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54"/>
  </p:notesMasterIdLst>
  <p:sldIdLst>
    <p:sldId id="309" r:id="rId7"/>
    <p:sldId id="310" r:id="rId8"/>
    <p:sldId id="311"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2" r:id="rId22"/>
    <p:sldId id="271"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312" r:id="rId37"/>
    <p:sldId id="314" r:id="rId38"/>
    <p:sldId id="313" r:id="rId39"/>
    <p:sldId id="286" r:id="rId40"/>
    <p:sldId id="287" r:id="rId41"/>
    <p:sldId id="288" r:id="rId42"/>
    <p:sldId id="289" r:id="rId43"/>
    <p:sldId id="290" r:id="rId44"/>
    <p:sldId id="315" r:id="rId45"/>
    <p:sldId id="302" r:id="rId46"/>
    <p:sldId id="291" r:id="rId47"/>
    <p:sldId id="292" r:id="rId48"/>
    <p:sldId id="316" r:id="rId49"/>
    <p:sldId id="293" r:id="rId50"/>
    <p:sldId id="294" r:id="rId51"/>
    <p:sldId id="317" r:id="rId52"/>
    <p:sldId id="295" r:id="rId53"/>
  </p:sldIdLst>
  <p:sldSz cx="12192000" cy="6858000"/>
  <p:notesSz cx="6858000" cy="9144000"/>
  <p:embeddedFontLst>
    <p:embeddedFont>
      <p:font typeface="Georgia" panose="02040502050405020303" pitchFamily="18" charset="0"/>
      <p:regular r:id="rId55"/>
      <p:bold r:id="rId56"/>
      <p:italic r:id="rId57"/>
      <p:boldItalic r:id="rId58"/>
    </p:embeddedFont>
    <p:embeddedFont>
      <p:font typeface="Raleway" pitchFamily="2" charset="0"/>
      <p:regular r:id="rId59"/>
      <p:bold r:id="rId60"/>
      <p:italic r:id="rId61"/>
      <p:boldItalic r:id="rId62"/>
    </p:embeddedFont>
    <p:embeddedFont>
      <p:font typeface="Raleway Medium" pitchFamily="2" charset="0"/>
      <p:regular r:id="rId63"/>
      <p:italic r:id="rId64"/>
    </p:embeddedFont>
    <p:embeddedFont>
      <p:font typeface="Raleway SemiBold" pitchFamily="2" charset="0"/>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69" roundtripDataSignature="AMtx7mj3tMZKFt/YQh4mZfxzOQ2InJMxX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75B"/>
    <a:srgbClr val="0D9094"/>
    <a:srgbClr val="F491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3E822D-805A-4D41-9868-1D7811587FA5}" v="2" dt="2025-01-24T11:24:47.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783" y="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4.fntdata"/><Relationship Id="rId66" Type="http://schemas.openxmlformats.org/officeDocument/2006/relationships/font" Target="fonts/font12.fntdata"/><Relationship Id="rId74"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2.fntdata"/><Relationship Id="rId64" Type="http://schemas.openxmlformats.org/officeDocument/2006/relationships/font" Target="fonts/font10.fntdata"/><Relationship Id="rId69" Type="http://customschemas.google.com/relationships/presentationmetadata" Target="meta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3.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font" Target="fonts/font1.fntdata"/><Relationship Id="rId7" Type="http://schemas.openxmlformats.org/officeDocument/2006/relationships/slide" Target="slides/slide1.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C4CBA69A-90F7-47DA-B17F-2C2F33BA6BF7}"/>
    <pc:docChg chg="modSld">
      <pc:chgData name="Mateja Geder, DOBA" userId="S::mateja.geder@doba.si::ccfd40d0-487c-4fcf-87d0-5a1ee1eda87d" providerId="AD" clId="Web-{C4CBA69A-90F7-47DA-B17F-2C2F33BA6BF7}" dt="2024-11-21T11:52:03.139" v="109" actId="1076"/>
      <pc:docMkLst>
        <pc:docMk/>
      </pc:docMkLst>
      <pc:sldChg chg="modSp">
        <pc:chgData name="Mateja Geder, DOBA" userId="S::mateja.geder@doba.si::ccfd40d0-487c-4fcf-87d0-5a1ee1eda87d" providerId="AD" clId="Web-{C4CBA69A-90F7-47DA-B17F-2C2F33BA6BF7}" dt="2024-11-21T11:50:54.558" v="29" actId="20577"/>
        <pc:sldMkLst>
          <pc:docMk/>
          <pc:sldMk cId="0" sldId="260"/>
        </pc:sldMkLst>
        <pc:spChg chg="mod">
          <ac:chgData name="Mateja Geder, DOBA" userId="S::mateja.geder@doba.si::ccfd40d0-487c-4fcf-87d0-5a1ee1eda87d" providerId="AD" clId="Web-{C4CBA69A-90F7-47DA-B17F-2C2F33BA6BF7}" dt="2024-11-21T11:50:54.558" v="29" actId="20577"/>
          <ac:spMkLst>
            <pc:docMk/>
            <pc:sldMk cId="0" sldId="260"/>
            <ac:spMk id="97" creationId="{00000000-0000-0000-0000-000000000000}"/>
          </ac:spMkLst>
        </pc:spChg>
      </pc:sldChg>
      <pc:sldChg chg="modSp">
        <pc:chgData name="Mateja Geder, DOBA" userId="S::mateja.geder@doba.si::ccfd40d0-487c-4fcf-87d0-5a1ee1eda87d" providerId="AD" clId="Web-{C4CBA69A-90F7-47DA-B17F-2C2F33BA6BF7}" dt="2024-11-21T11:50:58.215" v="31" actId="20577"/>
        <pc:sldMkLst>
          <pc:docMk/>
          <pc:sldMk cId="0" sldId="261"/>
        </pc:sldMkLst>
        <pc:spChg chg="mod">
          <ac:chgData name="Mateja Geder, DOBA" userId="S::mateja.geder@doba.si::ccfd40d0-487c-4fcf-87d0-5a1ee1eda87d" providerId="AD" clId="Web-{C4CBA69A-90F7-47DA-B17F-2C2F33BA6BF7}" dt="2024-11-21T11:50:58.215" v="31" actId="20577"/>
          <ac:spMkLst>
            <pc:docMk/>
            <pc:sldMk cId="0" sldId="261"/>
            <ac:spMk id="103" creationId="{00000000-0000-0000-0000-000000000000}"/>
          </ac:spMkLst>
        </pc:spChg>
      </pc:sldChg>
      <pc:sldChg chg="modSp">
        <pc:chgData name="Mateja Geder, DOBA" userId="S::mateja.geder@doba.si::ccfd40d0-487c-4fcf-87d0-5a1ee1eda87d" providerId="AD" clId="Web-{C4CBA69A-90F7-47DA-B17F-2C2F33BA6BF7}" dt="2024-11-21T11:51:26.513" v="76" actId="20577"/>
        <pc:sldMkLst>
          <pc:docMk/>
          <pc:sldMk cId="0" sldId="262"/>
        </pc:sldMkLst>
        <pc:spChg chg="mod">
          <ac:chgData name="Mateja Geder, DOBA" userId="S::mateja.geder@doba.si::ccfd40d0-487c-4fcf-87d0-5a1ee1eda87d" providerId="AD" clId="Web-{C4CBA69A-90F7-47DA-B17F-2C2F33BA6BF7}" dt="2024-11-21T11:51:26.513" v="76" actId="20577"/>
          <ac:spMkLst>
            <pc:docMk/>
            <pc:sldMk cId="0" sldId="262"/>
            <ac:spMk id="108" creationId="{00000000-0000-0000-0000-000000000000}"/>
          </ac:spMkLst>
        </pc:spChg>
      </pc:sldChg>
      <pc:sldChg chg="modSp">
        <pc:chgData name="Mateja Geder, DOBA" userId="S::mateja.geder@doba.si::ccfd40d0-487c-4fcf-87d0-5a1ee1eda87d" providerId="AD" clId="Web-{C4CBA69A-90F7-47DA-B17F-2C2F33BA6BF7}" dt="2024-11-21T11:51:52.842" v="108" actId="20577"/>
        <pc:sldMkLst>
          <pc:docMk/>
          <pc:sldMk cId="0" sldId="264"/>
        </pc:sldMkLst>
        <pc:spChg chg="mod">
          <ac:chgData name="Mateja Geder, DOBA" userId="S::mateja.geder@doba.si::ccfd40d0-487c-4fcf-87d0-5a1ee1eda87d" providerId="AD" clId="Web-{C4CBA69A-90F7-47DA-B17F-2C2F33BA6BF7}" dt="2024-11-21T11:51:52.842" v="108" actId="20577"/>
          <ac:spMkLst>
            <pc:docMk/>
            <pc:sldMk cId="0" sldId="264"/>
            <ac:spMk id="121" creationId="{00000000-0000-0000-0000-000000000000}"/>
          </ac:spMkLst>
        </pc:spChg>
      </pc:sldChg>
      <pc:sldChg chg="modSp">
        <pc:chgData name="Mateja Geder, DOBA" userId="S::mateja.geder@doba.si::ccfd40d0-487c-4fcf-87d0-5a1ee1eda87d" providerId="AD" clId="Web-{C4CBA69A-90F7-47DA-B17F-2C2F33BA6BF7}" dt="2024-11-21T11:52:03.139" v="109" actId="1076"/>
        <pc:sldMkLst>
          <pc:docMk/>
          <pc:sldMk cId="0" sldId="265"/>
        </pc:sldMkLst>
      </pc:sldChg>
      <pc:sldChg chg="modSp">
        <pc:chgData name="Mateja Geder, DOBA" userId="S::mateja.geder@doba.si::ccfd40d0-487c-4fcf-87d0-5a1ee1eda87d" providerId="AD" clId="Web-{C4CBA69A-90F7-47DA-B17F-2C2F33BA6BF7}" dt="2024-11-21T11:50:44.574" v="27" actId="20577"/>
        <pc:sldMkLst>
          <pc:docMk/>
          <pc:sldMk cId="3201183638" sldId="310"/>
        </pc:sldMkLst>
        <pc:spChg chg="mod">
          <ac:chgData name="Mateja Geder, DOBA" userId="S::mateja.geder@doba.si::ccfd40d0-487c-4fcf-87d0-5a1ee1eda87d" providerId="AD" clId="Web-{C4CBA69A-90F7-47DA-B17F-2C2F33BA6BF7}" dt="2024-11-21T11:50:44.574" v="27" actId="20577"/>
          <ac:spMkLst>
            <pc:docMk/>
            <pc:sldMk cId="3201183638" sldId="310"/>
            <ac:spMk id="3" creationId="{914A9ABF-2F52-39F9-9FC5-710AA514A198}"/>
          </ac:spMkLst>
        </pc:spChg>
      </pc:sldChg>
      <pc:sldChg chg="modSp">
        <pc:chgData name="Mateja Geder, DOBA" userId="S::mateja.geder@doba.si::ccfd40d0-487c-4fcf-87d0-5a1ee1eda87d" providerId="AD" clId="Web-{C4CBA69A-90F7-47DA-B17F-2C2F33BA6BF7}" dt="2024-11-21T11:50:13.416" v="20" actId="20577"/>
        <pc:sldMkLst>
          <pc:docMk/>
          <pc:sldMk cId="2591287154" sldId="311"/>
        </pc:sldMkLst>
        <pc:spChg chg="mod">
          <ac:chgData name="Mateja Geder, DOBA" userId="S::mateja.geder@doba.si::ccfd40d0-487c-4fcf-87d0-5a1ee1eda87d" providerId="AD" clId="Web-{C4CBA69A-90F7-47DA-B17F-2C2F33BA6BF7}" dt="2024-11-21T11:50:13.416" v="20" actId="20577"/>
          <ac:spMkLst>
            <pc:docMk/>
            <pc:sldMk cId="2591287154" sldId="311"/>
            <ac:spMk id="3" creationId="{2180CE07-0A69-239F-A1F8-F2C3C29B18E5}"/>
          </ac:spMkLst>
        </pc:spChg>
      </pc:sldChg>
    </pc:docChg>
  </pc:docChgLst>
  <pc:docChgLst>
    <pc:chgData name="dagmara.skillszonemalta" userId="S::dagmara.skillszonemalta_gmail.com#ext#@dobasi.onmicrosoft.com::cab07fde-5b20-4099-b699-b3b303880fe4" providerId="AD" clId="Web-{D1EA607B-27DA-DE90-DFB0-728D2654B546}"/>
    <pc:docChg chg="modSld">
      <pc:chgData name="dagmara.skillszonemalta" userId="S::dagmara.skillszonemalta_gmail.com#ext#@dobasi.onmicrosoft.com::cab07fde-5b20-4099-b699-b3b303880fe4" providerId="AD" clId="Web-{D1EA607B-27DA-DE90-DFB0-728D2654B546}" dt="2024-12-10T05:57:00.279" v="320" actId="20577"/>
      <pc:docMkLst>
        <pc:docMk/>
      </pc:docMkLst>
      <pc:sldChg chg="modSp">
        <pc:chgData name="dagmara.skillszonemalta" userId="S::dagmara.skillszonemalta_gmail.com#ext#@dobasi.onmicrosoft.com::cab07fde-5b20-4099-b699-b3b303880fe4" providerId="AD" clId="Web-{D1EA607B-27DA-DE90-DFB0-728D2654B546}" dt="2024-12-10T05:57:00.279" v="320" actId="20577"/>
        <pc:sldMkLst>
          <pc:docMk/>
          <pc:sldMk cId="0" sldId="284"/>
        </pc:sldMkLst>
        <pc:spChg chg="mod">
          <ac:chgData name="dagmara.skillszonemalta" userId="S::dagmara.skillszonemalta_gmail.com#ext#@dobasi.onmicrosoft.com::cab07fde-5b20-4099-b699-b3b303880fe4" providerId="AD" clId="Web-{D1EA607B-27DA-DE90-DFB0-728D2654B546}" dt="2024-12-10T05:57:00.279" v="320"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D1EA607B-27DA-DE90-DFB0-728D2654B546}" dt="2024-12-10T05:52:12.065" v="1" actId="1076"/>
          <ac:spMkLst>
            <pc:docMk/>
            <pc:sldMk cId="0" sldId="284"/>
            <ac:spMk id="5" creationId="{E30971AA-F907-BE67-EE2D-A145F42662C7}"/>
          </ac:spMkLst>
        </pc:spChg>
      </pc:sldChg>
    </pc:docChg>
  </pc:docChgLst>
  <pc:docChgLst>
    <pc:chgData name="Mateja Geder, DOBA" userId="S::mateja.geder@doba.si::ccfd40d0-487c-4fcf-87d0-5a1ee1eda87d" providerId="AD" clId="Web-{3B05AB0F-FBC9-4B22-9074-E36FF7E351E8}"/>
    <pc:docChg chg="modSld">
      <pc:chgData name="Mateja Geder, DOBA" userId="S::mateja.geder@doba.si::ccfd40d0-487c-4fcf-87d0-5a1ee1eda87d" providerId="AD" clId="Web-{3B05AB0F-FBC9-4B22-9074-E36FF7E351E8}" dt="2024-11-21T12:44:30.020" v="4" actId="20577"/>
      <pc:docMkLst>
        <pc:docMk/>
      </pc:docMkLst>
      <pc:sldChg chg="modSp">
        <pc:chgData name="Mateja Geder, DOBA" userId="S::mateja.geder@doba.si::ccfd40d0-487c-4fcf-87d0-5a1ee1eda87d" providerId="AD" clId="Web-{3B05AB0F-FBC9-4B22-9074-E36FF7E351E8}" dt="2024-11-21T12:44:30.020" v="4" actId="20577"/>
        <pc:sldMkLst>
          <pc:docMk/>
          <pc:sldMk cId="0" sldId="288"/>
        </pc:sldMkLst>
        <pc:spChg chg="mod">
          <ac:chgData name="Mateja Geder, DOBA" userId="S::mateja.geder@doba.si::ccfd40d0-487c-4fcf-87d0-5a1ee1eda87d" providerId="AD" clId="Web-{3B05AB0F-FBC9-4B22-9074-E36FF7E351E8}" dt="2024-11-21T12:44:30.020" v="4" actId="20577"/>
          <ac:spMkLst>
            <pc:docMk/>
            <pc:sldMk cId="0" sldId="288"/>
            <ac:spMk id="2" creationId="{342D1D12-758C-B253-8259-D59D75592E2A}"/>
          </ac:spMkLst>
        </pc:spChg>
        <pc:spChg chg="mod">
          <ac:chgData name="Mateja Geder, DOBA" userId="S::mateja.geder@doba.si::ccfd40d0-487c-4fcf-87d0-5a1ee1eda87d" providerId="AD" clId="Web-{3B05AB0F-FBC9-4B22-9074-E36FF7E351E8}" dt="2024-11-21T12:44:26.816" v="2" actId="20577"/>
          <ac:spMkLst>
            <pc:docMk/>
            <pc:sldMk cId="0" sldId="288"/>
            <ac:spMk id="298" creationId="{00000000-0000-0000-0000-000000000000}"/>
          </ac:spMkLst>
        </pc:spChg>
      </pc:sldChg>
    </pc:docChg>
  </pc:docChgLst>
  <pc:docChgLst>
    <pc:chgData name="dagmara.skillszonemalta" userId="S::dagmara.skillszonemalta_gmail.com#ext#@dobasi.onmicrosoft.com::cab07fde-5b20-4099-b699-b3b303880fe4" providerId="AD" clId="Web-{84C53939-571C-5C32-B6DB-1CC5DBB8D914}"/>
    <pc:docChg chg="addSld modSld sldOrd">
      <pc:chgData name="dagmara.skillszonemalta" userId="S::dagmara.skillszonemalta_gmail.com#ext#@dobasi.onmicrosoft.com::cab07fde-5b20-4099-b699-b3b303880fe4" providerId="AD" clId="Web-{84C53939-571C-5C32-B6DB-1CC5DBB8D914}" dt="2024-12-10T10:44:34.531" v="1824" actId="1076"/>
      <pc:docMkLst>
        <pc:docMk/>
      </pc:docMkLst>
      <pc:sldChg chg="modSp">
        <pc:chgData name="dagmara.skillszonemalta" userId="S::dagmara.skillszonemalta_gmail.com#ext#@dobasi.onmicrosoft.com::cab07fde-5b20-4099-b699-b3b303880fe4" providerId="AD" clId="Web-{84C53939-571C-5C32-B6DB-1CC5DBB8D914}" dt="2024-12-10T10:28:48.571" v="1359" actId="20577"/>
        <pc:sldMkLst>
          <pc:docMk/>
          <pc:sldMk cId="0" sldId="261"/>
        </pc:sldMkLst>
        <pc:spChg chg="mod">
          <ac:chgData name="dagmara.skillszonemalta" userId="S::dagmara.skillszonemalta_gmail.com#ext#@dobasi.onmicrosoft.com::cab07fde-5b20-4099-b699-b3b303880fe4" providerId="AD" clId="Web-{84C53939-571C-5C32-B6DB-1CC5DBB8D914}" dt="2024-12-10T10:28:48.571" v="1359"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84C53939-571C-5C32-B6DB-1CC5DBB8D914}" dt="2024-12-10T09:01:48.937" v="222" actId="1076"/>
        <pc:sldMkLst>
          <pc:docMk/>
          <pc:sldMk cId="0" sldId="268"/>
        </pc:sldMkLst>
        <pc:spChg chg="mod">
          <ac:chgData name="dagmara.skillszonemalta" userId="S::dagmara.skillszonemalta_gmail.com#ext#@dobasi.onmicrosoft.com::cab07fde-5b20-4099-b699-b3b303880fe4" providerId="AD" clId="Web-{84C53939-571C-5C32-B6DB-1CC5DBB8D914}" dt="2024-12-10T09:01:48.937" v="222" actId="1076"/>
          <ac:spMkLst>
            <pc:docMk/>
            <pc:sldMk cId="0" sldId="268"/>
            <ac:spMk id="2" creationId="{1ED36E91-3565-C563-6BFF-E6A8DF3563F6}"/>
          </ac:spMkLst>
        </pc:spChg>
      </pc:sldChg>
      <pc:sldChg chg="modSp">
        <pc:chgData name="dagmara.skillszonemalta" userId="S::dagmara.skillszonemalta_gmail.com#ext#@dobasi.onmicrosoft.com::cab07fde-5b20-4099-b699-b3b303880fe4" providerId="AD" clId="Web-{84C53939-571C-5C32-B6DB-1CC5DBB8D914}" dt="2024-12-10T09:16:31.280" v="448" actId="20577"/>
        <pc:sldMkLst>
          <pc:docMk/>
          <pc:sldMk cId="0" sldId="283"/>
        </pc:sldMkLst>
        <pc:spChg chg="mod">
          <ac:chgData name="dagmara.skillszonemalta" userId="S::dagmara.skillszonemalta_gmail.com#ext#@dobasi.onmicrosoft.com::cab07fde-5b20-4099-b699-b3b303880fe4" providerId="AD" clId="Web-{84C53939-571C-5C32-B6DB-1CC5DBB8D914}" dt="2024-12-10T09:16:31.280" v="448" actId="20577"/>
          <ac:spMkLst>
            <pc:docMk/>
            <pc:sldMk cId="0" sldId="283"/>
            <ac:spMk id="3" creationId="{799C01DB-38ED-948E-48A1-81A28CBCD0C2}"/>
          </ac:spMkLst>
        </pc:spChg>
      </pc:sldChg>
      <pc:sldChg chg="modSp">
        <pc:chgData name="dagmara.skillszonemalta" userId="S::dagmara.skillszonemalta_gmail.com#ext#@dobasi.onmicrosoft.com::cab07fde-5b20-4099-b699-b3b303880fe4" providerId="AD" clId="Web-{84C53939-571C-5C32-B6DB-1CC5DBB8D914}" dt="2024-12-10T09:16:01.279" v="431" actId="14100"/>
        <pc:sldMkLst>
          <pc:docMk/>
          <pc:sldMk cId="0" sldId="284"/>
        </pc:sldMkLst>
        <pc:spChg chg="mod">
          <ac:chgData name="dagmara.skillszonemalta" userId="S::dagmara.skillszonemalta_gmail.com#ext#@dobasi.onmicrosoft.com::cab07fde-5b20-4099-b699-b3b303880fe4" providerId="AD" clId="Web-{84C53939-571C-5C32-B6DB-1CC5DBB8D914}" dt="2024-12-10T09:16:01.279" v="431" actId="14100"/>
          <ac:spMkLst>
            <pc:docMk/>
            <pc:sldMk cId="0" sldId="284"/>
            <ac:spMk id="5" creationId="{E30971AA-F907-BE67-EE2D-A145F42662C7}"/>
          </ac:spMkLst>
        </pc:spChg>
      </pc:sldChg>
      <pc:sldChg chg="addSp modSp">
        <pc:chgData name="dagmara.skillszonemalta" userId="S::dagmara.skillszonemalta_gmail.com#ext#@dobasi.onmicrosoft.com::cab07fde-5b20-4099-b699-b3b303880fe4" providerId="AD" clId="Web-{84C53939-571C-5C32-B6DB-1CC5DBB8D914}" dt="2024-12-10T09:58:40.857" v="802" actId="1076"/>
        <pc:sldMkLst>
          <pc:docMk/>
          <pc:sldMk cId="0" sldId="285"/>
        </pc:sldMkLst>
        <pc:spChg chg="mod">
          <ac:chgData name="dagmara.skillszonemalta" userId="S::dagmara.skillszonemalta_gmail.com#ext#@dobasi.onmicrosoft.com::cab07fde-5b20-4099-b699-b3b303880fe4" providerId="AD" clId="Web-{84C53939-571C-5C32-B6DB-1CC5DBB8D914}" dt="2024-12-10T09:58:40.857" v="802" actId="1076"/>
          <ac:spMkLst>
            <pc:docMk/>
            <pc:sldMk cId="0" sldId="285"/>
            <ac:spMk id="4" creationId="{237DA332-A7BE-326C-5587-31D57FD64AF7}"/>
          </ac:spMkLst>
        </pc:spChg>
        <pc:spChg chg="mod">
          <ac:chgData name="dagmara.skillszonemalta" userId="S::dagmara.skillszonemalta_gmail.com#ext#@dobasi.onmicrosoft.com::cab07fde-5b20-4099-b699-b3b303880fe4" providerId="AD" clId="Web-{84C53939-571C-5C32-B6DB-1CC5DBB8D914}" dt="2024-12-10T09:58:24.340" v="799" actId="1076"/>
          <ac:spMkLst>
            <pc:docMk/>
            <pc:sldMk cId="0" sldId="285"/>
            <ac:spMk id="5" creationId="{05F6BCD2-6F02-9A08-C15C-1CDF3887B5BC}"/>
          </ac:spMkLst>
        </pc:spChg>
        <pc:spChg chg="mod">
          <ac:chgData name="dagmara.skillszonemalta" userId="S::dagmara.skillszonemalta_gmail.com#ext#@dobasi.onmicrosoft.com::cab07fde-5b20-4099-b699-b3b303880fe4" providerId="AD" clId="Web-{84C53939-571C-5C32-B6DB-1CC5DBB8D914}" dt="2024-12-10T09:58:18.824" v="798" actId="1076"/>
          <ac:spMkLst>
            <pc:docMk/>
            <pc:sldMk cId="0" sldId="285"/>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08:16:39.797" v="21" actId="1076"/>
          <ac:picMkLst>
            <pc:docMk/>
            <pc:sldMk cId="0" sldId="285"/>
            <ac:picMk id="2" creationId="{B84B81D5-4370-0365-37AC-BED9BF0AD0C1}"/>
          </ac:picMkLst>
        </pc:picChg>
      </pc:sldChg>
      <pc:sldChg chg="addSp delSp modSp add replId">
        <pc:chgData name="dagmara.skillszonemalta" userId="S::dagmara.skillszonemalta_gmail.com#ext#@dobasi.onmicrosoft.com::cab07fde-5b20-4099-b699-b3b303880fe4" providerId="AD" clId="Web-{84C53939-571C-5C32-B6DB-1CC5DBB8D914}" dt="2024-12-10T10:10:25.620" v="1173" actId="1076"/>
        <pc:sldMkLst>
          <pc:docMk/>
          <pc:sldMk cId="2836839735" sldId="312"/>
        </pc:sldMkLst>
        <pc:spChg chg="mod">
          <ac:chgData name="dagmara.skillszonemalta" userId="S::dagmara.skillszonemalta_gmail.com#ext#@dobasi.onmicrosoft.com::cab07fde-5b20-4099-b699-b3b303880fe4" providerId="AD" clId="Web-{84C53939-571C-5C32-B6DB-1CC5DBB8D914}" dt="2024-12-10T10:10:25.620" v="1173" actId="1076"/>
          <ac:spMkLst>
            <pc:docMk/>
            <pc:sldMk cId="2836839735" sldId="312"/>
            <ac:spMk id="3" creationId="{B0B1E254-C5E8-04B6-9A8C-FE15541E7849}"/>
          </ac:spMkLst>
        </pc:spChg>
        <pc:spChg chg="mod">
          <ac:chgData name="dagmara.skillszonemalta" userId="S::dagmara.skillszonemalta_gmail.com#ext#@dobasi.onmicrosoft.com::cab07fde-5b20-4099-b699-b3b303880fe4" providerId="AD" clId="Web-{84C53939-571C-5C32-B6DB-1CC5DBB8D914}" dt="2024-12-10T08:25:21.868" v="128" actId="1076"/>
          <ac:spMkLst>
            <pc:docMk/>
            <pc:sldMk cId="2836839735" sldId="312"/>
            <ac:spMk id="4" creationId="{237DA332-A7BE-326C-5587-31D57FD64AF7}"/>
          </ac:spMkLst>
        </pc:spChg>
        <pc:spChg chg="mod">
          <ac:chgData name="dagmara.skillszonemalta" userId="S::dagmara.skillszonemalta_gmail.com#ext#@dobasi.onmicrosoft.com::cab07fde-5b20-4099-b699-b3b303880fe4" providerId="AD" clId="Web-{84C53939-571C-5C32-B6DB-1CC5DBB8D914}" dt="2024-12-10T10:10:13.697" v="1170" actId="1076"/>
          <ac:spMkLst>
            <pc:docMk/>
            <pc:sldMk cId="2836839735" sldId="312"/>
            <ac:spMk id="5" creationId="{05F6BCD2-6F02-9A08-C15C-1CDF3887B5BC}"/>
          </ac:spMkLst>
        </pc:spChg>
        <pc:spChg chg="mod">
          <ac:chgData name="dagmara.skillszonemalta" userId="S::dagmara.skillszonemalta_gmail.com#ext#@dobasi.onmicrosoft.com::cab07fde-5b20-4099-b699-b3b303880fe4" providerId="AD" clId="Web-{84C53939-571C-5C32-B6DB-1CC5DBB8D914}" dt="2024-12-10T10:10:15.650" v="1171" actId="1076"/>
          <ac:spMkLst>
            <pc:docMk/>
            <pc:sldMk cId="2836839735" sldId="312"/>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10:09:03.148" v="1159" actId="14100"/>
          <ac:picMkLst>
            <pc:docMk/>
            <pc:sldMk cId="2836839735" sldId="312"/>
            <ac:picMk id="6" creationId="{26972AE7-E9CB-4193-5B26-A35804887782}"/>
          </ac:picMkLst>
        </pc:picChg>
      </pc:sldChg>
      <pc:sldChg chg="addSp delSp modSp add replId">
        <pc:chgData name="dagmara.skillszonemalta" userId="S::dagmara.skillszonemalta_gmail.com#ext#@dobasi.onmicrosoft.com::cab07fde-5b20-4099-b699-b3b303880fe4" providerId="AD" clId="Web-{84C53939-571C-5C32-B6DB-1CC5DBB8D914}" dt="2024-12-10T10:44:34.531" v="1824" actId="1076"/>
        <pc:sldMkLst>
          <pc:docMk/>
          <pc:sldMk cId="3772698461" sldId="313"/>
        </pc:sldMkLst>
        <pc:spChg chg="mod">
          <ac:chgData name="dagmara.skillszonemalta" userId="S::dagmara.skillszonemalta_gmail.com#ext#@dobasi.onmicrosoft.com::cab07fde-5b20-4099-b699-b3b303880fe4" providerId="AD" clId="Web-{84C53939-571C-5C32-B6DB-1CC5DBB8D914}" dt="2024-12-10T10:37:21.623" v="1506" actId="20577"/>
          <ac:spMkLst>
            <pc:docMk/>
            <pc:sldMk cId="3772698461" sldId="313"/>
            <ac:spMk id="3" creationId="{B0B1E254-C5E8-04B6-9A8C-FE15541E7849}"/>
          </ac:spMkLst>
        </pc:spChg>
        <pc:spChg chg="mod">
          <ac:chgData name="dagmara.skillszonemalta" userId="S::dagmara.skillszonemalta_gmail.com#ext#@dobasi.onmicrosoft.com::cab07fde-5b20-4099-b699-b3b303880fe4" providerId="AD" clId="Web-{84C53939-571C-5C32-B6DB-1CC5DBB8D914}" dt="2024-12-10T10:44:34.531" v="1824" actId="1076"/>
          <ac:spMkLst>
            <pc:docMk/>
            <pc:sldMk cId="3772698461" sldId="313"/>
            <ac:spMk id="5" creationId="{05F6BCD2-6F02-9A08-C15C-1CDF3887B5BC}"/>
          </ac:spMkLst>
        </pc:spChg>
        <pc:spChg chg="add mod">
          <ac:chgData name="dagmara.skillszonemalta" userId="S::dagmara.skillszonemalta_gmail.com#ext#@dobasi.onmicrosoft.com::cab07fde-5b20-4099-b699-b3b303880fe4" providerId="AD" clId="Web-{84C53939-571C-5C32-B6DB-1CC5DBB8D914}" dt="2024-12-10T10:44:01.936" v="1821" actId="1076"/>
          <ac:spMkLst>
            <pc:docMk/>
            <pc:sldMk cId="3772698461" sldId="313"/>
            <ac:spMk id="6" creationId="{237DA332-A7BE-326C-5587-31D57FD64AF7}"/>
          </ac:spMkLst>
        </pc:spChg>
        <pc:spChg chg="mod">
          <ac:chgData name="dagmara.skillszonemalta" userId="S::dagmara.skillszonemalta_gmail.com#ext#@dobasi.onmicrosoft.com::cab07fde-5b20-4099-b699-b3b303880fe4" providerId="AD" clId="Web-{84C53939-571C-5C32-B6DB-1CC5DBB8D914}" dt="2024-12-10T10:41:45.493" v="1805" actId="14100"/>
          <ac:spMkLst>
            <pc:docMk/>
            <pc:sldMk cId="3772698461" sldId="313"/>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10:43:29.919" v="1816" actId="1076"/>
          <ac:picMkLst>
            <pc:docMk/>
            <pc:sldMk cId="3772698461" sldId="313"/>
            <ac:picMk id="2" creationId="{2CE976DD-A14D-B72C-4BF4-A8591656FEBC}"/>
          </ac:picMkLst>
        </pc:picChg>
      </pc:sldChg>
      <pc:sldChg chg="addSp delSp modSp add ord replId">
        <pc:chgData name="dagmara.skillszonemalta" userId="S::dagmara.skillszonemalta_gmail.com#ext#@dobasi.onmicrosoft.com::cab07fde-5b20-4099-b699-b3b303880fe4" providerId="AD" clId="Web-{84C53939-571C-5C32-B6DB-1CC5DBB8D914}" dt="2024-12-10T10:15:46.180" v="1190" actId="14100"/>
        <pc:sldMkLst>
          <pc:docMk/>
          <pc:sldMk cId="1908178981" sldId="314"/>
        </pc:sldMkLst>
        <pc:spChg chg="mod">
          <ac:chgData name="dagmara.skillszonemalta" userId="S::dagmara.skillszonemalta_gmail.com#ext#@dobasi.onmicrosoft.com::cab07fde-5b20-4099-b699-b3b303880fe4" providerId="AD" clId="Web-{84C53939-571C-5C32-B6DB-1CC5DBB8D914}" dt="2024-12-10T10:15:16.381" v="1181" actId="1076"/>
          <ac:spMkLst>
            <pc:docMk/>
            <pc:sldMk cId="1908178981" sldId="314"/>
            <ac:spMk id="3" creationId="{B0B1E254-C5E8-04B6-9A8C-FE15541E7849}"/>
          </ac:spMkLst>
        </pc:spChg>
        <pc:spChg chg="mod">
          <ac:chgData name="dagmara.skillszonemalta" userId="S::dagmara.skillszonemalta_gmail.com#ext#@dobasi.onmicrosoft.com::cab07fde-5b20-4099-b699-b3b303880fe4" providerId="AD" clId="Web-{84C53939-571C-5C32-B6DB-1CC5DBB8D914}" dt="2024-12-10T10:15:31.726" v="1184" actId="1076"/>
          <ac:spMkLst>
            <pc:docMk/>
            <pc:sldMk cId="1908178981" sldId="314"/>
            <ac:spMk id="4" creationId="{237DA332-A7BE-326C-5587-31D57FD64AF7}"/>
          </ac:spMkLst>
        </pc:spChg>
        <pc:spChg chg="mod">
          <ac:chgData name="dagmara.skillszonemalta" userId="S::dagmara.skillszonemalta_gmail.com#ext#@dobasi.onmicrosoft.com::cab07fde-5b20-4099-b699-b3b303880fe4" providerId="AD" clId="Web-{84C53939-571C-5C32-B6DB-1CC5DBB8D914}" dt="2024-12-10T10:15:46.180" v="1190" actId="14100"/>
          <ac:spMkLst>
            <pc:docMk/>
            <pc:sldMk cId="1908178981" sldId="314"/>
            <ac:spMk id="5" creationId="{05F6BCD2-6F02-9A08-C15C-1CDF3887B5BC}"/>
          </ac:spMkLst>
        </pc:spChg>
        <pc:spChg chg="mod">
          <ac:chgData name="dagmara.skillszonemalta" userId="S::dagmara.skillszonemalta_gmail.com#ext#@dobasi.onmicrosoft.com::cab07fde-5b20-4099-b699-b3b303880fe4" providerId="AD" clId="Web-{84C53939-571C-5C32-B6DB-1CC5DBB8D914}" dt="2024-12-10T10:15:42.132" v="1188" actId="14100"/>
          <ac:spMkLst>
            <pc:docMk/>
            <pc:sldMk cId="1908178981" sldId="314"/>
            <ac:spMk id="11" creationId="{94A21FA4-FC15-8D2C-850A-A6773237FAC2}"/>
          </ac:spMkLst>
        </pc:spChg>
        <pc:picChg chg="add mod modCrop">
          <ac:chgData name="dagmara.skillszonemalta" userId="S::dagmara.skillszonemalta_gmail.com#ext#@dobasi.onmicrosoft.com::cab07fde-5b20-4099-b699-b3b303880fe4" providerId="AD" clId="Web-{84C53939-571C-5C32-B6DB-1CC5DBB8D914}" dt="2024-12-10T10:15:01.178" v="1177" actId="1076"/>
          <ac:picMkLst>
            <pc:docMk/>
            <pc:sldMk cId="1908178981" sldId="314"/>
            <ac:picMk id="2" creationId="{03615B55-65C2-42E4-EB4E-B334EC5A40A3}"/>
          </ac:picMkLst>
        </pc:picChg>
      </pc:sldChg>
    </pc:docChg>
  </pc:docChgLst>
  <pc:docChgLst>
    <pc:chgData name="dagmara.skillszonemalta" userId="S::dagmara.skillszonemalta_gmail.com#ext#@dobasi.onmicrosoft.com::cab07fde-5b20-4099-b699-b3b303880fe4" providerId="AD" clId="Web-{E0BE0EC3-86D4-0BCA-3714-732BA85EFACC}"/>
    <pc:docChg chg="addSld modSld sldOrd">
      <pc:chgData name="dagmara.skillszonemalta" userId="S::dagmara.skillszonemalta_gmail.com#ext#@dobasi.onmicrosoft.com::cab07fde-5b20-4099-b699-b3b303880fe4" providerId="AD" clId="Web-{E0BE0EC3-86D4-0BCA-3714-732BA85EFACC}" dt="2024-12-17T01:17:14.845" v="686" actId="1076"/>
      <pc:docMkLst>
        <pc:docMk/>
      </pc:docMkLst>
      <pc:sldChg chg="modSp">
        <pc:chgData name="dagmara.skillszonemalta" userId="S::dagmara.skillszonemalta_gmail.com#ext#@dobasi.onmicrosoft.com::cab07fde-5b20-4099-b699-b3b303880fe4" providerId="AD" clId="Web-{E0BE0EC3-86D4-0BCA-3714-732BA85EFACC}" dt="2024-12-17T00:28:00.581" v="10" actId="1076"/>
        <pc:sldMkLst>
          <pc:docMk/>
          <pc:sldMk cId="0" sldId="259"/>
        </pc:sldMkLst>
        <pc:spChg chg="mod">
          <ac:chgData name="dagmara.skillszonemalta" userId="S::dagmara.skillszonemalta_gmail.com#ext#@dobasi.onmicrosoft.com::cab07fde-5b20-4099-b699-b3b303880fe4" providerId="AD" clId="Web-{E0BE0EC3-86D4-0BCA-3714-732BA85EFACC}" dt="2024-12-17T00:27:58.049" v="9" actId="20577"/>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E0BE0EC3-86D4-0BCA-3714-732BA85EFACC}" dt="2024-12-17T00:28:00.581" v="10" actId="1076"/>
          <ac:spMkLst>
            <pc:docMk/>
            <pc:sldMk cId="0" sldId="259"/>
            <ac:spMk id="91"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31:17.807" v="14" actId="1076"/>
        <pc:sldMkLst>
          <pc:docMk/>
          <pc:sldMk cId="0" sldId="260"/>
        </pc:sldMkLst>
        <pc:spChg chg="mod">
          <ac:chgData name="dagmara.skillszonemalta" userId="S::dagmara.skillszonemalta_gmail.com#ext#@dobasi.onmicrosoft.com::cab07fde-5b20-4099-b699-b3b303880fe4" providerId="AD" clId="Web-{E0BE0EC3-86D4-0BCA-3714-732BA85EFACC}" dt="2024-12-17T00:31:17.807" v="14" actId="1076"/>
          <ac:spMkLst>
            <pc:docMk/>
            <pc:sldMk cId="0" sldId="260"/>
            <ac:spMk id="97"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31:50.418" v="21" actId="20577"/>
        <pc:sldMkLst>
          <pc:docMk/>
          <pc:sldMk cId="0" sldId="261"/>
        </pc:sldMkLst>
        <pc:spChg chg="mod">
          <ac:chgData name="dagmara.skillszonemalta" userId="S::dagmara.skillszonemalta_gmail.com#ext#@dobasi.onmicrosoft.com::cab07fde-5b20-4099-b699-b3b303880fe4" providerId="AD" clId="Web-{E0BE0EC3-86D4-0BCA-3714-732BA85EFACC}" dt="2024-12-17T00:31:50.418" v="21"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32:07.763" v="24" actId="1076"/>
        <pc:sldMkLst>
          <pc:docMk/>
          <pc:sldMk cId="0" sldId="262"/>
        </pc:sldMkLst>
        <pc:spChg chg="mod">
          <ac:chgData name="dagmara.skillszonemalta" userId="S::dagmara.skillszonemalta_gmail.com#ext#@dobasi.onmicrosoft.com::cab07fde-5b20-4099-b699-b3b303880fe4" providerId="AD" clId="Web-{E0BE0EC3-86D4-0BCA-3714-732BA85EFACC}" dt="2024-12-17T00:32:07.763" v="24" actId="1076"/>
          <ac:spMkLst>
            <pc:docMk/>
            <pc:sldMk cId="0" sldId="262"/>
            <ac:spMk id="5" creationId="{7E0F587E-A2F8-7E06-5977-FF4BE0DDEB7B}"/>
          </ac:spMkLst>
        </pc:spChg>
      </pc:sldChg>
      <pc:sldChg chg="modSp">
        <pc:chgData name="dagmara.skillszonemalta" userId="S::dagmara.skillszonemalta_gmail.com#ext#@dobasi.onmicrosoft.com::cab07fde-5b20-4099-b699-b3b303880fe4" providerId="AD" clId="Web-{E0BE0EC3-86D4-0BCA-3714-732BA85EFACC}" dt="2024-12-17T00:32:32.092" v="28" actId="1076"/>
        <pc:sldMkLst>
          <pc:docMk/>
          <pc:sldMk cId="0" sldId="263"/>
        </pc:sldMkLst>
        <pc:spChg chg="mod">
          <ac:chgData name="dagmara.skillszonemalta" userId="S::dagmara.skillszonemalta_gmail.com#ext#@dobasi.onmicrosoft.com::cab07fde-5b20-4099-b699-b3b303880fe4" providerId="AD" clId="Web-{E0BE0EC3-86D4-0BCA-3714-732BA85EFACC}" dt="2024-12-17T00:32:32.092" v="28" actId="1076"/>
          <ac:spMkLst>
            <pc:docMk/>
            <pc:sldMk cId="0" sldId="263"/>
            <ac:spMk id="115"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49:13.342" v="305" actId="20577"/>
        <pc:sldMkLst>
          <pc:docMk/>
          <pc:sldMk cId="0" sldId="269"/>
        </pc:sldMkLst>
        <pc:spChg chg="mod">
          <ac:chgData name="dagmara.skillszonemalta" userId="S::dagmara.skillszonemalta_gmail.com#ext#@dobasi.onmicrosoft.com::cab07fde-5b20-4099-b699-b3b303880fe4" providerId="AD" clId="Web-{E0BE0EC3-86D4-0BCA-3714-732BA85EFACC}" dt="2024-12-17T00:49:13.342" v="305" actId="20577"/>
          <ac:spMkLst>
            <pc:docMk/>
            <pc:sldMk cId="0" sldId="269"/>
            <ac:spMk id="162" creationId="{00000000-0000-0000-0000-000000000000}"/>
          </ac:spMkLst>
        </pc:spChg>
        <pc:spChg chg="mod">
          <ac:chgData name="dagmara.skillszonemalta" userId="S::dagmara.skillszonemalta_gmail.com#ext#@dobasi.onmicrosoft.com::cab07fde-5b20-4099-b699-b3b303880fe4" providerId="AD" clId="Web-{E0BE0EC3-86D4-0BCA-3714-732BA85EFACC}" dt="2024-12-17T00:42:53.665" v="182" actId="20577"/>
          <ac:spMkLst>
            <pc:docMk/>
            <pc:sldMk cId="0" sldId="269"/>
            <ac:spMk id="16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43:33.870" v="195" actId="20577"/>
        <pc:sldMkLst>
          <pc:docMk/>
          <pc:sldMk cId="0" sldId="270"/>
        </pc:sldMkLst>
        <pc:spChg chg="mod">
          <ac:chgData name="dagmara.skillszonemalta" userId="S::dagmara.skillszonemalta_gmail.com#ext#@dobasi.onmicrosoft.com::cab07fde-5b20-4099-b699-b3b303880fe4" providerId="AD" clId="Web-{E0BE0EC3-86D4-0BCA-3714-732BA85EFACC}" dt="2024-12-17T00:43:33.870" v="195" actId="20577"/>
          <ac:spMkLst>
            <pc:docMk/>
            <pc:sldMk cId="0" sldId="270"/>
            <ac:spMk id="3" creationId="{DAED53AC-5B99-DA0A-CF10-A4903202E365}"/>
          </ac:spMkLst>
        </pc:spChg>
        <pc:picChg chg="mod">
          <ac:chgData name="dagmara.skillszonemalta" userId="S::dagmara.skillszonemalta_gmail.com#ext#@dobasi.onmicrosoft.com::cab07fde-5b20-4099-b699-b3b303880fe4" providerId="AD" clId="Web-{E0BE0EC3-86D4-0BCA-3714-732BA85EFACC}" dt="2024-12-17T00:43:20.697" v="193" actId="1076"/>
          <ac:picMkLst>
            <pc:docMk/>
            <pc:sldMk cId="0" sldId="270"/>
            <ac:picMk id="171" creationId="{00000000-0000-0000-0000-000000000000}"/>
          </ac:picMkLst>
        </pc:picChg>
      </pc:sldChg>
      <pc:sldChg chg="modSp">
        <pc:chgData name="dagmara.skillszonemalta" userId="S::dagmara.skillszonemalta_gmail.com#ext#@dobasi.onmicrosoft.com::cab07fde-5b20-4099-b699-b3b303880fe4" providerId="AD" clId="Web-{E0BE0EC3-86D4-0BCA-3714-732BA85EFACC}" dt="2024-12-17T00:46:15.897" v="233" actId="14100"/>
        <pc:sldMkLst>
          <pc:docMk/>
          <pc:sldMk cId="0" sldId="272"/>
        </pc:sldMkLst>
        <pc:spChg chg="mod">
          <ac:chgData name="dagmara.skillszonemalta" userId="S::dagmara.skillszonemalta_gmail.com#ext#@dobasi.onmicrosoft.com::cab07fde-5b20-4099-b699-b3b303880fe4" providerId="AD" clId="Web-{E0BE0EC3-86D4-0BCA-3714-732BA85EFACC}" dt="2024-12-17T00:45:43.037" v="225" actId="1076"/>
          <ac:spMkLst>
            <pc:docMk/>
            <pc:sldMk cId="0" sldId="272"/>
            <ac:spMk id="3" creationId="{29F90B9A-1EC9-6FCD-E4CF-F77A567C6FBA}"/>
          </ac:spMkLst>
        </pc:spChg>
        <pc:spChg chg="mod">
          <ac:chgData name="dagmara.skillszonemalta" userId="S::dagmara.skillszonemalta_gmail.com#ext#@dobasi.onmicrosoft.com::cab07fde-5b20-4099-b699-b3b303880fe4" providerId="AD" clId="Web-{E0BE0EC3-86D4-0BCA-3714-732BA85EFACC}" dt="2024-12-17T00:45:52.506" v="228" actId="1076"/>
          <ac:spMkLst>
            <pc:docMk/>
            <pc:sldMk cId="0" sldId="272"/>
            <ac:spMk id="4" creationId="{49CC7A61-14AF-8337-1A02-54F6C9025491}"/>
          </ac:spMkLst>
        </pc:spChg>
        <pc:spChg chg="mod">
          <ac:chgData name="dagmara.skillszonemalta" userId="S::dagmara.skillszonemalta_gmail.com#ext#@dobasi.onmicrosoft.com::cab07fde-5b20-4099-b699-b3b303880fe4" providerId="AD" clId="Web-{E0BE0EC3-86D4-0BCA-3714-732BA85EFACC}" dt="2024-12-17T00:46:15.897" v="233" actId="14100"/>
          <ac:spMkLst>
            <pc:docMk/>
            <pc:sldMk cId="0" sldId="272"/>
            <ac:spMk id="5" creationId="{3AF06F9B-1141-5DA9-5CF6-88C9AB1A4AA2}"/>
          </ac:spMkLst>
        </pc:spChg>
        <pc:spChg chg="mod">
          <ac:chgData name="dagmara.skillszonemalta" userId="S::dagmara.skillszonemalta_gmail.com#ext#@dobasi.onmicrosoft.com::cab07fde-5b20-4099-b699-b3b303880fe4" providerId="AD" clId="Web-{E0BE0EC3-86D4-0BCA-3714-732BA85EFACC}" dt="2024-12-17T00:45:28.724" v="220" actId="1076"/>
          <ac:spMkLst>
            <pc:docMk/>
            <pc:sldMk cId="0" sldId="272"/>
            <ac:spMk id="188" creationId="{00000000-0000-0000-0000-000000000000}"/>
          </ac:spMkLst>
        </pc:spChg>
        <pc:spChg chg="mod">
          <ac:chgData name="dagmara.skillszonemalta" userId="S::dagmara.skillszonemalta_gmail.com#ext#@dobasi.onmicrosoft.com::cab07fde-5b20-4099-b699-b3b303880fe4" providerId="AD" clId="Web-{E0BE0EC3-86D4-0BCA-3714-732BA85EFACC}" dt="2024-12-17T00:45:25.911" v="219" actId="1076"/>
          <ac:spMkLst>
            <pc:docMk/>
            <pc:sldMk cId="0" sldId="272"/>
            <ac:spMk id="189" creationId="{00000000-0000-0000-0000-000000000000}"/>
          </ac:spMkLst>
        </pc:spChg>
        <pc:picChg chg="mod">
          <ac:chgData name="dagmara.skillszonemalta" userId="S::dagmara.skillszonemalta_gmail.com#ext#@dobasi.onmicrosoft.com::cab07fde-5b20-4099-b699-b3b303880fe4" providerId="AD" clId="Web-{E0BE0EC3-86D4-0BCA-3714-732BA85EFACC}" dt="2024-12-17T00:45:39.552" v="224" actId="1076"/>
          <ac:picMkLst>
            <pc:docMk/>
            <pc:sldMk cId="0" sldId="272"/>
            <ac:picMk id="187" creationId="{00000000-0000-0000-0000-000000000000}"/>
          </ac:picMkLst>
        </pc:picChg>
        <pc:picChg chg="mod">
          <ac:chgData name="dagmara.skillszonemalta" userId="S::dagmara.skillszonemalta_gmail.com#ext#@dobasi.onmicrosoft.com::cab07fde-5b20-4099-b699-b3b303880fe4" providerId="AD" clId="Web-{E0BE0EC3-86D4-0BCA-3714-732BA85EFACC}" dt="2024-12-17T00:46:07.413" v="230" actId="1076"/>
          <ac:picMkLst>
            <pc:docMk/>
            <pc:sldMk cId="0" sldId="272"/>
            <ac:picMk id="190" creationId="{00000000-0000-0000-0000-000000000000}"/>
          </ac:picMkLst>
        </pc:picChg>
        <pc:picChg chg="mod">
          <ac:chgData name="dagmara.skillszonemalta" userId="S::dagmara.skillszonemalta_gmail.com#ext#@dobasi.onmicrosoft.com::cab07fde-5b20-4099-b699-b3b303880fe4" providerId="AD" clId="Web-{E0BE0EC3-86D4-0BCA-3714-732BA85EFACC}" dt="2024-12-17T00:46:09.007" v="231" actId="1076"/>
          <ac:picMkLst>
            <pc:docMk/>
            <pc:sldMk cId="0" sldId="272"/>
            <ac:picMk id="191" creationId="{00000000-0000-0000-0000-000000000000}"/>
          </ac:picMkLst>
        </pc:picChg>
      </pc:sldChg>
      <pc:sldChg chg="modSp">
        <pc:chgData name="dagmara.skillszonemalta" userId="S::dagmara.skillszonemalta_gmail.com#ext#@dobasi.onmicrosoft.com::cab07fde-5b20-4099-b699-b3b303880fe4" providerId="AD" clId="Web-{E0BE0EC3-86D4-0BCA-3714-732BA85EFACC}" dt="2024-12-17T00:48:10.137" v="270" actId="20577"/>
        <pc:sldMkLst>
          <pc:docMk/>
          <pc:sldMk cId="0" sldId="273"/>
        </pc:sldMkLst>
        <pc:spChg chg="mod">
          <ac:chgData name="dagmara.skillszonemalta" userId="S::dagmara.skillszonemalta_gmail.com#ext#@dobasi.onmicrosoft.com::cab07fde-5b20-4099-b699-b3b303880fe4" providerId="AD" clId="Web-{E0BE0EC3-86D4-0BCA-3714-732BA85EFACC}" dt="2024-12-17T00:48:10.137" v="270" actId="20577"/>
          <ac:spMkLst>
            <pc:docMk/>
            <pc:sldMk cId="0" sldId="273"/>
            <ac:spMk id="197"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47:56.308" v="268" actId="20577"/>
        <pc:sldMkLst>
          <pc:docMk/>
          <pc:sldMk cId="0" sldId="274"/>
        </pc:sldMkLst>
        <pc:spChg chg="mod">
          <ac:chgData name="dagmara.skillszonemalta" userId="S::dagmara.skillszonemalta_gmail.com#ext#@dobasi.onmicrosoft.com::cab07fde-5b20-4099-b699-b3b303880fe4" providerId="AD" clId="Web-{E0BE0EC3-86D4-0BCA-3714-732BA85EFACC}" dt="2024-12-17T00:47:56.308" v="268" actId="20577"/>
          <ac:spMkLst>
            <pc:docMk/>
            <pc:sldMk cId="0" sldId="274"/>
            <ac:spMk id="20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3:11.448" v="327" actId="20577"/>
        <pc:sldMkLst>
          <pc:docMk/>
          <pc:sldMk cId="0" sldId="275"/>
        </pc:sldMkLst>
        <pc:spChg chg="mod">
          <ac:chgData name="dagmara.skillszonemalta" userId="S::dagmara.skillszonemalta_gmail.com#ext#@dobasi.onmicrosoft.com::cab07fde-5b20-4099-b699-b3b303880fe4" providerId="AD" clId="Web-{E0BE0EC3-86D4-0BCA-3714-732BA85EFACC}" dt="2024-12-17T00:53:11.448" v="327" actId="20577"/>
          <ac:spMkLst>
            <pc:docMk/>
            <pc:sldMk cId="0" sldId="275"/>
            <ac:spMk id="208"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3:37.496" v="332" actId="20577"/>
        <pc:sldMkLst>
          <pc:docMk/>
          <pc:sldMk cId="0" sldId="276"/>
        </pc:sldMkLst>
        <pc:spChg chg="mod">
          <ac:chgData name="dagmara.skillszonemalta" userId="S::dagmara.skillszonemalta_gmail.com#ext#@dobasi.onmicrosoft.com::cab07fde-5b20-4099-b699-b3b303880fe4" providerId="AD" clId="Web-{E0BE0EC3-86D4-0BCA-3714-732BA85EFACC}" dt="2024-12-17T00:53:30.355" v="330" actId="20577"/>
          <ac:spMkLst>
            <pc:docMk/>
            <pc:sldMk cId="0" sldId="276"/>
            <ac:spMk id="215" creationId="{00000000-0000-0000-0000-000000000000}"/>
          </ac:spMkLst>
        </pc:spChg>
        <pc:spChg chg="mod">
          <ac:chgData name="dagmara.skillszonemalta" userId="S::dagmara.skillszonemalta_gmail.com#ext#@dobasi.onmicrosoft.com::cab07fde-5b20-4099-b699-b3b303880fe4" providerId="AD" clId="Web-{E0BE0EC3-86D4-0BCA-3714-732BA85EFACC}" dt="2024-12-17T00:53:37.496" v="332" actId="20577"/>
          <ac:spMkLst>
            <pc:docMk/>
            <pc:sldMk cId="0" sldId="276"/>
            <ac:spMk id="216"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9:21.921" v="418" actId="20577"/>
        <pc:sldMkLst>
          <pc:docMk/>
          <pc:sldMk cId="0" sldId="277"/>
        </pc:sldMkLst>
        <pc:spChg chg="mod">
          <ac:chgData name="dagmara.skillszonemalta" userId="S::dagmara.skillszonemalta_gmail.com#ext#@dobasi.onmicrosoft.com::cab07fde-5b20-4099-b699-b3b303880fe4" providerId="AD" clId="Web-{E0BE0EC3-86D4-0BCA-3714-732BA85EFACC}" dt="2024-12-17T00:59:21.921" v="418" actId="20577"/>
          <ac:spMkLst>
            <pc:docMk/>
            <pc:sldMk cId="0" sldId="277"/>
            <ac:spMk id="223"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0:55:13.141" v="355" actId="1076"/>
        <pc:sldMkLst>
          <pc:docMk/>
          <pc:sldMk cId="0" sldId="278"/>
        </pc:sldMkLst>
        <pc:spChg chg="mod">
          <ac:chgData name="dagmara.skillszonemalta" userId="S::dagmara.skillszonemalta_gmail.com#ext#@dobasi.onmicrosoft.com::cab07fde-5b20-4099-b699-b3b303880fe4" providerId="AD" clId="Web-{E0BE0EC3-86D4-0BCA-3714-732BA85EFACC}" dt="2024-12-17T00:55:13.141" v="355" actId="1076"/>
          <ac:spMkLst>
            <pc:docMk/>
            <pc:sldMk cId="0" sldId="278"/>
            <ac:spMk id="5" creationId="{69FC8E54-63D7-22A9-E70E-09AC2FC2C01E}"/>
          </ac:spMkLst>
        </pc:spChg>
      </pc:sldChg>
      <pc:sldChg chg="modSp">
        <pc:chgData name="dagmara.skillszonemalta" userId="S::dagmara.skillszonemalta_gmail.com#ext#@dobasi.onmicrosoft.com::cab07fde-5b20-4099-b699-b3b303880fe4" providerId="AD" clId="Web-{E0BE0EC3-86D4-0BCA-3714-732BA85EFACC}" dt="2024-12-17T00:59:01.373" v="400" actId="20577"/>
        <pc:sldMkLst>
          <pc:docMk/>
          <pc:sldMk cId="0" sldId="279"/>
        </pc:sldMkLst>
        <pc:spChg chg="mod">
          <ac:chgData name="dagmara.skillszonemalta" userId="S::dagmara.skillszonemalta_gmail.com#ext#@dobasi.onmicrosoft.com::cab07fde-5b20-4099-b699-b3b303880fe4" providerId="AD" clId="Web-{E0BE0EC3-86D4-0BCA-3714-732BA85EFACC}" dt="2024-12-17T00:59:01.373" v="400" actId="20577"/>
          <ac:spMkLst>
            <pc:docMk/>
            <pc:sldMk cId="0" sldId="279"/>
            <ac:spMk id="237"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0:35.553" v="433" actId="20577"/>
        <pc:sldMkLst>
          <pc:docMk/>
          <pc:sldMk cId="0" sldId="281"/>
        </pc:sldMkLst>
        <pc:spChg chg="mod">
          <ac:chgData name="dagmara.skillszonemalta" userId="S::dagmara.skillszonemalta_gmail.com#ext#@dobasi.onmicrosoft.com::cab07fde-5b20-4099-b699-b3b303880fe4" providerId="AD" clId="Web-{E0BE0EC3-86D4-0BCA-3714-732BA85EFACC}" dt="2024-12-17T01:00:35.553" v="433" actId="20577"/>
          <ac:spMkLst>
            <pc:docMk/>
            <pc:sldMk cId="0" sldId="281"/>
            <ac:spMk id="251"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1:20.524" v="453" actId="1076"/>
        <pc:sldMkLst>
          <pc:docMk/>
          <pc:sldMk cId="0" sldId="282"/>
        </pc:sldMkLst>
        <pc:spChg chg="mod">
          <ac:chgData name="dagmara.skillszonemalta" userId="S::dagmara.skillszonemalta_gmail.com#ext#@dobasi.onmicrosoft.com::cab07fde-5b20-4099-b699-b3b303880fe4" providerId="AD" clId="Web-{E0BE0EC3-86D4-0BCA-3714-732BA85EFACC}" dt="2024-12-17T01:01:20.524" v="453" actId="1076"/>
          <ac:spMkLst>
            <pc:docMk/>
            <pc:sldMk cId="0" sldId="282"/>
            <ac:spMk id="258"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6:39.209" v="496" actId="14100"/>
        <pc:sldMkLst>
          <pc:docMk/>
          <pc:sldMk cId="0" sldId="286"/>
        </pc:sldMkLst>
        <pc:spChg chg="mod">
          <ac:chgData name="dagmara.skillszonemalta" userId="S::dagmara.skillszonemalta_gmail.com#ext#@dobasi.onmicrosoft.com::cab07fde-5b20-4099-b699-b3b303880fe4" providerId="AD" clId="Web-{E0BE0EC3-86D4-0BCA-3714-732BA85EFACC}" dt="2024-12-17T01:06:39.209" v="496" actId="14100"/>
          <ac:spMkLst>
            <pc:docMk/>
            <pc:sldMk cId="0" sldId="286"/>
            <ac:spMk id="285"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08:02.494" v="536" actId="1076"/>
        <pc:sldMkLst>
          <pc:docMk/>
          <pc:sldMk cId="0" sldId="287"/>
        </pc:sldMkLst>
        <pc:spChg chg="mod">
          <ac:chgData name="dagmara.skillszonemalta" userId="S::dagmara.skillszonemalta_gmail.com#ext#@dobasi.onmicrosoft.com::cab07fde-5b20-4099-b699-b3b303880fe4" providerId="AD" clId="Web-{E0BE0EC3-86D4-0BCA-3714-732BA85EFACC}" dt="2024-12-17T01:08:02.494" v="536" actId="1076"/>
          <ac:spMkLst>
            <pc:docMk/>
            <pc:sldMk cId="0" sldId="287"/>
            <ac:spMk id="292"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10:08.483" v="559" actId="1076"/>
        <pc:sldMkLst>
          <pc:docMk/>
          <pc:sldMk cId="0" sldId="288"/>
        </pc:sldMkLst>
        <pc:spChg chg="mod">
          <ac:chgData name="dagmara.skillszonemalta" userId="S::dagmara.skillszonemalta_gmail.com#ext#@dobasi.onmicrosoft.com::cab07fde-5b20-4099-b699-b3b303880fe4" providerId="AD" clId="Web-{E0BE0EC3-86D4-0BCA-3714-732BA85EFACC}" dt="2024-12-17T01:10:08.483" v="559" actId="1076"/>
          <ac:spMkLst>
            <pc:docMk/>
            <pc:sldMk cId="0" sldId="288"/>
            <ac:spMk id="5" creationId="{CBD71164-2CC4-B0FB-55A8-CF1F1509CFEC}"/>
          </ac:spMkLst>
        </pc:spChg>
      </pc:sldChg>
      <pc:sldChg chg="modSp">
        <pc:chgData name="dagmara.skillszonemalta" userId="S::dagmara.skillszonemalta_gmail.com#ext#@dobasi.onmicrosoft.com::cab07fde-5b20-4099-b699-b3b303880fe4" providerId="AD" clId="Web-{E0BE0EC3-86D4-0BCA-3714-732BA85EFACC}" dt="2024-12-17T01:10:45.626" v="583" actId="20577"/>
        <pc:sldMkLst>
          <pc:docMk/>
          <pc:sldMk cId="0" sldId="289"/>
        </pc:sldMkLst>
        <pc:spChg chg="mod">
          <ac:chgData name="dagmara.skillszonemalta" userId="S::dagmara.skillszonemalta_gmail.com#ext#@dobasi.onmicrosoft.com::cab07fde-5b20-4099-b699-b3b303880fe4" providerId="AD" clId="Web-{E0BE0EC3-86D4-0BCA-3714-732BA85EFACC}" dt="2024-12-17T01:09:33.576" v="556" actId="1076"/>
          <ac:spMkLst>
            <pc:docMk/>
            <pc:sldMk cId="0" sldId="289"/>
            <ac:spMk id="305" creationId="{00000000-0000-0000-0000-000000000000}"/>
          </ac:spMkLst>
        </pc:spChg>
        <pc:spChg chg="mod">
          <ac:chgData name="dagmara.skillszonemalta" userId="S::dagmara.skillszonemalta_gmail.com#ext#@dobasi.onmicrosoft.com::cab07fde-5b20-4099-b699-b3b303880fe4" providerId="AD" clId="Web-{E0BE0EC3-86D4-0BCA-3714-732BA85EFACC}" dt="2024-12-17T01:10:45.626" v="583" actId="20577"/>
          <ac:spMkLst>
            <pc:docMk/>
            <pc:sldMk cId="0" sldId="289"/>
            <ac:spMk id="306" creationId="{00000000-0000-0000-0000-000000000000}"/>
          </ac:spMkLst>
        </pc:spChg>
      </pc:sldChg>
      <pc:sldChg chg="modSp">
        <pc:chgData name="dagmara.skillszonemalta" userId="S::dagmara.skillszonemalta_gmail.com#ext#@dobasi.onmicrosoft.com::cab07fde-5b20-4099-b699-b3b303880fe4" providerId="AD" clId="Web-{E0BE0EC3-86D4-0BCA-3714-732BA85EFACC}" dt="2024-12-17T01:12:23.270" v="622" actId="14100"/>
        <pc:sldMkLst>
          <pc:docMk/>
          <pc:sldMk cId="0" sldId="290"/>
        </pc:sldMkLst>
        <pc:spChg chg="mod">
          <ac:chgData name="dagmara.skillszonemalta" userId="S::dagmara.skillszonemalta_gmail.com#ext#@dobasi.onmicrosoft.com::cab07fde-5b20-4099-b699-b3b303880fe4" providerId="AD" clId="Web-{E0BE0EC3-86D4-0BCA-3714-732BA85EFACC}" dt="2024-12-17T01:12:23.270" v="622" actId="14100"/>
          <ac:spMkLst>
            <pc:docMk/>
            <pc:sldMk cId="0" sldId="290"/>
            <ac:spMk id="312" creationId="{00000000-0000-0000-0000-000000000000}"/>
          </ac:spMkLst>
        </pc:spChg>
      </pc:sldChg>
      <pc:sldChg chg="delSp modSp ord">
        <pc:chgData name="dagmara.skillszonemalta" userId="S::dagmara.skillszonemalta_gmail.com#ext#@dobasi.onmicrosoft.com::cab07fde-5b20-4099-b699-b3b303880fe4" providerId="AD" clId="Web-{E0BE0EC3-86D4-0BCA-3714-732BA85EFACC}" dt="2024-12-17T01:17:14.845" v="686" actId="1076"/>
        <pc:sldMkLst>
          <pc:docMk/>
          <pc:sldMk cId="1742645539" sldId="302"/>
        </pc:sldMkLst>
        <pc:spChg chg="mod">
          <ac:chgData name="dagmara.skillszonemalta" userId="S::dagmara.skillszonemalta_gmail.com#ext#@dobasi.onmicrosoft.com::cab07fde-5b20-4099-b699-b3b303880fe4" providerId="AD" clId="Web-{E0BE0EC3-86D4-0BCA-3714-732BA85EFACC}" dt="2024-12-17T01:17:14.845" v="686" actId="1076"/>
          <ac:spMkLst>
            <pc:docMk/>
            <pc:sldMk cId="1742645539" sldId="302"/>
            <ac:spMk id="5" creationId="{1CEEF4C6-3929-957A-CB83-F56A0C3A7C1E}"/>
          </ac:spMkLst>
        </pc:spChg>
      </pc:sldChg>
      <pc:sldChg chg="modSp">
        <pc:chgData name="dagmara.skillszonemalta" userId="S::dagmara.skillszonemalta_gmail.com#ext#@dobasi.onmicrosoft.com::cab07fde-5b20-4099-b699-b3b303880fe4" providerId="AD" clId="Web-{E0BE0EC3-86D4-0BCA-3714-732BA85EFACC}" dt="2024-12-17T01:04:52.189" v="486" actId="1076"/>
        <pc:sldMkLst>
          <pc:docMk/>
          <pc:sldMk cId="2836839735" sldId="312"/>
        </pc:sldMkLst>
        <pc:spChg chg="mod">
          <ac:chgData name="dagmara.skillszonemalta" userId="S::dagmara.skillszonemalta_gmail.com#ext#@dobasi.onmicrosoft.com::cab07fde-5b20-4099-b699-b3b303880fe4" providerId="AD" clId="Web-{E0BE0EC3-86D4-0BCA-3714-732BA85EFACC}" dt="2024-12-17T01:04:52.189" v="486" actId="1076"/>
          <ac:spMkLst>
            <pc:docMk/>
            <pc:sldMk cId="2836839735" sldId="312"/>
            <ac:spMk id="5" creationId="{05F6BCD2-6F02-9A08-C15C-1CDF3887B5BC}"/>
          </ac:spMkLst>
        </pc:spChg>
        <pc:spChg chg="mod">
          <ac:chgData name="dagmara.skillszonemalta" userId="S::dagmara.skillszonemalta_gmail.com#ext#@dobasi.onmicrosoft.com::cab07fde-5b20-4099-b699-b3b303880fe4" providerId="AD" clId="Web-{E0BE0EC3-86D4-0BCA-3714-732BA85EFACC}" dt="2024-12-17T01:04:41.563" v="484" actId="14100"/>
          <ac:spMkLst>
            <pc:docMk/>
            <pc:sldMk cId="2836839735" sldId="312"/>
            <ac:spMk id="11" creationId="{94A21FA4-FC15-8D2C-850A-A6773237FAC2}"/>
          </ac:spMkLst>
        </pc:spChg>
      </pc:sldChg>
      <pc:sldChg chg="modSp">
        <pc:chgData name="dagmara.skillszonemalta" userId="S::dagmara.skillszonemalta_gmail.com#ext#@dobasi.onmicrosoft.com::cab07fde-5b20-4099-b699-b3b303880fe4" providerId="AD" clId="Web-{E0BE0EC3-86D4-0BCA-3714-732BA85EFACC}" dt="2024-12-17T01:06:06.676" v="494" actId="1076"/>
        <pc:sldMkLst>
          <pc:docMk/>
          <pc:sldMk cId="3772698461" sldId="313"/>
        </pc:sldMkLst>
        <pc:spChg chg="mod">
          <ac:chgData name="dagmara.skillszonemalta" userId="S::dagmara.skillszonemalta_gmail.com#ext#@dobasi.onmicrosoft.com::cab07fde-5b20-4099-b699-b3b303880fe4" providerId="AD" clId="Web-{E0BE0EC3-86D4-0BCA-3714-732BA85EFACC}" dt="2024-12-17T01:06:06.676" v="494" actId="1076"/>
          <ac:spMkLst>
            <pc:docMk/>
            <pc:sldMk cId="3772698461" sldId="313"/>
            <ac:spMk id="5" creationId="{05F6BCD2-6F02-9A08-C15C-1CDF3887B5BC}"/>
          </ac:spMkLst>
        </pc:spChg>
        <pc:spChg chg="mod">
          <ac:chgData name="dagmara.skillszonemalta" userId="S::dagmara.skillszonemalta_gmail.com#ext#@dobasi.onmicrosoft.com::cab07fde-5b20-4099-b699-b3b303880fe4" providerId="AD" clId="Web-{E0BE0EC3-86D4-0BCA-3714-732BA85EFACC}" dt="2024-12-17T01:05:47.176" v="492" actId="20577"/>
          <ac:spMkLst>
            <pc:docMk/>
            <pc:sldMk cId="3772698461" sldId="313"/>
            <ac:spMk id="11" creationId="{94A21FA4-FC15-8D2C-850A-A6773237FAC2}"/>
          </ac:spMkLst>
        </pc:spChg>
      </pc:sldChg>
      <pc:sldChg chg="modSp">
        <pc:chgData name="dagmara.skillszonemalta" userId="S::dagmara.skillszonemalta_gmail.com#ext#@dobasi.onmicrosoft.com::cab07fde-5b20-4099-b699-b3b303880fe4" providerId="AD" clId="Web-{E0BE0EC3-86D4-0BCA-3714-732BA85EFACC}" dt="2024-12-17T01:05:22.050" v="490" actId="1076"/>
        <pc:sldMkLst>
          <pc:docMk/>
          <pc:sldMk cId="1908178981" sldId="314"/>
        </pc:sldMkLst>
        <pc:spChg chg="mod">
          <ac:chgData name="dagmara.skillszonemalta" userId="S::dagmara.skillszonemalta_gmail.com#ext#@dobasi.onmicrosoft.com::cab07fde-5b20-4099-b699-b3b303880fe4" providerId="AD" clId="Web-{E0BE0EC3-86D4-0BCA-3714-732BA85EFACC}" dt="2024-12-17T01:05:22.050" v="490" actId="1076"/>
          <ac:spMkLst>
            <pc:docMk/>
            <pc:sldMk cId="1908178981" sldId="314"/>
            <ac:spMk id="5" creationId="{05F6BCD2-6F02-9A08-C15C-1CDF3887B5BC}"/>
          </ac:spMkLst>
        </pc:spChg>
        <pc:spChg chg="mod">
          <ac:chgData name="dagmara.skillszonemalta" userId="S::dagmara.skillszonemalta_gmail.com#ext#@dobasi.onmicrosoft.com::cab07fde-5b20-4099-b699-b3b303880fe4" providerId="AD" clId="Web-{E0BE0EC3-86D4-0BCA-3714-732BA85EFACC}" dt="2024-12-17T01:05:04.564" v="488" actId="20577"/>
          <ac:spMkLst>
            <pc:docMk/>
            <pc:sldMk cId="1908178981" sldId="314"/>
            <ac:spMk id="11" creationId="{94A21FA4-FC15-8D2C-850A-A6773237FAC2}"/>
          </ac:spMkLst>
        </pc:spChg>
      </pc:sldChg>
      <pc:sldChg chg="modSp add replId">
        <pc:chgData name="dagmara.skillszonemalta" userId="S::dagmara.skillszonemalta_gmail.com#ext#@dobasi.onmicrosoft.com::cab07fde-5b20-4099-b699-b3b303880fe4" providerId="AD" clId="Web-{E0BE0EC3-86D4-0BCA-3714-732BA85EFACC}" dt="2024-12-17T01:14:56.370" v="655" actId="1076"/>
        <pc:sldMkLst>
          <pc:docMk/>
          <pc:sldMk cId="2639708722" sldId="315"/>
        </pc:sldMkLst>
        <pc:spChg chg="mod">
          <ac:chgData name="dagmara.skillszonemalta" userId="S::dagmara.skillszonemalta_gmail.com#ext#@dobasi.onmicrosoft.com::cab07fde-5b20-4099-b699-b3b303880fe4" providerId="AD" clId="Web-{E0BE0EC3-86D4-0BCA-3714-732BA85EFACC}" dt="2024-12-17T01:14:56.370" v="655" actId="1076"/>
          <ac:spMkLst>
            <pc:docMk/>
            <pc:sldMk cId="2639708722" sldId="315"/>
            <ac:spMk id="5" creationId="{1CEEF4C6-3929-957A-CB83-F56A0C3A7C1E}"/>
          </ac:spMkLst>
        </pc:spChg>
        <pc:picChg chg="mod">
          <ac:chgData name="dagmara.skillszonemalta" userId="S::dagmara.skillszonemalta_gmail.com#ext#@dobasi.onmicrosoft.com::cab07fde-5b20-4099-b699-b3b303880fe4" providerId="AD" clId="Web-{E0BE0EC3-86D4-0BCA-3714-732BA85EFACC}" dt="2024-12-17T01:14:43.745" v="653" actId="1076"/>
          <ac:picMkLst>
            <pc:docMk/>
            <pc:sldMk cId="2639708722" sldId="315"/>
            <ac:picMk id="4" creationId="{75846899-8FC3-A516-63EE-2DCD5EB8EB6B}"/>
          </ac:picMkLst>
        </pc:picChg>
        <pc:picChg chg="mod">
          <ac:chgData name="dagmara.skillszonemalta" userId="S::dagmara.skillszonemalta_gmail.com#ext#@dobasi.onmicrosoft.com::cab07fde-5b20-4099-b699-b3b303880fe4" providerId="AD" clId="Web-{E0BE0EC3-86D4-0BCA-3714-732BA85EFACC}" dt="2024-12-17T01:14:36.291" v="649" actId="1076"/>
          <ac:picMkLst>
            <pc:docMk/>
            <pc:sldMk cId="2639708722" sldId="315"/>
            <ac:picMk id="7" creationId="{875FDEB4-35F6-8D7B-1FD9-FF9F1795215F}"/>
          </ac:picMkLst>
        </pc:picChg>
      </pc:sldChg>
    </pc:docChg>
  </pc:docChgLst>
  <pc:docChgLst>
    <pc:chgData name="epo_35" userId="S::epo_35_jogroup.eu#ext#@dobasi.onmicrosoft.com::edd5f0fd-77c0-4369-83c5-84439aafe912" providerId="AD" clId="Web-{6CC8DA7C-364C-7E7F-0817-7D547FB95C10}"/>
    <pc:docChg chg="modSld sldOrd">
      <pc:chgData name="epo_35" userId="S::epo_35_jogroup.eu#ext#@dobasi.onmicrosoft.com::edd5f0fd-77c0-4369-83c5-84439aafe912" providerId="AD" clId="Web-{6CC8DA7C-364C-7E7F-0817-7D547FB95C10}" dt="2024-11-12T12:14:52.611" v="19"/>
      <pc:docMkLst>
        <pc:docMk/>
      </pc:docMkLst>
      <pc:sldChg chg="modSp">
        <pc:chgData name="epo_35" userId="S::epo_35_jogroup.eu#ext#@dobasi.onmicrosoft.com::edd5f0fd-77c0-4369-83c5-84439aafe912" providerId="AD" clId="Web-{6CC8DA7C-364C-7E7F-0817-7D547FB95C10}" dt="2024-11-12T12:13:54.702" v="14" actId="1076"/>
        <pc:sldMkLst>
          <pc:docMk/>
          <pc:sldMk cId="0" sldId="286"/>
        </pc:sldMkLst>
        <pc:spChg chg="mod">
          <ac:chgData name="epo_35" userId="S::epo_35_jogroup.eu#ext#@dobasi.onmicrosoft.com::edd5f0fd-77c0-4369-83c5-84439aafe912" providerId="AD" clId="Web-{6CC8DA7C-364C-7E7F-0817-7D547FB95C10}" dt="2024-11-12T12:13:54.702" v="14" actId="1076"/>
          <ac:spMkLst>
            <pc:docMk/>
            <pc:sldMk cId="0" sldId="286"/>
            <ac:spMk id="285" creationId="{00000000-0000-0000-0000-000000000000}"/>
          </ac:spMkLst>
        </pc:spChg>
      </pc:sldChg>
      <pc:sldChg chg="ord">
        <pc:chgData name="epo_35" userId="S::epo_35_jogroup.eu#ext#@dobasi.onmicrosoft.com::edd5f0fd-77c0-4369-83c5-84439aafe912" providerId="AD" clId="Web-{6CC8DA7C-364C-7E7F-0817-7D547FB95C10}" dt="2024-11-12T12:14:52.611" v="19"/>
        <pc:sldMkLst>
          <pc:docMk/>
          <pc:sldMk cId="0" sldId="294"/>
        </pc:sldMkLst>
      </pc:sldChg>
      <pc:sldChg chg="delSp modSp">
        <pc:chgData name="epo_35" userId="S::epo_35_jogroup.eu#ext#@dobasi.onmicrosoft.com::edd5f0fd-77c0-4369-83c5-84439aafe912" providerId="AD" clId="Web-{6CC8DA7C-364C-7E7F-0817-7D547FB95C10}" dt="2024-11-12T12:14:25.157" v="17"/>
        <pc:sldMkLst>
          <pc:docMk/>
          <pc:sldMk cId="1742645539" sldId="302"/>
        </pc:sldMkLst>
        <pc:spChg chg="mod">
          <ac:chgData name="epo_35" userId="S::epo_35_jogroup.eu#ext#@dobasi.onmicrosoft.com::edd5f0fd-77c0-4369-83c5-84439aafe912" providerId="AD" clId="Web-{6CC8DA7C-364C-7E7F-0817-7D547FB95C10}" dt="2024-11-12T12:14:22.656" v="16" actId="20577"/>
          <ac:spMkLst>
            <pc:docMk/>
            <pc:sldMk cId="1742645539" sldId="302"/>
            <ac:spMk id="3" creationId="{EEA42171-5884-FE06-C203-C460957BC41C}"/>
          </ac:spMkLst>
        </pc:spChg>
      </pc:sldChg>
      <pc:sldChg chg="modSp">
        <pc:chgData name="epo_35" userId="S::epo_35_jogroup.eu#ext#@dobasi.onmicrosoft.com::edd5f0fd-77c0-4369-83c5-84439aafe912" providerId="AD" clId="Web-{6CC8DA7C-364C-7E7F-0817-7D547FB95C10}" dt="2024-11-12T11:53:51.343" v="3" actId="1076"/>
        <pc:sldMkLst>
          <pc:docMk/>
          <pc:sldMk cId="2949865065" sldId="309"/>
        </pc:sldMkLst>
        <pc:spChg chg="mod">
          <ac:chgData name="epo_35" userId="S::epo_35_jogroup.eu#ext#@dobasi.onmicrosoft.com::edd5f0fd-77c0-4369-83c5-84439aafe912" providerId="AD" clId="Web-{6CC8DA7C-364C-7E7F-0817-7D547FB95C10}" dt="2024-11-12T11:49:37.131" v="0" actId="20577"/>
          <ac:spMkLst>
            <pc:docMk/>
            <pc:sldMk cId="2949865065" sldId="309"/>
            <ac:spMk id="2" creationId="{6914FE02-1D5B-5285-03EF-401433043FA6}"/>
          </ac:spMkLst>
        </pc:spChg>
      </pc:sldChg>
    </pc:docChg>
  </pc:docChgLst>
  <pc:docChgLst>
    <pc:chgData name="dagmara.skillszonemalta" userId="S::dagmara.skillszonemalta_gmail.com#ext#@dobasi.onmicrosoft.com::cab07fde-5b20-4099-b699-b3b303880fe4" providerId="AD" clId="Web-{A67F089F-54FD-BB6D-8947-044B4A66062D}"/>
    <pc:docChg chg="modSld">
      <pc:chgData name="dagmara.skillszonemalta" userId="S::dagmara.skillszonemalta_gmail.com#ext#@dobasi.onmicrosoft.com::cab07fde-5b20-4099-b699-b3b303880fe4" providerId="AD" clId="Web-{A67F089F-54FD-BB6D-8947-044B4A66062D}" dt="2024-12-17T00:22:45.392" v="254" actId="20577"/>
      <pc:docMkLst>
        <pc:docMk/>
      </pc:docMkLst>
      <pc:sldChg chg="modSp">
        <pc:chgData name="dagmara.skillszonemalta" userId="S::dagmara.skillszonemalta_gmail.com#ext#@dobasi.onmicrosoft.com::cab07fde-5b20-4099-b699-b3b303880fe4" providerId="AD" clId="Web-{A67F089F-54FD-BB6D-8947-044B4A66062D}" dt="2024-12-17T00:08:46.053" v="167" actId="20577"/>
        <pc:sldMkLst>
          <pc:docMk/>
          <pc:sldMk cId="0" sldId="259"/>
        </pc:sldMkLst>
        <pc:spChg chg="mod">
          <ac:chgData name="dagmara.skillszonemalta" userId="S::dagmara.skillszonemalta_gmail.com#ext#@dobasi.onmicrosoft.com::cab07fde-5b20-4099-b699-b3b303880fe4" providerId="AD" clId="Web-{A67F089F-54FD-BB6D-8947-044B4A66062D}" dt="2024-12-17T00:08:46.053" v="167" actId="20577"/>
          <ac:spMkLst>
            <pc:docMk/>
            <pc:sldMk cId="0" sldId="259"/>
            <ac:spMk id="89"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08:54.491" v="168" actId="20577"/>
        <pc:sldMkLst>
          <pc:docMk/>
          <pc:sldMk cId="0" sldId="261"/>
        </pc:sldMkLst>
        <pc:spChg chg="mod">
          <ac:chgData name="dagmara.skillszonemalta" userId="S::dagmara.skillszonemalta_gmail.com#ext#@dobasi.onmicrosoft.com::cab07fde-5b20-4099-b699-b3b303880fe4" providerId="AD" clId="Web-{A67F089F-54FD-BB6D-8947-044B4A66062D}" dt="2024-12-17T00:08:54.491" v="168"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09:05.445" v="171" actId="20577"/>
        <pc:sldMkLst>
          <pc:docMk/>
          <pc:sldMk cId="0" sldId="262"/>
        </pc:sldMkLst>
        <pc:spChg chg="mod">
          <ac:chgData name="dagmara.skillszonemalta" userId="S::dagmara.skillszonemalta_gmail.com#ext#@dobasi.onmicrosoft.com::cab07fde-5b20-4099-b699-b3b303880fe4" providerId="AD" clId="Web-{A67F089F-54FD-BB6D-8947-044B4A66062D}" dt="2024-12-17T00:09:05.445" v="171" actId="20577"/>
          <ac:spMkLst>
            <pc:docMk/>
            <pc:sldMk cId="0" sldId="262"/>
            <ac:spMk id="10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0:18.057" v="175" actId="20577"/>
        <pc:sldMkLst>
          <pc:docMk/>
          <pc:sldMk cId="0" sldId="263"/>
        </pc:sldMkLst>
        <pc:spChg chg="mod">
          <ac:chgData name="dagmara.skillszonemalta" userId="S::dagmara.skillszonemalta_gmail.com#ext#@dobasi.onmicrosoft.com::cab07fde-5b20-4099-b699-b3b303880fe4" providerId="AD" clId="Web-{A67F089F-54FD-BB6D-8947-044B4A66062D}" dt="2024-12-17T00:10:18.057" v="175" actId="20577"/>
          <ac:spMkLst>
            <pc:docMk/>
            <pc:sldMk cId="0" sldId="263"/>
            <ac:spMk id="11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31.810" v="181" actId="20577"/>
        <pc:sldMkLst>
          <pc:docMk/>
          <pc:sldMk cId="0" sldId="264"/>
        </pc:sldMkLst>
        <pc:spChg chg="mod">
          <ac:chgData name="dagmara.skillszonemalta" userId="S::dagmara.skillszonemalta_gmail.com#ext#@dobasi.onmicrosoft.com::cab07fde-5b20-4099-b699-b3b303880fe4" providerId="AD" clId="Web-{A67F089F-54FD-BB6D-8947-044B4A66062D}" dt="2024-12-17T00:11:31.810" v="181" actId="20577"/>
          <ac:spMkLst>
            <pc:docMk/>
            <pc:sldMk cId="0" sldId="264"/>
            <ac:spMk id="12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37.013" v="182" actId="20577"/>
        <pc:sldMkLst>
          <pc:docMk/>
          <pc:sldMk cId="0" sldId="265"/>
        </pc:sldMkLst>
        <pc:spChg chg="mod">
          <ac:chgData name="dagmara.skillszonemalta" userId="S::dagmara.skillszonemalta_gmail.com#ext#@dobasi.onmicrosoft.com::cab07fde-5b20-4099-b699-b3b303880fe4" providerId="AD" clId="Web-{A67F089F-54FD-BB6D-8947-044B4A66062D}" dt="2024-12-17T00:11:37.013" v="182" actId="20577"/>
          <ac:spMkLst>
            <pc:docMk/>
            <pc:sldMk cId="0" sldId="265"/>
            <ac:spMk id="129"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42.138" v="183" actId="20577"/>
        <pc:sldMkLst>
          <pc:docMk/>
          <pc:sldMk cId="0" sldId="266"/>
        </pc:sldMkLst>
        <pc:spChg chg="mod">
          <ac:chgData name="dagmara.skillszonemalta" userId="S::dagmara.skillszonemalta_gmail.com#ext#@dobasi.onmicrosoft.com::cab07fde-5b20-4099-b699-b3b303880fe4" providerId="AD" clId="Web-{A67F089F-54FD-BB6D-8947-044B4A66062D}" dt="2024-12-17T00:11:42.138" v="183" actId="20577"/>
          <ac:spMkLst>
            <pc:docMk/>
            <pc:sldMk cId="0" sldId="266"/>
            <ac:spMk id="137"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53.170" v="184" actId="20577"/>
        <pc:sldMkLst>
          <pc:docMk/>
          <pc:sldMk cId="0" sldId="267"/>
        </pc:sldMkLst>
        <pc:spChg chg="mod">
          <ac:chgData name="dagmara.skillszonemalta" userId="S::dagmara.skillszonemalta_gmail.com#ext#@dobasi.onmicrosoft.com::cab07fde-5b20-4099-b699-b3b303880fe4" providerId="AD" clId="Web-{A67F089F-54FD-BB6D-8947-044B4A66062D}" dt="2024-12-17T00:11:53.170" v="184" actId="20577"/>
          <ac:spMkLst>
            <pc:docMk/>
            <pc:sldMk cId="0" sldId="267"/>
            <ac:spMk id="14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1:58.170" v="185" actId="20577"/>
        <pc:sldMkLst>
          <pc:docMk/>
          <pc:sldMk cId="0" sldId="268"/>
        </pc:sldMkLst>
        <pc:spChg chg="mod">
          <ac:chgData name="dagmara.skillszonemalta" userId="S::dagmara.skillszonemalta_gmail.com#ext#@dobasi.onmicrosoft.com::cab07fde-5b20-4099-b699-b3b303880fe4" providerId="AD" clId="Web-{A67F089F-54FD-BB6D-8947-044B4A66062D}" dt="2024-12-17T00:11:58.170" v="185" actId="20577"/>
          <ac:spMkLst>
            <pc:docMk/>
            <pc:sldMk cId="0" sldId="268"/>
            <ac:spMk id="153"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03.342" v="186" actId="20577"/>
        <pc:sldMkLst>
          <pc:docMk/>
          <pc:sldMk cId="0" sldId="269"/>
        </pc:sldMkLst>
        <pc:spChg chg="mod">
          <ac:chgData name="dagmara.skillszonemalta" userId="S::dagmara.skillszonemalta_gmail.com#ext#@dobasi.onmicrosoft.com::cab07fde-5b20-4099-b699-b3b303880fe4" providerId="AD" clId="Web-{A67F089F-54FD-BB6D-8947-044B4A66062D}" dt="2024-12-17T00:12:03.342" v="186" actId="20577"/>
          <ac:spMkLst>
            <pc:docMk/>
            <pc:sldMk cId="0" sldId="269"/>
            <ac:spMk id="16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09.186" v="187" actId="20577"/>
        <pc:sldMkLst>
          <pc:docMk/>
          <pc:sldMk cId="0" sldId="270"/>
        </pc:sldMkLst>
        <pc:spChg chg="mod">
          <ac:chgData name="dagmara.skillszonemalta" userId="S::dagmara.skillszonemalta_gmail.com#ext#@dobasi.onmicrosoft.com::cab07fde-5b20-4099-b699-b3b303880fe4" providerId="AD" clId="Web-{A67F089F-54FD-BB6D-8947-044B4A66062D}" dt="2024-12-17T00:12:09.186" v="187" actId="20577"/>
          <ac:spMkLst>
            <pc:docMk/>
            <pc:sldMk cId="0" sldId="270"/>
            <ac:spMk id="16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25.515" v="189" actId="20577"/>
        <pc:sldMkLst>
          <pc:docMk/>
          <pc:sldMk cId="0" sldId="271"/>
        </pc:sldMkLst>
        <pc:spChg chg="mod">
          <ac:chgData name="dagmara.skillszonemalta" userId="S::dagmara.skillszonemalta_gmail.com#ext#@dobasi.onmicrosoft.com::cab07fde-5b20-4099-b699-b3b303880fe4" providerId="AD" clId="Web-{A67F089F-54FD-BB6D-8947-044B4A66062D}" dt="2024-12-17T00:12:25.515" v="189" actId="20577"/>
          <ac:spMkLst>
            <pc:docMk/>
            <pc:sldMk cId="0" sldId="271"/>
            <ac:spMk id="179"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20.218" v="188" actId="20577"/>
        <pc:sldMkLst>
          <pc:docMk/>
          <pc:sldMk cId="0" sldId="272"/>
        </pc:sldMkLst>
        <pc:spChg chg="mod">
          <ac:chgData name="dagmara.skillszonemalta" userId="S::dagmara.skillszonemalta_gmail.com#ext#@dobasi.onmicrosoft.com::cab07fde-5b20-4099-b699-b3b303880fe4" providerId="AD" clId="Web-{A67F089F-54FD-BB6D-8947-044B4A66062D}" dt="2024-12-17T00:12:20.218" v="188" actId="20577"/>
          <ac:spMkLst>
            <pc:docMk/>
            <pc:sldMk cId="0" sldId="272"/>
            <ac:spMk id="18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31.437" v="190" actId="20577"/>
        <pc:sldMkLst>
          <pc:docMk/>
          <pc:sldMk cId="0" sldId="273"/>
        </pc:sldMkLst>
        <pc:spChg chg="mod">
          <ac:chgData name="dagmara.skillszonemalta" userId="S::dagmara.skillszonemalta_gmail.com#ext#@dobasi.onmicrosoft.com::cab07fde-5b20-4099-b699-b3b303880fe4" providerId="AD" clId="Web-{A67F089F-54FD-BB6D-8947-044B4A66062D}" dt="2024-12-17T00:12:31.437" v="190" actId="20577"/>
          <ac:spMkLst>
            <pc:docMk/>
            <pc:sldMk cId="0" sldId="273"/>
            <ac:spMk id="19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40.906" v="194" actId="20577"/>
        <pc:sldMkLst>
          <pc:docMk/>
          <pc:sldMk cId="0" sldId="274"/>
        </pc:sldMkLst>
        <pc:spChg chg="mod">
          <ac:chgData name="dagmara.skillszonemalta" userId="S::dagmara.skillszonemalta_gmail.com#ext#@dobasi.onmicrosoft.com::cab07fde-5b20-4099-b699-b3b303880fe4" providerId="AD" clId="Web-{A67F089F-54FD-BB6D-8947-044B4A66062D}" dt="2024-12-17T00:12:40.906" v="194" actId="20577"/>
          <ac:spMkLst>
            <pc:docMk/>
            <pc:sldMk cId="0" sldId="274"/>
            <ac:spMk id="202"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2:53.704" v="198" actId="20577"/>
        <pc:sldMkLst>
          <pc:docMk/>
          <pc:sldMk cId="0" sldId="275"/>
        </pc:sldMkLst>
        <pc:spChg chg="mod">
          <ac:chgData name="dagmara.skillszonemalta" userId="S::dagmara.skillszonemalta_gmail.com#ext#@dobasi.onmicrosoft.com::cab07fde-5b20-4099-b699-b3b303880fe4" providerId="AD" clId="Web-{A67F089F-54FD-BB6D-8947-044B4A66062D}" dt="2024-12-16T23:59:04.511" v="7" actId="20577"/>
          <ac:spMkLst>
            <pc:docMk/>
            <pc:sldMk cId="0" sldId="275"/>
            <ac:spMk id="3" creationId="{691D11AB-8A79-9302-AFF6-871F124FB785}"/>
          </ac:spMkLst>
        </pc:spChg>
        <pc:spChg chg="mod">
          <ac:chgData name="dagmara.skillszonemalta" userId="S::dagmara.skillszonemalta_gmail.com#ext#@dobasi.onmicrosoft.com::cab07fde-5b20-4099-b699-b3b303880fe4" providerId="AD" clId="Web-{A67F089F-54FD-BB6D-8947-044B4A66062D}" dt="2024-12-17T00:12:53.704" v="198" actId="20577"/>
          <ac:spMkLst>
            <pc:docMk/>
            <pc:sldMk cId="0" sldId="275"/>
            <ac:spMk id="208" creationId="{00000000-0000-0000-0000-000000000000}"/>
          </ac:spMkLst>
        </pc:spChg>
        <pc:picChg chg="mod">
          <ac:chgData name="dagmara.skillszonemalta" userId="S::dagmara.skillszonemalta_gmail.com#ext#@dobasi.onmicrosoft.com::cab07fde-5b20-4099-b699-b3b303880fe4" providerId="AD" clId="Web-{A67F089F-54FD-BB6D-8947-044B4A66062D}" dt="2024-12-17T00:12:48.110" v="196" actId="1076"/>
          <ac:picMkLst>
            <pc:docMk/>
            <pc:sldMk cId="0" sldId="275"/>
            <ac:picMk id="209" creationId="{00000000-0000-0000-0000-000000000000}"/>
          </ac:picMkLst>
        </pc:picChg>
      </pc:sldChg>
      <pc:sldChg chg="modSp">
        <pc:chgData name="dagmara.skillszonemalta" userId="S::dagmara.skillszonemalta_gmail.com#ext#@dobasi.onmicrosoft.com::cab07fde-5b20-4099-b699-b3b303880fe4" providerId="AD" clId="Web-{A67F089F-54FD-BB6D-8947-044B4A66062D}" dt="2024-12-17T00:13:04.392" v="199" actId="20577"/>
        <pc:sldMkLst>
          <pc:docMk/>
          <pc:sldMk cId="0" sldId="276"/>
        </pc:sldMkLst>
        <pc:spChg chg="mod">
          <ac:chgData name="dagmara.skillszonemalta" userId="S::dagmara.skillszonemalta_gmail.com#ext#@dobasi.onmicrosoft.com::cab07fde-5b20-4099-b699-b3b303880fe4" providerId="AD" clId="Web-{A67F089F-54FD-BB6D-8947-044B4A66062D}" dt="2024-12-17T00:13:04.392" v="199" actId="20577"/>
          <ac:spMkLst>
            <pc:docMk/>
            <pc:sldMk cId="0" sldId="276"/>
            <ac:spMk id="214"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08.829" v="200" actId="20577"/>
        <pc:sldMkLst>
          <pc:docMk/>
          <pc:sldMk cId="0" sldId="277"/>
        </pc:sldMkLst>
        <pc:spChg chg="mod">
          <ac:chgData name="dagmara.skillszonemalta" userId="S::dagmara.skillszonemalta_gmail.com#ext#@dobasi.onmicrosoft.com::cab07fde-5b20-4099-b699-b3b303880fe4" providerId="AD" clId="Web-{A67F089F-54FD-BB6D-8947-044B4A66062D}" dt="2024-12-17T00:13:08.829" v="200" actId="20577"/>
          <ac:spMkLst>
            <pc:docMk/>
            <pc:sldMk cId="0" sldId="277"/>
            <ac:spMk id="222"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14.423" v="201" actId="20577"/>
        <pc:sldMkLst>
          <pc:docMk/>
          <pc:sldMk cId="0" sldId="278"/>
        </pc:sldMkLst>
        <pc:spChg chg="mod">
          <ac:chgData name="dagmara.skillszonemalta" userId="S::dagmara.skillszonemalta_gmail.com#ext#@dobasi.onmicrosoft.com::cab07fde-5b20-4099-b699-b3b303880fe4" providerId="AD" clId="Web-{A67F089F-54FD-BB6D-8947-044B4A66062D}" dt="2024-12-16T23:59:34.090" v="20" actId="1076"/>
          <ac:spMkLst>
            <pc:docMk/>
            <pc:sldMk cId="0" sldId="278"/>
            <ac:spMk id="3" creationId="{27E46F5D-9702-076A-17A9-02675106CD6C}"/>
          </ac:spMkLst>
        </pc:spChg>
        <pc:spChg chg="mod">
          <ac:chgData name="dagmara.skillszonemalta" userId="S::dagmara.skillszonemalta_gmail.com#ext#@dobasi.onmicrosoft.com::cab07fde-5b20-4099-b699-b3b303880fe4" providerId="AD" clId="Web-{A67F089F-54FD-BB6D-8947-044B4A66062D}" dt="2024-12-17T00:13:14.423" v="201" actId="20577"/>
          <ac:spMkLst>
            <pc:docMk/>
            <pc:sldMk cId="0" sldId="278"/>
            <ac:spMk id="22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25.611" v="202" actId="20577"/>
        <pc:sldMkLst>
          <pc:docMk/>
          <pc:sldMk cId="0" sldId="279"/>
        </pc:sldMkLst>
        <pc:spChg chg="mod">
          <ac:chgData name="dagmara.skillszonemalta" userId="S::dagmara.skillszonemalta_gmail.com#ext#@dobasi.onmicrosoft.com::cab07fde-5b20-4099-b699-b3b303880fe4" providerId="AD" clId="Web-{A67F089F-54FD-BB6D-8947-044B4A66062D}" dt="2024-12-17T00:13:25.611" v="202" actId="20577"/>
          <ac:spMkLst>
            <pc:docMk/>
            <pc:sldMk cId="0" sldId="279"/>
            <ac:spMk id="23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37.908" v="203" actId="20577"/>
        <pc:sldMkLst>
          <pc:docMk/>
          <pc:sldMk cId="0" sldId="280"/>
        </pc:sldMkLst>
        <pc:spChg chg="mod">
          <ac:chgData name="dagmara.skillszonemalta" userId="S::dagmara.skillszonemalta_gmail.com#ext#@dobasi.onmicrosoft.com::cab07fde-5b20-4099-b699-b3b303880fe4" providerId="AD" clId="Web-{A67F089F-54FD-BB6D-8947-044B4A66062D}" dt="2024-12-17T00:00:11.842" v="37" actId="1076"/>
          <ac:spMkLst>
            <pc:docMk/>
            <pc:sldMk cId="0" sldId="280"/>
            <ac:spMk id="2" creationId="{1E6A65CE-910A-8851-7C2B-8F45B2EC7508}"/>
          </ac:spMkLst>
        </pc:spChg>
        <pc:spChg chg="mod">
          <ac:chgData name="dagmara.skillszonemalta" userId="S::dagmara.skillszonemalta_gmail.com#ext#@dobasi.onmicrosoft.com::cab07fde-5b20-4099-b699-b3b303880fe4" providerId="AD" clId="Web-{A67F089F-54FD-BB6D-8947-044B4A66062D}" dt="2024-12-17T00:13:37.908" v="203" actId="20577"/>
          <ac:spMkLst>
            <pc:docMk/>
            <pc:sldMk cId="0" sldId="280"/>
            <ac:spMk id="242"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43.002" v="204" actId="20577"/>
        <pc:sldMkLst>
          <pc:docMk/>
          <pc:sldMk cId="0" sldId="281"/>
        </pc:sldMkLst>
        <pc:spChg chg="mod">
          <ac:chgData name="dagmara.skillszonemalta" userId="S::dagmara.skillszonemalta_gmail.com#ext#@dobasi.onmicrosoft.com::cab07fde-5b20-4099-b699-b3b303880fe4" providerId="AD" clId="Web-{A67F089F-54FD-BB6D-8947-044B4A66062D}" dt="2024-12-17T00:00:47.390" v="47" actId="1076"/>
          <ac:spMkLst>
            <pc:docMk/>
            <pc:sldMk cId="0" sldId="281"/>
            <ac:spMk id="5" creationId="{FC785F10-325F-3377-DCD0-2599925AEC87}"/>
          </ac:spMkLst>
        </pc:spChg>
        <pc:spChg chg="mod">
          <ac:chgData name="dagmara.skillszonemalta" userId="S::dagmara.skillszonemalta_gmail.com#ext#@dobasi.onmicrosoft.com::cab07fde-5b20-4099-b699-b3b303880fe4" providerId="AD" clId="Web-{A67F089F-54FD-BB6D-8947-044B4A66062D}" dt="2024-12-17T00:13:43.002" v="204" actId="20577"/>
          <ac:spMkLst>
            <pc:docMk/>
            <pc:sldMk cId="0" sldId="281"/>
            <ac:spMk id="250" creationId="{00000000-0000-0000-0000-000000000000}"/>
          </ac:spMkLst>
        </pc:spChg>
        <pc:picChg chg="mod">
          <ac:chgData name="dagmara.skillszonemalta" userId="S::dagmara.skillszonemalta_gmail.com#ext#@dobasi.onmicrosoft.com::cab07fde-5b20-4099-b699-b3b303880fe4" providerId="AD" clId="Web-{A67F089F-54FD-BB6D-8947-044B4A66062D}" dt="2024-12-17T00:00:40.874" v="45" actId="1076"/>
          <ac:picMkLst>
            <pc:docMk/>
            <pc:sldMk cId="0" sldId="281"/>
            <ac:picMk id="6" creationId="{F25460EF-8D38-D538-B720-549B7730114A}"/>
          </ac:picMkLst>
        </pc:picChg>
      </pc:sldChg>
      <pc:sldChg chg="modSp">
        <pc:chgData name="dagmara.skillszonemalta" userId="S::dagmara.skillszonemalta_gmail.com#ext#@dobasi.onmicrosoft.com::cab07fde-5b20-4099-b699-b3b303880fe4" providerId="AD" clId="Web-{A67F089F-54FD-BB6D-8947-044B4A66062D}" dt="2024-12-17T00:13:46.471" v="205" actId="20577"/>
        <pc:sldMkLst>
          <pc:docMk/>
          <pc:sldMk cId="0" sldId="282"/>
        </pc:sldMkLst>
        <pc:spChg chg="mod">
          <ac:chgData name="dagmara.skillszonemalta" userId="S::dagmara.skillszonemalta_gmail.com#ext#@dobasi.onmicrosoft.com::cab07fde-5b20-4099-b699-b3b303880fe4" providerId="AD" clId="Web-{A67F089F-54FD-BB6D-8947-044B4A66062D}" dt="2024-12-17T00:01:09.953" v="52" actId="20577"/>
          <ac:spMkLst>
            <pc:docMk/>
            <pc:sldMk cId="0" sldId="282"/>
            <ac:spMk id="5" creationId="{A1501990-6445-768A-0874-72861BCE3780}"/>
          </ac:spMkLst>
        </pc:spChg>
        <pc:spChg chg="mod">
          <ac:chgData name="dagmara.skillszonemalta" userId="S::dagmara.skillszonemalta_gmail.com#ext#@dobasi.onmicrosoft.com::cab07fde-5b20-4099-b699-b3b303880fe4" providerId="AD" clId="Web-{A67F089F-54FD-BB6D-8947-044B4A66062D}" dt="2024-12-17T00:13:46.471" v="205" actId="20577"/>
          <ac:spMkLst>
            <pc:docMk/>
            <pc:sldMk cId="0" sldId="282"/>
            <ac:spMk id="257"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3:51.206" v="206" actId="20577"/>
        <pc:sldMkLst>
          <pc:docMk/>
          <pc:sldMk cId="0" sldId="283"/>
        </pc:sldMkLst>
        <pc:spChg chg="mod">
          <ac:chgData name="dagmara.skillszonemalta" userId="S::dagmara.skillszonemalta_gmail.com#ext#@dobasi.onmicrosoft.com::cab07fde-5b20-4099-b699-b3b303880fe4" providerId="AD" clId="Web-{A67F089F-54FD-BB6D-8947-044B4A66062D}" dt="2024-12-17T00:01:19.297" v="58" actId="20577"/>
          <ac:spMkLst>
            <pc:docMk/>
            <pc:sldMk cId="0" sldId="283"/>
            <ac:spMk id="5" creationId="{53B60B5B-430D-4C10-C6A9-046E2C4A902A}"/>
          </ac:spMkLst>
        </pc:spChg>
        <pc:spChg chg="mod">
          <ac:chgData name="dagmara.skillszonemalta" userId="S::dagmara.skillszonemalta_gmail.com#ext#@dobasi.onmicrosoft.com::cab07fde-5b20-4099-b699-b3b303880fe4" providerId="AD" clId="Web-{A67F089F-54FD-BB6D-8947-044B4A66062D}" dt="2024-12-17T00:13:51.206" v="206" actId="20577"/>
          <ac:spMkLst>
            <pc:docMk/>
            <pc:sldMk cId="0" sldId="283"/>
            <ac:spMk id="10" creationId="{D9F8FD02-F628-F4EB-382B-C19CA1D30176}"/>
          </ac:spMkLst>
        </pc:spChg>
      </pc:sldChg>
      <pc:sldChg chg="modSp">
        <pc:chgData name="dagmara.skillszonemalta" userId="S::dagmara.skillszonemalta_gmail.com#ext#@dobasi.onmicrosoft.com::cab07fde-5b20-4099-b699-b3b303880fe4" providerId="AD" clId="Web-{A67F089F-54FD-BB6D-8947-044B4A66062D}" dt="2024-12-17T00:14:01.566" v="207" actId="20577"/>
        <pc:sldMkLst>
          <pc:docMk/>
          <pc:sldMk cId="0" sldId="284"/>
        </pc:sldMkLst>
        <pc:spChg chg="mod">
          <ac:chgData name="dagmara.skillszonemalta" userId="S::dagmara.skillszonemalta_gmail.com#ext#@dobasi.onmicrosoft.com::cab07fde-5b20-4099-b699-b3b303880fe4" providerId="AD" clId="Web-{A67F089F-54FD-BB6D-8947-044B4A66062D}" dt="2024-12-17T00:01:33.736" v="66" actId="1076"/>
          <ac:spMkLst>
            <pc:docMk/>
            <pc:sldMk cId="0" sldId="284"/>
            <ac:spMk id="4" creationId="{9BEC7881-8256-623F-87CC-9BEF9ED6DD20}"/>
          </ac:spMkLst>
        </pc:spChg>
        <pc:spChg chg="mod">
          <ac:chgData name="dagmara.skillszonemalta" userId="S::dagmara.skillszonemalta_gmail.com#ext#@dobasi.onmicrosoft.com::cab07fde-5b20-4099-b699-b3b303880fe4" providerId="AD" clId="Web-{A67F089F-54FD-BB6D-8947-044B4A66062D}" dt="2024-12-17T00:14:01.566" v="207" actId="20577"/>
          <ac:spMkLst>
            <pc:docMk/>
            <pc:sldMk cId="0" sldId="284"/>
            <ac:spMk id="27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4:05.988" v="208" actId="20577"/>
        <pc:sldMkLst>
          <pc:docMk/>
          <pc:sldMk cId="0" sldId="285"/>
        </pc:sldMkLst>
        <pc:spChg chg="mod">
          <ac:chgData name="dagmara.skillszonemalta" userId="S::dagmara.skillszonemalta_gmail.com#ext#@dobasi.onmicrosoft.com::cab07fde-5b20-4099-b699-b3b303880fe4" providerId="AD" clId="Web-{A67F089F-54FD-BB6D-8947-044B4A66062D}" dt="2024-12-17T00:01:48.767" v="73" actId="1076"/>
          <ac:spMkLst>
            <pc:docMk/>
            <pc:sldMk cId="0" sldId="285"/>
            <ac:spMk id="4" creationId="{237DA332-A7BE-326C-5587-31D57FD64AF7}"/>
          </ac:spMkLst>
        </pc:spChg>
        <pc:spChg chg="mod">
          <ac:chgData name="dagmara.skillszonemalta" userId="S::dagmara.skillszonemalta_gmail.com#ext#@dobasi.onmicrosoft.com::cab07fde-5b20-4099-b699-b3b303880fe4" providerId="AD" clId="Web-{A67F089F-54FD-BB6D-8947-044B4A66062D}" dt="2024-12-17T00:14:05.988" v="208" actId="20577"/>
          <ac:spMkLst>
            <pc:docMk/>
            <pc:sldMk cId="0" sldId="285"/>
            <ac:spMk id="8" creationId="{561AAB13-4F08-DF6F-AEAA-68F99ACE6DFE}"/>
          </ac:spMkLst>
        </pc:spChg>
      </pc:sldChg>
      <pc:sldChg chg="modSp">
        <pc:chgData name="dagmara.skillszonemalta" userId="S::dagmara.skillszonemalta_gmail.com#ext#@dobasi.onmicrosoft.com::cab07fde-5b20-4099-b699-b3b303880fe4" providerId="AD" clId="Web-{A67F089F-54FD-BB6D-8947-044B4A66062D}" dt="2024-12-17T00:14:28.848" v="212" actId="20577"/>
        <pc:sldMkLst>
          <pc:docMk/>
          <pc:sldMk cId="0" sldId="286"/>
        </pc:sldMkLst>
        <pc:spChg chg="mod">
          <ac:chgData name="dagmara.skillszonemalta" userId="S::dagmara.skillszonemalta_gmail.com#ext#@dobasi.onmicrosoft.com::cab07fde-5b20-4099-b699-b3b303880fe4" providerId="AD" clId="Web-{A67F089F-54FD-BB6D-8947-044B4A66062D}" dt="2024-12-17T00:04:30.461" v="100" actId="20577"/>
          <ac:spMkLst>
            <pc:docMk/>
            <pc:sldMk cId="0" sldId="286"/>
            <ac:spMk id="3" creationId="{56300517-26A6-420F-3BF7-F5266CF63F56}"/>
          </ac:spMkLst>
        </pc:spChg>
        <pc:spChg chg="mod">
          <ac:chgData name="dagmara.skillszonemalta" userId="S::dagmara.skillszonemalta_gmail.com#ext#@dobasi.onmicrosoft.com::cab07fde-5b20-4099-b699-b3b303880fe4" providerId="AD" clId="Web-{A67F089F-54FD-BB6D-8947-044B4A66062D}" dt="2024-12-17T00:14:28.848" v="212" actId="20577"/>
          <ac:spMkLst>
            <pc:docMk/>
            <pc:sldMk cId="0" sldId="286"/>
            <ac:spMk id="28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4:32.989" v="213" actId="20577"/>
        <pc:sldMkLst>
          <pc:docMk/>
          <pc:sldMk cId="0" sldId="287"/>
        </pc:sldMkLst>
        <pc:spChg chg="mod">
          <ac:chgData name="dagmara.skillszonemalta" userId="S::dagmara.skillszonemalta_gmail.com#ext#@dobasi.onmicrosoft.com::cab07fde-5b20-4099-b699-b3b303880fe4" providerId="AD" clId="Web-{A67F089F-54FD-BB6D-8947-044B4A66062D}" dt="2024-12-17T00:04:52.696" v="106" actId="20577"/>
          <ac:spMkLst>
            <pc:docMk/>
            <pc:sldMk cId="0" sldId="287"/>
            <ac:spMk id="3" creationId="{A9B35F57-48F1-B953-22B6-CBF5CF71CFDF}"/>
          </ac:spMkLst>
        </pc:spChg>
        <pc:spChg chg="mod">
          <ac:chgData name="dagmara.skillszonemalta" userId="S::dagmara.skillszonemalta_gmail.com#ext#@dobasi.onmicrosoft.com::cab07fde-5b20-4099-b699-b3b303880fe4" providerId="AD" clId="Web-{A67F089F-54FD-BB6D-8947-044B4A66062D}" dt="2024-12-17T00:14:32.989" v="213" actId="20577"/>
          <ac:spMkLst>
            <pc:docMk/>
            <pc:sldMk cId="0" sldId="287"/>
            <ac:spMk id="29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4:46.724" v="215" actId="20577"/>
        <pc:sldMkLst>
          <pc:docMk/>
          <pc:sldMk cId="0" sldId="288"/>
        </pc:sldMkLst>
        <pc:spChg chg="mod">
          <ac:chgData name="dagmara.skillszonemalta" userId="S::dagmara.skillszonemalta_gmail.com#ext#@dobasi.onmicrosoft.com::cab07fde-5b20-4099-b699-b3b303880fe4" providerId="AD" clId="Web-{A67F089F-54FD-BB6D-8947-044B4A66062D}" dt="2024-12-17T00:05:46.542" v="122" actId="1076"/>
          <ac:spMkLst>
            <pc:docMk/>
            <pc:sldMk cId="0" sldId="288"/>
            <ac:spMk id="2" creationId="{342D1D12-758C-B253-8259-D59D75592E2A}"/>
          </ac:spMkLst>
        </pc:spChg>
        <pc:spChg chg="mod">
          <ac:chgData name="dagmara.skillszonemalta" userId="S::dagmara.skillszonemalta_gmail.com#ext#@dobasi.onmicrosoft.com::cab07fde-5b20-4099-b699-b3b303880fe4" providerId="AD" clId="Web-{A67F089F-54FD-BB6D-8947-044B4A66062D}" dt="2024-12-17T00:14:46.724" v="215" actId="20577"/>
          <ac:spMkLst>
            <pc:docMk/>
            <pc:sldMk cId="0" sldId="288"/>
            <ac:spMk id="29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03.177" v="218" actId="20577"/>
        <pc:sldMkLst>
          <pc:docMk/>
          <pc:sldMk cId="0" sldId="289"/>
        </pc:sldMkLst>
        <pc:spChg chg="mod">
          <ac:chgData name="dagmara.skillszonemalta" userId="S::dagmara.skillszonemalta_gmail.com#ext#@dobasi.onmicrosoft.com::cab07fde-5b20-4099-b699-b3b303880fe4" providerId="AD" clId="Web-{A67F089F-54FD-BB6D-8947-044B4A66062D}" dt="2024-12-17T00:15:03.177" v="218" actId="20577"/>
          <ac:spMkLst>
            <pc:docMk/>
            <pc:sldMk cId="0" sldId="289"/>
            <ac:spMk id="305" creationId="{00000000-0000-0000-0000-000000000000}"/>
          </ac:spMkLst>
        </pc:spChg>
        <pc:spChg chg="mod">
          <ac:chgData name="dagmara.skillszonemalta" userId="S::dagmara.skillszonemalta_gmail.com#ext#@dobasi.onmicrosoft.com::cab07fde-5b20-4099-b699-b3b303880fe4" providerId="AD" clId="Web-{A67F089F-54FD-BB6D-8947-044B4A66062D}" dt="2024-12-17T00:14:59.099" v="217" actId="20577"/>
          <ac:spMkLst>
            <pc:docMk/>
            <pc:sldMk cId="0" sldId="289"/>
            <ac:spMk id="306"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13.662" v="219" actId="20577"/>
        <pc:sldMkLst>
          <pc:docMk/>
          <pc:sldMk cId="0" sldId="290"/>
        </pc:sldMkLst>
        <pc:spChg chg="mod">
          <ac:chgData name="dagmara.skillszonemalta" userId="S::dagmara.skillszonemalta_gmail.com#ext#@dobasi.onmicrosoft.com::cab07fde-5b20-4099-b699-b3b303880fe4" providerId="AD" clId="Web-{A67F089F-54FD-BB6D-8947-044B4A66062D}" dt="2024-12-17T00:06:26.578" v="128" actId="14100"/>
          <ac:spMkLst>
            <pc:docMk/>
            <pc:sldMk cId="0" sldId="290"/>
            <ac:spMk id="3" creationId="{7750286F-36ED-C0AA-2A47-A16C4DD81DC4}"/>
          </ac:spMkLst>
        </pc:spChg>
        <pc:spChg chg="mod">
          <ac:chgData name="dagmara.skillszonemalta" userId="S::dagmara.skillszonemalta_gmail.com#ext#@dobasi.onmicrosoft.com::cab07fde-5b20-4099-b699-b3b303880fe4" providerId="AD" clId="Web-{A67F089F-54FD-BB6D-8947-044B4A66062D}" dt="2024-12-17T00:15:13.662" v="219" actId="20577"/>
          <ac:spMkLst>
            <pc:docMk/>
            <pc:sldMk cId="0" sldId="290"/>
            <ac:spMk id="311"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7:03.014" v="239" actId="1076"/>
        <pc:sldMkLst>
          <pc:docMk/>
          <pc:sldMk cId="0" sldId="291"/>
        </pc:sldMkLst>
        <pc:spChg chg="mod">
          <ac:chgData name="dagmara.skillszonemalta" userId="S::dagmara.skillszonemalta_gmail.com#ext#@dobasi.onmicrosoft.com::cab07fde-5b20-4099-b699-b3b303880fe4" providerId="AD" clId="Web-{A67F089F-54FD-BB6D-8947-044B4A66062D}" dt="2024-12-17T00:17:03.014" v="239" actId="1076"/>
          <ac:spMkLst>
            <pc:docMk/>
            <pc:sldMk cId="0" sldId="291"/>
            <ac:spMk id="3" creationId="{20E63D8C-9AEE-CA19-C305-807827756CF7}"/>
          </ac:spMkLst>
        </pc:spChg>
        <pc:spChg chg="mod">
          <ac:chgData name="dagmara.skillszonemalta" userId="S::dagmara.skillszonemalta_gmail.com#ext#@dobasi.onmicrosoft.com::cab07fde-5b20-4099-b699-b3b303880fe4" providerId="AD" clId="Web-{A67F089F-54FD-BB6D-8947-044B4A66062D}" dt="2024-12-17T00:15:30.725" v="223" actId="20577"/>
          <ac:spMkLst>
            <pc:docMk/>
            <pc:sldMk cId="0" sldId="291"/>
            <ac:spMk id="318"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7:42.437" v="251" actId="1076"/>
        <pc:sldMkLst>
          <pc:docMk/>
          <pc:sldMk cId="0" sldId="292"/>
        </pc:sldMkLst>
        <pc:spChg chg="mod">
          <ac:chgData name="dagmara.skillszonemalta" userId="S::dagmara.skillszonemalta_gmail.com#ext#@dobasi.onmicrosoft.com::cab07fde-5b20-4099-b699-b3b303880fe4" providerId="AD" clId="Web-{A67F089F-54FD-BB6D-8947-044B4A66062D}" dt="2024-12-17T00:17:42.437" v="251" actId="1076"/>
          <ac:spMkLst>
            <pc:docMk/>
            <pc:sldMk cId="0" sldId="292"/>
            <ac:spMk id="3" creationId="{4FDA69AF-0885-A3B6-473C-F2DA21CBC762}"/>
          </ac:spMkLst>
        </pc:spChg>
        <pc:spChg chg="mod">
          <ac:chgData name="dagmara.skillszonemalta" userId="S::dagmara.skillszonemalta_gmail.com#ext#@dobasi.onmicrosoft.com::cab07fde-5b20-4099-b699-b3b303880fe4" providerId="AD" clId="Web-{A67F089F-54FD-BB6D-8947-044B4A66062D}" dt="2024-12-17T00:15:39.429" v="227" actId="20577"/>
          <ac:spMkLst>
            <pc:docMk/>
            <pc:sldMk cId="0" sldId="292"/>
            <ac:spMk id="32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44.476" v="228" actId="20577"/>
        <pc:sldMkLst>
          <pc:docMk/>
          <pc:sldMk cId="0" sldId="293"/>
        </pc:sldMkLst>
        <pc:spChg chg="mod">
          <ac:chgData name="dagmara.skillszonemalta" userId="S::dagmara.skillszonemalta_gmail.com#ext#@dobasi.onmicrosoft.com::cab07fde-5b20-4099-b699-b3b303880fe4" providerId="AD" clId="Web-{A67F089F-54FD-BB6D-8947-044B4A66062D}" dt="2024-12-17T00:15:44.476" v="228" actId="20577"/>
          <ac:spMkLst>
            <pc:docMk/>
            <pc:sldMk cId="0" sldId="293"/>
            <ac:spMk id="335"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48.539" v="229" actId="20577"/>
        <pc:sldMkLst>
          <pc:docMk/>
          <pc:sldMk cId="0" sldId="294"/>
        </pc:sldMkLst>
        <pc:spChg chg="mod">
          <ac:chgData name="dagmara.skillszonemalta" userId="S::dagmara.skillszonemalta_gmail.com#ext#@dobasi.onmicrosoft.com::cab07fde-5b20-4099-b699-b3b303880fe4" providerId="AD" clId="Web-{A67F089F-54FD-BB6D-8947-044B4A66062D}" dt="2024-12-17T00:15:48.539" v="229" actId="20577"/>
          <ac:spMkLst>
            <pc:docMk/>
            <pc:sldMk cId="0" sldId="294"/>
            <ac:spMk id="343" creationId="{00000000-0000-0000-0000-000000000000}"/>
          </ac:spMkLst>
        </pc:spChg>
      </pc:sldChg>
      <pc:sldChg chg="modSp">
        <pc:chgData name="dagmara.skillszonemalta" userId="S::dagmara.skillszonemalta_gmail.com#ext#@dobasi.onmicrosoft.com::cab07fde-5b20-4099-b699-b3b303880fe4" providerId="AD" clId="Web-{A67F089F-54FD-BB6D-8947-044B4A66062D}" dt="2024-12-17T00:15:23.444" v="222" actId="20577"/>
        <pc:sldMkLst>
          <pc:docMk/>
          <pc:sldMk cId="1742645539" sldId="302"/>
        </pc:sldMkLst>
        <pc:spChg chg="mod">
          <ac:chgData name="dagmara.skillszonemalta" userId="S::dagmara.skillszonemalta_gmail.com#ext#@dobasi.onmicrosoft.com::cab07fde-5b20-4099-b699-b3b303880fe4" providerId="AD" clId="Web-{A67F089F-54FD-BB6D-8947-044B4A66062D}" dt="2024-12-17T00:15:23.444" v="222" actId="20577"/>
          <ac:spMkLst>
            <pc:docMk/>
            <pc:sldMk cId="1742645539" sldId="302"/>
            <ac:spMk id="3" creationId="{EEA42171-5884-FE06-C203-C460957BC41C}"/>
          </ac:spMkLst>
        </pc:spChg>
      </pc:sldChg>
      <pc:sldChg chg="modSp">
        <pc:chgData name="dagmara.skillszonemalta" userId="S::dagmara.skillszonemalta_gmail.com#ext#@dobasi.onmicrosoft.com::cab07fde-5b20-4099-b699-b3b303880fe4" providerId="AD" clId="Web-{A67F089F-54FD-BB6D-8947-044B4A66062D}" dt="2024-12-17T00:07:34.878" v="130" actId="20577"/>
        <pc:sldMkLst>
          <pc:docMk/>
          <pc:sldMk cId="2949865065" sldId="309"/>
        </pc:sldMkLst>
        <pc:spChg chg="mod">
          <ac:chgData name="dagmara.skillszonemalta" userId="S::dagmara.skillszonemalta_gmail.com#ext#@dobasi.onmicrosoft.com::cab07fde-5b20-4099-b699-b3b303880fe4" providerId="AD" clId="Web-{A67F089F-54FD-BB6D-8947-044B4A66062D}" dt="2024-12-17T00:07:34.878" v="130" actId="20577"/>
          <ac:spMkLst>
            <pc:docMk/>
            <pc:sldMk cId="2949865065" sldId="309"/>
            <ac:spMk id="2" creationId="{6914FE02-1D5B-5285-03EF-401433043FA6}"/>
          </ac:spMkLst>
        </pc:spChg>
      </pc:sldChg>
      <pc:sldChg chg="modSp">
        <pc:chgData name="dagmara.skillszonemalta" userId="S::dagmara.skillszonemalta_gmail.com#ext#@dobasi.onmicrosoft.com::cab07fde-5b20-4099-b699-b3b303880fe4" providerId="AD" clId="Web-{A67F089F-54FD-BB6D-8947-044B4A66062D}" dt="2024-12-17T00:22:32.845" v="252" actId="20577"/>
        <pc:sldMkLst>
          <pc:docMk/>
          <pc:sldMk cId="3201183638" sldId="310"/>
        </pc:sldMkLst>
        <pc:spChg chg="mod">
          <ac:chgData name="dagmara.skillszonemalta" userId="S::dagmara.skillszonemalta_gmail.com#ext#@dobasi.onmicrosoft.com::cab07fde-5b20-4099-b699-b3b303880fe4" providerId="AD" clId="Web-{A67F089F-54FD-BB6D-8947-044B4A66062D}" dt="2024-12-17T00:08:18.787" v="134" actId="20577"/>
          <ac:spMkLst>
            <pc:docMk/>
            <pc:sldMk cId="3201183638" sldId="310"/>
            <ac:spMk id="2" creationId="{A89187AB-4AC8-B4C9-79C9-53F92716DD98}"/>
          </ac:spMkLst>
        </pc:spChg>
        <pc:spChg chg="mod">
          <ac:chgData name="dagmara.skillszonemalta" userId="S::dagmara.skillszonemalta_gmail.com#ext#@dobasi.onmicrosoft.com::cab07fde-5b20-4099-b699-b3b303880fe4" providerId="AD" clId="Web-{A67F089F-54FD-BB6D-8947-044B4A66062D}" dt="2024-12-17T00:22:32.845" v="252"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A67F089F-54FD-BB6D-8947-044B4A66062D}" dt="2024-12-17T00:22:45.392" v="254" actId="20577"/>
        <pc:sldMkLst>
          <pc:docMk/>
          <pc:sldMk cId="2591287154" sldId="311"/>
        </pc:sldMkLst>
        <pc:spChg chg="mod">
          <ac:chgData name="dagmara.skillszonemalta" userId="S::dagmara.skillszonemalta_gmail.com#ext#@dobasi.onmicrosoft.com::cab07fde-5b20-4099-b699-b3b303880fe4" providerId="AD" clId="Web-{A67F089F-54FD-BB6D-8947-044B4A66062D}" dt="2024-12-17T00:22:45.392" v="254" actId="20577"/>
          <ac:spMkLst>
            <pc:docMk/>
            <pc:sldMk cId="2591287154" sldId="311"/>
            <ac:spMk id="2" creationId="{C2705CD6-207C-9A30-4E5B-9F693BA4ACC9}"/>
          </ac:spMkLst>
        </pc:spChg>
        <pc:spChg chg="mod">
          <ac:chgData name="dagmara.skillszonemalta" userId="S::dagmara.skillszonemalta_gmail.com#ext#@dobasi.onmicrosoft.com::cab07fde-5b20-4099-b699-b3b303880fe4" providerId="AD" clId="Web-{A67F089F-54FD-BB6D-8947-044B4A66062D}" dt="2024-12-17T00:08:40.163" v="166" actId="20577"/>
          <ac:spMkLst>
            <pc:docMk/>
            <pc:sldMk cId="2591287154" sldId="311"/>
            <ac:spMk id="4" creationId="{EDDEB2B8-67A4-DBB2-B33B-FA3A94AEE46E}"/>
          </ac:spMkLst>
        </pc:spChg>
      </pc:sldChg>
      <pc:sldChg chg="modSp">
        <pc:chgData name="dagmara.skillszonemalta" userId="S::dagmara.skillszonemalta_gmail.com#ext#@dobasi.onmicrosoft.com::cab07fde-5b20-4099-b699-b3b303880fe4" providerId="AD" clId="Web-{A67F089F-54FD-BB6D-8947-044B4A66062D}" dt="2024-12-17T00:14:10.535" v="209" actId="20577"/>
        <pc:sldMkLst>
          <pc:docMk/>
          <pc:sldMk cId="2836839735" sldId="312"/>
        </pc:sldMkLst>
        <pc:spChg chg="mod">
          <ac:chgData name="dagmara.skillszonemalta" userId="S::dagmara.skillszonemalta_gmail.com#ext#@dobasi.onmicrosoft.com::cab07fde-5b20-4099-b699-b3b303880fe4" providerId="AD" clId="Web-{A67F089F-54FD-BB6D-8947-044B4A66062D}" dt="2024-12-17T00:02:45.270" v="80" actId="14100"/>
          <ac:spMkLst>
            <pc:docMk/>
            <pc:sldMk cId="2836839735" sldId="312"/>
            <ac:spMk id="4" creationId="{237DA332-A7BE-326C-5587-31D57FD64AF7}"/>
          </ac:spMkLst>
        </pc:spChg>
        <pc:spChg chg="mod">
          <ac:chgData name="dagmara.skillszonemalta" userId="S::dagmara.skillszonemalta_gmail.com#ext#@dobasi.onmicrosoft.com::cab07fde-5b20-4099-b699-b3b303880fe4" providerId="AD" clId="Web-{A67F089F-54FD-BB6D-8947-044B4A66062D}" dt="2024-12-17T00:14:10.535" v="209" actId="20577"/>
          <ac:spMkLst>
            <pc:docMk/>
            <pc:sldMk cId="2836839735" sldId="312"/>
            <ac:spMk id="8" creationId="{561AAB13-4F08-DF6F-AEAA-68F99ACE6DFE}"/>
          </ac:spMkLst>
        </pc:spChg>
      </pc:sldChg>
      <pc:sldChg chg="modSp">
        <pc:chgData name="dagmara.skillszonemalta" userId="S::dagmara.skillszonemalta_gmail.com#ext#@dobasi.onmicrosoft.com::cab07fde-5b20-4099-b699-b3b303880fe4" providerId="AD" clId="Web-{A67F089F-54FD-BB6D-8947-044B4A66062D}" dt="2024-12-17T00:14:21.379" v="211" actId="20577"/>
        <pc:sldMkLst>
          <pc:docMk/>
          <pc:sldMk cId="3772698461" sldId="313"/>
        </pc:sldMkLst>
        <pc:spChg chg="mod">
          <ac:chgData name="dagmara.skillszonemalta" userId="S::dagmara.skillszonemalta_gmail.com#ext#@dobasi.onmicrosoft.com::cab07fde-5b20-4099-b699-b3b303880fe4" providerId="AD" clId="Web-{A67F089F-54FD-BB6D-8947-044B4A66062D}" dt="2024-12-17T00:04:05.398" v="93" actId="1076"/>
          <ac:spMkLst>
            <pc:docMk/>
            <pc:sldMk cId="3772698461" sldId="313"/>
            <ac:spMk id="6" creationId="{237DA332-A7BE-326C-5587-31D57FD64AF7}"/>
          </ac:spMkLst>
        </pc:spChg>
        <pc:spChg chg="mod">
          <ac:chgData name="dagmara.skillszonemalta" userId="S::dagmara.skillszonemalta_gmail.com#ext#@dobasi.onmicrosoft.com::cab07fde-5b20-4099-b699-b3b303880fe4" providerId="AD" clId="Web-{A67F089F-54FD-BB6D-8947-044B4A66062D}" dt="2024-12-17T00:14:21.379" v="211" actId="20577"/>
          <ac:spMkLst>
            <pc:docMk/>
            <pc:sldMk cId="3772698461" sldId="313"/>
            <ac:spMk id="8" creationId="{561AAB13-4F08-DF6F-AEAA-68F99ACE6DFE}"/>
          </ac:spMkLst>
        </pc:spChg>
      </pc:sldChg>
      <pc:sldChg chg="modSp">
        <pc:chgData name="dagmara.skillszonemalta" userId="S::dagmara.skillszonemalta_gmail.com#ext#@dobasi.onmicrosoft.com::cab07fde-5b20-4099-b699-b3b303880fe4" providerId="AD" clId="Web-{A67F089F-54FD-BB6D-8947-044B4A66062D}" dt="2024-12-17T00:14:16.957" v="210" actId="20577"/>
        <pc:sldMkLst>
          <pc:docMk/>
          <pc:sldMk cId="1908178981" sldId="314"/>
        </pc:sldMkLst>
        <pc:spChg chg="mod">
          <ac:chgData name="dagmara.skillszonemalta" userId="S::dagmara.skillszonemalta_gmail.com#ext#@dobasi.onmicrosoft.com::cab07fde-5b20-4099-b699-b3b303880fe4" providerId="AD" clId="Web-{A67F089F-54FD-BB6D-8947-044B4A66062D}" dt="2024-12-17T00:02:58.989" v="86" actId="1076"/>
          <ac:spMkLst>
            <pc:docMk/>
            <pc:sldMk cId="1908178981" sldId="314"/>
            <ac:spMk id="4" creationId="{237DA332-A7BE-326C-5587-31D57FD64AF7}"/>
          </ac:spMkLst>
        </pc:spChg>
        <pc:spChg chg="mod">
          <ac:chgData name="dagmara.skillszonemalta" userId="S::dagmara.skillszonemalta_gmail.com#ext#@dobasi.onmicrosoft.com::cab07fde-5b20-4099-b699-b3b303880fe4" providerId="AD" clId="Web-{A67F089F-54FD-BB6D-8947-044B4A66062D}" dt="2024-12-17T00:14:16.957" v="210" actId="20577"/>
          <ac:spMkLst>
            <pc:docMk/>
            <pc:sldMk cId="1908178981" sldId="314"/>
            <ac:spMk id="8" creationId="{561AAB13-4F08-DF6F-AEAA-68F99ACE6DFE}"/>
          </ac:spMkLst>
        </pc:spChg>
      </pc:sldChg>
    </pc:docChg>
  </pc:docChgLst>
  <pc:docChgLst>
    <pc:chgData name="dagmara.skillszonemalta" userId="S::dagmara.skillszonemalta_gmail.com#ext#@dobasi.onmicrosoft.com::cab07fde-5b20-4099-b699-b3b303880fe4" providerId="AD" clId="Web-{04046EE3-B0D5-37C9-FCF5-72E4768AACB1}"/>
    <pc:docChg chg="modSld">
      <pc:chgData name="dagmara.skillszonemalta" userId="S::dagmara.skillszonemalta_gmail.com#ext#@dobasi.onmicrosoft.com::cab07fde-5b20-4099-b699-b3b303880fe4" providerId="AD" clId="Web-{04046EE3-B0D5-37C9-FCF5-72E4768AACB1}" dt="2024-11-15T10:12:44.182" v="120" actId="20577"/>
      <pc:docMkLst>
        <pc:docMk/>
      </pc:docMkLst>
    </pc:docChg>
  </pc:docChgLst>
  <pc:docChgLst>
    <pc:chgData name="dagmara.skillszonemalta" userId="S::dagmara.skillszonemalta_gmail.com#ext#@dobasi.onmicrosoft.com::cab07fde-5b20-4099-b699-b3b303880fe4" providerId="AD" clId="Web-{DAE21F61-27D0-E575-413E-2C845394EB4F}"/>
    <pc:docChg chg="modSld">
      <pc:chgData name="dagmara.skillszonemalta" userId="S::dagmara.skillszonemalta_gmail.com#ext#@dobasi.onmicrosoft.com::cab07fde-5b20-4099-b699-b3b303880fe4" providerId="AD" clId="Web-{DAE21F61-27D0-E575-413E-2C845394EB4F}" dt="2024-12-11T16:33:35.461" v="3" actId="1076"/>
      <pc:docMkLst>
        <pc:docMk/>
      </pc:docMkLst>
      <pc:sldChg chg="modSp">
        <pc:chgData name="dagmara.skillszonemalta" userId="S::dagmara.skillszonemalta_gmail.com#ext#@dobasi.onmicrosoft.com::cab07fde-5b20-4099-b699-b3b303880fe4" providerId="AD" clId="Web-{DAE21F61-27D0-E575-413E-2C845394EB4F}" dt="2024-12-11T16:33:35.461" v="3" actId="1076"/>
        <pc:sldMkLst>
          <pc:docMk/>
          <pc:sldMk cId="3201183638" sldId="310"/>
        </pc:sldMkLst>
        <pc:spChg chg="mod">
          <ac:chgData name="dagmara.skillszonemalta" userId="S::dagmara.skillszonemalta_gmail.com#ext#@dobasi.onmicrosoft.com::cab07fde-5b20-4099-b699-b3b303880fe4" providerId="AD" clId="Web-{DAE21F61-27D0-E575-413E-2C845394EB4F}" dt="2024-12-11T16:33:35.461" v="3" actId="1076"/>
          <ac:spMkLst>
            <pc:docMk/>
            <pc:sldMk cId="3201183638" sldId="310"/>
            <ac:spMk id="3" creationId="{914A9ABF-2F52-39F9-9FC5-710AA514A198}"/>
          </ac:spMkLst>
        </pc:spChg>
      </pc:sldChg>
    </pc:docChg>
  </pc:docChgLst>
  <pc:docChgLst>
    <pc:chgData name="unl.ezgiunal" userId="S::unl.ezgiunal_gmail.com#ext#@dobasi.onmicrosoft.com::c82b9436-1cc2-4368-9c14-99fd464094b8" providerId="AD" clId="Web-{E987B69F-D155-4B82-9DD4-45579F9BF113}"/>
    <pc:docChg chg="modSld">
      <pc:chgData name="unl.ezgiunal" userId="S::unl.ezgiunal_gmail.com#ext#@dobasi.onmicrosoft.com::c82b9436-1cc2-4368-9c14-99fd464094b8" providerId="AD" clId="Web-{E987B69F-D155-4B82-9DD4-45579F9BF113}" dt="2024-11-05T11:48:18.580" v="0" actId="1076"/>
      <pc:docMkLst>
        <pc:docMk/>
      </pc:docMkLst>
      <pc:sldChg chg="modSp">
        <pc:chgData name="unl.ezgiunal" userId="S::unl.ezgiunal_gmail.com#ext#@dobasi.onmicrosoft.com::c82b9436-1cc2-4368-9c14-99fd464094b8" providerId="AD" clId="Web-{E987B69F-D155-4B82-9DD4-45579F9BF113}" dt="2024-11-05T11:48:18.580" v="0" actId="1076"/>
        <pc:sldMkLst>
          <pc:docMk/>
          <pc:sldMk cId="0" sldId="266"/>
        </pc:sldMkLst>
        <pc:picChg chg="mod">
          <ac:chgData name="unl.ezgiunal" userId="S::unl.ezgiunal_gmail.com#ext#@dobasi.onmicrosoft.com::c82b9436-1cc2-4368-9c14-99fd464094b8" providerId="AD" clId="Web-{E987B69F-D155-4B82-9DD4-45579F9BF113}" dt="2024-11-05T11:48:18.580" v="0" actId="1076"/>
          <ac:picMkLst>
            <pc:docMk/>
            <pc:sldMk cId="0" sldId="266"/>
            <ac:picMk id="139" creationId="{00000000-0000-0000-0000-000000000000}"/>
          </ac:picMkLst>
        </pc:picChg>
      </pc:sldChg>
    </pc:docChg>
  </pc:docChgLst>
  <pc:docChgLst>
    <pc:chgData name="dagmara.skillszonemalta" userId="S::dagmara.skillszonemalta_gmail.com#ext#@dobasi.onmicrosoft.com::cab07fde-5b20-4099-b699-b3b303880fe4" providerId="AD" clId="Web-{66333C9C-6F97-7341-2A67-3D15F7986158}"/>
    <pc:docChg chg="modSld sldOrd">
      <pc:chgData name="dagmara.skillszonemalta" userId="S::dagmara.skillszonemalta_gmail.com#ext#@dobasi.onmicrosoft.com::cab07fde-5b20-4099-b699-b3b303880fe4" providerId="AD" clId="Web-{66333C9C-6F97-7341-2A67-3D15F7986158}" dt="2024-11-23T22:36:56.606" v="3347" actId="20577"/>
      <pc:docMkLst>
        <pc:docMk/>
      </pc:docMkLst>
      <pc:sldChg chg="addSp modSp">
        <pc:chgData name="dagmara.skillszonemalta" userId="S::dagmara.skillszonemalta_gmail.com#ext#@dobasi.onmicrosoft.com::cab07fde-5b20-4099-b699-b3b303880fe4" providerId="AD" clId="Web-{66333C9C-6F97-7341-2A67-3D15F7986158}" dt="2024-11-23T19:18:07.181" v="599" actId="20577"/>
        <pc:sldMkLst>
          <pc:docMk/>
          <pc:sldMk cId="0" sldId="259"/>
        </pc:sldMkLst>
        <pc:spChg chg="add mod">
          <ac:chgData name="dagmara.skillszonemalta" userId="S::dagmara.skillszonemalta_gmail.com#ext#@dobasi.onmicrosoft.com::cab07fde-5b20-4099-b699-b3b303880fe4" providerId="AD" clId="Web-{66333C9C-6F97-7341-2A67-3D15F7986158}" dt="2024-11-23T18:53:32.552" v="334" actId="14100"/>
          <ac:spMkLst>
            <pc:docMk/>
            <pc:sldMk cId="0" sldId="259"/>
            <ac:spMk id="2" creationId="{54999A60-AC54-7522-B7F2-50718CF546BD}"/>
          </ac:spMkLst>
        </pc:spChg>
        <pc:spChg chg="mod">
          <ac:chgData name="dagmara.skillszonemalta" userId="S::dagmara.skillszonemalta_gmail.com#ext#@dobasi.onmicrosoft.com::cab07fde-5b20-4099-b699-b3b303880fe4" providerId="AD" clId="Web-{66333C9C-6F97-7341-2A67-3D15F7986158}" dt="2024-11-23T19:18:07.181" v="599" actId="20577"/>
          <ac:spMkLst>
            <pc:docMk/>
            <pc:sldMk cId="0" sldId="259"/>
            <ac:spMk id="90" creationId="{00000000-0000-0000-0000-000000000000}"/>
          </ac:spMkLst>
        </pc:spChg>
        <pc:spChg chg="mod">
          <ac:chgData name="dagmara.skillszonemalta" userId="S::dagmara.skillszonemalta_gmail.com#ext#@dobasi.onmicrosoft.com::cab07fde-5b20-4099-b699-b3b303880fe4" providerId="AD" clId="Web-{66333C9C-6F97-7341-2A67-3D15F7986158}" dt="2024-11-23T18:41:26.299" v="280" actId="20577"/>
          <ac:spMkLst>
            <pc:docMk/>
            <pc:sldMk cId="0" sldId="259"/>
            <ac:spMk id="91"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18:53:03.082" v="331" actId="1076"/>
        <pc:sldMkLst>
          <pc:docMk/>
          <pc:sldMk cId="0" sldId="260"/>
        </pc:sldMkLst>
        <pc:spChg chg="add mod">
          <ac:chgData name="dagmara.skillszonemalta" userId="S::dagmara.skillszonemalta_gmail.com#ext#@dobasi.onmicrosoft.com::cab07fde-5b20-4099-b699-b3b303880fe4" providerId="AD" clId="Web-{66333C9C-6F97-7341-2A67-3D15F7986158}" dt="2024-11-23T18:53:03.082" v="331" actId="1076"/>
          <ac:spMkLst>
            <pc:docMk/>
            <pc:sldMk cId="0" sldId="260"/>
            <ac:spMk id="3" creationId="{6C9D440F-0BE6-A5CD-AAAF-FCBC277C5425}"/>
          </ac:spMkLst>
        </pc:spChg>
        <pc:spChg chg="mod">
          <ac:chgData name="dagmara.skillszonemalta" userId="S::dagmara.skillszonemalta_gmail.com#ext#@dobasi.onmicrosoft.com::cab07fde-5b20-4099-b699-b3b303880fe4" providerId="AD" clId="Web-{66333C9C-6F97-7341-2A67-3D15F7986158}" dt="2024-11-23T18:15:39.198" v="21" actId="20577"/>
          <ac:spMkLst>
            <pc:docMk/>
            <pc:sldMk cId="0" sldId="260"/>
            <ac:spMk id="97" creationId="{00000000-0000-0000-0000-000000000000}"/>
          </ac:spMkLst>
        </pc:spChg>
      </pc:sldChg>
      <pc:sldChg chg="modSp">
        <pc:chgData name="dagmara.skillszonemalta" userId="S::dagmara.skillszonemalta_gmail.com#ext#@dobasi.onmicrosoft.com::cab07fde-5b20-4099-b699-b3b303880fe4" providerId="AD" clId="Web-{66333C9C-6F97-7341-2A67-3D15F7986158}" dt="2024-11-23T22:36:56.606" v="3347" actId="20577"/>
        <pc:sldMkLst>
          <pc:docMk/>
          <pc:sldMk cId="0" sldId="261"/>
        </pc:sldMkLst>
        <pc:spChg chg="mod">
          <ac:chgData name="dagmara.skillszonemalta" userId="S::dagmara.skillszonemalta_gmail.com#ext#@dobasi.onmicrosoft.com::cab07fde-5b20-4099-b699-b3b303880fe4" providerId="AD" clId="Web-{66333C9C-6F97-7341-2A67-3D15F7986158}" dt="2024-11-23T22:36:56.606" v="3347" actId="20577"/>
          <ac:spMkLst>
            <pc:docMk/>
            <pc:sldMk cId="0" sldId="261"/>
            <ac:spMk id="103" creationId="{00000000-0000-0000-0000-000000000000}"/>
          </ac:spMkLst>
        </pc:spChg>
      </pc:sldChg>
      <pc:sldChg chg="addSp delSp modSp delAnim">
        <pc:chgData name="dagmara.skillszonemalta" userId="S::dagmara.skillszonemalta_gmail.com#ext#@dobasi.onmicrosoft.com::cab07fde-5b20-4099-b699-b3b303880fe4" providerId="AD" clId="Web-{66333C9C-6F97-7341-2A67-3D15F7986158}" dt="2024-11-23T20:15:45.877" v="1352" actId="1076"/>
        <pc:sldMkLst>
          <pc:docMk/>
          <pc:sldMk cId="0" sldId="262"/>
        </pc:sldMkLst>
        <pc:spChg chg="add mod">
          <ac:chgData name="dagmara.skillszonemalta" userId="S::dagmara.skillszonemalta_gmail.com#ext#@dobasi.onmicrosoft.com::cab07fde-5b20-4099-b699-b3b303880fe4" providerId="AD" clId="Web-{66333C9C-6F97-7341-2A67-3D15F7986158}" dt="2024-11-23T19:14:58.285" v="464" actId="20577"/>
          <ac:spMkLst>
            <pc:docMk/>
            <pc:sldMk cId="0" sldId="262"/>
            <ac:spMk id="4" creationId="{6A2A4671-C38B-4224-6981-63F2A4953767}"/>
          </ac:spMkLst>
        </pc:spChg>
        <pc:spChg chg="add mod">
          <ac:chgData name="dagmara.skillszonemalta" userId="S::dagmara.skillszonemalta_gmail.com#ext#@dobasi.onmicrosoft.com::cab07fde-5b20-4099-b699-b3b303880fe4" providerId="AD" clId="Web-{66333C9C-6F97-7341-2A67-3D15F7986158}" dt="2024-11-23T20:15:45.877" v="1352" actId="1076"/>
          <ac:spMkLst>
            <pc:docMk/>
            <pc:sldMk cId="0" sldId="262"/>
            <ac:spMk id="5" creationId="{7E0F587E-A2F8-7E06-5977-FF4BE0DDEB7B}"/>
          </ac:spMkLst>
        </pc:spChg>
        <pc:spChg chg="mod">
          <ac:chgData name="dagmara.skillszonemalta" userId="S::dagmara.skillszonemalta_gmail.com#ext#@dobasi.onmicrosoft.com::cab07fde-5b20-4099-b699-b3b303880fe4" providerId="AD" clId="Web-{66333C9C-6F97-7341-2A67-3D15F7986158}" dt="2024-11-23T19:13:33.283" v="435" actId="1076"/>
          <ac:spMkLst>
            <pc:docMk/>
            <pc:sldMk cId="0" sldId="262"/>
            <ac:spMk id="108" creationId="{00000000-0000-0000-0000-000000000000}"/>
          </ac:spMkLst>
        </pc:spChg>
        <pc:picChg chg="add mod">
          <ac:chgData name="dagmara.skillszonemalta" userId="S::dagmara.skillszonemalta_gmail.com#ext#@dobasi.onmicrosoft.com::cab07fde-5b20-4099-b699-b3b303880fe4" providerId="AD" clId="Web-{66333C9C-6F97-7341-2A67-3D15F7986158}" dt="2024-11-23T19:17:40.087" v="592" actId="14100"/>
          <ac:picMkLst>
            <pc:docMk/>
            <pc:sldMk cId="0" sldId="262"/>
            <ac:picMk id="2" creationId="{55DBD6D1-9FC6-4B5F-1997-36B2E0838673}"/>
          </ac:picMkLst>
        </pc:picChg>
        <pc:picChg chg="mod">
          <ac:chgData name="dagmara.skillszonemalta" userId="S::dagmara.skillszonemalta_gmail.com#ext#@dobasi.onmicrosoft.com::cab07fde-5b20-4099-b699-b3b303880fe4" providerId="AD" clId="Web-{66333C9C-6F97-7341-2A67-3D15F7986158}" dt="2024-11-23T19:17:41.556" v="593" actId="1076"/>
          <ac:picMkLst>
            <pc:docMk/>
            <pc:sldMk cId="0" sldId="262"/>
            <ac:picMk id="110" creationId="{00000000-0000-0000-0000-000000000000}"/>
          </ac:picMkLst>
        </pc:picChg>
      </pc:sldChg>
      <pc:sldChg chg="addSp delSp modSp">
        <pc:chgData name="dagmara.skillszonemalta" userId="S::dagmara.skillszonemalta_gmail.com#ext#@dobasi.onmicrosoft.com::cab07fde-5b20-4099-b699-b3b303880fe4" providerId="AD" clId="Web-{66333C9C-6F97-7341-2A67-3D15F7986158}" dt="2024-11-23T20:12:37.679" v="1293" actId="20577"/>
        <pc:sldMkLst>
          <pc:docMk/>
          <pc:sldMk cId="0" sldId="263"/>
        </pc:sldMkLst>
        <pc:spChg chg="add mod">
          <ac:chgData name="dagmara.skillszonemalta" userId="S::dagmara.skillszonemalta_gmail.com#ext#@dobasi.onmicrosoft.com::cab07fde-5b20-4099-b699-b3b303880fe4" providerId="AD" clId="Web-{66333C9C-6F97-7341-2A67-3D15F7986158}" dt="2024-11-23T18:56:58.760" v="351" actId="1076"/>
          <ac:spMkLst>
            <pc:docMk/>
            <pc:sldMk cId="0" sldId="263"/>
            <ac:spMk id="4" creationId="{BE808125-66F6-1324-1E5E-7E8A5B9C9C90}"/>
          </ac:spMkLst>
        </pc:spChg>
        <pc:spChg chg="mod">
          <ac:chgData name="dagmara.skillszonemalta" userId="S::dagmara.skillszonemalta_gmail.com#ext#@dobasi.onmicrosoft.com::cab07fde-5b20-4099-b699-b3b303880fe4" providerId="AD" clId="Web-{66333C9C-6F97-7341-2A67-3D15F7986158}" dt="2024-11-23T20:12:37.679" v="1293" actId="20577"/>
          <ac:spMkLst>
            <pc:docMk/>
            <pc:sldMk cId="0" sldId="263"/>
            <ac:spMk id="115"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32:21.534" v="1605" actId="14100"/>
        <pc:sldMkLst>
          <pc:docMk/>
          <pc:sldMk cId="0" sldId="264"/>
        </pc:sldMkLst>
        <pc:spChg chg="add mod">
          <ac:chgData name="dagmara.skillszonemalta" userId="S::dagmara.skillszonemalta_gmail.com#ext#@dobasi.onmicrosoft.com::cab07fde-5b20-4099-b699-b3b303880fe4" providerId="AD" clId="Web-{66333C9C-6F97-7341-2A67-3D15F7986158}" dt="2024-11-23T20:32:21.534" v="1605" actId="14100"/>
          <ac:spMkLst>
            <pc:docMk/>
            <pc:sldMk cId="0" sldId="264"/>
            <ac:spMk id="3" creationId="{4BC904C2-A655-7566-3AA0-E067032A148D}"/>
          </ac:spMkLst>
        </pc:spChg>
        <pc:spChg chg="mod">
          <ac:chgData name="dagmara.skillszonemalta" userId="S::dagmara.skillszonemalta_gmail.com#ext#@dobasi.onmicrosoft.com::cab07fde-5b20-4099-b699-b3b303880fe4" providerId="AD" clId="Web-{66333C9C-6F97-7341-2A67-3D15F7986158}" dt="2024-11-23T20:16:12.706" v="1356" actId="1076"/>
          <ac:spMkLst>
            <pc:docMk/>
            <pc:sldMk cId="0" sldId="264"/>
            <ac:spMk id="121" creationId="{00000000-0000-0000-0000-000000000000}"/>
          </ac:spMkLst>
        </pc:spChg>
        <pc:spChg chg="mod">
          <ac:chgData name="dagmara.skillszonemalta" userId="S::dagmara.skillszonemalta_gmail.com#ext#@dobasi.onmicrosoft.com::cab07fde-5b20-4099-b699-b3b303880fe4" providerId="AD" clId="Web-{66333C9C-6F97-7341-2A67-3D15F7986158}" dt="2024-11-23T20:21:46.386" v="1502" actId="20577"/>
          <ac:spMkLst>
            <pc:docMk/>
            <pc:sldMk cId="0" sldId="264"/>
            <ac:spMk id="122"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35:13.647" v="1658" actId="1076"/>
        <pc:sldMkLst>
          <pc:docMk/>
          <pc:sldMk cId="0" sldId="265"/>
        </pc:sldMkLst>
        <pc:spChg chg="add mod">
          <ac:chgData name="dagmara.skillszonemalta" userId="S::dagmara.skillszonemalta_gmail.com#ext#@dobasi.onmicrosoft.com::cab07fde-5b20-4099-b699-b3b303880fe4" providerId="AD" clId="Web-{66333C9C-6F97-7341-2A67-3D15F7986158}" dt="2024-11-23T20:32:10.112" v="1593" actId="20577"/>
          <ac:spMkLst>
            <pc:docMk/>
            <pc:sldMk cId="0" sldId="265"/>
            <ac:spMk id="4" creationId="{DD156FE8-A256-8025-ECFB-9873A32E0EC0}"/>
          </ac:spMkLst>
        </pc:spChg>
        <pc:spChg chg="mod">
          <ac:chgData name="dagmara.skillszonemalta" userId="S::dagmara.skillszonemalta_gmail.com#ext#@dobasi.onmicrosoft.com::cab07fde-5b20-4099-b699-b3b303880fe4" providerId="AD" clId="Web-{66333C9C-6F97-7341-2A67-3D15F7986158}" dt="2024-11-23T20:35:10.132" v="1657" actId="1076"/>
          <ac:spMkLst>
            <pc:docMk/>
            <pc:sldMk cId="0" sldId="265"/>
            <ac:spMk id="129" creationId="{00000000-0000-0000-0000-000000000000}"/>
          </ac:spMkLst>
        </pc:spChg>
        <pc:spChg chg="mod">
          <ac:chgData name="dagmara.skillszonemalta" userId="S::dagmara.skillszonemalta_gmail.com#ext#@dobasi.onmicrosoft.com::cab07fde-5b20-4099-b699-b3b303880fe4" providerId="AD" clId="Web-{66333C9C-6F97-7341-2A67-3D15F7986158}" dt="2024-11-23T20:35:13.647" v="1658" actId="1076"/>
          <ac:spMkLst>
            <pc:docMk/>
            <pc:sldMk cId="0" sldId="265"/>
            <ac:spMk id="130"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39:24.544" v="1685" actId="1076"/>
        <pc:sldMkLst>
          <pc:docMk/>
          <pc:sldMk cId="0" sldId="266"/>
        </pc:sldMkLst>
        <pc:spChg chg="mod">
          <ac:chgData name="dagmara.skillszonemalta" userId="S::dagmara.skillszonemalta_gmail.com#ext#@dobasi.onmicrosoft.com::cab07fde-5b20-4099-b699-b3b303880fe4" providerId="AD" clId="Web-{66333C9C-6F97-7341-2A67-3D15F7986158}" dt="2024-11-23T20:36:45.852" v="1673" actId="1076"/>
          <ac:spMkLst>
            <pc:docMk/>
            <pc:sldMk cId="0" sldId="266"/>
            <ac:spMk id="2" creationId="{33C8CF3B-4923-4079-9150-EDA3874C0058}"/>
          </ac:spMkLst>
        </pc:spChg>
        <pc:spChg chg="add mod">
          <ac:chgData name="dagmara.skillszonemalta" userId="S::dagmara.skillszonemalta_gmail.com#ext#@dobasi.onmicrosoft.com::cab07fde-5b20-4099-b699-b3b303880fe4" providerId="AD" clId="Web-{66333C9C-6F97-7341-2A67-3D15F7986158}" dt="2024-11-23T20:39:24.544" v="1685" actId="1076"/>
          <ac:spMkLst>
            <pc:docMk/>
            <pc:sldMk cId="0" sldId="266"/>
            <ac:spMk id="4" creationId="{E77FC96A-55B3-C159-0CD3-C047A2039469}"/>
          </ac:spMkLst>
        </pc:spChg>
        <pc:spChg chg="mod">
          <ac:chgData name="dagmara.skillszonemalta" userId="S::dagmara.skillszonemalta_gmail.com#ext#@dobasi.onmicrosoft.com::cab07fde-5b20-4099-b699-b3b303880fe4" providerId="AD" clId="Web-{66333C9C-6F97-7341-2A67-3D15F7986158}" dt="2024-11-23T20:35:36.585" v="1661" actId="1076"/>
          <ac:spMkLst>
            <pc:docMk/>
            <pc:sldMk cId="0" sldId="266"/>
            <ac:spMk id="137" creationId="{00000000-0000-0000-0000-000000000000}"/>
          </ac:spMkLst>
        </pc:spChg>
        <pc:spChg chg="mod">
          <ac:chgData name="dagmara.skillszonemalta" userId="S::dagmara.skillszonemalta_gmail.com#ext#@dobasi.onmicrosoft.com::cab07fde-5b20-4099-b699-b3b303880fe4" providerId="AD" clId="Web-{66333C9C-6F97-7341-2A67-3D15F7986158}" dt="2024-11-23T20:35:40.882" v="1662" actId="1076"/>
          <ac:spMkLst>
            <pc:docMk/>
            <pc:sldMk cId="0" sldId="266"/>
            <ac:spMk id="138"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50:03.487" v="1787" actId="20577"/>
        <pc:sldMkLst>
          <pc:docMk/>
          <pc:sldMk cId="0" sldId="267"/>
        </pc:sldMkLst>
        <pc:spChg chg="mod">
          <ac:chgData name="dagmara.skillszonemalta" userId="S::dagmara.skillszonemalta_gmail.com#ext#@dobasi.onmicrosoft.com::cab07fde-5b20-4099-b699-b3b303880fe4" providerId="AD" clId="Web-{66333C9C-6F97-7341-2A67-3D15F7986158}" dt="2024-11-23T20:42:34.876" v="1711" actId="1076"/>
          <ac:spMkLst>
            <pc:docMk/>
            <pc:sldMk cId="0" sldId="267"/>
            <ac:spMk id="2" creationId="{AC1ADAB5-2888-9E08-4B69-82AD477A5E9B}"/>
          </ac:spMkLst>
        </pc:spChg>
        <pc:spChg chg="add mod">
          <ac:chgData name="dagmara.skillszonemalta" userId="S::dagmara.skillszonemalta_gmail.com#ext#@dobasi.onmicrosoft.com::cab07fde-5b20-4099-b699-b3b303880fe4" providerId="AD" clId="Web-{66333C9C-6F97-7341-2A67-3D15F7986158}" dt="2024-11-23T20:50:03.487" v="1787" actId="20577"/>
          <ac:spMkLst>
            <pc:docMk/>
            <pc:sldMk cId="0" sldId="267"/>
            <ac:spMk id="4" creationId="{5CD3C341-153A-93F3-E365-84BE4A273F1A}"/>
          </ac:spMkLst>
        </pc:spChg>
        <pc:spChg chg="mod">
          <ac:chgData name="dagmara.skillszonemalta" userId="S::dagmara.skillszonemalta_gmail.com#ext#@dobasi.onmicrosoft.com::cab07fde-5b20-4099-b699-b3b303880fe4" providerId="AD" clId="Web-{66333C9C-6F97-7341-2A67-3D15F7986158}" dt="2024-11-23T20:40:26.373" v="1697" actId="1076"/>
          <ac:spMkLst>
            <pc:docMk/>
            <pc:sldMk cId="0" sldId="267"/>
            <ac:spMk id="145" creationId="{00000000-0000-0000-0000-000000000000}"/>
          </ac:spMkLst>
        </pc:spChg>
        <pc:spChg chg="mod">
          <ac:chgData name="dagmara.skillszonemalta" userId="S::dagmara.skillszonemalta_gmail.com#ext#@dobasi.onmicrosoft.com::cab07fde-5b20-4099-b699-b3b303880fe4" providerId="AD" clId="Web-{66333C9C-6F97-7341-2A67-3D15F7986158}" dt="2024-11-23T20:40:48.811" v="1702" actId="1076"/>
          <ac:spMkLst>
            <pc:docMk/>
            <pc:sldMk cId="0" sldId="267"/>
            <ac:spMk id="146"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0:57:14.316" v="1874" actId="1076"/>
        <pc:sldMkLst>
          <pc:docMk/>
          <pc:sldMk cId="0" sldId="268"/>
        </pc:sldMkLst>
        <pc:spChg chg="mod">
          <ac:chgData name="dagmara.skillszonemalta" userId="S::dagmara.skillszonemalta_gmail.com#ext#@dobasi.onmicrosoft.com::cab07fde-5b20-4099-b699-b3b303880fe4" providerId="AD" clId="Web-{66333C9C-6F97-7341-2A67-3D15F7986158}" dt="2024-11-23T20:52:48.257" v="1811" actId="1076"/>
          <ac:spMkLst>
            <pc:docMk/>
            <pc:sldMk cId="0" sldId="268"/>
            <ac:spMk id="2" creationId="{1ED36E91-3565-C563-6BFF-E6A8DF3563F6}"/>
          </ac:spMkLst>
        </pc:spChg>
        <pc:spChg chg="add mod">
          <ac:chgData name="dagmara.skillszonemalta" userId="S::dagmara.skillszonemalta_gmail.com#ext#@dobasi.onmicrosoft.com::cab07fde-5b20-4099-b699-b3b303880fe4" providerId="AD" clId="Web-{66333C9C-6F97-7341-2A67-3D15F7986158}" dt="2024-11-23T20:57:14.316" v="1874" actId="1076"/>
          <ac:spMkLst>
            <pc:docMk/>
            <pc:sldMk cId="0" sldId="268"/>
            <ac:spMk id="4" creationId="{85F27C7D-6316-904E-DEAF-F7248B71D46D}"/>
          </ac:spMkLst>
        </pc:spChg>
        <pc:spChg chg="mod">
          <ac:chgData name="dagmara.skillszonemalta" userId="S::dagmara.skillszonemalta_gmail.com#ext#@dobasi.onmicrosoft.com::cab07fde-5b20-4099-b699-b3b303880fe4" providerId="AD" clId="Web-{66333C9C-6F97-7341-2A67-3D15F7986158}" dt="2024-11-23T20:40:21.654" v="1696" actId="1076"/>
          <ac:spMkLst>
            <pc:docMk/>
            <pc:sldMk cId="0" sldId="268"/>
            <ac:spMk id="153" creationId="{00000000-0000-0000-0000-000000000000}"/>
          </ac:spMkLst>
        </pc:spChg>
        <pc:spChg chg="mod">
          <ac:chgData name="dagmara.skillszonemalta" userId="S::dagmara.skillszonemalta_gmail.com#ext#@dobasi.onmicrosoft.com::cab07fde-5b20-4099-b699-b3b303880fe4" providerId="AD" clId="Web-{66333C9C-6F97-7341-2A67-3D15F7986158}" dt="2024-11-23T20:53:31.701" v="1815" actId="14100"/>
          <ac:spMkLst>
            <pc:docMk/>
            <pc:sldMk cId="0" sldId="268"/>
            <ac:spMk id="154" creationId="{00000000-0000-0000-0000-000000000000}"/>
          </ac:spMkLst>
        </pc:spChg>
      </pc:sldChg>
      <pc:sldChg chg="modSp">
        <pc:chgData name="dagmara.skillszonemalta" userId="S::dagmara.skillszonemalta_gmail.com#ext#@dobasi.onmicrosoft.com::cab07fde-5b20-4099-b699-b3b303880fe4" providerId="AD" clId="Web-{66333C9C-6F97-7341-2A67-3D15F7986158}" dt="2024-11-23T20:59:58.992" v="1888" actId="20577"/>
        <pc:sldMkLst>
          <pc:docMk/>
          <pc:sldMk cId="0" sldId="269"/>
        </pc:sldMkLst>
        <pc:spChg chg="mod">
          <ac:chgData name="dagmara.skillszonemalta" userId="S::dagmara.skillszonemalta_gmail.com#ext#@dobasi.onmicrosoft.com::cab07fde-5b20-4099-b699-b3b303880fe4" providerId="AD" clId="Web-{66333C9C-6F97-7341-2A67-3D15F7986158}" dt="2024-11-23T20:59:58.992" v="1888" actId="20577"/>
          <ac:spMkLst>
            <pc:docMk/>
            <pc:sldMk cId="0" sldId="269"/>
            <ac:spMk id="162" creationId="{00000000-0000-0000-0000-000000000000}"/>
          </ac:spMkLst>
        </pc:spChg>
        <pc:spChg chg="mod">
          <ac:chgData name="dagmara.skillszonemalta" userId="S::dagmara.skillszonemalta_gmail.com#ext#@dobasi.onmicrosoft.com::cab07fde-5b20-4099-b699-b3b303880fe4" providerId="AD" clId="Web-{66333C9C-6F97-7341-2A67-3D15F7986158}" dt="2024-11-23T20:10:41.223" v="1271" actId="20577"/>
          <ac:spMkLst>
            <pc:docMk/>
            <pc:sldMk cId="0" sldId="269"/>
            <ac:spMk id="163"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21:20:25.479" v="2454" actId="20577"/>
        <pc:sldMkLst>
          <pc:docMk/>
          <pc:sldMk cId="0" sldId="270"/>
        </pc:sldMkLst>
        <pc:spChg chg="add mod">
          <ac:chgData name="dagmara.skillszonemalta" userId="S::dagmara.skillszonemalta_gmail.com#ext#@dobasi.onmicrosoft.com::cab07fde-5b20-4099-b699-b3b303880fe4" providerId="AD" clId="Web-{66333C9C-6F97-7341-2A67-3D15F7986158}" dt="2024-11-23T21:20:25.479" v="2454" actId="20577"/>
          <ac:spMkLst>
            <pc:docMk/>
            <pc:sldMk cId="0" sldId="270"/>
            <ac:spMk id="3" creationId="{DAED53AC-5B99-DA0A-CF10-A4903202E365}"/>
          </ac:spMkLst>
        </pc:spChg>
        <pc:spChg chg="add mod">
          <ac:chgData name="dagmara.skillszonemalta" userId="S::dagmara.skillszonemalta_gmail.com#ext#@dobasi.onmicrosoft.com::cab07fde-5b20-4099-b699-b3b303880fe4" providerId="AD" clId="Web-{66333C9C-6F97-7341-2A67-3D15F7986158}" dt="2024-11-23T21:11:56.964" v="2293" actId="1076"/>
          <ac:spMkLst>
            <pc:docMk/>
            <pc:sldMk cId="0" sldId="270"/>
            <ac:spMk id="5" creationId="{8986FF7A-3C54-A2CA-8CA3-3F9AD00B99A4}"/>
          </ac:spMkLst>
        </pc:spChg>
        <pc:spChg chg="mod">
          <ac:chgData name="dagmara.skillszonemalta" userId="S::dagmara.skillszonemalta_gmail.com#ext#@dobasi.onmicrosoft.com::cab07fde-5b20-4099-b699-b3b303880fe4" providerId="AD" clId="Web-{66333C9C-6F97-7341-2A67-3D15F7986158}" dt="2024-11-23T21:06:26.573" v="2225" actId="1076"/>
          <ac:spMkLst>
            <pc:docMk/>
            <pc:sldMk cId="0" sldId="270"/>
            <ac:spMk id="168" creationId="{00000000-0000-0000-0000-000000000000}"/>
          </ac:spMkLst>
        </pc:spChg>
        <pc:spChg chg="mod">
          <ac:chgData name="dagmara.skillszonemalta" userId="S::dagmara.skillszonemalta_gmail.com#ext#@dobasi.onmicrosoft.com::cab07fde-5b20-4099-b699-b3b303880fe4" providerId="AD" clId="Web-{66333C9C-6F97-7341-2A67-3D15F7986158}" dt="2024-11-23T21:09:40.003" v="2253" actId="20577"/>
          <ac:spMkLst>
            <pc:docMk/>
            <pc:sldMk cId="0" sldId="270"/>
            <ac:spMk id="169" creationId="{00000000-0000-0000-0000-000000000000}"/>
          </ac:spMkLst>
        </pc:spChg>
        <pc:spChg chg="mod">
          <ac:chgData name="dagmara.skillszonemalta" userId="S::dagmara.skillszonemalta_gmail.com#ext#@dobasi.onmicrosoft.com::cab07fde-5b20-4099-b699-b3b303880fe4" providerId="AD" clId="Web-{66333C9C-6F97-7341-2A67-3D15F7986158}" dt="2024-11-23T21:10:57.494" v="2268" actId="1076"/>
          <ac:spMkLst>
            <pc:docMk/>
            <pc:sldMk cId="0" sldId="270"/>
            <ac:spMk id="172" creationId="{00000000-0000-0000-0000-000000000000}"/>
          </ac:spMkLst>
        </pc:spChg>
        <pc:picChg chg="add mod modCrop">
          <ac:chgData name="dagmara.skillszonemalta" userId="S::dagmara.skillszonemalta_gmail.com#ext#@dobasi.onmicrosoft.com::cab07fde-5b20-4099-b699-b3b303880fe4" providerId="AD" clId="Web-{66333C9C-6F97-7341-2A67-3D15F7986158}" dt="2024-11-23T21:11:05.948" v="2270" actId="1076"/>
          <ac:picMkLst>
            <pc:docMk/>
            <pc:sldMk cId="0" sldId="270"/>
            <ac:picMk id="4" creationId="{8445BCB4-DF2E-244D-B16B-D00474C6B61E}"/>
          </ac:picMkLst>
        </pc:picChg>
        <pc:picChg chg="mod">
          <ac:chgData name="dagmara.skillszonemalta" userId="S::dagmara.skillszonemalta_gmail.com#ext#@dobasi.onmicrosoft.com::cab07fde-5b20-4099-b699-b3b303880fe4" providerId="AD" clId="Web-{66333C9C-6F97-7341-2A67-3D15F7986158}" dt="2024-11-23T21:10:53.791" v="2267" actId="1076"/>
          <ac:picMkLst>
            <pc:docMk/>
            <pc:sldMk cId="0" sldId="270"/>
            <ac:picMk id="171" creationId="{00000000-0000-0000-0000-000000000000}"/>
          </ac:picMkLst>
        </pc:picChg>
      </pc:sldChg>
      <pc:sldChg chg="addSp delSp modSp">
        <pc:chgData name="dagmara.skillszonemalta" userId="S::dagmara.skillszonemalta_gmail.com#ext#@dobasi.onmicrosoft.com::cab07fde-5b20-4099-b699-b3b303880fe4" providerId="AD" clId="Web-{66333C9C-6F97-7341-2A67-3D15F7986158}" dt="2024-11-23T21:28:34.214" v="2638" actId="1076"/>
        <pc:sldMkLst>
          <pc:docMk/>
          <pc:sldMk cId="0" sldId="271"/>
        </pc:sldMkLst>
        <pc:spChg chg="add mod">
          <ac:chgData name="dagmara.skillszonemalta" userId="S::dagmara.skillszonemalta_gmail.com#ext#@dobasi.onmicrosoft.com::cab07fde-5b20-4099-b699-b3b303880fe4" providerId="AD" clId="Web-{66333C9C-6F97-7341-2A67-3D15F7986158}" dt="2024-11-23T21:26:39.519" v="2611" actId="1076"/>
          <ac:spMkLst>
            <pc:docMk/>
            <pc:sldMk cId="0" sldId="271"/>
            <ac:spMk id="2" creationId="{1A33865D-CFFD-EE77-0948-7664AC4540AF}"/>
          </ac:spMkLst>
        </pc:spChg>
        <pc:spChg chg="add mod">
          <ac:chgData name="dagmara.skillszonemalta" userId="S::dagmara.skillszonemalta_gmail.com#ext#@dobasi.onmicrosoft.com::cab07fde-5b20-4099-b699-b3b303880fe4" providerId="AD" clId="Web-{66333C9C-6F97-7341-2A67-3D15F7986158}" dt="2024-11-23T21:28:26.944" v="2635" actId="1076"/>
          <ac:spMkLst>
            <pc:docMk/>
            <pc:sldMk cId="0" sldId="271"/>
            <ac:spMk id="6" creationId="{2D26AF4E-701D-F540-5EB5-C314DF1E3A63}"/>
          </ac:spMkLst>
        </pc:spChg>
        <pc:spChg chg="mod">
          <ac:chgData name="dagmara.skillszonemalta" userId="S::dagmara.skillszonemalta_gmail.com#ext#@dobasi.onmicrosoft.com::cab07fde-5b20-4099-b699-b3b303880fe4" providerId="AD" clId="Web-{66333C9C-6F97-7341-2A67-3D15F7986158}" dt="2024-11-23T21:27:39.802" v="2619" actId="1076"/>
          <ac:spMkLst>
            <pc:docMk/>
            <pc:sldMk cId="0" sldId="271"/>
            <ac:spMk id="177" creationId="{00000000-0000-0000-0000-000000000000}"/>
          </ac:spMkLst>
        </pc:spChg>
        <pc:spChg chg="mod">
          <ac:chgData name="dagmara.skillszonemalta" userId="S::dagmara.skillszonemalta_gmail.com#ext#@dobasi.onmicrosoft.com::cab07fde-5b20-4099-b699-b3b303880fe4" providerId="AD" clId="Web-{66333C9C-6F97-7341-2A67-3D15F7986158}" dt="2024-11-23T21:27:31.802" v="2618" actId="1076"/>
          <ac:spMkLst>
            <pc:docMk/>
            <pc:sldMk cId="0" sldId="271"/>
            <ac:spMk id="179" creationId="{00000000-0000-0000-0000-000000000000}"/>
          </ac:spMkLst>
        </pc:spChg>
        <pc:spChg chg="mod">
          <ac:chgData name="dagmara.skillszonemalta" userId="S::dagmara.skillszonemalta_gmail.com#ext#@dobasi.onmicrosoft.com::cab07fde-5b20-4099-b699-b3b303880fe4" providerId="AD" clId="Web-{66333C9C-6F97-7341-2A67-3D15F7986158}" dt="2024-11-23T21:28:30.432" v="2636" actId="1076"/>
          <ac:spMkLst>
            <pc:docMk/>
            <pc:sldMk cId="0" sldId="271"/>
            <ac:spMk id="181" creationId="{00000000-0000-0000-0000-000000000000}"/>
          </ac:spMkLst>
        </pc:spChg>
        <pc:picChg chg="mod">
          <ac:chgData name="dagmara.skillszonemalta" userId="S::dagmara.skillszonemalta_gmail.com#ext#@dobasi.onmicrosoft.com::cab07fde-5b20-4099-b699-b3b303880fe4" providerId="AD" clId="Web-{66333C9C-6F97-7341-2A67-3D15F7986158}" dt="2024-11-23T21:26:26.019" v="2609" actId="14100"/>
          <ac:picMkLst>
            <pc:docMk/>
            <pc:sldMk cId="0" sldId="271"/>
            <ac:picMk id="178" creationId="{00000000-0000-0000-0000-000000000000}"/>
          </ac:picMkLst>
        </pc:picChg>
        <pc:picChg chg="mod">
          <ac:chgData name="dagmara.skillszonemalta" userId="S::dagmara.skillszonemalta_gmail.com#ext#@dobasi.onmicrosoft.com::cab07fde-5b20-4099-b699-b3b303880fe4" providerId="AD" clId="Web-{66333C9C-6F97-7341-2A67-3D15F7986158}" dt="2024-11-23T21:28:34.214" v="2638" actId="1076"/>
          <ac:picMkLst>
            <pc:docMk/>
            <pc:sldMk cId="0" sldId="271"/>
            <ac:picMk id="180" creationId="{00000000-0000-0000-0000-000000000000}"/>
          </ac:picMkLst>
        </pc:picChg>
      </pc:sldChg>
      <pc:sldChg chg="modSp ord">
        <pc:chgData name="dagmara.skillszonemalta" userId="S::dagmara.skillszonemalta_gmail.com#ext#@dobasi.onmicrosoft.com::cab07fde-5b20-4099-b699-b3b303880fe4" providerId="AD" clId="Web-{66333C9C-6F97-7341-2A67-3D15F7986158}" dt="2024-11-23T21:19:21.931" v="2376" actId="20577"/>
        <pc:sldMkLst>
          <pc:docMk/>
          <pc:sldMk cId="0" sldId="272"/>
        </pc:sldMkLst>
        <pc:spChg chg="mod">
          <ac:chgData name="dagmara.skillszonemalta" userId="S::dagmara.skillszonemalta_gmail.com#ext#@dobasi.onmicrosoft.com::cab07fde-5b20-4099-b699-b3b303880fe4" providerId="AD" clId="Web-{66333C9C-6F97-7341-2A67-3D15F7986158}" dt="2024-11-23T21:18:54.087" v="2343" actId="20577"/>
          <ac:spMkLst>
            <pc:docMk/>
            <pc:sldMk cId="0" sldId="272"/>
            <ac:spMk id="186" creationId="{00000000-0000-0000-0000-000000000000}"/>
          </ac:spMkLst>
        </pc:spChg>
        <pc:spChg chg="mod">
          <ac:chgData name="dagmara.skillszonemalta" userId="S::dagmara.skillszonemalta_gmail.com#ext#@dobasi.onmicrosoft.com::cab07fde-5b20-4099-b699-b3b303880fe4" providerId="AD" clId="Web-{66333C9C-6F97-7341-2A67-3D15F7986158}" dt="2024-11-23T21:19:19.853" v="2374" actId="20577"/>
          <ac:spMkLst>
            <pc:docMk/>
            <pc:sldMk cId="0" sldId="272"/>
            <ac:spMk id="188" creationId="{00000000-0000-0000-0000-000000000000}"/>
          </ac:spMkLst>
        </pc:spChg>
        <pc:spChg chg="mod">
          <ac:chgData name="dagmara.skillszonemalta" userId="S::dagmara.skillszonemalta_gmail.com#ext#@dobasi.onmicrosoft.com::cab07fde-5b20-4099-b699-b3b303880fe4" providerId="AD" clId="Web-{66333C9C-6F97-7341-2A67-3D15F7986158}" dt="2024-11-23T21:19:21.931" v="2376" actId="20577"/>
          <ac:spMkLst>
            <pc:docMk/>
            <pc:sldMk cId="0" sldId="272"/>
            <ac:spMk id="189"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0:12:51.976" v="1296" actId="20577"/>
        <pc:sldMkLst>
          <pc:docMk/>
          <pc:sldMk cId="0" sldId="275"/>
        </pc:sldMkLst>
        <pc:spChg chg="add mod">
          <ac:chgData name="dagmara.skillszonemalta" userId="S::dagmara.skillszonemalta_gmail.com#ext#@dobasi.onmicrosoft.com::cab07fde-5b20-4099-b699-b3b303880fe4" providerId="AD" clId="Web-{66333C9C-6F97-7341-2A67-3D15F7986158}" dt="2024-11-23T18:55:13.585" v="342" actId="20577"/>
          <ac:spMkLst>
            <pc:docMk/>
            <pc:sldMk cId="0" sldId="275"/>
            <ac:spMk id="3" creationId="{691D11AB-8A79-9302-AFF6-871F124FB785}"/>
          </ac:spMkLst>
        </pc:spChg>
        <pc:spChg chg="mod">
          <ac:chgData name="dagmara.skillszonemalta" userId="S::dagmara.skillszonemalta_gmail.com#ext#@dobasi.onmicrosoft.com::cab07fde-5b20-4099-b699-b3b303880fe4" providerId="AD" clId="Web-{66333C9C-6F97-7341-2A67-3D15F7986158}" dt="2024-11-23T20:12:51.976" v="1296" actId="20577"/>
          <ac:spMkLst>
            <pc:docMk/>
            <pc:sldMk cId="0" sldId="275"/>
            <ac:spMk id="208" creationId="{00000000-0000-0000-0000-000000000000}"/>
          </ac:spMkLst>
        </pc:spChg>
      </pc:sldChg>
      <pc:sldChg chg="delSp modSp">
        <pc:chgData name="dagmara.skillszonemalta" userId="S::dagmara.skillszonemalta_gmail.com#ext#@dobasi.onmicrosoft.com::cab07fde-5b20-4099-b699-b3b303880fe4" providerId="AD" clId="Web-{66333C9C-6F97-7341-2A67-3D15F7986158}" dt="2024-11-23T20:09:25.891" v="1268" actId="1076"/>
        <pc:sldMkLst>
          <pc:docMk/>
          <pc:sldMk cId="0" sldId="276"/>
        </pc:sldMkLst>
        <pc:spChg chg="mod">
          <ac:chgData name="dagmara.skillszonemalta" userId="S::dagmara.skillszonemalta_gmail.com#ext#@dobasi.onmicrosoft.com::cab07fde-5b20-4099-b699-b3b303880fe4" providerId="AD" clId="Web-{66333C9C-6F97-7341-2A67-3D15F7986158}" dt="2024-11-23T20:08:47.812" v="1265" actId="20577"/>
          <ac:spMkLst>
            <pc:docMk/>
            <pc:sldMk cId="0" sldId="276"/>
            <ac:spMk id="215" creationId="{00000000-0000-0000-0000-000000000000}"/>
          </ac:spMkLst>
        </pc:spChg>
        <pc:spChg chg="mod">
          <ac:chgData name="dagmara.skillszonemalta" userId="S::dagmara.skillszonemalta_gmail.com#ext#@dobasi.onmicrosoft.com::cab07fde-5b20-4099-b699-b3b303880fe4" providerId="AD" clId="Web-{66333C9C-6F97-7341-2A67-3D15F7986158}" dt="2024-11-23T20:09:25.891" v="1268" actId="1076"/>
          <ac:spMkLst>
            <pc:docMk/>
            <pc:sldMk cId="0" sldId="276"/>
            <ac:spMk id="216" creationId="{00000000-0000-0000-0000-000000000000}"/>
          </ac:spMkLst>
        </pc:spChg>
      </pc:sldChg>
      <pc:sldChg chg="addSp delSp modSp delAnim">
        <pc:chgData name="dagmara.skillszonemalta" userId="S::dagmara.skillszonemalta_gmail.com#ext#@dobasi.onmicrosoft.com::cab07fde-5b20-4099-b699-b3b303880fe4" providerId="AD" clId="Web-{66333C9C-6F97-7341-2A67-3D15F7986158}" dt="2024-11-23T19:34:11.008" v="726" actId="1076"/>
        <pc:sldMkLst>
          <pc:docMk/>
          <pc:sldMk cId="0" sldId="278"/>
        </pc:sldMkLst>
        <pc:spChg chg="mod">
          <ac:chgData name="dagmara.skillszonemalta" userId="S::dagmara.skillszonemalta_gmail.com#ext#@dobasi.onmicrosoft.com::cab07fde-5b20-4099-b699-b3b303880fe4" providerId="AD" clId="Web-{66333C9C-6F97-7341-2A67-3D15F7986158}" dt="2024-11-23T19:34:11.008" v="726" actId="1076"/>
          <ac:spMkLst>
            <pc:docMk/>
            <pc:sldMk cId="0" sldId="278"/>
            <ac:spMk id="3" creationId="{27E46F5D-9702-076A-17A9-02675106CD6C}"/>
          </ac:spMkLst>
        </pc:spChg>
        <pc:spChg chg="add mod">
          <ac:chgData name="dagmara.skillszonemalta" userId="S::dagmara.skillszonemalta_gmail.com#ext#@dobasi.onmicrosoft.com::cab07fde-5b20-4099-b699-b3b303880fe4" providerId="AD" clId="Web-{66333C9C-6F97-7341-2A67-3D15F7986158}" dt="2024-11-23T19:22:05.273" v="640" actId="20577"/>
          <ac:spMkLst>
            <pc:docMk/>
            <pc:sldMk cId="0" sldId="278"/>
            <ac:spMk id="5" creationId="{69FC8E54-63D7-22A9-E70E-09AC2FC2C01E}"/>
          </ac:spMkLst>
        </pc:spChg>
        <pc:spChg chg="mod">
          <ac:chgData name="dagmara.skillszonemalta" userId="S::dagmara.skillszonemalta_gmail.com#ext#@dobasi.onmicrosoft.com::cab07fde-5b20-4099-b699-b3b303880fe4" providerId="AD" clId="Web-{66333C9C-6F97-7341-2A67-3D15F7986158}" dt="2024-11-23T19:21:00.912" v="617" actId="20577"/>
          <ac:spMkLst>
            <pc:docMk/>
            <pc:sldMk cId="0" sldId="278"/>
            <ac:spMk id="228" creationId="{00000000-0000-0000-0000-000000000000}"/>
          </ac:spMkLst>
        </pc:spChg>
        <pc:picChg chg="add mod">
          <ac:chgData name="dagmara.skillszonemalta" userId="S::dagmara.skillszonemalta_gmail.com#ext#@dobasi.onmicrosoft.com::cab07fde-5b20-4099-b699-b3b303880fe4" providerId="AD" clId="Web-{66333C9C-6F97-7341-2A67-3D15F7986158}" dt="2024-11-23T19:21:06.725" v="619" actId="14100"/>
          <ac:picMkLst>
            <pc:docMk/>
            <pc:sldMk cId="0" sldId="278"/>
            <ac:picMk id="2" creationId="{FB7703EA-E483-61C9-AF8E-6D854D06AF11}"/>
          </ac:picMkLst>
        </pc:picChg>
        <pc:picChg chg="mod">
          <ac:chgData name="dagmara.skillszonemalta" userId="S::dagmara.skillszonemalta_gmail.com#ext#@dobasi.onmicrosoft.com::cab07fde-5b20-4099-b699-b3b303880fe4" providerId="AD" clId="Web-{66333C9C-6F97-7341-2A67-3D15F7986158}" dt="2024-11-23T19:21:36.803" v="624" actId="1076"/>
          <ac:picMkLst>
            <pc:docMk/>
            <pc:sldMk cId="0" sldId="278"/>
            <ac:picMk id="231" creationId="{00000000-0000-0000-0000-000000000000}"/>
          </ac:picMkLst>
        </pc:picChg>
      </pc:sldChg>
      <pc:sldChg chg="addSp delSp modSp delAnim">
        <pc:chgData name="dagmara.skillszonemalta" userId="S::dagmara.skillszonemalta_gmail.com#ext#@dobasi.onmicrosoft.com::cab07fde-5b20-4099-b699-b3b303880fe4" providerId="AD" clId="Web-{66333C9C-6F97-7341-2A67-3D15F7986158}" dt="2024-11-23T19:33:52.664" v="719" actId="1076"/>
        <pc:sldMkLst>
          <pc:docMk/>
          <pc:sldMk cId="0" sldId="280"/>
        </pc:sldMkLst>
        <pc:spChg chg="mod">
          <ac:chgData name="dagmara.skillszonemalta" userId="S::dagmara.skillszonemalta_gmail.com#ext#@dobasi.onmicrosoft.com::cab07fde-5b20-4099-b699-b3b303880fe4" providerId="AD" clId="Web-{66333C9C-6F97-7341-2A67-3D15F7986158}" dt="2024-11-23T19:33:52.664" v="719" actId="1076"/>
          <ac:spMkLst>
            <pc:docMk/>
            <pc:sldMk cId="0" sldId="280"/>
            <ac:spMk id="2" creationId="{1E6A65CE-910A-8851-7C2B-8F45B2EC7508}"/>
          </ac:spMkLst>
        </pc:spChg>
        <pc:spChg chg="add mod">
          <ac:chgData name="dagmara.skillszonemalta" userId="S::dagmara.skillszonemalta_gmail.com#ext#@dobasi.onmicrosoft.com::cab07fde-5b20-4099-b699-b3b303880fe4" providerId="AD" clId="Web-{66333C9C-6F97-7341-2A67-3D15F7986158}" dt="2024-11-23T19:25:37.981" v="670" actId="1076"/>
          <ac:spMkLst>
            <pc:docMk/>
            <pc:sldMk cId="0" sldId="280"/>
            <ac:spMk id="5" creationId="{06806C1A-B79A-6EB1-73D5-8FDC5D12FB4B}"/>
          </ac:spMkLst>
        </pc:spChg>
        <pc:spChg chg="mod">
          <ac:chgData name="dagmara.skillszonemalta" userId="S::dagmara.skillszonemalta_gmail.com#ext#@dobasi.onmicrosoft.com::cab07fde-5b20-4099-b699-b3b303880fe4" providerId="AD" clId="Web-{66333C9C-6F97-7341-2A67-3D15F7986158}" dt="2024-11-23T19:23:37.056" v="658" actId="1076"/>
          <ac:spMkLst>
            <pc:docMk/>
            <pc:sldMk cId="0" sldId="280"/>
            <ac:spMk id="242" creationId="{00000000-0000-0000-0000-000000000000}"/>
          </ac:spMkLst>
        </pc:spChg>
        <pc:picChg chg="add mod">
          <ac:chgData name="dagmara.skillszonemalta" userId="S::dagmara.skillszonemalta_gmail.com#ext#@dobasi.onmicrosoft.com::cab07fde-5b20-4099-b699-b3b303880fe4" providerId="AD" clId="Web-{66333C9C-6F97-7341-2A67-3D15F7986158}" dt="2024-11-23T19:33:45.789" v="718" actId="14100"/>
          <ac:picMkLst>
            <pc:docMk/>
            <pc:sldMk cId="0" sldId="280"/>
            <ac:picMk id="3" creationId="{6717018F-9D5B-A369-5AF5-CA8387772BF5}"/>
          </ac:picMkLst>
        </pc:picChg>
        <pc:picChg chg="mod">
          <ac:chgData name="dagmara.skillszonemalta" userId="S::dagmara.skillszonemalta_gmail.com#ext#@dobasi.onmicrosoft.com::cab07fde-5b20-4099-b699-b3b303880fe4" providerId="AD" clId="Web-{66333C9C-6F97-7341-2A67-3D15F7986158}" dt="2024-11-23T19:25:34.075" v="669" actId="1076"/>
          <ac:picMkLst>
            <pc:docMk/>
            <pc:sldMk cId="0" sldId="280"/>
            <ac:picMk id="245" creationId="{00000000-0000-0000-0000-000000000000}"/>
          </ac:picMkLst>
        </pc:picChg>
      </pc:sldChg>
      <pc:sldChg chg="addSp delSp modSp">
        <pc:chgData name="dagmara.skillszonemalta" userId="S::dagmara.skillszonemalta_gmail.com#ext#@dobasi.onmicrosoft.com::cab07fde-5b20-4099-b699-b3b303880fe4" providerId="AD" clId="Web-{66333C9C-6F97-7341-2A67-3D15F7986158}" dt="2024-11-23T19:02:13.611" v="386" actId="1076"/>
        <pc:sldMkLst>
          <pc:docMk/>
          <pc:sldMk cId="0" sldId="281"/>
        </pc:sldMkLst>
        <pc:spChg chg="add mod">
          <ac:chgData name="dagmara.skillszonemalta" userId="S::dagmara.skillszonemalta_gmail.com#ext#@dobasi.onmicrosoft.com::cab07fde-5b20-4099-b699-b3b303880fe4" providerId="AD" clId="Web-{66333C9C-6F97-7341-2A67-3D15F7986158}" dt="2024-11-23T19:02:13.611" v="386" actId="1076"/>
          <ac:spMkLst>
            <pc:docMk/>
            <pc:sldMk cId="0" sldId="281"/>
            <ac:spMk id="5" creationId="{FC785F10-325F-3377-DCD0-2599925AEC87}"/>
          </ac:spMkLst>
        </pc:spChg>
        <pc:picChg chg="add mod modCrop">
          <ac:chgData name="dagmara.skillszonemalta" userId="S::dagmara.skillszonemalta_gmail.com#ext#@dobasi.onmicrosoft.com::cab07fde-5b20-4099-b699-b3b303880fe4" providerId="AD" clId="Web-{66333C9C-6F97-7341-2A67-3D15F7986158}" dt="2024-11-23T19:01:38.516" v="383" actId="1076"/>
          <ac:picMkLst>
            <pc:docMk/>
            <pc:sldMk cId="0" sldId="281"/>
            <ac:picMk id="6" creationId="{F25460EF-8D38-D538-B720-549B7730114A}"/>
          </ac:picMkLst>
        </pc:picChg>
      </pc:sldChg>
      <pc:sldChg chg="addSp delSp modSp">
        <pc:chgData name="dagmara.skillszonemalta" userId="S::dagmara.skillszonemalta_gmail.com#ext#@dobasi.onmicrosoft.com::cab07fde-5b20-4099-b699-b3b303880fe4" providerId="AD" clId="Web-{66333C9C-6F97-7341-2A67-3D15F7986158}" dt="2024-11-23T19:05:16.318" v="404" actId="1076"/>
        <pc:sldMkLst>
          <pc:docMk/>
          <pc:sldMk cId="0" sldId="282"/>
        </pc:sldMkLst>
        <pc:spChg chg="add mod">
          <ac:chgData name="dagmara.skillszonemalta" userId="S::dagmara.skillszonemalta_gmail.com#ext#@dobasi.onmicrosoft.com::cab07fde-5b20-4099-b699-b3b303880fe4" providerId="AD" clId="Web-{66333C9C-6F97-7341-2A67-3D15F7986158}" dt="2024-11-23T19:05:16.318" v="404" actId="1076"/>
          <ac:spMkLst>
            <pc:docMk/>
            <pc:sldMk cId="0" sldId="282"/>
            <ac:spMk id="5" creationId="{A1501990-6445-768A-0874-72861BCE3780}"/>
          </ac:spMkLst>
        </pc:spChg>
        <pc:picChg chg="add mod modCrop">
          <ac:chgData name="dagmara.skillszonemalta" userId="S::dagmara.skillszonemalta_gmail.com#ext#@dobasi.onmicrosoft.com::cab07fde-5b20-4099-b699-b3b303880fe4" providerId="AD" clId="Web-{66333C9C-6F97-7341-2A67-3D15F7986158}" dt="2024-11-23T19:05:01.552" v="399" actId="1076"/>
          <ac:picMkLst>
            <pc:docMk/>
            <pc:sldMk cId="0" sldId="282"/>
            <ac:picMk id="4" creationId="{5A5FFD5C-D4CA-967F-9888-51BB37680428}"/>
          </ac:picMkLst>
        </pc:picChg>
      </pc:sldChg>
      <pc:sldChg chg="addSp modSp">
        <pc:chgData name="dagmara.skillszonemalta" userId="S::dagmara.skillszonemalta_gmail.com#ext#@dobasi.onmicrosoft.com::cab07fde-5b20-4099-b699-b3b303880fe4" providerId="AD" clId="Web-{66333C9C-6F97-7341-2A67-3D15F7986158}" dt="2024-11-23T22:00:28.840" v="2997" actId="20577"/>
        <pc:sldMkLst>
          <pc:docMk/>
          <pc:sldMk cId="0" sldId="283"/>
        </pc:sldMkLst>
        <pc:spChg chg="add mod">
          <ac:chgData name="dagmara.skillszonemalta" userId="S::dagmara.skillszonemalta_gmail.com#ext#@dobasi.onmicrosoft.com::cab07fde-5b20-4099-b699-b3b303880fe4" providerId="AD" clId="Web-{66333C9C-6F97-7341-2A67-3D15F7986158}" dt="2024-11-23T21:58:32.806" v="2980" actId="20577"/>
          <ac:spMkLst>
            <pc:docMk/>
            <pc:sldMk cId="0" sldId="283"/>
            <ac:spMk id="3" creationId="{799C01DB-38ED-948E-48A1-81A28CBCD0C2}"/>
          </ac:spMkLst>
        </pc:spChg>
        <pc:spChg chg="mod">
          <ac:chgData name="dagmara.skillszonemalta" userId="S::dagmara.skillszonemalta_gmail.com#ext#@dobasi.onmicrosoft.com::cab07fde-5b20-4099-b699-b3b303880fe4" providerId="AD" clId="Web-{66333C9C-6F97-7341-2A67-3D15F7986158}" dt="2024-11-23T22:00:28.840" v="2997" actId="20577"/>
          <ac:spMkLst>
            <pc:docMk/>
            <pc:sldMk cId="0" sldId="283"/>
            <ac:spMk id="265"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2:00:21.933" v="2996" actId="20577"/>
        <pc:sldMkLst>
          <pc:docMk/>
          <pc:sldMk cId="0" sldId="284"/>
        </pc:sldMkLst>
        <pc:spChg chg="mod">
          <ac:chgData name="dagmara.skillszonemalta" userId="S::dagmara.skillszonemalta_gmail.com#ext#@dobasi.onmicrosoft.com::cab07fde-5b20-4099-b699-b3b303880fe4" providerId="AD" clId="Web-{66333C9C-6F97-7341-2A67-3D15F7986158}" dt="2024-11-23T22:00:21.933" v="2996"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66333C9C-6F97-7341-2A67-3D15F7986158}" dt="2024-11-23T21:57:35.351" v="2972" actId="1076"/>
          <ac:spMkLst>
            <pc:docMk/>
            <pc:sldMk cId="0" sldId="284"/>
            <ac:spMk id="4" creationId="{9BEC7881-8256-623F-87CC-9BEF9ED6DD20}"/>
          </ac:spMkLst>
        </pc:spChg>
        <pc:spChg chg="add mod">
          <ac:chgData name="dagmara.skillszonemalta" userId="S::dagmara.skillszonemalta_gmail.com#ext#@dobasi.onmicrosoft.com::cab07fde-5b20-4099-b699-b3b303880fe4" providerId="AD" clId="Web-{66333C9C-6F97-7341-2A67-3D15F7986158}" dt="2024-11-23T21:58:24.649" v="2978" actId="20577"/>
          <ac:spMkLst>
            <pc:docMk/>
            <pc:sldMk cId="0" sldId="284"/>
            <ac:spMk id="5" creationId="{E30971AA-F907-BE67-EE2D-A145F42662C7}"/>
          </ac:spMkLst>
        </pc:spChg>
        <pc:spChg chg="mod">
          <ac:chgData name="dagmara.skillszonemalta" userId="S::dagmara.skillszonemalta_gmail.com#ext#@dobasi.onmicrosoft.com::cab07fde-5b20-4099-b699-b3b303880fe4" providerId="AD" clId="Web-{66333C9C-6F97-7341-2A67-3D15F7986158}" dt="2024-11-23T21:53:07.783" v="2933" actId="1076"/>
          <ac:spMkLst>
            <pc:docMk/>
            <pc:sldMk cId="0" sldId="284"/>
            <ac:spMk id="271"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2:08:30.757" v="3036" actId="1076"/>
        <pc:sldMkLst>
          <pc:docMk/>
          <pc:sldMk cId="0" sldId="285"/>
        </pc:sldMkLst>
        <pc:spChg chg="mod">
          <ac:chgData name="dagmara.skillszonemalta" userId="S::dagmara.skillszonemalta_gmail.com#ext#@dobasi.onmicrosoft.com::cab07fde-5b20-4099-b699-b3b303880fe4" providerId="AD" clId="Web-{66333C9C-6F97-7341-2A67-3D15F7986158}" dt="2024-11-23T22:07:58.319" v="3032" actId="14100"/>
          <ac:spMkLst>
            <pc:docMk/>
            <pc:sldMk cId="0" sldId="285"/>
            <ac:spMk id="3" creationId="{B0B1E254-C5E8-04B6-9A8C-FE15541E7849}"/>
          </ac:spMkLst>
        </pc:spChg>
        <pc:spChg chg="mod">
          <ac:chgData name="dagmara.skillszonemalta" userId="S::dagmara.skillszonemalta_gmail.com#ext#@dobasi.onmicrosoft.com::cab07fde-5b20-4099-b699-b3b303880fe4" providerId="AD" clId="Web-{66333C9C-6F97-7341-2A67-3D15F7986158}" dt="2024-11-23T22:08:30.757" v="3036" actId="1076"/>
          <ac:spMkLst>
            <pc:docMk/>
            <pc:sldMk cId="0" sldId="285"/>
            <ac:spMk id="4" creationId="{237DA332-A7BE-326C-5587-31D57FD64AF7}"/>
          </ac:spMkLst>
        </pc:spChg>
        <pc:spChg chg="add mod">
          <ac:chgData name="dagmara.skillszonemalta" userId="S::dagmara.skillszonemalta_gmail.com#ext#@dobasi.onmicrosoft.com::cab07fde-5b20-4099-b699-b3b303880fe4" providerId="AD" clId="Web-{66333C9C-6F97-7341-2A67-3D15F7986158}" dt="2024-11-23T22:08:05.288" v="3035" actId="1076"/>
          <ac:spMkLst>
            <pc:docMk/>
            <pc:sldMk cId="0" sldId="285"/>
            <ac:spMk id="5" creationId="{05F6BCD2-6F02-9A08-C15C-1CDF3887B5BC}"/>
          </ac:spMkLst>
        </pc:spChg>
      </pc:sldChg>
      <pc:sldChg chg="addSp modSp">
        <pc:chgData name="dagmara.skillszonemalta" userId="S::dagmara.skillszonemalta_gmail.com#ext#@dobasi.onmicrosoft.com::cab07fde-5b20-4099-b699-b3b303880fe4" providerId="AD" clId="Web-{66333C9C-6F97-7341-2A67-3D15F7986158}" dt="2024-11-23T20:12:54.617" v="1297" actId="20577"/>
        <pc:sldMkLst>
          <pc:docMk/>
          <pc:sldMk cId="0" sldId="286"/>
        </pc:sldMkLst>
        <pc:spChg chg="add mod">
          <ac:chgData name="dagmara.skillszonemalta" userId="S::dagmara.skillszonemalta_gmail.com#ext#@dobasi.onmicrosoft.com::cab07fde-5b20-4099-b699-b3b303880fe4" providerId="AD" clId="Web-{66333C9C-6F97-7341-2A67-3D15F7986158}" dt="2024-11-23T18:56:14.087" v="343" actId="20577"/>
          <ac:spMkLst>
            <pc:docMk/>
            <pc:sldMk cId="0" sldId="286"/>
            <ac:spMk id="3" creationId="{56300517-26A6-420F-3BF7-F5266CF63F56}"/>
          </ac:spMkLst>
        </pc:spChg>
        <pc:spChg chg="mod">
          <ac:chgData name="dagmara.skillszonemalta" userId="S::dagmara.skillszonemalta_gmail.com#ext#@dobasi.onmicrosoft.com::cab07fde-5b20-4099-b699-b3b303880fe4" providerId="AD" clId="Web-{66333C9C-6F97-7341-2A67-3D15F7986158}" dt="2024-11-23T20:12:54.617" v="1297" actId="20577"/>
          <ac:spMkLst>
            <pc:docMk/>
            <pc:sldMk cId="0" sldId="286"/>
            <ac:spMk id="285" creationId="{00000000-0000-0000-0000-000000000000}"/>
          </ac:spMkLst>
        </pc:spChg>
      </pc:sldChg>
      <pc:sldChg chg="addSp modSp">
        <pc:chgData name="dagmara.skillszonemalta" userId="S::dagmara.skillszonemalta_gmail.com#ext#@dobasi.onmicrosoft.com::cab07fde-5b20-4099-b699-b3b303880fe4" providerId="AD" clId="Web-{66333C9C-6F97-7341-2A67-3D15F7986158}" dt="2024-11-23T20:06:58.685" v="1221" actId="20577"/>
        <pc:sldMkLst>
          <pc:docMk/>
          <pc:sldMk cId="0" sldId="287"/>
        </pc:sldMkLst>
        <pc:spChg chg="add mod">
          <ac:chgData name="dagmara.skillszonemalta" userId="S::dagmara.skillszonemalta_gmail.com#ext#@dobasi.onmicrosoft.com::cab07fde-5b20-4099-b699-b3b303880fe4" providerId="AD" clId="Web-{66333C9C-6F97-7341-2A67-3D15F7986158}" dt="2024-11-23T19:06:07.601" v="405" actId="20577"/>
          <ac:spMkLst>
            <pc:docMk/>
            <pc:sldMk cId="0" sldId="287"/>
            <ac:spMk id="3" creationId="{A9B35F57-48F1-B953-22B6-CBF5CF71CFDF}"/>
          </ac:spMkLst>
        </pc:spChg>
        <pc:spChg chg="mod">
          <ac:chgData name="dagmara.skillszonemalta" userId="S::dagmara.skillszonemalta_gmail.com#ext#@dobasi.onmicrosoft.com::cab07fde-5b20-4099-b699-b3b303880fe4" providerId="AD" clId="Web-{66333C9C-6F97-7341-2A67-3D15F7986158}" dt="2024-11-23T20:06:58.685" v="1221" actId="20577"/>
          <ac:spMkLst>
            <pc:docMk/>
            <pc:sldMk cId="0" sldId="287"/>
            <ac:spMk id="292" creationId="{00000000-0000-0000-0000-000000000000}"/>
          </ac:spMkLst>
        </pc:spChg>
      </pc:sldChg>
      <pc:sldChg chg="addSp delSp modSp delAnim">
        <pc:chgData name="dagmara.skillszonemalta" userId="S::dagmara.skillszonemalta_gmail.com#ext#@dobasi.onmicrosoft.com::cab07fde-5b20-4099-b699-b3b303880fe4" providerId="AD" clId="Web-{66333C9C-6F97-7341-2A67-3D15F7986158}" dt="2024-11-23T19:33:13.257" v="711" actId="20577"/>
        <pc:sldMkLst>
          <pc:docMk/>
          <pc:sldMk cId="0" sldId="288"/>
        </pc:sldMkLst>
        <pc:spChg chg="mod">
          <ac:chgData name="dagmara.skillszonemalta" userId="S::dagmara.skillszonemalta_gmail.com#ext#@dobasi.onmicrosoft.com::cab07fde-5b20-4099-b699-b3b303880fe4" providerId="AD" clId="Web-{66333C9C-6F97-7341-2A67-3D15F7986158}" dt="2024-11-23T19:31:29.067" v="703" actId="14100"/>
          <ac:spMkLst>
            <pc:docMk/>
            <pc:sldMk cId="0" sldId="288"/>
            <ac:spMk id="2" creationId="{342D1D12-758C-B253-8259-D59D75592E2A}"/>
          </ac:spMkLst>
        </pc:spChg>
        <pc:spChg chg="add mod">
          <ac:chgData name="dagmara.skillszonemalta" userId="S::dagmara.skillszonemalta_gmail.com#ext#@dobasi.onmicrosoft.com::cab07fde-5b20-4099-b699-b3b303880fe4" providerId="AD" clId="Web-{66333C9C-6F97-7341-2A67-3D15F7986158}" dt="2024-11-23T19:33:13.257" v="711" actId="20577"/>
          <ac:spMkLst>
            <pc:docMk/>
            <pc:sldMk cId="0" sldId="288"/>
            <ac:spMk id="5" creationId="{CBD71164-2CC4-B0FB-55A8-CF1F1509CFEC}"/>
          </ac:spMkLst>
        </pc:spChg>
        <pc:spChg chg="mod">
          <ac:chgData name="dagmara.skillszonemalta" userId="S::dagmara.skillszonemalta_gmail.com#ext#@dobasi.onmicrosoft.com::cab07fde-5b20-4099-b699-b3b303880fe4" providerId="AD" clId="Web-{66333C9C-6F97-7341-2A67-3D15F7986158}" dt="2024-11-23T19:30:39.738" v="698" actId="20577"/>
          <ac:spMkLst>
            <pc:docMk/>
            <pc:sldMk cId="0" sldId="288"/>
            <ac:spMk id="298" creationId="{00000000-0000-0000-0000-000000000000}"/>
          </ac:spMkLst>
        </pc:spChg>
        <pc:picChg chg="add mod">
          <ac:chgData name="dagmara.skillszonemalta" userId="S::dagmara.skillszonemalta_gmail.com#ext#@dobasi.onmicrosoft.com::cab07fde-5b20-4099-b699-b3b303880fe4" providerId="AD" clId="Web-{66333C9C-6F97-7341-2A67-3D15F7986158}" dt="2024-11-23T19:26:35.748" v="679" actId="1076"/>
          <ac:picMkLst>
            <pc:docMk/>
            <pc:sldMk cId="0" sldId="288"/>
            <ac:picMk id="3" creationId="{E69DF7D4-3FF6-771F-9718-9CF19663A347}"/>
          </ac:picMkLst>
        </pc:picChg>
        <pc:picChg chg="mod">
          <ac:chgData name="dagmara.skillszonemalta" userId="S::dagmara.skillszonemalta_gmail.com#ext#@dobasi.onmicrosoft.com::cab07fde-5b20-4099-b699-b3b303880fe4" providerId="AD" clId="Web-{66333C9C-6F97-7341-2A67-3D15F7986158}" dt="2024-11-23T19:31:39.989" v="704" actId="14100"/>
          <ac:picMkLst>
            <pc:docMk/>
            <pc:sldMk cId="0" sldId="288"/>
            <ac:picMk id="300" creationId="{00000000-0000-0000-0000-000000000000}"/>
          </ac:picMkLst>
        </pc:picChg>
      </pc:sldChg>
      <pc:sldChg chg="modSp">
        <pc:chgData name="dagmara.skillszonemalta" userId="S::dagmara.skillszonemalta_gmail.com#ext#@dobasi.onmicrosoft.com::cab07fde-5b20-4099-b699-b3b303880fe4" providerId="AD" clId="Web-{66333C9C-6F97-7341-2A67-3D15F7986158}" dt="2024-11-23T20:11:57.256" v="1278" actId="20577"/>
        <pc:sldMkLst>
          <pc:docMk/>
          <pc:sldMk cId="0" sldId="289"/>
        </pc:sldMkLst>
        <pc:spChg chg="mod">
          <ac:chgData name="dagmara.skillszonemalta" userId="S::dagmara.skillszonemalta_gmail.com#ext#@dobasi.onmicrosoft.com::cab07fde-5b20-4099-b699-b3b303880fe4" providerId="AD" clId="Web-{66333C9C-6F97-7341-2A67-3D15F7986158}" dt="2024-11-23T20:11:57.256" v="1278" actId="20577"/>
          <ac:spMkLst>
            <pc:docMk/>
            <pc:sldMk cId="0" sldId="289"/>
            <ac:spMk id="306" creationId="{00000000-0000-0000-0000-000000000000}"/>
          </ac:spMkLst>
        </pc:spChg>
      </pc:sldChg>
      <pc:sldChg chg="addSp delSp modSp">
        <pc:chgData name="dagmara.skillszonemalta" userId="S::dagmara.skillszonemalta_gmail.com#ext#@dobasi.onmicrosoft.com::cab07fde-5b20-4099-b699-b3b303880fe4" providerId="AD" clId="Web-{66333C9C-6F97-7341-2A67-3D15F7986158}" dt="2024-11-23T19:08:55.855" v="422" actId="1076"/>
        <pc:sldMkLst>
          <pc:docMk/>
          <pc:sldMk cId="0" sldId="290"/>
        </pc:sldMkLst>
        <pc:spChg chg="add mod">
          <ac:chgData name="dagmara.skillszonemalta" userId="S::dagmara.skillszonemalta_gmail.com#ext#@dobasi.onmicrosoft.com::cab07fde-5b20-4099-b699-b3b303880fe4" providerId="AD" clId="Web-{66333C9C-6F97-7341-2A67-3D15F7986158}" dt="2024-11-23T19:08:55.855" v="422" actId="1076"/>
          <ac:spMkLst>
            <pc:docMk/>
            <pc:sldMk cId="0" sldId="290"/>
            <ac:spMk id="3" creationId="{7750286F-36ED-C0AA-2A47-A16C4DD81DC4}"/>
          </ac:spMkLst>
        </pc:spChg>
        <pc:spChg chg="mod">
          <ac:chgData name="dagmara.skillszonemalta" userId="S::dagmara.skillszonemalta_gmail.com#ext#@dobasi.onmicrosoft.com::cab07fde-5b20-4099-b699-b3b303880fe4" providerId="AD" clId="Web-{66333C9C-6F97-7341-2A67-3D15F7986158}" dt="2024-11-23T19:08:49.589" v="420" actId="14100"/>
          <ac:spMkLst>
            <pc:docMk/>
            <pc:sldMk cId="0" sldId="290"/>
            <ac:spMk id="312" creationId="{00000000-0000-0000-0000-000000000000}"/>
          </ac:spMkLst>
        </pc:spChg>
        <pc:picChg chg="add mod modCrop">
          <ac:chgData name="dagmara.skillszonemalta" userId="S::dagmara.skillszonemalta_gmail.com#ext#@dobasi.onmicrosoft.com::cab07fde-5b20-4099-b699-b3b303880fe4" providerId="AD" clId="Web-{66333C9C-6F97-7341-2A67-3D15F7986158}" dt="2024-11-23T19:08:51.136" v="421" actId="1076"/>
          <ac:picMkLst>
            <pc:docMk/>
            <pc:sldMk cId="0" sldId="290"/>
            <ac:picMk id="4" creationId="{D61D763E-69DD-8F54-08FD-6B3C9583B63E}"/>
          </ac:picMkLst>
        </pc:picChg>
      </pc:sldChg>
      <pc:sldChg chg="addSp modSp">
        <pc:chgData name="dagmara.skillszonemalta" userId="S::dagmara.skillszonemalta_gmail.com#ext#@dobasi.onmicrosoft.com::cab07fde-5b20-4099-b699-b3b303880fe4" providerId="AD" clId="Web-{66333C9C-6F97-7341-2A67-3D15F7986158}" dt="2024-11-23T20:06:30.669" v="1220" actId="14100"/>
        <pc:sldMkLst>
          <pc:docMk/>
          <pc:sldMk cId="0" sldId="291"/>
        </pc:sldMkLst>
        <pc:spChg chg="add mod">
          <ac:chgData name="dagmara.skillszonemalta" userId="S::dagmara.skillszonemalta_gmail.com#ext#@dobasi.onmicrosoft.com::cab07fde-5b20-4099-b699-b3b303880fe4" providerId="AD" clId="Web-{66333C9C-6F97-7341-2A67-3D15F7986158}" dt="2024-11-23T19:54:34.392" v="1055" actId="1076"/>
          <ac:spMkLst>
            <pc:docMk/>
            <pc:sldMk cId="0" sldId="291"/>
            <ac:spMk id="3" creationId="{20E63D8C-9AEE-CA19-C305-807827756CF7}"/>
          </ac:spMkLst>
        </pc:spChg>
        <pc:spChg chg="mod">
          <ac:chgData name="dagmara.skillszonemalta" userId="S::dagmara.skillszonemalta_gmail.com#ext#@dobasi.onmicrosoft.com::cab07fde-5b20-4099-b699-b3b303880fe4" providerId="AD" clId="Web-{66333C9C-6F97-7341-2A67-3D15F7986158}" dt="2024-11-23T19:50:17.350" v="989" actId="20577"/>
          <ac:spMkLst>
            <pc:docMk/>
            <pc:sldMk cId="0" sldId="291"/>
            <ac:spMk id="318" creationId="{00000000-0000-0000-0000-000000000000}"/>
          </ac:spMkLst>
        </pc:spChg>
        <pc:spChg chg="mod">
          <ac:chgData name="dagmara.skillszonemalta" userId="S::dagmara.skillszonemalta_gmail.com#ext#@dobasi.onmicrosoft.com::cab07fde-5b20-4099-b699-b3b303880fe4" providerId="AD" clId="Web-{66333C9C-6F97-7341-2A67-3D15F7986158}" dt="2024-11-23T20:06:30.669" v="1220" actId="14100"/>
          <ac:spMkLst>
            <pc:docMk/>
            <pc:sldMk cId="0" sldId="291"/>
            <ac:spMk id="319" creationId="{00000000-0000-0000-0000-000000000000}"/>
          </ac:spMkLst>
        </pc:spChg>
        <pc:picChg chg="mod">
          <ac:chgData name="dagmara.skillszonemalta" userId="S::dagmara.skillszonemalta_gmail.com#ext#@dobasi.onmicrosoft.com::cab07fde-5b20-4099-b699-b3b303880fe4" providerId="AD" clId="Web-{66333C9C-6F97-7341-2A67-3D15F7986158}" dt="2024-11-23T19:54:37.377" v="1056" actId="1076"/>
          <ac:picMkLst>
            <pc:docMk/>
            <pc:sldMk cId="0" sldId="291"/>
            <ac:picMk id="320" creationId="{00000000-0000-0000-0000-000000000000}"/>
          </ac:picMkLst>
        </pc:picChg>
      </pc:sldChg>
      <pc:sldChg chg="addSp modSp">
        <pc:chgData name="dagmara.skillszonemalta" userId="S::dagmara.skillszonemalta_gmail.com#ext#@dobasi.onmicrosoft.com::cab07fde-5b20-4099-b699-b3b303880fe4" providerId="AD" clId="Web-{66333C9C-6F97-7341-2A67-3D15F7986158}" dt="2024-11-23T20:06:19.981" v="1219" actId="14100"/>
        <pc:sldMkLst>
          <pc:docMk/>
          <pc:sldMk cId="0" sldId="292"/>
        </pc:sldMkLst>
        <pc:spChg chg="add mod">
          <ac:chgData name="dagmara.skillszonemalta" userId="S::dagmara.skillszonemalta_gmail.com#ext#@dobasi.onmicrosoft.com::cab07fde-5b20-4099-b699-b3b303880fe4" providerId="AD" clId="Web-{66333C9C-6F97-7341-2A67-3D15F7986158}" dt="2024-11-23T19:59:47.202" v="1100" actId="1076"/>
          <ac:spMkLst>
            <pc:docMk/>
            <pc:sldMk cId="0" sldId="292"/>
            <ac:spMk id="3" creationId="{4FDA69AF-0885-A3B6-473C-F2DA21CBC762}"/>
          </ac:spMkLst>
        </pc:spChg>
        <pc:spChg chg="add mod">
          <ac:chgData name="dagmara.skillszonemalta" userId="S::dagmara.skillszonemalta_gmail.com#ext#@dobasi.onmicrosoft.com::cab07fde-5b20-4099-b699-b3b303880fe4" providerId="AD" clId="Web-{66333C9C-6F97-7341-2A67-3D15F7986158}" dt="2024-11-23T20:06:19.981" v="1219" actId="14100"/>
          <ac:spMkLst>
            <pc:docMk/>
            <pc:sldMk cId="0" sldId="292"/>
            <ac:spMk id="5" creationId="{DA60FC0A-D0B5-C83B-0739-DD21BE28E909}"/>
          </ac:spMkLst>
        </pc:spChg>
        <pc:spChg chg="mod">
          <ac:chgData name="dagmara.skillszonemalta" userId="S::dagmara.skillszonemalta_gmail.com#ext#@dobasi.onmicrosoft.com::cab07fde-5b20-4099-b699-b3b303880fe4" providerId="AD" clId="Web-{66333C9C-6F97-7341-2A67-3D15F7986158}" dt="2024-11-23T19:59:07.967" v="1092" actId="20577"/>
          <ac:spMkLst>
            <pc:docMk/>
            <pc:sldMk cId="0" sldId="292"/>
            <ac:spMk id="325" creationId="{00000000-0000-0000-0000-000000000000}"/>
          </ac:spMkLst>
        </pc:spChg>
        <pc:picChg chg="mod">
          <ac:chgData name="dagmara.skillszonemalta" userId="S::dagmara.skillszonemalta_gmail.com#ext#@dobasi.onmicrosoft.com::cab07fde-5b20-4099-b699-b3b303880fe4" providerId="AD" clId="Web-{66333C9C-6F97-7341-2A67-3D15F7986158}" dt="2024-11-23T19:59:43.733" v="1099" actId="1076"/>
          <ac:picMkLst>
            <pc:docMk/>
            <pc:sldMk cId="0" sldId="292"/>
            <ac:picMk id="329" creationId="{00000000-0000-0000-0000-000000000000}"/>
          </ac:picMkLst>
        </pc:picChg>
      </pc:sldChg>
      <pc:sldChg chg="delSp modSp">
        <pc:chgData name="dagmara.skillszonemalta" userId="S::dagmara.skillszonemalta_gmail.com#ext#@dobasi.onmicrosoft.com::cab07fde-5b20-4099-b699-b3b303880fe4" providerId="AD" clId="Web-{66333C9C-6F97-7341-2A67-3D15F7986158}" dt="2024-11-23T22:36:37.293" v="3345" actId="20577"/>
        <pc:sldMkLst>
          <pc:docMk/>
          <pc:sldMk cId="0" sldId="293"/>
        </pc:sldMkLst>
        <pc:spChg chg="mod">
          <ac:chgData name="dagmara.skillszonemalta" userId="S::dagmara.skillszonemalta_gmail.com#ext#@dobasi.onmicrosoft.com::cab07fde-5b20-4099-b699-b3b303880fe4" providerId="AD" clId="Web-{66333C9C-6F97-7341-2A67-3D15F7986158}" dt="2024-11-23T22:29:58.830" v="3135" actId="1076"/>
          <ac:spMkLst>
            <pc:docMk/>
            <pc:sldMk cId="0" sldId="293"/>
            <ac:spMk id="335" creationId="{00000000-0000-0000-0000-000000000000}"/>
          </ac:spMkLst>
        </pc:spChg>
        <pc:spChg chg="mod">
          <ac:chgData name="dagmara.skillszonemalta" userId="S::dagmara.skillszonemalta_gmail.com#ext#@dobasi.onmicrosoft.com::cab07fde-5b20-4099-b699-b3b303880fe4" providerId="AD" clId="Web-{66333C9C-6F97-7341-2A67-3D15F7986158}" dt="2024-11-23T22:36:37.293" v="3345" actId="20577"/>
          <ac:spMkLst>
            <pc:docMk/>
            <pc:sldMk cId="0" sldId="293"/>
            <ac:spMk id="337" creationId="{00000000-0000-0000-0000-000000000000}"/>
          </ac:spMkLst>
        </pc:spChg>
      </pc:sldChg>
      <pc:sldChg chg="modSp">
        <pc:chgData name="dagmara.skillszonemalta" userId="S::dagmara.skillszonemalta_gmail.com#ext#@dobasi.onmicrosoft.com::cab07fde-5b20-4099-b699-b3b303880fe4" providerId="AD" clId="Web-{66333C9C-6F97-7341-2A67-3D15F7986158}" dt="2024-11-23T19:55:41.597" v="1061" actId="20577"/>
        <pc:sldMkLst>
          <pc:docMk/>
          <pc:sldMk cId="0" sldId="294"/>
        </pc:sldMkLst>
        <pc:spChg chg="mod">
          <ac:chgData name="dagmara.skillszonemalta" userId="S::dagmara.skillszonemalta_gmail.com#ext#@dobasi.onmicrosoft.com::cab07fde-5b20-4099-b699-b3b303880fe4" providerId="AD" clId="Web-{66333C9C-6F97-7341-2A67-3D15F7986158}" dt="2024-11-23T19:34:26.868" v="727" actId="20577"/>
          <ac:spMkLst>
            <pc:docMk/>
            <pc:sldMk cId="0" sldId="294"/>
            <ac:spMk id="343" creationId="{00000000-0000-0000-0000-000000000000}"/>
          </ac:spMkLst>
        </pc:spChg>
        <pc:spChg chg="mod">
          <ac:chgData name="dagmara.skillszonemalta" userId="S::dagmara.skillszonemalta_gmail.com#ext#@dobasi.onmicrosoft.com::cab07fde-5b20-4099-b699-b3b303880fe4" providerId="AD" clId="Web-{66333C9C-6F97-7341-2A67-3D15F7986158}" dt="2024-11-23T19:55:41.597" v="1061" actId="20577"/>
          <ac:spMkLst>
            <pc:docMk/>
            <pc:sldMk cId="0" sldId="294"/>
            <ac:spMk id="344" creationId="{00000000-0000-0000-0000-000000000000}"/>
          </ac:spMkLst>
        </pc:spChg>
      </pc:sldChg>
      <pc:sldChg chg="modSp">
        <pc:chgData name="dagmara.skillszonemalta" userId="S::dagmara.skillszonemalta_gmail.com#ext#@dobasi.onmicrosoft.com::cab07fde-5b20-4099-b699-b3b303880fe4" providerId="AD" clId="Web-{66333C9C-6F97-7341-2A67-3D15F7986158}" dt="2024-11-23T18:41:54.706" v="285" actId="1076"/>
        <pc:sldMkLst>
          <pc:docMk/>
          <pc:sldMk cId="2949865065" sldId="309"/>
        </pc:sldMkLst>
        <pc:spChg chg="mod">
          <ac:chgData name="dagmara.skillszonemalta" userId="S::dagmara.skillszonemalta_gmail.com#ext#@dobasi.onmicrosoft.com::cab07fde-5b20-4099-b699-b3b303880fe4" providerId="AD" clId="Web-{66333C9C-6F97-7341-2A67-3D15F7986158}" dt="2024-11-23T18:41:43.721" v="283" actId="1076"/>
          <ac:spMkLst>
            <pc:docMk/>
            <pc:sldMk cId="2949865065" sldId="309"/>
            <ac:spMk id="3" creationId="{73B06CFA-549F-BF01-84DA-E23DFB02BD4F}"/>
          </ac:spMkLst>
        </pc:spChg>
      </pc:sldChg>
      <pc:sldChg chg="modSp">
        <pc:chgData name="dagmara.skillszonemalta" userId="S::dagmara.skillszonemalta_gmail.com#ext#@dobasi.onmicrosoft.com::cab07fde-5b20-4099-b699-b3b303880fe4" providerId="AD" clId="Web-{66333C9C-6F97-7341-2A67-3D15F7986158}" dt="2024-11-23T18:46:13.463" v="309" actId="20577"/>
        <pc:sldMkLst>
          <pc:docMk/>
          <pc:sldMk cId="3201183638" sldId="310"/>
        </pc:sldMkLst>
        <pc:spChg chg="mod">
          <ac:chgData name="dagmara.skillszonemalta" userId="S::dagmara.skillszonemalta_gmail.com#ext#@dobasi.onmicrosoft.com::cab07fde-5b20-4099-b699-b3b303880fe4" providerId="AD" clId="Web-{66333C9C-6F97-7341-2A67-3D15F7986158}" dt="2024-11-23T18:46:13.463" v="309"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66333C9C-6F97-7341-2A67-3D15F7986158}" dt="2024-11-23T18:40:50.235" v="279" actId="1076"/>
        <pc:sldMkLst>
          <pc:docMk/>
          <pc:sldMk cId="2591287154" sldId="311"/>
        </pc:sldMkLst>
        <pc:spChg chg="mod">
          <ac:chgData name="dagmara.skillszonemalta" userId="S::dagmara.skillszonemalta_gmail.com#ext#@dobasi.onmicrosoft.com::cab07fde-5b20-4099-b699-b3b303880fe4" providerId="AD" clId="Web-{66333C9C-6F97-7341-2A67-3D15F7986158}" dt="2024-11-23T18:40:40.720" v="276" actId="1076"/>
          <ac:spMkLst>
            <pc:docMk/>
            <pc:sldMk cId="2591287154" sldId="311"/>
            <ac:spMk id="2" creationId="{C2705CD6-207C-9A30-4E5B-9F693BA4ACC9}"/>
          </ac:spMkLst>
        </pc:spChg>
        <pc:spChg chg="mod">
          <ac:chgData name="dagmara.skillszonemalta" userId="S::dagmara.skillszonemalta_gmail.com#ext#@dobasi.onmicrosoft.com::cab07fde-5b20-4099-b699-b3b303880fe4" providerId="AD" clId="Web-{66333C9C-6F97-7341-2A67-3D15F7986158}" dt="2024-11-23T18:40:44.610" v="277" actId="1076"/>
          <ac:spMkLst>
            <pc:docMk/>
            <pc:sldMk cId="2591287154" sldId="311"/>
            <ac:spMk id="3" creationId="{2180CE07-0A69-239F-A1F8-F2C3C29B18E5}"/>
          </ac:spMkLst>
        </pc:spChg>
        <pc:spChg chg="mod">
          <ac:chgData name="dagmara.skillszonemalta" userId="S::dagmara.skillszonemalta_gmail.com#ext#@dobasi.onmicrosoft.com::cab07fde-5b20-4099-b699-b3b303880fe4" providerId="AD" clId="Web-{66333C9C-6F97-7341-2A67-3D15F7986158}" dt="2024-11-23T18:40:46.845" v="278" actId="1076"/>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66333C9C-6F97-7341-2A67-3D15F7986158}" dt="2024-11-23T18:40:50.235" v="279" actId="1076"/>
          <ac:spMkLst>
            <pc:docMk/>
            <pc:sldMk cId="2591287154" sldId="311"/>
            <ac:spMk id="6" creationId="{0CC214A9-B65D-FDF1-7616-D8081C944C60}"/>
          </ac:spMkLst>
        </pc:spChg>
      </pc:sldChg>
    </pc:docChg>
  </pc:docChgLst>
  <pc:docChgLst>
    <pc:chgData name="epo_35" userId="S::epo_35_jogroup.eu#ext#@dobasi.onmicrosoft.com::edd5f0fd-77c0-4369-83c5-84439aafe912" providerId="AD" clId="Web-{27DECC03-81E4-0F23-4DBB-A4FD59D9A392}"/>
    <pc:docChg chg="modSld">
      <pc:chgData name="epo_35" userId="S::epo_35_jogroup.eu#ext#@dobasi.onmicrosoft.com::edd5f0fd-77c0-4369-83c5-84439aafe912" providerId="AD" clId="Web-{27DECC03-81E4-0F23-4DBB-A4FD59D9A392}" dt="2024-11-15T14:26:45.342" v="0" actId="20577"/>
      <pc:docMkLst>
        <pc:docMk/>
      </pc:docMkLst>
      <pc:sldChg chg="modSp">
        <pc:chgData name="epo_35" userId="S::epo_35_jogroup.eu#ext#@dobasi.onmicrosoft.com::edd5f0fd-77c0-4369-83c5-84439aafe912" providerId="AD" clId="Web-{27DECC03-81E4-0F23-4DBB-A4FD59D9A392}" dt="2024-11-15T14:26:45.342" v="0" actId="20577"/>
        <pc:sldMkLst>
          <pc:docMk/>
          <pc:sldMk cId="0" sldId="280"/>
        </pc:sldMkLst>
        <pc:spChg chg="mod">
          <ac:chgData name="epo_35" userId="S::epo_35_jogroup.eu#ext#@dobasi.onmicrosoft.com::edd5f0fd-77c0-4369-83c5-84439aafe912" providerId="AD" clId="Web-{27DECC03-81E4-0F23-4DBB-A4FD59D9A392}" dt="2024-11-15T14:26:45.342" v="0" actId="20577"/>
          <ac:spMkLst>
            <pc:docMk/>
            <pc:sldMk cId="0" sldId="280"/>
            <ac:spMk id="2" creationId="{1E6A65CE-910A-8851-7C2B-8F45B2EC7508}"/>
          </ac:spMkLst>
        </pc:spChg>
      </pc:sldChg>
    </pc:docChg>
  </pc:docChgLst>
  <pc:docChgLst>
    <pc:chgData name="Mateja Geder, DOBA" userId="S::mateja.geder@doba.si::ccfd40d0-487c-4fcf-87d0-5a1ee1eda87d" providerId="AD" clId="Web-{9F100A18-1759-4707-9150-8DBA3B573CCA}"/>
    <pc:docChg chg="modSld">
      <pc:chgData name="Mateja Geder, DOBA" userId="S::mateja.geder@doba.si::ccfd40d0-487c-4fcf-87d0-5a1ee1eda87d" providerId="AD" clId="Web-{9F100A18-1759-4707-9150-8DBA3B573CCA}" dt="2024-11-19T17:29:09.583" v="2" actId="1076"/>
      <pc:docMkLst>
        <pc:docMk/>
      </pc:docMkLst>
      <pc:sldChg chg="modSp">
        <pc:chgData name="Mateja Geder, DOBA" userId="S::mateja.geder@doba.si::ccfd40d0-487c-4fcf-87d0-5a1ee1eda87d" providerId="AD" clId="Web-{9F100A18-1759-4707-9150-8DBA3B573CCA}" dt="2024-11-19T17:29:09.583" v="2" actId="1076"/>
        <pc:sldMkLst>
          <pc:docMk/>
          <pc:sldMk cId="0" sldId="264"/>
        </pc:sldMkLst>
      </pc:sldChg>
      <pc:sldChg chg="modSp">
        <pc:chgData name="Mateja Geder, DOBA" userId="S::mateja.geder@doba.si::ccfd40d0-487c-4fcf-87d0-5a1ee1eda87d" providerId="AD" clId="Web-{9F100A18-1759-4707-9150-8DBA3B573CCA}" dt="2024-11-19T17:28:08.331" v="0" actId="20577"/>
        <pc:sldMkLst>
          <pc:docMk/>
          <pc:sldMk cId="2591287154" sldId="311"/>
        </pc:sldMkLst>
        <pc:spChg chg="mod">
          <ac:chgData name="Mateja Geder, DOBA" userId="S::mateja.geder@doba.si::ccfd40d0-487c-4fcf-87d0-5a1ee1eda87d" providerId="AD" clId="Web-{9F100A18-1759-4707-9150-8DBA3B573CCA}" dt="2024-11-19T17:28:08.331" v="0" actId="20577"/>
          <ac:spMkLst>
            <pc:docMk/>
            <pc:sldMk cId="2591287154" sldId="311"/>
            <ac:spMk id="3" creationId="{2180CE07-0A69-239F-A1F8-F2C3C29B18E5}"/>
          </ac:spMkLst>
        </pc:spChg>
      </pc:sldChg>
    </pc:docChg>
  </pc:docChgLst>
  <pc:docChgLst>
    <pc:chgData name="dagmara.skillszonemalta" userId="S::dagmara.skillszonemalta_gmail.com#ext#@dobasi.onmicrosoft.com::cab07fde-5b20-4099-b699-b3b303880fe4" providerId="AD" clId="Web-{0FED7ABC-855E-094A-35A5-74AE30AC3E45}"/>
    <pc:docChg chg="sldOrd">
      <pc:chgData name="dagmara.skillszonemalta" userId="S::dagmara.skillszonemalta_gmail.com#ext#@dobasi.onmicrosoft.com::cab07fde-5b20-4099-b699-b3b303880fe4" providerId="AD" clId="Web-{0FED7ABC-855E-094A-35A5-74AE30AC3E45}" dt="2024-11-28T13:38:57.276" v="0"/>
      <pc:docMkLst>
        <pc:docMk/>
      </pc:docMkLst>
      <pc:sldChg chg="ord">
        <pc:chgData name="dagmara.skillszonemalta" userId="S::dagmara.skillszonemalta_gmail.com#ext#@dobasi.onmicrosoft.com::cab07fde-5b20-4099-b699-b3b303880fe4" providerId="AD" clId="Web-{0FED7ABC-855E-094A-35A5-74AE30AC3E45}" dt="2024-11-28T13:38:57.276" v="0"/>
        <pc:sldMkLst>
          <pc:docMk/>
          <pc:sldMk cId="0" sldId="294"/>
        </pc:sldMkLst>
      </pc:sldChg>
    </pc:docChg>
  </pc:docChgLst>
  <pc:docChgLst>
    <pc:chgData name="dagmara.skillszonemalta" userId="S::dagmara.skillszonemalta_gmail.com#ext#@dobasi.onmicrosoft.com::cab07fde-5b20-4099-b699-b3b303880fe4" providerId="AD" clId="Web-{4E79F7B7-A1DB-84A4-C1B3-0F97D3E5D8C4}"/>
    <pc:docChg chg="modSld">
      <pc:chgData name="dagmara.skillszonemalta" userId="S::dagmara.skillszonemalta_gmail.com#ext#@dobasi.onmicrosoft.com::cab07fde-5b20-4099-b699-b3b303880fe4" providerId="AD" clId="Web-{4E79F7B7-A1DB-84A4-C1B3-0F97D3E5D8C4}" dt="2024-11-25T11:26:11.460" v="68" actId="20577"/>
      <pc:docMkLst>
        <pc:docMk/>
      </pc:docMkLst>
      <pc:sldChg chg="modSp">
        <pc:chgData name="dagmara.skillszonemalta" userId="S::dagmara.skillszonemalta_gmail.com#ext#@dobasi.onmicrosoft.com::cab07fde-5b20-4099-b699-b3b303880fe4" providerId="AD" clId="Web-{4E79F7B7-A1DB-84A4-C1B3-0F97D3E5D8C4}" dt="2024-11-25T11:14:44.341" v="59" actId="20577"/>
        <pc:sldMkLst>
          <pc:docMk/>
          <pc:sldMk cId="0" sldId="264"/>
        </pc:sldMkLst>
        <pc:spChg chg="mod">
          <ac:chgData name="dagmara.skillszonemalta" userId="S::dagmara.skillszonemalta_gmail.com#ext#@dobasi.onmicrosoft.com::cab07fde-5b20-4099-b699-b3b303880fe4" providerId="AD" clId="Web-{4E79F7B7-A1DB-84A4-C1B3-0F97D3E5D8C4}" dt="2024-11-25T11:14:44.341" v="59" actId="20577"/>
          <ac:spMkLst>
            <pc:docMk/>
            <pc:sldMk cId="0" sldId="264"/>
            <ac:spMk id="3" creationId="{4BC904C2-A655-7566-3AA0-E067032A148D}"/>
          </ac:spMkLst>
        </pc:spChg>
      </pc:sldChg>
      <pc:sldChg chg="modSp">
        <pc:chgData name="dagmara.skillszonemalta" userId="S::dagmara.skillszonemalta_gmail.com#ext#@dobasi.onmicrosoft.com::cab07fde-5b20-4099-b699-b3b303880fe4" providerId="AD" clId="Web-{4E79F7B7-A1DB-84A4-C1B3-0F97D3E5D8C4}" dt="2024-11-25T11:14:41.763" v="56" actId="20577"/>
        <pc:sldMkLst>
          <pc:docMk/>
          <pc:sldMk cId="0" sldId="265"/>
        </pc:sldMkLst>
        <pc:spChg chg="mod">
          <ac:chgData name="dagmara.skillszonemalta" userId="S::dagmara.skillszonemalta_gmail.com#ext#@dobasi.onmicrosoft.com::cab07fde-5b20-4099-b699-b3b303880fe4" providerId="AD" clId="Web-{4E79F7B7-A1DB-84A4-C1B3-0F97D3E5D8C4}" dt="2024-11-25T11:14:41.763" v="56" actId="20577"/>
          <ac:spMkLst>
            <pc:docMk/>
            <pc:sldMk cId="0" sldId="265"/>
            <ac:spMk id="4" creationId="{DD156FE8-A256-8025-ECFB-9873A32E0EC0}"/>
          </ac:spMkLst>
        </pc:spChg>
      </pc:sldChg>
      <pc:sldChg chg="modSp">
        <pc:chgData name="dagmara.skillszonemalta" userId="S::dagmara.skillszonemalta_gmail.com#ext#@dobasi.onmicrosoft.com::cab07fde-5b20-4099-b699-b3b303880fe4" providerId="AD" clId="Web-{4E79F7B7-A1DB-84A4-C1B3-0F97D3E5D8C4}" dt="2024-11-25T11:14:37.684" v="52" actId="20577"/>
        <pc:sldMkLst>
          <pc:docMk/>
          <pc:sldMk cId="0" sldId="266"/>
        </pc:sldMkLst>
        <pc:spChg chg="mod">
          <ac:chgData name="dagmara.skillszonemalta" userId="S::dagmara.skillszonemalta_gmail.com#ext#@dobasi.onmicrosoft.com::cab07fde-5b20-4099-b699-b3b303880fe4" providerId="AD" clId="Web-{4E79F7B7-A1DB-84A4-C1B3-0F97D3E5D8C4}" dt="2024-11-25T11:14:37.684" v="52" actId="20577"/>
          <ac:spMkLst>
            <pc:docMk/>
            <pc:sldMk cId="0" sldId="266"/>
            <ac:spMk id="4" creationId="{E77FC96A-55B3-C159-0CD3-C047A2039469}"/>
          </ac:spMkLst>
        </pc:spChg>
      </pc:sldChg>
      <pc:sldChg chg="modSp">
        <pc:chgData name="dagmara.skillszonemalta" userId="S::dagmara.skillszonemalta_gmail.com#ext#@dobasi.onmicrosoft.com::cab07fde-5b20-4099-b699-b3b303880fe4" providerId="AD" clId="Web-{4E79F7B7-A1DB-84A4-C1B3-0F97D3E5D8C4}" dt="2024-11-25T11:14:08.948" v="48" actId="20577"/>
        <pc:sldMkLst>
          <pc:docMk/>
          <pc:sldMk cId="0" sldId="267"/>
        </pc:sldMkLst>
        <pc:spChg chg="mod">
          <ac:chgData name="dagmara.skillszonemalta" userId="S::dagmara.skillszonemalta_gmail.com#ext#@dobasi.onmicrosoft.com::cab07fde-5b20-4099-b699-b3b303880fe4" providerId="AD" clId="Web-{4E79F7B7-A1DB-84A4-C1B3-0F97D3E5D8C4}" dt="2024-11-25T11:14:08.948" v="48" actId="20577"/>
          <ac:spMkLst>
            <pc:docMk/>
            <pc:sldMk cId="0" sldId="267"/>
            <ac:spMk id="4" creationId="{5CD3C341-153A-93F3-E365-84BE4A273F1A}"/>
          </ac:spMkLst>
        </pc:spChg>
      </pc:sldChg>
      <pc:sldChg chg="modSp">
        <pc:chgData name="dagmara.skillszonemalta" userId="S::dagmara.skillszonemalta_gmail.com#ext#@dobasi.onmicrosoft.com::cab07fde-5b20-4099-b699-b3b303880fe4" providerId="AD" clId="Web-{4E79F7B7-A1DB-84A4-C1B3-0F97D3E5D8C4}" dt="2024-11-25T11:14:48.388" v="61" actId="20577"/>
        <pc:sldMkLst>
          <pc:docMk/>
          <pc:sldMk cId="0" sldId="268"/>
        </pc:sldMkLst>
        <pc:spChg chg="mod">
          <ac:chgData name="dagmara.skillszonemalta" userId="S::dagmara.skillszonemalta_gmail.com#ext#@dobasi.onmicrosoft.com::cab07fde-5b20-4099-b699-b3b303880fe4" providerId="AD" clId="Web-{4E79F7B7-A1DB-84A4-C1B3-0F97D3E5D8C4}" dt="2024-11-25T11:14:48.388" v="61" actId="20577"/>
          <ac:spMkLst>
            <pc:docMk/>
            <pc:sldMk cId="0" sldId="268"/>
            <ac:spMk id="4" creationId="{85F27C7D-6316-904E-DEAF-F7248B71D46D}"/>
          </ac:spMkLst>
        </pc:spChg>
      </pc:sldChg>
      <pc:sldChg chg="modSp">
        <pc:chgData name="dagmara.skillszonemalta" userId="S::dagmara.skillszonemalta_gmail.com#ext#@dobasi.onmicrosoft.com::cab07fde-5b20-4099-b699-b3b303880fe4" providerId="AD" clId="Web-{4E79F7B7-A1DB-84A4-C1B3-0F97D3E5D8C4}" dt="2024-11-25T11:12:10.753" v="11" actId="1076"/>
        <pc:sldMkLst>
          <pc:docMk/>
          <pc:sldMk cId="0" sldId="283"/>
        </pc:sldMkLst>
        <pc:spChg chg="mod">
          <ac:chgData name="dagmara.skillszonemalta" userId="S::dagmara.skillszonemalta_gmail.com#ext#@dobasi.onmicrosoft.com::cab07fde-5b20-4099-b699-b3b303880fe4" providerId="AD" clId="Web-{4E79F7B7-A1DB-84A4-C1B3-0F97D3E5D8C4}" dt="2024-11-25T11:12:03.346" v="6" actId="1076"/>
          <ac:spMkLst>
            <pc:docMk/>
            <pc:sldMk cId="0" sldId="283"/>
            <ac:spMk id="3" creationId="{799C01DB-38ED-948E-48A1-81A28CBCD0C2}"/>
          </ac:spMkLst>
        </pc:spChg>
        <pc:spChg chg="mod">
          <ac:chgData name="dagmara.skillszonemalta" userId="S::dagmara.skillszonemalta_gmail.com#ext#@dobasi.onmicrosoft.com::cab07fde-5b20-4099-b699-b3b303880fe4" providerId="AD" clId="Web-{4E79F7B7-A1DB-84A4-C1B3-0F97D3E5D8C4}" dt="2024-11-25T11:12:10.753" v="11" actId="1076"/>
          <ac:spMkLst>
            <pc:docMk/>
            <pc:sldMk cId="0" sldId="283"/>
            <ac:spMk id="265" creationId="{00000000-0000-0000-0000-000000000000}"/>
          </ac:spMkLst>
        </pc:spChg>
      </pc:sldChg>
      <pc:sldChg chg="modSp">
        <pc:chgData name="dagmara.skillszonemalta" userId="S::dagmara.skillszonemalta_gmail.com#ext#@dobasi.onmicrosoft.com::cab07fde-5b20-4099-b699-b3b303880fe4" providerId="AD" clId="Web-{4E79F7B7-A1DB-84A4-C1B3-0F97D3E5D8C4}" dt="2024-11-25T11:26:11.460" v="68" actId="20577"/>
        <pc:sldMkLst>
          <pc:docMk/>
          <pc:sldMk cId="1742645539" sldId="302"/>
        </pc:sldMkLst>
        <pc:spChg chg="mod">
          <ac:chgData name="dagmara.skillszonemalta" userId="S::dagmara.skillszonemalta_gmail.com#ext#@dobasi.onmicrosoft.com::cab07fde-5b20-4099-b699-b3b303880fe4" providerId="AD" clId="Web-{4E79F7B7-A1DB-84A4-C1B3-0F97D3E5D8C4}" dt="2024-11-25T11:26:11.460" v="68" actId="20577"/>
          <ac:spMkLst>
            <pc:docMk/>
            <pc:sldMk cId="1742645539" sldId="302"/>
            <ac:spMk id="5" creationId="{1CEEF4C6-3929-957A-CB83-F56A0C3A7C1E}"/>
          </ac:spMkLst>
        </pc:spChg>
      </pc:sldChg>
    </pc:docChg>
  </pc:docChgLst>
  <pc:docChgLst>
    <pc:chgData name="dagmara.skillszonemalta" userId="S::dagmara.skillszonemalta_gmail.com#ext#@dobasi.onmicrosoft.com::cab07fde-5b20-4099-b699-b3b303880fe4" providerId="AD" clId="Web-{EC1750A1-B12A-E6D3-B8EF-5B10B36F1B74}"/>
    <pc:docChg chg="modSld">
      <pc:chgData name="dagmara.skillszonemalta" userId="S::dagmara.skillszonemalta_gmail.com#ext#@dobasi.onmicrosoft.com::cab07fde-5b20-4099-b699-b3b303880fe4" providerId="AD" clId="Web-{EC1750A1-B12A-E6D3-B8EF-5B10B36F1B74}" dt="2024-12-10T05:50:49.156" v="260" actId="1076"/>
      <pc:docMkLst>
        <pc:docMk/>
      </pc:docMkLst>
    </pc:docChg>
  </pc:docChgLst>
  <pc:docChgLst>
    <pc:chgData name="epo_38" userId="S::epo_38_jogroup.eu#ext#@dobasi.onmicrosoft.com::66d8512a-8ddf-40e0-bce7-ad06085cc67f" providerId="AD" clId="Web-{B58AF20A-9947-EA72-4FEB-98091E9B5102}"/>
    <pc:docChg chg="modSld">
      <pc:chgData name="epo_38" userId="S::epo_38_jogroup.eu#ext#@dobasi.onmicrosoft.com::66d8512a-8ddf-40e0-bce7-ad06085cc67f" providerId="AD" clId="Web-{B58AF20A-9947-EA72-4FEB-98091E9B5102}" dt="2024-11-15T14:28:11.313" v="160" actId="1076"/>
      <pc:docMkLst>
        <pc:docMk/>
      </pc:docMkLst>
      <pc:sldChg chg="addSp delSp modSp">
        <pc:chgData name="epo_38" userId="S::epo_38_jogroup.eu#ext#@dobasi.onmicrosoft.com::66d8512a-8ddf-40e0-bce7-ad06085cc67f" providerId="AD" clId="Web-{B58AF20A-9947-EA72-4FEB-98091E9B5102}" dt="2024-11-15T14:24:51.209" v="89" actId="1076"/>
        <pc:sldMkLst>
          <pc:docMk/>
          <pc:sldMk cId="0" sldId="278"/>
        </pc:sldMkLst>
        <pc:spChg chg="add mod">
          <ac:chgData name="epo_38" userId="S::epo_38_jogroup.eu#ext#@dobasi.onmicrosoft.com::66d8512a-8ddf-40e0-bce7-ad06085cc67f" providerId="AD" clId="Web-{B58AF20A-9947-EA72-4FEB-98091E9B5102}" dt="2024-11-15T14:24:51.209" v="89" actId="1076"/>
          <ac:spMkLst>
            <pc:docMk/>
            <pc:sldMk cId="0" sldId="278"/>
            <ac:spMk id="3" creationId="{27E46F5D-9702-076A-17A9-02675106CD6C}"/>
          </ac:spMkLst>
        </pc:spChg>
      </pc:sldChg>
      <pc:sldChg chg="addSp modSp">
        <pc:chgData name="epo_38" userId="S::epo_38_jogroup.eu#ext#@dobasi.onmicrosoft.com::66d8512a-8ddf-40e0-bce7-ad06085cc67f" providerId="AD" clId="Web-{B58AF20A-9947-EA72-4FEB-98091E9B5102}" dt="2024-11-15T14:26:18.917" v="123" actId="1076"/>
        <pc:sldMkLst>
          <pc:docMk/>
          <pc:sldMk cId="0" sldId="280"/>
        </pc:sldMkLst>
        <pc:spChg chg="add mod">
          <ac:chgData name="epo_38" userId="S::epo_38_jogroup.eu#ext#@dobasi.onmicrosoft.com::66d8512a-8ddf-40e0-bce7-ad06085cc67f" providerId="AD" clId="Web-{B58AF20A-9947-EA72-4FEB-98091E9B5102}" dt="2024-11-15T14:26:18.917" v="123" actId="1076"/>
          <ac:spMkLst>
            <pc:docMk/>
            <pc:sldMk cId="0" sldId="280"/>
            <ac:spMk id="2" creationId="{1E6A65CE-910A-8851-7C2B-8F45B2EC7508}"/>
          </ac:spMkLst>
        </pc:spChg>
      </pc:sldChg>
      <pc:sldChg chg="addSp modSp">
        <pc:chgData name="epo_38" userId="S::epo_38_jogroup.eu#ext#@dobasi.onmicrosoft.com::66d8512a-8ddf-40e0-bce7-ad06085cc67f" providerId="AD" clId="Web-{B58AF20A-9947-EA72-4FEB-98091E9B5102}" dt="2024-11-15T14:28:11.313" v="160" actId="1076"/>
        <pc:sldMkLst>
          <pc:docMk/>
          <pc:sldMk cId="0" sldId="288"/>
        </pc:sldMkLst>
        <pc:spChg chg="add mod">
          <ac:chgData name="epo_38" userId="S::epo_38_jogroup.eu#ext#@dobasi.onmicrosoft.com::66d8512a-8ddf-40e0-bce7-ad06085cc67f" providerId="AD" clId="Web-{B58AF20A-9947-EA72-4FEB-98091E9B5102}" dt="2024-11-15T14:28:11.313" v="160" actId="1076"/>
          <ac:spMkLst>
            <pc:docMk/>
            <pc:sldMk cId="0" sldId="288"/>
            <ac:spMk id="2" creationId="{342D1D12-758C-B253-8259-D59D75592E2A}"/>
          </ac:spMkLst>
        </pc:spChg>
      </pc:sldChg>
    </pc:docChg>
  </pc:docChgLst>
  <pc:docChgLst>
    <pc:chgData name="dagmara.skillszonemalta" userId="S::dagmara.skillszonemalta_gmail.com#ext#@dobasi.onmicrosoft.com::cab07fde-5b20-4099-b699-b3b303880fe4" providerId="AD" clId="Web-{A0A08D68-A8E4-6FCE-ABFB-4BEFB75C53C2}"/>
    <pc:docChg chg="modSld sldOrd">
      <pc:chgData name="dagmara.skillszonemalta" userId="S::dagmara.skillszonemalta_gmail.com#ext#@dobasi.onmicrosoft.com::cab07fde-5b20-4099-b699-b3b303880fe4" providerId="AD" clId="Web-{A0A08D68-A8E4-6FCE-ABFB-4BEFB75C53C2}" dt="2024-11-20T20:38:12.073" v="65"/>
      <pc:docMkLst>
        <pc:docMk/>
      </pc:docMkLst>
      <pc:sldChg chg="modSp">
        <pc:chgData name="dagmara.skillszonemalta" userId="S::dagmara.skillszonemalta_gmail.com#ext#@dobasi.onmicrosoft.com::cab07fde-5b20-4099-b699-b3b303880fe4" providerId="AD" clId="Web-{A0A08D68-A8E4-6FCE-ABFB-4BEFB75C53C2}" dt="2024-11-20T20:32:35.325" v="21" actId="20577"/>
        <pc:sldMkLst>
          <pc:docMk/>
          <pc:sldMk cId="0" sldId="264"/>
        </pc:sldMkLst>
        <pc:spChg chg="mod">
          <ac:chgData name="dagmara.skillszonemalta" userId="S::dagmara.skillszonemalta_gmail.com#ext#@dobasi.onmicrosoft.com::cab07fde-5b20-4099-b699-b3b303880fe4" providerId="AD" clId="Web-{A0A08D68-A8E4-6FCE-ABFB-4BEFB75C53C2}" dt="2024-11-20T20:32:35.325" v="21" actId="20577"/>
          <ac:spMkLst>
            <pc:docMk/>
            <pc:sldMk cId="0" sldId="264"/>
            <ac:spMk id="122"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39.747" v="24" actId="20577"/>
        <pc:sldMkLst>
          <pc:docMk/>
          <pc:sldMk cId="0" sldId="265"/>
        </pc:sldMkLst>
        <pc:spChg chg="mod">
          <ac:chgData name="dagmara.skillszonemalta" userId="S::dagmara.skillszonemalta_gmail.com#ext#@dobasi.onmicrosoft.com::cab07fde-5b20-4099-b699-b3b303880fe4" providerId="AD" clId="Web-{A0A08D68-A8E4-6FCE-ABFB-4BEFB75C53C2}" dt="2024-11-20T20:32:39.747" v="24" actId="20577"/>
          <ac:spMkLst>
            <pc:docMk/>
            <pc:sldMk cId="0" sldId="265"/>
            <ac:spMk id="130"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44.325" v="27" actId="20577"/>
        <pc:sldMkLst>
          <pc:docMk/>
          <pc:sldMk cId="0" sldId="266"/>
        </pc:sldMkLst>
        <pc:spChg chg="mod">
          <ac:chgData name="dagmara.skillszonemalta" userId="S::dagmara.skillszonemalta_gmail.com#ext#@dobasi.onmicrosoft.com::cab07fde-5b20-4099-b699-b3b303880fe4" providerId="AD" clId="Web-{A0A08D68-A8E4-6FCE-ABFB-4BEFB75C53C2}" dt="2024-11-20T20:32:44.325" v="27" actId="20577"/>
          <ac:spMkLst>
            <pc:docMk/>
            <pc:sldMk cId="0" sldId="266"/>
            <ac:spMk id="138"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48.653" v="32" actId="20577"/>
        <pc:sldMkLst>
          <pc:docMk/>
          <pc:sldMk cId="0" sldId="267"/>
        </pc:sldMkLst>
        <pc:spChg chg="mod">
          <ac:chgData name="dagmara.skillszonemalta" userId="S::dagmara.skillszonemalta_gmail.com#ext#@dobasi.onmicrosoft.com::cab07fde-5b20-4099-b699-b3b303880fe4" providerId="AD" clId="Web-{A0A08D68-A8E4-6FCE-ABFB-4BEFB75C53C2}" dt="2024-11-20T20:32:48.653" v="32" actId="20577"/>
          <ac:spMkLst>
            <pc:docMk/>
            <pc:sldMk cId="0" sldId="267"/>
            <ac:spMk id="146"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2:53.138" v="35" actId="20577"/>
        <pc:sldMkLst>
          <pc:docMk/>
          <pc:sldMk cId="0" sldId="268"/>
        </pc:sldMkLst>
        <pc:spChg chg="mod">
          <ac:chgData name="dagmara.skillszonemalta" userId="S::dagmara.skillszonemalta_gmail.com#ext#@dobasi.onmicrosoft.com::cab07fde-5b20-4099-b699-b3b303880fe4" providerId="AD" clId="Web-{A0A08D68-A8E4-6FCE-ABFB-4BEFB75C53C2}" dt="2024-11-20T20:32:53.138" v="35" actId="20577"/>
          <ac:spMkLst>
            <pc:docMk/>
            <pc:sldMk cId="0" sldId="268"/>
            <ac:spMk id="154" creationId="{00000000-0000-0000-0000-000000000000}"/>
          </ac:spMkLst>
        </pc:spChg>
      </pc:sldChg>
      <pc:sldChg chg="ord">
        <pc:chgData name="dagmara.skillszonemalta" userId="S::dagmara.skillszonemalta_gmail.com#ext#@dobasi.onmicrosoft.com::cab07fde-5b20-4099-b699-b3b303880fe4" providerId="AD" clId="Web-{A0A08D68-A8E4-6FCE-ABFB-4BEFB75C53C2}" dt="2024-11-20T20:38:12.073" v="65"/>
        <pc:sldMkLst>
          <pc:docMk/>
          <pc:sldMk cId="0" sldId="270"/>
        </pc:sldMkLst>
      </pc:sldChg>
      <pc:sldChg chg="addSp delSp modSp">
        <pc:chgData name="dagmara.skillszonemalta" userId="S::dagmara.skillszonemalta_gmail.com#ext#@dobasi.onmicrosoft.com::cab07fde-5b20-4099-b699-b3b303880fe4" providerId="AD" clId="Web-{A0A08D68-A8E4-6FCE-ABFB-4BEFB75C53C2}" dt="2024-11-20T20:36:35.163" v="54" actId="1076"/>
        <pc:sldMkLst>
          <pc:docMk/>
          <pc:sldMk cId="0" sldId="278"/>
        </pc:sldMkLst>
        <pc:spChg chg="add del mod">
          <ac:chgData name="dagmara.skillszonemalta" userId="S::dagmara.skillszonemalta_gmail.com#ext#@dobasi.onmicrosoft.com::cab07fde-5b20-4099-b699-b3b303880fe4" providerId="AD" clId="Web-{A0A08D68-A8E4-6FCE-ABFB-4BEFB75C53C2}" dt="2024-11-20T20:36:35.163" v="54" actId="1076"/>
          <ac:spMkLst>
            <pc:docMk/>
            <pc:sldMk cId="0" sldId="278"/>
            <ac:spMk id="3" creationId="{27E46F5D-9702-076A-17A9-02675106CD6C}"/>
          </ac:spMkLst>
        </pc:spChg>
      </pc:sldChg>
      <pc:sldChg chg="modSp">
        <pc:chgData name="dagmara.skillszonemalta" userId="S::dagmara.skillszonemalta_gmail.com#ext#@dobasi.onmicrosoft.com::cab07fde-5b20-4099-b699-b3b303880fe4" providerId="AD" clId="Web-{A0A08D68-A8E4-6FCE-ABFB-4BEFB75C53C2}" dt="2024-11-20T20:37:08.274" v="56" actId="1076"/>
        <pc:sldMkLst>
          <pc:docMk/>
          <pc:sldMk cId="0" sldId="280"/>
        </pc:sldMkLst>
        <pc:spChg chg="mod">
          <ac:chgData name="dagmara.skillszonemalta" userId="S::dagmara.skillszonemalta_gmail.com#ext#@dobasi.onmicrosoft.com::cab07fde-5b20-4099-b699-b3b303880fe4" providerId="AD" clId="Web-{A0A08D68-A8E4-6FCE-ABFB-4BEFB75C53C2}" dt="2024-11-20T20:37:08.274" v="56" actId="1076"/>
          <ac:spMkLst>
            <pc:docMk/>
            <pc:sldMk cId="0" sldId="280"/>
            <ac:spMk id="2" creationId="{1E6A65CE-910A-8851-7C2B-8F45B2EC7508}"/>
          </ac:spMkLst>
        </pc:spChg>
      </pc:sldChg>
      <pc:sldChg chg="modSp">
        <pc:chgData name="dagmara.skillszonemalta" userId="S::dagmara.skillszonemalta_gmail.com#ext#@dobasi.onmicrosoft.com::cab07fde-5b20-4099-b699-b3b303880fe4" providerId="AD" clId="Web-{A0A08D68-A8E4-6FCE-ABFB-4BEFB75C53C2}" dt="2024-11-20T20:33:49.109" v="39" actId="1076"/>
        <pc:sldMkLst>
          <pc:docMk/>
          <pc:sldMk cId="0" sldId="283"/>
        </pc:sldMkLst>
      </pc:sldChg>
      <pc:sldChg chg="modSp">
        <pc:chgData name="dagmara.skillszonemalta" userId="S::dagmara.skillszonemalta_gmail.com#ext#@dobasi.onmicrosoft.com::cab07fde-5b20-4099-b699-b3b303880fe4" providerId="AD" clId="Web-{A0A08D68-A8E4-6FCE-ABFB-4BEFB75C53C2}" dt="2024-11-20T20:33:57.234" v="41" actId="1076"/>
        <pc:sldMkLst>
          <pc:docMk/>
          <pc:sldMk cId="0" sldId="284"/>
        </pc:sldMkLst>
        <pc:spChg chg="mod">
          <ac:chgData name="dagmara.skillszonemalta" userId="S::dagmara.skillszonemalta_gmail.com#ext#@dobasi.onmicrosoft.com::cab07fde-5b20-4099-b699-b3b303880fe4" providerId="AD" clId="Web-{A0A08D68-A8E4-6FCE-ABFB-4BEFB75C53C2}" dt="2024-11-20T20:33:57.234" v="41" actId="1076"/>
          <ac:spMkLst>
            <pc:docMk/>
            <pc:sldMk cId="0" sldId="284"/>
            <ac:spMk id="271" creationId="{00000000-0000-0000-0000-000000000000}"/>
          </ac:spMkLst>
        </pc:spChg>
      </pc:sldChg>
      <pc:sldChg chg="modSp">
        <pc:chgData name="dagmara.skillszonemalta" userId="S::dagmara.skillszonemalta_gmail.com#ext#@dobasi.onmicrosoft.com::cab07fde-5b20-4099-b699-b3b303880fe4" providerId="AD" clId="Web-{A0A08D68-A8E4-6FCE-ABFB-4BEFB75C53C2}" dt="2024-11-20T20:34:07.422" v="44" actId="1076"/>
        <pc:sldMkLst>
          <pc:docMk/>
          <pc:sldMk cId="0" sldId="285"/>
        </pc:sldMkLst>
      </pc:sldChg>
      <pc:sldChg chg="modSp">
        <pc:chgData name="dagmara.skillszonemalta" userId="S::dagmara.skillszonemalta_gmail.com#ext#@dobasi.onmicrosoft.com::cab07fde-5b20-4099-b699-b3b303880fe4" providerId="AD" clId="Web-{A0A08D68-A8E4-6FCE-ABFB-4BEFB75C53C2}" dt="2024-11-20T20:37:25.915" v="63" actId="1076"/>
        <pc:sldMkLst>
          <pc:docMk/>
          <pc:sldMk cId="0" sldId="288"/>
        </pc:sldMkLst>
        <pc:spChg chg="mod">
          <ac:chgData name="dagmara.skillszonemalta" userId="S::dagmara.skillszonemalta_gmail.com#ext#@dobasi.onmicrosoft.com::cab07fde-5b20-4099-b699-b3b303880fe4" providerId="AD" clId="Web-{A0A08D68-A8E4-6FCE-ABFB-4BEFB75C53C2}" dt="2024-11-20T20:37:25.915" v="63" actId="1076"/>
          <ac:spMkLst>
            <pc:docMk/>
            <pc:sldMk cId="0" sldId="288"/>
            <ac:spMk id="2" creationId="{342D1D12-758C-B253-8259-D59D75592E2A}"/>
          </ac:spMkLst>
        </pc:spChg>
      </pc:sldChg>
      <pc:sldChg chg="modSp">
        <pc:chgData name="dagmara.skillszonemalta" userId="S::dagmara.skillszonemalta_gmail.com#ext#@dobasi.onmicrosoft.com::cab07fde-5b20-4099-b699-b3b303880fe4" providerId="AD" clId="Web-{A0A08D68-A8E4-6FCE-ABFB-4BEFB75C53C2}" dt="2024-11-20T20:30:19.194" v="6" actId="20577"/>
        <pc:sldMkLst>
          <pc:docMk/>
          <pc:sldMk cId="2591287154" sldId="311"/>
        </pc:sldMkLst>
        <pc:spChg chg="mod">
          <ac:chgData name="dagmara.skillszonemalta" userId="S::dagmara.skillszonemalta_gmail.com#ext#@dobasi.onmicrosoft.com::cab07fde-5b20-4099-b699-b3b303880fe4" providerId="AD" clId="Web-{A0A08D68-A8E4-6FCE-ABFB-4BEFB75C53C2}" dt="2024-11-20T20:30:19.194" v="6" actId="20577"/>
          <ac:spMkLst>
            <pc:docMk/>
            <pc:sldMk cId="2591287154" sldId="311"/>
            <ac:spMk id="3" creationId="{2180CE07-0A69-239F-A1F8-F2C3C29B18E5}"/>
          </ac:spMkLst>
        </pc:spChg>
      </pc:sldChg>
    </pc:docChg>
  </pc:docChgLst>
  <pc:docChgLst>
    <pc:chgData clId="Web-{57DAEB71-850E-C2A5-C978-F2F3D70320A3}"/>
    <pc:docChg chg="modSld">
      <pc:chgData name="" userId="" providerId="" clId="Web-{57DAEB71-850E-C2A5-C978-F2F3D70320A3}" dt="2024-11-09T19:50:43.002" v="0" actId="1076"/>
      <pc:docMkLst>
        <pc:docMk/>
      </pc:docMkLst>
      <pc:sldChg chg="modSp">
        <pc:chgData name="" userId="" providerId="" clId="Web-{57DAEB71-850E-C2A5-C978-F2F3D70320A3}" dt="2024-11-09T19:50:43.002" v="0" actId="1076"/>
        <pc:sldMkLst>
          <pc:docMk/>
          <pc:sldMk cId="2949865065" sldId="309"/>
        </pc:sldMkLst>
      </pc:sldChg>
    </pc:docChg>
  </pc:docChgLst>
  <pc:docChgLst>
    <pc:chgData name="dagmara.skillszonemalta" userId="S::dagmara.skillszonemalta_gmail.com#ext#@dobasi.onmicrosoft.com::cab07fde-5b20-4099-b699-b3b303880fe4" providerId="AD" clId="Web-{789D52EF-E2CE-CC27-2DAD-06E464CD0FFD}"/>
    <pc:docChg chg="modSld">
      <pc:chgData name="dagmara.skillszonemalta" userId="S::dagmara.skillszonemalta_gmail.com#ext#@dobasi.onmicrosoft.com::cab07fde-5b20-4099-b699-b3b303880fe4" providerId="AD" clId="Web-{789D52EF-E2CE-CC27-2DAD-06E464CD0FFD}" dt="2024-11-28T08:04:19.566" v="8" actId="1076"/>
      <pc:docMkLst>
        <pc:docMk/>
      </pc:docMkLst>
      <pc:sldChg chg="modSp">
        <pc:chgData name="dagmara.skillszonemalta" userId="S::dagmara.skillszonemalta_gmail.com#ext#@dobasi.onmicrosoft.com::cab07fde-5b20-4099-b699-b3b303880fe4" providerId="AD" clId="Web-{789D52EF-E2CE-CC27-2DAD-06E464CD0FFD}" dt="2024-11-28T08:03:19.749" v="1" actId="20577"/>
        <pc:sldMkLst>
          <pc:docMk/>
          <pc:sldMk cId="0" sldId="275"/>
        </pc:sldMkLst>
        <pc:spChg chg="mod">
          <ac:chgData name="dagmara.skillszonemalta" userId="S::dagmara.skillszonemalta_gmail.com#ext#@dobasi.onmicrosoft.com::cab07fde-5b20-4099-b699-b3b303880fe4" providerId="AD" clId="Web-{789D52EF-E2CE-CC27-2DAD-06E464CD0FFD}" dt="2024-11-28T08:03:19.749" v="1" actId="20577"/>
          <ac:spMkLst>
            <pc:docMk/>
            <pc:sldMk cId="0" sldId="275"/>
            <ac:spMk id="208" creationId="{00000000-0000-0000-0000-000000000000}"/>
          </ac:spMkLst>
        </pc:spChg>
      </pc:sldChg>
      <pc:sldChg chg="modSp">
        <pc:chgData name="dagmara.skillszonemalta" userId="S::dagmara.skillszonemalta_gmail.com#ext#@dobasi.onmicrosoft.com::cab07fde-5b20-4099-b699-b3b303880fe4" providerId="AD" clId="Web-{789D52EF-E2CE-CC27-2DAD-06E464CD0FFD}" dt="2024-11-28T08:04:19.566" v="8" actId="1076"/>
        <pc:sldMkLst>
          <pc:docMk/>
          <pc:sldMk cId="0" sldId="286"/>
        </pc:sldMkLst>
        <pc:spChg chg="mod">
          <ac:chgData name="dagmara.skillszonemalta" userId="S::dagmara.skillszonemalta_gmail.com#ext#@dobasi.onmicrosoft.com::cab07fde-5b20-4099-b699-b3b303880fe4" providerId="AD" clId="Web-{789D52EF-E2CE-CC27-2DAD-06E464CD0FFD}" dt="2024-11-28T08:04:19.566" v="8" actId="1076"/>
          <ac:spMkLst>
            <pc:docMk/>
            <pc:sldMk cId="0" sldId="286"/>
            <ac:spMk id="285" creationId="{00000000-0000-0000-0000-000000000000}"/>
          </ac:spMkLst>
        </pc:spChg>
      </pc:sldChg>
    </pc:docChg>
  </pc:docChgLst>
  <pc:docChgLst>
    <pc:chgData name="dagmara.skillszonemalta" userId="S::dagmara.skillszonemalta_gmail.com#ext#@dobasi.onmicrosoft.com::cab07fde-5b20-4099-b699-b3b303880fe4" providerId="AD" clId="Web-{24868E8E-794C-AC34-2E53-0FFC08FBE356}"/>
    <pc:docChg chg="modSld">
      <pc:chgData name="dagmara.skillszonemalta" userId="S::dagmara.skillszonemalta_gmail.com#ext#@dobasi.onmicrosoft.com::cab07fde-5b20-4099-b699-b3b303880fe4" providerId="AD" clId="Web-{24868E8E-794C-AC34-2E53-0FFC08FBE356}" dt="2024-12-13T10:12:29.530" v="244" actId="20577"/>
      <pc:docMkLst>
        <pc:docMk/>
      </pc:docMkLst>
    </pc:docChg>
  </pc:docChgLst>
  <pc:docChgLst>
    <pc:chgData name="epo_35" userId="S::epo_35_jogroup.eu#ext#@dobasi.onmicrosoft.com::edd5f0fd-77c0-4369-83c5-84439aafe912" providerId="AD" clId="Web-{F255C671-71C8-DEF2-E273-B5EA6CF638BB}"/>
    <pc:docChg chg="modSld">
      <pc:chgData name="epo_35" userId="S::epo_35_jogroup.eu#ext#@dobasi.onmicrosoft.com::edd5f0fd-77c0-4369-83c5-84439aafe912" providerId="AD" clId="Web-{F255C671-71C8-DEF2-E273-B5EA6CF638BB}" dt="2024-11-08T14:24:26.028" v="7" actId="20577"/>
      <pc:docMkLst>
        <pc:docMk/>
      </pc:docMkLst>
      <pc:sldChg chg="addSp modSp">
        <pc:chgData name="epo_35" userId="S::epo_35_jogroup.eu#ext#@dobasi.onmicrosoft.com::edd5f0fd-77c0-4369-83c5-84439aafe912" providerId="AD" clId="Web-{F255C671-71C8-DEF2-E273-B5EA6CF638BB}" dt="2024-11-08T14:24:26.028" v="7" actId="20577"/>
        <pc:sldMkLst>
          <pc:docMk/>
          <pc:sldMk cId="2949865065" sldId="309"/>
        </pc:sldMkLst>
      </pc:sldChg>
    </pc:docChg>
  </pc:docChgLst>
  <pc:docChgLst>
    <pc:chgData name="Nikos Passatoglou" userId="a07303e8-04d3-4f1e-be92-a9b2fd8f5f46" providerId="ADAL" clId="{043E822D-805A-4D41-9868-1D7811587FA5}"/>
    <pc:docChg chg="undo redo custSel modSld sldOrd">
      <pc:chgData name="Nikos Passatoglou" userId="a07303e8-04d3-4f1e-be92-a9b2fd8f5f46" providerId="ADAL" clId="{043E822D-805A-4D41-9868-1D7811587FA5}" dt="2025-01-24T12:21:30.405" v="926" actId="2711"/>
      <pc:docMkLst>
        <pc:docMk/>
      </pc:docMkLst>
      <pc:sldChg chg="modSp mod">
        <pc:chgData name="Nikos Passatoglou" userId="a07303e8-04d3-4f1e-be92-a9b2fd8f5f46" providerId="ADAL" clId="{043E822D-805A-4D41-9868-1D7811587FA5}" dt="2025-01-24T10:42:12.654" v="51"/>
        <pc:sldMkLst>
          <pc:docMk/>
          <pc:sldMk cId="0" sldId="259"/>
        </pc:sldMkLst>
        <pc:spChg chg="mod">
          <ac:chgData name="Nikos Passatoglou" userId="a07303e8-04d3-4f1e-be92-a9b2fd8f5f46" providerId="ADAL" clId="{043E822D-805A-4D41-9868-1D7811587FA5}" dt="2025-01-24T10:40:36.355" v="38"/>
          <ac:spMkLst>
            <pc:docMk/>
            <pc:sldMk cId="0" sldId="259"/>
            <ac:spMk id="89" creationId="{00000000-0000-0000-0000-000000000000}"/>
          </ac:spMkLst>
        </pc:spChg>
        <pc:spChg chg="mod">
          <ac:chgData name="Nikos Passatoglou" userId="a07303e8-04d3-4f1e-be92-a9b2fd8f5f46" providerId="ADAL" clId="{043E822D-805A-4D41-9868-1D7811587FA5}" dt="2025-01-24T10:41:32.746" v="50" actId="108"/>
          <ac:spMkLst>
            <pc:docMk/>
            <pc:sldMk cId="0" sldId="259"/>
            <ac:spMk id="90" creationId="{00000000-0000-0000-0000-000000000000}"/>
          </ac:spMkLst>
        </pc:spChg>
        <pc:spChg chg="mod">
          <ac:chgData name="Nikos Passatoglou" userId="a07303e8-04d3-4f1e-be92-a9b2fd8f5f46" providerId="ADAL" clId="{043E822D-805A-4D41-9868-1D7811587FA5}" dt="2025-01-24T10:42:12.654" v="51"/>
          <ac:spMkLst>
            <pc:docMk/>
            <pc:sldMk cId="0" sldId="259"/>
            <ac:spMk id="91" creationId="{00000000-0000-0000-0000-000000000000}"/>
          </ac:spMkLst>
        </pc:spChg>
      </pc:sldChg>
      <pc:sldChg chg="modSp mod">
        <pc:chgData name="Nikos Passatoglou" userId="a07303e8-04d3-4f1e-be92-a9b2fd8f5f46" providerId="ADAL" clId="{043E822D-805A-4D41-9868-1D7811587FA5}" dt="2025-01-24T11:25:14.075" v="72" actId="113"/>
        <pc:sldMkLst>
          <pc:docMk/>
          <pc:sldMk cId="0" sldId="260"/>
        </pc:sldMkLst>
        <pc:spChg chg="mod">
          <ac:chgData name="Nikos Passatoglou" userId="a07303e8-04d3-4f1e-be92-a9b2fd8f5f46" providerId="ADAL" clId="{043E822D-805A-4D41-9868-1D7811587FA5}" dt="2025-01-24T11:25:14.075" v="72" actId="113"/>
          <ac:spMkLst>
            <pc:docMk/>
            <pc:sldMk cId="0" sldId="260"/>
            <ac:spMk id="97" creationId="{00000000-0000-0000-0000-000000000000}"/>
          </ac:spMkLst>
        </pc:spChg>
      </pc:sldChg>
      <pc:sldChg chg="modSp mod">
        <pc:chgData name="Nikos Passatoglou" userId="a07303e8-04d3-4f1e-be92-a9b2fd8f5f46" providerId="ADAL" clId="{043E822D-805A-4D41-9868-1D7811587FA5}" dt="2025-01-24T11:25:39.453" v="76" actId="20577"/>
        <pc:sldMkLst>
          <pc:docMk/>
          <pc:sldMk cId="0" sldId="261"/>
        </pc:sldMkLst>
        <pc:spChg chg="mod">
          <ac:chgData name="Nikos Passatoglou" userId="a07303e8-04d3-4f1e-be92-a9b2fd8f5f46" providerId="ADAL" clId="{043E822D-805A-4D41-9868-1D7811587FA5}" dt="2025-01-24T11:25:39.453" v="76" actId="20577"/>
          <ac:spMkLst>
            <pc:docMk/>
            <pc:sldMk cId="0" sldId="261"/>
            <ac:spMk id="103" creationId="{00000000-0000-0000-0000-000000000000}"/>
          </ac:spMkLst>
        </pc:spChg>
      </pc:sldChg>
      <pc:sldChg chg="modSp mod">
        <pc:chgData name="Nikos Passatoglou" userId="a07303e8-04d3-4f1e-be92-a9b2fd8f5f46" providerId="ADAL" clId="{043E822D-805A-4D41-9868-1D7811587FA5}" dt="2025-01-24T11:26:19.222" v="84"/>
        <pc:sldMkLst>
          <pc:docMk/>
          <pc:sldMk cId="0" sldId="262"/>
        </pc:sldMkLst>
        <pc:spChg chg="mod">
          <ac:chgData name="Nikos Passatoglou" userId="a07303e8-04d3-4f1e-be92-a9b2fd8f5f46" providerId="ADAL" clId="{043E822D-805A-4D41-9868-1D7811587FA5}" dt="2025-01-24T11:26:19.222" v="84"/>
          <ac:spMkLst>
            <pc:docMk/>
            <pc:sldMk cId="0" sldId="262"/>
            <ac:spMk id="4" creationId="{6A2A4671-C38B-4224-6981-63F2A4953767}"/>
          </ac:spMkLst>
        </pc:spChg>
        <pc:spChg chg="mod">
          <ac:chgData name="Nikos Passatoglou" userId="a07303e8-04d3-4f1e-be92-a9b2fd8f5f46" providerId="ADAL" clId="{043E822D-805A-4D41-9868-1D7811587FA5}" dt="2025-01-24T11:26:14.732" v="83"/>
          <ac:spMkLst>
            <pc:docMk/>
            <pc:sldMk cId="0" sldId="262"/>
            <ac:spMk id="5" creationId="{7E0F587E-A2F8-7E06-5977-FF4BE0DDEB7B}"/>
          </ac:spMkLst>
        </pc:spChg>
        <pc:spChg chg="mod">
          <ac:chgData name="Nikos Passatoglou" userId="a07303e8-04d3-4f1e-be92-a9b2fd8f5f46" providerId="ADAL" clId="{043E822D-805A-4D41-9868-1D7811587FA5}" dt="2025-01-24T11:25:47.393" v="77"/>
          <ac:spMkLst>
            <pc:docMk/>
            <pc:sldMk cId="0" sldId="262"/>
            <ac:spMk id="108" creationId="{00000000-0000-0000-0000-000000000000}"/>
          </ac:spMkLst>
        </pc:spChg>
      </pc:sldChg>
      <pc:sldChg chg="modSp mod">
        <pc:chgData name="Nikos Passatoglou" userId="a07303e8-04d3-4f1e-be92-a9b2fd8f5f46" providerId="ADAL" clId="{043E822D-805A-4D41-9868-1D7811587FA5}" dt="2025-01-24T11:26:33.245" v="86"/>
        <pc:sldMkLst>
          <pc:docMk/>
          <pc:sldMk cId="0" sldId="263"/>
        </pc:sldMkLst>
        <pc:spChg chg="mod">
          <ac:chgData name="Nikos Passatoglou" userId="a07303e8-04d3-4f1e-be92-a9b2fd8f5f46" providerId="ADAL" clId="{043E822D-805A-4D41-9868-1D7811587FA5}" dt="2025-01-24T11:26:33.245" v="86"/>
          <ac:spMkLst>
            <pc:docMk/>
            <pc:sldMk cId="0" sldId="263"/>
            <ac:spMk id="4" creationId="{BE808125-66F6-1324-1E5E-7E8A5B9C9C90}"/>
          </ac:spMkLst>
        </pc:spChg>
        <pc:spChg chg="mod">
          <ac:chgData name="Nikos Passatoglou" userId="a07303e8-04d3-4f1e-be92-a9b2fd8f5f46" providerId="ADAL" clId="{043E822D-805A-4D41-9868-1D7811587FA5}" dt="2025-01-24T11:26:25.128" v="85"/>
          <ac:spMkLst>
            <pc:docMk/>
            <pc:sldMk cId="0" sldId="263"/>
            <ac:spMk id="115" creationId="{00000000-0000-0000-0000-000000000000}"/>
          </ac:spMkLst>
        </pc:spChg>
      </pc:sldChg>
      <pc:sldChg chg="modSp mod">
        <pc:chgData name="Nikos Passatoglou" userId="a07303e8-04d3-4f1e-be92-a9b2fd8f5f46" providerId="ADAL" clId="{043E822D-805A-4D41-9868-1D7811587FA5}" dt="2025-01-24T11:30:00.615" v="261"/>
        <pc:sldMkLst>
          <pc:docMk/>
          <pc:sldMk cId="0" sldId="264"/>
        </pc:sldMkLst>
        <pc:spChg chg="mod">
          <ac:chgData name="Nikos Passatoglou" userId="a07303e8-04d3-4f1e-be92-a9b2fd8f5f46" providerId="ADAL" clId="{043E822D-805A-4D41-9868-1D7811587FA5}" dt="2025-01-24T11:30:00.615" v="261"/>
          <ac:spMkLst>
            <pc:docMk/>
            <pc:sldMk cId="0" sldId="264"/>
            <ac:spMk id="3" creationId="{4BC904C2-A655-7566-3AA0-E067032A148D}"/>
          </ac:spMkLst>
        </pc:spChg>
        <pc:spChg chg="mod">
          <ac:chgData name="Nikos Passatoglou" userId="a07303e8-04d3-4f1e-be92-a9b2fd8f5f46" providerId="ADAL" clId="{043E822D-805A-4D41-9868-1D7811587FA5}" dt="2025-01-24T11:26:38.923" v="87"/>
          <ac:spMkLst>
            <pc:docMk/>
            <pc:sldMk cId="0" sldId="264"/>
            <ac:spMk id="121" creationId="{00000000-0000-0000-0000-000000000000}"/>
          </ac:spMkLst>
        </pc:spChg>
        <pc:spChg chg="mod">
          <ac:chgData name="Nikos Passatoglou" userId="a07303e8-04d3-4f1e-be92-a9b2fd8f5f46" providerId="ADAL" clId="{043E822D-805A-4D41-9868-1D7811587FA5}" dt="2025-01-24T11:27:26.767" v="114" actId="21"/>
          <ac:spMkLst>
            <pc:docMk/>
            <pc:sldMk cId="0" sldId="264"/>
            <ac:spMk id="122" creationId="{00000000-0000-0000-0000-000000000000}"/>
          </ac:spMkLst>
        </pc:spChg>
      </pc:sldChg>
      <pc:sldChg chg="modSp mod">
        <pc:chgData name="Nikos Passatoglou" userId="a07303e8-04d3-4f1e-be92-a9b2fd8f5f46" providerId="ADAL" clId="{043E822D-805A-4D41-9868-1D7811587FA5}" dt="2025-01-24T11:32:32.622" v="324" actId="20577"/>
        <pc:sldMkLst>
          <pc:docMk/>
          <pc:sldMk cId="0" sldId="265"/>
        </pc:sldMkLst>
        <pc:spChg chg="mod">
          <ac:chgData name="Nikos Passatoglou" userId="a07303e8-04d3-4f1e-be92-a9b2fd8f5f46" providerId="ADAL" clId="{043E822D-805A-4D41-9868-1D7811587FA5}" dt="2025-01-24T11:32:32.622" v="324" actId="20577"/>
          <ac:spMkLst>
            <pc:docMk/>
            <pc:sldMk cId="0" sldId="265"/>
            <ac:spMk id="4" creationId="{DD156FE8-A256-8025-ECFB-9873A32E0EC0}"/>
          </ac:spMkLst>
        </pc:spChg>
        <pc:spChg chg="mod">
          <ac:chgData name="Nikos Passatoglou" userId="a07303e8-04d3-4f1e-be92-a9b2fd8f5f46" providerId="ADAL" clId="{043E822D-805A-4D41-9868-1D7811587FA5}" dt="2025-01-24T11:30:10.586" v="262"/>
          <ac:spMkLst>
            <pc:docMk/>
            <pc:sldMk cId="0" sldId="265"/>
            <ac:spMk id="129" creationId="{00000000-0000-0000-0000-000000000000}"/>
          </ac:spMkLst>
        </pc:spChg>
        <pc:spChg chg="mod">
          <ac:chgData name="Nikos Passatoglou" userId="a07303e8-04d3-4f1e-be92-a9b2fd8f5f46" providerId="ADAL" clId="{043E822D-805A-4D41-9868-1D7811587FA5}" dt="2025-01-24T11:30:52.486" v="273" actId="21"/>
          <ac:spMkLst>
            <pc:docMk/>
            <pc:sldMk cId="0" sldId="265"/>
            <ac:spMk id="130" creationId="{00000000-0000-0000-0000-000000000000}"/>
          </ac:spMkLst>
        </pc:spChg>
        <pc:picChg chg="mod">
          <ac:chgData name="Nikos Passatoglou" userId="a07303e8-04d3-4f1e-be92-a9b2fd8f5f46" providerId="ADAL" clId="{043E822D-805A-4D41-9868-1D7811587FA5}" dt="2025-01-24T11:30:55.345" v="274" actId="1076"/>
          <ac:picMkLst>
            <pc:docMk/>
            <pc:sldMk cId="0" sldId="265"/>
            <ac:picMk id="3" creationId="{E7C777A3-601E-AAF5-776D-F41FB9F9B7DF}"/>
          </ac:picMkLst>
        </pc:picChg>
      </pc:sldChg>
      <pc:sldChg chg="modSp mod">
        <pc:chgData name="Nikos Passatoglou" userId="a07303e8-04d3-4f1e-be92-a9b2fd8f5f46" providerId="ADAL" clId="{043E822D-805A-4D41-9868-1D7811587FA5}" dt="2025-01-24T11:34:23.891" v="347" actId="20577"/>
        <pc:sldMkLst>
          <pc:docMk/>
          <pc:sldMk cId="0" sldId="266"/>
        </pc:sldMkLst>
        <pc:spChg chg="mod">
          <ac:chgData name="Nikos Passatoglou" userId="a07303e8-04d3-4f1e-be92-a9b2fd8f5f46" providerId="ADAL" clId="{043E822D-805A-4D41-9868-1D7811587FA5}" dt="2025-01-24T11:34:23.891" v="347" actId="20577"/>
          <ac:spMkLst>
            <pc:docMk/>
            <pc:sldMk cId="0" sldId="266"/>
            <ac:spMk id="4" creationId="{E77FC96A-55B3-C159-0CD3-C047A2039469}"/>
          </ac:spMkLst>
        </pc:spChg>
        <pc:spChg chg="mod">
          <ac:chgData name="Nikos Passatoglou" userId="a07303e8-04d3-4f1e-be92-a9b2fd8f5f46" providerId="ADAL" clId="{043E822D-805A-4D41-9868-1D7811587FA5}" dt="2025-01-24T11:32:39.656" v="325"/>
          <ac:spMkLst>
            <pc:docMk/>
            <pc:sldMk cId="0" sldId="266"/>
            <ac:spMk id="137" creationId="{00000000-0000-0000-0000-000000000000}"/>
          </ac:spMkLst>
        </pc:spChg>
        <pc:spChg chg="mod">
          <ac:chgData name="Nikos Passatoglou" userId="a07303e8-04d3-4f1e-be92-a9b2fd8f5f46" providerId="ADAL" clId="{043E822D-805A-4D41-9868-1D7811587FA5}" dt="2025-01-24T11:33:22.368" v="336" actId="1076"/>
          <ac:spMkLst>
            <pc:docMk/>
            <pc:sldMk cId="0" sldId="266"/>
            <ac:spMk id="138" creationId="{00000000-0000-0000-0000-000000000000}"/>
          </ac:spMkLst>
        </pc:spChg>
      </pc:sldChg>
      <pc:sldChg chg="modSp mod">
        <pc:chgData name="Nikos Passatoglou" userId="a07303e8-04d3-4f1e-be92-a9b2fd8f5f46" providerId="ADAL" clId="{043E822D-805A-4D41-9868-1D7811587FA5}" dt="2025-01-24T11:36:49.542" v="365" actId="6549"/>
        <pc:sldMkLst>
          <pc:docMk/>
          <pc:sldMk cId="0" sldId="267"/>
        </pc:sldMkLst>
        <pc:spChg chg="mod">
          <ac:chgData name="Nikos Passatoglou" userId="a07303e8-04d3-4f1e-be92-a9b2fd8f5f46" providerId="ADAL" clId="{043E822D-805A-4D41-9868-1D7811587FA5}" dt="2025-01-24T11:36:49.542" v="365" actId="6549"/>
          <ac:spMkLst>
            <pc:docMk/>
            <pc:sldMk cId="0" sldId="267"/>
            <ac:spMk id="4" creationId="{5CD3C341-153A-93F3-E365-84BE4A273F1A}"/>
          </ac:spMkLst>
        </pc:spChg>
        <pc:spChg chg="mod">
          <ac:chgData name="Nikos Passatoglou" userId="a07303e8-04d3-4f1e-be92-a9b2fd8f5f46" providerId="ADAL" clId="{043E822D-805A-4D41-9868-1D7811587FA5}" dt="2025-01-24T11:34:34.230" v="348"/>
          <ac:spMkLst>
            <pc:docMk/>
            <pc:sldMk cId="0" sldId="267"/>
            <ac:spMk id="145" creationId="{00000000-0000-0000-0000-000000000000}"/>
          </ac:spMkLst>
        </pc:spChg>
        <pc:spChg chg="mod">
          <ac:chgData name="Nikos Passatoglou" userId="a07303e8-04d3-4f1e-be92-a9b2fd8f5f46" providerId="ADAL" clId="{043E822D-805A-4D41-9868-1D7811587FA5}" dt="2025-01-24T11:35:20.072" v="357"/>
          <ac:spMkLst>
            <pc:docMk/>
            <pc:sldMk cId="0" sldId="267"/>
            <ac:spMk id="146" creationId="{00000000-0000-0000-0000-000000000000}"/>
          </ac:spMkLst>
        </pc:spChg>
      </pc:sldChg>
      <pc:sldChg chg="modSp mod">
        <pc:chgData name="Nikos Passatoglou" userId="a07303e8-04d3-4f1e-be92-a9b2fd8f5f46" providerId="ADAL" clId="{043E822D-805A-4D41-9868-1D7811587FA5}" dt="2025-01-24T11:38:36.437" v="381" actId="6549"/>
        <pc:sldMkLst>
          <pc:docMk/>
          <pc:sldMk cId="0" sldId="268"/>
        </pc:sldMkLst>
        <pc:spChg chg="mod">
          <ac:chgData name="Nikos Passatoglou" userId="a07303e8-04d3-4f1e-be92-a9b2fd8f5f46" providerId="ADAL" clId="{043E822D-805A-4D41-9868-1D7811587FA5}" dt="2025-01-24T11:38:36.437" v="381" actId="6549"/>
          <ac:spMkLst>
            <pc:docMk/>
            <pc:sldMk cId="0" sldId="268"/>
            <ac:spMk id="4" creationId="{85F27C7D-6316-904E-DEAF-F7248B71D46D}"/>
          </ac:spMkLst>
        </pc:spChg>
        <pc:spChg chg="mod">
          <ac:chgData name="Nikos Passatoglou" userId="a07303e8-04d3-4f1e-be92-a9b2fd8f5f46" providerId="ADAL" clId="{043E822D-805A-4D41-9868-1D7811587FA5}" dt="2025-01-24T11:36:56.014" v="366"/>
          <ac:spMkLst>
            <pc:docMk/>
            <pc:sldMk cId="0" sldId="268"/>
            <ac:spMk id="153" creationId="{00000000-0000-0000-0000-000000000000}"/>
          </ac:spMkLst>
        </pc:spChg>
        <pc:spChg chg="mod">
          <ac:chgData name="Nikos Passatoglou" userId="a07303e8-04d3-4f1e-be92-a9b2fd8f5f46" providerId="ADAL" clId="{043E822D-805A-4D41-9868-1D7811587FA5}" dt="2025-01-24T11:37:27.810" v="375"/>
          <ac:spMkLst>
            <pc:docMk/>
            <pc:sldMk cId="0" sldId="268"/>
            <ac:spMk id="154" creationId="{00000000-0000-0000-0000-000000000000}"/>
          </ac:spMkLst>
        </pc:spChg>
      </pc:sldChg>
      <pc:sldChg chg="modSp mod">
        <pc:chgData name="Nikos Passatoglou" userId="a07303e8-04d3-4f1e-be92-a9b2fd8f5f46" providerId="ADAL" clId="{043E822D-805A-4D41-9868-1D7811587FA5}" dt="2025-01-24T11:40:48.275" v="412"/>
        <pc:sldMkLst>
          <pc:docMk/>
          <pc:sldMk cId="0" sldId="269"/>
        </pc:sldMkLst>
        <pc:spChg chg="mod">
          <ac:chgData name="Nikos Passatoglou" userId="a07303e8-04d3-4f1e-be92-a9b2fd8f5f46" providerId="ADAL" clId="{043E822D-805A-4D41-9868-1D7811587FA5}" dt="2025-01-24T11:38:44.310" v="382"/>
          <ac:spMkLst>
            <pc:docMk/>
            <pc:sldMk cId="0" sldId="269"/>
            <ac:spMk id="161" creationId="{00000000-0000-0000-0000-000000000000}"/>
          </ac:spMkLst>
        </pc:spChg>
        <pc:spChg chg="mod">
          <ac:chgData name="Nikos Passatoglou" userId="a07303e8-04d3-4f1e-be92-a9b2fd8f5f46" providerId="ADAL" clId="{043E822D-805A-4D41-9868-1D7811587FA5}" dt="2025-01-24T11:40:43.541" v="411" actId="20577"/>
          <ac:spMkLst>
            <pc:docMk/>
            <pc:sldMk cId="0" sldId="269"/>
            <ac:spMk id="162" creationId="{00000000-0000-0000-0000-000000000000}"/>
          </ac:spMkLst>
        </pc:spChg>
        <pc:spChg chg="mod">
          <ac:chgData name="Nikos Passatoglou" userId="a07303e8-04d3-4f1e-be92-a9b2fd8f5f46" providerId="ADAL" clId="{043E822D-805A-4D41-9868-1D7811587FA5}" dt="2025-01-24T11:40:48.275" v="412"/>
          <ac:spMkLst>
            <pc:docMk/>
            <pc:sldMk cId="0" sldId="269"/>
            <ac:spMk id="163" creationId="{00000000-0000-0000-0000-000000000000}"/>
          </ac:spMkLst>
        </pc:spChg>
      </pc:sldChg>
      <pc:sldChg chg="modSp mod">
        <pc:chgData name="Nikos Passatoglou" userId="a07303e8-04d3-4f1e-be92-a9b2fd8f5f46" providerId="ADAL" clId="{043E822D-805A-4D41-9868-1D7811587FA5}" dt="2025-01-24T11:41:54.781" v="427"/>
        <pc:sldMkLst>
          <pc:docMk/>
          <pc:sldMk cId="0" sldId="270"/>
        </pc:sldMkLst>
        <pc:spChg chg="mod">
          <ac:chgData name="Nikos Passatoglou" userId="a07303e8-04d3-4f1e-be92-a9b2fd8f5f46" providerId="ADAL" clId="{043E822D-805A-4D41-9868-1D7811587FA5}" dt="2025-01-24T11:41:37.951" v="425"/>
          <ac:spMkLst>
            <pc:docMk/>
            <pc:sldMk cId="0" sldId="270"/>
            <ac:spMk id="3" creationId="{DAED53AC-5B99-DA0A-CF10-A4903202E365}"/>
          </ac:spMkLst>
        </pc:spChg>
        <pc:spChg chg="mod">
          <ac:chgData name="Nikos Passatoglou" userId="a07303e8-04d3-4f1e-be92-a9b2fd8f5f46" providerId="ADAL" clId="{043E822D-805A-4D41-9868-1D7811587FA5}" dt="2025-01-24T11:41:54.781" v="427"/>
          <ac:spMkLst>
            <pc:docMk/>
            <pc:sldMk cId="0" sldId="270"/>
            <ac:spMk id="5" creationId="{8986FF7A-3C54-A2CA-8CA3-3F9AD00B99A4}"/>
          </ac:spMkLst>
        </pc:spChg>
        <pc:spChg chg="mod">
          <ac:chgData name="Nikos Passatoglou" userId="a07303e8-04d3-4f1e-be92-a9b2fd8f5f46" providerId="ADAL" clId="{043E822D-805A-4D41-9868-1D7811587FA5}" dt="2025-01-24T11:41:14.069" v="419" actId="1076"/>
          <ac:spMkLst>
            <pc:docMk/>
            <pc:sldMk cId="0" sldId="270"/>
            <ac:spMk id="168" creationId="{00000000-0000-0000-0000-000000000000}"/>
          </ac:spMkLst>
        </pc:spChg>
        <pc:spChg chg="mod">
          <ac:chgData name="Nikos Passatoglou" userId="a07303e8-04d3-4f1e-be92-a9b2fd8f5f46" providerId="ADAL" clId="{043E822D-805A-4D41-9868-1D7811587FA5}" dt="2025-01-24T11:41:11.552" v="418" actId="1076"/>
          <ac:spMkLst>
            <pc:docMk/>
            <pc:sldMk cId="0" sldId="270"/>
            <ac:spMk id="169" creationId="{00000000-0000-0000-0000-000000000000}"/>
          </ac:spMkLst>
        </pc:spChg>
        <pc:spChg chg="mod">
          <ac:chgData name="Nikos Passatoglou" userId="a07303e8-04d3-4f1e-be92-a9b2fd8f5f46" providerId="ADAL" clId="{043E822D-805A-4D41-9868-1D7811587FA5}" dt="2025-01-24T11:41:48.126" v="426"/>
          <ac:spMkLst>
            <pc:docMk/>
            <pc:sldMk cId="0" sldId="270"/>
            <ac:spMk id="172" creationId="{00000000-0000-0000-0000-000000000000}"/>
          </ac:spMkLst>
        </pc:spChg>
      </pc:sldChg>
      <pc:sldChg chg="modSp mod">
        <pc:chgData name="Nikos Passatoglou" userId="a07303e8-04d3-4f1e-be92-a9b2fd8f5f46" providerId="ADAL" clId="{043E822D-805A-4D41-9868-1D7811587FA5}" dt="2025-01-24T11:44:49.033" v="458"/>
        <pc:sldMkLst>
          <pc:docMk/>
          <pc:sldMk cId="0" sldId="271"/>
        </pc:sldMkLst>
        <pc:spChg chg="mod">
          <ac:chgData name="Nikos Passatoglou" userId="a07303e8-04d3-4f1e-be92-a9b2fd8f5f46" providerId="ADAL" clId="{043E822D-805A-4D41-9868-1D7811587FA5}" dt="2025-01-24T11:44:49.033" v="458"/>
          <ac:spMkLst>
            <pc:docMk/>
            <pc:sldMk cId="0" sldId="271"/>
            <ac:spMk id="2" creationId="{1A33865D-CFFD-EE77-0948-7664AC4540AF}"/>
          </ac:spMkLst>
        </pc:spChg>
        <pc:spChg chg="mod">
          <ac:chgData name="Nikos Passatoglou" userId="a07303e8-04d3-4f1e-be92-a9b2fd8f5f46" providerId="ADAL" clId="{043E822D-805A-4D41-9868-1D7811587FA5}" dt="2025-01-24T11:44:17.438" v="452"/>
          <ac:spMkLst>
            <pc:docMk/>
            <pc:sldMk cId="0" sldId="271"/>
            <ac:spMk id="6" creationId="{2D26AF4E-701D-F540-5EB5-C314DF1E3A63}"/>
          </ac:spMkLst>
        </pc:spChg>
        <pc:spChg chg="mod">
          <ac:chgData name="Nikos Passatoglou" userId="a07303e8-04d3-4f1e-be92-a9b2fd8f5f46" providerId="ADAL" clId="{043E822D-805A-4D41-9868-1D7811587FA5}" dt="2025-01-24T11:44:22.305" v="453"/>
          <ac:spMkLst>
            <pc:docMk/>
            <pc:sldMk cId="0" sldId="271"/>
            <ac:spMk id="179" creationId="{00000000-0000-0000-0000-000000000000}"/>
          </ac:spMkLst>
        </pc:spChg>
        <pc:spChg chg="mod">
          <ac:chgData name="Nikos Passatoglou" userId="a07303e8-04d3-4f1e-be92-a9b2fd8f5f46" providerId="ADAL" clId="{043E822D-805A-4D41-9868-1D7811587FA5}" dt="2025-01-24T11:44:38.860" v="457" actId="1076"/>
          <ac:spMkLst>
            <pc:docMk/>
            <pc:sldMk cId="0" sldId="271"/>
            <ac:spMk id="181" creationId="{00000000-0000-0000-0000-000000000000}"/>
          </ac:spMkLst>
        </pc:spChg>
      </pc:sldChg>
      <pc:sldChg chg="modSp mod">
        <pc:chgData name="Nikos Passatoglou" userId="a07303e8-04d3-4f1e-be92-a9b2fd8f5f46" providerId="ADAL" clId="{043E822D-805A-4D41-9868-1D7811587FA5}" dt="2025-01-24T11:43:34.565" v="449" actId="14100"/>
        <pc:sldMkLst>
          <pc:docMk/>
          <pc:sldMk cId="0" sldId="272"/>
        </pc:sldMkLst>
        <pc:spChg chg="mod">
          <ac:chgData name="Nikos Passatoglou" userId="a07303e8-04d3-4f1e-be92-a9b2fd8f5f46" providerId="ADAL" clId="{043E822D-805A-4D41-9868-1D7811587FA5}" dt="2025-01-24T11:43:32.002" v="448"/>
          <ac:spMkLst>
            <pc:docMk/>
            <pc:sldMk cId="0" sldId="272"/>
            <ac:spMk id="2" creationId="{84AE99DA-FF9C-B4D2-D62D-9FB41DF097DE}"/>
          </ac:spMkLst>
        </pc:spChg>
        <pc:spChg chg="mod">
          <ac:chgData name="Nikos Passatoglou" userId="a07303e8-04d3-4f1e-be92-a9b2fd8f5f46" providerId="ADAL" clId="{043E822D-805A-4D41-9868-1D7811587FA5}" dt="2025-01-24T11:42:50.136" v="439" actId="1076"/>
          <ac:spMkLst>
            <pc:docMk/>
            <pc:sldMk cId="0" sldId="272"/>
            <ac:spMk id="3" creationId="{29F90B9A-1EC9-6FCD-E4CF-F77A567C6FBA}"/>
          </ac:spMkLst>
        </pc:spChg>
        <pc:spChg chg="mod">
          <ac:chgData name="Nikos Passatoglou" userId="a07303e8-04d3-4f1e-be92-a9b2fd8f5f46" providerId="ADAL" clId="{043E822D-805A-4D41-9868-1D7811587FA5}" dt="2025-01-24T11:43:19.543" v="446" actId="1076"/>
          <ac:spMkLst>
            <pc:docMk/>
            <pc:sldMk cId="0" sldId="272"/>
            <ac:spMk id="4" creationId="{49CC7A61-14AF-8337-1A02-54F6C9025491}"/>
          </ac:spMkLst>
        </pc:spChg>
        <pc:spChg chg="mod">
          <ac:chgData name="Nikos Passatoglou" userId="a07303e8-04d3-4f1e-be92-a9b2fd8f5f46" providerId="ADAL" clId="{043E822D-805A-4D41-9868-1D7811587FA5}" dt="2025-01-24T11:43:34.565" v="449" actId="14100"/>
          <ac:spMkLst>
            <pc:docMk/>
            <pc:sldMk cId="0" sldId="272"/>
            <ac:spMk id="5" creationId="{3AF06F9B-1141-5DA9-5CF6-88C9AB1A4AA2}"/>
          </ac:spMkLst>
        </pc:spChg>
        <pc:spChg chg="mod">
          <ac:chgData name="Nikos Passatoglou" userId="a07303e8-04d3-4f1e-be92-a9b2fd8f5f46" providerId="ADAL" clId="{043E822D-805A-4D41-9868-1D7811587FA5}" dt="2025-01-24T11:42:02.653" v="428"/>
          <ac:spMkLst>
            <pc:docMk/>
            <pc:sldMk cId="0" sldId="272"/>
            <ac:spMk id="186" creationId="{00000000-0000-0000-0000-000000000000}"/>
          </ac:spMkLst>
        </pc:spChg>
        <pc:spChg chg="mod">
          <ac:chgData name="Nikos Passatoglou" userId="a07303e8-04d3-4f1e-be92-a9b2fd8f5f46" providerId="ADAL" clId="{043E822D-805A-4D41-9868-1D7811587FA5}" dt="2025-01-24T11:42:46.940" v="438" actId="1076"/>
          <ac:spMkLst>
            <pc:docMk/>
            <pc:sldMk cId="0" sldId="272"/>
            <ac:spMk id="188" creationId="{00000000-0000-0000-0000-000000000000}"/>
          </ac:spMkLst>
        </pc:spChg>
        <pc:spChg chg="mod">
          <ac:chgData name="Nikos Passatoglou" userId="a07303e8-04d3-4f1e-be92-a9b2fd8f5f46" providerId="ADAL" clId="{043E822D-805A-4D41-9868-1D7811587FA5}" dt="2025-01-24T11:43:14.989" v="445" actId="1076"/>
          <ac:spMkLst>
            <pc:docMk/>
            <pc:sldMk cId="0" sldId="272"/>
            <ac:spMk id="189" creationId="{00000000-0000-0000-0000-000000000000}"/>
          </ac:spMkLst>
        </pc:spChg>
        <pc:picChg chg="mod">
          <ac:chgData name="Nikos Passatoglou" userId="a07303e8-04d3-4f1e-be92-a9b2fd8f5f46" providerId="ADAL" clId="{043E822D-805A-4D41-9868-1D7811587FA5}" dt="2025-01-24T11:42:34.367" v="436" actId="1076"/>
          <ac:picMkLst>
            <pc:docMk/>
            <pc:sldMk cId="0" sldId="272"/>
            <ac:picMk id="187" creationId="{00000000-0000-0000-0000-000000000000}"/>
          </ac:picMkLst>
        </pc:picChg>
      </pc:sldChg>
      <pc:sldChg chg="modSp mod">
        <pc:chgData name="Nikos Passatoglou" userId="a07303e8-04d3-4f1e-be92-a9b2fd8f5f46" providerId="ADAL" clId="{043E822D-805A-4D41-9868-1D7811587FA5}" dt="2025-01-24T11:46:24.306" v="482"/>
        <pc:sldMkLst>
          <pc:docMk/>
          <pc:sldMk cId="0" sldId="273"/>
        </pc:sldMkLst>
        <pc:spChg chg="mod">
          <ac:chgData name="Nikos Passatoglou" userId="a07303e8-04d3-4f1e-be92-a9b2fd8f5f46" providerId="ADAL" clId="{043E822D-805A-4D41-9868-1D7811587FA5}" dt="2025-01-24T11:44:56.111" v="459"/>
          <ac:spMkLst>
            <pc:docMk/>
            <pc:sldMk cId="0" sldId="273"/>
            <ac:spMk id="196" creationId="{00000000-0000-0000-0000-000000000000}"/>
          </ac:spMkLst>
        </pc:spChg>
        <pc:spChg chg="mod">
          <ac:chgData name="Nikos Passatoglou" userId="a07303e8-04d3-4f1e-be92-a9b2fd8f5f46" providerId="ADAL" clId="{043E822D-805A-4D41-9868-1D7811587FA5}" dt="2025-01-24T11:46:24.306" v="482"/>
          <ac:spMkLst>
            <pc:docMk/>
            <pc:sldMk cId="0" sldId="273"/>
            <ac:spMk id="197" creationId="{00000000-0000-0000-0000-000000000000}"/>
          </ac:spMkLst>
        </pc:spChg>
      </pc:sldChg>
      <pc:sldChg chg="modSp mod">
        <pc:chgData name="Nikos Passatoglou" userId="a07303e8-04d3-4f1e-be92-a9b2fd8f5f46" providerId="ADAL" clId="{043E822D-805A-4D41-9868-1D7811587FA5}" dt="2025-01-24T11:47:36.589" v="504" actId="20577"/>
        <pc:sldMkLst>
          <pc:docMk/>
          <pc:sldMk cId="0" sldId="274"/>
        </pc:sldMkLst>
        <pc:spChg chg="mod">
          <ac:chgData name="Nikos Passatoglou" userId="a07303e8-04d3-4f1e-be92-a9b2fd8f5f46" providerId="ADAL" clId="{043E822D-805A-4D41-9868-1D7811587FA5}" dt="2025-01-24T11:46:30.639" v="483"/>
          <ac:spMkLst>
            <pc:docMk/>
            <pc:sldMk cId="0" sldId="274"/>
            <ac:spMk id="202" creationId="{00000000-0000-0000-0000-000000000000}"/>
          </ac:spMkLst>
        </pc:spChg>
        <pc:spChg chg="mod">
          <ac:chgData name="Nikos Passatoglou" userId="a07303e8-04d3-4f1e-be92-a9b2fd8f5f46" providerId="ADAL" clId="{043E822D-805A-4D41-9868-1D7811587FA5}" dt="2025-01-24T11:47:36.589" v="504" actId="20577"/>
          <ac:spMkLst>
            <pc:docMk/>
            <pc:sldMk cId="0" sldId="274"/>
            <ac:spMk id="203" creationId="{00000000-0000-0000-0000-000000000000}"/>
          </ac:spMkLst>
        </pc:spChg>
      </pc:sldChg>
      <pc:sldChg chg="modSp mod">
        <pc:chgData name="Nikos Passatoglou" userId="a07303e8-04d3-4f1e-be92-a9b2fd8f5f46" providerId="ADAL" clId="{043E822D-805A-4D41-9868-1D7811587FA5}" dt="2025-01-24T11:47:45.481" v="505"/>
        <pc:sldMkLst>
          <pc:docMk/>
          <pc:sldMk cId="0" sldId="275"/>
        </pc:sldMkLst>
        <pc:spChg chg="mod">
          <ac:chgData name="Nikos Passatoglou" userId="a07303e8-04d3-4f1e-be92-a9b2fd8f5f46" providerId="ADAL" clId="{043E822D-805A-4D41-9868-1D7811587FA5}" dt="2025-01-24T11:47:45.481" v="505"/>
          <ac:spMkLst>
            <pc:docMk/>
            <pc:sldMk cId="0" sldId="275"/>
            <ac:spMk id="208" creationId="{00000000-0000-0000-0000-000000000000}"/>
          </ac:spMkLst>
        </pc:spChg>
      </pc:sldChg>
      <pc:sldChg chg="modSp mod">
        <pc:chgData name="Nikos Passatoglou" userId="a07303e8-04d3-4f1e-be92-a9b2fd8f5f46" providerId="ADAL" clId="{043E822D-805A-4D41-9868-1D7811587FA5}" dt="2025-01-24T11:48:39.977" v="512"/>
        <pc:sldMkLst>
          <pc:docMk/>
          <pc:sldMk cId="0" sldId="276"/>
        </pc:sldMkLst>
        <pc:spChg chg="mod">
          <ac:chgData name="Nikos Passatoglou" userId="a07303e8-04d3-4f1e-be92-a9b2fd8f5f46" providerId="ADAL" clId="{043E822D-805A-4D41-9868-1D7811587FA5}" dt="2025-01-24T11:47:57.129" v="506"/>
          <ac:spMkLst>
            <pc:docMk/>
            <pc:sldMk cId="0" sldId="276"/>
            <ac:spMk id="214" creationId="{00000000-0000-0000-0000-000000000000}"/>
          </ac:spMkLst>
        </pc:spChg>
        <pc:spChg chg="mod">
          <ac:chgData name="Nikos Passatoglou" userId="a07303e8-04d3-4f1e-be92-a9b2fd8f5f46" providerId="ADAL" clId="{043E822D-805A-4D41-9868-1D7811587FA5}" dt="2025-01-24T11:48:15.631" v="509" actId="113"/>
          <ac:spMkLst>
            <pc:docMk/>
            <pc:sldMk cId="0" sldId="276"/>
            <ac:spMk id="215" creationId="{00000000-0000-0000-0000-000000000000}"/>
          </ac:spMkLst>
        </pc:spChg>
        <pc:spChg chg="mod">
          <ac:chgData name="Nikos Passatoglou" userId="a07303e8-04d3-4f1e-be92-a9b2fd8f5f46" providerId="ADAL" clId="{043E822D-805A-4D41-9868-1D7811587FA5}" dt="2025-01-24T11:48:39.977" v="512"/>
          <ac:spMkLst>
            <pc:docMk/>
            <pc:sldMk cId="0" sldId="276"/>
            <ac:spMk id="216" creationId="{00000000-0000-0000-0000-000000000000}"/>
          </ac:spMkLst>
        </pc:spChg>
      </pc:sldChg>
      <pc:sldChg chg="modSp mod">
        <pc:chgData name="Nikos Passatoglou" userId="a07303e8-04d3-4f1e-be92-a9b2fd8f5f46" providerId="ADAL" clId="{043E822D-805A-4D41-9868-1D7811587FA5}" dt="2025-01-24T11:50:33.384" v="540"/>
        <pc:sldMkLst>
          <pc:docMk/>
          <pc:sldMk cId="0" sldId="277"/>
        </pc:sldMkLst>
        <pc:spChg chg="mod">
          <ac:chgData name="Nikos Passatoglou" userId="a07303e8-04d3-4f1e-be92-a9b2fd8f5f46" providerId="ADAL" clId="{043E822D-805A-4D41-9868-1D7811587FA5}" dt="2025-01-24T11:48:47.126" v="513"/>
          <ac:spMkLst>
            <pc:docMk/>
            <pc:sldMk cId="0" sldId="277"/>
            <ac:spMk id="222" creationId="{00000000-0000-0000-0000-000000000000}"/>
          </ac:spMkLst>
        </pc:spChg>
        <pc:spChg chg="mod">
          <ac:chgData name="Nikos Passatoglou" userId="a07303e8-04d3-4f1e-be92-a9b2fd8f5f46" providerId="ADAL" clId="{043E822D-805A-4D41-9868-1D7811587FA5}" dt="2025-01-24T11:50:33.384" v="540"/>
          <ac:spMkLst>
            <pc:docMk/>
            <pc:sldMk cId="0" sldId="277"/>
            <ac:spMk id="223" creationId="{00000000-0000-0000-0000-000000000000}"/>
          </ac:spMkLst>
        </pc:spChg>
      </pc:sldChg>
      <pc:sldChg chg="modSp mod">
        <pc:chgData name="Nikos Passatoglou" userId="a07303e8-04d3-4f1e-be92-a9b2fd8f5f46" providerId="ADAL" clId="{043E822D-805A-4D41-9868-1D7811587FA5}" dt="2025-01-24T11:51:11.363" v="549"/>
        <pc:sldMkLst>
          <pc:docMk/>
          <pc:sldMk cId="0" sldId="278"/>
        </pc:sldMkLst>
        <pc:spChg chg="mod">
          <ac:chgData name="Nikos Passatoglou" userId="a07303e8-04d3-4f1e-be92-a9b2fd8f5f46" providerId="ADAL" clId="{043E822D-805A-4D41-9868-1D7811587FA5}" dt="2025-01-24T11:51:11.363" v="549"/>
          <ac:spMkLst>
            <pc:docMk/>
            <pc:sldMk cId="0" sldId="278"/>
            <ac:spMk id="3" creationId="{27E46F5D-9702-076A-17A9-02675106CD6C}"/>
          </ac:spMkLst>
        </pc:spChg>
        <pc:spChg chg="mod">
          <ac:chgData name="Nikos Passatoglou" userId="a07303e8-04d3-4f1e-be92-a9b2fd8f5f46" providerId="ADAL" clId="{043E822D-805A-4D41-9868-1D7811587FA5}" dt="2025-01-24T11:51:05.616" v="548"/>
          <ac:spMkLst>
            <pc:docMk/>
            <pc:sldMk cId="0" sldId="278"/>
            <ac:spMk id="5" creationId="{69FC8E54-63D7-22A9-E70E-09AC2FC2C01E}"/>
          </ac:spMkLst>
        </pc:spChg>
        <pc:spChg chg="mod">
          <ac:chgData name="Nikos Passatoglou" userId="a07303e8-04d3-4f1e-be92-a9b2fd8f5f46" providerId="ADAL" clId="{043E822D-805A-4D41-9868-1D7811587FA5}" dt="2025-01-24T11:50:39.480" v="541"/>
          <ac:spMkLst>
            <pc:docMk/>
            <pc:sldMk cId="0" sldId="278"/>
            <ac:spMk id="228" creationId="{00000000-0000-0000-0000-000000000000}"/>
          </ac:spMkLst>
        </pc:spChg>
      </pc:sldChg>
      <pc:sldChg chg="modSp mod">
        <pc:chgData name="Nikos Passatoglou" userId="a07303e8-04d3-4f1e-be92-a9b2fd8f5f46" providerId="ADAL" clId="{043E822D-805A-4D41-9868-1D7811587FA5}" dt="2025-01-24T11:55:07.424" v="586"/>
        <pc:sldMkLst>
          <pc:docMk/>
          <pc:sldMk cId="0" sldId="279"/>
        </pc:sldMkLst>
        <pc:spChg chg="mod">
          <ac:chgData name="Nikos Passatoglou" userId="a07303e8-04d3-4f1e-be92-a9b2fd8f5f46" providerId="ADAL" clId="{043E822D-805A-4D41-9868-1D7811587FA5}" dt="2025-01-24T11:52:37.035" v="550"/>
          <ac:spMkLst>
            <pc:docMk/>
            <pc:sldMk cId="0" sldId="279"/>
            <ac:spMk id="236" creationId="{00000000-0000-0000-0000-000000000000}"/>
          </ac:spMkLst>
        </pc:spChg>
        <pc:spChg chg="mod">
          <ac:chgData name="Nikos Passatoglou" userId="a07303e8-04d3-4f1e-be92-a9b2fd8f5f46" providerId="ADAL" clId="{043E822D-805A-4D41-9868-1D7811587FA5}" dt="2025-01-24T11:55:07.424" v="586"/>
          <ac:spMkLst>
            <pc:docMk/>
            <pc:sldMk cId="0" sldId="279"/>
            <ac:spMk id="237" creationId="{00000000-0000-0000-0000-000000000000}"/>
          </ac:spMkLst>
        </pc:spChg>
      </pc:sldChg>
      <pc:sldChg chg="modSp mod">
        <pc:chgData name="Nikos Passatoglou" userId="a07303e8-04d3-4f1e-be92-a9b2fd8f5f46" providerId="ADAL" clId="{043E822D-805A-4D41-9868-1D7811587FA5}" dt="2025-01-24T11:55:39.805" v="596"/>
        <pc:sldMkLst>
          <pc:docMk/>
          <pc:sldMk cId="0" sldId="280"/>
        </pc:sldMkLst>
        <pc:spChg chg="mod">
          <ac:chgData name="Nikos Passatoglou" userId="a07303e8-04d3-4f1e-be92-a9b2fd8f5f46" providerId="ADAL" clId="{043E822D-805A-4D41-9868-1D7811587FA5}" dt="2025-01-24T11:55:39.805" v="596"/>
          <ac:spMkLst>
            <pc:docMk/>
            <pc:sldMk cId="0" sldId="280"/>
            <ac:spMk id="2" creationId="{1E6A65CE-910A-8851-7C2B-8F45B2EC7508}"/>
          </ac:spMkLst>
        </pc:spChg>
        <pc:spChg chg="mod">
          <ac:chgData name="Nikos Passatoglou" userId="a07303e8-04d3-4f1e-be92-a9b2fd8f5f46" providerId="ADAL" clId="{043E822D-805A-4D41-9868-1D7811587FA5}" dt="2025-01-24T11:55:35.220" v="595"/>
          <ac:spMkLst>
            <pc:docMk/>
            <pc:sldMk cId="0" sldId="280"/>
            <ac:spMk id="5" creationId="{06806C1A-B79A-6EB1-73D5-8FDC5D12FB4B}"/>
          </ac:spMkLst>
        </pc:spChg>
        <pc:spChg chg="mod">
          <ac:chgData name="Nikos Passatoglou" userId="a07303e8-04d3-4f1e-be92-a9b2fd8f5f46" providerId="ADAL" clId="{043E822D-805A-4D41-9868-1D7811587FA5}" dt="2025-01-24T11:55:16.712" v="587"/>
          <ac:spMkLst>
            <pc:docMk/>
            <pc:sldMk cId="0" sldId="280"/>
            <ac:spMk id="242" creationId="{00000000-0000-0000-0000-000000000000}"/>
          </ac:spMkLst>
        </pc:spChg>
      </pc:sldChg>
      <pc:sldChg chg="modSp mod">
        <pc:chgData name="Nikos Passatoglou" userId="a07303e8-04d3-4f1e-be92-a9b2fd8f5f46" providerId="ADAL" clId="{043E822D-805A-4D41-9868-1D7811587FA5}" dt="2025-01-24T11:57:00.834" v="613" actId="113"/>
        <pc:sldMkLst>
          <pc:docMk/>
          <pc:sldMk cId="0" sldId="281"/>
        </pc:sldMkLst>
        <pc:spChg chg="mod">
          <ac:chgData name="Nikos Passatoglou" userId="a07303e8-04d3-4f1e-be92-a9b2fd8f5f46" providerId="ADAL" clId="{043E822D-805A-4D41-9868-1D7811587FA5}" dt="2025-01-24T11:55:46.280" v="597"/>
          <ac:spMkLst>
            <pc:docMk/>
            <pc:sldMk cId="0" sldId="281"/>
            <ac:spMk id="250" creationId="{00000000-0000-0000-0000-000000000000}"/>
          </ac:spMkLst>
        </pc:spChg>
        <pc:spChg chg="mod">
          <ac:chgData name="Nikos Passatoglou" userId="a07303e8-04d3-4f1e-be92-a9b2fd8f5f46" providerId="ADAL" clId="{043E822D-805A-4D41-9868-1D7811587FA5}" dt="2025-01-24T11:57:00.834" v="613" actId="113"/>
          <ac:spMkLst>
            <pc:docMk/>
            <pc:sldMk cId="0" sldId="281"/>
            <ac:spMk id="251" creationId="{00000000-0000-0000-0000-000000000000}"/>
          </ac:spMkLst>
        </pc:spChg>
      </pc:sldChg>
      <pc:sldChg chg="modSp mod">
        <pc:chgData name="Nikos Passatoglou" userId="a07303e8-04d3-4f1e-be92-a9b2fd8f5f46" providerId="ADAL" clId="{043E822D-805A-4D41-9868-1D7811587FA5}" dt="2025-01-24T11:57:55.294" v="627"/>
        <pc:sldMkLst>
          <pc:docMk/>
          <pc:sldMk cId="0" sldId="282"/>
        </pc:sldMkLst>
        <pc:spChg chg="mod">
          <ac:chgData name="Nikos Passatoglou" userId="a07303e8-04d3-4f1e-be92-a9b2fd8f5f46" providerId="ADAL" clId="{043E822D-805A-4D41-9868-1D7811587FA5}" dt="2025-01-24T11:57:55.294" v="627"/>
          <ac:spMkLst>
            <pc:docMk/>
            <pc:sldMk cId="0" sldId="282"/>
            <ac:spMk id="5" creationId="{A1501990-6445-768A-0874-72861BCE3780}"/>
          </ac:spMkLst>
        </pc:spChg>
        <pc:spChg chg="mod">
          <ac:chgData name="Nikos Passatoglou" userId="a07303e8-04d3-4f1e-be92-a9b2fd8f5f46" providerId="ADAL" clId="{043E822D-805A-4D41-9868-1D7811587FA5}" dt="2025-01-24T11:57:06.737" v="614"/>
          <ac:spMkLst>
            <pc:docMk/>
            <pc:sldMk cId="0" sldId="282"/>
            <ac:spMk id="257" creationId="{00000000-0000-0000-0000-000000000000}"/>
          </ac:spMkLst>
        </pc:spChg>
        <pc:spChg chg="mod">
          <ac:chgData name="Nikos Passatoglou" userId="a07303e8-04d3-4f1e-be92-a9b2fd8f5f46" providerId="ADAL" clId="{043E822D-805A-4D41-9868-1D7811587FA5}" dt="2025-01-24T11:57:49.702" v="626"/>
          <ac:spMkLst>
            <pc:docMk/>
            <pc:sldMk cId="0" sldId="282"/>
            <ac:spMk id="258" creationId="{00000000-0000-0000-0000-000000000000}"/>
          </ac:spMkLst>
        </pc:spChg>
      </pc:sldChg>
      <pc:sldChg chg="modSp mod">
        <pc:chgData name="Nikos Passatoglou" userId="a07303e8-04d3-4f1e-be92-a9b2fd8f5f46" providerId="ADAL" clId="{043E822D-805A-4D41-9868-1D7811587FA5}" dt="2025-01-24T12:06:38.139" v="728" actId="113"/>
        <pc:sldMkLst>
          <pc:docMk/>
          <pc:sldMk cId="0" sldId="283"/>
        </pc:sldMkLst>
        <pc:spChg chg="mod">
          <ac:chgData name="Nikos Passatoglou" userId="a07303e8-04d3-4f1e-be92-a9b2fd8f5f46" providerId="ADAL" clId="{043E822D-805A-4D41-9868-1D7811587FA5}" dt="2025-01-24T12:00:10.468" v="645" actId="113"/>
          <ac:spMkLst>
            <pc:docMk/>
            <pc:sldMk cId="0" sldId="283"/>
            <ac:spMk id="3" creationId="{799C01DB-38ED-948E-48A1-81A28CBCD0C2}"/>
          </ac:spMkLst>
        </pc:spChg>
        <pc:spChg chg="mod">
          <ac:chgData name="Nikos Passatoglou" userId="a07303e8-04d3-4f1e-be92-a9b2fd8f5f46" providerId="ADAL" clId="{043E822D-805A-4D41-9868-1D7811587FA5}" dt="2025-01-24T11:58:03.242" v="628"/>
          <ac:spMkLst>
            <pc:docMk/>
            <pc:sldMk cId="0" sldId="283"/>
            <ac:spMk id="10" creationId="{D9F8FD02-F628-F4EB-382B-C19CA1D30176}"/>
          </ac:spMkLst>
        </pc:spChg>
        <pc:spChg chg="mod">
          <ac:chgData name="Nikos Passatoglou" userId="a07303e8-04d3-4f1e-be92-a9b2fd8f5f46" providerId="ADAL" clId="{043E822D-805A-4D41-9868-1D7811587FA5}" dt="2025-01-24T12:06:38.139" v="728" actId="113"/>
          <ac:spMkLst>
            <pc:docMk/>
            <pc:sldMk cId="0" sldId="283"/>
            <ac:spMk id="265" creationId="{00000000-0000-0000-0000-000000000000}"/>
          </ac:spMkLst>
        </pc:spChg>
      </pc:sldChg>
      <pc:sldChg chg="modSp mod">
        <pc:chgData name="Nikos Passatoglou" userId="a07303e8-04d3-4f1e-be92-a9b2fd8f5f46" providerId="ADAL" clId="{043E822D-805A-4D41-9868-1D7811587FA5}" dt="2025-01-24T12:02:03.068" v="664" actId="1076"/>
        <pc:sldMkLst>
          <pc:docMk/>
          <pc:sldMk cId="0" sldId="284"/>
        </pc:sldMkLst>
        <pc:spChg chg="mod">
          <ac:chgData name="Nikos Passatoglou" userId="a07303e8-04d3-4f1e-be92-a9b2fd8f5f46" providerId="ADAL" clId="{043E822D-805A-4D41-9868-1D7811587FA5}" dt="2025-01-24T12:00:56.979" v="652"/>
          <ac:spMkLst>
            <pc:docMk/>
            <pc:sldMk cId="0" sldId="284"/>
            <ac:spMk id="3" creationId="{580B1A22-46AF-EF8C-D403-57DFA5BC54A5}"/>
          </ac:spMkLst>
        </pc:spChg>
        <pc:spChg chg="mod">
          <ac:chgData name="Nikos Passatoglou" userId="a07303e8-04d3-4f1e-be92-a9b2fd8f5f46" providerId="ADAL" clId="{043E822D-805A-4D41-9868-1D7811587FA5}" dt="2025-01-24T12:01:57.909" v="663" actId="113"/>
          <ac:spMkLst>
            <pc:docMk/>
            <pc:sldMk cId="0" sldId="284"/>
            <ac:spMk id="5" creationId="{E30971AA-F907-BE67-EE2D-A145F42662C7}"/>
          </ac:spMkLst>
        </pc:spChg>
        <pc:spChg chg="mod">
          <ac:chgData name="Nikos Passatoglou" userId="a07303e8-04d3-4f1e-be92-a9b2fd8f5f46" providerId="ADAL" clId="{043E822D-805A-4D41-9868-1D7811587FA5}" dt="2025-01-24T12:01:20.056" v="656" actId="14100"/>
          <ac:spMkLst>
            <pc:docMk/>
            <pc:sldMk cId="0" sldId="284"/>
            <ac:spMk id="6" creationId="{660C465A-9571-8B28-952F-DF196DFEF2D8}"/>
          </ac:spMkLst>
        </pc:spChg>
        <pc:spChg chg="mod">
          <ac:chgData name="Nikos Passatoglou" userId="a07303e8-04d3-4f1e-be92-a9b2fd8f5f46" providerId="ADAL" clId="{043E822D-805A-4D41-9868-1D7811587FA5}" dt="2025-01-24T12:00:18.196" v="646"/>
          <ac:spMkLst>
            <pc:docMk/>
            <pc:sldMk cId="0" sldId="284"/>
            <ac:spMk id="271" creationId="{00000000-0000-0000-0000-000000000000}"/>
          </ac:spMkLst>
        </pc:spChg>
        <pc:picChg chg="mod">
          <ac:chgData name="Nikos Passatoglou" userId="a07303e8-04d3-4f1e-be92-a9b2fd8f5f46" providerId="ADAL" clId="{043E822D-805A-4D41-9868-1D7811587FA5}" dt="2025-01-24T12:02:03.068" v="664" actId="1076"/>
          <ac:picMkLst>
            <pc:docMk/>
            <pc:sldMk cId="0" sldId="284"/>
            <ac:picMk id="2" creationId="{84D00178-AF93-A9FD-A129-D41CEC0D4E1D}"/>
          </ac:picMkLst>
        </pc:picChg>
      </pc:sldChg>
      <pc:sldChg chg="modSp mod">
        <pc:chgData name="Nikos Passatoglou" userId="a07303e8-04d3-4f1e-be92-a9b2fd8f5f46" providerId="ADAL" clId="{043E822D-805A-4D41-9868-1D7811587FA5}" dt="2025-01-24T12:06:32.671" v="727" actId="21"/>
        <pc:sldMkLst>
          <pc:docMk/>
          <pc:sldMk cId="0" sldId="285"/>
        </pc:sldMkLst>
        <pc:spChg chg="mod">
          <ac:chgData name="Nikos Passatoglou" userId="a07303e8-04d3-4f1e-be92-a9b2fd8f5f46" providerId="ADAL" clId="{043E822D-805A-4D41-9868-1D7811587FA5}" dt="2025-01-24T12:02:14.785" v="665"/>
          <ac:spMkLst>
            <pc:docMk/>
            <pc:sldMk cId="0" sldId="285"/>
            <ac:spMk id="3" creationId="{B0B1E254-C5E8-04B6-9A8C-FE15541E7849}"/>
          </ac:spMkLst>
        </pc:spChg>
        <pc:spChg chg="mod">
          <ac:chgData name="Nikos Passatoglou" userId="a07303e8-04d3-4f1e-be92-a9b2fd8f5f46" providerId="ADAL" clId="{043E822D-805A-4D41-9868-1D7811587FA5}" dt="2025-01-24T12:06:32.671" v="727" actId="21"/>
          <ac:spMkLst>
            <pc:docMk/>
            <pc:sldMk cId="0" sldId="285"/>
            <ac:spMk id="5" creationId="{05F6BCD2-6F02-9A08-C15C-1CDF3887B5BC}"/>
          </ac:spMkLst>
        </pc:spChg>
        <pc:spChg chg="mod">
          <ac:chgData name="Nikos Passatoglou" userId="a07303e8-04d3-4f1e-be92-a9b2fd8f5f46" providerId="ADAL" clId="{043E822D-805A-4D41-9868-1D7811587FA5}" dt="2025-01-24T12:00:20.215" v="647"/>
          <ac:spMkLst>
            <pc:docMk/>
            <pc:sldMk cId="0" sldId="285"/>
            <ac:spMk id="8" creationId="{561AAB13-4F08-DF6F-AEAA-68F99ACE6DFE}"/>
          </ac:spMkLst>
        </pc:spChg>
        <pc:spChg chg="mod">
          <ac:chgData name="Nikos Passatoglou" userId="a07303e8-04d3-4f1e-be92-a9b2fd8f5f46" providerId="ADAL" clId="{043E822D-805A-4D41-9868-1D7811587FA5}" dt="2025-01-24T12:02:51.077" v="671" actId="14100"/>
          <ac:spMkLst>
            <pc:docMk/>
            <pc:sldMk cId="0" sldId="285"/>
            <ac:spMk id="11" creationId="{94A21FA4-FC15-8D2C-850A-A6773237FAC2}"/>
          </ac:spMkLst>
        </pc:spChg>
      </pc:sldChg>
      <pc:sldChg chg="modSp mod">
        <pc:chgData name="Nikos Passatoglou" userId="a07303e8-04d3-4f1e-be92-a9b2fd8f5f46" providerId="ADAL" clId="{043E822D-805A-4D41-9868-1D7811587FA5}" dt="2025-01-24T12:10:24.206" v="774"/>
        <pc:sldMkLst>
          <pc:docMk/>
          <pc:sldMk cId="0" sldId="286"/>
        </pc:sldMkLst>
        <pc:spChg chg="mod">
          <ac:chgData name="Nikos Passatoglou" userId="a07303e8-04d3-4f1e-be92-a9b2fd8f5f46" providerId="ADAL" clId="{043E822D-805A-4D41-9868-1D7811587FA5}" dt="2025-01-24T12:10:24.206" v="774"/>
          <ac:spMkLst>
            <pc:docMk/>
            <pc:sldMk cId="0" sldId="286"/>
            <ac:spMk id="285" creationId="{00000000-0000-0000-0000-000000000000}"/>
          </ac:spMkLst>
        </pc:spChg>
      </pc:sldChg>
      <pc:sldChg chg="modSp mod">
        <pc:chgData name="Nikos Passatoglou" userId="a07303e8-04d3-4f1e-be92-a9b2fd8f5f46" providerId="ADAL" clId="{043E822D-805A-4D41-9868-1D7811587FA5}" dt="2025-01-24T12:11:29.017" v="790" actId="21"/>
        <pc:sldMkLst>
          <pc:docMk/>
          <pc:sldMk cId="0" sldId="287"/>
        </pc:sldMkLst>
        <pc:spChg chg="mod">
          <ac:chgData name="Nikos Passatoglou" userId="a07303e8-04d3-4f1e-be92-a9b2fd8f5f46" providerId="ADAL" clId="{043E822D-805A-4D41-9868-1D7811587FA5}" dt="2025-01-24T12:10:32.357" v="775"/>
          <ac:spMkLst>
            <pc:docMk/>
            <pc:sldMk cId="0" sldId="287"/>
            <ac:spMk id="291" creationId="{00000000-0000-0000-0000-000000000000}"/>
          </ac:spMkLst>
        </pc:spChg>
        <pc:spChg chg="mod">
          <ac:chgData name="Nikos Passatoglou" userId="a07303e8-04d3-4f1e-be92-a9b2fd8f5f46" providerId="ADAL" clId="{043E822D-805A-4D41-9868-1D7811587FA5}" dt="2025-01-24T12:11:29.017" v="790" actId="21"/>
          <ac:spMkLst>
            <pc:docMk/>
            <pc:sldMk cId="0" sldId="287"/>
            <ac:spMk id="292" creationId="{00000000-0000-0000-0000-000000000000}"/>
          </ac:spMkLst>
        </pc:spChg>
      </pc:sldChg>
      <pc:sldChg chg="modSp mod">
        <pc:chgData name="Nikos Passatoglou" userId="a07303e8-04d3-4f1e-be92-a9b2fd8f5f46" providerId="ADAL" clId="{043E822D-805A-4D41-9868-1D7811587FA5}" dt="2025-01-24T12:13:12.244" v="806" actId="20577"/>
        <pc:sldMkLst>
          <pc:docMk/>
          <pc:sldMk cId="0" sldId="288"/>
        </pc:sldMkLst>
        <pc:spChg chg="mod">
          <ac:chgData name="Nikos Passatoglou" userId="a07303e8-04d3-4f1e-be92-a9b2fd8f5f46" providerId="ADAL" clId="{043E822D-805A-4D41-9868-1D7811587FA5}" dt="2025-01-24T12:13:12.244" v="806" actId="20577"/>
          <ac:spMkLst>
            <pc:docMk/>
            <pc:sldMk cId="0" sldId="288"/>
            <ac:spMk id="2" creationId="{342D1D12-758C-B253-8259-D59D75592E2A}"/>
          </ac:spMkLst>
        </pc:spChg>
        <pc:spChg chg="mod">
          <ac:chgData name="Nikos Passatoglou" userId="a07303e8-04d3-4f1e-be92-a9b2fd8f5f46" providerId="ADAL" clId="{043E822D-805A-4D41-9868-1D7811587FA5}" dt="2025-01-24T12:13:02.035" v="800"/>
          <ac:spMkLst>
            <pc:docMk/>
            <pc:sldMk cId="0" sldId="288"/>
            <ac:spMk id="5" creationId="{CBD71164-2CC4-B0FB-55A8-CF1F1509CFEC}"/>
          </ac:spMkLst>
        </pc:spChg>
        <pc:spChg chg="mod">
          <ac:chgData name="Nikos Passatoglou" userId="a07303e8-04d3-4f1e-be92-a9b2fd8f5f46" providerId="ADAL" clId="{043E822D-805A-4D41-9868-1D7811587FA5}" dt="2025-01-24T12:11:50.050" v="794" actId="27636"/>
          <ac:spMkLst>
            <pc:docMk/>
            <pc:sldMk cId="0" sldId="288"/>
            <ac:spMk id="298" creationId="{00000000-0000-0000-0000-000000000000}"/>
          </ac:spMkLst>
        </pc:spChg>
      </pc:sldChg>
      <pc:sldChg chg="modSp mod">
        <pc:chgData name="Nikos Passatoglou" userId="a07303e8-04d3-4f1e-be92-a9b2fd8f5f46" providerId="ADAL" clId="{043E822D-805A-4D41-9868-1D7811587FA5}" dt="2025-01-24T12:15:14.549" v="839"/>
        <pc:sldMkLst>
          <pc:docMk/>
          <pc:sldMk cId="0" sldId="289"/>
        </pc:sldMkLst>
        <pc:spChg chg="mod">
          <ac:chgData name="Nikos Passatoglou" userId="a07303e8-04d3-4f1e-be92-a9b2fd8f5f46" providerId="ADAL" clId="{043E822D-805A-4D41-9868-1D7811587FA5}" dt="2025-01-24T12:13:21.702" v="807"/>
          <ac:spMkLst>
            <pc:docMk/>
            <pc:sldMk cId="0" sldId="289"/>
            <ac:spMk id="305" creationId="{00000000-0000-0000-0000-000000000000}"/>
          </ac:spMkLst>
        </pc:spChg>
        <pc:spChg chg="mod">
          <ac:chgData name="Nikos Passatoglou" userId="a07303e8-04d3-4f1e-be92-a9b2fd8f5f46" providerId="ADAL" clId="{043E822D-805A-4D41-9868-1D7811587FA5}" dt="2025-01-24T12:15:14.549" v="839"/>
          <ac:spMkLst>
            <pc:docMk/>
            <pc:sldMk cId="0" sldId="289"/>
            <ac:spMk id="306" creationId="{00000000-0000-0000-0000-000000000000}"/>
          </ac:spMkLst>
        </pc:spChg>
      </pc:sldChg>
      <pc:sldChg chg="modSp mod">
        <pc:chgData name="Nikos Passatoglou" userId="a07303e8-04d3-4f1e-be92-a9b2fd8f5f46" providerId="ADAL" clId="{043E822D-805A-4D41-9868-1D7811587FA5}" dt="2025-01-24T12:16:58.747" v="871"/>
        <pc:sldMkLst>
          <pc:docMk/>
          <pc:sldMk cId="0" sldId="290"/>
        </pc:sldMkLst>
        <pc:spChg chg="mod">
          <ac:chgData name="Nikos Passatoglou" userId="a07303e8-04d3-4f1e-be92-a9b2fd8f5f46" providerId="ADAL" clId="{043E822D-805A-4D41-9868-1D7811587FA5}" dt="2025-01-24T12:15:21.464" v="840"/>
          <ac:spMkLst>
            <pc:docMk/>
            <pc:sldMk cId="0" sldId="290"/>
            <ac:spMk id="311" creationId="{00000000-0000-0000-0000-000000000000}"/>
          </ac:spMkLst>
        </pc:spChg>
        <pc:spChg chg="mod">
          <ac:chgData name="Nikos Passatoglou" userId="a07303e8-04d3-4f1e-be92-a9b2fd8f5f46" providerId="ADAL" clId="{043E822D-805A-4D41-9868-1D7811587FA5}" dt="2025-01-24T12:16:58.747" v="871"/>
          <ac:spMkLst>
            <pc:docMk/>
            <pc:sldMk cId="0" sldId="290"/>
            <ac:spMk id="312" creationId="{00000000-0000-0000-0000-000000000000}"/>
          </ac:spMkLst>
        </pc:spChg>
      </pc:sldChg>
      <pc:sldChg chg="modSp mod">
        <pc:chgData name="Nikos Passatoglou" userId="a07303e8-04d3-4f1e-be92-a9b2fd8f5f46" providerId="ADAL" clId="{043E822D-805A-4D41-9868-1D7811587FA5}" dt="2025-01-24T12:19:05.919" v="906"/>
        <pc:sldMkLst>
          <pc:docMk/>
          <pc:sldMk cId="0" sldId="291"/>
        </pc:sldMkLst>
        <pc:spChg chg="mod">
          <ac:chgData name="Nikos Passatoglou" userId="a07303e8-04d3-4f1e-be92-a9b2fd8f5f46" providerId="ADAL" clId="{043E822D-805A-4D41-9868-1D7811587FA5}" dt="2025-01-24T12:19:05.919" v="906"/>
          <ac:spMkLst>
            <pc:docMk/>
            <pc:sldMk cId="0" sldId="291"/>
            <ac:spMk id="2" creationId="{E79D2CAE-48EE-A15D-0F42-A94B6C8236FF}"/>
          </ac:spMkLst>
        </pc:spChg>
        <pc:spChg chg="mod">
          <ac:chgData name="Nikos Passatoglou" userId="a07303e8-04d3-4f1e-be92-a9b2fd8f5f46" providerId="ADAL" clId="{043E822D-805A-4D41-9868-1D7811587FA5}" dt="2025-01-24T12:18:53.506" v="903" actId="2711"/>
          <ac:spMkLst>
            <pc:docMk/>
            <pc:sldMk cId="0" sldId="291"/>
            <ac:spMk id="318" creationId="{00000000-0000-0000-0000-000000000000}"/>
          </ac:spMkLst>
        </pc:spChg>
        <pc:spChg chg="mod">
          <ac:chgData name="Nikos Passatoglou" userId="a07303e8-04d3-4f1e-be92-a9b2fd8f5f46" providerId="ADAL" clId="{043E822D-805A-4D41-9868-1D7811587FA5}" dt="2025-01-24T12:19:03.830" v="904"/>
          <ac:spMkLst>
            <pc:docMk/>
            <pc:sldMk cId="0" sldId="291"/>
            <ac:spMk id="319" creationId="{00000000-0000-0000-0000-000000000000}"/>
          </ac:spMkLst>
        </pc:spChg>
      </pc:sldChg>
      <pc:sldChg chg="modSp mod">
        <pc:chgData name="Nikos Passatoglou" userId="a07303e8-04d3-4f1e-be92-a9b2fd8f5f46" providerId="ADAL" clId="{043E822D-805A-4D41-9868-1D7811587FA5}" dt="2025-01-24T12:19:35.036" v="910" actId="113"/>
        <pc:sldMkLst>
          <pc:docMk/>
          <pc:sldMk cId="0" sldId="292"/>
        </pc:sldMkLst>
        <pc:spChg chg="mod">
          <ac:chgData name="Nikos Passatoglou" userId="a07303e8-04d3-4f1e-be92-a9b2fd8f5f46" providerId="ADAL" clId="{043E822D-805A-4D41-9868-1D7811587FA5}" dt="2025-01-24T12:19:35.036" v="910" actId="113"/>
          <ac:spMkLst>
            <pc:docMk/>
            <pc:sldMk cId="0" sldId="292"/>
            <ac:spMk id="5" creationId="{DA60FC0A-D0B5-C83B-0739-DD21BE28E909}"/>
          </ac:spMkLst>
        </pc:spChg>
        <pc:spChg chg="mod">
          <ac:chgData name="Nikos Passatoglou" userId="a07303e8-04d3-4f1e-be92-a9b2fd8f5f46" providerId="ADAL" clId="{043E822D-805A-4D41-9868-1D7811587FA5}" dt="2025-01-24T12:19:20.478" v="908" actId="2711"/>
          <ac:spMkLst>
            <pc:docMk/>
            <pc:sldMk cId="0" sldId="292"/>
            <ac:spMk id="325" creationId="{00000000-0000-0000-0000-000000000000}"/>
          </ac:spMkLst>
        </pc:spChg>
      </pc:sldChg>
      <pc:sldChg chg="modSp mod">
        <pc:chgData name="Nikos Passatoglou" userId="a07303e8-04d3-4f1e-be92-a9b2fd8f5f46" providerId="ADAL" clId="{043E822D-805A-4D41-9868-1D7811587FA5}" dt="2025-01-24T12:20:37.575" v="922" actId="2711"/>
        <pc:sldMkLst>
          <pc:docMk/>
          <pc:sldMk cId="0" sldId="293"/>
        </pc:sldMkLst>
        <pc:spChg chg="mod">
          <ac:chgData name="Nikos Passatoglou" userId="a07303e8-04d3-4f1e-be92-a9b2fd8f5f46" providerId="ADAL" clId="{043E822D-805A-4D41-9868-1D7811587FA5}" dt="2025-01-24T12:20:37.575" v="922" actId="2711"/>
          <ac:spMkLst>
            <pc:docMk/>
            <pc:sldMk cId="0" sldId="293"/>
            <ac:spMk id="335" creationId="{00000000-0000-0000-0000-000000000000}"/>
          </ac:spMkLst>
        </pc:spChg>
        <pc:spChg chg="mod">
          <ac:chgData name="Nikos Passatoglou" userId="a07303e8-04d3-4f1e-be92-a9b2fd8f5f46" providerId="ADAL" clId="{043E822D-805A-4D41-9868-1D7811587FA5}" dt="2025-01-24T12:19:54.394" v="914"/>
          <ac:spMkLst>
            <pc:docMk/>
            <pc:sldMk cId="0" sldId="293"/>
            <ac:spMk id="337" creationId="{00000000-0000-0000-0000-000000000000}"/>
          </ac:spMkLst>
        </pc:spChg>
      </pc:sldChg>
      <pc:sldChg chg="modSp mod">
        <pc:chgData name="Nikos Passatoglou" userId="a07303e8-04d3-4f1e-be92-a9b2fd8f5f46" providerId="ADAL" clId="{043E822D-805A-4D41-9868-1D7811587FA5}" dt="2025-01-24T12:20:42.720" v="923" actId="2711"/>
        <pc:sldMkLst>
          <pc:docMk/>
          <pc:sldMk cId="0" sldId="294"/>
        </pc:sldMkLst>
        <pc:spChg chg="mod">
          <ac:chgData name="Nikos Passatoglou" userId="a07303e8-04d3-4f1e-be92-a9b2fd8f5f46" providerId="ADAL" clId="{043E822D-805A-4D41-9868-1D7811587FA5}" dt="2025-01-24T12:20:42.720" v="923" actId="2711"/>
          <ac:spMkLst>
            <pc:docMk/>
            <pc:sldMk cId="0" sldId="294"/>
            <ac:spMk id="343" creationId="{00000000-0000-0000-0000-000000000000}"/>
          </ac:spMkLst>
        </pc:spChg>
        <pc:spChg chg="mod">
          <ac:chgData name="Nikos Passatoglou" userId="a07303e8-04d3-4f1e-be92-a9b2fd8f5f46" providerId="ADAL" clId="{043E822D-805A-4D41-9868-1D7811587FA5}" dt="2025-01-24T12:20:21.069" v="918"/>
          <ac:spMkLst>
            <pc:docMk/>
            <pc:sldMk cId="0" sldId="294"/>
            <ac:spMk id="344" creationId="{00000000-0000-0000-0000-000000000000}"/>
          </ac:spMkLst>
        </pc:spChg>
      </pc:sldChg>
      <pc:sldChg chg="modSp mod">
        <pc:chgData name="Nikos Passatoglou" userId="a07303e8-04d3-4f1e-be92-a9b2fd8f5f46" providerId="ADAL" clId="{043E822D-805A-4D41-9868-1D7811587FA5}" dt="2025-01-24T12:20:58.702" v="924"/>
        <pc:sldMkLst>
          <pc:docMk/>
          <pc:sldMk cId="0" sldId="295"/>
        </pc:sldMkLst>
        <pc:spChg chg="mod">
          <ac:chgData name="Nikos Passatoglou" userId="a07303e8-04d3-4f1e-be92-a9b2fd8f5f46" providerId="ADAL" clId="{043E822D-805A-4D41-9868-1D7811587FA5}" dt="2025-01-24T12:20:58.702" v="924"/>
          <ac:spMkLst>
            <pc:docMk/>
            <pc:sldMk cId="0" sldId="295"/>
            <ac:spMk id="349" creationId="{00000000-0000-0000-0000-000000000000}"/>
          </ac:spMkLst>
        </pc:spChg>
      </pc:sldChg>
      <pc:sldChg chg="modSp mod">
        <pc:chgData name="Nikos Passatoglou" userId="a07303e8-04d3-4f1e-be92-a9b2fd8f5f46" providerId="ADAL" clId="{043E822D-805A-4D41-9868-1D7811587FA5}" dt="2025-01-24T12:21:30.405" v="926" actId="2711"/>
        <pc:sldMkLst>
          <pc:docMk/>
          <pc:sldMk cId="1742645539" sldId="302"/>
        </pc:sldMkLst>
        <pc:spChg chg="mod">
          <ac:chgData name="Nikos Passatoglou" userId="a07303e8-04d3-4f1e-be92-a9b2fd8f5f46" providerId="ADAL" clId="{043E822D-805A-4D41-9868-1D7811587FA5}" dt="2025-01-24T12:21:30.405" v="926" actId="2711"/>
          <ac:spMkLst>
            <pc:docMk/>
            <pc:sldMk cId="1742645539" sldId="302"/>
            <ac:spMk id="3" creationId="{EEA42171-5884-FE06-C203-C460957BC41C}"/>
          </ac:spMkLst>
        </pc:spChg>
        <pc:spChg chg="mod">
          <ac:chgData name="Nikos Passatoglou" userId="a07303e8-04d3-4f1e-be92-a9b2fd8f5f46" providerId="ADAL" clId="{043E822D-805A-4D41-9868-1D7811587FA5}" dt="2025-01-24T12:18:39.488" v="900" actId="113"/>
          <ac:spMkLst>
            <pc:docMk/>
            <pc:sldMk cId="1742645539" sldId="302"/>
            <ac:spMk id="5" creationId="{1CEEF4C6-3929-957A-CB83-F56A0C3A7C1E}"/>
          </ac:spMkLst>
        </pc:spChg>
      </pc:sldChg>
      <pc:sldChg chg="modSp mod">
        <pc:chgData name="Nikos Passatoglou" userId="a07303e8-04d3-4f1e-be92-a9b2fd8f5f46" providerId="ADAL" clId="{043E822D-805A-4D41-9868-1D7811587FA5}" dt="2025-01-24T10:38:20.829" v="2"/>
        <pc:sldMkLst>
          <pc:docMk/>
          <pc:sldMk cId="2949865065" sldId="309"/>
        </pc:sldMkLst>
        <pc:spChg chg="mod">
          <ac:chgData name="Nikos Passatoglou" userId="a07303e8-04d3-4f1e-be92-a9b2fd8f5f46" providerId="ADAL" clId="{043E822D-805A-4D41-9868-1D7811587FA5}" dt="2025-01-24T10:38:20.829" v="2"/>
          <ac:spMkLst>
            <pc:docMk/>
            <pc:sldMk cId="2949865065" sldId="309"/>
            <ac:spMk id="2" creationId="{6914FE02-1D5B-5285-03EF-401433043FA6}"/>
          </ac:spMkLst>
        </pc:spChg>
        <pc:spChg chg="mod">
          <ac:chgData name="Nikos Passatoglou" userId="a07303e8-04d3-4f1e-be92-a9b2fd8f5f46" providerId="ADAL" clId="{043E822D-805A-4D41-9868-1D7811587FA5}" dt="2025-01-24T10:37:42.416" v="1" actId="14100"/>
          <ac:spMkLst>
            <pc:docMk/>
            <pc:sldMk cId="2949865065" sldId="309"/>
            <ac:spMk id="3" creationId="{73B06CFA-549F-BF01-84DA-E23DFB02BD4F}"/>
          </ac:spMkLst>
        </pc:spChg>
      </pc:sldChg>
      <pc:sldChg chg="modSp mod ord">
        <pc:chgData name="Nikos Passatoglou" userId="a07303e8-04d3-4f1e-be92-a9b2fd8f5f46" providerId="ADAL" clId="{043E822D-805A-4D41-9868-1D7811587FA5}" dt="2025-01-24T10:39:34.530" v="26"/>
        <pc:sldMkLst>
          <pc:docMk/>
          <pc:sldMk cId="3201183638" sldId="310"/>
        </pc:sldMkLst>
        <pc:spChg chg="mod">
          <ac:chgData name="Nikos Passatoglou" userId="a07303e8-04d3-4f1e-be92-a9b2fd8f5f46" providerId="ADAL" clId="{043E822D-805A-4D41-9868-1D7811587FA5}" dt="2025-01-24T10:38:29.517" v="4"/>
          <ac:spMkLst>
            <pc:docMk/>
            <pc:sldMk cId="3201183638" sldId="310"/>
            <ac:spMk id="2" creationId="{A89187AB-4AC8-B4C9-79C9-53F92716DD98}"/>
          </ac:spMkLst>
        </pc:spChg>
        <pc:spChg chg="mod">
          <ac:chgData name="Nikos Passatoglou" userId="a07303e8-04d3-4f1e-be92-a9b2fd8f5f46" providerId="ADAL" clId="{043E822D-805A-4D41-9868-1D7811587FA5}" dt="2025-01-24T10:39:34.530" v="26"/>
          <ac:spMkLst>
            <pc:docMk/>
            <pc:sldMk cId="3201183638" sldId="310"/>
            <ac:spMk id="3" creationId="{914A9ABF-2F52-39F9-9FC5-710AA514A198}"/>
          </ac:spMkLst>
        </pc:spChg>
      </pc:sldChg>
      <pc:sldChg chg="modSp mod">
        <pc:chgData name="Nikos Passatoglou" userId="a07303e8-04d3-4f1e-be92-a9b2fd8f5f46" providerId="ADAL" clId="{043E822D-805A-4D41-9868-1D7811587FA5}" dt="2025-01-24T10:40:30.804" v="37" actId="2711"/>
        <pc:sldMkLst>
          <pc:docMk/>
          <pc:sldMk cId="2591287154" sldId="311"/>
        </pc:sldMkLst>
        <pc:spChg chg="mod">
          <ac:chgData name="Nikos Passatoglou" userId="a07303e8-04d3-4f1e-be92-a9b2fd8f5f46" providerId="ADAL" clId="{043E822D-805A-4D41-9868-1D7811587FA5}" dt="2025-01-24T10:40:11.982" v="32" actId="2711"/>
          <ac:spMkLst>
            <pc:docMk/>
            <pc:sldMk cId="2591287154" sldId="311"/>
            <ac:spMk id="2" creationId="{C2705CD6-207C-9A30-4E5B-9F693BA4ACC9}"/>
          </ac:spMkLst>
        </pc:spChg>
        <pc:spChg chg="mod">
          <ac:chgData name="Nikos Passatoglou" userId="a07303e8-04d3-4f1e-be92-a9b2fd8f5f46" providerId="ADAL" clId="{043E822D-805A-4D41-9868-1D7811587FA5}" dt="2025-01-24T10:40:30.804" v="37" actId="2711"/>
          <ac:spMkLst>
            <pc:docMk/>
            <pc:sldMk cId="2591287154" sldId="311"/>
            <ac:spMk id="3" creationId="{2180CE07-0A69-239F-A1F8-F2C3C29B18E5}"/>
          </ac:spMkLst>
        </pc:spChg>
        <pc:spChg chg="mod">
          <ac:chgData name="Nikos Passatoglou" userId="a07303e8-04d3-4f1e-be92-a9b2fd8f5f46" providerId="ADAL" clId="{043E822D-805A-4D41-9868-1D7811587FA5}" dt="2025-01-24T10:39:50.118" v="27"/>
          <ac:spMkLst>
            <pc:docMk/>
            <pc:sldMk cId="2591287154" sldId="311"/>
            <ac:spMk id="4" creationId="{EDDEB2B8-67A4-DBB2-B33B-FA3A94AEE46E}"/>
          </ac:spMkLst>
        </pc:spChg>
        <pc:spChg chg="mod">
          <ac:chgData name="Nikos Passatoglou" userId="a07303e8-04d3-4f1e-be92-a9b2fd8f5f46" providerId="ADAL" clId="{043E822D-805A-4D41-9868-1D7811587FA5}" dt="2025-01-24T10:39:54.858" v="28"/>
          <ac:spMkLst>
            <pc:docMk/>
            <pc:sldMk cId="2591287154" sldId="311"/>
            <ac:spMk id="5" creationId="{DCBDD218-F9D7-4922-0A12-8A66E5903877}"/>
          </ac:spMkLst>
        </pc:spChg>
        <pc:spChg chg="mod">
          <ac:chgData name="Nikos Passatoglou" userId="a07303e8-04d3-4f1e-be92-a9b2fd8f5f46" providerId="ADAL" clId="{043E822D-805A-4D41-9868-1D7811587FA5}" dt="2025-01-24T10:40:17.431" v="34" actId="27636"/>
          <ac:spMkLst>
            <pc:docMk/>
            <pc:sldMk cId="2591287154" sldId="311"/>
            <ac:spMk id="6" creationId="{0CC214A9-B65D-FDF1-7616-D8081C944C60}"/>
          </ac:spMkLst>
        </pc:spChg>
      </pc:sldChg>
      <pc:sldChg chg="modSp mod">
        <pc:chgData name="Nikos Passatoglou" userId="a07303e8-04d3-4f1e-be92-a9b2fd8f5f46" providerId="ADAL" clId="{043E822D-805A-4D41-9868-1D7811587FA5}" dt="2025-01-24T12:06:25.736" v="726" actId="6549"/>
        <pc:sldMkLst>
          <pc:docMk/>
          <pc:sldMk cId="2836839735" sldId="312"/>
        </pc:sldMkLst>
        <pc:spChg chg="mod">
          <ac:chgData name="Nikos Passatoglou" userId="a07303e8-04d3-4f1e-be92-a9b2fd8f5f46" providerId="ADAL" clId="{043E822D-805A-4D41-9868-1D7811587FA5}" dt="2025-01-24T12:06:10.186" v="721" actId="20577"/>
          <ac:spMkLst>
            <pc:docMk/>
            <pc:sldMk cId="2836839735" sldId="312"/>
            <ac:spMk id="3" creationId="{B0B1E254-C5E8-04B6-9A8C-FE15541E7849}"/>
          </ac:spMkLst>
        </pc:spChg>
        <pc:spChg chg="mod">
          <ac:chgData name="Nikos Passatoglou" userId="a07303e8-04d3-4f1e-be92-a9b2fd8f5f46" providerId="ADAL" clId="{043E822D-805A-4D41-9868-1D7811587FA5}" dt="2025-01-24T12:06:25.736" v="726" actId="6549"/>
          <ac:spMkLst>
            <pc:docMk/>
            <pc:sldMk cId="2836839735" sldId="312"/>
            <ac:spMk id="5" creationId="{05F6BCD2-6F02-9A08-C15C-1CDF3887B5BC}"/>
          </ac:spMkLst>
        </pc:spChg>
        <pc:spChg chg="mod">
          <ac:chgData name="Nikos Passatoglou" userId="a07303e8-04d3-4f1e-be92-a9b2fd8f5f46" providerId="ADAL" clId="{043E822D-805A-4D41-9868-1D7811587FA5}" dt="2025-01-24T12:00:22.335" v="648"/>
          <ac:spMkLst>
            <pc:docMk/>
            <pc:sldMk cId="2836839735" sldId="312"/>
            <ac:spMk id="8" creationId="{561AAB13-4F08-DF6F-AEAA-68F99ACE6DFE}"/>
          </ac:spMkLst>
        </pc:spChg>
        <pc:spChg chg="mod">
          <ac:chgData name="Nikos Passatoglou" userId="a07303e8-04d3-4f1e-be92-a9b2fd8f5f46" providerId="ADAL" clId="{043E822D-805A-4D41-9868-1D7811587FA5}" dt="2025-01-24T12:05:21.150" v="685" actId="14100"/>
          <ac:spMkLst>
            <pc:docMk/>
            <pc:sldMk cId="2836839735" sldId="312"/>
            <ac:spMk id="11" creationId="{94A21FA4-FC15-8D2C-850A-A6773237FAC2}"/>
          </ac:spMkLst>
        </pc:spChg>
        <pc:picChg chg="mod">
          <ac:chgData name="Nikos Passatoglou" userId="a07303e8-04d3-4f1e-be92-a9b2fd8f5f46" providerId="ADAL" clId="{043E822D-805A-4D41-9868-1D7811587FA5}" dt="2025-01-24T12:03:25.847" v="678" actId="1076"/>
          <ac:picMkLst>
            <pc:docMk/>
            <pc:sldMk cId="2836839735" sldId="312"/>
            <ac:picMk id="6" creationId="{26972AE7-E9CB-4193-5B26-A35804887782}"/>
          </ac:picMkLst>
        </pc:picChg>
      </pc:sldChg>
      <pc:sldChg chg="modSp mod">
        <pc:chgData name="Nikos Passatoglou" userId="a07303e8-04d3-4f1e-be92-a9b2fd8f5f46" providerId="ADAL" clId="{043E822D-805A-4D41-9868-1D7811587FA5}" dt="2025-01-24T12:10:16.960" v="773" actId="113"/>
        <pc:sldMkLst>
          <pc:docMk/>
          <pc:sldMk cId="3772698461" sldId="313"/>
        </pc:sldMkLst>
        <pc:spChg chg="mod">
          <ac:chgData name="Nikos Passatoglou" userId="a07303e8-04d3-4f1e-be92-a9b2fd8f5f46" providerId="ADAL" clId="{043E822D-805A-4D41-9868-1D7811587FA5}" dt="2025-01-24T12:08:39.534" v="745"/>
          <ac:spMkLst>
            <pc:docMk/>
            <pc:sldMk cId="3772698461" sldId="313"/>
            <ac:spMk id="3" creationId="{B0B1E254-C5E8-04B6-9A8C-FE15541E7849}"/>
          </ac:spMkLst>
        </pc:spChg>
        <pc:spChg chg="mod">
          <ac:chgData name="Nikos Passatoglou" userId="a07303e8-04d3-4f1e-be92-a9b2fd8f5f46" providerId="ADAL" clId="{043E822D-805A-4D41-9868-1D7811587FA5}" dt="2025-01-24T12:10:16.960" v="773" actId="113"/>
          <ac:spMkLst>
            <pc:docMk/>
            <pc:sldMk cId="3772698461" sldId="313"/>
            <ac:spMk id="5" creationId="{05F6BCD2-6F02-9A08-C15C-1CDF3887B5BC}"/>
          </ac:spMkLst>
        </pc:spChg>
        <pc:spChg chg="mod">
          <ac:chgData name="Nikos Passatoglou" userId="a07303e8-04d3-4f1e-be92-a9b2fd8f5f46" providerId="ADAL" clId="{043E822D-805A-4D41-9868-1D7811587FA5}" dt="2025-01-24T12:09:12.102" v="750" actId="1076"/>
          <ac:spMkLst>
            <pc:docMk/>
            <pc:sldMk cId="3772698461" sldId="313"/>
            <ac:spMk id="6" creationId="{237DA332-A7BE-326C-5587-31D57FD64AF7}"/>
          </ac:spMkLst>
        </pc:spChg>
        <pc:spChg chg="mod">
          <ac:chgData name="Nikos Passatoglou" userId="a07303e8-04d3-4f1e-be92-a9b2fd8f5f46" providerId="ADAL" clId="{043E822D-805A-4D41-9868-1D7811587FA5}" dt="2025-01-24T12:00:26.879" v="650"/>
          <ac:spMkLst>
            <pc:docMk/>
            <pc:sldMk cId="3772698461" sldId="313"/>
            <ac:spMk id="8" creationId="{561AAB13-4F08-DF6F-AEAA-68F99ACE6DFE}"/>
          </ac:spMkLst>
        </pc:spChg>
        <pc:spChg chg="mod">
          <ac:chgData name="Nikos Passatoglou" userId="a07303e8-04d3-4f1e-be92-a9b2fd8f5f46" providerId="ADAL" clId="{043E822D-805A-4D41-9868-1D7811587FA5}" dt="2025-01-24T12:09:40.909" v="754"/>
          <ac:spMkLst>
            <pc:docMk/>
            <pc:sldMk cId="3772698461" sldId="313"/>
            <ac:spMk id="11" creationId="{94A21FA4-FC15-8D2C-850A-A6773237FAC2}"/>
          </ac:spMkLst>
        </pc:spChg>
        <pc:picChg chg="mod">
          <ac:chgData name="Nikos Passatoglou" userId="a07303e8-04d3-4f1e-be92-a9b2fd8f5f46" providerId="ADAL" clId="{043E822D-805A-4D41-9868-1D7811587FA5}" dt="2025-01-24T12:09:03.526" v="749" actId="1076"/>
          <ac:picMkLst>
            <pc:docMk/>
            <pc:sldMk cId="3772698461" sldId="313"/>
            <ac:picMk id="2" creationId="{2CE976DD-A14D-B72C-4BF4-A8591656FEBC}"/>
          </ac:picMkLst>
        </pc:picChg>
      </pc:sldChg>
      <pc:sldChg chg="modSp mod">
        <pc:chgData name="Nikos Passatoglou" userId="a07303e8-04d3-4f1e-be92-a9b2fd8f5f46" providerId="ADAL" clId="{043E822D-805A-4D41-9868-1D7811587FA5}" dt="2025-01-24T12:08:23.235" v="744" actId="113"/>
        <pc:sldMkLst>
          <pc:docMk/>
          <pc:sldMk cId="1908178981" sldId="314"/>
        </pc:sldMkLst>
        <pc:spChg chg="mod">
          <ac:chgData name="Nikos Passatoglou" userId="a07303e8-04d3-4f1e-be92-a9b2fd8f5f46" providerId="ADAL" clId="{043E822D-805A-4D41-9868-1D7811587FA5}" dt="2025-01-24T12:06:59.507" v="729"/>
          <ac:spMkLst>
            <pc:docMk/>
            <pc:sldMk cId="1908178981" sldId="314"/>
            <ac:spMk id="3" creationId="{B0B1E254-C5E8-04B6-9A8C-FE15541E7849}"/>
          </ac:spMkLst>
        </pc:spChg>
        <pc:spChg chg="mod">
          <ac:chgData name="Nikos Passatoglou" userId="a07303e8-04d3-4f1e-be92-a9b2fd8f5f46" providerId="ADAL" clId="{043E822D-805A-4D41-9868-1D7811587FA5}" dt="2025-01-24T12:08:23.235" v="744" actId="113"/>
          <ac:spMkLst>
            <pc:docMk/>
            <pc:sldMk cId="1908178981" sldId="314"/>
            <ac:spMk id="5" creationId="{05F6BCD2-6F02-9A08-C15C-1CDF3887B5BC}"/>
          </ac:spMkLst>
        </pc:spChg>
        <pc:spChg chg="mod">
          <ac:chgData name="Nikos Passatoglou" userId="a07303e8-04d3-4f1e-be92-a9b2fd8f5f46" providerId="ADAL" clId="{043E822D-805A-4D41-9868-1D7811587FA5}" dt="2025-01-24T12:00:24.785" v="649"/>
          <ac:spMkLst>
            <pc:docMk/>
            <pc:sldMk cId="1908178981" sldId="314"/>
            <ac:spMk id="8" creationId="{561AAB13-4F08-DF6F-AEAA-68F99ACE6DFE}"/>
          </ac:spMkLst>
        </pc:spChg>
        <pc:spChg chg="mod">
          <ac:chgData name="Nikos Passatoglou" userId="a07303e8-04d3-4f1e-be92-a9b2fd8f5f46" providerId="ADAL" clId="{043E822D-805A-4D41-9868-1D7811587FA5}" dt="2025-01-24T12:07:54.953" v="736" actId="1076"/>
          <ac:spMkLst>
            <pc:docMk/>
            <pc:sldMk cId="1908178981" sldId="314"/>
            <ac:spMk id="11" creationId="{94A21FA4-FC15-8D2C-850A-A6773237FAC2}"/>
          </ac:spMkLst>
        </pc:spChg>
        <pc:picChg chg="mod">
          <ac:chgData name="Nikos Passatoglou" userId="a07303e8-04d3-4f1e-be92-a9b2fd8f5f46" providerId="ADAL" clId="{043E822D-805A-4D41-9868-1D7811587FA5}" dt="2025-01-24T12:08:00.579" v="737" actId="1076"/>
          <ac:picMkLst>
            <pc:docMk/>
            <pc:sldMk cId="1908178981" sldId="314"/>
            <ac:picMk id="2" creationId="{03615B55-65C2-42E4-EB4E-B334EC5A40A3}"/>
          </ac:picMkLst>
        </pc:picChg>
      </pc:sldChg>
      <pc:sldChg chg="modSp mod">
        <pc:chgData name="Nikos Passatoglou" userId="a07303e8-04d3-4f1e-be92-a9b2fd8f5f46" providerId="ADAL" clId="{043E822D-805A-4D41-9868-1D7811587FA5}" dt="2025-01-24T12:17:38.972" v="880"/>
        <pc:sldMkLst>
          <pc:docMk/>
          <pc:sldMk cId="2639708722" sldId="315"/>
        </pc:sldMkLst>
        <pc:spChg chg="mod">
          <ac:chgData name="Nikos Passatoglou" userId="a07303e8-04d3-4f1e-be92-a9b2fd8f5f46" providerId="ADAL" clId="{043E822D-805A-4D41-9868-1D7811587FA5}" dt="2025-01-24T12:17:07.004" v="872"/>
          <ac:spMkLst>
            <pc:docMk/>
            <pc:sldMk cId="2639708722" sldId="315"/>
            <ac:spMk id="3" creationId="{EEA42171-5884-FE06-C203-C460957BC41C}"/>
          </ac:spMkLst>
        </pc:spChg>
        <pc:spChg chg="mod">
          <ac:chgData name="Nikos Passatoglou" userId="a07303e8-04d3-4f1e-be92-a9b2fd8f5f46" providerId="ADAL" clId="{043E822D-805A-4D41-9868-1D7811587FA5}" dt="2025-01-24T12:17:29.256" v="878"/>
          <ac:spMkLst>
            <pc:docMk/>
            <pc:sldMk cId="2639708722" sldId="315"/>
            <ac:spMk id="5" creationId="{1CEEF4C6-3929-957A-CB83-F56A0C3A7C1E}"/>
          </ac:spMkLst>
        </pc:spChg>
        <pc:spChg chg="mod">
          <ac:chgData name="Nikos Passatoglou" userId="a07303e8-04d3-4f1e-be92-a9b2fd8f5f46" providerId="ADAL" clId="{043E822D-805A-4D41-9868-1D7811587FA5}" dt="2025-01-24T12:17:38.972" v="880"/>
          <ac:spMkLst>
            <pc:docMk/>
            <pc:sldMk cId="2639708722" sldId="315"/>
            <ac:spMk id="6" creationId="{A742C86E-ABBF-A696-5A91-ED91D2FD7B15}"/>
          </ac:spMkLst>
        </pc:spChg>
      </pc:sldChg>
      <pc:sldChg chg="modSp mod">
        <pc:chgData name="Nikos Passatoglou" userId="a07303e8-04d3-4f1e-be92-a9b2fd8f5f46" providerId="ADAL" clId="{043E822D-805A-4D41-9868-1D7811587FA5}" dt="2025-01-24T12:20:33.108" v="921" actId="2711"/>
        <pc:sldMkLst>
          <pc:docMk/>
          <pc:sldMk cId="1051379016" sldId="316"/>
        </pc:sldMkLst>
        <pc:spChg chg="mod">
          <ac:chgData name="Nikos Passatoglou" userId="a07303e8-04d3-4f1e-be92-a9b2fd8f5f46" providerId="ADAL" clId="{043E822D-805A-4D41-9868-1D7811587FA5}" dt="2025-01-24T12:20:33.108" v="921" actId="2711"/>
          <ac:spMkLst>
            <pc:docMk/>
            <pc:sldMk cId="1051379016" sldId="316"/>
            <ac:spMk id="335" creationId="{00000000-0000-0000-0000-000000000000}"/>
          </ac:spMkLst>
        </pc:spChg>
        <pc:spChg chg="mod">
          <ac:chgData name="Nikos Passatoglou" userId="a07303e8-04d3-4f1e-be92-a9b2fd8f5f46" providerId="ADAL" clId="{043E822D-805A-4D41-9868-1D7811587FA5}" dt="2025-01-24T12:19:49.909" v="912"/>
          <ac:spMkLst>
            <pc:docMk/>
            <pc:sldMk cId="1051379016" sldId="316"/>
            <ac:spMk id="337" creationId="{00000000-0000-0000-0000-000000000000}"/>
          </ac:spMkLst>
        </pc:spChg>
      </pc:sldChg>
      <pc:sldChg chg="modSp mod">
        <pc:chgData name="Nikos Passatoglou" userId="a07303e8-04d3-4f1e-be92-a9b2fd8f5f46" providerId="ADAL" clId="{043E822D-805A-4D41-9868-1D7811587FA5}" dt="2025-01-24T12:20:27.591" v="920"/>
        <pc:sldMkLst>
          <pc:docMk/>
          <pc:sldMk cId="1917116117" sldId="317"/>
        </pc:sldMkLst>
        <pc:spChg chg="mod">
          <ac:chgData name="Nikos Passatoglou" userId="a07303e8-04d3-4f1e-be92-a9b2fd8f5f46" providerId="ADAL" clId="{043E822D-805A-4D41-9868-1D7811587FA5}" dt="2025-01-24T12:20:27.591" v="920"/>
          <ac:spMkLst>
            <pc:docMk/>
            <pc:sldMk cId="1917116117" sldId="317"/>
            <ac:spMk id="343" creationId="{00000000-0000-0000-0000-000000000000}"/>
          </ac:spMkLst>
        </pc:spChg>
        <pc:spChg chg="mod">
          <ac:chgData name="Nikos Passatoglou" userId="a07303e8-04d3-4f1e-be92-a9b2fd8f5f46" providerId="ADAL" clId="{043E822D-805A-4D41-9868-1D7811587FA5}" dt="2025-01-24T12:20:23.798" v="919"/>
          <ac:spMkLst>
            <pc:docMk/>
            <pc:sldMk cId="1917116117" sldId="317"/>
            <ac:spMk id="344" creationId="{00000000-0000-0000-0000-000000000000}"/>
          </ac:spMkLst>
        </pc:spChg>
      </pc:sldChg>
    </pc:docChg>
  </pc:docChgLst>
  <pc:docChgLst>
    <pc:chgData name="epo_35" userId="S::epo_35_jogroup.eu#ext#@dobasi.onmicrosoft.com::edd5f0fd-77c0-4369-83c5-84439aafe912" providerId="AD" clId="Web-{E1AD983E-CDF8-28E7-7B56-858961ABAF4F}"/>
    <pc:docChg chg="addSld delSld modSld addMainMaster modMainMaster">
      <pc:chgData name="epo_35" userId="S::epo_35_jogroup.eu#ext#@dobasi.onmicrosoft.com::edd5f0fd-77c0-4369-83c5-84439aafe912" providerId="AD" clId="Web-{E1AD983E-CDF8-28E7-7B56-858961ABAF4F}" dt="2024-11-07T16:17:37.335" v="103" actId="20577"/>
      <pc:docMkLst>
        <pc:docMk/>
      </pc:docMkLst>
      <pc:sldChg chg="del">
        <pc:chgData name="epo_35" userId="S::epo_35_jogroup.eu#ext#@dobasi.onmicrosoft.com::edd5f0fd-77c0-4369-83c5-84439aafe912" providerId="AD" clId="Web-{E1AD983E-CDF8-28E7-7B56-858961ABAF4F}" dt="2024-11-07T16:07:02.538" v="4"/>
        <pc:sldMkLst>
          <pc:docMk/>
          <pc:sldMk cId="0" sldId="256"/>
        </pc:sldMkLst>
      </pc:sldChg>
      <pc:sldChg chg="modSp">
        <pc:chgData name="epo_35" userId="S::epo_35_jogroup.eu#ext#@dobasi.onmicrosoft.com::edd5f0fd-77c0-4369-83c5-84439aafe912" providerId="AD" clId="Web-{E1AD983E-CDF8-28E7-7B56-858961ABAF4F}" dt="2024-11-07T16:08:02.539" v="11" actId="20577"/>
        <pc:sldMkLst>
          <pc:docMk/>
          <pc:sldMk cId="0" sldId="263"/>
        </pc:sldMkLst>
        <pc:spChg chg="mod">
          <ac:chgData name="epo_35" userId="S::epo_35_jogroup.eu#ext#@dobasi.onmicrosoft.com::edd5f0fd-77c0-4369-83c5-84439aafe912" providerId="AD" clId="Web-{E1AD983E-CDF8-28E7-7B56-858961ABAF4F}" dt="2024-11-07T16:08:02.539" v="11" actId="20577"/>
          <ac:spMkLst>
            <pc:docMk/>
            <pc:sldMk cId="0" sldId="263"/>
            <ac:spMk id="115" creationId="{00000000-0000-0000-0000-000000000000}"/>
          </ac:spMkLst>
        </pc:spChg>
      </pc:sldChg>
      <pc:sldChg chg="modSp">
        <pc:chgData name="epo_35" userId="S::epo_35_jogroup.eu#ext#@dobasi.onmicrosoft.com::edd5f0fd-77c0-4369-83c5-84439aafe912" providerId="AD" clId="Web-{E1AD983E-CDF8-28E7-7B56-858961ABAF4F}" dt="2024-11-07T16:08:25.274" v="17" actId="20577"/>
        <pc:sldMkLst>
          <pc:docMk/>
          <pc:sldMk cId="0" sldId="275"/>
        </pc:sldMkLst>
        <pc:spChg chg="mod">
          <ac:chgData name="epo_35" userId="S::epo_35_jogroup.eu#ext#@dobasi.onmicrosoft.com::edd5f0fd-77c0-4369-83c5-84439aafe912" providerId="AD" clId="Web-{E1AD983E-CDF8-28E7-7B56-858961ABAF4F}" dt="2024-11-07T16:08:25.274" v="17" actId="20577"/>
          <ac:spMkLst>
            <pc:docMk/>
            <pc:sldMk cId="0" sldId="275"/>
            <ac:spMk id="208" creationId="{00000000-0000-0000-0000-000000000000}"/>
          </ac:spMkLst>
        </pc:spChg>
      </pc:sldChg>
      <pc:sldChg chg="modSp">
        <pc:chgData name="epo_35" userId="S::epo_35_jogroup.eu#ext#@dobasi.onmicrosoft.com::edd5f0fd-77c0-4369-83c5-84439aafe912" providerId="AD" clId="Web-{E1AD983E-CDF8-28E7-7B56-858961ABAF4F}" dt="2024-11-07T16:08:46.415" v="29" actId="20577"/>
        <pc:sldMkLst>
          <pc:docMk/>
          <pc:sldMk cId="0" sldId="286"/>
        </pc:sldMkLst>
        <pc:spChg chg="mod">
          <ac:chgData name="epo_35" userId="S::epo_35_jogroup.eu#ext#@dobasi.onmicrosoft.com::edd5f0fd-77c0-4369-83c5-84439aafe912" providerId="AD" clId="Web-{E1AD983E-CDF8-28E7-7B56-858961ABAF4F}" dt="2024-11-07T16:08:46.415" v="29" actId="20577"/>
          <ac:spMkLst>
            <pc:docMk/>
            <pc:sldMk cId="0" sldId="286"/>
            <ac:spMk id="285" creationId="{00000000-0000-0000-0000-000000000000}"/>
          </ac:spMkLst>
        </pc:spChg>
      </pc:sldChg>
      <pc:sldChg chg="addSp delSp modSp add">
        <pc:chgData name="epo_35" userId="S::epo_35_jogroup.eu#ext#@dobasi.onmicrosoft.com::edd5f0fd-77c0-4369-83c5-84439aafe912" providerId="AD" clId="Web-{E1AD983E-CDF8-28E7-7B56-858961ABAF4F}" dt="2024-11-07T16:17:37.335" v="103" actId="20577"/>
        <pc:sldMkLst>
          <pc:docMk/>
          <pc:sldMk cId="1742645539" sldId="302"/>
        </pc:sldMkLst>
        <pc:spChg chg="mod">
          <ac:chgData name="epo_35" userId="S::epo_35_jogroup.eu#ext#@dobasi.onmicrosoft.com::edd5f0fd-77c0-4369-83c5-84439aafe912" providerId="AD" clId="Web-{E1AD983E-CDF8-28E7-7B56-858961ABAF4F}" dt="2024-11-07T16:14:47.346" v="39" actId="20577"/>
          <ac:spMkLst>
            <pc:docMk/>
            <pc:sldMk cId="1742645539" sldId="302"/>
            <ac:spMk id="3" creationId="{EEA42171-5884-FE06-C203-C460957BC41C}"/>
          </ac:spMkLst>
        </pc:spChg>
        <pc:spChg chg="mod">
          <ac:chgData name="epo_35" userId="S::epo_35_jogroup.eu#ext#@dobasi.onmicrosoft.com::edd5f0fd-77c0-4369-83c5-84439aafe912" providerId="AD" clId="Web-{E1AD983E-CDF8-28E7-7B56-858961ABAF4F}" dt="2024-11-07T16:17:37.335" v="103" actId="20577"/>
          <ac:spMkLst>
            <pc:docMk/>
            <pc:sldMk cId="1742645539" sldId="302"/>
            <ac:spMk id="5" creationId="{1CEEF4C6-3929-957A-CB83-F56A0C3A7C1E}"/>
          </ac:spMkLst>
        </pc:spChg>
        <pc:picChg chg="mod">
          <ac:chgData name="epo_35" userId="S::epo_35_jogroup.eu#ext#@dobasi.onmicrosoft.com::edd5f0fd-77c0-4369-83c5-84439aafe912" providerId="AD" clId="Web-{E1AD983E-CDF8-28E7-7B56-858961ABAF4F}" dt="2024-11-07T16:15:46.270" v="50" actId="1076"/>
          <ac:picMkLst>
            <pc:docMk/>
            <pc:sldMk cId="1742645539" sldId="302"/>
            <ac:picMk id="2" creationId="{64D2AC33-8E6E-7417-B02F-2BAE6615408A}"/>
          </ac:picMkLst>
        </pc:picChg>
      </pc:sldChg>
      <pc:sldChg chg="modSp add">
        <pc:chgData name="epo_35" userId="S::epo_35_jogroup.eu#ext#@dobasi.onmicrosoft.com::edd5f0fd-77c0-4369-83c5-84439aafe912" providerId="AD" clId="Web-{E1AD983E-CDF8-28E7-7B56-858961ABAF4F}" dt="2024-11-07T16:07:01.256" v="3" actId="20577"/>
        <pc:sldMkLst>
          <pc:docMk/>
          <pc:sldMk cId="2949865065" sldId="309"/>
        </pc:sldMkLst>
        <pc:spChg chg="mod">
          <ac:chgData name="epo_35" userId="S::epo_35_jogroup.eu#ext#@dobasi.onmicrosoft.com::edd5f0fd-77c0-4369-83c5-84439aafe912" providerId="AD" clId="Web-{E1AD983E-CDF8-28E7-7B56-858961ABAF4F}" dt="2024-11-07T16:07:01.256" v="3" actId="20577"/>
          <ac:spMkLst>
            <pc:docMk/>
            <pc:sldMk cId="2949865065" sldId="309"/>
            <ac:spMk id="2" creationId="{6914FE02-1D5B-5285-03EF-401433043FA6}"/>
          </ac:spMkLst>
        </pc:spChg>
      </pc:sldChg>
      <pc:sldChg chg="add">
        <pc:chgData name="epo_35" userId="S::epo_35_jogroup.eu#ext#@dobasi.onmicrosoft.com::edd5f0fd-77c0-4369-83c5-84439aafe912" providerId="AD" clId="Web-{E1AD983E-CDF8-28E7-7B56-858961ABAF4F}" dt="2024-11-07T16:07:13.460" v="5"/>
        <pc:sldMkLst>
          <pc:docMk/>
          <pc:sldMk cId="3201183638" sldId="310"/>
        </pc:sldMkLst>
      </pc:sldChg>
      <pc:sldChg chg="add">
        <pc:chgData name="epo_35" userId="S::epo_35_jogroup.eu#ext#@dobasi.onmicrosoft.com::edd5f0fd-77c0-4369-83c5-84439aafe912" providerId="AD" clId="Web-{E1AD983E-CDF8-28E7-7B56-858961ABAF4F}" dt="2024-11-07T16:07:27.507" v="6"/>
        <pc:sldMkLst>
          <pc:docMk/>
          <pc:sldMk cId="2591287154" sldId="311"/>
        </pc:sldMkLst>
      </pc:sldChg>
      <pc:sldMasterChg chg="add addSldLayout">
        <pc:chgData name="epo_35" userId="S::epo_35_jogroup.eu#ext#@dobasi.onmicrosoft.com::edd5f0fd-77c0-4369-83c5-84439aafe912" providerId="AD" clId="Web-{E1AD983E-CDF8-28E7-7B56-858961ABAF4F}" dt="2024-11-07T16:11:55.936" v="30"/>
        <pc:sldMasterMkLst>
          <pc:docMk/>
          <pc:sldMasterMk cId="473381627" sldId="2147483648"/>
        </pc:sldMasterMkLst>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3110644882" sldId="2147483649"/>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43774978" sldId="2147483659"/>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949243406" sldId="2147483660"/>
          </pc:sldLayoutMkLst>
        </pc:sldLayoutChg>
        <pc:sldLayoutChg chg="add">
          <pc:chgData name="epo_35" userId="S::epo_35_jogroup.eu#ext#@dobasi.onmicrosoft.com::edd5f0fd-77c0-4369-83c5-84439aafe912" providerId="AD" clId="Web-{E1AD983E-CDF8-28E7-7B56-858961ABAF4F}" dt="2024-11-07T16:11:55.936" v="30"/>
          <pc:sldLayoutMkLst>
            <pc:docMk/>
            <pc:sldMasterMk cId="473381627" sldId="2147483648"/>
            <pc:sldLayoutMk cId="2971093977" sldId="2147483661"/>
          </pc:sldLayoutMkLst>
        </pc:sldLayoutChg>
      </pc:sldMasterChg>
      <pc:sldMasterChg chg="add addSldLayout">
        <pc:chgData name="epo_35" userId="S::epo_35_jogroup.eu#ext#@dobasi.onmicrosoft.com::edd5f0fd-77c0-4369-83c5-84439aafe912" providerId="AD" clId="Web-{E1AD983E-CDF8-28E7-7B56-858961ABAF4F}" dt="2024-11-07T16:06:46.256" v="0"/>
        <pc:sldMasterMkLst>
          <pc:docMk/>
          <pc:sldMasterMk cId="473381627" sldId="2147483662"/>
        </pc:sldMasterMkLst>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E1AD983E-CDF8-28E7-7B56-858961ABAF4F}" dt="2024-11-07T16:06:46.256" v="0"/>
          <pc:sldLayoutMkLst>
            <pc:docMk/>
            <pc:sldMasterMk cId="473381627" sldId="2147483662"/>
            <pc:sldLayoutMk cId="43774978" sldId="2147483674"/>
          </pc:sldLayoutMkLst>
        </pc:sldLayoutChg>
      </pc:sldMasterChg>
      <pc:sldMasterChg chg="replId modSldLayout">
        <pc:chgData name="epo_35" userId="S::epo_35_jogroup.eu#ext#@dobasi.onmicrosoft.com::edd5f0fd-77c0-4369-83c5-84439aafe912" providerId="AD" clId="Web-{E1AD983E-CDF8-28E7-7B56-858961ABAF4F}" dt="2024-11-07T16:11:55.936" v="30"/>
        <pc:sldMasterMkLst>
          <pc:docMk/>
          <pc:sldMasterMk cId="0" sldId="2147483675"/>
        </pc:sldMasterMkLst>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6"/>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7"/>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8"/>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79"/>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0"/>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1"/>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2"/>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3"/>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4"/>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5"/>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6"/>
          </pc:sldLayoutMkLst>
        </pc:sldLayoutChg>
        <pc:sldLayoutChg chg="replId">
          <pc:chgData name="epo_35" userId="S::epo_35_jogroup.eu#ext#@dobasi.onmicrosoft.com::edd5f0fd-77c0-4369-83c5-84439aafe912" providerId="AD" clId="Web-{E1AD983E-CDF8-28E7-7B56-858961ABAF4F}" dt="2024-11-07T16:11:55.936" v="30"/>
          <pc:sldLayoutMkLst>
            <pc:docMk/>
            <pc:sldMasterMk cId="0" sldId="2147483675"/>
            <pc:sldLayoutMk cId="0" sldId="2147483687"/>
          </pc:sldLayoutMkLst>
        </pc:sldLayoutChg>
      </pc:sldMasterChg>
    </pc:docChg>
  </pc:docChgLst>
  <pc:docChgLst>
    <pc:chgData name="dagmara.skillszonemalta" userId="S::dagmara.skillszonemalta_gmail.com#ext#@dobasi.onmicrosoft.com::cab07fde-5b20-4099-b699-b3b303880fe4" providerId="AD" clId="Web-{57DAEB71-850E-C2A5-C978-F2F3D70320A3}"/>
    <pc:docChg chg="delSld modSld">
      <pc:chgData name="dagmara.skillszonemalta" userId="S::dagmara.skillszonemalta_gmail.com#ext#@dobasi.onmicrosoft.com::cab07fde-5b20-4099-b699-b3b303880fe4" providerId="AD" clId="Web-{57DAEB71-850E-C2A5-C978-F2F3D70320A3}" dt="2024-11-09T20:02:56.660" v="185" actId="1076"/>
      <pc:docMkLst>
        <pc:docMk/>
      </pc:docMkLst>
      <pc:sldChg chg="del">
        <pc:chgData name="dagmara.skillszonemalta" userId="S::dagmara.skillszonemalta_gmail.com#ext#@dobasi.onmicrosoft.com::cab07fde-5b20-4099-b699-b3b303880fe4" providerId="AD" clId="Web-{57DAEB71-850E-C2A5-C978-F2F3D70320A3}" dt="2024-11-09T19:53:58.589" v="23"/>
        <pc:sldMkLst>
          <pc:docMk/>
          <pc:sldMk cId="0" sldId="257"/>
        </pc:sldMkLst>
      </pc:sldChg>
      <pc:sldChg chg="del">
        <pc:chgData name="dagmara.skillszonemalta" userId="S::dagmara.skillszonemalta_gmail.com#ext#@dobasi.onmicrosoft.com::cab07fde-5b20-4099-b699-b3b303880fe4" providerId="AD" clId="Web-{57DAEB71-850E-C2A5-C978-F2F3D70320A3}" dt="2024-11-09T19:53:56.635" v="22"/>
        <pc:sldMkLst>
          <pc:docMk/>
          <pc:sldMk cId="0" sldId="258"/>
        </pc:sldMkLst>
      </pc:sldChg>
      <pc:sldChg chg="addSp delSp modSp">
        <pc:chgData name="dagmara.skillszonemalta" userId="S::dagmara.skillszonemalta_gmail.com#ext#@dobasi.onmicrosoft.com::cab07fde-5b20-4099-b699-b3b303880fe4" providerId="AD" clId="Web-{57DAEB71-850E-C2A5-C978-F2F3D70320A3}" dt="2024-11-09T20:02:56.660" v="185" actId="1076"/>
        <pc:sldMkLst>
          <pc:docMk/>
          <pc:sldMk cId="1742645539" sldId="302"/>
        </pc:sldMkLst>
        <pc:spChg chg="mod">
          <ac:chgData name="dagmara.skillszonemalta" userId="S::dagmara.skillszonemalta_gmail.com#ext#@dobasi.onmicrosoft.com::cab07fde-5b20-4099-b699-b3b303880fe4" providerId="AD" clId="Web-{57DAEB71-850E-C2A5-C978-F2F3D70320A3}" dt="2024-11-09T20:00:33.449" v="119" actId="1076"/>
          <ac:spMkLst>
            <pc:docMk/>
            <pc:sldMk cId="1742645539" sldId="302"/>
            <ac:spMk id="3" creationId="{EEA42171-5884-FE06-C203-C460957BC41C}"/>
          </ac:spMkLst>
        </pc:spChg>
        <pc:spChg chg="mod">
          <ac:chgData name="dagmara.skillszonemalta" userId="S::dagmara.skillszonemalta_gmail.com#ext#@dobasi.onmicrosoft.com::cab07fde-5b20-4099-b699-b3b303880fe4" providerId="AD" clId="Web-{57DAEB71-850E-C2A5-C978-F2F3D70320A3}" dt="2024-11-09T20:02:45.472" v="182" actId="1076"/>
          <ac:spMkLst>
            <pc:docMk/>
            <pc:sldMk cId="1742645539" sldId="302"/>
            <ac:spMk id="5" creationId="{1CEEF4C6-3929-957A-CB83-F56A0C3A7C1E}"/>
          </ac:spMkLst>
        </pc:spChg>
      </pc:sldChg>
      <pc:sldChg chg="modSp">
        <pc:chgData name="dagmara.skillszonemalta" userId="S::dagmara.skillszonemalta_gmail.com#ext#@dobasi.onmicrosoft.com::cab07fde-5b20-4099-b699-b3b303880fe4" providerId="AD" clId="Web-{57DAEB71-850E-C2A5-C978-F2F3D70320A3}" dt="2024-11-09T19:59:25.603" v="107" actId="20577"/>
        <pc:sldMkLst>
          <pc:docMk/>
          <pc:sldMk cId="3201183638" sldId="310"/>
        </pc:sldMkLst>
        <pc:spChg chg="mod">
          <ac:chgData name="dagmara.skillszonemalta" userId="S::dagmara.skillszonemalta_gmail.com#ext#@dobasi.onmicrosoft.com::cab07fde-5b20-4099-b699-b3b303880fe4" providerId="AD" clId="Web-{57DAEB71-850E-C2A5-C978-F2F3D70320A3}" dt="2024-11-09T19:59:25.603" v="107" actId="20577"/>
          <ac:spMkLst>
            <pc:docMk/>
            <pc:sldMk cId="3201183638" sldId="310"/>
            <ac:spMk id="3" creationId="{914A9ABF-2F52-39F9-9FC5-710AA514A198}"/>
          </ac:spMkLst>
        </pc:spChg>
      </pc:sldChg>
      <pc:sldChg chg="addSp modSp">
        <pc:chgData name="dagmara.skillszonemalta" userId="S::dagmara.skillszonemalta_gmail.com#ext#@dobasi.onmicrosoft.com::cab07fde-5b20-4099-b699-b3b303880fe4" providerId="AD" clId="Web-{57DAEB71-850E-C2A5-C978-F2F3D70320A3}" dt="2024-11-09T19:58:18.179" v="92" actId="1076"/>
        <pc:sldMkLst>
          <pc:docMk/>
          <pc:sldMk cId="2591287154" sldId="311"/>
        </pc:sldMkLst>
        <pc:spChg chg="add mod">
          <ac:chgData name="dagmara.skillszonemalta" userId="S::dagmara.skillszonemalta_gmail.com#ext#@dobasi.onmicrosoft.com::cab07fde-5b20-4099-b699-b3b303880fe4" providerId="AD" clId="Web-{57DAEB71-850E-C2A5-C978-F2F3D70320A3}" dt="2024-11-09T19:58:03.022" v="89" actId="1076"/>
          <ac:spMkLst>
            <pc:docMk/>
            <pc:sldMk cId="2591287154" sldId="311"/>
            <ac:spMk id="2" creationId="{C2705CD6-207C-9A30-4E5B-9F693BA4ACC9}"/>
          </ac:spMkLst>
        </pc:spChg>
        <pc:spChg chg="add mod">
          <ac:chgData name="dagmara.skillszonemalta" userId="S::dagmara.skillszonemalta_gmail.com#ext#@dobasi.onmicrosoft.com::cab07fde-5b20-4099-b699-b3b303880fe4" providerId="AD" clId="Web-{57DAEB71-850E-C2A5-C978-F2F3D70320A3}" dt="2024-11-09T19:58:06.569" v="90" actId="1076"/>
          <ac:spMkLst>
            <pc:docMk/>
            <pc:sldMk cId="2591287154" sldId="311"/>
            <ac:spMk id="3" creationId="{2180CE07-0A69-239F-A1F8-F2C3C29B18E5}"/>
          </ac:spMkLst>
        </pc:spChg>
        <pc:spChg chg="mod">
          <ac:chgData name="dagmara.skillszonemalta" userId="S::dagmara.skillszonemalta_gmail.com#ext#@dobasi.onmicrosoft.com::cab07fde-5b20-4099-b699-b3b303880fe4" providerId="AD" clId="Web-{57DAEB71-850E-C2A5-C978-F2F3D70320A3}" dt="2024-11-09T19:54:03.964" v="24" actId="1076"/>
          <ac:spMkLst>
            <pc:docMk/>
            <pc:sldMk cId="2591287154" sldId="311"/>
            <ac:spMk id="4" creationId="{EDDEB2B8-67A4-DBB2-B33B-FA3A94AEE46E}"/>
          </ac:spMkLst>
        </pc:spChg>
        <pc:spChg chg="mod">
          <ac:chgData name="dagmara.skillszonemalta" userId="S::dagmara.skillszonemalta_gmail.com#ext#@dobasi.onmicrosoft.com::cab07fde-5b20-4099-b699-b3b303880fe4" providerId="AD" clId="Web-{57DAEB71-850E-C2A5-C978-F2F3D70320A3}" dt="2024-11-09T19:58:09.632" v="91" actId="1076"/>
          <ac:spMkLst>
            <pc:docMk/>
            <pc:sldMk cId="2591287154" sldId="311"/>
            <ac:spMk id="5" creationId="{DCBDD218-F9D7-4922-0A12-8A66E5903877}"/>
          </ac:spMkLst>
        </pc:spChg>
        <pc:spChg chg="mod">
          <ac:chgData name="dagmara.skillszonemalta" userId="S::dagmara.skillszonemalta_gmail.com#ext#@dobasi.onmicrosoft.com::cab07fde-5b20-4099-b699-b3b303880fe4" providerId="AD" clId="Web-{57DAEB71-850E-C2A5-C978-F2F3D70320A3}" dt="2024-11-09T19:58:18.179" v="92" actId="1076"/>
          <ac:spMkLst>
            <pc:docMk/>
            <pc:sldMk cId="2591287154" sldId="311"/>
            <ac:spMk id="6" creationId="{0CC214A9-B65D-FDF1-7616-D8081C944C60}"/>
          </ac:spMkLst>
        </pc:spChg>
      </pc:sldChg>
    </pc:docChg>
  </pc:docChgLst>
  <pc:docChgLst>
    <pc:chgData name="dagmara.skillszonemalta" userId="S::dagmara.skillszonemalta_gmail.com#ext#@dobasi.onmicrosoft.com::cab07fde-5b20-4099-b699-b3b303880fe4" providerId="AD" clId="Web-{3D7D356F-9315-ADD1-7EAF-4033B9326D5F}"/>
    <pc:docChg chg="modSld">
      <pc:chgData name="dagmara.skillszonemalta" userId="S::dagmara.skillszonemalta_gmail.com#ext#@dobasi.onmicrosoft.com::cab07fde-5b20-4099-b699-b3b303880fe4" providerId="AD" clId="Web-{3D7D356F-9315-ADD1-7EAF-4033B9326D5F}" dt="2024-12-13T11:03:13.652" v="196"/>
      <pc:docMkLst>
        <pc:docMk/>
      </pc:docMkLst>
      <pc:sldChg chg="modSp">
        <pc:chgData name="dagmara.skillszonemalta" userId="S::dagmara.skillszonemalta_gmail.com#ext#@dobasi.onmicrosoft.com::cab07fde-5b20-4099-b699-b3b303880fe4" providerId="AD" clId="Web-{3D7D356F-9315-ADD1-7EAF-4033B9326D5F}" dt="2024-12-13T10:15:54.294" v="25" actId="14100"/>
        <pc:sldMkLst>
          <pc:docMk/>
          <pc:sldMk cId="0" sldId="264"/>
        </pc:sldMkLst>
        <pc:spChg chg="mod">
          <ac:chgData name="dagmara.skillszonemalta" userId="S::dagmara.skillszonemalta_gmail.com#ext#@dobasi.onmicrosoft.com::cab07fde-5b20-4099-b699-b3b303880fe4" providerId="AD" clId="Web-{3D7D356F-9315-ADD1-7EAF-4033B9326D5F}" dt="2024-12-13T10:13:11.898" v="7" actId="20577"/>
          <ac:spMkLst>
            <pc:docMk/>
            <pc:sldMk cId="0" sldId="264"/>
            <ac:spMk id="3" creationId="{4BC904C2-A655-7566-3AA0-E067032A148D}"/>
          </ac:spMkLst>
        </pc:spChg>
        <pc:spChg chg="mod">
          <ac:chgData name="dagmara.skillszonemalta" userId="S::dagmara.skillszonemalta_gmail.com#ext#@dobasi.onmicrosoft.com::cab07fde-5b20-4099-b699-b3b303880fe4" providerId="AD" clId="Web-{3D7D356F-9315-ADD1-7EAF-4033B9326D5F}" dt="2024-12-13T10:12:50.241" v="1" actId="1076"/>
          <ac:spMkLst>
            <pc:docMk/>
            <pc:sldMk cId="0" sldId="264"/>
            <ac:spMk id="5" creationId="{C6A14F73-D556-AF91-AF63-40E226EBEA53}"/>
          </ac:spMkLst>
        </pc:spChg>
        <pc:picChg chg="mod">
          <ac:chgData name="dagmara.skillszonemalta" userId="S::dagmara.skillszonemalta_gmail.com#ext#@dobasi.onmicrosoft.com::cab07fde-5b20-4099-b699-b3b303880fe4" providerId="AD" clId="Web-{3D7D356F-9315-ADD1-7EAF-4033B9326D5F}" dt="2024-12-13T10:15:54.294" v="25" actId="14100"/>
          <ac:picMkLst>
            <pc:docMk/>
            <pc:sldMk cId="0" sldId="264"/>
            <ac:picMk id="4" creationId="{629648CD-1539-6540-4212-B71E6453F715}"/>
          </ac:picMkLst>
        </pc:picChg>
      </pc:sldChg>
      <pc:sldChg chg="addSp delSp modSp">
        <pc:chgData name="dagmara.skillszonemalta" userId="S::dagmara.skillszonemalta_gmail.com#ext#@dobasi.onmicrosoft.com::cab07fde-5b20-4099-b699-b3b303880fe4" providerId="AD" clId="Web-{3D7D356F-9315-ADD1-7EAF-4033B9326D5F}" dt="2024-12-13T10:23:58.282" v="99" actId="1076"/>
        <pc:sldMkLst>
          <pc:docMk/>
          <pc:sldMk cId="0" sldId="265"/>
        </pc:sldMkLst>
        <pc:spChg chg="mod">
          <ac:chgData name="dagmara.skillszonemalta" userId="S::dagmara.skillszonemalta_gmail.com#ext#@dobasi.onmicrosoft.com::cab07fde-5b20-4099-b699-b3b303880fe4" providerId="AD" clId="Web-{3D7D356F-9315-ADD1-7EAF-4033B9326D5F}" dt="2024-12-13T10:23:56.126" v="98" actId="1076"/>
          <ac:spMkLst>
            <pc:docMk/>
            <pc:sldMk cId="0" sldId="265"/>
            <ac:spMk id="4" creationId="{DD156FE8-A256-8025-ECFB-9873A32E0EC0}"/>
          </ac:spMkLst>
        </pc:spChg>
        <pc:spChg chg="add mod">
          <ac:chgData name="dagmara.skillszonemalta" userId="S::dagmara.skillszonemalta_gmail.com#ext#@dobasi.onmicrosoft.com::cab07fde-5b20-4099-b699-b3b303880fe4" providerId="AD" clId="Web-{3D7D356F-9315-ADD1-7EAF-4033B9326D5F}" dt="2024-12-13T10:23:43.578" v="97" actId="1076"/>
          <ac:spMkLst>
            <pc:docMk/>
            <pc:sldMk cId="0" sldId="265"/>
            <ac:spMk id="5" creationId="{8F2DFA47-6A4C-2813-9E8C-3B5CF473379B}"/>
          </ac:spMkLst>
        </pc:spChg>
        <pc:spChg chg="mod">
          <ac:chgData name="dagmara.skillszonemalta" userId="S::dagmara.skillszonemalta_gmail.com#ext#@dobasi.onmicrosoft.com::cab07fde-5b20-4099-b699-b3b303880fe4" providerId="AD" clId="Web-{3D7D356F-9315-ADD1-7EAF-4033B9326D5F}" dt="2024-12-13T10:23:58.282" v="99" actId="1076"/>
          <ac:spMkLst>
            <pc:docMk/>
            <pc:sldMk cId="0" sldId="265"/>
            <ac:spMk id="130" creationId="{00000000-0000-0000-0000-000000000000}"/>
          </ac:spMkLst>
        </pc:spChg>
        <pc:picChg chg="add mod modCrop">
          <ac:chgData name="dagmara.skillszonemalta" userId="S::dagmara.skillszonemalta_gmail.com#ext#@dobasi.onmicrosoft.com::cab07fde-5b20-4099-b699-b3b303880fe4" providerId="AD" clId="Web-{3D7D356F-9315-ADD1-7EAF-4033B9326D5F}" dt="2024-12-13T10:23:27.812" v="88" actId="14100"/>
          <ac:picMkLst>
            <pc:docMk/>
            <pc:sldMk cId="0" sldId="265"/>
            <ac:picMk id="3" creationId="{E7C777A3-601E-AAF5-776D-F41FB9F9B7DF}"/>
          </ac:picMkLst>
        </pc:picChg>
      </pc:sldChg>
      <pc:sldChg chg="modSp">
        <pc:chgData name="dagmara.skillszonemalta" userId="S::dagmara.skillszonemalta_gmail.com#ext#@dobasi.onmicrosoft.com::cab07fde-5b20-4099-b699-b3b303880fe4" providerId="AD" clId="Web-{3D7D356F-9315-ADD1-7EAF-4033B9326D5F}" dt="2024-12-13T10:14:31.619" v="19" actId="20577"/>
        <pc:sldMkLst>
          <pc:docMk/>
          <pc:sldMk cId="0" sldId="266"/>
        </pc:sldMkLst>
        <pc:spChg chg="mod">
          <ac:chgData name="dagmara.skillszonemalta" userId="S::dagmara.skillszonemalta_gmail.com#ext#@dobasi.onmicrosoft.com::cab07fde-5b20-4099-b699-b3b303880fe4" providerId="AD" clId="Web-{3D7D356F-9315-ADD1-7EAF-4033B9326D5F}" dt="2024-12-13T10:14:31.619" v="19" actId="20577"/>
          <ac:spMkLst>
            <pc:docMk/>
            <pc:sldMk cId="0" sldId="266"/>
            <ac:spMk id="4" creationId="{E77FC96A-55B3-C159-0CD3-C047A2039469}"/>
          </ac:spMkLst>
        </pc:spChg>
      </pc:sldChg>
      <pc:sldChg chg="modSp">
        <pc:chgData name="dagmara.skillszonemalta" userId="S::dagmara.skillszonemalta_gmail.com#ext#@dobasi.onmicrosoft.com::cab07fde-5b20-4099-b699-b3b303880fe4" providerId="AD" clId="Web-{3D7D356F-9315-ADD1-7EAF-4033B9326D5F}" dt="2024-12-13T10:16:59.531" v="29" actId="20577"/>
        <pc:sldMkLst>
          <pc:docMk/>
          <pc:sldMk cId="0" sldId="267"/>
        </pc:sldMkLst>
        <pc:spChg chg="mod">
          <ac:chgData name="dagmara.skillszonemalta" userId="S::dagmara.skillszonemalta_gmail.com#ext#@dobasi.onmicrosoft.com::cab07fde-5b20-4099-b699-b3b303880fe4" providerId="AD" clId="Web-{3D7D356F-9315-ADD1-7EAF-4033B9326D5F}" dt="2024-12-13T10:16:59.531" v="29" actId="20577"/>
          <ac:spMkLst>
            <pc:docMk/>
            <pc:sldMk cId="0" sldId="267"/>
            <ac:spMk id="4" creationId="{5CD3C341-153A-93F3-E365-84BE4A273F1A}"/>
          </ac:spMkLst>
        </pc:spChg>
      </pc:sldChg>
      <pc:sldChg chg="modSp">
        <pc:chgData name="dagmara.skillszonemalta" userId="S::dagmara.skillszonemalta_gmail.com#ext#@dobasi.onmicrosoft.com::cab07fde-5b20-4099-b699-b3b303880fe4" providerId="AD" clId="Web-{3D7D356F-9315-ADD1-7EAF-4033B9326D5F}" dt="2024-12-13T10:17:59.471" v="39" actId="14100"/>
        <pc:sldMkLst>
          <pc:docMk/>
          <pc:sldMk cId="0" sldId="268"/>
        </pc:sldMkLst>
        <pc:spChg chg="mod">
          <ac:chgData name="dagmara.skillszonemalta" userId="S::dagmara.skillszonemalta_gmail.com#ext#@dobasi.onmicrosoft.com::cab07fde-5b20-4099-b699-b3b303880fe4" providerId="AD" clId="Web-{3D7D356F-9315-ADD1-7EAF-4033B9326D5F}" dt="2024-12-13T10:17:55.252" v="38" actId="20577"/>
          <ac:spMkLst>
            <pc:docMk/>
            <pc:sldMk cId="0" sldId="268"/>
            <ac:spMk id="4" creationId="{85F27C7D-6316-904E-DEAF-F7248B71D46D}"/>
          </ac:spMkLst>
        </pc:spChg>
        <pc:picChg chg="mod">
          <ac:chgData name="dagmara.skillszonemalta" userId="S::dagmara.skillszonemalta_gmail.com#ext#@dobasi.onmicrosoft.com::cab07fde-5b20-4099-b699-b3b303880fe4" providerId="AD" clId="Web-{3D7D356F-9315-ADD1-7EAF-4033B9326D5F}" dt="2024-12-13T10:17:59.471" v="39" actId="14100"/>
          <ac:picMkLst>
            <pc:docMk/>
            <pc:sldMk cId="0" sldId="268"/>
            <ac:picMk id="155" creationId="{00000000-0000-0000-0000-000000000000}"/>
          </ac:picMkLst>
        </pc:picChg>
      </pc:sldChg>
      <pc:sldChg chg="modSp">
        <pc:chgData name="dagmara.skillszonemalta" userId="S::dagmara.skillszonemalta_gmail.com#ext#@dobasi.onmicrosoft.com::cab07fde-5b20-4099-b699-b3b303880fe4" providerId="AD" clId="Web-{3D7D356F-9315-ADD1-7EAF-4033B9326D5F}" dt="2024-12-13T10:38:20.034" v="149" actId="14100"/>
        <pc:sldMkLst>
          <pc:docMk/>
          <pc:sldMk cId="0" sldId="276"/>
        </pc:sldMkLst>
        <pc:spChg chg="mod">
          <ac:chgData name="dagmara.skillszonemalta" userId="S::dagmara.skillszonemalta_gmail.com#ext#@dobasi.onmicrosoft.com::cab07fde-5b20-4099-b699-b3b303880fe4" providerId="AD" clId="Web-{3D7D356F-9315-ADD1-7EAF-4033B9326D5F}" dt="2024-12-13T10:38:10.190" v="146" actId="20577"/>
          <ac:spMkLst>
            <pc:docMk/>
            <pc:sldMk cId="0" sldId="276"/>
            <ac:spMk id="215" creationId="{00000000-0000-0000-0000-000000000000}"/>
          </ac:spMkLst>
        </pc:spChg>
        <pc:spChg chg="mod">
          <ac:chgData name="dagmara.skillszonemalta" userId="S::dagmara.skillszonemalta_gmail.com#ext#@dobasi.onmicrosoft.com::cab07fde-5b20-4099-b699-b3b303880fe4" providerId="AD" clId="Web-{3D7D356F-9315-ADD1-7EAF-4033B9326D5F}" dt="2024-12-13T10:38:20.034" v="149" actId="14100"/>
          <ac:spMkLst>
            <pc:docMk/>
            <pc:sldMk cId="0" sldId="276"/>
            <ac:spMk id="216" creationId="{00000000-0000-0000-0000-000000000000}"/>
          </ac:spMkLst>
        </pc:spChg>
      </pc:sldChg>
      <pc:sldChg chg="delSp">
        <pc:chgData name="dagmara.skillszonemalta" userId="S::dagmara.skillszonemalta_gmail.com#ext#@dobasi.onmicrosoft.com::cab07fde-5b20-4099-b699-b3b303880fe4" providerId="AD" clId="Web-{3D7D356F-9315-ADD1-7EAF-4033B9326D5F}" dt="2024-12-13T11:03:13.652" v="196"/>
        <pc:sldMkLst>
          <pc:docMk/>
          <pc:sldMk cId="2949865065" sldId="309"/>
        </pc:sldMkLst>
      </pc:sldChg>
      <pc:sldChg chg="modSp">
        <pc:chgData name="dagmara.skillszonemalta" userId="S::dagmara.skillszonemalta_gmail.com#ext#@dobasi.onmicrosoft.com::cab07fde-5b20-4099-b699-b3b303880fe4" providerId="AD" clId="Web-{3D7D356F-9315-ADD1-7EAF-4033B9326D5F}" dt="2024-12-13T10:40:54.744" v="195" actId="20577"/>
        <pc:sldMkLst>
          <pc:docMk/>
          <pc:sldMk cId="3201183638" sldId="310"/>
        </pc:sldMkLst>
        <pc:spChg chg="mod">
          <ac:chgData name="dagmara.skillszonemalta" userId="S::dagmara.skillszonemalta_gmail.com#ext#@dobasi.onmicrosoft.com::cab07fde-5b20-4099-b699-b3b303880fe4" providerId="AD" clId="Web-{3D7D356F-9315-ADD1-7EAF-4033B9326D5F}" dt="2024-12-13T10:40:54.744" v="195" actId="20577"/>
          <ac:spMkLst>
            <pc:docMk/>
            <pc:sldMk cId="3201183638" sldId="310"/>
            <ac:spMk id="3" creationId="{914A9ABF-2F52-39F9-9FC5-710AA514A198}"/>
          </ac:spMkLst>
        </pc:spChg>
      </pc:sldChg>
      <pc:sldChg chg="modSp">
        <pc:chgData name="dagmara.skillszonemalta" userId="S::dagmara.skillszonemalta_gmail.com#ext#@dobasi.onmicrosoft.com::cab07fde-5b20-4099-b699-b3b303880fe4" providerId="AD" clId="Web-{3D7D356F-9315-ADD1-7EAF-4033B9326D5F}" dt="2024-12-13T10:30:47.767" v="101" actId="1076"/>
        <pc:sldMkLst>
          <pc:docMk/>
          <pc:sldMk cId="3772698461" sldId="313"/>
        </pc:sldMkLst>
        <pc:picChg chg="mod">
          <ac:chgData name="dagmara.skillszonemalta" userId="S::dagmara.skillszonemalta_gmail.com#ext#@dobasi.onmicrosoft.com::cab07fde-5b20-4099-b699-b3b303880fe4" providerId="AD" clId="Web-{3D7D356F-9315-ADD1-7EAF-4033B9326D5F}" dt="2024-12-13T10:30:47.767" v="101" actId="1076"/>
          <ac:picMkLst>
            <pc:docMk/>
            <pc:sldMk cId="3772698461" sldId="313"/>
            <ac:picMk id="2" creationId="{2CE976DD-A14D-B72C-4BF4-A8591656FEBC}"/>
          </ac:picMkLst>
        </pc:picChg>
      </pc:sldChg>
    </pc:docChg>
  </pc:docChgLst>
  <pc:docChgLst>
    <pc:chgData name="dagmara.skillszonemalta" userId="S::dagmara.skillszonemalta_gmail.com#ext#@dobasi.onmicrosoft.com::cab07fde-5b20-4099-b699-b3b303880fe4" providerId="AD" clId="Web-{9E40A857-B1C0-7268-6F88-70EB297401B2}"/>
    <pc:docChg chg="modSld">
      <pc:chgData name="dagmara.skillszonemalta" userId="S::dagmara.skillszonemalta_gmail.com#ext#@dobasi.onmicrosoft.com::cab07fde-5b20-4099-b699-b3b303880fe4" providerId="AD" clId="Web-{9E40A857-B1C0-7268-6F88-70EB297401B2}" dt="2024-12-16T23:58:17.283" v="126" actId="1076"/>
      <pc:docMkLst>
        <pc:docMk/>
      </pc:docMkLst>
      <pc:sldChg chg="modSp">
        <pc:chgData name="dagmara.skillszonemalta" userId="S::dagmara.skillszonemalta_gmail.com#ext#@dobasi.onmicrosoft.com::cab07fde-5b20-4099-b699-b3b303880fe4" providerId="AD" clId="Web-{9E40A857-B1C0-7268-6F88-70EB297401B2}" dt="2024-12-16T23:54:00.457" v="16" actId="20577"/>
        <pc:sldMkLst>
          <pc:docMk/>
          <pc:sldMk cId="0" sldId="259"/>
        </pc:sldMkLst>
        <pc:spChg chg="mod">
          <ac:chgData name="dagmara.skillszonemalta" userId="S::dagmara.skillszonemalta_gmail.com#ext#@dobasi.onmicrosoft.com::cab07fde-5b20-4099-b699-b3b303880fe4" providerId="AD" clId="Web-{9E40A857-B1C0-7268-6F88-70EB297401B2}" dt="2024-12-16T23:54:00.457" v="16" actId="20577"/>
          <ac:spMkLst>
            <pc:docMk/>
            <pc:sldMk cId="0" sldId="259"/>
            <ac:spMk id="2" creationId="{54999A60-AC54-7522-B7F2-50718CF546BD}"/>
          </ac:spMkLst>
        </pc:spChg>
        <pc:picChg chg="mod">
          <ac:chgData name="dagmara.skillszonemalta" userId="S::dagmara.skillszonemalta_gmail.com#ext#@dobasi.onmicrosoft.com::cab07fde-5b20-4099-b699-b3b303880fe4" providerId="AD" clId="Web-{9E40A857-B1C0-7268-6F88-70EB297401B2}" dt="2024-12-16T23:53:07.733" v="7" actId="1076"/>
          <ac:picMkLst>
            <pc:docMk/>
            <pc:sldMk cId="0" sldId="259"/>
            <ac:picMk id="92" creationId="{00000000-0000-0000-0000-000000000000}"/>
          </ac:picMkLst>
        </pc:picChg>
      </pc:sldChg>
      <pc:sldChg chg="modSp">
        <pc:chgData name="dagmara.skillszonemalta" userId="S::dagmara.skillszonemalta_gmail.com#ext#@dobasi.onmicrosoft.com::cab07fde-5b20-4099-b699-b3b303880fe4" providerId="AD" clId="Web-{9E40A857-B1C0-7268-6F88-70EB297401B2}" dt="2024-12-16T23:53:51.797" v="15" actId="20577"/>
        <pc:sldMkLst>
          <pc:docMk/>
          <pc:sldMk cId="0" sldId="260"/>
        </pc:sldMkLst>
        <pc:spChg chg="mod">
          <ac:chgData name="dagmara.skillszonemalta" userId="S::dagmara.skillszonemalta_gmail.com#ext#@dobasi.onmicrosoft.com::cab07fde-5b20-4099-b699-b3b303880fe4" providerId="AD" clId="Web-{9E40A857-B1C0-7268-6F88-70EB297401B2}" dt="2024-12-16T23:53:51.797" v="15" actId="20577"/>
          <ac:spMkLst>
            <pc:docMk/>
            <pc:sldMk cId="0" sldId="260"/>
            <ac:spMk id="3" creationId="{6C9D440F-0BE6-A5CD-AAAF-FCBC277C5425}"/>
          </ac:spMkLst>
        </pc:spChg>
      </pc:sldChg>
      <pc:sldChg chg="modSp">
        <pc:chgData name="dagmara.skillszonemalta" userId="S::dagmara.skillszonemalta_gmail.com#ext#@dobasi.onmicrosoft.com::cab07fde-5b20-4099-b699-b3b303880fe4" providerId="AD" clId="Web-{9E40A857-B1C0-7268-6F88-70EB297401B2}" dt="2024-12-16T23:54:30.833" v="21" actId="20577"/>
        <pc:sldMkLst>
          <pc:docMk/>
          <pc:sldMk cId="0" sldId="261"/>
        </pc:sldMkLst>
        <pc:spChg chg="mod">
          <ac:chgData name="dagmara.skillszonemalta" userId="S::dagmara.skillszonemalta_gmail.com#ext#@dobasi.onmicrosoft.com::cab07fde-5b20-4099-b699-b3b303880fe4" providerId="AD" clId="Web-{9E40A857-B1C0-7268-6F88-70EB297401B2}" dt="2024-12-16T23:54:30.833" v="21" actId="20577"/>
          <ac:spMkLst>
            <pc:docMk/>
            <pc:sldMk cId="0" sldId="261"/>
            <ac:spMk id="103" creationId="{00000000-0000-0000-0000-000000000000}"/>
          </ac:spMkLst>
        </pc:spChg>
      </pc:sldChg>
      <pc:sldChg chg="modSp">
        <pc:chgData name="dagmara.skillszonemalta" userId="S::dagmara.skillszonemalta_gmail.com#ext#@dobasi.onmicrosoft.com::cab07fde-5b20-4099-b699-b3b303880fe4" providerId="AD" clId="Web-{9E40A857-B1C0-7268-6F88-70EB297401B2}" dt="2024-12-16T23:55:12.163" v="44" actId="1076"/>
        <pc:sldMkLst>
          <pc:docMk/>
          <pc:sldMk cId="0" sldId="262"/>
        </pc:sldMkLst>
        <pc:spChg chg="mod">
          <ac:chgData name="dagmara.skillszonemalta" userId="S::dagmara.skillszonemalta_gmail.com#ext#@dobasi.onmicrosoft.com::cab07fde-5b20-4099-b699-b3b303880fe4" providerId="AD" clId="Web-{9E40A857-B1C0-7268-6F88-70EB297401B2}" dt="2024-12-16T23:55:12.163" v="44" actId="1076"/>
          <ac:spMkLst>
            <pc:docMk/>
            <pc:sldMk cId="0" sldId="262"/>
            <ac:spMk id="4" creationId="{6A2A4671-C38B-4224-6981-63F2A4953767}"/>
          </ac:spMkLst>
        </pc:spChg>
      </pc:sldChg>
      <pc:sldChg chg="modSp">
        <pc:chgData name="dagmara.skillszonemalta" userId="S::dagmara.skillszonemalta_gmail.com#ext#@dobasi.onmicrosoft.com::cab07fde-5b20-4099-b699-b3b303880fe4" providerId="AD" clId="Web-{9E40A857-B1C0-7268-6F88-70EB297401B2}" dt="2024-12-16T23:55:49.445" v="54" actId="1076"/>
        <pc:sldMkLst>
          <pc:docMk/>
          <pc:sldMk cId="0" sldId="263"/>
        </pc:sldMkLst>
        <pc:spChg chg="mod">
          <ac:chgData name="dagmara.skillszonemalta" userId="S::dagmara.skillszonemalta_gmail.com#ext#@dobasi.onmicrosoft.com::cab07fde-5b20-4099-b699-b3b303880fe4" providerId="AD" clId="Web-{9E40A857-B1C0-7268-6F88-70EB297401B2}" dt="2024-12-16T23:55:49.445" v="54" actId="1076"/>
          <ac:spMkLst>
            <pc:docMk/>
            <pc:sldMk cId="0" sldId="263"/>
            <ac:spMk id="4" creationId="{BE808125-66F6-1324-1E5E-7E8A5B9C9C90}"/>
          </ac:spMkLst>
        </pc:spChg>
      </pc:sldChg>
      <pc:sldChg chg="modSp">
        <pc:chgData name="dagmara.skillszonemalta" userId="S::dagmara.skillszonemalta_gmail.com#ext#@dobasi.onmicrosoft.com::cab07fde-5b20-4099-b699-b3b303880fe4" providerId="AD" clId="Web-{9E40A857-B1C0-7268-6F88-70EB297401B2}" dt="2024-12-16T23:56:54.604" v="93" actId="1076"/>
        <pc:sldMkLst>
          <pc:docMk/>
          <pc:sldMk cId="0" sldId="267"/>
        </pc:sldMkLst>
        <pc:spChg chg="mod">
          <ac:chgData name="dagmara.skillszonemalta" userId="S::dagmara.skillszonemalta_gmail.com#ext#@dobasi.onmicrosoft.com::cab07fde-5b20-4099-b699-b3b303880fe4" providerId="AD" clId="Web-{9E40A857-B1C0-7268-6F88-70EB297401B2}" dt="2024-12-16T23:56:54.604" v="93" actId="1076"/>
          <ac:spMkLst>
            <pc:docMk/>
            <pc:sldMk cId="0" sldId="267"/>
            <ac:spMk id="2" creationId="{AC1ADAB5-2888-9E08-4B69-82AD477A5E9B}"/>
          </ac:spMkLst>
        </pc:spChg>
      </pc:sldChg>
      <pc:sldChg chg="modSp">
        <pc:chgData name="dagmara.skillszonemalta" userId="S::dagmara.skillszonemalta_gmail.com#ext#@dobasi.onmicrosoft.com::cab07fde-5b20-4099-b699-b3b303880fe4" providerId="AD" clId="Web-{9E40A857-B1C0-7268-6F88-70EB297401B2}" dt="2024-12-16T23:57:52.497" v="116" actId="1076"/>
        <pc:sldMkLst>
          <pc:docMk/>
          <pc:sldMk cId="0" sldId="270"/>
        </pc:sldMkLst>
        <pc:spChg chg="mod">
          <ac:chgData name="dagmara.skillszonemalta" userId="S::dagmara.skillszonemalta_gmail.com#ext#@dobasi.onmicrosoft.com::cab07fde-5b20-4099-b699-b3b303880fe4" providerId="AD" clId="Web-{9E40A857-B1C0-7268-6F88-70EB297401B2}" dt="2024-12-16T23:57:52.497" v="116" actId="1076"/>
          <ac:spMkLst>
            <pc:docMk/>
            <pc:sldMk cId="0" sldId="270"/>
            <ac:spMk id="5" creationId="{8986FF7A-3C54-A2CA-8CA3-3F9AD00B99A4}"/>
          </ac:spMkLst>
        </pc:spChg>
      </pc:sldChg>
      <pc:sldChg chg="modSp">
        <pc:chgData name="dagmara.skillszonemalta" userId="S::dagmara.skillszonemalta_gmail.com#ext#@dobasi.onmicrosoft.com::cab07fde-5b20-4099-b699-b3b303880fe4" providerId="AD" clId="Web-{9E40A857-B1C0-7268-6F88-70EB297401B2}" dt="2024-12-16T23:58:17.283" v="126" actId="1076"/>
        <pc:sldMkLst>
          <pc:docMk/>
          <pc:sldMk cId="0" sldId="271"/>
        </pc:sldMkLst>
        <pc:spChg chg="mod">
          <ac:chgData name="dagmara.skillszonemalta" userId="S::dagmara.skillszonemalta_gmail.com#ext#@dobasi.onmicrosoft.com::cab07fde-5b20-4099-b699-b3b303880fe4" providerId="AD" clId="Web-{9E40A857-B1C0-7268-6F88-70EB297401B2}" dt="2024-12-16T23:58:17.283" v="126" actId="1076"/>
          <ac:spMkLst>
            <pc:docMk/>
            <pc:sldMk cId="0" sldId="271"/>
            <ac:spMk id="2" creationId="{1A33865D-CFFD-EE77-0948-7664AC4540AF}"/>
          </ac:spMkLst>
        </pc:spChg>
      </pc:sldChg>
    </pc:docChg>
  </pc:docChgLst>
  <pc:docChgLst>
    <pc:chgData name="dagmara.skillszonemalta" userId="S::dagmara.skillszonemalta_gmail.com#ext#@dobasi.onmicrosoft.com::cab07fde-5b20-4099-b699-b3b303880fe4" providerId="AD" clId="Web-{72E8B23A-D6CC-F9D2-80AE-21EDDF062793}"/>
    <pc:docChg chg="modSld">
      <pc:chgData name="dagmara.skillszonemalta" userId="S::dagmara.skillszonemalta_gmail.com#ext#@dobasi.onmicrosoft.com::cab07fde-5b20-4099-b699-b3b303880fe4" providerId="AD" clId="Web-{72E8B23A-D6CC-F9D2-80AE-21EDDF062793}" dt="2024-11-24T10:42:41.103" v="28" actId="1076"/>
      <pc:docMkLst>
        <pc:docMk/>
      </pc:docMkLst>
      <pc:sldChg chg="modSp">
        <pc:chgData name="dagmara.skillszonemalta" userId="S::dagmara.skillszonemalta_gmail.com#ext#@dobasi.onmicrosoft.com::cab07fde-5b20-4099-b699-b3b303880fe4" providerId="AD" clId="Web-{72E8B23A-D6CC-F9D2-80AE-21EDDF062793}" dt="2024-11-24T10:42:41.103" v="28" actId="1076"/>
        <pc:sldMkLst>
          <pc:docMk/>
          <pc:sldMk cId="1742645539" sldId="302"/>
        </pc:sldMkLst>
        <pc:spChg chg="mod">
          <ac:chgData name="dagmara.skillszonemalta" userId="S::dagmara.skillszonemalta_gmail.com#ext#@dobasi.onmicrosoft.com::cab07fde-5b20-4099-b699-b3b303880fe4" providerId="AD" clId="Web-{72E8B23A-D6CC-F9D2-80AE-21EDDF062793}" dt="2024-11-24T10:42:03.196" v="26" actId="20577"/>
          <ac:spMkLst>
            <pc:docMk/>
            <pc:sldMk cId="1742645539" sldId="302"/>
            <ac:spMk id="3" creationId="{EEA42171-5884-FE06-C203-C460957BC41C}"/>
          </ac:spMkLst>
        </pc:spChg>
        <pc:spChg chg="mod">
          <ac:chgData name="dagmara.skillszonemalta" userId="S::dagmara.skillszonemalta_gmail.com#ext#@dobasi.onmicrosoft.com::cab07fde-5b20-4099-b699-b3b303880fe4" providerId="AD" clId="Web-{72E8B23A-D6CC-F9D2-80AE-21EDDF062793}" dt="2024-11-24T10:41:57.758" v="23" actId="20577"/>
          <ac:spMkLst>
            <pc:docMk/>
            <pc:sldMk cId="1742645539" sldId="302"/>
            <ac:spMk id="5" creationId="{1CEEF4C6-3929-957A-CB83-F56A0C3A7C1E}"/>
          </ac:spMkLst>
        </pc:spChg>
      </pc:sldChg>
    </pc:docChg>
  </pc:docChgLst>
  <pc:docChgLst>
    <pc:chgData name="Martina Plantak, DOBA" userId="S::martina.plantak@doba.si::de674679-c024-4d92-9c12-6923d982c1a5" providerId="AD" clId="Web-{CB34CE4A-259E-0147-ABEE-C18DBD72554F}"/>
    <pc:docChg chg="modSld">
      <pc:chgData name="Martina Plantak, DOBA" userId="S::martina.plantak@doba.si::de674679-c024-4d92-9c12-6923d982c1a5" providerId="AD" clId="Web-{CB34CE4A-259E-0147-ABEE-C18DBD72554F}" dt="2024-12-19T09:32:10.437" v="222" actId="20577"/>
      <pc:docMkLst>
        <pc:docMk/>
      </pc:docMkLst>
      <pc:sldChg chg="modSp">
        <pc:chgData name="Martina Plantak, DOBA" userId="S::martina.plantak@doba.si::de674679-c024-4d92-9c12-6923d982c1a5" providerId="AD" clId="Web-{CB34CE4A-259E-0147-ABEE-C18DBD72554F}" dt="2024-12-19T09:20:36.130" v="32" actId="20577"/>
        <pc:sldMkLst>
          <pc:docMk/>
          <pc:sldMk cId="0" sldId="265"/>
        </pc:sldMkLst>
        <pc:spChg chg="mod">
          <ac:chgData name="Martina Plantak, DOBA" userId="S::martina.plantak@doba.si::de674679-c024-4d92-9c12-6923d982c1a5" providerId="AD" clId="Web-{CB34CE4A-259E-0147-ABEE-C18DBD72554F}" dt="2024-12-19T09:20:36.130" v="32" actId="20577"/>
          <ac:spMkLst>
            <pc:docMk/>
            <pc:sldMk cId="0" sldId="265"/>
            <ac:spMk id="5" creationId="{8F2DFA47-6A4C-2813-9E8C-3B5CF473379B}"/>
          </ac:spMkLst>
        </pc:spChg>
      </pc:sldChg>
      <pc:sldChg chg="modSp">
        <pc:chgData name="Martina Plantak, DOBA" userId="S::martina.plantak@doba.si::de674679-c024-4d92-9c12-6923d982c1a5" providerId="AD" clId="Web-{CB34CE4A-259E-0147-ABEE-C18DBD72554F}" dt="2024-12-19T09:21:00.631" v="42" actId="20577"/>
        <pc:sldMkLst>
          <pc:docMk/>
          <pc:sldMk cId="0" sldId="266"/>
        </pc:sldMkLst>
        <pc:spChg chg="mod">
          <ac:chgData name="Martina Plantak, DOBA" userId="S::martina.plantak@doba.si::de674679-c024-4d92-9c12-6923d982c1a5" providerId="AD" clId="Web-{CB34CE4A-259E-0147-ABEE-C18DBD72554F}" dt="2024-12-19T09:21:00.631" v="42" actId="20577"/>
          <ac:spMkLst>
            <pc:docMk/>
            <pc:sldMk cId="0" sldId="266"/>
            <ac:spMk id="2" creationId="{33C8CF3B-4923-4079-9150-EDA3874C0058}"/>
          </ac:spMkLst>
        </pc:spChg>
      </pc:sldChg>
      <pc:sldChg chg="modSp">
        <pc:chgData name="Martina Plantak, DOBA" userId="S::martina.plantak@doba.si::de674679-c024-4d92-9c12-6923d982c1a5" providerId="AD" clId="Web-{CB34CE4A-259E-0147-ABEE-C18DBD72554F}" dt="2024-12-19T09:21:49.711" v="71" actId="20577"/>
        <pc:sldMkLst>
          <pc:docMk/>
          <pc:sldMk cId="0" sldId="267"/>
        </pc:sldMkLst>
        <pc:spChg chg="mod">
          <ac:chgData name="Martina Plantak, DOBA" userId="S::martina.plantak@doba.si::de674679-c024-4d92-9c12-6923d982c1a5" providerId="AD" clId="Web-{CB34CE4A-259E-0147-ABEE-C18DBD72554F}" dt="2024-12-19T09:21:49.711" v="71" actId="20577"/>
          <ac:spMkLst>
            <pc:docMk/>
            <pc:sldMk cId="0" sldId="267"/>
            <ac:spMk id="2" creationId="{AC1ADAB5-2888-9E08-4B69-82AD477A5E9B}"/>
          </ac:spMkLst>
        </pc:spChg>
      </pc:sldChg>
      <pc:sldChg chg="modSp">
        <pc:chgData name="Martina Plantak, DOBA" userId="S::martina.plantak@doba.si::de674679-c024-4d92-9c12-6923d982c1a5" providerId="AD" clId="Web-{CB34CE4A-259E-0147-ABEE-C18DBD72554F}" dt="2024-12-19T09:22:38.213" v="91" actId="20577"/>
        <pc:sldMkLst>
          <pc:docMk/>
          <pc:sldMk cId="0" sldId="268"/>
        </pc:sldMkLst>
        <pc:spChg chg="mod">
          <ac:chgData name="Martina Plantak, DOBA" userId="S::martina.plantak@doba.si::de674679-c024-4d92-9c12-6923d982c1a5" providerId="AD" clId="Web-{CB34CE4A-259E-0147-ABEE-C18DBD72554F}" dt="2024-12-19T09:22:38.213" v="91" actId="20577"/>
          <ac:spMkLst>
            <pc:docMk/>
            <pc:sldMk cId="0" sldId="268"/>
            <ac:spMk id="2" creationId="{1ED36E91-3565-C563-6BFF-E6A8DF3563F6}"/>
          </ac:spMkLst>
        </pc:spChg>
      </pc:sldChg>
      <pc:sldChg chg="modSp">
        <pc:chgData name="Martina Plantak, DOBA" userId="S::martina.plantak@doba.si::de674679-c024-4d92-9c12-6923d982c1a5" providerId="AD" clId="Web-{CB34CE4A-259E-0147-ABEE-C18DBD72554F}" dt="2024-12-19T09:23:38.887" v="114" actId="1076"/>
        <pc:sldMkLst>
          <pc:docMk/>
          <pc:sldMk cId="0" sldId="283"/>
        </pc:sldMkLst>
        <pc:spChg chg="mod">
          <ac:chgData name="Martina Plantak, DOBA" userId="S::martina.plantak@doba.si::de674679-c024-4d92-9c12-6923d982c1a5" providerId="AD" clId="Web-{CB34CE4A-259E-0147-ABEE-C18DBD72554F}" dt="2024-12-19T09:23:38.887" v="114" actId="1076"/>
          <ac:spMkLst>
            <pc:docMk/>
            <pc:sldMk cId="0" sldId="283"/>
            <ac:spMk id="5" creationId="{53B60B5B-430D-4C10-C6A9-046E2C4A902A}"/>
          </ac:spMkLst>
        </pc:spChg>
      </pc:sldChg>
      <pc:sldChg chg="modSp">
        <pc:chgData name="Martina Plantak, DOBA" userId="S::martina.plantak@doba.si::de674679-c024-4d92-9c12-6923d982c1a5" providerId="AD" clId="Web-{CB34CE4A-259E-0147-ABEE-C18DBD72554F}" dt="2024-12-19T09:24:05.653" v="130" actId="20577"/>
        <pc:sldMkLst>
          <pc:docMk/>
          <pc:sldMk cId="0" sldId="284"/>
        </pc:sldMkLst>
        <pc:spChg chg="mod">
          <ac:chgData name="Martina Plantak, DOBA" userId="S::martina.plantak@doba.si::de674679-c024-4d92-9c12-6923d982c1a5" providerId="AD" clId="Web-{CB34CE4A-259E-0147-ABEE-C18DBD72554F}" dt="2024-12-19T09:24:05.653" v="130" actId="20577"/>
          <ac:spMkLst>
            <pc:docMk/>
            <pc:sldMk cId="0" sldId="284"/>
            <ac:spMk id="4" creationId="{9BEC7881-8256-623F-87CC-9BEF9ED6DD20}"/>
          </ac:spMkLst>
        </pc:spChg>
        <pc:picChg chg="mod">
          <ac:chgData name="Martina Plantak, DOBA" userId="S::martina.plantak@doba.si::de674679-c024-4d92-9c12-6923d982c1a5" providerId="AD" clId="Web-{CB34CE4A-259E-0147-ABEE-C18DBD72554F}" dt="2024-12-19T09:23:55.325" v="116" actId="1076"/>
          <ac:picMkLst>
            <pc:docMk/>
            <pc:sldMk cId="0" sldId="284"/>
            <ac:picMk id="2" creationId="{84D00178-AF93-A9FD-A129-D41CEC0D4E1D}"/>
          </ac:picMkLst>
        </pc:picChg>
      </pc:sldChg>
      <pc:sldChg chg="modSp">
        <pc:chgData name="Martina Plantak, DOBA" userId="S::martina.plantak@doba.si::de674679-c024-4d92-9c12-6923d982c1a5" providerId="AD" clId="Web-{CB34CE4A-259E-0147-ABEE-C18DBD72554F}" dt="2024-12-19T09:26:01.408" v="158" actId="20577"/>
        <pc:sldMkLst>
          <pc:docMk/>
          <pc:sldMk cId="0" sldId="285"/>
        </pc:sldMkLst>
        <pc:spChg chg="mod">
          <ac:chgData name="Martina Plantak, DOBA" userId="S::martina.plantak@doba.si::de674679-c024-4d92-9c12-6923d982c1a5" providerId="AD" clId="Web-{CB34CE4A-259E-0147-ABEE-C18DBD72554F}" dt="2024-12-19T09:26:01.408" v="158" actId="20577"/>
          <ac:spMkLst>
            <pc:docMk/>
            <pc:sldMk cId="0" sldId="285"/>
            <ac:spMk id="4" creationId="{237DA332-A7BE-326C-5587-31D57FD64AF7}"/>
          </ac:spMkLst>
        </pc:spChg>
      </pc:sldChg>
      <pc:sldChg chg="modSp">
        <pc:chgData name="Martina Plantak, DOBA" userId="S::martina.plantak@doba.si::de674679-c024-4d92-9c12-6923d982c1a5" providerId="AD" clId="Web-{CB34CE4A-259E-0147-ABEE-C18DBD72554F}" dt="2024-12-19T09:27:45.568" v="185" actId="1076"/>
        <pc:sldMkLst>
          <pc:docMk/>
          <pc:sldMk cId="2836839735" sldId="312"/>
        </pc:sldMkLst>
        <pc:spChg chg="mod">
          <ac:chgData name="Martina Plantak, DOBA" userId="S::martina.plantak@doba.si::de674679-c024-4d92-9c12-6923d982c1a5" providerId="AD" clId="Web-{CB34CE4A-259E-0147-ABEE-C18DBD72554F}" dt="2024-12-19T09:27:40.755" v="184" actId="1076"/>
          <ac:spMkLst>
            <pc:docMk/>
            <pc:sldMk cId="2836839735" sldId="312"/>
            <ac:spMk id="4" creationId="{237DA332-A7BE-326C-5587-31D57FD64AF7}"/>
          </ac:spMkLst>
        </pc:spChg>
        <pc:picChg chg="mod">
          <ac:chgData name="Martina Plantak, DOBA" userId="S::martina.plantak@doba.si::de674679-c024-4d92-9c12-6923d982c1a5" providerId="AD" clId="Web-{CB34CE4A-259E-0147-ABEE-C18DBD72554F}" dt="2024-12-19T09:27:45.568" v="185" actId="1076"/>
          <ac:picMkLst>
            <pc:docMk/>
            <pc:sldMk cId="2836839735" sldId="312"/>
            <ac:picMk id="6" creationId="{26972AE7-E9CB-4193-5B26-A35804887782}"/>
          </ac:picMkLst>
        </pc:picChg>
      </pc:sldChg>
      <pc:sldChg chg="modSp">
        <pc:chgData name="Martina Plantak, DOBA" userId="S::martina.plantak@doba.si::de674679-c024-4d92-9c12-6923d982c1a5" providerId="AD" clId="Web-{CB34CE4A-259E-0147-ABEE-C18DBD72554F}" dt="2024-12-19T09:29:49.994" v="220" actId="1076"/>
        <pc:sldMkLst>
          <pc:docMk/>
          <pc:sldMk cId="3772698461" sldId="313"/>
        </pc:sldMkLst>
        <pc:spChg chg="mod">
          <ac:chgData name="Martina Plantak, DOBA" userId="S::martina.plantak@doba.si::de674679-c024-4d92-9c12-6923d982c1a5" providerId="AD" clId="Web-{CB34CE4A-259E-0147-ABEE-C18DBD72554F}" dt="2024-12-19T09:29:48.260" v="219" actId="14100"/>
          <ac:spMkLst>
            <pc:docMk/>
            <pc:sldMk cId="3772698461" sldId="313"/>
            <ac:spMk id="6" creationId="{237DA332-A7BE-326C-5587-31D57FD64AF7}"/>
          </ac:spMkLst>
        </pc:spChg>
        <pc:picChg chg="mod">
          <ac:chgData name="Martina Plantak, DOBA" userId="S::martina.plantak@doba.si::de674679-c024-4d92-9c12-6923d982c1a5" providerId="AD" clId="Web-{CB34CE4A-259E-0147-ABEE-C18DBD72554F}" dt="2024-12-19T09:29:49.994" v="220" actId="1076"/>
          <ac:picMkLst>
            <pc:docMk/>
            <pc:sldMk cId="3772698461" sldId="313"/>
            <ac:picMk id="2" creationId="{2CE976DD-A14D-B72C-4BF4-A8591656FEBC}"/>
          </ac:picMkLst>
        </pc:picChg>
      </pc:sldChg>
      <pc:sldChg chg="modSp">
        <pc:chgData name="Martina Plantak, DOBA" userId="S::martina.plantak@doba.si::de674679-c024-4d92-9c12-6923d982c1a5" providerId="AD" clId="Web-{CB34CE4A-259E-0147-ABEE-C18DBD72554F}" dt="2024-12-19T09:28:12.991" v="199" actId="20577"/>
        <pc:sldMkLst>
          <pc:docMk/>
          <pc:sldMk cId="1908178981" sldId="314"/>
        </pc:sldMkLst>
        <pc:spChg chg="mod">
          <ac:chgData name="Martina Plantak, DOBA" userId="S::martina.plantak@doba.si::de674679-c024-4d92-9c12-6923d982c1a5" providerId="AD" clId="Web-{CB34CE4A-259E-0147-ABEE-C18DBD72554F}" dt="2024-12-19T09:28:12.991" v="199" actId="20577"/>
          <ac:spMkLst>
            <pc:docMk/>
            <pc:sldMk cId="1908178981" sldId="314"/>
            <ac:spMk id="4" creationId="{237DA332-A7BE-326C-5587-31D57FD64AF7}"/>
          </ac:spMkLst>
        </pc:spChg>
      </pc:sldChg>
      <pc:sldChg chg="modSp">
        <pc:chgData name="Martina Plantak, DOBA" userId="S::martina.plantak@doba.si::de674679-c024-4d92-9c12-6923d982c1a5" providerId="AD" clId="Web-{CB34CE4A-259E-0147-ABEE-C18DBD72554F}" dt="2024-12-19T09:32:10.437" v="222" actId="20577"/>
        <pc:sldMkLst>
          <pc:docMk/>
          <pc:sldMk cId="2639708722" sldId="315"/>
        </pc:sldMkLst>
        <pc:spChg chg="mod">
          <ac:chgData name="Martina Plantak, DOBA" userId="S::martina.plantak@doba.si::de674679-c024-4d92-9c12-6923d982c1a5" providerId="AD" clId="Web-{CB34CE4A-259E-0147-ABEE-C18DBD72554F}" dt="2024-12-19T09:32:10.437" v="222" actId="20577"/>
          <ac:spMkLst>
            <pc:docMk/>
            <pc:sldMk cId="2639708722" sldId="315"/>
            <ac:spMk id="6" creationId="{A742C86E-ABBF-A696-5A91-ED91D2FD7B15}"/>
          </ac:spMkLst>
        </pc:spChg>
      </pc:sldChg>
    </pc:docChg>
  </pc:docChgLst>
  <pc:docChgLst>
    <pc:chgData name="dagmara.skillszonemalta" userId="S::dagmara.skillszonemalta_gmail.com#ext#@dobasi.onmicrosoft.com::cab07fde-5b20-4099-b699-b3b303880fe4" providerId="AD" clId="Web-{35B6F7DC-F1BC-EED9-1446-F5AA9C93D6B5}"/>
    <pc:docChg chg="modSld">
      <pc:chgData name="dagmara.skillszonemalta" userId="S::dagmara.skillszonemalta_gmail.com#ext#@dobasi.onmicrosoft.com::cab07fde-5b20-4099-b699-b3b303880fe4" providerId="AD" clId="Web-{35B6F7DC-F1BC-EED9-1446-F5AA9C93D6B5}" dt="2024-12-10T08:14:44.466" v="660" actId="1076"/>
      <pc:docMkLst>
        <pc:docMk/>
      </pc:docMkLst>
      <pc:sldChg chg="addSp delSp modSp">
        <pc:chgData name="dagmara.skillszonemalta" userId="S::dagmara.skillszonemalta_gmail.com#ext#@dobasi.onmicrosoft.com::cab07fde-5b20-4099-b699-b3b303880fe4" providerId="AD" clId="Web-{35B6F7DC-F1BC-EED9-1446-F5AA9C93D6B5}" dt="2024-12-10T07:26:01.466" v="94" actId="1076"/>
        <pc:sldMkLst>
          <pc:docMk/>
          <pc:sldMk cId="0" sldId="283"/>
        </pc:sldMkLst>
        <pc:spChg chg="mod">
          <ac:chgData name="dagmara.skillszonemalta" userId="S::dagmara.skillszonemalta_gmail.com#ext#@dobasi.onmicrosoft.com::cab07fde-5b20-4099-b699-b3b303880fe4" providerId="AD" clId="Web-{35B6F7DC-F1BC-EED9-1446-F5AA9C93D6B5}" dt="2024-12-10T07:22:30.662" v="38" actId="1076"/>
          <ac:spMkLst>
            <pc:docMk/>
            <pc:sldMk cId="0" sldId="283"/>
            <ac:spMk id="3" creationId="{799C01DB-38ED-948E-48A1-81A28CBCD0C2}"/>
          </ac:spMkLst>
        </pc:spChg>
        <pc:spChg chg="add del mod">
          <ac:chgData name="dagmara.skillszonemalta" userId="S::dagmara.skillszonemalta_gmail.com#ext#@dobasi.onmicrosoft.com::cab07fde-5b20-4099-b699-b3b303880fe4" providerId="AD" clId="Web-{35B6F7DC-F1BC-EED9-1446-F5AA9C93D6B5}" dt="2024-12-10T07:26:01.466" v="94" actId="1076"/>
          <ac:spMkLst>
            <pc:docMk/>
            <pc:sldMk cId="0" sldId="283"/>
            <ac:spMk id="10" creationId="{D9F8FD02-F628-F4EB-382B-C19CA1D30176}"/>
          </ac:spMkLst>
        </pc:spChg>
        <pc:spChg chg="mod">
          <ac:chgData name="dagmara.skillszonemalta" userId="S::dagmara.skillszonemalta_gmail.com#ext#@dobasi.onmicrosoft.com::cab07fde-5b20-4099-b699-b3b303880fe4" providerId="AD" clId="Web-{35B6F7DC-F1BC-EED9-1446-F5AA9C93D6B5}" dt="2024-12-10T07:22:27.786" v="37" actId="14100"/>
          <ac:spMkLst>
            <pc:docMk/>
            <pc:sldMk cId="0" sldId="283"/>
            <ac:spMk id="265" creationId="{00000000-0000-0000-0000-000000000000}"/>
          </ac:spMkLst>
        </pc:spChg>
      </pc:sldChg>
      <pc:sldChg chg="addSp modSp">
        <pc:chgData name="dagmara.skillszonemalta" userId="S::dagmara.skillszonemalta_gmail.com#ext#@dobasi.onmicrosoft.com::cab07fde-5b20-4099-b699-b3b303880fe4" providerId="AD" clId="Web-{35B6F7DC-F1BC-EED9-1446-F5AA9C93D6B5}" dt="2024-12-10T07:25:47.528" v="89" actId="1076"/>
        <pc:sldMkLst>
          <pc:docMk/>
          <pc:sldMk cId="0" sldId="284"/>
        </pc:sldMkLst>
        <pc:spChg chg="mod">
          <ac:chgData name="dagmara.skillszonemalta" userId="S::dagmara.skillszonemalta_gmail.com#ext#@dobasi.onmicrosoft.com::cab07fde-5b20-4099-b699-b3b303880fe4" providerId="AD" clId="Web-{35B6F7DC-F1BC-EED9-1446-F5AA9C93D6B5}" dt="2024-12-10T07:25:08.964" v="80" actId="20577"/>
          <ac:spMkLst>
            <pc:docMk/>
            <pc:sldMk cId="0" sldId="284"/>
            <ac:spMk id="3" creationId="{580B1A22-46AF-EF8C-D403-57DFA5BC54A5}"/>
          </ac:spMkLst>
        </pc:spChg>
        <pc:spChg chg="mod">
          <ac:chgData name="dagmara.skillszonemalta" userId="S::dagmara.skillszonemalta_gmail.com#ext#@dobasi.onmicrosoft.com::cab07fde-5b20-4099-b699-b3b303880fe4" providerId="AD" clId="Web-{35B6F7DC-F1BC-EED9-1446-F5AA9C93D6B5}" dt="2024-12-10T07:21:21.034" v="13" actId="1076"/>
          <ac:spMkLst>
            <pc:docMk/>
            <pc:sldMk cId="0" sldId="284"/>
            <ac:spMk id="4" creationId="{9BEC7881-8256-623F-87CC-9BEF9ED6DD20}"/>
          </ac:spMkLst>
        </pc:spChg>
        <pc:spChg chg="mod">
          <ac:chgData name="dagmara.skillszonemalta" userId="S::dagmara.skillszonemalta_gmail.com#ext#@dobasi.onmicrosoft.com::cab07fde-5b20-4099-b699-b3b303880fe4" providerId="AD" clId="Web-{35B6F7DC-F1BC-EED9-1446-F5AA9C93D6B5}" dt="2024-12-10T07:24:10.603" v="73" actId="1076"/>
          <ac:spMkLst>
            <pc:docMk/>
            <pc:sldMk cId="0" sldId="284"/>
            <ac:spMk id="5" creationId="{E30971AA-F907-BE67-EE2D-A145F42662C7}"/>
          </ac:spMkLst>
        </pc:spChg>
        <pc:spChg chg="add mod">
          <ac:chgData name="dagmara.skillszonemalta" userId="S::dagmara.skillszonemalta_gmail.com#ext#@dobasi.onmicrosoft.com::cab07fde-5b20-4099-b699-b3b303880fe4" providerId="AD" clId="Web-{35B6F7DC-F1BC-EED9-1446-F5AA9C93D6B5}" dt="2024-12-10T07:24:24.322" v="74" actId="14100"/>
          <ac:spMkLst>
            <pc:docMk/>
            <pc:sldMk cId="0" sldId="284"/>
            <ac:spMk id="6" creationId="{660C465A-9571-8B28-952F-DF196DFEF2D8}"/>
          </ac:spMkLst>
        </pc:spChg>
        <pc:spChg chg="mod">
          <ac:chgData name="dagmara.skillszonemalta" userId="S::dagmara.skillszonemalta_gmail.com#ext#@dobasi.onmicrosoft.com::cab07fde-5b20-4099-b699-b3b303880fe4" providerId="AD" clId="Web-{35B6F7DC-F1BC-EED9-1446-F5AA9C93D6B5}" dt="2024-12-10T07:25:47.528" v="89" actId="1076"/>
          <ac:spMkLst>
            <pc:docMk/>
            <pc:sldMk cId="0" sldId="284"/>
            <ac:spMk id="271" creationId="{00000000-0000-0000-0000-000000000000}"/>
          </ac:spMkLst>
        </pc:spChg>
        <pc:picChg chg="add mod modCrop">
          <ac:chgData name="dagmara.skillszonemalta" userId="S::dagmara.skillszonemalta_gmail.com#ext#@dobasi.onmicrosoft.com::cab07fde-5b20-4099-b699-b3b303880fe4" providerId="AD" clId="Web-{35B6F7DC-F1BC-EED9-1446-F5AA9C93D6B5}" dt="2024-12-10T07:24:40.292" v="76" actId="14100"/>
          <ac:picMkLst>
            <pc:docMk/>
            <pc:sldMk cId="0" sldId="284"/>
            <ac:picMk id="2" creationId="{84D00178-AF93-A9FD-A129-D41CEC0D4E1D}"/>
          </ac:picMkLst>
        </pc:picChg>
      </pc:sldChg>
      <pc:sldChg chg="addSp delSp modSp">
        <pc:chgData name="dagmara.skillszonemalta" userId="S::dagmara.skillszonemalta_gmail.com#ext#@dobasi.onmicrosoft.com::cab07fde-5b20-4099-b699-b3b303880fe4" providerId="AD" clId="Web-{35B6F7DC-F1BC-EED9-1446-F5AA9C93D6B5}" dt="2024-12-10T08:14:44.466" v="660" actId="1076"/>
        <pc:sldMkLst>
          <pc:docMk/>
          <pc:sldMk cId="0" sldId="285"/>
        </pc:sldMkLst>
        <pc:spChg chg="mod">
          <ac:chgData name="dagmara.skillszonemalta" userId="S::dagmara.skillszonemalta_gmail.com#ext#@dobasi.onmicrosoft.com::cab07fde-5b20-4099-b699-b3b303880fe4" providerId="AD" clId="Web-{35B6F7DC-F1BC-EED9-1446-F5AA9C93D6B5}" dt="2024-12-10T08:10:18.612" v="654" actId="20577"/>
          <ac:spMkLst>
            <pc:docMk/>
            <pc:sldMk cId="0" sldId="285"/>
            <ac:spMk id="3" creationId="{B0B1E254-C5E8-04B6-9A8C-FE15541E7849}"/>
          </ac:spMkLst>
        </pc:spChg>
        <pc:spChg chg="mod">
          <ac:chgData name="dagmara.skillszonemalta" userId="S::dagmara.skillszonemalta_gmail.com#ext#@dobasi.onmicrosoft.com::cab07fde-5b20-4099-b699-b3b303880fe4" providerId="AD" clId="Web-{35B6F7DC-F1BC-EED9-1446-F5AA9C93D6B5}" dt="2024-12-10T08:13:38.026" v="656" actId="1076"/>
          <ac:spMkLst>
            <pc:docMk/>
            <pc:sldMk cId="0" sldId="285"/>
            <ac:spMk id="4" creationId="{237DA332-A7BE-326C-5587-31D57FD64AF7}"/>
          </ac:spMkLst>
        </pc:spChg>
        <pc:spChg chg="mod">
          <ac:chgData name="dagmara.skillszonemalta" userId="S::dagmara.skillszonemalta_gmail.com#ext#@dobasi.onmicrosoft.com::cab07fde-5b20-4099-b699-b3b303880fe4" providerId="AD" clId="Web-{35B6F7DC-F1BC-EED9-1446-F5AA9C93D6B5}" dt="2024-12-10T08:14:44.466" v="660" actId="1076"/>
          <ac:spMkLst>
            <pc:docMk/>
            <pc:sldMk cId="0" sldId="285"/>
            <ac:spMk id="5" creationId="{05F6BCD2-6F02-9A08-C15C-1CDF3887B5BC}"/>
          </ac:spMkLst>
        </pc:spChg>
        <pc:spChg chg="add mod">
          <ac:chgData name="dagmara.skillszonemalta" userId="S::dagmara.skillszonemalta_gmail.com#ext#@dobasi.onmicrosoft.com::cab07fde-5b20-4099-b699-b3b303880fe4" providerId="AD" clId="Web-{35B6F7DC-F1BC-EED9-1446-F5AA9C93D6B5}" dt="2024-12-10T07:56:37.285" v="564" actId="1076"/>
          <ac:spMkLst>
            <pc:docMk/>
            <pc:sldMk cId="0" sldId="285"/>
            <ac:spMk id="8" creationId="{561AAB13-4F08-DF6F-AEAA-68F99ACE6DFE}"/>
          </ac:spMkLst>
        </pc:spChg>
        <pc:spChg chg="add mod">
          <ac:chgData name="dagmara.skillszonemalta" userId="S::dagmara.skillszonemalta_gmail.com#ext#@dobasi.onmicrosoft.com::cab07fde-5b20-4099-b699-b3b303880fe4" providerId="AD" clId="Web-{35B6F7DC-F1BC-EED9-1446-F5AA9C93D6B5}" dt="2024-12-10T08:05:07.366" v="610" actId="20577"/>
          <ac:spMkLst>
            <pc:docMk/>
            <pc:sldMk cId="0" sldId="285"/>
            <ac:spMk id="11" creationId="{94A21FA4-FC15-8D2C-850A-A6773237FAC2}"/>
          </ac:spMkLst>
        </pc:spChg>
      </pc:sldChg>
    </pc:docChg>
  </pc:docChgLst>
  <pc:docChgLst>
    <pc:chgData name="dagmara.skillszonemalta" userId="S::dagmara.skillszonemalta_gmail.com#ext#@dobasi.onmicrosoft.com::cab07fde-5b20-4099-b699-b3b303880fe4" providerId="AD" clId="Web-{EF58D1A6-B741-6FF6-9D24-9C3ABC89260A}"/>
    <pc:docChg chg="modSld">
      <pc:chgData name="dagmara.skillszonemalta" userId="S::dagmara.skillszonemalta_gmail.com#ext#@dobasi.onmicrosoft.com::cab07fde-5b20-4099-b699-b3b303880fe4" providerId="AD" clId="Web-{EF58D1A6-B741-6FF6-9D24-9C3ABC89260A}" dt="2024-11-28T11:28:48.255" v="326" actId="20577"/>
      <pc:docMkLst>
        <pc:docMk/>
      </pc:docMkLst>
      <pc:sldChg chg="modSp">
        <pc:chgData name="dagmara.skillszonemalta" userId="S::dagmara.skillszonemalta_gmail.com#ext#@dobasi.onmicrosoft.com::cab07fde-5b20-4099-b699-b3b303880fe4" providerId="AD" clId="Web-{EF58D1A6-B741-6FF6-9D24-9C3ABC89260A}" dt="2024-11-27T13:14:02.342" v="3" actId="20577"/>
        <pc:sldMkLst>
          <pc:docMk/>
          <pc:sldMk cId="0" sldId="263"/>
        </pc:sldMkLst>
        <pc:spChg chg="mod">
          <ac:chgData name="dagmara.skillszonemalta" userId="S::dagmara.skillszonemalta_gmail.com#ext#@dobasi.onmicrosoft.com::cab07fde-5b20-4099-b699-b3b303880fe4" providerId="AD" clId="Web-{EF58D1A6-B741-6FF6-9D24-9C3ABC89260A}" dt="2024-11-27T13:14:02.342" v="3" actId="20577"/>
          <ac:spMkLst>
            <pc:docMk/>
            <pc:sldMk cId="0" sldId="263"/>
            <ac:spMk id="115" creationId="{00000000-0000-0000-0000-000000000000}"/>
          </ac:spMkLst>
        </pc:spChg>
      </pc:sldChg>
      <pc:sldChg chg="addSp delSp modSp">
        <pc:chgData name="dagmara.skillszonemalta" userId="S::dagmara.skillszonemalta_gmail.com#ext#@dobasi.onmicrosoft.com::cab07fde-5b20-4099-b699-b3b303880fe4" providerId="AD" clId="Web-{EF58D1A6-B741-6FF6-9D24-9C3ABC89260A}" dt="2024-11-28T11:01:22.667" v="222" actId="14100"/>
        <pc:sldMkLst>
          <pc:docMk/>
          <pc:sldMk cId="0" sldId="270"/>
        </pc:sldMkLst>
        <pc:spChg chg="mod">
          <ac:chgData name="dagmara.skillszonemalta" userId="S::dagmara.skillszonemalta_gmail.com#ext#@dobasi.onmicrosoft.com::cab07fde-5b20-4099-b699-b3b303880fe4" providerId="AD" clId="Web-{EF58D1A6-B741-6FF6-9D24-9C3ABC89260A}" dt="2024-11-28T11:00:10.476" v="170" actId="20577"/>
          <ac:spMkLst>
            <pc:docMk/>
            <pc:sldMk cId="0" sldId="270"/>
            <ac:spMk id="3" creationId="{DAED53AC-5B99-DA0A-CF10-A4903202E365}"/>
          </ac:spMkLst>
        </pc:spChg>
        <pc:spChg chg="mod">
          <ac:chgData name="dagmara.skillszonemalta" userId="S::dagmara.skillszonemalta_gmail.com#ext#@dobasi.onmicrosoft.com::cab07fde-5b20-4099-b699-b3b303880fe4" providerId="AD" clId="Web-{EF58D1A6-B741-6FF6-9D24-9C3ABC89260A}" dt="2024-11-28T11:01:22.667" v="222" actId="14100"/>
          <ac:spMkLst>
            <pc:docMk/>
            <pc:sldMk cId="0" sldId="270"/>
            <ac:spMk id="172" creationId="{00000000-0000-0000-0000-000000000000}"/>
          </ac:spMkLst>
        </pc:spChg>
        <pc:picChg chg="mod">
          <ac:chgData name="dagmara.skillszonemalta" userId="S::dagmara.skillszonemalta_gmail.com#ext#@dobasi.onmicrosoft.com::cab07fde-5b20-4099-b699-b3b303880fe4" providerId="AD" clId="Web-{EF58D1A6-B741-6FF6-9D24-9C3ABC89260A}" dt="2024-11-28T11:01:13.119" v="215" actId="1076"/>
          <ac:picMkLst>
            <pc:docMk/>
            <pc:sldMk cId="0" sldId="270"/>
            <ac:picMk id="171" creationId="{00000000-0000-0000-0000-000000000000}"/>
          </ac:picMkLst>
        </pc:picChg>
      </pc:sldChg>
      <pc:sldChg chg="addSp modSp">
        <pc:chgData name="dagmara.skillszonemalta" userId="S::dagmara.skillszonemalta_gmail.com#ext#@dobasi.onmicrosoft.com::cab07fde-5b20-4099-b699-b3b303880fe4" providerId="AD" clId="Web-{EF58D1A6-B741-6FF6-9D24-9C3ABC89260A}" dt="2024-11-28T11:07:25.335" v="253" actId="1076"/>
        <pc:sldMkLst>
          <pc:docMk/>
          <pc:sldMk cId="0" sldId="271"/>
        </pc:sldMkLst>
        <pc:spChg chg="add mod">
          <ac:chgData name="dagmara.skillszonemalta" userId="S::dagmara.skillszonemalta_gmail.com#ext#@dobasi.onmicrosoft.com::cab07fde-5b20-4099-b699-b3b303880fe4" providerId="AD" clId="Web-{EF58D1A6-B741-6FF6-9D24-9C3ABC89260A}" dt="2024-11-28T11:07:25.335" v="253" actId="1076"/>
          <ac:spMkLst>
            <pc:docMk/>
            <pc:sldMk cId="0" sldId="271"/>
            <ac:spMk id="3" creationId="{78989382-69E2-2E90-DEA6-23CE7255810B}"/>
          </ac:spMkLst>
        </pc:spChg>
      </pc:sldChg>
      <pc:sldChg chg="addSp modSp">
        <pc:chgData name="dagmara.skillszonemalta" userId="S::dagmara.skillszonemalta_gmail.com#ext#@dobasi.onmicrosoft.com::cab07fde-5b20-4099-b699-b3b303880fe4" providerId="AD" clId="Web-{EF58D1A6-B741-6FF6-9D24-9C3ABC89260A}" dt="2024-11-28T11:28:48.255" v="326" actId="20577"/>
        <pc:sldMkLst>
          <pc:docMk/>
          <pc:sldMk cId="0" sldId="272"/>
        </pc:sldMkLst>
        <pc:spChg chg="add mod">
          <ac:chgData name="dagmara.skillszonemalta" userId="S::dagmara.skillszonemalta_gmail.com#ext#@dobasi.onmicrosoft.com::cab07fde-5b20-4099-b699-b3b303880fe4" providerId="AD" clId="Web-{EF58D1A6-B741-6FF6-9D24-9C3ABC89260A}" dt="2024-11-28T11:03:47.750" v="245" actId="1076"/>
          <ac:spMkLst>
            <pc:docMk/>
            <pc:sldMk cId="0" sldId="272"/>
            <ac:spMk id="3" creationId="{29F90B9A-1EC9-6FCD-E4CF-F77A567C6FBA}"/>
          </ac:spMkLst>
        </pc:spChg>
        <pc:spChg chg="add mod">
          <ac:chgData name="dagmara.skillszonemalta" userId="S::dagmara.skillszonemalta_gmail.com#ext#@dobasi.onmicrosoft.com::cab07fde-5b20-4099-b699-b3b303880fe4" providerId="AD" clId="Web-{EF58D1A6-B741-6FF6-9D24-9C3ABC89260A}" dt="2024-11-28T11:28:48.255" v="326" actId="20577"/>
          <ac:spMkLst>
            <pc:docMk/>
            <pc:sldMk cId="0" sldId="272"/>
            <ac:spMk id="4" creationId="{49CC7A61-14AF-8337-1A02-54F6C9025491}"/>
          </ac:spMkLst>
        </pc:spChg>
        <pc:spChg chg="add mod">
          <ac:chgData name="dagmara.skillszonemalta" userId="S::dagmara.skillszonemalta_gmail.com#ext#@dobasi.onmicrosoft.com::cab07fde-5b20-4099-b699-b3b303880fe4" providerId="AD" clId="Web-{EF58D1A6-B741-6FF6-9D24-9C3ABC89260A}" dt="2024-11-28T11:17:04.262" v="322" actId="1076"/>
          <ac:spMkLst>
            <pc:docMk/>
            <pc:sldMk cId="0" sldId="272"/>
            <ac:spMk id="5" creationId="{3AF06F9B-1141-5DA9-5CF6-88C9AB1A4AA2}"/>
          </ac:spMkLst>
        </pc:spChg>
        <pc:picChg chg="mod">
          <ac:chgData name="dagmara.skillszonemalta" userId="S::dagmara.skillszonemalta_gmail.com#ext#@dobasi.onmicrosoft.com::cab07fde-5b20-4099-b699-b3b303880fe4" providerId="AD" clId="Web-{EF58D1A6-B741-6FF6-9D24-9C3ABC89260A}" dt="2024-11-28T11:02:21.840" v="228" actId="1076"/>
          <ac:picMkLst>
            <pc:docMk/>
            <pc:sldMk cId="0" sldId="272"/>
            <ac:picMk id="190" creationId="{00000000-0000-0000-0000-000000000000}"/>
          </ac:picMkLst>
        </pc:picChg>
        <pc:picChg chg="mod">
          <ac:chgData name="dagmara.skillszonemalta" userId="S::dagmara.skillszonemalta_gmail.com#ext#@dobasi.onmicrosoft.com::cab07fde-5b20-4099-b699-b3b303880fe4" providerId="AD" clId="Web-{EF58D1A6-B741-6FF6-9D24-9C3ABC89260A}" dt="2024-11-28T11:02:37.888" v="233" actId="1076"/>
          <ac:picMkLst>
            <pc:docMk/>
            <pc:sldMk cId="0" sldId="272"/>
            <ac:picMk id="191" creationId="{00000000-0000-0000-0000-000000000000}"/>
          </ac:picMkLst>
        </pc:picChg>
      </pc:sldChg>
      <pc:sldChg chg="modSp">
        <pc:chgData name="dagmara.skillszonemalta" userId="S::dagmara.skillszonemalta_gmail.com#ext#@dobasi.onmicrosoft.com::cab07fde-5b20-4099-b699-b3b303880fe4" providerId="AD" clId="Web-{EF58D1A6-B741-6FF6-9D24-9C3ABC89260A}" dt="2024-11-28T11:07:56.696" v="254" actId="14100"/>
        <pc:sldMkLst>
          <pc:docMk/>
          <pc:sldMk cId="0" sldId="274"/>
        </pc:sldMkLst>
        <pc:spChg chg="mod">
          <ac:chgData name="dagmara.skillszonemalta" userId="S::dagmara.skillszonemalta_gmail.com#ext#@dobasi.onmicrosoft.com::cab07fde-5b20-4099-b699-b3b303880fe4" providerId="AD" clId="Web-{EF58D1A6-B741-6FF6-9D24-9C3ABC89260A}" dt="2024-11-28T11:07:56.696" v="254" actId="14100"/>
          <ac:spMkLst>
            <pc:docMk/>
            <pc:sldMk cId="0" sldId="274"/>
            <ac:spMk id="202" creationId="{00000000-0000-0000-0000-000000000000}"/>
          </ac:spMkLst>
        </pc:spChg>
      </pc:sldChg>
      <pc:sldChg chg="modSp">
        <pc:chgData name="dagmara.skillszonemalta" userId="S::dagmara.skillszonemalta_gmail.com#ext#@dobasi.onmicrosoft.com::cab07fde-5b20-4099-b699-b3b303880fe4" providerId="AD" clId="Web-{EF58D1A6-B741-6FF6-9D24-9C3ABC89260A}" dt="2024-11-28T11:08:09.821" v="260" actId="20577"/>
        <pc:sldMkLst>
          <pc:docMk/>
          <pc:sldMk cId="0" sldId="275"/>
        </pc:sldMkLst>
        <pc:spChg chg="mod">
          <ac:chgData name="dagmara.skillszonemalta" userId="S::dagmara.skillszonemalta_gmail.com#ext#@dobasi.onmicrosoft.com::cab07fde-5b20-4099-b699-b3b303880fe4" providerId="AD" clId="Web-{EF58D1A6-B741-6FF6-9D24-9C3ABC89260A}" dt="2024-11-28T11:08:09.821" v="260" actId="20577"/>
          <ac:spMkLst>
            <pc:docMk/>
            <pc:sldMk cId="0" sldId="275"/>
            <ac:spMk id="208" creationId="{00000000-0000-0000-0000-000000000000}"/>
          </ac:spMkLst>
        </pc:spChg>
      </pc:sldChg>
      <pc:sldChg chg="modSp">
        <pc:chgData name="dagmara.skillszonemalta" userId="S::dagmara.skillszonemalta_gmail.com#ext#@dobasi.onmicrosoft.com::cab07fde-5b20-4099-b699-b3b303880fe4" providerId="AD" clId="Web-{EF58D1A6-B741-6FF6-9D24-9C3ABC89260A}" dt="2024-11-27T13:37:09.152" v="166" actId="14100"/>
        <pc:sldMkLst>
          <pc:docMk/>
          <pc:sldMk cId="3201183638" sldId="310"/>
        </pc:sldMkLst>
        <pc:spChg chg="mod">
          <ac:chgData name="dagmara.skillszonemalta" userId="S::dagmara.skillszonemalta_gmail.com#ext#@dobasi.onmicrosoft.com::cab07fde-5b20-4099-b699-b3b303880fe4" providerId="AD" clId="Web-{EF58D1A6-B741-6FF6-9D24-9C3ABC89260A}" dt="2024-11-27T13:37:09.152" v="166" actId="14100"/>
          <ac:spMkLst>
            <pc:docMk/>
            <pc:sldMk cId="3201183638" sldId="310"/>
            <ac:spMk id="3" creationId="{914A9ABF-2F52-39F9-9FC5-710AA514A198}"/>
          </ac:spMkLst>
        </pc:spChg>
      </pc:sldChg>
    </pc:docChg>
  </pc:docChgLst>
  <pc:docChgLst>
    <pc:chgData name="dagmara.skillszonemalta" userId="S::dagmara.skillszonemalta_gmail.com#ext#@dobasi.onmicrosoft.com::cab07fde-5b20-4099-b699-b3b303880fe4" providerId="AD" clId="Web-{E6015D54-4770-26C2-0B6A-0095A7028476}"/>
    <pc:docChg chg="addSld modSld sldOrd">
      <pc:chgData name="dagmara.skillszonemalta" userId="S::dagmara.skillszonemalta_gmail.com#ext#@dobasi.onmicrosoft.com::cab07fde-5b20-4099-b699-b3b303880fe4" providerId="AD" clId="Web-{E6015D54-4770-26C2-0B6A-0095A7028476}" dt="2024-12-21T21:28:26.078" v="467" actId="1076"/>
      <pc:docMkLst>
        <pc:docMk/>
      </pc:docMkLst>
      <pc:sldChg chg="modSp">
        <pc:chgData name="dagmara.skillszonemalta" userId="S::dagmara.skillszonemalta_gmail.com#ext#@dobasi.onmicrosoft.com::cab07fde-5b20-4099-b699-b3b303880fe4" providerId="AD" clId="Web-{E6015D54-4770-26C2-0B6A-0095A7028476}" dt="2024-12-21T21:26:50.884" v="452" actId="20577"/>
        <pc:sldMkLst>
          <pc:docMk/>
          <pc:sldMk cId="0" sldId="271"/>
        </pc:sldMkLst>
        <pc:spChg chg="mod">
          <ac:chgData name="dagmara.skillszonemalta" userId="S::dagmara.skillszonemalta_gmail.com#ext#@dobasi.onmicrosoft.com::cab07fde-5b20-4099-b699-b3b303880fe4" providerId="AD" clId="Web-{E6015D54-4770-26C2-0B6A-0095A7028476}" dt="2024-12-21T21:26:50.884" v="452" actId="20577"/>
          <ac:spMkLst>
            <pc:docMk/>
            <pc:sldMk cId="0" sldId="271"/>
            <ac:spMk id="3" creationId="{78989382-69E2-2E90-DEA6-23CE7255810B}"/>
          </ac:spMkLst>
        </pc:spChg>
      </pc:sldChg>
      <pc:sldChg chg="modSp">
        <pc:chgData name="dagmara.skillszonemalta" userId="S::dagmara.skillszonemalta_gmail.com#ext#@dobasi.onmicrosoft.com::cab07fde-5b20-4099-b699-b3b303880fe4" providerId="AD" clId="Web-{E6015D54-4770-26C2-0B6A-0095A7028476}" dt="2024-12-21T21:27:05.040" v="454" actId="20577"/>
        <pc:sldMkLst>
          <pc:docMk/>
          <pc:sldMk cId="0" sldId="272"/>
        </pc:sldMkLst>
        <pc:spChg chg="mod">
          <ac:chgData name="dagmara.skillszonemalta" userId="S::dagmara.skillszonemalta_gmail.com#ext#@dobasi.onmicrosoft.com::cab07fde-5b20-4099-b699-b3b303880fe4" providerId="AD" clId="Web-{E6015D54-4770-26C2-0B6A-0095A7028476}" dt="2024-12-21T21:27:01.368" v="453" actId="20577"/>
          <ac:spMkLst>
            <pc:docMk/>
            <pc:sldMk cId="0" sldId="272"/>
            <ac:spMk id="3" creationId="{29F90B9A-1EC9-6FCD-E4CF-F77A567C6FBA}"/>
          </ac:spMkLst>
        </pc:spChg>
        <pc:spChg chg="mod">
          <ac:chgData name="dagmara.skillszonemalta" userId="S::dagmara.skillszonemalta_gmail.com#ext#@dobasi.onmicrosoft.com::cab07fde-5b20-4099-b699-b3b303880fe4" providerId="AD" clId="Web-{E6015D54-4770-26C2-0B6A-0095A7028476}" dt="2024-12-21T21:27:05.040" v="454" actId="20577"/>
          <ac:spMkLst>
            <pc:docMk/>
            <pc:sldMk cId="0" sldId="272"/>
            <ac:spMk id="4" creationId="{49CC7A61-14AF-8337-1A02-54F6C9025491}"/>
          </ac:spMkLst>
        </pc:spChg>
      </pc:sldChg>
      <pc:sldChg chg="modSp">
        <pc:chgData name="dagmara.skillszonemalta" userId="S::dagmara.skillszonemalta_gmail.com#ext#@dobasi.onmicrosoft.com::cab07fde-5b20-4099-b699-b3b303880fe4" providerId="AD" clId="Web-{E6015D54-4770-26C2-0B6A-0095A7028476}" dt="2024-12-21T21:25:03.896" v="430" actId="1076"/>
        <pc:sldMkLst>
          <pc:docMk/>
          <pc:sldMk cId="0" sldId="285"/>
        </pc:sldMkLst>
        <pc:spChg chg="mod">
          <ac:chgData name="dagmara.skillszonemalta" userId="S::dagmara.skillszonemalta_gmail.com#ext#@dobasi.onmicrosoft.com::cab07fde-5b20-4099-b699-b3b303880fe4" providerId="AD" clId="Web-{E6015D54-4770-26C2-0B6A-0095A7028476}" dt="2024-12-21T21:25:03.896" v="430" actId="1076"/>
          <ac:spMkLst>
            <pc:docMk/>
            <pc:sldMk cId="0" sldId="285"/>
            <ac:spMk id="4" creationId="{237DA332-A7BE-326C-5587-31D57FD64AF7}"/>
          </ac:spMkLst>
        </pc:spChg>
      </pc:sldChg>
      <pc:sldChg chg="modSp">
        <pc:chgData name="dagmara.skillszonemalta" userId="S::dagmara.skillszonemalta_gmail.com#ext#@dobasi.onmicrosoft.com::cab07fde-5b20-4099-b699-b3b303880fe4" providerId="AD" clId="Web-{E6015D54-4770-26C2-0B6A-0095A7028476}" dt="2024-12-21T21:26:34.461" v="451" actId="1076"/>
        <pc:sldMkLst>
          <pc:docMk/>
          <pc:sldMk cId="0" sldId="288"/>
        </pc:sldMkLst>
        <pc:spChg chg="mod">
          <ac:chgData name="dagmara.skillszonemalta" userId="S::dagmara.skillszonemalta_gmail.com#ext#@dobasi.onmicrosoft.com::cab07fde-5b20-4099-b699-b3b303880fe4" providerId="AD" clId="Web-{E6015D54-4770-26C2-0B6A-0095A7028476}" dt="2024-12-21T21:26:34.461" v="451" actId="1076"/>
          <ac:spMkLst>
            <pc:docMk/>
            <pc:sldMk cId="0" sldId="288"/>
            <ac:spMk id="2" creationId="{342D1D12-758C-B253-8259-D59D75592E2A}"/>
          </ac:spMkLst>
        </pc:spChg>
      </pc:sldChg>
      <pc:sldChg chg="addSp modSp">
        <pc:chgData name="dagmara.skillszonemalta" userId="S::dagmara.skillszonemalta_gmail.com#ext#@dobasi.onmicrosoft.com::cab07fde-5b20-4099-b699-b3b303880fe4" providerId="AD" clId="Web-{E6015D54-4770-26C2-0B6A-0095A7028476}" dt="2024-12-21T21:25:37.085" v="435" actId="1076"/>
        <pc:sldMkLst>
          <pc:docMk/>
          <pc:sldMk cId="0" sldId="291"/>
        </pc:sldMkLst>
        <pc:spChg chg="add mod">
          <ac:chgData name="dagmara.skillszonemalta" userId="S::dagmara.skillszonemalta_gmail.com#ext#@dobasi.onmicrosoft.com::cab07fde-5b20-4099-b699-b3b303880fe4" providerId="AD" clId="Web-{E6015D54-4770-26C2-0B6A-0095A7028476}" dt="2024-12-21T21:23:24.159" v="422" actId="1076"/>
          <ac:spMkLst>
            <pc:docMk/>
            <pc:sldMk cId="0" sldId="291"/>
            <ac:spMk id="2" creationId="{E79D2CAE-48EE-A15D-0F42-A94B6C8236FF}"/>
          </ac:spMkLst>
        </pc:spChg>
        <pc:spChg chg="mod">
          <ac:chgData name="dagmara.skillszonemalta" userId="S::dagmara.skillszonemalta_gmail.com#ext#@dobasi.onmicrosoft.com::cab07fde-5b20-4099-b699-b3b303880fe4" providerId="AD" clId="Web-{E6015D54-4770-26C2-0B6A-0095A7028476}" dt="2024-12-21T21:25:37.085" v="435" actId="1076"/>
          <ac:spMkLst>
            <pc:docMk/>
            <pc:sldMk cId="0" sldId="291"/>
            <ac:spMk id="3" creationId="{20E63D8C-9AEE-CA19-C305-807827756CF7}"/>
          </ac:spMkLst>
        </pc:spChg>
        <pc:spChg chg="mod">
          <ac:chgData name="dagmara.skillszonemalta" userId="S::dagmara.skillszonemalta_gmail.com#ext#@dobasi.onmicrosoft.com::cab07fde-5b20-4099-b699-b3b303880fe4" providerId="AD" clId="Web-{E6015D54-4770-26C2-0B6A-0095A7028476}" dt="2024-12-21T21:23:17.846" v="420" actId="1076"/>
          <ac:spMkLst>
            <pc:docMk/>
            <pc:sldMk cId="0" sldId="291"/>
            <ac:spMk id="318" creationId="{00000000-0000-0000-0000-000000000000}"/>
          </ac:spMkLst>
        </pc:spChg>
        <pc:spChg chg="mod">
          <ac:chgData name="dagmara.skillszonemalta" userId="S::dagmara.skillszonemalta_gmail.com#ext#@dobasi.onmicrosoft.com::cab07fde-5b20-4099-b699-b3b303880fe4" providerId="AD" clId="Web-{E6015D54-4770-26C2-0B6A-0095A7028476}" dt="2024-12-21T21:23:20.878" v="421" actId="1076"/>
          <ac:spMkLst>
            <pc:docMk/>
            <pc:sldMk cId="0" sldId="291"/>
            <ac:spMk id="319" creationId="{00000000-0000-0000-0000-000000000000}"/>
          </ac:spMkLst>
        </pc:spChg>
        <pc:picChg chg="mod">
          <ac:chgData name="dagmara.skillszonemalta" userId="S::dagmara.skillszonemalta_gmail.com#ext#@dobasi.onmicrosoft.com::cab07fde-5b20-4099-b699-b3b303880fe4" providerId="AD" clId="Web-{E6015D54-4770-26C2-0B6A-0095A7028476}" dt="2024-12-21T21:23:34.706" v="424" actId="1076"/>
          <ac:picMkLst>
            <pc:docMk/>
            <pc:sldMk cId="0" sldId="291"/>
            <ac:picMk id="320" creationId="{00000000-0000-0000-0000-000000000000}"/>
          </ac:picMkLst>
        </pc:picChg>
      </pc:sldChg>
      <pc:sldChg chg="modSp">
        <pc:chgData name="dagmara.skillszonemalta" userId="S::dagmara.skillszonemalta_gmail.com#ext#@dobasi.onmicrosoft.com::cab07fde-5b20-4099-b699-b3b303880fe4" providerId="AD" clId="Web-{E6015D54-4770-26C2-0B6A-0095A7028476}" dt="2024-12-21T21:25:30.725" v="434" actId="1076"/>
        <pc:sldMkLst>
          <pc:docMk/>
          <pc:sldMk cId="0" sldId="292"/>
        </pc:sldMkLst>
        <pc:spChg chg="mod">
          <ac:chgData name="dagmara.skillszonemalta" userId="S::dagmara.skillszonemalta_gmail.com#ext#@dobasi.onmicrosoft.com::cab07fde-5b20-4099-b699-b3b303880fe4" providerId="AD" clId="Web-{E6015D54-4770-26C2-0B6A-0095A7028476}" dt="2024-12-21T21:25:30.725" v="434" actId="1076"/>
          <ac:spMkLst>
            <pc:docMk/>
            <pc:sldMk cId="0" sldId="292"/>
            <ac:spMk id="3" creationId="{4FDA69AF-0885-A3B6-473C-F2DA21CBC762}"/>
          </ac:spMkLst>
        </pc:spChg>
        <pc:spChg chg="mod">
          <ac:chgData name="dagmara.skillszonemalta" userId="S::dagmara.skillszonemalta_gmail.com#ext#@dobasi.onmicrosoft.com::cab07fde-5b20-4099-b699-b3b303880fe4" providerId="AD" clId="Web-{E6015D54-4770-26C2-0B6A-0095A7028476}" dt="2024-12-21T21:10:18.817" v="77" actId="20577"/>
          <ac:spMkLst>
            <pc:docMk/>
            <pc:sldMk cId="0" sldId="292"/>
            <ac:spMk id="5" creationId="{DA60FC0A-D0B5-C83B-0739-DD21BE28E909}"/>
          </ac:spMkLst>
        </pc:spChg>
        <pc:picChg chg="mod">
          <ac:chgData name="dagmara.skillszonemalta" userId="S::dagmara.skillszonemalta_gmail.com#ext#@dobasi.onmicrosoft.com::cab07fde-5b20-4099-b699-b3b303880fe4" providerId="AD" clId="Web-{E6015D54-4770-26C2-0B6A-0095A7028476}" dt="2024-12-21T21:25:27.600" v="433" actId="1076"/>
          <ac:picMkLst>
            <pc:docMk/>
            <pc:sldMk cId="0" sldId="292"/>
            <ac:picMk id="329" creationId="{00000000-0000-0000-0000-000000000000}"/>
          </ac:picMkLst>
        </pc:picChg>
      </pc:sldChg>
      <pc:sldChg chg="modSp">
        <pc:chgData name="dagmara.skillszonemalta" userId="S::dagmara.skillszonemalta_gmail.com#ext#@dobasi.onmicrosoft.com::cab07fde-5b20-4099-b699-b3b303880fe4" providerId="AD" clId="Web-{E6015D54-4770-26C2-0B6A-0095A7028476}" dt="2024-12-21T21:20:12.997" v="316" actId="20577"/>
        <pc:sldMkLst>
          <pc:docMk/>
          <pc:sldMk cId="0" sldId="293"/>
        </pc:sldMkLst>
        <pc:spChg chg="mod">
          <ac:chgData name="dagmara.skillszonemalta" userId="S::dagmara.skillszonemalta_gmail.com#ext#@dobasi.onmicrosoft.com::cab07fde-5b20-4099-b699-b3b303880fe4" providerId="AD" clId="Web-{E6015D54-4770-26C2-0B6A-0095A7028476}" dt="2024-12-21T21:20:12.997" v="316" actId="20577"/>
          <ac:spMkLst>
            <pc:docMk/>
            <pc:sldMk cId="0" sldId="293"/>
            <ac:spMk id="337" creationId="{00000000-0000-0000-0000-000000000000}"/>
          </ac:spMkLst>
        </pc:spChg>
      </pc:sldChg>
      <pc:sldChg chg="modSp">
        <pc:chgData name="dagmara.skillszonemalta" userId="S::dagmara.skillszonemalta_gmail.com#ext#@dobasi.onmicrosoft.com::cab07fde-5b20-4099-b699-b3b303880fe4" providerId="AD" clId="Web-{E6015D54-4770-26C2-0B6A-0095A7028476}" dt="2024-12-21T21:19:57.309" v="313" actId="1076"/>
        <pc:sldMkLst>
          <pc:docMk/>
          <pc:sldMk cId="0" sldId="294"/>
        </pc:sldMkLst>
        <pc:spChg chg="mod">
          <ac:chgData name="dagmara.skillszonemalta" userId="S::dagmara.skillszonemalta_gmail.com#ext#@dobasi.onmicrosoft.com::cab07fde-5b20-4099-b699-b3b303880fe4" providerId="AD" clId="Web-{E6015D54-4770-26C2-0B6A-0095A7028476}" dt="2024-12-21T21:19:57.309" v="313" actId="1076"/>
          <ac:spMkLst>
            <pc:docMk/>
            <pc:sldMk cId="0" sldId="294"/>
            <ac:spMk id="344" creationId="{00000000-0000-0000-0000-000000000000}"/>
          </ac:spMkLst>
        </pc:spChg>
      </pc:sldChg>
      <pc:sldChg chg="modSp">
        <pc:chgData name="dagmara.skillszonemalta" userId="S::dagmara.skillszonemalta_gmail.com#ext#@dobasi.onmicrosoft.com::cab07fde-5b20-4099-b699-b3b303880fe4" providerId="AD" clId="Web-{E6015D54-4770-26C2-0B6A-0095A7028476}" dt="2024-12-21T21:23:44.582" v="425" actId="1076"/>
        <pc:sldMkLst>
          <pc:docMk/>
          <pc:sldMk cId="1742645539" sldId="302"/>
        </pc:sldMkLst>
        <pc:spChg chg="mod">
          <ac:chgData name="dagmara.skillszonemalta" userId="S::dagmara.skillszonemalta_gmail.com#ext#@dobasi.onmicrosoft.com::cab07fde-5b20-4099-b699-b3b303880fe4" providerId="AD" clId="Web-{E6015D54-4770-26C2-0B6A-0095A7028476}" dt="2024-12-21T21:23:44.582" v="425" actId="1076"/>
          <ac:spMkLst>
            <pc:docMk/>
            <pc:sldMk cId="1742645539" sldId="302"/>
            <ac:spMk id="5" creationId="{1CEEF4C6-3929-957A-CB83-F56A0C3A7C1E}"/>
          </ac:spMkLst>
        </pc:spChg>
      </pc:sldChg>
      <pc:sldChg chg="modSp">
        <pc:chgData name="dagmara.skillszonemalta" userId="S::dagmara.skillszonemalta_gmail.com#ext#@dobasi.onmicrosoft.com::cab07fde-5b20-4099-b699-b3b303880fe4" providerId="AD" clId="Web-{E6015D54-4770-26C2-0B6A-0095A7028476}" dt="2024-12-21T21:26:00.195" v="449" actId="1076"/>
        <pc:sldMkLst>
          <pc:docMk/>
          <pc:sldMk cId="2639708722" sldId="315"/>
        </pc:sldMkLst>
        <pc:spChg chg="mod">
          <ac:chgData name="dagmara.skillszonemalta" userId="S::dagmara.skillszonemalta_gmail.com#ext#@dobasi.onmicrosoft.com::cab07fde-5b20-4099-b699-b3b303880fe4" providerId="AD" clId="Web-{E6015D54-4770-26C2-0B6A-0095A7028476}" dt="2024-12-21T21:26:00.195" v="449" actId="1076"/>
          <ac:spMkLst>
            <pc:docMk/>
            <pc:sldMk cId="2639708722" sldId="315"/>
            <ac:spMk id="6" creationId="{A742C86E-ABBF-A696-5A91-ED91D2FD7B15}"/>
          </ac:spMkLst>
        </pc:spChg>
      </pc:sldChg>
      <pc:sldChg chg="modSp add ord replId">
        <pc:chgData name="dagmara.skillszonemalta" userId="S::dagmara.skillszonemalta_gmail.com#ext#@dobasi.onmicrosoft.com::cab07fde-5b20-4099-b699-b3b303880fe4" providerId="AD" clId="Web-{E6015D54-4770-26C2-0B6A-0095A7028476}" dt="2024-12-21T21:20:16.810" v="317" actId="20577"/>
        <pc:sldMkLst>
          <pc:docMk/>
          <pc:sldMk cId="1051379016" sldId="316"/>
        </pc:sldMkLst>
        <pc:spChg chg="mod">
          <ac:chgData name="dagmara.skillszonemalta" userId="S::dagmara.skillszonemalta_gmail.com#ext#@dobasi.onmicrosoft.com::cab07fde-5b20-4099-b699-b3b303880fe4" providerId="AD" clId="Web-{E6015D54-4770-26C2-0B6A-0095A7028476}" dt="2024-12-21T21:20:16.810" v="317" actId="20577"/>
          <ac:spMkLst>
            <pc:docMk/>
            <pc:sldMk cId="1051379016" sldId="316"/>
            <ac:spMk id="337" creationId="{00000000-0000-0000-0000-000000000000}"/>
          </ac:spMkLst>
        </pc:spChg>
      </pc:sldChg>
      <pc:sldChg chg="modSp add replId">
        <pc:chgData name="dagmara.skillszonemalta" userId="S::dagmara.skillszonemalta_gmail.com#ext#@dobasi.onmicrosoft.com::cab07fde-5b20-4099-b699-b3b303880fe4" providerId="AD" clId="Web-{E6015D54-4770-26C2-0B6A-0095A7028476}" dt="2024-12-21T21:20:05.122" v="315" actId="14100"/>
        <pc:sldMkLst>
          <pc:docMk/>
          <pc:sldMk cId="1917116117" sldId="317"/>
        </pc:sldMkLst>
        <pc:spChg chg="mod">
          <ac:chgData name="dagmara.skillszonemalta" userId="S::dagmara.skillszonemalta_gmail.com#ext#@dobasi.onmicrosoft.com::cab07fde-5b20-4099-b699-b3b303880fe4" providerId="AD" clId="Web-{E6015D54-4770-26C2-0B6A-0095A7028476}" dt="2024-12-21T21:20:05.122" v="315" actId="14100"/>
          <ac:spMkLst>
            <pc:docMk/>
            <pc:sldMk cId="1917116117" sldId="317"/>
            <ac:spMk id="344" creationId="{00000000-0000-0000-0000-000000000000}"/>
          </ac:spMkLst>
        </pc:spChg>
      </pc:sldChg>
    </pc:docChg>
  </pc:docChgLst>
  <pc:docChgLst>
    <pc:chgData name="Mateja Geder, DOBA" userId="S::mateja.geder@doba.si::ccfd40d0-487c-4fcf-87d0-5a1ee1eda87d" providerId="AD" clId="Web-{1F56023B-1317-4477-BF4D-50801C96CFAD}"/>
    <pc:docChg chg="modSld">
      <pc:chgData name="Mateja Geder, DOBA" userId="S::mateja.geder@doba.si::ccfd40d0-487c-4fcf-87d0-5a1ee1eda87d" providerId="AD" clId="Web-{1F56023B-1317-4477-BF4D-50801C96CFAD}" dt="2024-11-21T11:59:45.902" v="127" actId="20577"/>
      <pc:docMkLst>
        <pc:docMk/>
      </pc:docMkLst>
      <pc:sldChg chg="modSp">
        <pc:chgData name="Mateja Geder, DOBA" userId="S::mateja.geder@doba.si::ccfd40d0-487c-4fcf-87d0-5a1ee1eda87d" providerId="AD" clId="Web-{1F56023B-1317-4477-BF4D-50801C96CFAD}" dt="2024-11-21T11:52:52.436" v="13" actId="20577"/>
        <pc:sldMkLst>
          <pc:docMk/>
          <pc:sldMk cId="0" sldId="264"/>
        </pc:sldMkLst>
      </pc:sldChg>
      <pc:sldChg chg="modSp">
        <pc:chgData name="Mateja Geder, DOBA" userId="S::mateja.geder@doba.si::ccfd40d0-487c-4fcf-87d0-5a1ee1eda87d" providerId="AD" clId="Web-{1F56023B-1317-4477-BF4D-50801C96CFAD}" dt="2024-11-21T11:53:02.359" v="17" actId="20577"/>
        <pc:sldMkLst>
          <pc:docMk/>
          <pc:sldMk cId="0" sldId="265"/>
        </pc:sldMkLst>
        <pc:spChg chg="mod">
          <ac:chgData name="Mateja Geder, DOBA" userId="S::mateja.geder@doba.si::ccfd40d0-487c-4fcf-87d0-5a1ee1eda87d" providerId="AD" clId="Web-{1F56023B-1317-4477-BF4D-50801C96CFAD}" dt="2024-11-21T11:52:59.499" v="15" actId="20577"/>
          <ac:spMkLst>
            <pc:docMk/>
            <pc:sldMk cId="0" sldId="265"/>
            <ac:spMk id="129" creationId="{00000000-0000-0000-0000-000000000000}"/>
          </ac:spMkLst>
        </pc:spChg>
      </pc:sldChg>
      <pc:sldChg chg="modSp">
        <pc:chgData name="Mateja Geder, DOBA" userId="S::mateja.geder@doba.si::ccfd40d0-487c-4fcf-87d0-5a1ee1eda87d" providerId="AD" clId="Web-{1F56023B-1317-4477-BF4D-50801C96CFAD}" dt="2024-11-21T11:53:20.172" v="23" actId="20577"/>
        <pc:sldMkLst>
          <pc:docMk/>
          <pc:sldMk cId="0" sldId="266"/>
        </pc:sldMkLst>
        <pc:spChg chg="mod">
          <ac:chgData name="Mateja Geder, DOBA" userId="S::mateja.geder@doba.si::ccfd40d0-487c-4fcf-87d0-5a1ee1eda87d" providerId="AD" clId="Web-{1F56023B-1317-4477-BF4D-50801C96CFAD}" dt="2024-11-21T11:53:08.468" v="19" actId="20577"/>
          <ac:spMkLst>
            <pc:docMk/>
            <pc:sldMk cId="0" sldId="266"/>
            <ac:spMk id="2" creationId="{33C8CF3B-4923-4079-9150-EDA3874C0058}"/>
          </ac:spMkLst>
        </pc:spChg>
        <pc:spChg chg="mod">
          <ac:chgData name="Mateja Geder, DOBA" userId="S::mateja.geder@doba.si::ccfd40d0-487c-4fcf-87d0-5a1ee1eda87d" providerId="AD" clId="Web-{1F56023B-1317-4477-BF4D-50801C96CFAD}" dt="2024-11-21T11:53:20.172" v="23" actId="20577"/>
          <ac:spMkLst>
            <pc:docMk/>
            <pc:sldMk cId="0" sldId="266"/>
            <ac:spMk id="137" creationId="{00000000-0000-0000-0000-000000000000}"/>
          </ac:spMkLst>
        </pc:spChg>
      </pc:sldChg>
      <pc:sldChg chg="modSp">
        <pc:chgData name="Mateja Geder, DOBA" userId="S::mateja.geder@doba.si::ccfd40d0-487c-4fcf-87d0-5a1ee1eda87d" providerId="AD" clId="Web-{1F56023B-1317-4477-BF4D-50801C96CFAD}" dt="2024-11-21T11:53:32.438" v="30" actId="20577"/>
        <pc:sldMkLst>
          <pc:docMk/>
          <pc:sldMk cId="0" sldId="267"/>
        </pc:sldMkLst>
        <pc:spChg chg="mod">
          <ac:chgData name="Mateja Geder, DOBA" userId="S::mateja.geder@doba.si::ccfd40d0-487c-4fcf-87d0-5a1ee1eda87d" providerId="AD" clId="Web-{1F56023B-1317-4477-BF4D-50801C96CFAD}" dt="2024-11-21T11:53:28.938" v="27" actId="20577"/>
          <ac:spMkLst>
            <pc:docMk/>
            <pc:sldMk cId="0" sldId="267"/>
            <ac:spMk id="2" creationId="{AC1ADAB5-2888-9E08-4B69-82AD477A5E9B}"/>
          </ac:spMkLst>
        </pc:spChg>
        <pc:spChg chg="mod">
          <ac:chgData name="Mateja Geder, DOBA" userId="S::mateja.geder@doba.si::ccfd40d0-487c-4fcf-87d0-5a1ee1eda87d" providerId="AD" clId="Web-{1F56023B-1317-4477-BF4D-50801C96CFAD}" dt="2024-11-21T11:53:24.469" v="26" actId="20577"/>
          <ac:spMkLst>
            <pc:docMk/>
            <pc:sldMk cId="0" sldId="267"/>
            <ac:spMk id="145" creationId="{00000000-0000-0000-0000-000000000000}"/>
          </ac:spMkLst>
        </pc:spChg>
      </pc:sldChg>
      <pc:sldChg chg="modSp">
        <pc:chgData name="Mateja Geder, DOBA" userId="S::mateja.geder@doba.si::ccfd40d0-487c-4fcf-87d0-5a1ee1eda87d" providerId="AD" clId="Web-{1F56023B-1317-4477-BF4D-50801C96CFAD}" dt="2024-11-21T11:53:48.407" v="37" actId="20577"/>
        <pc:sldMkLst>
          <pc:docMk/>
          <pc:sldMk cId="0" sldId="268"/>
        </pc:sldMkLst>
        <pc:spChg chg="mod">
          <ac:chgData name="Mateja Geder, DOBA" userId="S::mateja.geder@doba.si::ccfd40d0-487c-4fcf-87d0-5a1ee1eda87d" providerId="AD" clId="Web-{1F56023B-1317-4477-BF4D-50801C96CFAD}" dt="2024-11-21T11:53:48.407" v="37" actId="20577"/>
          <ac:spMkLst>
            <pc:docMk/>
            <pc:sldMk cId="0" sldId="268"/>
            <ac:spMk id="2" creationId="{1ED36E91-3565-C563-6BFF-E6A8DF3563F6}"/>
          </ac:spMkLst>
        </pc:spChg>
        <pc:spChg chg="mod">
          <ac:chgData name="Mateja Geder, DOBA" userId="S::mateja.geder@doba.si::ccfd40d0-487c-4fcf-87d0-5a1ee1eda87d" providerId="AD" clId="Web-{1F56023B-1317-4477-BF4D-50801C96CFAD}" dt="2024-11-21T11:53:42.813" v="34" actId="20577"/>
          <ac:spMkLst>
            <pc:docMk/>
            <pc:sldMk cId="0" sldId="268"/>
            <ac:spMk id="153" creationId="{00000000-0000-0000-0000-000000000000}"/>
          </ac:spMkLst>
        </pc:spChg>
        <pc:picChg chg="mod">
          <ac:chgData name="Mateja Geder, DOBA" userId="S::mateja.geder@doba.si::ccfd40d0-487c-4fcf-87d0-5a1ee1eda87d" providerId="AD" clId="Web-{1F56023B-1317-4477-BF4D-50801C96CFAD}" dt="2024-11-21T11:53:35.235" v="31" actId="1076"/>
          <ac:picMkLst>
            <pc:docMk/>
            <pc:sldMk cId="0" sldId="268"/>
            <ac:picMk id="155" creationId="{00000000-0000-0000-0000-000000000000}"/>
          </ac:picMkLst>
        </pc:picChg>
      </pc:sldChg>
      <pc:sldChg chg="modSp">
        <pc:chgData name="Mateja Geder, DOBA" userId="S::mateja.geder@doba.si::ccfd40d0-487c-4fcf-87d0-5a1ee1eda87d" providerId="AD" clId="Web-{1F56023B-1317-4477-BF4D-50801C96CFAD}" dt="2024-11-21T11:53:55.423" v="40" actId="20577"/>
        <pc:sldMkLst>
          <pc:docMk/>
          <pc:sldMk cId="0" sldId="270"/>
        </pc:sldMkLst>
        <pc:spChg chg="mod">
          <ac:chgData name="Mateja Geder, DOBA" userId="S::mateja.geder@doba.si::ccfd40d0-487c-4fcf-87d0-5a1ee1eda87d" providerId="AD" clId="Web-{1F56023B-1317-4477-BF4D-50801C96CFAD}" dt="2024-11-21T11:53:55.423" v="40" actId="20577"/>
          <ac:spMkLst>
            <pc:docMk/>
            <pc:sldMk cId="0" sldId="270"/>
            <ac:spMk id="168" creationId="{00000000-0000-0000-0000-000000000000}"/>
          </ac:spMkLst>
        </pc:spChg>
      </pc:sldChg>
      <pc:sldChg chg="modSp">
        <pc:chgData name="Mateja Geder, DOBA" userId="S::mateja.geder@doba.si::ccfd40d0-487c-4fcf-87d0-5a1ee1eda87d" providerId="AD" clId="Web-{1F56023B-1317-4477-BF4D-50801C96CFAD}" dt="2024-11-21T11:54:02.782" v="45" actId="20577"/>
        <pc:sldMkLst>
          <pc:docMk/>
          <pc:sldMk cId="0" sldId="271"/>
        </pc:sldMkLst>
        <pc:spChg chg="mod">
          <ac:chgData name="Mateja Geder, DOBA" userId="S::mateja.geder@doba.si::ccfd40d0-487c-4fcf-87d0-5a1ee1eda87d" providerId="AD" clId="Web-{1F56023B-1317-4477-BF4D-50801C96CFAD}" dt="2024-11-21T11:54:02.782" v="45" actId="20577"/>
          <ac:spMkLst>
            <pc:docMk/>
            <pc:sldMk cId="0" sldId="271"/>
            <ac:spMk id="179" creationId="{00000000-0000-0000-0000-000000000000}"/>
          </ac:spMkLst>
        </pc:spChg>
      </pc:sldChg>
      <pc:sldChg chg="modSp">
        <pc:chgData name="Mateja Geder, DOBA" userId="S::mateja.geder@doba.si::ccfd40d0-487c-4fcf-87d0-5a1ee1eda87d" providerId="AD" clId="Web-{1F56023B-1317-4477-BF4D-50801C96CFAD}" dt="2024-11-21T11:54:06.736" v="48" actId="20577"/>
        <pc:sldMkLst>
          <pc:docMk/>
          <pc:sldMk cId="0" sldId="272"/>
        </pc:sldMkLst>
        <pc:spChg chg="mod">
          <ac:chgData name="Mateja Geder, DOBA" userId="S::mateja.geder@doba.si::ccfd40d0-487c-4fcf-87d0-5a1ee1eda87d" providerId="AD" clId="Web-{1F56023B-1317-4477-BF4D-50801C96CFAD}" dt="2024-11-21T11:54:06.736" v="48" actId="20577"/>
          <ac:spMkLst>
            <pc:docMk/>
            <pc:sldMk cId="0" sldId="272"/>
            <ac:spMk id="186" creationId="{00000000-0000-0000-0000-000000000000}"/>
          </ac:spMkLst>
        </pc:spChg>
      </pc:sldChg>
      <pc:sldChg chg="modSp">
        <pc:chgData name="Mateja Geder, DOBA" userId="S::mateja.geder@doba.si::ccfd40d0-487c-4fcf-87d0-5a1ee1eda87d" providerId="AD" clId="Web-{1F56023B-1317-4477-BF4D-50801C96CFAD}" dt="2024-11-21T11:54:32.189" v="51" actId="20577"/>
        <pc:sldMkLst>
          <pc:docMk/>
          <pc:sldMk cId="0" sldId="276"/>
        </pc:sldMkLst>
        <pc:spChg chg="mod">
          <ac:chgData name="Mateja Geder, DOBA" userId="S::mateja.geder@doba.si::ccfd40d0-487c-4fcf-87d0-5a1ee1eda87d" providerId="AD" clId="Web-{1F56023B-1317-4477-BF4D-50801C96CFAD}" dt="2024-11-21T11:54:29.299" v="50" actId="20577"/>
          <ac:spMkLst>
            <pc:docMk/>
            <pc:sldMk cId="0" sldId="276"/>
            <ac:spMk id="215" creationId="{00000000-0000-0000-0000-000000000000}"/>
          </ac:spMkLst>
        </pc:spChg>
        <pc:spChg chg="mod">
          <ac:chgData name="Mateja Geder, DOBA" userId="S::mateja.geder@doba.si::ccfd40d0-487c-4fcf-87d0-5a1ee1eda87d" providerId="AD" clId="Web-{1F56023B-1317-4477-BF4D-50801C96CFAD}" dt="2024-11-21T11:54:32.189" v="51" actId="20577"/>
          <ac:spMkLst>
            <pc:docMk/>
            <pc:sldMk cId="0" sldId="276"/>
            <ac:spMk id="216" creationId="{00000000-0000-0000-0000-000000000000}"/>
          </ac:spMkLst>
        </pc:spChg>
      </pc:sldChg>
      <pc:sldChg chg="modSp">
        <pc:chgData name="Mateja Geder, DOBA" userId="S::mateja.geder@doba.si::ccfd40d0-487c-4fcf-87d0-5a1ee1eda87d" providerId="AD" clId="Web-{1F56023B-1317-4477-BF4D-50801C96CFAD}" dt="2024-11-21T11:55:08.816" v="72" actId="20577"/>
        <pc:sldMkLst>
          <pc:docMk/>
          <pc:sldMk cId="0" sldId="278"/>
        </pc:sldMkLst>
        <pc:spChg chg="mod">
          <ac:chgData name="Mateja Geder, DOBA" userId="S::mateja.geder@doba.si::ccfd40d0-487c-4fcf-87d0-5a1ee1eda87d" providerId="AD" clId="Web-{1F56023B-1317-4477-BF4D-50801C96CFAD}" dt="2024-11-21T11:55:08.816" v="72" actId="20577"/>
          <ac:spMkLst>
            <pc:docMk/>
            <pc:sldMk cId="0" sldId="278"/>
            <ac:spMk id="3" creationId="{27E46F5D-9702-076A-17A9-02675106CD6C}"/>
          </ac:spMkLst>
        </pc:spChg>
        <pc:spChg chg="mod">
          <ac:chgData name="Mateja Geder, DOBA" userId="S::mateja.geder@doba.si::ccfd40d0-487c-4fcf-87d0-5a1ee1eda87d" providerId="AD" clId="Web-{1F56023B-1317-4477-BF4D-50801C96CFAD}" dt="2024-11-21T11:54:58.675" v="70" actId="20577"/>
          <ac:spMkLst>
            <pc:docMk/>
            <pc:sldMk cId="0" sldId="278"/>
            <ac:spMk id="228" creationId="{00000000-0000-0000-0000-000000000000}"/>
          </ac:spMkLst>
        </pc:spChg>
      </pc:sldChg>
      <pc:sldChg chg="modSp">
        <pc:chgData name="Mateja Geder, DOBA" userId="S::mateja.geder@doba.si::ccfd40d0-487c-4fcf-87d0-5a1ee1eda87d" providerId="AD" clId="Web-{1F56023B-1317-4477-BF4D-50801C96CFAD}" dt="2024-11-21T11:54:48.877" v="56" actId="20577"/>
        <pc:sldMkLst>
          <pc:docMk/>
          <pc:sldMk cId="0" sldId="280"/>
        </pc:sldMkLst>
        <pc:spChg chg="mod">
          <ac:chgData name="Mateja Geder, DOBA" userId="S::mateja.geder@doba.si::ccfd40d0-487c-4fcf-87d0-5a1ee1eda87d" providerId="AD" clId="Web-{1F56023B-1317-4477-BF4D-50801C96CFAD}" dt="2024-11-21T11:54:48.877" v="56" actId="20577"/>
          <ac:spMkLst>
            <pc:docMk/>
            <pc:sldMk cId="0" sldId="280"/>
            <ac:spMk id="242" creationId="{00000000-0000-0000-0000-000000000000}"/>
          </ac:spMkLst>
        </pc:spChg>
      </pc:sldChg>
      <pc:sldChg chg="modSp">
        <pc:chgData name="Mateja Geder, DOBA" userId="S::mateja.geder@doba.si::ccfd40d0-487c-4fcf-87d0-5a1ee1eda87d" providerId="AD" clId="Web-{1F56023B-1317-4477-BF4D-50801C96CFAD}" dt="2024-11-21T11:55:25.144" v="76" actId="20577"/>
        <pc:sldMkLst>
          <pc:docMk/>
          <pc:sldMk cId="0" sldId="283"/>
        </pc:sldMkLst>
      </pc:sldChg>
      <pc:sldChg chg="modSp">
        <pc:chgData name="Mateja Geder, DOBA" userId="S::mateja.geder@doba.si::ccfd40d0-487c-4fcf-87d0-5a1ee1eda87d" providerId="AD" clId="Web-{1F56023B-1317-4477-BF4D-50801C96CFAD}" dt="2024-11-21T11:55:58.458" v="83" actId="20577"/>
        <pc:sldMkLst>
          <pc:docMk/>
          <pc:sldMk cId="0" sldId="284"/>
        </pc:sldMkLst>
        <pc:spChg chg="mod">
          <ac:chgData name="Mateja Geder, DOBA" userId="S::mateja.geder@doba.si::ccfd40d0-487c-4fcf-87d0-5a1ee1eda87d" providerId="AD" clId="Web-{1F56023B-1317-4477-BF4D-50801C96CFAD}" dt="2024-11-21T11:55:33.754" v="79" actId="20577"/>
          <ac:spMkLst>
            <pc:docMk/>
            <pc:sldMk cId="0" sldId="284"/>
            <ac:spMk id="3" creationId="{580B1A22-46AF-EF8C-D403-57DFA5BC54A5}"/>
          </ac:spMkLst>
        </pc:spChg>
        <pc:spChg chg="mod">
          <ac:chgData name="Mateja Geder, DOBA" userId="S::mateja.geder@doba.si::ccfd40d0-487c-4fcf-87d0-5a1ee1eda87d" providerId="AD" clId="Web-{1F56023B-1317-4477-BF4D-50801C96CFAD}" dt="2024-11-21T11:55:20.722" v="75" actId="20577"/>
          <ac:spMkLst>
            <pc:docMk/>
            <pc:sldMk cId="0" sldId="284"/>
            <ac:spMk id="4" creationId="{9BEC7881-8256-623F-87CC-9BEF9ED6DD20}"/>
          </ac:spMkLst>
        </pc:spChg>
        <pc:spChg chg="mod">
          <ac:chgData name="Mateja Geder, DOBA" userId="S::mateja.geder@doba.si::ccfd40d0-487c-4fcf-87d0-5a1ee1eda87d" providerId="AD" clId="Web-{1F56023B-1317-4477-BF4D-50801C96CFAD}" dt="2024-11-21T11:55:58.458" v="83" actId="20577"/>
          <ac:spMkLst>
            <pc:docMk/>
            <pc:sldMk cId="0" sldId="284"/>
            <ac:spMk id="271" creationId="{00000000-0000-0000-0000-000000000000}"/>
          </ac:spMkLst>
        </pc:spChg>
      </pc:sldChg>
      <pc:sldChg chg="modSp">
        <pc:chgData name="Mateja Geder, DOBA" userId="S::mateja.geder@doba.si::ccfd40d0-487c-4fcf-87d0-5a1ee1eda87d" providerId="AD" clId="Web-{1F56023B-1317-4477-BF4D-50801C96CFAD}" dt="2024-11-21T11:56:12.989" v="89" actId="20577"/>
        <pc:sldMkLst>
          <pc:docMk/>
          <pc:sldMk cId="0" sldId="285"/>
        </pc:sldMkLst>
        <pc:spChg chg="mod">
          <ac:chgData name="Mateja Geder, DOBA" userId="S::mateja.geder@doba.si::ccfd40d0-487c-4fcf-87d0-5a1ee1eda87d" providerId="AD" clId="Web-{1F56023B-1317-4477-BF4D-50801C96CFAD}" dt="2024-11-21T11:56:12.989" v="89" actId="20577"/>
          <ac:spMkLst>
            <pc:docMk/>
            <pc:sldMk cId="0" sldId="285"/>
            <ac:spMk id="3" creationId="{B0B1E254-C5E8-04B6-9A8C-FE15541E7849}"/>
          </ac:spMkLst>
        </pc:spChg>
        <pc:spChg chg="mod">
          <ac:chgData name="Mateja Geder, DOBA" userId="S::mateja.geder@doba.si::ccfd40d0-487c-4fcf-87d0-5a1ee1eda87d" providerId="AD" clId="Web-{1F56023B-1317-4477-BF4D-50801C96CFAD}" dt="2024-11-21T11:56:08.380" v="86" actId="20577"/>
          <ac:spMkLst>
            <pc:docMk/>
            <pc:sldMk cId="0" sldId="285"/>
            <ac:spMk id="4" creationId="{237DA332-A7BE-326C-5587-31D57FD64AF7}"/>
          </ac:spMkLst>
        </pc:spChg>
      </pc:sldChg>
      <pc:sldChg chg="modSp">
        <pc:chgData name="Mateja Geder, DOBA" userId="S::mateja.geder@doba.si::ccfd40d0-487c-4fcf-87d0-5a1ee1eda87d" providerId="AD" clId="Web-{1F56023B-1317-4477-BF4D-50801C96CFAD}" dt="2024-11-21T11:58:38.853" v="97" actId="20577"/>
        <pc:sldMkLst>
          <pc:docMk/>
          <pc:sldMk cId="0" sldId="286"/>
        </pc:sldMkLst>
        <pc:spChg chg="mod">
          <ac:chgData name="Mateja Geder, DOBA" userId="S::mateja.geder@doba.si::ccfd40d0-487c-4fcf-87d0-5a1ee1eda87d" providerId="AD" clId="Web-{1F56023B-1317-4477-BF4D-50801C96CFAD}" dt="2024-11-21T11:58:38.853" v="97" actId="20577"/>
          <ac:spMkLst>
            <pc:docMk/>
            <pc:sldMk cId="0" sldId="286"/>
            <ac:spMk id="285" creationId="{00000000-0000-0000-0000-000000000000}"/>
          </ac:spMkLst>
        </pc:spChg>
        <pc:picChg chg="mod">
          <ac:chgData name="Mateja Geder, DOBA" userId="S::mateja.geder@doba.si::ccfd40d0-487c-4fcf-87d0-5a1ee1eda87d" providerId="AD" clId="Web-{1F56023B-1317-4477-BF4D-50801C96CFAD}" dt="2024-11-21T11:56:19.818" v="90" actId="1076"/>
          <ac:picMkLst>
            <pc:docMk/>
            <pc:sldMk cId="0" sldId="286"/>
            <ac:picMk id="286" creationId="{00000000-0000-0000-0000-000000000000}"/>
          </ac:picMkLst>
        </pc:picChg>
      </pc:sldChg>
      <pc:sldChg chg="modSp">
        <pc:chgData name="Mateja Geder, DOBA" userId="S::mateja.geder@doba.si::ccfd40d0-487c-4fcf-87d0-5a1ee1eda87d" providerId="AD" clId="Web-{1F56023B-1317-4477-BF4D-50801C96CFAD}" dt="2024-11-21T11:59:15.557" v="107" actId="20577"/>
        <pc:sldMkLst>
          <pc:docMk/>
          <pc:sldMk cId="0" sldId="291"/>
        </pc:sldMkLst>
        <pc:spChg chg="mod">
          <ac:chgData name="Mateja Geder, DOBA" userId="S::mateja.geder@doba.si::ccfd40d0-487c-4fcf-87d0-5a1ee1eda87d" providerId="AD" clId="Web-{1F56023B-1317-4477-BF4D-50801C96CFAD}" dt="2024-11-21T11:59:15.557" v="107" actId="20577"/>
          <ac:spMkLst>
            <pc:docMk/>
            <pc:sldMk cId="0" sldId="291"/>
            <ac:spMk id="318" creationId="{00000000-0000-0000-0000-000000000000}"/>
          </ac:spMkLst>
        </pc:spChg>
      </pc:sldChg>
      <pc:sldChg chg="modSp">
        <pc:chgData name="Mateja Geder, DOBA" userId="S::mateja.geder@doba.si::ccfd40d0-487c-4fcf-87d0-5a1ee1eda87d" providerId="AD" clId="Web-{1F56023B-1317-4477-BF4D-50801C96CFAD}" dt="2024-11-21T11:59:34.777" v="118" actId="20577"/>
        <pc:sldMkLst>
          <pc:docMk/>
          <pc:sldMk cId="0" sldId="292"/>
        </pc:sldMkLst>
        <pc:spChg chg="mod">
          <ac:chgData name="Mateja Geder, DOBA" userId="S::mateja.geder@doba.si::ccfd40d0-487c-4fcf-87d0-5a1ee1eda87d" providerId="AD" clId="Web-{1F56023B-1317-4477-BF4D-50801C96CFAD}" dt="2024-11-21T11:59:34.777" v="118" actId="20577"/>
          <ac:spMkLst>
            <pc:docMk/>
            <pc:sldMk cId="0" sldId="292"/>
            <ac:spMk id="325" creationId="{00000000-0000-0000-0000-000000000000}"/>
          </ac:spMkLst>
        </pc:spChg>
      </pc:sldChg>
      <pc:sldChg chg="modSp">
        <pc:chgData name="Mateja Geder, DOBA" userId="S::mateja.geder@doba.si::ccfd40d0-487c-4fcf-87d0-5a1ee1eda87d" providerId="AD" clId="Web-{1F56023B-1317-4477-BF4D-50801C96CFAD}" dt="2024-11-21T11:59:45.902" v="127" actId="20577"/>
        <pc:sldMkLst>
          <pc:docMk/>
          <pc:sldMk cId="0" sldId="293"/>
        </pc:sldMkLst>
        <pc:spChg chg="mod">
          <ac:chgData name="Mateja Geder, DOBA" userId="S::mateja.geder@doba.si::ccfd40d0-487c-4fcf-87d0-5a1ee1eda87d" providerId="AD" clId="Web-{1F56023B-1317-4477-BF4D-50801C96CFAD}" dt="2024-11-21T11:59:45.902" v="127" actId="20577"/>
          <ac:spMkLst>
            <pc:docMk/>
            <pc:sldMk cId="0" sldId="293"/>
            <ac:spMk id="335" creationId="{00000000-0000-0000-0000-000000000000}"/>
          </ac:spMkLst>
        </pc:spChg>
      </pc:sldChg>
      <pc:sldChg chg="modSp">
        <pc:chgData name="Mateja Geder, DOBA" userId="S::mateja.geder@doba.si::ccfd40d0-487c-4fcf-87d0-5a1ee1eda87d" providerId="AD" clId="Web-{1F56023B-1317-4477-BF4D-50801C96CFAD}" dt="2024-11-21T11:59:01.870" v="102" actId="20577"/>
        <pc:sldMkLst>
          <pc:docMk/>
          <pc:sldMk cId="0" sldId="294"/>
        </pc:sldMkLst>
        <pc:spChg chg="mod">
          <ac:chgData name="Mateja Geder, DOBA" userId="S::mateja.geder@doba.si::ccfd40d0-487c-4fcf-87d0-5a1ee1eda87d" providerId="AD" clId="Web-{1F56023B-1317-4477-BF4D-50801C96CFAD}" dt="2024-11-21T11:59:01.870" v="102" actId="20577"/>
          <ac:spMkLst>
            <pc:docMk/>
            <pc:sldMk cId="0" sldId="294"/>
            <ac:spMk id="343" creationId="{00000000-0000-0000-0000-000000000000}"/>
          </ac:spMkLst>
        </pc:spChg>
        <pc:spChg chg="mod">
          <ac:chgData name="Mateja Geder, DOBA" userId="S::mateja.geder@doba.si::ccfd40d0-487c-4fcf-87d0-5a1ee1eda87d" providerId="AD" clId="Web-{1F56023B-1317-4477-BF4D-50801C96CFAD}" dt="2024-11-21T11:58:52.119" v="98" actId="20577"/>
          <ac:spMkLst>
            <pc:docMk/>
            <pc:sldMk cId="0" sldId="294"/>
            <ac:spMk id="344" creationId="{00000000-0000-0000-0000-000000000000}"/>
          </ac:spMkLst>
        </pc:spChg>
      </pc:sldChg>
    </pc:docChg>
  </pc:docChgLst>
  <pc:docChgLst>
    <pc:chgData name="Martina Plantak, DOBA" userId="S::martina.plantak@doba.si::de674679-c024-4d92-9c12-6923d982c1a5" providerId="AD" clId="Web-{380762A8-A14E-EA95-9CDA-FCBF0001EB76}"/>
    <pc:docChg chg="modSld">
      <pc:chgData name="Martina Plantak, DOBA" userId="S::martina.plantak@doba.si::de674679-c024-4d92-9c12-6923d982c1a5" providerId="AD" clId="Web-{380762A8-A14E-EA95-9CDA-FCBF0001EB76}" dt="2024-12-18T12:14:16.327" v="133" actId="20577"/>
      <pc:docMkLst>
        <pc:docMk/>
      </pc:docMkLst>
      <pc:sldChg chg="modSp">
        <pc:chgData name="Martina Plantak, DOBA" userId="S::martina.plantak@doba.si::de674679-c024-4d92-9c12-6923d982c1a5" providerId="AD" clId="Web-{380762A8-A14E-EA95-9CDA-FCBF0001EB76}" dt="2024-12-18T12:06:50.737" v="8" actId="20577"/>
        <pc:sldMkLst>
          <pc:docMk/>
          <pc:sldMk cId="0" sldId="259"/>
        </pc:sldMkLst>
        <pc:spChg chg="mod">
          <ac:chgData name="Martina Plantak, DOBA" userId="S::martina.plantak@doba.si::de674679-c024-4d92-9c12-6923d982c1a5" providerId="AD" clId="Web-{380762A8-A14E-EA95-9CDA-FCBF0001EB76}" dt="2024-12-18T12:06:50.737" v="8" actId="20577"/>
          <ac:spMkLst>
            <pc:docMk/>
            <pc:sldMk cId="0" sldId="259"/>
            <ac:spMk id="2" creationId="{54999A60-AC54-7522-B7F2-50718CF546BD}"/>
          </ac:spMkLst>
        </pc:spChg>
        <pc:spChg chg="mod">
          <ac:chgData name="Martina Plantak, DOBA" userId="S::martina.plantak@doba.si::de674679-c024-4d92-9c12-6923d982c1a5" providerId="AD" clId="Web-{380762A8-A14E-EA95-9CDA-FCBF0001EB76}" dt="2024-12-18T12:00:32.396" v="6" actId="20577"/>
          <ac:spMkLst>
            <pc:docMk/>
            <pc:sldMk cId="0" sldId="259"/>
            <ac:spMk id="89" creationId="{00000000-0000-0000-0000-000000000000}"/>
          </ac:spMkLst>
        </pc:spChg>
      </pc:sldChg>
      <pc:sldChg chg="modSp">
        <pc:chgData name="Martina Plantak, DOBA" userId="S::martina.plantak@doba.si::de674679-c024-4d92-9c12-6923d982c1a5" providerId="AD" clId="Web-{380762A8-A14E-EA95-9CDA-FCBF0001EB76}" dt="2024-12-18T12:06:57.909" v="10" actId="20577"/>
        <pc:sldMkLst>
          <pc:docMk/>
          <pc:sldMk cId="0" sldId="260"/>
        </pc:sldMkLst>
        <pc:spChg chg="mod">
          <ac:chgData name="Martina Plantak, DOBA" userId="S::martina.plantak@doba.si::de674679-c024-4d92-9c12-6923d982c1a5" providerId="AD" clId="Web-{380762A8-A14E-EA95-9CDA-FCBF0001EB76}" dt="2024-12-18T12:06:57.909" v="10" actId="20577"/>
          <ac:spMkLst>
            <pc:docMk/>
            <pc:sldMk cId="0" sldId="260"/>
            <ac:spMk id="3" creationId="{6C9D440F-0BE6-A5CD-AAAF-FCBC277C5425}"/>
          </ac:spMkLst>
        </pc:spChg>
      </pc:sldChg>
      <pc:sldChg chg="modSp">
        <pc:chgData name="Martina Plantak, DOBA" userId="S::martina.plantak@doba.si::de674679-c024-4d92-9c12-6923d982c1a5" providerId="AD" clId="Web-{380762A8-A14E-EA95-9CDA-FCBF0001EB76}" dt="2024-12-18T12:07:11.518" v="13" actId="20577"/>
        <pc:sldMkLst>
          <pc:docMk/>
          <pc:sldMk cId="0" sldId="262"/>
        </pc:sldMkLst>
        <pc:spChg chg="mod">
          <ac:chgData name="Martina Plantak, DOBA" userId="S::martina.plantak@doba.si::de674679-c024-4d92-9c12-6923d982c1a5" providerId="AD" clId="Web-{380762A8-A14E-EA95-9CDA-FCBF0001EB76}" dt="2024-12-18T12:07:08.659" v="12" actId="20577"/>
          <ac:spMkLst>
            <pc:docMk/>
            <pc:sldMk cId="0" sldId="262"/>
            <ac:spMk id="4" creationId="{6A2A4671-C38B-4224-6981-63F2A4953767}"/>
          </ac:spMkLst>
        </pc:spChg>
        <pc:spChg chg="mod">
          <ac:chgData name="Martina Plantak, DOBA" userId="S::martina.plantak@doba.si::de674679-c024-4d92-9c12-6923d982c1a5" providerId="AD" clId="Web-{380762A8-A14E-EA95-9CDA-FCBF0001EB76}" dt="2024-12-18T12:07:11.518" v="13" actId="20577"/>
          <ac:spMkLst>
            <pc:docMk/>
            <pc:sldMk cId="0" sldId="262"/>
            <ac:spMk id="108" creationId="{00000000-0000-0000-0000-000000000000}"/>
          </ac:spMkLst>
        </pc:spChg>
      </pc:sldChg>
      <pc:sldChg chg="modSp">
        <pc:chgData name="Martina Plantak, DOBA" userId="S::martina.plantak@doba.si::de674679-c024-4d92-9c12-6923d982c1a5" providerId="AD" clId="Web-{380762A8-A14E-EA95-9CDA-FCBF0001EB76}" dt="2024-12-18T12:07:19.425" v="15" actId="20577"/>
        <pc:sldMkLst>
          <pc:docMk/>
          <pc:sldMk cId="0" sldId="263"/>
        </pc:sldMkLst>
        <pc:spChg chg="mod">
          <ac:chgData name="Martina Plantak, DOBA" userId="S::martina.plantak@doba.si::de674679-c024-4d92-9c12-6923d982c1a5" providerId="AD" clId="Web-{380762A8-A14E-EA95-9CDA-FCBF0001EB76}" dt="2024-12-18T12:07:19.425" v="15" actId="20577"/>
          <ac:spMkLst>
            <pc:docMk/>
            <pc:sldMk cId="0" sldId="263"/>
            <ac:spMk id="4" creationId="{BE808125-66F6-1324-1E5E-7E8A5B9C9C90}"/>
          </ac:spMkLst>
        </pc:spChg>
      </pc:sldChg>
      <pc:sldChg chg="modSp">
        <pc:chgData name="Martina Plantak, DOBA" userId="S::martina.plantak@doba.si::de674679-c024-4d92-9c12-6923d982c1a5" providerId="AD" clId="Web-{380762A8-A14E-EA95-9CDA-FCBF0001EB76}" dt="2024-12-18T12:08:46.365" v="36" actId="20577"/>
        <pc:sldMkLst>
          <pc:docMk/>
          <pc:sldMk cId="0" sldId="269"/>
        </pc:sldMkLst>
        <pc:spChg chg="mod">
          <ac:chgData name="Martina Plantak, DOBA" userId="S::martina.plantak@doba.si::de674679-c024-4d92-9c12-6923d982c1a5" providerId="AD" clId="Web-{380762A8-A14E-EA95-9CDA-FCBF0001EB76}" dt="2024-12-18T12:08:46.365" v="36" actId="20577"/>
          <ac:spMkLst>
            <pc:docMk/>
            <pc:sldMk cId="0" sldId="269"/>
            <ac:spMk id="161" creationId="{00000000-0000-0000-0000-000000000000}"/>
          </ac:spMkLst>
        </pc:spChg>
      </pc:sldChg>
      <pc:sldChg chg="modSp">
        <pc:chgData name="Martina Plantak, DOBA" userId="S::martina.plantak@doba.si::de674679-c024-4d92-9c12-6923d982c1a5" providerId="AD" clId="Web-{380762A8-A14E-EA95-9CDA-FCBF0001EB76}" dt="2024-12-18T12:08:55.178" v="39" actId="20577"/>
        <pc:sldMkLst>
          <pc:docMk/>
          <pc:sldMk cId="0" sldId="270"/>
        </pc:sldMkLst>
        <pc:spChg chg="mod">
          <ac:chgData name="Martina Plantak, DOBA" userId="S::martina.plantak@doba.si::de674679-c024-4d92-9c12-6923d982c1a5" providerId="AD" clId="Web-{380762A8-A14E-EA95-9CDA-FCBF0001EB76}" dt="2024-12-18T12:08:55.178" v="39" actId="20577"/>
          <ac:spMkLst>
            <pc:docMk/>
            <pc:sldMk cId="0" sldId="270"/>
            <ac:spMk id="5" creationId="{8986FF7A-3C54-A2CA-8CA3-3F9AD00B99A4}"/>
          </ac:spMkLst>
        </pc:spChg>
        <pc:spChg chg="mod">
          <ac:chgData name="Martina Plantak, DOBA" userId="S::martina.plantak@doba.si::de674679-c024-4d92-9c12-6923d982c1a5" providerId="AD" clId="Web-{380762A8-A14E-EA95-9CDA-FCBF0001EB76}" dt="2024-12-18T12:08:50.302" v="37" actId="20577"/>
          <ac:spMkLst>
            <pc:docMk/>
            <pc:sldMk cId="0" sldId="270"/>
            <ac:spMk id="168" creationId="{00000000-0000-0000-0000-000000000000}"/>
          </ac:spMkLst>
        </pc:spChg>
      </pc:sldChg>
      <pc:sldChg chg="modSp">
        <pc:chgData name="Martina Plantak, DOBA" userId="S::martina.plantak@doba.si::de674679-c024-4d92-9c12-6923d982c1a5" providerId="AD" clId="Web-{380762A8-A14E-EA95-9CDA-FCBF0001EB76}" dt="2024-12-18T12:09:40.694" v="61" actId="20577"/>
        <pc:sldMkLst>
          <pc:docMk/>
          <pc:sldMk cId="0" sldId="271"/>
        </pc:sldMkLst>
        <pc:spChg chg="mod">
          <ac:chgData name="Martina Plantak, DOBA" userId="S::martina.plantak@doba.si::de674679-c024-4d92-9c12-6923d982c1a5" providerId="AD" clId="Web-{380762A8-A14E-EA95-9CDA-FCBF0001EB76}" dt="2024-12-18T12:09:40.694" v="61" actId="20577"/>
          <ac:spMkLst>
            <pc:docMk/>
            <pc:sldMk cId="0" sldId="271"/>
            <ac:spMk id="2" creationId="{1A33865D-CFFD-EE77-0948-7664AC4540AF}"/>
          </ac:spMkLst>
        </pc:spChg>
      </pc:sldChg>
      <pc:sldChg chg="addSp modSp">
        <pc:chgData name="Martina Plantak, DOBA" userId="S::martina.plantak@doba.si::de674679-c024-4d92-9c12-6923d982c1a5" providerId="AD" clId="Web-{380762A8-A14E-EA95-9CDA-FCBF0001EB76}" dt="2024-12-18T12:09:34.913" v="59" actId="20577"/>
        <pc:sldMkLst>
          <pc:docMk/>
          <pc:sldMk cId="0" sldId="272"/>
        </pc:sldMkLst>
        <pc:spChg chg="add mod">
          <ac:chgData name="Martina Plantak, DOBA" userId="S::martina.plantak@doba.si::de674679-c024-4d92-9c12-6923d982c1a5" providerId="AD" clId="Web-{380762A8-A14E-EA95-9CDA-FCBF0001EB76}" dt="2024-12-18T12:09:34.913" v="59" actId="20577"/>
          <ac:spMkLst>
            <pc:docMk/>
            <pc:sldMk cId="0" sldId="272"/>
            <ac:spMk id="2" creationId="{84AE99DA-FF9C-B4D2-D62D-9FB41DF097DE}"/>
          </ac:spMkLst>
        </pc:spChg>
      </pc:sldChg>
      <pc:sldChg chg="modSp">
        <pc:chgData name="Martina Plantak, DOBA" userId="S::martina.plantak@doba.si::de674679-c024-4d92-9c12-6923d982c1a5" providerId="AD" clId="Web-{380762A8-A14E-EA95-9CDA-FCBF0001EB76}" dt="2024-12-18T12:09:46.085" v="62" actId="20577"/>
        <pc:sldMkLst>
          <pc:docMk/>
          <pc:sldMk cId="0" sldId="273"/>
        </pc:sldMkLst>
        <pc:spChg chg="mod">
          <ac:chgData name="Martina Plantak, DOBA" userId="S::martina.plantak@doba.si::de674679-c024-4d92-9c12-6923d982c1a5" providerId="AD" clId="Web-{380762A8-A14E-EA95-9CDA-FCBF0001EB76}" dt="2024-12-18T12:09:46.085" v="62" actId="20577"/>
          <ac:spMkLst>
            <pc:docMk/>
            <pc:sldMk cId="0" sldId="273"/>
            <ac:spMk id="196" creationId="{00000000-0000-0000-0000-000000000000}"/>
          </ac:spMkLst>
        </pc:spChg>
      </pc:sldChg>
      <pc:sldChg chg="modSp">
        <pc:chgData name="Martina Plantak, DOBA" userId="S::martina.plantak@doba.si::de674679-c024-4d92-9c12-6923d982c1a5" providerId="AD" clId="Web-{380762A8-A14E-EA95-9CDA-FCBF0001EB76}" dt="2024-12-18T12:09:48.788" v="63" actId="20577"/>
        <pc:sldMkLst>
          <pc:docMk/>
          <pc:sldMk cId="0" sldId="274"/>
        </pc:sldMkLst>
        <pc:spChg chg="mod">
          <ac:chgData name="Martina Plantak, DOBA" userId="S::martina.plantak@doba.si::de674679-c024-4d92-9c12-6923d982c1a5" providerId="AD" clId="Web-{380762A8-A14E-EA95-9CDA-FCBF0001EB76}" dt="2024-12-18T12:09:48.788" v="63" actId="20577"/>
          <ac:spMkLst>
            <pc:docMk/>
            <pc:sldMk cId="0" sldId="274"/>
            <ac:spMk id="202" creationId="{00000000-0000-0000-0000-000000000000}"/>
          </ac:spMkLst>
        </pc:spChg>
      </pc:sldChg>
      <pc:sldChg chg="modSp">
        <pc:chgData name="Martina Plantak, DOBA" userId="S::martina.plantak@doba.si::de674679-c024-4d92-9c12-6923d982c1a5" providerId="AD" clId="Web-{380762A8-A14E-EA95-9CDA-FCBF0001EB76}" dt="2024-12-18T12:09:52.242" v="64" actId="20577"/>
        <pc:sldMkLst>
          <pc:docMk/>
          <pc:sldMk cId="0" sldId="276"/>
        </pc:sldMkLst>
        <pc:spChg chg="mod">
          <ac:chgData name="Martina Plantak, DOBA" userId="S::martina.plantak@doba.si::de674679-c024-4d92-9c12-6923d982c1a5" providerId="AD" clId="Web-{380762A8-A14E-EA95-9CDA-FCBF0001EB76}" dt="2024-12-18T12:09:52.242" v="64" actId="20577"/>
          <ac:spMkLst>
            <pc:docMk/>
            <pc:sldMk cId="0" sldId="276"/>
            <ac:spMk id="214" creationId="{00000000-0000-0000-0000-000000000000}"/>
          </ac:spMkLst>
        </pc:spChg>
      </pc:sldChg>
      <pc:sldChg chg="modSp">
        <pc:chgData name="Martina Plantak, DOBA" userId="S::martina.plantak@doba.si::de674679-c024-4d92-9c12-6923d982c1a5" providerId="AD" clId="Web-{380762A8-A14E-EA95-9CDA-FCBF0001EB76}" dt="2024-12-18T12:09:56.101" v="66" actId="20577"/>
        <pc:sldMkLst>
          <pc:docMk/>
          <pc:sldMk cId="0" sldId="277"/>
        </pc:sldMkLst>
        <pc:spChg chg="mod">
          <ac:chgData name="Martina Plantak, DOBA" userId="S::martina.plantak@doba.si::de674679-c024-4d92-9c12-6923d982c1a5" providerId="AD" clId="Web-{380762A8-A14E-EA95-9CDA-FCBF0001EB76}" dt="2024-12-18T12:09:56.101" v="66" actId="20577"/>
          <ac:spMkLst>
            <pc:docMk/>
            <pc:sldMk cId="0" sldId="277"/>
            <ac:spMk id="222" creationId="{00000000-0000-0000-0000-000000000000}"/>
          </ac:spMkLst>
        </pc:spChg>
      </pc:sldChg>
      <pc:sldChg chg="modSp">
        <pc:chgData name="Martina Plantak, DOBA" userId="S::martina.plantak@doba.si::de674679-c024-4d92-9c12-6923d982c1a5" providerId="AD" clId="Web-{380762A8-A14E-EA95-9CDA-FCBF0001EB76}" dt="2024-12-18T12:10:03.617" v="69" actId="20577"/>
        <pc:sldMkLst>
          <pc:docMk/>
          <pc:sldMk cId="0" sldId="278"/>
        </pc:sldMkLst>
        <pc:spChg chg="mod">
          <ac:chgData name="Martina Plantak, DOBA" userId="S::martina.plantak@doba.si::de674679-c024-4d92-9c12-6923d982c1a5" providerId="AD" clId="Web-{380762A8-A14E-EA95-9CDA-FCBF0001EB76}" dt="2024-12-18T12:10:00.757" v="68" actId="20577"/>
          <ac:spMkLst>
            <pc:docMk/>
            <pc:sldMk cId="0" sldId="278"/>
            <ac:spMk id="3" creationId="{27E46F5D-9702-076A-17A9-02675106CD6C}"/>
          </ac:spMkLst>
        </pc:spChg>
        <pc:spChg chg="mod">
          <ac:chgData name="Martina Plantak, DOBA" userId="S::martina.plantak@doba.si::de674679-c024-4d92-9c12-6923d982c1a5" providerId="AD" clId="Web-{380762A8-A14E-EA95-9CDA-FCBF0001EB76}" dt="2024-12-18T12:10:03.617" v="69" actId="20577"/>
          <ac:spMkLst>
            <pc:docMk/>
            <pc:sldMk cId="0" sldId="278"/>
            <ac:spMk id="228" creationId="{00000000-0000-0000-0000-000000000000}"/>
          </ac:spMkLst>
        </pc:spChg>
      </pc:sldChg>
      <pc:sldChg chg="modSp">
        <pc:chgData name="Martina Plantak, DOBA" userId="S::martina.plantak@doba.si::de674679-c024-4d92-9c12-6923d982c1a5" providerId="AD" clId="Web-{380762A8-A14E-EA95-9CDA-FCBF0001EB76}" dt="2024-12-18T12:10:07.383" v="70" actId="20577"/>
        <pc:sldMkLst>
          <pc:docMk/>
          <pc:sldMk cId="0" sldId="279"/>
        </pc:sldMkLst>
        <pc:spChg chg="mod">
          <ac:chgData name="Martina Plantak, DOBA" userId="S::martina.plantak@doba.si::de674679-c024-4d92-9c12-6923d982c1a5" providerId="AD" clId="Web-{380762A8-A14E-EA95-9CDA-FCBF0001EB76}" dt="2024-12-18T12:10:07.383" v="70" actId="20577"/>
          <ac:spMkLst>
            <pc:docMk/>
            <pc:sldMk cId="0" sldId="279"/>
            <ac:spMk id="236" creationId="{00000000-0000-0000-0000-000000000000}"/>
          </ac:spMkLst>
        </pc:spChg>
      </pc:sldChg>
      <pc:sldChg chg="modSp">
        <pc:chgData name="Martina Plantak, DOBA" userId="S::martina.plantak@doba.si::de674679-c024-4d92-9c12-6923d982c1a5" providerId="AD" clId="Web-{380762A8-A14E-EA95-9CDA-FCBF0001EB76}" dt="2024-12-18T12:10:19.945" v="74" actId="20577"/>
        <pc:sldMkLst>
          <pc:docMk/>
          <pc:sldMk cId="0" sldId="280"/>
        </pc:sldMkLst>
        <pc:spChg chg="mod">
          <ac:chgData name="Martina Plantak, DOBA" userId="S::martina.plantak@doba.si::de674679-c024-4d92-9c12-6923d982c1a5" providerId="AD" clId="Web-{380762A8-A14E-EA95-9CDA-FCBF0001EB76}" dt="2024-12-18T12:10:19.945" v="74" actId="20577"/>
          <ac:spMkLst>
            <pc:docMk/>
            <pc:sldMk cId="0" sldId="280"/>
            <ac:spMk id="2" creationId="{1E6A65CE-910A-8851-7C2B-8F45B2EC7508}"/>
          </ac:spMkLst>
        </pc:spChg>
        <pc:spChg chg="mod">
          <ac:chgData name="Martina Plantak, DOBA" userId="S::martina.plantak@doba.si::de674679-c024-4d92-9c12-6923d982c1a5" providerId="AD" clId="Web-{380762A8-A14E-EA95-9CDA-FCBF0001EB76}" dt="2024-12-18T12:10:13.008" v="72" actId="20577"/>
          <ac:spMkLst>
            <pc:docMk/>
            <pc:sldMk cId="0" sldId="280"/>
            <ac:spMk id="242" creationId="{00000000-0000-0000-0000-000000000000}"/>
          </ac:spMkLst>
        </pc:spChg>
      </pc:sldChg>
      <pc:sldChg chg="modSp">
        <pc:chgData name="Martina Plantak, DOBA" userId="S::martina.plantak@doba.si::de674679-c024-4d92-9c12-6923d982c1a5" providerId="AD" clId="Web-{380762A8-A14E-EA95-9CDA-FCBF0001EB76}" dt="2024-12-18T12:10:30.477" v="77" actId="20577"/>
        <pc:sldMkLst>
          <pc:docMk/>
          <pc:sldMk cId="0" sldId="281"/>
        </pc:sldMkLst>
        <pc:spChg chg="mod">
          <ac:chgData name="Martina Plantak, DOBA" userId="S::martina.plantak@doba.si::de674679-c024-4d92-9c12-6923d982c1a5" providerId="AD" clId="Web-{380762A8-A14E-EA95-9CDA-FCBF0001EB76}" dt="2024-12-18T12:10:30.477" v="77" actId="20577"/>
          <ac:spMkLst>
            <pc:docMk/>
            <pc:sldMk cId="0" sldId="281"/>
            <ac:spMk id="5" creationId="{FC785F10-325F-3377-DCD0-2599925AEC87}"/>
          </ac:spMkLst>
        </pc:spChg>
        <pc:spChg chg="mod">
          <ac:chgData name="Martina Plantak, DOBA" userId="S::martina.plantak@doba.si::de674679-c024-4d92-9c12-6923d982c1a5" providerId="AD" clId="Web-{380762A8-A14E-EA95-9CDA-FCBF0001EB76}" dt="2024-12-18T12:10:23.836" v="75" actId="20577"/>
          <ac:spMkLst>
            <pc:docMk/>
            <pc:sldMk cId="0" sldId="281"/>
            <ac:spMk id="250" creationId="{00000000-0000-0000-0000-000000000000}"/>
          </ac:spMkLst>
        </pc:spChg>
      </pc:sldChg>
      <pc:sldChg chg="modSp">
        <pc:chgData name="Martina Plantak, DOBA" userId="S::martina.plantak@doba.si::de674679-c024-4d92-9c12-6923d982c1a5" providerId="AD" clId="Web-{380762A8-A14E-EA95-9CDA-FCBF0001EB76}" dt="2024-12-18T12:10:40.305" v="80" actId="20577"/>
        <pc:sldMkLst>
          <pc:docMk/>
          <pc:sldMk cId="0" sldId="282"/>
        </pc:sldMkLst>
        <pc:spChg chg="mod">
          <ac:chgData name="Martina Plantak, DOBA" userId="S::martina.plantak@doba.si::de674679-c024-4d92-9c12-6923d982c1a5" providerId="AD" clId="Web-{380762A8-A14E-EA95-9CDA-FCBF0001EB76}" dt="2024-12-18T12:10:40.305" v="80" actId="20577"/>
          <ac:spMkLst>
            <pc:docMk/>
            <pc:sldMk cId="0" sldId="282"/>
            <ac:spMk id="5" creationId="{A1501990-6445-768A-0874-72861BCE3780}"/>
          </ac:spMkLst>
        </pc:spChg>
        <pc:spChg chg="mod">
          <ac:chgData name="Martina Plantak, DOBA" userId="S::martina.plantak@doba.si::de674679-c024-4d92-9c12-6923d982c1a5" providerId="AD" clId="Web-{380762A8-A14E-EA95-9CDA-FCBF0001EB76}" dt="2024-12-18T12:10:36.930" v="78" actId="20577"/>
          <ac:spMkLst>
            <pc:docMk/>
            <pc:sldMk cId="0" sldId="282"/>
            <ac:spMk id="257" creationId="{00000000-0000-0000-0000-000000000000}"/>
          </ac:spMkLst>
        </pc:spChg>
      </pc:sldChg>
      <pc:sldChg chg="modSp">
        <pc:chgData name="Martina Plantak, DOBA" userId="S::martina.plantak@doba.si::de674679-c024-4d92-9c12-6923d982c1a5" providerId="AD" clId="Web-{380762A8-A14E-EA95-9CDA-FCBF0001EB76}" dt="2024-12-18T12:12:30.152" v="102" actId="20577"/>
        <pc:sldMkLst>
          <pc:docMk/>
          <pc:sldMk cId="0" sldId="287"/>
        </pc:sldMkLst>
        <pc:spChg chg="mod">
          <ac:chgData name="Martina Plantak, DOBA" userId="S::martina.plantak@doba.si::de674679-c024-4d92-9c12-6923d982c1a5" providerId="AD" clId="Web-{380762A8-A14E-EA95-9CDA-FCBF0001EB76}" dt="2024-12-18T12:12:30.152" v="102" actId="20577"/>
          <ac:spMkLst>
            <pc:docMk/>
            <pc:sldMk cId="0" sldId="287"/>
            <ac:spMk id="3" creationId="{A9B35F57-48F1-B953-22B6-CBF5CF71CFDF}"/>
          </ac:spMkLst>
        </pc:spChg>
        <pc:spChg chg="mod">
          <ac:chgData name="Martina Plantak, DOBA" userId="S::martina.plantak@doba.si::de674679-c024-4d92-9c12-6923d982c1a5" providerId="AD" clId="Web-{380762A8-A14E-EA95-9CDA-FCBF0001EB76}" dt="2024-12-18T12:12:26.636" v="100" actId="20577"/>
          <ac:spMkLst>
            <pc:docMk/>
            <pc:sldMk cId="0" sldId="287"/>
            <ac:spMk id="291" creationId="{00000000-0000-0000-0000-000000000000}"/>
          </ac:spMkLst>
        </pc:spChg>
      </pc:sldChg>
      <pc:sldChg chg="modSp">
        <pc:chgData name="Martina Plantak, DOBA" userId="S::martina.plantak@doba.si::de674679-c024-4d92-9c12-6923d982c1a5" providerId="AD" clId="Web-{380762A8-A14E-EA95-9CDA-FCBF0001EB76}" dt="2024-12-18T12:12:42.449" v="105" actId="20577"/>
        <pc:sldMkLst>
          <pc:docMk/>
          <pc:sldMk cId="0" sldId="288"/>
        </pc:sldMkLst>
        <pc:spChg chg="mod">
          <ac:chgData name="Martina Plantak, DOBA" userId="S::martina.plantak@doba.si::de674679-c024-4d92-9c12-6923d982c1a5" providerId="AD" clId="Web-{380762A8-A14E-EA95-9CDA-FCBF0001EB76}" dt="2024-12-18T12:12:42.449" v="105" actId="20577"/>
          <ac:spMkLst>
            <pc:docMk/>
            <pc:sldMk cId="0" sldId="288"/>
            <ac:spMk id="2" creationId="{342D1D12-758C-B253-8259-D59D75592E2A}"/>
          </ac:spMkLst>
        </pc:spChg>
        <pc:spChg chg="mod">
          <ac:chgData name="Martina Plantak, DOBA" userId="S::martina.plantak@doba.si::de674679-c024-4d92-9c12-6923d982c1a5" providerId="AD" clId="Web-{380762A8-A14E-EA95-9CDA-FCBF0001EB76}" dt="2024-12-18T12:12:34.777" v="103" actId="20577"/>
          <ac:spMkLst>
            <pc:docMk/>
            <pc:sldMk cId="0" sldId="288"/>
            <ac:spMk id="298" creationId="{00000000-0000-0000-0000-000000000000}"/>
          </ac:spMkLst>
        </pc:spChg>
      </pc:sldChg>
      <pc:sldChg chg="modSp">
        <pc:chgData name="Martina Plantak, DOBA" userId="S::martina.plantak@doba.si::de674679-c024-4d92-9c12-6923d982c1a5" providerId="AD" clId="Web-{380762A8-A14E-EA95-9CDA-FCBF0001EB76}" dt="2024-12-18T12:12:49.809" v="106" actId="20577"/>
        <pc:sldMkLst>
          <pc:docMk/>
          <pc:sldMk cId="0" sldId="289"/>
        </pc:sldMkLst>
        <pc:spChg chg="mod">
          <ac:chgData name="Martina Plantak, DOBA" userId="S::martina.plantak@doba.si::de674679-c024-4d92-9c12-6923d982c1a5" providerId="AD" clId="Web-{380762A8-A14E-EA95-9CDA-FCBF0001EB76}" dt="2024-12-18T12:12:49.809" v="106" actId="20577"/>
          <ac:spMkLst>
            <pc:docMk/>
            <pc:sldMk cId="0" sldId="289"/>
            <ac:spMk id="305" creationId="{00000000-0000-0000-0000-000000000000}"/>
          </ac:spMkLst>
        </pc:spChg>
      </pc:sldChg>
      <pc:sldChg chg="modSp">
        <pc:chgData name="Martina Plantak, DOBA" userId="S::martina.plantak@doba.si::de674679-c024-4d92-9c12-6923d982c1a5" providerId="AD" clId="Web-{380762A8-A14E-EA95-9CDA-FCBF0001EB76}" dt="2024-12-18T12:12:53.622" v="107" actId="20577"/>
        <pc:sldMkLst>
          <pc:docMk/>
          <pc:sldMk cId="0" sldId="290"/>
        </pc:sldMkLst>
        <pc:spChg chg="mod">
          <ac:chgData name="Martina Plantak, DOBA" userId="S::martina.plantak@doba.si::de674679-c024-4d92-9c12-6923d982c1a5" providerId="AD" clId="Web-{380762A8-A14E-EA95-9CDA-FCBF0001EB76}" dt="2024-12-18T12:12:53.622" v="107" actId="20577"/>
          <ac:spMkLst>
            <pc:docMk/>
            <pc:sldMk cId="0" sldId="290"/>
            <ac:spMk id="311" creationId="{00000000-0000-0000-0000-000000000000}"/>
          </ac:spMkLst>
        </pc:spChg>
      </pc:sldChg>
      <pc:sldChg chg="modSp">
        <pc:chgData name="Martina Plantak, DOBA" userId="S::martina.plantak@doba.si::de674679-c024-4d92-9c12-6923d982c1a5" providerId="AD" clId="Web-{380762A8-A14E-EA95-9CDA-FCBF0001EB76}" dt="2024-12-18T12:13:49.451" v="128" actId="20577"/>
        <pc:sldMkLst>
          <pc:docMk/>
          <pc:sldMk cId="0" sldId="291"/>
        </pc:sldMkLst>
        <pc:spChg chg="mod">
          <ac:chgData name="Martina Plantak, DOBA" userId="S::martina.plantak@doba.si::de674679-c024-4d92-9c12-6923d982c1a5" providerId="AD" clId="Web-{380762A8-A14E-EA95-9CDA-FCBF0001EB76}" dt="2024-12-18T12:13:49.451" v="128" actId="20577"/>
          <ac:spMkLst>
            <pc:docMk/>
            <pc:sldMk cId="0" sldId="291"/>
            <ac:spMk id="3" creationId="{20E63D8C-9AEE-CA19-C305-807827756CF7}"/>
          </ac:spMkLst>
        </pc:spChg>
      </pc:sldChg>
      <pc:sldChg chg="modSp">
        <pc:chgData name="Martina Plantak, DOBA" userId="S::martina.plantak@doba.si::de674679-c024-4d92-9c12-6923d982c1a5" providerId="AD" clId="Web-{380762A8-A14E-EA95-9CDA-FCBF0001EB76}" dt="2024-12-18T12:14:02.998" v="130" actId="20577"/>
        <pc:sldMkLst>
          <pc:docMk/>
          <pc:sldMk cId="0" sldId="292"/>
        </pc:sldMkLst>
        <pc:spChg chg="mod">
          <ac:chgData name="Martina Plantak, DOBA" userId="S::martina.plantak@doba.si::de674679-c024-4d92-9c12-6923d982c1a5" providerId="AD" clId="Web-{380762A8-A14E-EA95-9CDA-FCBF0001EB76}" dt="2024-12-18T12:14:02.998" v="130" actId="20577"/>
          <ac:spMkLst>
            <pc:docMk/>
            <pc:sldMk cId="0" sldId="292"/>
            <ac:spMk id="3" creationId="{4FDA69AF-0885-A3B6-473C-F2DA21CBC762}"/>
          </ac:spMkLst>
        </pc:spChg>
      </pc:sldChg>
      <pc:sldChg chg="delSp">
        <pc:chgData name="Martina Plantak, DOBA" userId="S::martina.plantak@doba.si::de674679-c024-4d92-9c12-6923d982c1a5" providerId="AD" clId="Web-{380762A8-A14E-EA95-9CDA-FCBF0001EB76}" dt="2024-12-18T12:14:06.483" v="131"/>
        <pc:sldMkLst>
          <pc:docMk/>
          <pc:sldMk cId="0" sldId="293"/>
        </pc:sldMkLst>
      </pc:sldChg>
      <pc:sldChg chg="modSp">
        <pc:chgData name="Martina Plantak, DOBA" userId="S::martina.plantak@doba.si::de674679-c024-4d92-9c12-6923d982c1a5" providerId="AD" clId="Web-{380762A8-A14E-EA95-9CDA-FCBF0001EB76}" dt="2024-12-18T12:14:16.327" v="133" actId="20577"/>
        <pc:sldMkLst>
          <pc:docMk/>
          <pc:sldMk cId="0" sldId="294"/>
        </pc:sldMkLst>
        <pc:spChg chg="mod">
          <ac:chgData name="Martina Plantak, DOBA" userId="S::martina.plantak@doba.si::de674679-c024-4d92-9c12-6923d982c1a5" providerId="AD" clId="Web-{380762A8-A14E-EA95-9CDA-FCBF0001EB76}" dt="2024-12-18T12:14:16.327" v="133" actId="20577"/>
          <ac:spMkLst>
            <pc:docMk/>
            <pc:sldMk cId="0" sldId="294"/>
            <ac:spMk id="343" creationId="{00000000-0000-0000-0000-000000000000}"/>
          </ac:spMkLst>
        </pc:spChg>
      </pc:sldChg>
      <pc:sldChg chg="modSp">
        <pc:chgData name="Martina Plantak, DOBA" userId="S::martina.plantak@doba.si::de674679-c024-4d92-9c12-6923d982c1a5" providerId="AD" clId="Web-{380762A8-A14E-EA95-9CDA-FCBF0001EB76}" dt="2024-12-18T12:11:44.963" v="93" actId="20577"/>
        <pc:sldMkLst>
          <pc:docMk/>
          <pc:sldMk cId="2836839735" sldId="312"/>
        </pc:sldMkLst>
        <pc:spChg chg="mod">
          <ac:chgData name="Martina Plantak, DOBA" userId="S::martina.plantak@doba.si::de674679-c024-4d92-9c12-6923d982c1a5" providerId="AD" clId="Web-{380762A8-A14E-EA95-9CDA-FCBF0001EB76}" dt="2024-12-18T12:11:40.791" v="92" actId="20577"/>
          <ac:spMkLst>
            <pc:docMk/>
            <pc:sldMk cId="2836839735" sldId="312"/>
            <ac:spMk id="4" creationId="{237DA332-A7BE-326C-5587-31D57FD64AF7}"/>
          </ac:spMkLst>
        </pc:spChg>
        <pc:spChg chg="mod">
          <ac:chgData name="Martina Plantak, DOBA" userId="S::martina.plantak@doba.si::de674679-c024-4d92-9c12-6923d982c1a5" providerId="AD" clId="Web-{380762A8-A14E-EA95-9CDA-FCBF0001EB76}" dt="2024-12-18T12:11:44.963" v="93" actId="20577"/>
          <ac:spMkLst>
            <pc:docMk/>
            <pc:sldMk cId="2836839735" sldId="312"/>
            <ac:spMk id="8" creationId="{561AAB13-4F08-DF6F-AEAA-68F99ACE6DFE}"/>
          </ac:spMkLst>
        </pc:spChg>
      </pc:sldChg>
      <pc:sldChg chg="modSp">
        <pc:chgData name="Martina Plantak, DOBA" userId="S::martina.plantak@doba.si::de674679-c024-4d92-9c12-6923d982c1a5" providerId="AD" clId="Web-{380762A8-A14E-EA95-9CDA-FCBF0001EB76}" dt="2024-12-18T12:12:08.527" v="99" actId="20577"/>
        <pc:sldMkLst>
          <pc:docMk/>
          <pc:sldMk cId="3772698461" sldId="313"/>
        </pc:sldMkLst>
        <pc:spChg chg="mod">
          <ac:chgData name="Martina Plantak, DOBA" userId="S::martina.plantak@doba.si::de674679-c024-4d92-9c12-6923d982c1a5" providerId="AD" clId="Web-{380762A8-A14E-EA95-9CDA-FCBF0001EB76}" dt="2024-12-18T12:12:05.151" v="98" actId="20577"/>
          <ac:spMkLst>
            <pc:docMk/>
            <pc:sldMk cId="3772698461" sldId="313"/>
            <ac:spMk id="6" creationId="{237DA332-A7BE-326C-5587-31D57FD64AF7}"/>
          </ac:spMkLst>
        </pc:spChg>
        <pc:spChg chg="mod">
          <ac:chgData name="Martina Plantak, DOBA" userId="S::martina.plantak@doba.si::de674679-c024-4d92-9c12-6923d982c1a5" providerId="AD" clId="Web-{380762A8-A14E-EA95-9CDA-FCBF0001EB76}" dt="2024-12-18T12:12:08.527" v="99" actId="20577"/>
          <ac:spMkLst>
            <pc:docMk/>
            <pc:sldMk cId="3772698461" sldId="313"/>
            <ac:spMk id="8" creationId="{561AAB13-4F08-DF6F-AEAA-68F99ACE6DFE}"/>
          </ac:spMkLst>
        </pc:spChg>
      </pc:sldChg>
      <pc:sldChg chg="modSp">
        <pc:chgData name="Martina Plantak, DOBA" userId="S::martina.plantak@doba.si::de674679-c024-4d92-9c12-6923d982c1a5" providerId="AD" clId="Web-{380762A8-A14E-EA95-9CDA-FCBF0001EB76}" dt="2024-12-18T12:11:57.745" v="96" actId="20577"/>
        <pc:sldMkLst>
          <pc:docMk/>
          <pc:sldMk cId="1908178981" sldId="314"/>
        </pc:sldMkLst>
        <pc:spChg chg="mod">
          <ac:chgData name="Martina Plantak, DOBA" userId="S::martina.plantak@doba.si::de674679-c024-4d92-9c12-6923d982c1a5" providerId="AD" clId="Web-{380762A8-A14E-EA95-9CDA-FCBF0001EB76}" dt="2024-12-18T12:11:57.745" v="96" actId="20577"/>
          <ac:spMkLst>
            <pc:docMk/>
            <pc:sldMk cId="1908178981" sldId="314"/>
            <ac:spMk id="4" creationId="{237DA332-A7BE-326C-5587-31D57FD64AF7}"/>
          </ac:spMkLst>
        </pc:spChg>
        <pc:spChg chg="mod">
          <ac:chgData name="Martina Plantak, DOBA" userId="S::martina.plantak@doba.si::de674679-c024-4d92-9c12-6923d982c1a5" providerId="AD" clId="Web-{380762A8-A14E-EA95-9CDA-FCBF0001EB76}" dt="2024-12-18T12:11:50.245" v="94" actId="20577"/>
          <ac:spMkLst>
            <pc:docMk/>
            <pc:sldMk cId="1908178981" sldId="314"/>
            <ac:spMk id="8" creationId="{561AAB13-4F08-DF6F-AEAA-68F99ACE6DFE}"/>
          </ac:spMkLst>
        </pc:spChg>
      </pc:sldChg>
      <pc:sldChg chg="addSp modSp">
        <pc:chgData name="Martina Plantak, DOBA" userId="S::martina.plantak@doba.si::de674679-c024-4d92-9c12-6923d982c1a5" providerId="AD" clId="Web-{380762A8-A14E-EA95-9CDA-FCBF0001EB76}" dt="2024-12-18T12:13:38.654" v="125" actId="20577"/>
        <pc:sldMkLst>
          <pc:docMk/>
          <pc:sldMk cId="2639708722" sldId="315"/>
        </pc:sldMkLst>
        <pc:spChg chg="mod">
          <ac:chgData name="Martina Plantak, DOBA" userId="S::martina.plantak@doba.si::de674679-c024-4d92-9c12-6923d982c1a5" providerId="AD" clId="Web-{380762A8-A14E-EA95-9CDA-FCBF0001EB76}" dt="2024-12-18T12:13:38.654" v="125" actId="20577"/>
          <ac:spMkLst>
            <pc:docMk/>
            <pc:sldMk cId="2639708722" sldId="315"/>
            <ac:spMk id="3" creationId="{EEA42171-5884-FE06-C203-C460957BC41C}"/>
          </ac:spMkLst>
        </pc:spChg>
        <pc:spChg chg="add mod">
          <ac:chgData name="Martina Plantak, DOBA" userId="S::martina.plantak@doba.si::de674679-c024-4d92-9c12-6923d982c1a5" providerId="AD" clId="Web-{380762A8-A14E-EA95-9CDA-FCBF0001EB76}" dt="2024-12-18T12:13:31.060" v="124" actId="1076"/>
          <ac:spMkLst>
            <pc:docMk/>
            <pc:sldMk cId="2639708722" sldId="315"/>
            <ac:spMk id="6" creationId="{A742C86E-ABBF-A696-5A91-ED91D2FD7B15}"/>
          </ac:spMkLst>
        </pc:spChg>
      </pc:sldChg>
    </pc:docChg>
  </pc:docChgLst>
  <pc:docChgLst>
    <pc:chgData name="epo_38" userId="S::epo_38_jogroup.eu#ext#@dobasi.onmicrosoft.com::66d8512a-8ddf-40e0-bce7-ad06085cc67f" providerId="AD" clId="Web-{E2C6B0CF-57BF-05F7-6165-039DC396BF98}"/>
    <pc:docChg chg="modSld">
      <pc:chgData name="epo_38" userId="S::epo_38_jogroup.eu#ext#@dobasi.onmicrosoft.com::66d8512a-8ddf-40e0-bce7-ad06085cc67f" providerId="AD" clId="Web-{E2C6B0CF-57BF-05F7-6165-039DC396BF98}" dt="2024-11-12T12:15:00.959" v="77" actId="20577"/>
      <pc:docMkLst>
        <pc:docMk/>
      </pc:docMkLst>
      <pc:sldChg chg="modSp">
        <pc:chgData name="epo_38" userId="S::epo_38_jogroup.eu#ext#@dobasi.onmicrosoft.com::66d8512a-8ddf-40e0-bce7-ad06085cc67f" providerId="AD" clId="Web-{E2C6B0CF-57BF-05F7-6165-039DC396BF98}" dt="2024-11-12T12:09:13.356" v="46" actId="20577"/>
        <pc:sldMkLst>
          <pc:docMk/>
          <pc:sldMk cId="0" sldId="263"/>
        </pc:sldMkLst>
        <pc:spChg chg="mod">
          <ac:chgData name="epo_38" userId="S::epo_38_jogroup.eu#ext#@dobasi.onmicrosoft.com::66d8512a-8ddf-40e0-bce7-ad06085cc67f" providerId="AD" clId="Web-{E2C6B0CF-57BF-05F7-6165-039DC396BF98}" dt="2024-11-12T12:09:13.356" v="46" actId="20577"/>
          <ac:spMkLst>
            <pc:docMk/>
            <pc:sldMk cId="0" sldId="263"/>
            <ac:spMk id="115" creationId="{00000000-0000-0000-0000-000000000000}"/>
          </ac:spMkLst>
        </pc:spChg>
      </pc:sldChg>
      <pc:sldChg chg="modSp">
        <pc:chgData name="epo_38" userId="S::epo_38_jogroup.eu#ext#@dobasi.onmicrosoft.com::66d8512a-8ddf-40e0-bce7-ad06085cc67f" providerId="AD" clId="Web-{E2C6B0CF-57BF-05F7-6165-039DC396BF98}" dt="2024-11-12T12:11:59.978" v="55" actId="20577"/>
        <pc:sldMkLst>
          <pc:docMk/>
          <pc:sldMk cId="0" sldId="275"/>
        </pc:sldMkLst>
        <pc:spChg chg="mod">
          <ac:chgData name="epo_38" userId="S::epo_38_jogroup.eu#ext#@dobasi.onmicrosoft.com::66d8512a-8ddf-40e0-bce7-ad06085cc67f" providerId="AD" clId="Web-{E2C6B0CF-57BF-05F7-6165-039DC396BF98}" dt="2024-11-12T12:11:59.978" v="55" actId="20577"/>
          <ac:spMkLst>
            <pc:docMk/>
            <pc:sldMk cId="0" sldId="275"/>
            <ac:spMk id="208" creationId="{00000000-0000-0000-0000-000000000000}"/>
          </ac:spMkLst>
        </pc:spChg>
      </pc:sldChg>
      <pc:sldChg chg="modSp">
        <pc:chgData name="epo_38" userId="S::epo_38_jogroup.eu#ext#@dobasi.onmicrosoft.com::66d8512a-8ddf-40e0-bce7-ad06085cc67f" providerId="AD" clId="Web-{E2C6B0CF-57BF-05F7-6165-039DC396BF98}" dt="2024-11-12T12:15:00.959" v="77" actId="20577"/>
        <pc:sldMkLst>
          <pc:docMk/>
          <pc:sldMk cId="0" sldId="295"/>
        </pc:sldMkLst>
        <pc:spChg chg="mod">
          <ac:chgData name="epo_38" userId="S::epo_38_jogroup.eu#ext#@dobasi.onmicrosoft.com::66d8512a-8ddf-40e0-bce7-ad06085cc67f" providerId="AD" clId="Web-{E2C6B0CF-57BF-05F7-6165-039DC396BF98}" dt="2024-11-12T12:15:00.959" v="77" actId="20577"/>
          <ac:spMkLst>
            <pc:docMk/>
            <pc:sldMk cId="0" sldId="295"/>
            <ac:spMk id="349" creationId="{00000000-0000-0000-0000-000000000000}"/>
          </ac:spMkLst>
        </pc:spChg>
      </pc:sldChg>
      <pc:sldChg chg="modSp">
        <pc:chgData name="epo_38" userId="S::epo_38_jogroup.eu#ext#@dobasi.onmicrosoft.com::66d8512a-8ddf-40e0-bce7-ad06085cc67f" providerId="AD" clId="Web-{E2C6B0CF-57BF-05F7-6165-039DC396BF98}" dt="2024-11-12T11:53:17.023" v="37" actId="20577"/>
        <pc:sldMkLst>
          <pc:docMk/>
          <pc:sldMk cId="2591287154" sldId="311"/>
        </pc:sldMkLst>
        <pc:spChg chg="mod">
          <ac:chgData name="epo_38" userId="S::epo_38_jogroup.eu#ext#@dobasi.onmicrosoft.com::66d8512a-8ddf-40e0-bce7-ad06085cc67f" providerId="AD" clId="Web-{E2C6B0CF-57BF-05F7-6165-039DC396BF98}" dt="2024-11-12T11:53:17.023" v="37" actId="20577"/>
          <ac:spMkLst>
            <pc:docMk/>
            <pc:sldMk cId="2591287154" sldId="311"/>
            <ac:spMk id="5" creationId="{DCBDD218-F9D7-4922-0A12-8A66E5903877}"/>
          </ac:spMkLst>
        </pc:spChg>
        <pc:spChg chg="mod">
          <ac:chgData name="epo_38" userId="S::epo_38_jogroup.eu#ext#@dobasi.onmicrosoft.com::66d8512a-8ddf-40e0-bce7-ad06085cc67f" providerId="AD" clId="Web-{E2C6B0CF-57BF-05F7-6165-039DC396BF98}" dt="2024-11-12T11:51:58.377" v="34" actId="14100"/>
          <ac:spMkLst>
            <pc:docMk/>
            <pc:sldMk cId="2591287154" sldId="311"/>
            <ac:spMk id="6" creationId="{0CC214A9-B65D-FDF1-7616-D8081C944C60}"/>
          </ac:spMkLst>
        </pc:spChg>
      </pc:sldChg>
    </pc:docChg>
  </pc:docChgLst>
  <pc:docChgLst>
    <pc:chgData name="dagmara.skillszonemalta" userId="S::dagmara.skillszonemalta_gmail.com#ext#@dobasi.onmicrosoft.com::cab07fde-5b20-4099-b699-b3b303880fe4" providerId="AD" clId="Web-{1F1AF56B-9702-489F-A834-35FEF006417B}"/>
    <pc:docChg chg="modSld">
      <pc:chgData name="dagmara.skillszonemalta" userId="S::dagmara.skillszonemalta_gmail.com#ext#@dobasi.onmicrosoft.com::cab07fde-5b20-4099-b699-b3b303880fe4" providerId="AD" clId="Web-{1F1AF56B-9702-489F-A834-35FEF006417B}" dt="2024-11-28T08:15:56.703" v="1" actId="1076"/>
      <pc:docMkLst>
        <pc:docMk/>
      </pc:docMkLst>
      <pc:sldChg chg="modSp">
        <pc:chgData name="dagmara.skillszonemalta" userId="S::dagmara.skillszonemalta_gmail.com#ext#@dobasi.onmicrosoft.com::cab07fde-5b20-4099-b699-b3b303880fe4" providerId="AD" clId="Web-{1F1AF56B-9702-489F-A834-35FEF006417B}" dt="2024-11-28T08:15:56.703" v="1" actId="1076"/>
        <pc:sldMkLst>
          <pc:docMk/>
          <pc:sldMk cId="2949865065" sldId="30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cf44786e8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cf44786e8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ecf44786e8_0_2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g2ecf44786e8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cf44786e8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cf44786e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cf44786e8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cf44786e8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ecf44786e8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g2ecf44786e8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ecf44786e8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 name="Google Shape;175;g2ecf44786e8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ecf44786e8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4" name="Google Shape;194;g2ecf44786e8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ecf44786e8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g2ecf44786e8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ecf44786e8_0_2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6" name="Google Shape;206;g2ecf44786e8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ecf44786e8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2" name="Google Shape;212;g2ecf44786e8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cf44786e8_0_3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cf44786e8_0_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ecf44786e8_0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g2ecf44786e8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ecf44786e8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6" name="Google Shape;226;g2ecf44786e8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f44786e8_0_4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f44786e8_0_4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ecf44786e8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0" name="Google Shape;240;g2ecf44786e8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ecf44786e8_0_3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g2ecf44786e8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2ecf44786e8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g2ecf44786e8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ecf44786e8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2" name="Google Shape;262;g2ecf44786e8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cf44786e8_0_3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cf44786e8_0_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747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354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ecf44786e8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 name="Google Shape;101;g2ecf44786e8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0032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ecf44786e8_0_3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g2ecf44786e8_0_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ecf44786e8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ecf44786e8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ecf44786e8_0_4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6" name="Google Shape;296;g2ecf44786e8_0_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ecf44786e8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ecf44786e8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ecf44786e8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g2ecf44786e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ecf44786e8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6" name="Google Shape;316;g2ecf44786e8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ecf44786e8_0_4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3" name="Google Shape;323;g2ecf44786e8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3576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ecf44786e8_0_1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g2ecf44786e8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57776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ecf44786e8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 name="Google Shape;113;g2ecf44786e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ecf44786e8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g2ecf44786e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ecf44786e8_0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7" name="Google Shape;127;g2ecf44786e8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ecf44786e8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5" name="Google Shape;135;g2ecf44786e8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cf44786e8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3" name="Google Shape;143;g2ecf44786e8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s://www.obforum.com/article/sanna-marin-the-new-era-of-leadership"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hyperlink" Target="https://www.yourthoughtpartner.com/blog/authentic-leadersh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hyperlink" Target="https://jambarteambuilding.com/what-is-servant-leadership/" TargetMode="External"/><Relationship Id="rId4" Type="http://schemas.openxmlformats.org/officeDocument/2006/relationships/hyperlink" Target="https://www.linkedin.com/business/talent/blog/talent-acquisition/ways-to-be-better-leader-from-jacinda-arder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hyperlink" Target="https://www.verywellmind.com/what-is-transactional-leadership-2795317" TargetMode="External"/><Relationship Id="rId4" Type="http://schemas.openxmlformats.org/officeDocument/2006/relationships/hyperlink" Target="https://www.linkedin.com/pulse/iron-lady-margaret-thatchers-leadership-style-its-d-luke-bray-ph-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hyperlink" Target="https://www.pon.harvard.edu/daily/leadership-skills-daily/charismatic-leadership-weighing-the-pros-and-cons/" TargetMode="External"/><Relationship Id="rId4" Type="http://schemas.openxmlformats.org/officeDocument/2006/relationships/hyperlink" Target="https://medium.com/@careerstrategist/leadership-wisdom-from-oprah-winfrey-7-powerful-lessons-39e9f6610865"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developerexperience.io/articles/16personalities" TargetMode="External"/><Relationship Id="rId5" Type="http://schemas.openxmlformats.org/officeDocument/2006/relationships/image" Target="../media/image20.png"/><Relationship Id="rId4" Type="http://schemas.openxmlformats.org/officeDocument/2006/relationships/hyperlink" Target="https://www.16personalities.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similarminds.com/eysenck.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taylorhartman.com/assessment-information/"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www.discprofile.com/disc-styles" TargetMode="External"/><Relationship Id="rId5" Type="http://schemas.openxmlformats.org/officeDocument/2006/relationships/hyperlink" Target="https://www.flashpointleadership.com/blog/the-disc-profile-explained-how-two-identical-disc-styles-can-be-unique" TargetMode="Externa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www.canva.com/photos/MAFqfob29sI/"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video" Target="https://www.youtube.com/embed/5hqzGD6q3QI?feature=oembed" TargetMode="External"/><Relationship Id="rId6" Type="http://schemas.openxmlformats.org/officeDocument/2006/relationships/image" Target="../media/image27.jpeg"/><Relationship Id="rId5" Type="http://schemas.openxmlformats.org/officeDocument/2006/relationships/hyperlink" Target="https://www.youtube.com/watch?v=5hqzGD6q3QI&amp;ab_channel=SkillsZoneMalta" TargetMode="Externa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ideo" Target="https://www.youtube.com/embed/ozMCb0wOnMU?feature=oembed" TargetMode="External"/><Relationship Id="rId6" Type="http://schemas.openxmlformats.org/officeDocument/2006/relationships/image" Target="../media/image28.jpeg"/><Relationship Id="rId5" Type="http://schemas.openxmlformats.org/officeDocument/2006/relationships/hyperlink" Target="https://www.youtube.com/watch?v=ozMCb0wOnMU" TargetMode="Externa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hyperlink" Target="https://www.canva.com/icons/MAFuxVrwv0I/"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hyperlink" Target="https://www.canva.com/icons/MAF6TTlc6A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mvintage.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hyperlink" Target="https://www.womanunclouded.com/all-articles/how-she-does-it-krystyle-penza?fbclid=IwZXh0bgNhZW0CMTEAAR19AnK1SQUJS1qr7bGiD1-X_AJ8-zq5HoynamiJY0d4Gsc9tElXuSVyg0o_aem_-5uOKDAlGLXVnctYMlV0xg&amp;sfnsn=wa"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thearcadiaonline.com/7-unicorn-drive-from-startup-to-billion-dollar-sale-in-7-years-an-interview-with-iza-and-samo-login/"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failurebeforesuccess.com/donatella-versace/"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starsleep.gr/"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hyperlink" Target="https://podcasts.apple.com/be/podcast/ep-76-eri-pavlaki-co-founder-and-ceo-of-star-sleep/id1548818097?i=1000645099208" TargetMode="External"/><Relationship Id="rId4" Type="http://schemas.openxmlformats.org/officeDocument/2006/relationships/hyperlink" Target="https://womendobusiness.eu/en/"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worldfinance.com/banking/ana-botin-the-most-powerful-woman-in-finance"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hyperlink" Target="https://www.advancedsciencenews.com/canan-dagdeviren-follow-your-dream-because-life-is-too-short-to-follow-someone-elses/"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hyperlink" Target="https://www.canva.com/photos/MAFqYXaz4e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s://www.freepik.com/icon/empathy_5773033"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video" Target="https://www.youtube.com/embed/5uN4ImhAj7E?feature=oembed" TargetMode="External"/><Relationship Id="rId6" Type="http://schemas.openxmlformats.org/officeDocument/2006/relationships/image" Target="../media/image39.jpeg"/><Relationship Id="rId5" Type="http://schemas.openxmlformats.org/officeDocument/2006/relationships/hyperlink" Target="https://www.youtube.com/watch?v=5uN4ImhAj7E&amp;ab_channel=Forbes" TargetMode="Externa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www.canva.com/photos/MAFUMRc8nFw/"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hyperlink" Target="https://bunch.ai/"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s://www.canva.com/photos/MAFURrWqwcQ/"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s://www.flaticon.com/free-icon/books_342914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www.onlinewebfonts.com/icon/373721"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T2I4tus05hI&amp;ab_channel=TED"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hyperlink" Target="https://www.youtube.com/watch?v=bRtBHF-WPpM&amp;ab_channel=TEDxTalks" TargetMode="External"/><Relationship Id="rId5" Type="http://schemas.openxmlformats.org/officeDocument/2006/relationships/hyperlink" Target="https://www.youtube.com/watch?v=Q1pAKpe-sJU&amp;ab_channel=TEDxTalks" TargetMode="External"/><Relationship Id="rId4" Type="http://schemas.openxmlformats.org/officeDocument/2006/relationships/hyperlink" Target="https://www.youtube.com/watch?v=FVzHBWoIGEw&amp;ab_channel=TEDxTalks"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AY0PVeFSMQI&amp;t=235s&amp;ab_channel=TEDxTalks"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hyperlink" Target="https://www.youtube.com/watch?v=yru1oKJTQro&amp;ab_channel=TEDxTalks" TargetMode="External"/><Relationship Id="rId5" Type="http://schemas.openxmlformats.org/officeDocument/2006/relationships/hyperlink" Target="https://www.youtube.com/watch?v=x6dyrmHIjao&amp;ab_channel=TEDxTalks" TargetMode="External"/><Relationship Id="rId4" Type="http://schemas.openxmlformats.org/officeDocument/2006/relationships/hyperlink" Target="https://www.youtube.com/watch?v=gkQqyOtx04U&amp;ab_channel=TEDxTalks"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www.forbes.com/sites/goldiechan/2018/11/08/10-golden-rules-personal-branding/" TargetMode="External"/><Relationship Id="rId3" Type="http://schemas.openxmlformats.org/officeDocument/2006/relationships/hyperlink" Target="https://www.ollusa.edu/blog/leadership-styles.html" TargetMode="External"/><Relationship Id="rId7" Type="http://schemas.openxmlformats.org/officeDocument/2006/relationships/hyperlink" Target="https://au.indeed.com/"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hyperlink" Target="https://www.betterup.com/blog/how-to-build-confidence" TargetMode="External"/><Relationship Id="rId5" Type="http://schemas.openxmlformats.org/officeDocument/2006/relationships/hyperlink" Target="https://hbr.org/2011/04/how-to-build-confidence" TargetMode="External"/><Relationship Id="rId4" Type="http://schemas.openxmlformats.org/officeDocument/2006/relationships/hyperlink" Target="https://www.forbes.com"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digitalmarketinginstitute.com/" TargetMode="External"/><Relationship Id="rId7" Type="http://schemas.openxmlformats.org/officeDocument/2006/relationships/hyperlink" Target="https://www.forbes.com/sites/tracybrower/2021/09/19/empathy-is-the-most-important-leadership-skill-according-to-research/" TargetMode="Externa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hyperlink" Target="https://www.ccl.org/articles/leading-effectively-articles/empathy-in-the-workplace-a-tool-for-effective-leadership/" TargetMode="External"/><Relationship Id="rId5" Type="http://schemas.openxmlformats.org/officeDocument/2006/relationships/hyperlink" Target="https://hbr.org/2023/05/a-new-approach-to-building-your-personal-brand" TargetMode="External"/><Relationship Id="rId4" Type="http://schemas.openxmlformats.org/officeDocument/2006/relationships/hyperlink" Target="https://sproutsocial.com/glossary/personal-brand/"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ideo" Target="https://www.youtube.com/embed/kohEq-W3Hig?feature=oembed" TargetMode="External"/><Relationship Id="rId6" Type="http://schemas.openxmlformats.org/officeDocument/2006/relationships/hyperlink" Target="https://www.youtube.com/watch?v=kohEq-W3Hig&amp;ab_channel=SkillsZoneMalta" TargetMode="Externa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forbes.com/sites/maggiemcgrath/2022/12/06/meet-the-worlds-most-powerful-woman-ursula-von-der-leyen-president-of-the-european-commission/"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hyperlink" Target="https://www.verywellmind.com/what-is-transformational-leadership-279531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061018" y="2998862"/>
            <a:ext cx="6838766" cy="2219419"/>
          </a:xfrm>
        </p:spPr>
        <p:txBody>
          <a:bodyPr/>
          <a:lstStyle/>
          <a:p>
            <a:r>
              <a:rPr lang="el-GR" b="1" dirty="0">
                <a:solidFill>
                  <a:srgbClr val="48A1A2"/>
                </a:solidFill>
                <a:latin typeface="Raleway SemiBold"/>
              </a:rPr>
              <a:t>Ηγεσία &amp; Προσωπικό </a:t>
            </a:r>
            <a:r>
              <a:rPr lang="en-GB" b="1" dirty="0">
                <a:solidFill>
                  <a:srgbClr val="48A1A2"/>
                </a:solidFill>
                <a:latin typeface="Raleway SemiBold"/>
              </a:rPr>
              <a:t>Branding</a:t>
            </a:r>
            <a:endParaRPr lang="it-IT" b="1" dirty="0">
              <a:latin typeface="Raleway SemiBold"/>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083" y="3278474"/>
            <a:ext cx="4259262" cy="420069"/>
          </a:xfrm>
        </p:spPr>
        <p:txBody>
          <a:bodyPr/>
          <a:lstStyle/>
          <a:p>
            <a:pPr algn="ctr"/>
            <a:r>
              <a:rPr lang="el-GR" sz="2000" b="0" dirty="0">
                <a:solidFill>
                  <a:schemeClr val="accent1"/>
                </a:solidFill>
              </a:rPr>
              <a:t>ΚΑΛΩΣ ΗΡΘΑΤΕ ΣΤΗ ΕΝΟΤΗΤΑ</a:t>
            </a:r>
            <a:endParaRPr lang="it-IT" dirty="0">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g2ecf44786e8_0_89"/>
          <p:cNvSpPr txBox="1">
            <a:spLocks noGrp="1"/>
          </p:cNvSpPr>
          <p:nvPr>
            <p:ph type="title"/>
          </p:nvPr>
        </p:nvSpPr>
        <p:spPr>
          <a:xfrm>
            <a:off x="539050" y="289718"/>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Εξερεύνηση διαφόρων στυλ ηγεσίας</a:t>
            </a:r>
            <a:endParaRPr lang="en-GB" sz="3400" b="1" dirty="0"/>
          </a:p>
        </p:txBody>
      </p:sp>
      <p:sp>
        <p:nvSpPr>
          <p:cNvPr id="130" name="Google Shape;130;g2ecf44786e8_0_89"/>
          <p:cNvSpPr txBox="1"/>
          <p:nvPr/>
        </p:nvSpPr>
        <p:spPr>
          <a:xfrm>
            <a:off x="5100564" y="1601394"/>
            <a:ext cx="5722364" cy="292384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2. </a:t>
            </a:r>
            <a:r>
              <a:rPr lang="el-GR" sz="2000" b="1" dirty="0">
                <a:highlight>
                  <a:schemeClr val="lt1"/>
                </a:highlight>
                <a:latin typeface="Raleway"/>
                <a:ea typeface="Raleway"/>
                <a:cs typeface="Raleway"/>
                <a:sym typeface="Raleway"/>
              </a:rPr>
              <a:t>Αυθεντική ηγεσία</a:t>
            </a:r>
            <a:endParaRPr lang="en-US" sz="2000" b="1" dirty="0">
              <a:highlight>
                <a:srgbClr val="F3B75B"/>
              </a:highlight>
              <a:latin typeface="Raleway"/>
              <a:ea typeface="Raleway"/>
              <a:cs typeface="Raleway"/>
            </a:endParaRPr>
          </a:p>
          <a:p>
            <a:pPr>
              <a:spcBef>
                <a:spcPts val="600"/>
              </a:spcBef>
              <a:spcAft>
                <a:spcPts val="600"/>
              </a:spcAft>
            </a:pPr>
            <a:r>
              <a:rPr lang="el-GR" sz="1800" b="1" dirty="0">
                <a:latin typeface="Raleway"/>
                <a:ea typeface="Raleway"/>
                <a:cs typeface="Raleway"/>
                <a:sym typeface="Raleway"/>
              </a:rPr>
              <a:t>Χαρακτηριστικά </a:t>
            </a:r>
            <a:r>
              <a:rPr lang="en-GB" sz="1800" b="1" dirty="0">
                <a:latin typeface="Raleway"/>
                <a:ea typeface="Raleway"/>
                <a:cs typeface="Raleway"/>
                <a:sym typeface="Raleway"/>
              </a:rPr>
              <a:t>:</a:t>
            </a:r>
            <a:r>
              <a:rPr lang="en-GB" sz="1800" dirty="0">
                <a:latin typeface="Raleway"/>
                <a:ea typeface="Raleway"/>
                <a:cs typeface="Raleway"/>
                <a:sym typeface="Raleway"/>
              </a:rPr>
              <a:t> </a:t>
            </a:r>
            <a:endParaRPr lang="en-GB" sz="1800" dirty="0">
              <a:latin typeface="Raleway"/>
              <a:ea typeface="Raleway"/>
              <a:cs typeface="Raleway"/>
            </a:endParaRPr>
          </a:p>
          <a:p>
            <a:pPr marL="342900">
              <a:spcBef>
                <a:spcPts val="600"/>
              </a:spcBef>
              <a:spcAft>
                <a:spcPts val="600"/>
              </a:spcAft>
              <a:buChar char="•"/>
            </a:pPr>
            <a:r>
              <a:rPr lang="el-GR" sz="1800" dirty="0">
                <a:latin typeface="Raleway"/>
                <a:ea typeface="Raleway"/>
                <a:cs typeface="Raleway"/>
                <a:sym typeface="Raleway"/>
              </a:rPr>
              <a:t>Γνήσια, διαφανής, ηθική και συνεπής με τις βασικές αξίες.</a:t>
            </a:r>
            <a:endParaRPr sz="1800" dirty="0">
              <a:latin typeface="Raleway"/>
              <a:ea typeface="Raleway"/>
              <a:cs typeface="Raleway"/>
            </a:endParaRPr>
          </a:p>
          <a:p>
            <a:pPr>
              <a:spcBef>
                <a:spcPts val="600"/>
              </a:spcBef>
              <a:spcAft>
                <a:spcPts val="600"/>
              </a:spcAft>
            </a:pPr>
            <a:r>
              <a:rPr lang="el-GR" sz="1800" b="1" dirty="0">
                <a:latin typeface="Raleway"/>
                <a:ea typeface="Raleway"/>
                <a:cs typeface="Raleway"/>
                <a:sym typeface="Raleway"/>
              </a:rPr>
              <a:t>Πρακτικές: </a:t>
            </a:r>
            <a:endParaRPr lang="en-GB" sz="1800" b="1" dirty="0">
              <a:latin typeface="Raleway"/>
              <a:ea typeface="Raleway"/>
              <a:cs typeface="Raleway"/>
            </a:endParaRPr>
          </a:p>
          <a:p>
            <a:pPr marL="342900">
              <a:spcBef>
                <a:spcPts val="600"/>
              </a:spcBef>
              <a:spcAft>
                <a:spcPts val="600"/>
              </a:spcAft>
              <a:buChar char="•"/>
            </a:pPr>
            <a:r>
              <a:rPr lang="el-GR" sz="1800" dirty="0">
                <a:latin typeface="Raleway"/>
                <a:ea typeface="Raleway"/>
                <a:cs typeface="Raleway"/>
                <a:sym typeface="Raleway"/>
              </a:rPr>
              <a:t>Αυτογνωσία, ειλικρινής επικοινωνία, συνεπής συμπεριφορά.</a:t>
            </a:r>
            <a:endParaRPr sz="1800" dirty="0">
              <a:latin typeface="Raleway"/>
              <a:ea typeface="Raleway"/>
              <a:cs typeface="Raleway"/>
            </a:endParaRPr>
          </a:p>
        </p:txBody>
      </p:sp>
      <p:sp>
        <p:nvSpPr>
          <p:cNvPr id="4" name="TextBox 3">
            <a:extLst>
              <a:ext uri="{FF2B5EF4-FFF2-40B4-BE49-F238E27FC236}">
                <a16:creationId xmlns:a16="http://schemas.microsoft.com/office/drawing/2014/main" id="{DD156FE8-A256-8025-ECFB-9873A32E0EC0}"/>
              </a:ext>
            </a:extLst>
          </p:cNvPr>
          <p:cNvSpPr txBox="1"/>
          <p:nvPr/>
        </p:nvSpPr>
        <p:spPr>
          <a:xfrm>
            <a:off x="6215387" y="4497895"/>
            <a:ext cx="5751290"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800" dirty="0">
                <a:latin typeface="Raleway"/>
              </a:rPr>
              <a:t>Η </a:t>
            </a:r>
            <a:r>
              <a:rPr lang="el-GR" sz="1800" dirty="0" err="1">
                <a:latin typeface="Raleway"/>
              </a:rPr>
              <a:t>Sanna</a:t>
            </a:r>
            <a:r>
              <a:rPr lang="el-GR" sz="1800" dirty="0">
                <a:latin typeface="Raleway"/>
              </a:rPr>
              <a:t> </a:t>
            </a:r>
            <a:r>
              <a:rPr lang="el-GR" sz="1800" dirty="0" err="1">
                <a:latin typeface="Raleway"/>
              </a:rPr>
              <a:t>Marin</a:t>
            </a:r>
            <a:r>
              <a:rPr lang="el-GR" sz="1800" dirty="0">
                <a:latin typeface="Raleway"/>
              </a:rPr>
              <a:t>, πρώην πρωθυπουργός της Φινλανδίας, είναι το καλύτερο παράδειγμα αυθεντικής ηγεσίας. Διαβάστε περισσότερα για τις τεχνικές ηγεσίας της</a:t>
            </a:r>
            <a:r>
              <a:rPr lang="en-US" sz="1800" dirty="0">
                <a:latin typeface="Raleway"/>
                <a:ea typeface="Roboto"/>
              </a:rPr>
              <a:t>: </a:t>
            </a:r>
            <a:r>
              <a:rPr lang="en-US" sz="1800" dirty="0">
                <a:latin typeface="Raleway"/>
                <a:ea typeface="Roboto"/>
                <a:hlinkClick r:id="rId3"/>
              </a:rPr>
              <a:t>Sanna Marin: </a:t>
            </a:r>
            <a:r>
              <a:rPr lang="el-GR" sz="1800" dirty="0">
                <a:latin typeface="Raleway"/>
                <a:ea typeface="Roboto"/>
                <a:hlinkClick r:id="rId3"/>
              </a:rPr>
              <a:t>Η Νέα Εποχή της Ηγεσίας</a:t>
            </a:r>
            <a:r>
              <a:rPr lang="en-US" sz="1800" dirty="0">
                <a:latin typeface="Raleway"/>
                <a:ea typeface="Roboto"/>
              </a:rPr>
              <a:t> </a:t>
            </a:r>
            <a:r>
              <a:rPr lang="el-GR" sz="1800" dirty="0">
                <a:latin typeface="Raleway"/>
                <a:ea typeface="Roboto"/>
              </a:rPr>
              <a:t>για την καλύτερη κατανόηση της έννοιας. Σας ενθαρρύνουμε επίσης να διαβάσετε περισσότερα για την</a:t>
            </a:r>
            <a:r>
              <a:rPr lang="en-US" sz="1800" dirty="0">
                <a:latin typeface="Raleway"/>
                <a:ea typeface="Roboto"/>
              </a:rPr>
              <a:t> </a:t>
            </a:r>
            <a:r>
              <a:rPr lang="en-US" sz="1800" dirty="0">
                <a:latin typeface="Raleway"/>
                <a:ea typeface="Roboto"/>
                <a:hlinkClick r:id="rId4"/>
              </a:rPr>
              <a:t>lea</a:t>
            </a:r>
            <a:r>
              <a:rPr lang="el-GR" sz="1800" dirty="0">
                <a:latin typeface="Raleway"/>
                <a:ea typeface="Roboto"/>
                <a:hlinkClick r:id="rId4"/>
              </a:rPr>
              <a:t> αυθεντική ηγεσία.</a:t>
            </a:r>
            <a:endParaRPr lang="en-US" sz="1800" dirty="0">
              <a:latin typeface="Raleway"/>
              <a:ea typeface="Roboto"/>
              <a:hlinkClick r:id="rId4"/>
            </a:endParaRPr>
          </a:p>
        </p:txBody>
      </p:sp>
      <p:pic>
        <p:nvPicPr>
          <p:cNvPr id="3" name="Picture 2" descr="A person with long brown hair wearing a white suit&#10;&#10;Description automatically generated">
            <a:extLst>
              <a:ext uri="{FF2B5EF4-FFF2-40B4-BE49-F238E27FC236}">
                <a16:creationId xmlns:a16="http://schemas.microsoft.com/office/drawing/2014/main" id="{E7C777A3-601E-AAF5-776D-F41FB9F9B7DF}"/>
              </a:ext>
            </a:extLst>
          </p:cNvPr>
          <p:cNvPicPr>
            <a:picLocks noChangeAspect="1"/>
          </p:cNvPicPr>
          <p:nvPr/>
        </p:nvPicPr>
        <p:blipFill>
          <a:blip r:embed="rId5"/>
          <a:srcRect l="24791" r="16806" b="211"/>
          <a:stretch/>
        </p:blipFill>
        <p:spPr>
          <a:xfrm>
            <a:off x="1016001" y="1601394"/>
            <a:ext cx="5447098" cy="5236036"/>
          </a:xfrm>
          <a:prstGeom prst="rect">
            <a:avLst/>
          </a:prstGeom>
        </p:spPr>
      </p:pic>
      <p:sp>
        <p:nvSpPr>
          <p:cNvPr id="5" name="TextBox 1">
            <a:extLst>
              <a:ext uri="{FF2B5EF4-FFF2-40B4-BE49-F238E27FC236}">
                <a16:creationId xmlns:a16="http://schemas.microsoft.com/office/drawing/2014/main" id="{8F2DFA47-6A4C-2813-9E8C-3B5CF473379B}"/>
              </a:ext>
            </a:extLst>
          </p:cNvPr>
          <p:cNvSpPr txBox="1"/>
          <p:nvPr/>
        </p:nvSpPr>
        <p:spPr>
          <a:xfrm>
            <a:off x="6217359" y="6614370"/>
            <a:ext cx="3178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Telegraph.co.uk</a:t>
            </a:r>
            <a:endParaRPr lang="en-GB" sz="1000" dirty="0">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ecf44786e8_0_94"/>
          <p:cNvSpPr txBox="1">
            <a:spLocks noGrp="1"/>
          </p:cNvSpPr>
          <p:nvPr>
            <p:ph type="title"/>
          </p:nvPr>
        </p:nvSpPr>
        <p:spPr>
          <a:xfrm>
            <a:off x="511975" y="19887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Εξερεύνηση διαφόρων στυλ ηγεσίας</a:t>
            </a:r>
            <a:endParaRPr lang="en-GB" sz="3400" b="1" dirty="0"/>
          </a:p>
        </p:txBody>
      </p:sp>
      <p:sp>
        <p:nvSpPr>
          <p:cNvPr id="138" name="Google Shape;138;g2ecf44786e8_0_94"/>
          <p:cNvSpPr txBox="1"/>
          <p:nvPr/>
        </p:nvSpPr>
        <p:spPr>
          <a:xfrm>
            <a:off x="643592" y="1160630"/>
            <a:ext cx="8303720" cy="3377817"/>
          </a:xfrm>
          <a:prstGeom prst="rect">
            <a:avLst/>
          </a:prstGeom>
          <a:noFill/>
          <a:ln>
            <a:noFill/>
          </a:ln>
        </p:spPr>
        <p:txBody>
          <a:bodyPr spcFirstLastPara="1" wrap="square" lIns="91425" tIns="91425" rIns="91425" bIns="91425" anchor="t" anchorCtr="0">
            <a:spAutoFit/>
          </a:bodyPr>
          <a:lstStyle/>
          <a:p>
            <a:pPr>
              <a:lnSpc>
                <a:spcPct val="115000"/>
              </a:lnSpc>
            </a:pPr>
            <a:r>
              <a:rPr lang="en-GB" sz="2000" b="1" dirty="0">
                <a:highlight>
                  <a:schemeClr val="lt1"/>
                </a:highlight>
                <a:latin typeface="Raleway"/>
                <a:ea typeface="Raleway"/>
                <a:cs typeface="Raleway"/>
                <a:sym typeface="Raleway"/>
              </a:rPr>
              <a:t>3.</a:t>
            </a:r>
            <a:r>
              <a:rPr lang="el-GR" sz="2000" b="1" dirty="0">
                <a:highlight>
                  <a:schemeClr val="lt1"/>
                </a:highlight>
                <a:latin typeface="Raleway"/>
                <a:ea typeface="Raleway"/>
                <a:cs typeface="Raleway"/>
                <a:sym typeface="Raleway"/>
              </a:rPr>
              <a:t> Υπηρεσιακή ηγεσία</a:t>
            </a:r>
            <a:endParaRPr sz="2000" b="1" dirty="0">
              <a:highlight>
                <a:schemeClr val="lt1"/>
              </a:highlight>
              <a:latin typeface="Raleway"/>
              <a:ea typeface="Raleway"/>
              <a:cs typeface="Raleway"/>
              <a:sym typeface="Raleway"/>
            </a:endParaRPr>
          </a:p>
          <a:p>
            <a:pPr marL="0" lvl="0" indent="0" algn="l" rtl="0">
              <a:lnSpc>
                <a:spcPct val="115000"/>
              </a:lnSpc>
              <a:spcBef>
                <a:spcPts val="0"/>
              </a:spcBef>
              <a:spcAft>
                <a:spcPts val="0"/>
              </a:spcAft>
              <a:buNone/>
            </a:pPr>
            <a:endParaRPr sz="1000" b="1" dirty="0">
              <a:highlight>
                <a:schemeClr val="lt1"/>
              </a:highlight>
              <a:latin typeface="Raleway"/>
              <a:ea typeface="Raleway"/>
              <a:cs typeface="Raleway"/>
              <a:sym typeface="Raleway"/>
            </a:endParaRPr>
          </a:p>
          <a:p>
            <a:pPr>
              <a:spcBef>
                <a:spcPts val="600"/>
              </a:spcBef>
              <a:spcAft>
                <a:spcPts val="600"/>
              </a:spcAft>
            </a:pPr>
            <a:r>
              <a:rPr lang="el-GR" sz="1900" b="1" dirty="0">
                <a:latin typeface="Raleway"/>
                <a:ea typeface="Raleway"/>
                <a:cs typeface="Raleway"/>
                <a:sym typeface="Raleway"/>
              </a:rPr>
              <a:t>Χαρακτηριστικά</a:t>
            </a:r>
            <a:r>
              <a:rPr lang="en-GB" sz="1900" b="1" dirty="0">
                <a:latin typeface="Raleway"/>
                <a:ea typeface="Raleway"/>
                <a:cs typeface="Raleway"/>
                <a:sym typeface="Raleway"/>
              </a:rPr>
              <a:t>:</a:t>
            </a:r>
            <a:r>
              <a:rPr lang="en-GB" sz="1900" dirty="0">
                <a:latin typeface="Raleway"/>
                <a:ea typeface="Raleway"/>
                <a:cs typeface="Raleway"/>
                <a:sym typeface="Raleway"/>
              </a:rPr>
              <a:t> </a:t>
            </a:r>
          </a:p>
          <a:p>
            <a:pPr marL="342900">
              <a:spcBef>
                <a:spcPts val="600"/>
              </a:spcBef>
              <a:spcAft>
                <a:spcPts val="600"/>
              </a:spcAft>
              <a:buChar char="•"/>
            </a:pPr>
            <a:r>
              <a:rPr lang="el-GR" sz="1900" dirty="0">
                <a:latin typeface="Raleway"/>
                <a:ea typeface="Raleway"/>
                <a:cs typeface="Raleway"/>
                <a:sym typeface="Raleway"/>
              </a:rPr>
              <a:t>Εστίαση στην εξυπηρέτηση της ομάδας, προτεραιότητα στις ανάγκες της ομάδας (έναντι των δικών σας), ενίσχυση της αίσθησης της κοινότητας.</a:t>
            </a:r>
            <a:endParaRPr sz="1900" dirty="0">
              <a:latin typeface="Raleway"/>
              <a:ea typeface="Raleway"/>
              <a:cs typeface="Raleway"/>
            </a:endParaRPr>
          </a:p>
          <a:p>
            <a:pPr>
              <a:spcBef>
                <a:spcPts val="600"/>
              </a:spcBef>
              <a:spcAft>
                <a:spcPts val="600"/>
              </a:spcAft>
            </a:pPr>
            <a:r>
              <a:rPr lang="el-GR" sz="1900" b="1" dirty="0">
                <a:latin typeface="Raleway"/>
                <a:ea typeface="Raleway"/>
                <a:cs typeface="Raleway"/>
                <a:sym typeface="Raleway"/>
              </a:rPr>
              <a:t>Πρακτικές</a:t>
            </a:r>
            <a:r>
              <a:rPr lang="en-GB" sz="1900" b="1" dirty="0">
                <a:latin typeface="Raleway"/>
                <a:ea typeface="Raleway"/>
                <a:cs typeface="Raleway"/>
                <a:sym typeface="Raleway"/>
              </a:rPr>
              <a:t>:</a:t>
            </a:r>
            <a:r>
              <a:rPr lang="en-GB" sz="1900" dirty="0">
                <a:latin typeface="Raleway"/>
                <a:ea typeface="Raleway"/>
                <a:cs typeface="Raleway"/>
                <a:sym typeface="Raleway"/>
              </a:rPr>
              <a:t> </a:t>
            </a:r>
            <a:endParaRPr lang="en-GB" sz="1900" b="1" dirty="0">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a:t>
            </a:r>
            <a:r>
              <a:rPr lang="el-GR" sz="1900" dirty="0">
                <a:latin typeface="Raleway"/>
                <a:ea typeface="Raleway"/>
                <a:cs typeface="Raleway"/>
                <a:sym typeface="Raleway"/>
              </a:rPr>
              <a:t>Ενεργή ακρόαση, </a:t>
            </a:r>
            <a:r>
              <a:rPr lang="el-GR" sz="1900" dirty="0" err="1">
                <a:latin typeface="Raleway"/>
                <a:ea typeface="Raleway"/>
                <a:cs typeface="Raleway"/>
                <a:sym typeface="Raleway"/>
              </a:rPr>
              <a:t>ενσυναίσθηση</a:t>
            </a:r>
            <a:r>
              <a:rPr lang="el-GR" sz="1900" dirty="0">
                <a:latin typeface="Raleway"/>
                <a:ea typeface="Raleway"/>
                <a:cs typeface="Raleway"/>
                <a:sym typeface="Raleway"/>
              </a:rPr>
              <a:t> της ηγεσίας, προτεραιότητα στην ευημερία και την ανάπτυξη της ομάδας, δίνοντας στην ομάδα τη δυνατότητα να αξιοποιήσει πλήρως τις δυνατότητές της.</a:t>
            </a:r>
            <a:endParaRPr sz="1900" b="1" dirty="0">
              <a:latin typeface="Raleway"/>
              <a:ea typeface="Raleway"/>
              <a:cs typeface="Raleway"/>
            </a:endParaRPr>
          </a:p>
        </p:txBody>
      </p:sp>
      <p:pic>
        <p:nvPicPr>
          <p:cNvPr id="139" name="Google Shape;139;g2ecf44786e8_0_94"/>
          <p:cNvPicPr preferRelativeResize="0"/>
          <p:nvPr/>
        </p:nvPicPr>
        <p:blipFill rotWithShape="1">
          <a:blip r:embed="rId3">
            <a:alphaModFix/>
          </a:blip>
          <a:srcRect l="31752" r="8673" b="3213"/>
          <a:stretch/>
        </p:blipFill>
        <p:spPr>
          <a:xfrm>
            <a:off x="7861612" y="961600"/>
            <a:ext cx="4328852" cy="5896401"/>
          </a:xfrm>
          <a:prstGeom prst="rect">
            <a:avLst/>
          </a:prstGeom>
          <a:noFill/>
          <a:ln>
            <a:noFill/>
          </a:ln>
        </p:spPr>
      </p:pic>
      <p:sp>
        <p:nvSpPr>
          <p:cNvPr id="2" name="TextBox 1">
            <a:extLst>
              <a:ext uri="{FF2B5EF4-FFF2-40B4-BE49-F238E27FC236}">
                <a16:creationId xmlns:a16="http://schemas.microsoft.com/office/drawing/2014/main" id="{33C8CF3B-4923-4079-9150-EDA3874C0058}"/>
              </a:ext>
            </a:extLst>
          </p:cNvPr>
          <p:cNvSpPr txBox="1"/>
          <p:nvPr/>
        </p:nvSpPr>
        <p:spPr>
          <a:xfrm>
            <a:off x="6571226" y="6608720"/>
            <a:ext cx="29318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Comparic.pl</a:t>
            </a:r>
            <a:endParaRPr lang="en-US" sz="1000">
              <a:solidFill>
                <a:schemeClr val="accent1"/>
              </a:solidFill>
              <a:latin typeface="Raleway"/>
            </a:endParaRPr>
          </a:p>
        </p:txBody>
      </p:sp>
      <p:sp>
        <p:nvSpPr>
          <p:cNvPr id="4" name="TextBox 3">
            <a:extLst>
              <a:ext uri="{FF2B5EF4-FFF2-40B4-BE49-F238E27FC236}">
                <a16:creationId xmlns:a16="http://schemas.microsoft.com/office/drawing/2014/main" id="{E77FC96A-55B3-C159-0CD3-C047A2039469}"/>
              </a:ext>
            </a:extLst>
          </p:cNvPr>
          <p:cNvSpPr txBox="1"/>
          <p:nvPr/>
        </p:nvSpPr>
        <p:spPr>
          <a:xfrm>
            <a:off x="643592" y="4384626"/>
            <a:ext cx="7538215"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dirty="0">
                <a:latin typeface="Raleway"/>
              </a:rPr>
              <a:t>Η </a:t>
            </a:r>
            <a:r>
              <a:rPr lang="el-GR" sz="1800" dirty="0" err="1">
                <a:latin typeface="Raleway"/>
              </a:rPr>
              <a:t>Jacinda</a:t>
            </a:r>
            <a:r>
              <a:rPr lang="el-GR" sz="1800" dirty="0">
                <a:latin typeface="Raleway"/>
              </a:rPr>
              <a:t> </a:t>
            </a:r>
            <a:r>
              <a:rPr lang="el-GR" sz="1800" dirty="0" err="1">
                <a:latin typeface="Raleway"/>
              </a:rPr>
              <a:t>Ardern</a:t>
            </a:r>
            <a:r>
              <a:rPr lang="el-GR" sz="1800" dirty="0">
                <a:latin typeface="Raleway"/>
              </a:rPr>
              <a:t>, πρώην πρωθυπουργός της Νέας Ζηλανδίας, είναι το καλύτερο παράδειγμα υπηρετικής ηγεσίας. Διαβάστε περισσότερα για τις τεχνικές ηγεσίας της:</a:t>
            </a:r>
            <a:r>
              <a:rPr lang="en-US" sz="1800" dirty="0">
                <a:latin typeface="Raleway"/>
                <a:ea typeface="Roboto"/>
              </a:rPr>
              <a:t> </a:t>
            </a:r>
            <a:r>
              <a:rPr lang="el-GR" sz="1800" dirty="0">
                <a:latin typeface="Raleway"/>
                <a:ea typeface="Roboto"/>
                <a:hlinkClick r:id="rId4"/>
              </a:rPr>
              <a:t>5 τρόποι για να γίνετε καλύτερος ηγέτης από την πρώην πρωθυπουργό της Νέας Ζηλανδίας </a:t>
            </a:r>
            <a:r>
              <a:rPr lang="el-GR" sz="1800" dirty="0">
                <a:latin typeface="Raleway"/>
                <a:ea typeface="Roboto"/>
              </a:rPr>
              <a:t>για να κατανοήσετε καλύτερα την έννοια. Σας ενθαρρύνουμε επίσης να διαβάσετε περισσότερα για την </a:t>
            </a:r>
            <a:r>
              <a:rPr lang="el-GR" sz="1800" dirty="0">
                <a:latin typeface="Raleway"/>
                <a:ea typeface="Roboto"/>
                <a:hlinkClick r:id="rId5"/>
              </a:rPr>
              <a:t>υπηρετική ηγεσία</a:t>
            </a:r>
            <a:r>
              <a:rPr lang="en-US" sz="1800" dirty="0">
                <a:latin typeface="Raleway"/>
                <a:ea typeface="Roboto"/>
                <a:hlinkClick r:id="rId5"/>
              </a:rPr>
              <a:t>.</a:t>
            </a:r>
            <a:endParaRPr lang="en-US" dirty="0"/>
          </a:p>
          <a:p>
            <a:endParaRPr lang="en-US" sz="1800" dirty="0">
              <a:latin typeface="Raleway"/>
              <a:ea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ecf44786e8_0_228"/>
          <p:cNvSpPr txBox="1">
            <a:spLocks noGrp="1"/>
          </p:cNvSpPr>
          <p:nvPr>
            <p:ph type="title"/>
          </p:nvPr>
        </p:nvSpPr>
        <p:spPr>
          <a:xfrm>
            <a:off x="697210" y="234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Διερεύνηση διαφόρων στυλ ηγεσίας</a:t>
            </a:r>
            <a:endParaRPr lang="en-GB" sz="3400" b="1" dirty="0"/>
          </a:p>
        </p:txBody>
      </p:sp>
      <p:sp>
        <p:nvSpPr>
          <p:cNvPr id="146" name="Google Shape;146;g2ecf44786e8_0_228"/>
          <p:cNvSpPr txBox="1"/>
          <p:nvPr/>
        </p:nvSpPr>
        <p:spPr>
          <a:xfrm>
            <a:off x="5682081" y="1344728"/>
            <a:ext cx="6248650" cy="2993097"/>
          </a:xfrm>
          <a:prstGeom prst="rect">
            <a:avLst/>
          </a:prstGeom>
          <a:noFill/>
          <a:ln>
            <a:noFill/>
          </a:ln>
        </p:spPr>
        <p:txBody>
          <a:bodyPr spcFirstLastPara="1" wrap="square" lIns="91425" tIns="91425" rIns="91425" bIns="91425" anchor="t" anchorCtr="0">
            <a:spAutoFit/>
          </a:bodyPr>
          <a:lstStyle/>
          <a:p>
            <a:pPr>
              <a:lnSpc>
                <a:spcPct val="115000"/>
              </a:lnSpc>
            </a:pPr>
            <a:r>
              <a:rPr lang="el-GR" sz="2000" b="1" dirty="0">
                <a:highlight>
                  <a:schemeClr val="lt1"/>
                </a:highlight>
                <a:latin typeface="Raleway"/>
                <a:ea typeface="Raleway"/>
                <a:cs typeface="Raleway"/>
                <a:sym typeface="Raleway"/>
              </a:rPr>
              <a:t>4. Συναλλακτική ηγεσία</a:t>
            </a:r>
          </a:p>
          <a:p>
            <a:pPr>
              <a:lnSpc>
                <a:spcPct val="115000"/>
              </a:lnSpc>
            </a:pPr>
            <a:endParaRPr sz="1000" dirty="0">
              <a:latin typeface="Raleway"/>
              <a:ea typeface="Raleway"/>
              <a:cs typeface="Raleway"/>
              <a:sym typeface="Raleway"/>
            </a:endParaRPr>
          </a:p>
          <a:p>
            <a:pPr>
              <a:spcBef>
                <a:spcPts val="600"/>
              </a:spcBef>
              <a:spcAft>
                <a:spcPts val="600"/>
              </a:spcAft>
            </a:pPr>
            <a:r>
              <a:rPr lang="el-GR" sz="1800" b="1" dirty="0">
                <a:latin typeface="Raleway"/>
                <a:ea typeface="Raleway"/>
                <a:cs typeface="Raleway"/>
                <a:sym typeface="Raleway"/>
              </a:rPr>
              <a:t>Χαρακτηριστικά </a:t>
            </a:r>
            <a:r>
              <a:rPr lang="en-GB" sz="1800" b="1" dirty="0">
                <a:latin typeface="Raleway"/>
                <a:ea typeface="Raleway"/>
                <a:cs typeface="Raleway"/>
                <a:sym typeface="Raleway"/>
              </a:rPr>
              <a:t>: </a:t>
            </a:r>
            <a:endParaRPr lang="en-GB" sz="1800" dirty="0">
              <a:latin typeface="Raleway"/>
              <a:ea typeface="Raleway"/>
              <a:cs typeface="Raleway"/>
            </a:endParaRPr>
          </a:p>
          <a:p>
            <a:pPr marL="285750">
              <a:spcBef>
                <a:spcPts val="600"/>
              </a:spcBef>
              <a:spcAft>
                <a:spcPts val="600"/>
              </a:spcAft>
              <a:buChar char="•"/>
            </a:pPr>
            <a:r>
              <a:rPr lang="el-GR" sz="1800" dirty="0">
                <a:latin typeface="Raleway"/>
                <a:ea typeface="Raleway"/>
                <a:cs typeface="Raleway"/>
                <a:sym typeface="Raleway"/>
              </a:rPr>
              <a:t>Επικεντρώνεται στη ρουτίνα, τις καθιερωμένες διαδικασίες και τα συστήματα ανταμοιβής/τιμωρίας.</a:t>
            </a:r>
            <a:endParaRPr lang="en-US" sz="1800" dirty="0">
              <a:latin typeface="Raleway"/>
              <a:ea typeface="Raleway"/>
              <a:cs typeface="Raleway"/>
            </a:endParaRPr>
          </a:p>
          <a:p>
            <a:pPr>
              <a:spcBef>
                <a:spcPts val="600"/>
              </a:spcBef>
              <a:spcAft>
                <a:spcPts val="600"/>
              </a:spcAft>
            </a:pPr>
            <a:r>
              <a:rPr lang="el-GR" sz="1800" b="1" dirty="0">
                <a:latin typeface="Raleway"/>
                <a:ea typeface="Raleway"/>
                <a:cs typeface="Raleway"/>
                <a:sym typeface="Raleway"/>
              </a:rPr>
              <a:t>Πρακτικές </a:t>
            </a:r>
            <a:r>
              <a:rPr lang="en-US" sz="1800" b="1" dirty="0">
                <a:latin typeface="Raleway"/>
                <a:ea typeface="Raleway"/>
                <a:cs typeface="Raleway"/>
                <a:sym typeface="Raleway"/>
              </a:rPr>
              <a:t>: </a:t>
            </a:r>
          </a:p>
          <a:p>
            <a:pPr marL="285750">
              <a:spcBef>
                <a:spcPts val="600"/>
              </a:spcBef>
              <a:spcAft>
                <a:spcPts val="600"/>
              </a:spcAft>
              <a:buChar char="•"/>
            </a:pPr>
            <a:r>
              <a:rPr lang="el-GR" sz="1800" dirty="0">
                <a:latin typeface="Raleway"/>
                <a:ea typeface="Raleway"/>
                <a:cs typeface="Raleway"/>
                <a:sym typeface="Raleway"/>
              </a:rPr>
              <a:t> Καθορισμός σαφών στόχων, παρακολούθηση της απόδοσης, παροχή ανταμοιβών για τη συμμόρφωση.</a:t>
            </a:r>
            <a:endParaRPr sz="1800" b="1" dirty="0">
              <a:latin typeface="Raleway"/>
              <a:ea typeface="Raleway"/>
              <a:cs typeface="Raleway"/>
            </a:endParaRPr>
          </a:p>
        </p:txBody>
      </p:sp>
      <p:pic>
        <p:nvPicPr>
          <p:cNvPr id="147" name="Google Shape;147;g2ecf44786e8_0_228"/>
          <p:cNvPicPr preferRelativeResize="0"/>
          <p:nvPr/>
        </p:nvPicPr>
        <p:blipFill rotWithShape="1">
          <a:blip r:embed="rId3">
            <a:alphaModFix/>
          </a:blip>
          <a:srcRect l="8658" r="8962"/>
          <a:stretch/>
        </p:blipFill>
        <p:spPr>
          <a:xfrm>
            <a:off x="896957" y="1347225"/>
            <a:ext cx="5414902" cy="5510776"/>
          </a:xfrm>
          <a:prstGeom prst="rect">
            <a:avLst/>
          </a:prstGeom>
          <a:noFill/>
          <a:ln>
            <a:noFill/>
          </a:ln>
        </p:spPr>
      </p:pic>
      <p:sp>
        <p:nvSpPr>
          <p:cNvPr id="2" name="TextBox 1">
            <a:extLst>
              <a:ext uri="{FF2B5EF4-FFF2-40B4-BE49-F238E27FC236}">
                <a16:creationId xmlns:a16="http://schemas.microsoft.com/office/drawing/2014/main" id="{AC1ADAB5-2888-9E08-4B69-82AD477A5E9B}"/>
              </a:ext>
            </a:extLst>
          </p:cNvPr>
          <p:cNvSpPr txBox="1"/>
          <p:nvPr/>
        </p:nvSpPr>
        <p:spPr>
          <a:xfrm>
            <a:off x="195284" y="5236688"/>
            <a:ext cx="100808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static.wixstatic.com</a:t>
            </a:r>
            <a:endParaRPr lang="en-GB" sz="1000" dirty="0">
              <a:solidFill>
                <a:schemeClr val="accent1"/>
              </a:solidFill>
            </a:endParaRPr>
          </a:p>
        </p:txBody>
      </p:sp>
      <p:sp>
        <p:nvSpPr>
          <p:cNvPr id="4" name="TextBox 3">
            <a:extLst>
              <a:ext uri="{FF2B5EF4-FFF2-40B4-BE49-F238E27FC236}">
                <a16:creationId xmlns:a16="http://schemas.microsoft.com/office/drawing/2014/main" id="{5CD3C341-153A-93F3-E365-84BE4A273F1A}"/>
              </a:ext>
            </a:extLst>
          </p:cNvPr>
          <p:cNvSpPr txBox="1"/>
          <p:nvPr/>
        </p:nvSpPr>
        <p:spPr>
          <a:xfrm>
            <a:off x="6093253" y="4341331"/>
            <a:ext cx="586237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dirty="0">
                <a:latin typeface="Raleway"/>
                <a:ea typeface="Roboto"/>
              </a:rPr>
              <a:t>Η </a:t>
            </a:r>
            <a:r>
              <a:rPr lang="el-GR" sz="1800" dirty="0" err="1">
                <a:latin typeface="Raleway"/>
                <a:ea typeface="Roboto"/>
              </a:rPr>
              <a:t>Μάργκαρετ</a:t>
            </a:r>
            <a:r>
              <a:rPr lang="el-GR" sz="1800" dirty="0">
                <a:latin typeface="Raleway"/>
                <a:ea typeface="Roboto"/>
              </a:rPr>
              <a:t> Θάτσερ, η πρώτη γυναίκα πρωθυπουργός του Ηνωμένου Βασιλείου, είναι το καλύτερο παράδειγμα συναλλακτικής ηγεσίας. Διαβάστε περισσότερα για την ηγεσία της</a:t>
            </a:r>
            <a:r>
              <a:rPr lang="en-US" sz="1800" dirty="0">
                <a:latin typeface="Raleway"/>
                <a:ea typeface="Roboto"/>
              </a:rPr>
              <a:t>: </a:t>
            </a:r>
            <a:r>
              <a:rPr lang="en-US" sz="1800" dirty="0">
                <a:latin typeface="Raleway"/>
                <a:ea typeface="Roboto"/>
                <a:hlinkClick r:id="rId4"/>
              </a:rPr>
              <a:t>The Iron Lady: Margaret Thatcher's Leadership Style and Its Impact on Britain's Political Landscape</a:t>
            </a:r>
            <a:r>
              <a:rPr lang="en-US" sz="1800" dirty="0">
                <a:latin typeface="Raleway"/>
                <a:ea typeface="Roboto"/>
              </a:rPr>
              <a:t> </a:t>
            </a:r>
            <a:r>
              <a:rPr lang="el-GR" sz="1800" dirty="0">
                <a:latin typeface="Raleway"/>
                <a:ea typeface="Roboto"/>
              </a:rPr>
              <a:t>για να κατανοήσετε καλύτερα την έννοια. Σας ενθαρρύνουμε επίσης να διαβάσετε περισσότερα για τη </a:t>
            </a:r>
            <a:r>
              <a:rPr lang="el-GR" sz="1800" dirty="0">
                <a:latin typeface="Raleway"/>
                <a:ea typeface="Roboto"/>
                <a:hlinkClick r:id="rId5"/>
              </a:rPr>
              <a:t>συναλλακτική ηγεσία.</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2ecf44786e8_0_238"/>
          <p:cNvSpPr txBox="1">
            <a:spLocks noGrp="1"/>
          </p:cNvSpPr>
          <p:nvPr>
            <p:ph type="title"/>
          </p:nvPr>
        </p:nvSpPr>
        <p:spPr>
          <a:xfrm>
            <a:off x="442702" y="18501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Διερεύνηση διαφόρων στυλ ηγεσίας</a:t>
            </a:r>
            <a:endParaRPr lang="en-GB" sz="3400" b="1" dirty="0"/>
          </a:p>
        </p:txBody>
      </p:sp>
      <p:sp>
        <p:nvSpPr>
          <p:cNvPr id="154" name="Google Shape;154;g2ecf44786e8_0_238"/>
          <p:cNvSpPr txBox="1"/>
          <p:nvPr/>
        </p:nvSpPr>
        <p:spPr>
          <a:xfrm>
            <a:off x="538602" y="1400657"/>
            <a:ext cx="6886836" cy="301618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2000" b="1" dirty="0">
                <a:highlight>
                  <a:schemeClr val="lt1"/>
                </a:highlight>
                <a:latin typeface="Raleway"/>
                <a:ea typeface="Raleway"/>
                <a:cs typeface="Raleway"/>
                <a:sym typeface="Raleway"/>
              </a:rPr>
              <a:t>5. Χαρισματική ηγεσία</a:t>
            </a:r>
          </a:p>
          <a:p>
            <a:pPr>
              <a:spcBef>
                <a:spcPts val="600"/>
              </a:spcBef>
              <a:spcAft>
                <a:spcPts val="600"/>
              </a:spcAft>
            </a:pPr>
            <a:r>
              <a:rPr lang="en-GB" sz="1900" dirty="0">
                <a:latin typeface="Raleway"/>
                <a:ea typeface="Raleway"/>
                <a:cs typeface="Raleway"/>
                <a:sym typeface="Raleway"/>
              </a:rPr>
              <a:t>Characteristics : </a:t>
            </a:r>
          </a:p>
          <a:p>
            <a:pPr marL="342900">
              <a:spcBef>
                <a:spcPts val="600"/>
              </a:spcBef>
              <a:spcAft>
                <a:spcPts val="600"/>
              </a:spcAft>
              <a:buChar char="•"/>
            </a:pPr>
            <a:r>
              <a:rPr lang="el-GR" sz="1900" dirty="0">
                <a:latin typeface="Raleway"/>
                <a:ea typeface="Raleway"/>
                <a:cs typeface="Raleway"/>
                <a:sym typeface="Raleway"/>
              </a:rPr>
              <a:t>Εμπνέει και παρακινεί με προσωπική γοητεία και ελκυστικότητα.</a:t>
            </a:r>
            <a:endParaRPr lang="en-US" sz="1900" dirty="0">
              <a:latin typeface="Raleway"/>
              <a:ea typeface="Raleway"/>
              <a:cs typeface="Raleway"/>
            </a:endParaRPr>
          </a:p>
          <a:p>
            <a:pPr>
              <a:spcBef>
                <a:spcPts val="600"/>
              </a:spcBef>
              <a:spcAft>
                <a:spcPts val="600"/>
              </a:spcAft>
            </a:pPr>
            <a:r>
              <a:rPr lang="el-GR" sz="1900" dirty="0">
                <a:latin typeface="Raleway"/>
                <a:ea typeface="Raleway"/>
                <a:cs typeface="Raleway"/>
                <a:sym typeface="Raleway"/>
              </a:rPr>
              <a:t>Πρακτικές </a:t>
            </a:r>
            <a:r>
              <a:rPr lang="en-US" sz="1900" dirty="0">
                <a:latin typeface="Raleway"/>
                <a:ea typeface="Raleway"/>
                <a:cs typeface="Raleway"/>
                <a:sym typeface="Raleway"/>
              </a:rPr>
              <a:t>: </a:t>
            </a:r>
            <a:endParaRPr lang="en-US" sz="1900" b="1" dirty="0">
              <a:latin typeface="Raleway"/>
              <a:ea typeface="Raleway"/>
              <a:cs typeface="Raleway"/>
              <a:sym typeface="Raleway"/>
            </a:endParaRPr>
          </a:p>
          <a:p>
            <a:pPr marL="342900">
              <a:spcBef>
                <a:spcPts val="600"/>
              </a:spcBef>
              <a:spcAft>
                <a:spcPts val="600"/>
              </a:spcAft>
              <a:buChar char="•"/>
            </a:pPr>
            <a:r>
              <a:rPr lang="el-GR" sz="1900" dirty="0">
                <a:latin typeface="Raleway"/>
                <a:ea typeface="Raleway"/>
                <a:cs typeface="Raleway"/>
                <a:sym typeface="Raleway"/>
              </a:rPr>
              <a:t> Χρήση του προσωπικού χαρίσματος για την προώθηση του οράματος και της δέσμευσης.</a:t>
            </a:r>
            <a:endParaRPr sz="1900" b="1" dirty="0">
              <a:latin typeface="Raleway"/>
              <a:ea typeface="Raleway"/>
              <a:cs typeface="Raleway"/>
            </a:endParaRPr>
          </a:p>
        </p:txBody>
      </p:sp>
      <p:pic>
        <p:nvPicPr>
          <p:cNvPr id="155" name="Google Shape;155;g2ecf44786e8_0_238"/>
          <p:cNvPicPr preferRelativeResize="0"/>
          <p:nvPr/>
        </p:nvPicPr>
        <p:blipFill rotWithShape="1">
          <a:blip r:embed="rId3">
            <a:alphaModFix/>
          </a:blip>
          <a:srcRect l="6800" r="7976"/>
          <a:stretch/>
        </p:blipFill>
        <p:spPr>
          <a:xfrm>
            <a:off x="6689108" y="1126275"/>
            <a:ext cx="5694824" cy="5731724"/>
          </a:xfrm>
          <a:prstGeom prst="rect">
            <a:avLst/>
          </a:prstGeom>
          <a:noFill/>
          <a:ln>
            <a:noFill/>
          </a:ln>
        </p:spPr>
      </p:pic>
      <p:sp>
        <p:nvSpPr>
          <p:cNvPr id="2" name="TextBox 1">
            <a:extLst>
              <a:ext uri="{FF2B5EF4-FFF2-40B4-BE49-F238E27FC236}">
                <a16:creationId xmlns:a16="http://schemas.microsoft.com/office/drawing/2014/main" id="{1ED36E91-3565-C563-6BFF-E6A8DF3563F6}"/>
              </a:ext>
            </a:extLst>
          </p:cNvPr>
          <p:cNvSpPr txBox="1"/>
          <p:nvPr/>
        </p:nvSpPr>
        <p:spPr>
          <a:xfrm>
            <a:off x="4792517" y="6608984"/>
            <a:ext cx="352697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img-cdn.inc.com</a:t>
            </a:r>
            <a:endParaRPr lang="en-GB" sz="1000" dirty="0">
              <a:solidFill>
                <a:schemeClr val="accent1"/>
              </a:solidFill>
            </a:endParaRPr>
          </a:p>
        </p:txBody>
      </p:sp>
      <p:sp>
        <p:nvSpPr>
          <p:cNvPr id="4" name="TextBox 3">
            <a:extLst>
              <a:ext uri="{FF2B5EF4-FFF2-40B4-BE49-F238E27FC236}">
                <a16:creationId xmlns:a16="http://schemas.microsoft.com/office/drawing/2014/main" id="{85F27C7D-6316-904E-DEAF-F7248B71D46D}"/>
              </a:ext>
            </a:extLst>
          </p:cNvPr>
          <p:cNvSpPr txBox="1"/>
          <p:nvPr/>
        </p:nvSpPr>
        <p:spPr>
          <a:xfrm>
            <a:off x="537581" y="4258327"/>
            <a:ext cx="6638774"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dirty="0">
                <a:latin typeface="Raleway"/>
                <a:ea typeface="Roboto"/>
              </a:rPr>
              <a:t>Η </a:t>
            </a:r>
            <a:r>
              <a:rPr lang="el-GR" sz="1800" dirty="0" err="1">
                <a:latin typeface="Raleway"/>
                <a:ea typeface="Roboto"/>
              </a:rPr>
              <a:t>Oprah</a:t>
            </a:r>
            <a:r>
              <a:rPr lang="el-GR" sz="1800" dirty="0">
                <a:latin typeface="Raleway"/>
                <a:ea typeface="Roboto"/>
              </a:rPr>
              <a:t> </a:t>
            </a:r>
            <a:r>
              <a:rPr lang="el-GR" sz="1800" dirty="0" err="1">
                <a:latin typeface="Raleway"/>
                <a:ea typeface="Roboto"/>
              </a:rPr>
              <a:t>Winfrey</a:t>
            </a:r>
            <a:r>
              <a:rPr lang="el-GR" sz="1800" dirty="0">
                <a:latin typeface="Raleway"/>
                <a:ea typeface="Roboto"/>
              </a:rPr>
              <a:t>, αμερικανική τηλεοπτική προσωπικότητα και επιχειρηματίας, είναι το καλύτερο παράδειγμα χαρισματικής ηγεσίας. Διαβάστε περισσότερα για την ηγεσία της</a:t>
            </a:r>
            <a:r>
              <a:rPr lang="en-US" sz="1800" dirty="0">
                <a:latin typeface="Raleway"/>
                <a:ea typeface="Roboto"/>
              </a:rPr>
              <a:t>: </a:t>
            </a:r>
            <a:r>
              <a:rPr lang="en-US" sz="1800" dirty="0">
                <a:latin typeface="Raleway"/>
                <a:ea typeface="Roboto"/>
                <a:hlinkClick r:id="rId4"/>
              </a:rPr>
              <a:t>Leadership Wisdom from Oprah Winfrey: 7 Powerful Lessons</a:t>
            </a:r>
            <a:r>
              <a:rPr lang="en-US" sz="1800" dirty="0">
                <a:latin typeface="Raleway"/>
                <a:ea typeface="Roboto"/>
              </a:rPr>
              <a:t> </a:t>
            </a:r>
            <a:r>
              <a:rPr lang="el-GR" sz="1800" dirty="0">
                <a:latin typeface="Raleway"/>
                <a:ea typeface="Roboto"/>
              </a:rPr>
              <a:t>για να κατανοήσετε καλύτερα την έννοια. Σας ενθαρρύνουμε επίσης να διαβάσετε περισσότερα για τη</a:t>
            </a:r>
            <a:r>
              <a:rPr lang="en-US" sz="1800" dirty="0">
                <a:latin typeface="Raleway"/>
                <a:ea typeface="Roboto"/>
              </a:rPr>
              <a:t> </a:t>
            </a:r>
            <a:r>
              <a:rPr lang="el-GR" sz="1800" dirty="0">
                <a:latin typeface="Raleway"/>
                <a:ea typeface="Roboto"/>
                <a:hlinkClick r:id="rId5"/>
              </a:rPr>
              <a:t>χαρισματική ηγεσία.</a:t>
            </a:r>
            <a:endParaRPr lang="en-US" sz="1800" dirty="0">
              <a:latin typeface="Calibri"/>
              <a:ea typeface="Calibri"/>
              <a:cs typeface="Calibri"/>
              <a:hlinkClick r:id="rId5"/>
            </a:endParaRPr>
          </a:p>
          <a:p>
            <a:endParaRPr lang="en-US" sz="1800" dirty="0">
              <a:latin typeface="Raleway"/>
              <a:ea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cf44786e8_0_33"/>
          <p:cNvSpPr txBox="1">
            <a:spLocks noGrp="1"/>
          </p:cNvSpPr>
          <p:nvPr>
            <p:ph type="title"/>
          </p:nvPr>
        </p:nvSpPr>
        <p:spPr>
          <a:xfrm>
            <a:off x="525050" y="4303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l-GR" sz="3400" b="1" dirty="0"/>
              <a:t>Πώς να προσδιορίσετε το ηγετικό σας στυλ και τα δυνατά σας σημεία;</a:t>
            </a:r>
            <a:endParaRPr lang="en-US" sz="3400" b="1" dirty="0"/>
          </a:p>
        </p:txBody>
      </p:sp>
      <p:sp>
        <p:nvSpPr>
          <p:cNvPr id="162" name="Google Shape;162;g2ecf44786e8_0_33"/>
          <p:cNvSpPr txBox="1"/>
          <p:nvPr/>
        </p:nvSpPr>
        <p:spPr>
          <a:xfrm>
            <a:off x="693150" y="1889186"/>
            <a:ext cx="11016900" cy="406262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1800" b="1" dirty="0">
                <a:highlight>
                  <a:schemeClr val="lt1"/>
                </a:highlight>
                <a:latin typeface="Raleway"/>
                <a:ea typeface="Raleway"/>
                <a:cs typeface="Raleway"/>
                <a:sym typeface="Raleway"/>
              </a:rPr>
              <a:t>Εργαλεία </a:t>
            </a:r>
            <a:r>
              <a:rPr lang="el-GR" sz="1800" b="1" dirty="0" err="1">
                <a:highlight>
                  <a:schemeClr val="lt1"/>
                </a:highlight>
                <a:latin typeface="Raleway"/>
                <a:ea typeface="Raleway"/>
                <a:cs typeface="Raleway"/>
                <a:sym typeface="Raleway"/>
              </a:rPr>
              <a:t>αυτοαξιολόγησης</a:t>
            </a:r>
            <a:endParaRPr lang="en-US" sz="1800" dirty="0">
              <a:solidFill>
                <a:schemeClr val="bg2">
                  <a:lumMod val="49000"/>
                </a:schemeClr>
              </a:solidFill>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a:t>
            </a:r>
            <a:r>
              <a:rPr lang="el-GR" sz="1800" dirty="0">
                <a:latin typeface="Raleway"/>
                <a:ea typeface="Raleway"/>
                <a:cs typeface="Raleway"/>
                <a:sym typeface="Raleway"/>
              </a:rPr>
              <a:t>Αξιολογήστε την προσωπικότητά σας </a:t>
            </a:r>
            <a:r>
              <a:rPr lang="el-GR" sz="1800" dirty="0">
                <a:solidFill>
                  <a:schemeClr val="bg2">
                    <a:lumMod val="49000"/>
                  </a:schemeClr>
                </a:solidFill>
                <a:latin typeface="Raleway"/>
                <a:ea typeface="Raleway"/>
                <a:cs typeface="Raleway"/>
                <a:sym typeface="Raleway"/>
              </a:rPr>
              <a:t>(δείτε τα καλύτερα εργαλεία στην επόμενη διαφάνεια)</a:t>
            </a:r>
          </a:p>
          <a:p>
            <a:pPr marL="285750">
              <a:spcBef>
                <a:spcPts val="600"/>
              </a:spcBef>
              <a:spcAft>
                <a:spcPts val="600"/>
              </a:spcAft>
              <a:buChar char="•"/>
            </a:pPr>
            <a:r>
              <a:rPr lang="el-GR" sz="1800" dirty="0">
                <a:latin typeface="Raleway"/>
                <a:ea typeface="Raleway"/>
                <a:cs typeface="Raleway"/>
                <a:sym typeface="Raleway"/>
              </a:rPr>
              <a:t> Προσδιορισμός των κυρίαρχων ηγετικών χαρακτηριστικών και συμπεριφορών σας.</a:t>
            </a:r>
            <a:endParaRPr lang="en-US" sz="1800" dirty="0">
              <a:latin typeface="Raleway"/>
              <a:ea typeface="Raleway"/>
              <a:cs typeface="Raleway"/>
            </a:endParaRPr>
          </a:p>
          <a:p>
            <a:pPr>
              <a:spcBef>
                <a:spcPts val="600"/>
              </a:spcBef>
              <a:spcAft>
                <a:spcPts val="600"/>
              </a:spcAft>
            </a:pPr>
            <a:r>
              <a:rPr lang="el-GR" sz="1800" b="1" dirty="0">
                <a:highlight>
                  <a:schemeClr val="lt1"/>
                </a:highlight>
                <a:latin typeface="Raleway"/>
                <a:ea typeface="Raleway"/>
                <a:cs typeface="Raleway"/>
                <a:sym typeface="Raleway"/>
              </a:rPr>
              <a:t>Αντανάκλαση</a:t>
            </a:r>
            <a:endParaRPr lang="en-US" sz="1800" dirty="0">
              <a:latin typeface="Raleway"/>
              <a:ea typeface="Raleway"/>
              <a:cs typeface="Raleway"/>
              <a:sym typeface="Raleway"/>
            </a:endParaRPr>
          </a:p>
          <a:p>
            <a:pPr marL="285750">
              <a:spcBef>
                <a:spcPts val="600"/>
              </a:spcBef>
              <a:spcAft>
                <a:spcPts val="600"/>
              </a:spcAft>
              <a:buChar char="•"/>
            </a:pPr>
            <a:r>
              <a:rPr lang="el-GR" sz="1800" dirty="0">
                <a:latin typeface="Raleway"/>
                <a:ea typeface="Raleway"/>
                <a:cs typeface="Raleway"/>
                <a:sym typeface="Raleway"/>
              </a:rPr>
              <a:t> Ανάλυση επιτυχημένων και δύσκολων ηγετικών καταστάσεων, </a:t>
            </a:r>
          </a:p>
          <a:p>
            <a:pPr marL="285750">
              <a:spcBef>
                <a:spcPts val="600"/>
              </a:spcBef>
              <a:spcAft>
                <a:spcPts val="600"/>
              </a:spcAft>
              <a:buChar char="•"/>
            </a:pPr>
            <a:r>
              <a:rPr lang="el-GR" sz="1800" dirty="0">
                <a:latin typeface="Raleway"/>
                <a:ea typeface="Raleway"/>
                <a:cs typeface="Raleway"/>
                <a:sym typeface="Raleway"/>
              </a:rPr>
              <a:t> Να καταγράφετε τα βασικά δυνατά σημεία και τους τομείς προς βελτίωση.</a:t>
            </a:r>
            <a:endParaRPr sz="1800" dirty="0">
              <a:latin typeface="Raleway"/>
              <a:ea typeface="Raleway"/>
              <a:cs typeface="Raleway"/>
            </a:endParaRPr>
          </a:p>
          <a:p>
            <a:pPr>
              <a:spcBef>
                <a:spcPts val="600"/>
              </a:spcBef>
              <a:spcAft>
                <a:spcPts val="600"/>
              </a:spcAft>
            </a:pPr>
            <a:r>
              <a:rPr lang="el-GR" sz="1800" b="1" dirty="0">
                <a:highlight>
                  <a:schemeClr val="lt1"/>
                </a:highlight>
                <a:latin typeface="Raleway"/>
                <a:ea typeface="Raleway"/>
                <a:cs typeface="Raleway"/>
                <a:sym typeface="Raleway"/>
              </a:rPr>
              <a:t>Ανατροφοδότηση</a:t>
            </a:r>
            <a:endParaRPr lang="en-GB" sz="1800" dirty="0">
              <a:latin typeface="Raleway"/>
              <a:ea typeface="Raleway"/>
              <a:cs typeface="Raleway"/>
              <a:sym typeface="Raleway"/>
            </a:endParaRPr>
          </a:p>
          <a:p>
            <a:pPr marL="285750">
              <a:spcBef>
                <a:spcPts val="600"/>
              </a:spcBef>
              <a:spcAft>
                <a:spcPts val="600"/>
              </a:spcAft>
              <a:buChar char="•"/>
            </a:pPr>
            <a:r>
              <a:rPr lang="el-GR" sz="1800" dirty="0">
                <a:latin typeface="Raleway"/>
                <a:ea typeface="Raleway"/>
                <a:cs typeface="Raleway"/>
                <a:sym typeface="Raleway"/>
              </a:rPr>
              <a:t> Συγκεντρώστε πληροφορίες από συναδέλφους και μέλη της ομάδας,</a:t>
            </a:r>
          </a:p>
          <a:p>
            <a:pPr marL="285750">
              <a:spcBef>
                <a:spcPts val="600"/>
              </a:spcBef>
              <a:spcAft>
                <a:spcPts val="600"/>
              </a:spcAft>
              <a:buChar char="•"/>
            </a:pPr>
            <a:r>
              <a:rPr lang="el-GR" sz="1800" dirty="0">
                <a:latin typeface="Raleway"/>
                <a:ea typeface="Raleway"/>
                <a:cs typeface="Raleway"/>
                <a:sym typeface="Raleway"/>
              </a:rPr>
              <a:t> Ζητήστε συμβουλές και προοπτικές από έναν έμπιστο μέντορα.</a:t>
            </a:r>
            <a:endParaRPr sz="1800" dirty="0">
              <a:latin typeface="Raleway"/>
              <a:ea typeface="Raleway"/>
              <a:cs typeface="Raleway"/>
            </a:endParaRPr>
          </a:p>
        </p:txBody>
      </p:sp>
      <p:sp>
        <p:nvSpPr>
          <p:cNvPr id="163" name="Google Shape;163;g2ecf44786e8_0_33"/>
          <p:cNvSpPr txBox="1"/>
          <p:nvPr/>
        </p:nvSpPr>
        <p:spPr>
          <a:xfrm>
            <a:off x="8236350" y="5122625"/>
            <a:ext cx="3473700" cy="1569630"/>
          </a:xfrm>
          <a:prstGeom prst="rect">
            <a:avLst/>
          </a:prstGeom>
          <a:noFill/>
          <a:ln>
            <a:noFill/>
          </a:ln>
        </p:spPr>
        <p:txBody>
          <a:bodyPr spcFirstLastPara="1" wrap="square" lIns="91425" tIns="91425" rIns="91425" bIns="91425" anchor="t" anchorCtr="0">
            <a:spAutoFit/>
          </a:bodyPr>
          <a:lstStyle/>
          <a:p>
            <a:pPr marL="0" lvl="0" indent="0" algn="r" rtl="0">
              <a:spcBef>
                <a:spcPts val="600"/>
              </a:spcBef>
              <a:spcAft>
                <a:spcPts val="600"/>
              </a:spcAft>
              <a:buNone/>
            </a:pPr>
            <a:r>
              <a:rPr lang="el-GR" sz="2000" b="1" dirty="0">
                <a:highlight>
                  <a:schemeClr val="lt1"/>
                </a:highlight>
                <a:latin typeface="Raleway"/>
                <a:ea typeface="Raleway"/>
                <a:cs typeface="Raleway"/>
                <a:sym typeface="Raleway"/>
              </a:rPr>
              <a:t>Οι άνθρωποι με ορισμένες προσωπικότητες είναι καλύτεροι ηγέτες από άλλους!</a:t>
            </a:r>
            <a:endParaRPr lang="en-US" sz="2000" b="1" dirty="0">
              <a:latin typeface="Raleway"/>
              <a:ea typeface="Raleway"/>
              <a:cs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cf44786e8_0_248"/>
          <p:cNvSpPr txBox="1">
            <a:spLocks noGrp="1"/>
          </p:cNvSpPr>
          <p:nvPr>
            <p:ph type="title"/>
          </p:nvPr>
        </p:nvSpPr>
        <p:spPr>
          <a:xfrm>
            <a:off x="376036" y="111712"/>
            <a:ext cx="5870400" cy="1025700"/>
          </a:xfrm>
          <a:prstGeom prst="rect">
            <a:avLst/>
          </a:prstGeom>
          <a:noFill/>
          <a:ln>
            <a:noFill/>
          </a:ln>
        </p:spPr>
        <p:txBody>
          <a:bodyPr spcFirstLastPara="1" wrap="square" lIns="91425" tIns="45700" rIns="91425" bIns="45700" anchor="ctr" anchorCtr="0">
            <a:normAutofit/>
          </a:bodyPr>
          <a:lstStyle/>
          <a:p>
            <a:pPr algn="ctr"/>
            <a:r>
              <a:rPr lang="el-GR" sz="3400" b="1" dirty="0"/>
              <a:t>Εργαλεία </a:t>
            </a:r>
            <a:r>
              <a:rPr lang="el-GR" sz="3400" b="1" dirty="0" err="1"/>
              <a:t>αυτοαξιολόγησης</a:t>
            </a:r>
            <a:endParaRPr lang="en-GB" sz="3400" b="1" dirty="0"/>
          </a:p>
        </p:txBody>
      </p:sp>
      <p:sp>
        <p:nvSpPr>
          <p:cNvPr id="169" name="Google Shape;169;g2ecf44786e8_0_248"/>
          <p:cNvSpPr txBox="1"/>
          <p:nvPr/>
        </p:nvSpPr>
        <p:spPr>
          <a:xfrm>
            <a:off x="672007" y="985525"/>
            <a:ext cx="5870400" cy="1200298"/>
          </a:xfrm>
          <a:prstGeom prst="rect">
            <a:avLst/>
          </a:prstGeom>
          <a:noFill/>
          <a:ln>
            <a:noFill/>
          </a:ln>
        </p:spPr>
        <p:txBody>
          <a:bodyPr spcFirstLastPara="1" wrap="square" lIns="91425" tIns="91425" rIns="91425" bIns="91425" anchor="t" anchorCtr="0">
            <a:spAutoFit/>
          </a:bodyPr>
          <a:lstStyle/>
          <a:p>
            <a:pPr>
              <a:lnSpc>
                <a:spcPct val="115000"/>
              </a:lnSpc>
              <a:spcBef>
                <a:spcPts val="1200"/>
              </a:spcBef>
              <a:spcAft>
                <a:spcPts val="1200"/>
              </a:spcAft>
            </a:pPr>
            <a:r>
              <a:rPr lang="en-GB" sz="2000" b="1" dirty="0">
                <a:highlight>
                  <a:schemeClr val="lt1"/>
                </a:highlight>
                <a:latin typeface="Raleway"/>
                <a:ea typeface="Raleway"/>
                <a:cs typeface="Raleway"/>
                <a:sym typeface="Raleway"/>
              </a:rPr>
              <a:t>1.</a:t>
            </a:r>
            <a:r>
              <a:rPr lang="en-GB" sz="2000" b="1" dirty="0">
                <a:latin typeface="Raleway"/>
                <a:ea typeface="Raleway"/>
                <a:cs typeface="Raleway"/>
                <a:sym typeface="Raleway"/>
              </a:rPr>
              <a:t> </a:t>
            </a:r>
            <a:r>
              <a:rPr lang="el-GR" sz="2000" b="1" dirty="0">
                <a:latin typeface="Raleway"/>
                <a:ea typeface="Raleway"/>
                <a:cs typeface="Raleway"/>
                <a:sym typeface="Raleway"/>
              </a:rPr>
              <a:t>Ερωτηματολόγιο 16 παραγόντων προσωπικότητας</a:t>
            </a:r>
            <a:endParaRPr lang="en-US" sz="2000" b="1" dirty="0">
              <a:latin typeface="Raleway"/>
              <a:ea typeface="Raleway"/>
              <a:cs typeface="Raleway"/>
            </a:endParaRPr>
          </a:p>
        </p:txBody>
      </p:sp>
      <p:pic>
        <p:nvPicPr>
          <p:cNvPr id="171" name="Google Shape;171;g2ecf44786e8_0_248"/>
          <p:cNvPicPr preferRelativeResize="0"/>
          <p:nvPr/>
        </p:nvPicPr>
        <p:blipFill rotWithShape="1">
          <a:blip r:embed="rId3">
            <a:alphaModFix/>
          </a:blip>
          <a:srcRect l="9647" r="8452"/>
          <a:stretch/>
        </p:blipFill>
        <p:spPr>
          <a:xfrm>
            <a:off x="4554555" y="4553533"/>
            <a:ext cx="1377725" cy="1410374"/>
          </a:xfrm>
          <a:prstGeom prst="rect">
            <a:avLst/>
          </a:prstGeom>
          <a:noFill/>
          <a:ln>
            <a:noFill/>
          </a:ln>
        </p:spPr>
      </p:pic>
      <p:sp>
        <p:nvSpPr>
          <p:cNvPr id="172" name="Google Shape;172;g2ecf44786e8_0_248"/>
          <p:cNvSpPr txBox="1"/>
          <p:nvPr/>
        </p:nvSpPr>
        <p:spPr>
          <a:xfrm>
            <a:off x="1877679" y="6108529"/>
            <a:ext cx="6358049" cy="987932"/>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l-GR" b="1" dirty="0">
                <a:highlight>
                  <a:srgbClr val="F9F9F9"/>
                </a:highlight>
                <a:latin typeface="Raleway"/>
                <a:sym typeface="Raleway"/>
              </a:rPr>
              <a:t>Σαρώστε τον κωδικό QR ή χρησιμοποιήστε αυτόν τον σύνδεσμο </a:t>
            </a:r>
            <a:r>
              <a:rPr lang="en-GB" b="1" dirty="0">
                <a:highlight>
                  <a:srgbClr val="F9F9F9"/>
                </a:highlight>
                <a:latin typeface="Raleway"/>
                <a:sym typeface="Raleway"/>
              </a:rPr>
              <a:t>: </a:t>
            </a:r>
            <a:r>
              <a:rPr lang="en-US" dirty="0">
                <a:highlight>
                  <a:srgbClr val="F9F9F9"/>
                </a:highlight>
                <a:sym typeface="Raleway"/>
                <a:hlinkClick r:id="rId4"/>
              </a:rPr>
              <a:t>https://www.16personalities.com/</a:t>
            </a:r>
            <a:r>
              <a:rPr lang="en-US" dirty="0">
                <a:highlight>
                  <a:srgbClr val="F9F9F9"/>
                </a:highlight>
                <a:sym typeface="Raleway"/>
              </a:rPr>
              <a:t> </a:t>
            </a:r>
            <a:endParaRPr lang="en-US" dirty="0">
              <a:highlight>
                <a:srgbClr val="F9F9F9"/>
              </a:highlight>
            </a:endParaRPr>
          </a:p>
        </p:txBody>
      </p:sp>
      <p:sp>
        <p:nvSpPr>
          <p:cNvPr id="3" name="TextBox 2">
            <a:extLst>
              <a:ext uri="{FF2B5EF4-FFF2-40B4-BE49-F238E27FC236}">
                <a16:creationId xmlns:a16="http://schemas.microsoft.com/office/drawing/2014/main" id="{DAED53AC-5B99-DA0A-CF10-A4903202E365}"/>
              </a:ext>
            </a:extLst>
          </p:cNvPr>
          <p:cNvSpPr txBox="1"/>
          <p:nvPr/>
        </p:nvSpPr>
        <p:spPr>
          <a:xfrm>
            <a:off x="672007" y="1975037"/>
            <a:ext cx="4113696" cy="43396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600" dirty="0">
                <a:latin typeface="Raleway"/>
              </a:rPr>
              <a:t>Για να προσδιορίσετε το στυλ ηγεσίας σας, ξεκινήστε με την αξιολόγηση της προσωπικότητάς σας. </a:t>
            </a:r>
            <a:r>
              <a:rPr lang="el-GR" sz="1600" b="1" dirty="0">
                <a:latin typeface="Raleway"/>
              </a:rPr>
              <a:t>Στις επόμενες δύο διαφάνειες θα βρείτε τρία διαφορετικά τεστ προσωπικότητας που μπορείτε να κάνετε.</a:t>
            </a:r>
          </a:p>
          <a:p>
            <a:pPr>
              <a:spcBef>
                <a:spcPts val="600"/>
              </a:spcBef>
              <a:spcAft>
                <a:spcPts val="600"/>
              </a:spcAft>
            </a:pPr>
            <a:r>
              <a:rPr lang="el-GR" sz="1600" dirty="0">
                <a:latin typeface="Raleway"/>
              </a:rPr>
              <a:t>Αφού ολοκληρώσετε κάθε τεστ, επανεξετάστε τον τύπο προσωπικότητάς σας και σκεφτείτε αν τα αποτελέσματα σας αντιπροσωπεύουν πραγματικά. Αυτή η άσκηση θα σας βοηθήσει να κατανοήσετε καλύτερα τα δυνατά σας σημεία και τους τομείς που πρέπει να αναπτυχθείτε ως ηγέτης. </a:t>
            </a:r>
          </a:p>
          <a:p>
            <a:pPr>
              <a:spcBef>
                <a:spcPts val="600"/>
              </a:spcBef>
              <a:spcAft>
                <a:spcPts val="600"/>
              </a:spcAft>
            </a:pPr>
            <a:r>
              <a:rPr lang="el-GR" sz="1600" dirty="0">
                <a:latin typeface="Raleway"/>
              </a:rPr>
              <a:t>Μπορεί επίσης να θέλετε να συζητήσετε τα αποτελέσματα με τον μέντορά σας! </a:t>
            </a:r>
            <a:endParaRPr lang="en-US" dirty="0"/>
          </a:p>
        </p:txBody>
      </p:sp>
      <p:pic>
        <p:nvPicPr>
          <p:cNvPr id="4" name="Picture 3" descr="A circular chart of people in different outfits&#10;&#10;Description automatically generated">
            <a:extLst>
              <a:ext uri="{FF2B5EF4-FFF2-40B4-BE49-F238E27FC236}">
                <a16:creationId xmlns:a16="http://schemas.microsoft.com/office/drawing/2014/main" id="{8445BCB4-DF2E-244D-B16B-D00474C6B61E}"/>
              </a:ext>
            </a:extLst>
          </p:cNvPr>
          <p:cNvPicPr>
            <a:picLocks noChangeAspect="1"/>
          </p:cNvPicPr>
          <p:nvPr/>
        </p:nvPicPr>
        <p:blipFill>
          <a:blip r:embed="rId5"/>
          <a:srcRect l="23864" r="23182" b="-1183"/>
          <a:stretch/>
        </p:blipFill>
        <p:spPr>
          <a:xfrm>
            <a:off x="6096000" y="335974"/>
            <a:ext cx="5839694" cy="6191985"/>
          </a:xfrm>
          <a:prstGeom prst="rect">
            <a:avLst/>
          </a:prstGeom>
        </p:spPr>
      </p:pic>
      <p:sp>
        <p:nvSpPr>
          <p:cNvPr id="5" name="TextBox 4">
            <a:extLst>
              <a:ext uri="{FF2B5EF4-FFF2-40B4-BE49-F238E27FC236}">
                <a16:creationId xmlns:a16="http://schemas.microsoft.com/office/drawing/2014/main" id="{8986FF7A-3C54-A2CA-8CA3-3F9AD00B99A4}"/>
              </a:ext>
            </a:extLst>
          </p:cNvPr>
          <p:cNvSpPr txBox="1"/>
          <p:nvPr/>
        </p:nvSpPr>
        <p:spPr>
          <a:xfrm>
            <a:off x="10464141" y="5739739"/>
            <a:ext cx="128583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hlinkClick r:id="rId6">
                  <a:extLst>
                    <a:ext uri="{A12FA001-AC4F-418D-AE19-62706E023703}">
                      <ahyp:hlinkClr xmlns:ahyp="http://schemas.microsoft.com/office/drawing/2018/hyperlinkcolor" val="tx"/>
                    </a:ext>
                  </a:extLst>
                </a:hlinkClick>
              </a:rPr>
              <a:t>16 Personalities</a:t>
            </a:r>
            <a:endParaRPr lang="en-US" sz="1000" dirty="0">
              <a:solidFill>
                <a:schemeClr val="accen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2ecf44786e8_0_273"/>
          <p:cNvSpPr txBox="1">
            <a:spLocks noGrp="1"/>
          </p:cNvSpPr>
          <p:nvPr>
            <p:ph type="title"/>
          </p:nvPr>
        </p:nvSpPr>
        <p:spPr>
          <a:xfrm>
            <a:off x="3160800" y="385900"/>
            <a:ext cx="5870400" cy="1025700"/>
          </a:xfrm>
          <a:prstGeom prst="rect">
            <a:avLst/>
          </a:prstGeom>
          <a:noFill/>
          <a:ln>
            <a:noFill/>
          </a:ln>
        </p:spPr>
        <p:txBody>
          <a:bodyPr spcFirstLastPara="1" wrap="square" lIns="91425" tIns="45700" rIns="91425" bIns="45700" anchor="ctr" anchorCtr="0">
            <a:normAutofit/>
          </a:bodyPr>
          <a:lstStyle/>
          <a:p>
            <a:pPr algn="ctr"/>
            <a:r>
              <a:rPr lang="el-GR" sz="3400" dirty="0"/>
              <a:t>Εργαλεία </a:t>
            </a:r>
            <a:r>
              <a:rPr lang="el-GR" sz="3400" dirty="0" err="1"/>
              <a:t>αυτοαξιολόγησης</a:t>
            </a:r>
            <a:endParaRPr lang="en-GB" sz="3400" dirty="0"/>
          </a:p>
        </p:txBody>
      </p:sp>
      <p:pic>
        <p:nvPicPr>
          <p:cNvPr id="187" name="Google Shape;187;g2ecf44786e8_0_273"/>
          <p:cNvPicPr preferRelativeResize="0"/>
          <p:nvPr/>
        </p:nvPicPr>
        <p:blipFill>
          <a:blip r:embed="rId3">
            <a:alphaModFix/>
          </a:blip>
          <a:stretch>
            <a:fillRect/>
          </a:stretch>
        </p:blipFill>
        <p:spPr>
          <a:xfrm>
            <a:off x="2843893" y="984050"/>
            <a:ext cx="7006326" cy="5873951"/>
          </a:xfrm>
          <a:prstGeom prst="rect">
            <a:avLst/>
          </a:prstGeom>
          <a:noFill/>
          <a:ln>
            <a:noFill/>
          </a:ln>
        </p:spPr>
      </p:pic>
      <p:sp>
        <p:nvSpPr>
          <p:cNvPr id="188" name="Google Shape;188;g2ecf44786e8_0_273"/>
          <p:cNvSpPr txBox="1"/>
          <p:nvPr/>
        </p:nvSpPr>
        <p:spPr>
          <a:xfrm>
            <a:off x="583349" y="1416874"/>
            <a:ext cx="3992100" cy="800189"/>
          </a:xfrm>
          <a:prstGeom prst="rect">
            <a:avLst/>
          </a:prstGeom>
          <a:noFill/>
          <a:ln>
            <a:noFill/>
          </a:ln>
        </p:spPr>
        <p:txBody>
          <a:bodyPr spcFirstLastPara="1" wrap="square" lIns="91425" tIns="91425" rIns="91425" bIns="91425" anchor="t" anchorCtr="0">
            <a:spAutoFit/>
          </a:bodyPr>
          <a:lstStyle/>
          <a:p>
            <a:pPr algn="ctr"/>
            <a:r>
              <a:rPr lang="en-GB" sz="2000" b="1" dirty="0">
                <a:highlight>
                  <a:schemeClr val="lt1"/>
                </a:highlight>
                <a:latin typeface="Raleway"/>
                <a:ea typeface="Raleway"/>
                <a:cs typeface="Raleway"/>
                <a:sym typeface="Raleway"/>
              </a:rPr>
              <a:t>2.</a:t>
            </a:r>
            <a:r>
              <a:rPr lang="en-GB" sz="2000" b="1" dirty="0">
                <a:latin typeface="Raleway"/>
                <a:ea typeface="Raleway"/>
                <a:cs typeface="Raleway"/>
                <a:sym typeface="Raleway"/>
              </a:rPr>
              <a:t> </a:t>
            </a:r>
            <a:r>
              <a:rPr lang="el-GR" sz="2000" b="1" dirty="0">
                <a:latin typeface="Raleway"/>
                <a:ea typeface="Raleway"/>
                <a:cs typeface="Raleway"/>
                <a:sym typeface="Raleway"/>
              </a:rPr>
              <a:t>Τεστ προσωπικότητας </a:t>
            </a:r>
            <a:r>
              <a:rPr lang="en-GB" sz="2000" b="1" dirty="0">
                <a:latin typeface="Raleway"/>
                <a:ea typeface="Raleway"/>
                <a:cs typeface="Raleway"/>
                <a:sym typeface="Raleway"/>
              </a:rPr>
              <a:t>Hartman</a:t>
            </a:r>
            <a:endParaRPr lang="en-US" sz="2600" b="1" dirty="0">
              <a:latin typeface="Raleway"/>
              <a:ea typeface="Raleway"/>
              <a:cs typeface="Raleway"/>
            </a:endParaRPr>
          </a:p>
        </p:txBody>
      </p:sp>
      <p:sp>
        <p:nvSpPr>
          <p:cNvPr id="189" name="Google Shape;189;g2ecf44786e8_0_273"/>
          <p:cNvSpPr txBox="1"/>
          <p:nvPr/>
        </p:nvSpPr>
        <p:spPr>
          <a:xfrm>
            <a:off x="7863934" y="1408641"/>
            <a:ext cx="3550500" cy="800189"/>
          </a:xfrm>
          <a:prstGeom prst="rect">
            <a:avLst/>
          </a:prstGeom>
          <a:noFill/>
          <a:ln>
            <a:noFill/>
          </a:ln>
        </p:spPr>
        <p:txBody>
          <a:bodyPr spcFirstLastPara="1" wrap="square" lIns="91425" tIns="91425" rIns="91425" bIns="91425" anchor="t" anchorCtr="0">
            <a:spAutoFit/>
          </a:bodyPr>
          <a:lstStyle/>
          <a:p>
            <a:pPr algn="ctr"/>
            <a:r>
              <a:rPr lang="en-GB" sz="2000" b="1" dirty="0">
                <a:highlight>
                  <a:schemeClr val="lt1"/>
                </a:highlight>
                <a:latin typeface="Raleway"/>
                <a:ea typeface="Raleway"/>
                <a:cs typeface="Raleway"/>
                <a:sym typeface="Raleway"/>
              </a:rPr>
              <a:t>3.</a:t>
            </a:r>
            <a:r>
              <a:rPr lang="en-GB" sz="2000" b="1" dirty="0">
                <a:latin typeface="Raleway"/>
                <a:ea typeface="Raleway"/>
                <a:cs typeface="Raleway"/>
                <a:sym typeface="Raleway"/>
              </a:rPr>
              <a:t> </a:t>
            </a:r>
            <a:r>
              <a:rPr lang="el-GR" sz="2000" b="1" dirty="0">
                <a:latin typeface="Raleway"/>
                <a:ea typeface="Raleway"/>
                <a:cs typeface="Raleway"/>
                <a:sym typeface="Raleway"/>
              </a:rPr>
              <a:t>Τεστ προσωπικότητας </a:t>
            </a:r>
            <a:r>
              <a:rPr lang="en-GB" sz="2000" b="1" dirty="0">
                <a:latin typeface="Raleway"/>
                <a:ea typeface="Raleway"/>
                <a:cs typeface="Raleway"/>
                <a:sym typeface="Raleway"/>
              </a:rPr>
              <a:t>Eysenck</a:t>
            </a:r>
            <a:endParaRPr lang="en-US" sz="2600" b="1" dirty="0">
              <a:latin typeface="Raleway"/>
              <a:ea typeface="Raleway"/>
              <a:cs typeface="Raleway"/>
            </a:endParaRPr>
          </a:p>
        </p:txBody>
      </p:sp>
      <p:pic>
        <p:nvPicPr>
          <p:cNvPr id="190" name="Google Shape;190;g2ecf44786e8_0_273"/>
          <p:cNvPicPr preferRelativeResize="0"/>
          <p:nvPr/>
        </p:nvPicPr>
        <p:blipFill>
          <a:blip r:embed="rId4">
            <a:alphaModFix/>
          </a:blip>
          <a:stretch>
            <a:fillRect/>
          </a:stretch>
        </p:blipFill>
        <p:spPr>
          <a:xfrm>
            <a:off x="1712350" y="2972478"/>
            <a:ext cx="1734098" cy="1453831"/>
          </a:xfrm>
          <a:prstGeom prst="rect">
            <a:avLst/>
          </a:prstGeom>
          <a:noFill/>
          <a:ln>
            <a:noFill/>
          </a:ln>
        </p:spPr>
      </p:pic>
      <p:pic>
        <p:nvPicPr>
          <p:cNvPr id="191" name="Google Shape;191;g2ecf44786e8_0_273"/>
          <p:cNvPicPr preferRelativeResize="0"/>
          <p:nvPr/>
        </p:nvPicPr>
        <p:blipFill>
          <a:blip r:embed="rId5">
            <a:alphaModFix/>
          </a:blip>
          <a:stretch>
            <a:fillRect/>
          </a:stretch>
        </p:blipFill>
        <p:spPr>
          <a:xfrm>
            <a:off x="8986786" y="2974590"/>
            <a:ext cx="1734098" cy="1453865"/>
          </a:xfrm>
          <a:prstGeom prst="rect">
            <a:avLst/>
          </a:prstGeom>
          <a:noFill/>
          <a:ln>
            <a:noFill/>
          </a:ln>
        </p:spPr>
      </p:pic>
      <p:sp>
        <p:nvSpPr>
          <p:cNvPr id="3" name="Google Shape;172;g2ecf44786e8_0_248">
            <a:extLst>
              <a:ext uri="{FF2B5EF4-FFF2-40B4-BE49-F238E27FC236}">
                <a16:creationId xmlns:a16="http://schemas.microsoft.com/office/drawing/2014/main" id="{29F90B9A-1EC9-6FCD-E4CF-F77A567C6FBA}"/>
              </a:ext>
            </a:extLst>
          </p:cNvPr>
          <p:cNvSpPr txBox="1"/>
          <p:nvPr/>
        </p:nvSpPr>
        <p:spPr>
          <a:xfrm>
            <a:off x="75302" y="1816968"/>
            <a:ext cx="5148116" cy="1341876"/>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l-GR" sz="1600" b="1" dirty="0">
                <a:highlight>
                  <a:srgbClr val="F9F9F9"/>
                </a:highlight>
                <a:latin typeface="Raleway"/>
                <a:sym typeface="Raleway"/>
              </a:rPr>
              <a:t>Σαρώστε τον κωδικό QR ή χρησιμοποιήστε αυτόν τον σύνδεσμο: </a:t>
            </a:r>
            <a:r>
              <a:rPr lang="en-GB" sz="1600" dirty="0">
                <a:solidFill>
                  <a:schemeClr val="accent1"/>
                </a:solidFill>
                <a:highlight>
                  <a:srgbClr val="F9F9F9"/>
                </a:highlight>
                <a:sym typeface="Raleway"/>
                <a:hlinkClick r:id="rId6">
                  <a:extLst>
                    <a:ext uri="{A12FA001-AC4F-418D-AE19-62706E023703}">
                      <ahyp:hlinkClr xmlns:ahyp="http://schemas.microsoft.com/office/drawing/2018/hyperlinkcolor" val="tx"/>
                    </a:ext>
                  </a:extLst>
                </a:hlinkClick>
              </a:rPr>
              <a:t>https://taylorhartman.com/assessment-information/</a:t>
            </a:r>
            <a:r>
              <a:rPr lang="en-GB" sz="1600" dirty="0">
                <a:solidFill>
                  <a:schemeClr val="accent1"/>
                </a:solidFill>
                <a:highlight>
                  <a:srgbClr val="F9F9F9"/>
                </a:highlight>
                <a:sym typeface="Raleway"/>
              </a:rPr>
              <a:t> </a:t>
            </a:r>
            <a:endParaRPr lang="en-US" sz="1600" dirty="0">
              <a:solidFill>
                <a:schemeClr val="accent1"/>
              </a:solidFill>
              <a:highlight>
                <a:srgbClr val="F9F9F9"/>
              </a:highlight>
            </a:endParaRPr>
          </a:p>
        </p:txBody>
      </p:sp>
      <p:sp>
        <p:nvSpPr>
          <p:cNvPr id="4" name="Google Shape;172;g2ecf44786e8_0_248">
            <a:extLst>
              <a:ext uri="{FF2B5EF4-FFF2-40B4-BE49-F238E27FC236}">
                <a16:creationId xmlns:a16="http://schemas.microsoft.com/office/drawing/2014/main" id="{49CC7A61-14AF-8337-1A02-54F6C9025491}"/>
              </a:ext>
            </a:extLst>
          </p:cNvPr>
          <p:cNvSpPr txBox="1"/>
          <p:nvPr/>
        </p:nvSpPr>
        <p:spPr>
          <a:xfrm>
            <a:off x="7732427" y="1852082"/>
            <a:ext cx="3813514" cy="1341876"/>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el-GR" sz="1600" b="1" dirty="0">
                <a:highlight>
                  <a:srgbClr val="F9F9F9"/>
                </a:highlight>
                <a:latin typeface="Raleway"/>
                <a:sym typeface="Raleway"/>
              </a:rPr>
              <a:t>Σαρώστε τον κωδικό QR ή χρησιμοποιήστε αυτόν τον σύνδεσμο</a:t>
            </a:r>
            <a:r>
              <a:rPr lang="en-GB" sz="1600" b="1" dirty="0">
                <a:highlight>
                  <a:srgbClr val="F9F9F9"/>
                </a:highlight>
                <a:latin typeface="Raleway"/>
                <a:sym typeface="Raleway"/>
              </a:rPr>
              <a:t>: </a:t>
            </a:r>
            <a:r>
              <a:rPr lang="en-GB" sz="1600" dirty="0">
                <a:solidFill>
                  <a:schemeClr val="accent1"/>
                </a:solidFill>
                <a:highlight>
                  <a:srgbClr val="F9F9F9"/>
                </a:highlight>
                <a:sym typeface="Raleway"/>
                <a:hlinkClick r:id="rId7">
                  <a:extLst>
                    <a:ext uri="{A12FA001-AC4F-418D-AE19-62706E023703}">
                      <ahyp:hlinkClr xmlns:ahyp="http://schemas.microsoft.com/office/drawing/2018/hyperlinkcolor" val="tx"/>
                    </a:ext>
                  </a:extLst>
                </a:hlinkClick>
              </a:rPr>
              <a:t>https://similarminds.com/eysenck.html</a:t>
            </a:r>
            <a:r>
              <a:rPr lang="en-GB" sz="1600" dirty="0">
                <a:solidFill>
                  <a:schemeClr val="accent1"/>
                </a:solidFill>
                <a:highlight>
                  <a:srgbClr val="F9F9F9"/>
                </a:highlight>
                <a:sym typeface="Raleway"/>
              </a:rPr>
              <a:t> </a:t>
            </a:r>
            <a:endParaRPr lang="en-US" sz="1600" dirty="0">
              <a:solidFill>
                <a:schemeClr val="accent1"/>
              </a:solidFill>
              <a:highlight>
                <a:srgbClr val="F9F9F9"/>
              </a:highlight>
            </a:endParaRPr>
          </a:p>
        </p:txBody>
      </p:sp>
      <p:sp>
        <p:nvSpPr>
          <p:cNvPr id="5" name="Google Shape;172;g2ecf44786e8_0_248">
            <a:extLst>
              <a:ext uri="{FF2B5EF4-FFF2-40B4-BE49-F238E27FC236}">
                <a16:creationId xmlns:a16="http://schemas.microsoft.com/office/drawing/2014/main" id="{3AF06F9B-1141-5DA9-5CF6-88C9AB1A4AA2}"/>
              </a:ext>
            </a:extLst>
          </p:cNvPr>
          <p:cNvSpPr txBox="1"/>
          <p:nvPr/>
        </p:nvSpPr>
        <p:spPr>
          <a:xfrm>
            <a:off x="333255" y="4660097"/>
            <a:ext cx="3396916" cy="1625030"/>
          </a:xfrm>
          <a:prstGeom prst="rect">
            <a:avLst/>
          </a:prstGeom>
          <a:noFill/>
          <a:ln>
            <a:noFill/>
          </a:ln>
        </p:spPr>
        <p:txBody>
          <a:bodyPr spcFirstLastPara="1" wrap="square" lIns="91425" tIns="91425" rIns="91425" bIns="91425" anchor="t" anchorCtr="0">
            <a:spAutoFit/>
          </a:bodyPr>
          <a:lstStyle/>
          <a:p>
            <a:pPr>
              <a:lnSpc>
                <a:spcPct val="114999"/>
              </a:lnSpc>
              <a:spcBef>
                <a:spcPts val="1200"/>
              </a:spcBef>
              <a:spcAft>
                <a:spcPts val="1200"/>
              </a:spcAft>
            </a:pPr>
            <a:r>
              <a:rPr lang="el-GR" sz="1600" b="1" dirty="0">
                <a:latin typeface="Raleway"/>
                <a:sym typeface="Raleway"/>
              </a:rPr>
              <a:t>Στην περίπτωση αυτής της δοκιμής, πρέπει να εγγραφείτε. Ωστόσο, μην ανησυχείτε! Είναι εντελώς δωρεάν!</a:t>
            </a:r>
            <a:endParaRPr lang="en-US" sz="1600" dirty="0"/>
          </a:p>
        </p:txBody>
      </p:sp>
      <p:sp>
        <p:nvSpPr>
          <p:cNvPr id="2" name="PoljeZBesedilom 1">
            <a:extLst>
              <a:ext uri="{FF2B5EF4-FFF2-40B4-BE49-F238E27FC236}">
                <a16:creationId xmlns:a16="http://schemas.microsoft.com/office/drawing/2014/main" id="{84AE99DA-FF9C-B4D2-D62D-9FB41DF097DE}"/>
              </a:ext>
            </a:extLst>
          </p:cNvPr>
          <p:cNvSpPr txBox="1"/>
          <p:nvPr/>
        </p:nvSpPr>
        <p:spPr>
          <a:xfrm>
            <a:off x="8361123" y="6398712"/>
            <a:ext cx="241126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latin typeface="Raleway"/>
              </a:rPr>
              <a:t>Πηγή εικόνας </a:t>
            </a:r>
            <a:r>
              <a:rPr lang="sl-SI" sz="1000" dirty="0">
                <a:latin typeface="Raleway"/>
              </a:rPr>
              <a:t>: Canva</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2ecf44786e8_0_259"/>
          <p:cNvSpPr txBox="1"/>
          <p:nvPr/>
        </p:nvSpPr>
        <p:spPr>
          <a:xfrm>
            <a:off x="4427145" y="1055369"/>
            <a:ext cx="7009800" cy="846355"/>
          </a:xfrm>
          <a:prstGeom prst="rect">
            <a:avLst/>
          </a:prstGeom>
          <a:noFill/>
          <a:ln>
            <a:noFill/>
          </a:ln>
        </p:spPr>
        <p:txBody>
          <a:bodyPr spcFirstLastPara="1" wrap="square" lIns="91425" tIns="91425" rIns="91425" bIns="91425" anchor="t" anchorCtr="0">
            <a:spAutoFit/>
          </a:bodyPr>
          <a:lstStyle/>
          <a:p>
            <a:pPr algn="ctr">
              <a:lnSpc>
                <a:spcPct val="115000"/>
              </a:lnSpc>
              <a:spcBef>
                <a:spcPts val="1200"/>
              </a:spcBef>
              <a:spcAft>
                <a:spcPts val="1200"/>
              </a:spcAft>
            </a:pPr>
            <a:r>
              <a:rPr lang="en-GB" sz="2000" b="1">
                <a:highlight>
                  <a:schemeClr val="lt1"/>
                </a:highlight>
                <a:latin typeface="Raleway"/>
                <a:ea typeface="Raleway"/>
                <a:cs typeface="Raleway"/>
                <a:sym typeface="Raleway"/>
              </a:rPr>
              <a:t>4.</a:t>
            </a:r>
            <a:r>
              <a:rPr lang="en-GB" sz="2000" b="1">
                <a:latin typeface="Raleway"/>
                <a:ea typeface="Raleway"/>
                <a:cs typeface="Raleway"/>
                <a:sym typeface="Raleway"/>
              </a:rPr>
              <a:t> DISC profile</a:t>
            </a:r>
            <a:endParaRPr lang="en-US" sz="2000" b="1">
              <a:latin typeface="Raleway"/>
              <a:ea typeface="Raleway"/>
              <a:cs typeface="Raleway"/>
            </a:endParaRPr>
          </a:p>
        </p:txBody>
      </p:sp>
      <p:pic>
        <p:nvPicPr>
          <p:cNvPr id="178" name="Google Shape;178;g2ecf44786e8_0_259"/>
          <p:cNvPicPr preferRelativeResize="0"/>
          <p:nvPr/>
        </p:nvPicPr>
        <p:blipFill>
          <a:blip r:embed="rId3">
            <a:alphaModFix/>
          </a:blip>
          <a:stretch>
            <a:fillRect/>
          </a:stretch>
        </p:blipFill>
        <p:spPr>
          <a:xfrm>
            <a:off x="3421766" y="1703523"/>
            <a:ext cx="8386219" cy="4716222"/>
          </a:xfrm>
          <a:prstGeom prst="rect">
            <a:avLst/>
          </a:prstGeom>
          <a:noFill/>
          <a:ln>
            <a:noFill/>
          </a:ln>
        </p:spPr>
      </p:pic>
      <p:sp>
        <p:nvSpPr>
          <p:cNvPr id="179" name="Google Shape;179;g2ecf44786e8_0_259"/>
          <p:cNvSpPr txBox="1">
            <a:spLocks noGrp="1"/>
          </p:cNvSpPr>
          <p:nvPr>
            <p:ph type="title"/>
          </p:nvPr>
        </p:nvSpPr>
        <p:spPr>
          <a:xfrm>
            <a:off x="4676223" y="427464"/>
            <a:ext cx="5870400" cy="810954"/>
          </a:xfrm>
          <a:prstGeom prst="rect">
            <a:avLst/>
          </a:prstGeom>
          <a:noFill/>
          <a:ln>
            <a:noFill/>
          </a:ln>
        </p:spPr>
        <p:txBody>
          <a:bodyPr spcFirstLastPara="1" wrap="square" lIns="91425" tIns="45700" rIns="91425" bIns="45700" anchor="ctr" anchorCtr="0">
            <a:normAutofit/>
          </a:bodyPr>
          <a:lstStyle/>
          <a:p>
            <a:pPr algn="r"/>
            <a:r>
              <a:rPr lang="el-GR" sz="3400" dirty="0"/>
              <a:t>Εργαλεία </a:t>
            </a:r>
            <a:r>
              <a:rPr lang="el-GR" sz="3400" dirty="0" err="1"/>
              <a:t>αυτοαξιολόγησης</a:t>
            </a:r>
            <a:endParaRPr lang="en-GB" sz="3400" dirty="0"/>
          </a:p>
        </p:txBody>
      </p:sp>
      <p:pic>
        <p:nvPicPr>
          <p:cNvPr id="180" name="Google Shape;180;g2ecf44786e8_0_259"/>
          <p:cNvPicPr preferRelativeResize="0"/>
          <p:nvPr/>
        </p:nvPicPr>
        <p:blipFill rotWithShape="1">
          <a:blip r:embed="rId4">
            <a:alphaModFix/>
          </a:blip>
          <a:srcRect l="10144" r="7517"/>
          <a:stretch/>
        </p:blipFill>
        <p:spPr>
          <a:xfrm>
            <a:off x="962107" y="3428680"/>
            <a:ext cx="1428726" cy="1454698"/>
          </a:xfrm>
          <a:prstGeom prst="rect">
            <a:avLst/>
          </a:prstGeom>
          <a:noFill/>
          <a:ln>
            <a:noFill/>
          </a:ln>
        </p:spPr>
      </p:pic>
      <p:sp>
        <p:nvSpPr>
          <p:cNvPr id="181" name="Google Shape;181;g2ecf44786e8_0_259"/>
          <p:cNvSpPr txBox="1"/>
          <p:nvPr/>
        </p:nvSpPr>
        <p:spPr>
          <a:xfrm>
            <a:off x="204968" y="2866271"/>
            <a:ext cx="2940235" cy="846355"/>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l-GR" sz="2000" b="1" dirty="0">
                <a:highlight>
                  <a:srgbClr val="F9F9F9"/>
                </a:highlight>
                <a:latin typeface="Raleway"/>
                <a:ea typeface="Raleway"/>
                <a:cs typeface="Raleway"/>
                <a:sym typeface="Raleway"/>
              </a:rPr>
              <a:t>Μάθετε περισσότερα!</a:t>
            </a:r>
            <a:endParaRPr sz="2000" dirty="0">
              <a:highlight>
                <a:srgbClr val="F9F9F9"/>
              </a:highlight>
            </a:endParaRPr>
          </a:p>
        </p:txBody>
      </p:sp>
      <p:sp>
        <p:nvSpPr>
          <p:cNvPr id="2" name="TextBox 1">
            <a:extLst>
              <a:ext uri="{FF2B5EF4-FFF2-40B4-BE49-F238E27FC236}">
                <a16:creationId xmlns:a16="http://schemas.microsoft.com/office/drawing/2014/main" id="{1A33865D-CFFD-EE77-0948-7664AC4540AF}"/>
              </a:ext>
            </a:extLst>
          </p:cNvPr>
          <p:cNvSpPr txBox="1"/>
          <p:nvPr/>
        </p:nvSpPr>
        <p:spPr>
          <a:xfrm>
            <a:off x="9686354" y="6422456"/>
            <a:ext cx="21177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5">
                  <a:extLst>
                    <a:ext uri="{A12FA001-AC4F-418D-AE19-62706E023703}">
                      <ahyp:hlinkClr xmlns:ahyp="http://schemas.microsoft.com/office/drawing/2018/hyperlinkcolor" val="tx"/>
                    </a:ext>
                  </a:extLst>
                </a:hlinkClick>
              </a:rPr>
              <a:t>DISC profile</a:t>
            </a:r>
            <a:endParaRPr lang="en-US" sz="1000" dirty="0">
              <a:solidFill>
                <a:schemeClr val="accent1"/>
              </a:solidFill>
              <a:latin typeface="Raleway"/>
            </a:endParaRPr>
          </a:p>
        </p:txBody>
      </p:sp>
      <p:sp>
        <p:nvSpPr>
          <p:cNvPr id="6" name="TextBox 5">
            <a:extLst>
              <a:ext uri="{FF2B5EF4-FFF2-40B4-BE49-F238E27FC236}">
                <a16:creationId xmlns:a16="http://schemas.microsoft.com/office/drawing/2014/main" id="{2D26AF4E-701D-F540-5EB5-C314DF1E3A63}"/>
              </a:ext>
            </a:extLst>
          </p:cNvPr>
          <p:cNvSpPr txBox="1"/>
          <p:nvPr/>
        </p:nvSpPr>
        <p:spPr>
          <a:xfrm>
            <a:off x="298595" y="569130"/>
            <a:ext cx="2752982"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1800" dirty="0">
                <a:latin typeface="Raleway"/>
              </a:rPr>
              <a:t>Παρακάτω θα βρείτε τον κωδικό QR, θα τον σαρώσετε και θα διαβάσετε για το μοντέλο DISC των προσωπικοτήτων. </a:t>
            </a:r>
          </a:p>
          <a:p>
            <a:pPr algn="ctr"/>
            <a:endParaRPr lang="en-US" sz="1800" b="1" dirty="0">
              <a:latin typeface="Raleway"/>
            </a:endParaRPr>
          </a:p>
          <a:p>
            <a:pPr algn="ctr"/>
            <a:r>
              <a:rPr lang="el-GR" sz="1800" b="1" dirty="0">
                <a:latin typeface="Raleway"/>
              </a:rPr>
              <a:t>Με ποια από αυτές ταυτίζεστε και γιατί; </a:t>
            </a:r>
            <a:endParaRPr lang="en-US" sz="1800" dirty="0"/>
          </a:p>
        </p:txBody>
      </p:sp>
      <p:sp>
        <p:nvSpPr>
          <p:cNvPr id="3" name="TextBox 2">
            <a:extLst>
              <a:ext uri="{FF2B5EF4-FFF2-40B4-BE49-F238E27FC236}">
                <a16:creationId xmlns:a16="http://schemas.microsoft.com/office/drawing/2014/main" id="{78989382-69E2-2E90-DEA6-23CE7255810B}"/>
              </a:ext>
            </a:extLst>
          </p:cNvPr>
          <p:cNvSpPr txBox="1"/>
          <p:nvPr/>
        </p:nvSpPr>
        <p:spPr>
          <a:xfrm>
            <a:off x="100739" y="4995620"/>
            <a:ext cx="37764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accent1"/>
                </a:solidFill>
                <a:highlight>
                  <a:srgbClr val="FFFFFF"/>
                </a:highlight>
                <a:hlinkClick r:id="rId6">
                  <a:extLst>
                    <a:ext uri="{A12FA001-AC4F-418D-AE19-62706E023703}">
                      <ahyp:hlinkClr xmlns:ahyp="http://schemas.microsoft.com/office/drawing/2018/hyperlinkcolor" val="tx"/>
                    </a:ext>
                  </a:extLst>
                </a:hlinkClick>
              </a:rPr>
              <a:t>https://www.discprofile.com/disc-styles</a:t>
            </a:r>
            <a:r>
              <a:rPr lang="en-US" dirty="0">
                <a:solidFill>
                  <a:schemeClr val="accent1"/>
                </a:solidFill>
                <a:highlight>
                  <a:srgbClr val="FFFFFF"/>
                </a:highlight>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ecf44786e8_0_37"/>
          <p:cNvSpPr txBox="1">
            <a:spLocks noGrp="1"/>
          </p:cNvSpPr>
          <p:nvPr>
            <p:ph type="title"/>
          </p:nvPr>
        </p:nvSpPr>
        <p:spPr>
          <a:xfrm>
            <a:off x="668125" y="467200"/>
            <a:ext cx="9473100" cy="1608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None/>
            </a:pPr>
            <a:r>
              <a:rPr lang="el-GR" sz="3400" b="1" dirty="0"/>
              <a:t>Οικοδόμηση και διατήρηση της αυτοπεποίθησης ως ηγέτης</a:t>
            </a:r>
            <a:endParaRPr lang="en-US" sz="3400" b="1" dirty="0"/>
          </a:p>
        </p:txBody>
      </p:sp>
      <p:sp>
        <p:nvSpPr>
          <p:cNvPr id="197" name="Google Shape;197;g2ecf44786e8_0_37"/>
          <p:cNvSpPr txBox="1"/>
          <p:nvPr/>
        </p:nvSpPr>
        <p:spPr>
          <a:xfrm>
            <a:off x="816325" y="2427050"/>
            <a:ext cx="10698600" cy="341629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2000" b="1" dirty="0" err="1">
                <a:highlight>
                  <a:schemeClr val="lt1"/>
                </a:highlight>
                <a:latin typeface="Raleway"/>
                <a:ea typeface="Raleway"/>
                <a:cs typeface="Raleway"/>
                <a:sym typeface="Raleway"/>
              </a:rPr>
              <a:t>Ενσυνειδητότητα</a:t>
            </a:r>
            <a:r>
              <a:rPr lang="el-GR" sz="2000" b="1" dirty="0">
                <a:highlight>
                  <a:schemeClr val="lt1"/>
                </a:highlight>
                <a:latin typeface="Raleway"/>
                <a:ea typeface="Raleway"/>
                <a:cs typeface="Raleway"/>
                <a:sym typeface="Raleway"/>
              </a:rPr>
              <a:t> και χαλάρωση</a:t>
            </a:r>
            <a:endParaRPr lang="en-US" sz="2000" dirty="0">
              <a:latin typeface="Raleway"/>
              <a:ea typeface="Raleway"/>
              <a:cs typeface="Raleway"/>
              <a:sym typeface="Raleway"/>
            </a:endParaRPr>
          </a:p>
          <a:p>
            <a:pPr marL="342900">
              <a:spcBef>
                <a:spcPts val="600"/>
              </a:spcBef>
              <a:spcAft>
                <a:spcPts val="600"/>
              </a:spcAft>
              <a:buChar char="•"/>
            </a:pPr>
            <a:r>
              <a:rPr lang="en-GB" sz="2000" b="1" dirty="0">
                <a:latin typeface="Raleway"/>
                <a:ea typeface="Raleway"/>
                <a:cs typeface="Raleway"/>
                <a:sym typeface="Raleway"/>
              </a:rPr>
              <a:t> </a:t>
            </a:r>
            <a:r>
              <a:rPr lang="el-GR" sz="2000" b="1" dirty="0">
                <a:latin typeface="Raleway"/>
                <a:ea typeface="Raleway"/>
                <a:cs typeface="Raleway"/>
                <a:sym typeface="Raleway"/>
              </a:rPr>
              <a:t>Πρακτικές : </a:t>
            </a:r>
            <a:r>
              <a:rPr lang="el-GR" sz="2000" dirty="0">
                <a:latin typeface="Raleway"/>
                <a:ea typeface="Raleway"/>
                <a:cs typeface="Raleway"/>
                <a:sym typeface="Raleway"/>
              </a:rPr>
              <a:t>Καθημερινός διαλογισμός, ασκήσεις βαθιάς αναπνοής, προοδευτική μυϊκή χαλάρωση.</a:t>
            </a:r>
            <a:endParaRPr lang="en-GB" sz="2000" dirty="0">
              <a:highlight>
                <a:srgbClr val="F3B75B"/>
              </a:highlight>
              <a:latin typeface="Raleway"/>
              <a:ea typeface="Raleway"/>
              <a:cs typeface="Raleway"/>
            </a:endParaRPr>
          </a:p>
          <a:p>
            <a:pPr marL="342900">
              <a:spcBef>
                <a:spcPts val="600"/>
              </a:spcBef>
              <a:spcAft>
                <a:spcPts val="600"/>
              </a:spcAft>
              <a:buChar char="•"/>
            </a:pPr>
            <a:r>
              <a:rPr lang="en-GB" sz="2000" b="1" dirty="0">
                <a:latin typeface="Raleway"/>
                <a:ea typeface="Raleway"/>
                <a:cs typeface="Raleway"/>
                <a:sym typeface="Raleway"/>
              </a:rPr>
              <a:t> </a:t>
            </a:r>
            <a:r>
              <a:rPr lang="el-GR" sz="2000" b="1" dirty="0">
                <a:latin typeface="Raleway"/>
                <a:ea typeface="Raleway"/>
                <a:cs typeface="Raleway"/>
                <a:sym typeface="Raleway"/>
              </a:rPr>
              <a:t>Οφέλη </a:t>
            </a:r>
            <a:r>
              <a:rPr lang="en-GB" sz="2000" b="1" dirty="0">
                <a:latin typeface="Raleway"/>
                <a:ea typeface="Raleway"/>
                <a:cs typeface="Raleway"/>
                <a:sym typeface="Raleway"/>
              </a:rPr>
              <a:t>:</a:t>
            </a:r>
            <a:r>
              <a:rPr lang="en-GB" sz="2000" dirty="0">
                <a:latin typeface="Raleway"/>
                <a:ea typeface="Raleway"/>
                <a:cs typeface="Raleway"/>
                <a:sym typeface="Raleway"/>
              </a:rPr>
              <a:t> </a:t>
            </a:r>
            <a:r>
              <a:rPr lang="el-GR" sz="2000" dirty="0">
                <a:latin typeface="Raleway"/>
                <a:ea typeface="Raleway"/>
                <a:cs typeface="Raleway"/>
                <a:sym typeface="Raleway"/>
              </a:rPr>
              <a:t>Μείωση του στρες, αύξηση της συγκέντρωσης, ενίσχυση της συναισθηματικής ρύθμισης.</a:t>
            </a:r>
            <a:endParaRPr lang="en-US" sz="2000" b="1" dirty="0">
              <a:highlight>
                <a:srgbClr val="F3B75B"/>
              </a:highlight>
              <a:latin typeface="Raleway"/>
              <a:ea typeface="Raleway"/>
              <a:cs typeface="Raleway"/>
            </a:endParaRPr>
          </a:p>
          <a:p>
            <a:pPr marL="0" lvl="0" indent="0" algn="l" rtl="0">
              <a:spcBef>
                <a:spcPts val="600"/>
              </a:spcBef>
              <a:spcAft>
                <a:spcPts val="600"/>
              </a:spcAft>
              <a:buNone/>
            </a:pPr>
            <a:r>
              <a:rPr lang="el-GR" sz="2000" b="1" dirty="0" err="1">
                <a:highlight>
                  <a:schemeClr val="lt1"/>
                </a:highlight>
                <a:latin typeface="Raleway"/>
                <a:ea typeface="Raleway"/>
                <a:cs typeface="Raleway"/>
                <a:sym typeface="Raleway"/>
              </a:rPr>
              <a:t>Οπτικοποίηση</a:t>
            </a:r>
            <a:r>
              <a:rPr lang="el-GR" sz="2000" b="1" dirty="0">
                <a:highlight>
                  <a:schemeClr val="lt1"/>
                </a:highlight>
                <a:latin typeface="Raleway"/>
                <a:ea typeface="Raleway"/>
                <a:cs typeface="Raleway"/>
                <a:sym typeface="Raleway"/>
              </a:rPr>
              <a:t> </a:t>
            </a:r>
            <a:r>
              <a:rPr lang="en-US" sz="2000" b="1" dirty="0">
                <a:highlight>
                  <a:schemeClr val="lt1"/>
                </a:highlight>
                <a:latin typeface="Raleway"/>
                <a:ea typeface="Raleway"/>
                <a:cs typeface="Raleway"/>
                <a:sym typeface="Raleway"/>
              </a:rPr>
              <a:t>:</a:t>
            </a:r>
            <a:r>
              <a:rPr lang="en-US" sz="2000" dirty="0">
                <a:latin typeface="Raleway"/>
                <a:ea typeface="Raleway"/>
                <a:cs typeface="Raleway"/>
                <a:sym typeface="Raleway"/>
              </a:rPr>
              <a:t> </a:t>
            </a:r>
            <a:r>
              <a:rPr lang="el-GR" sz="2000" dirty="0">
                <a:latin typeface="Raleway"/>
                <a:ea typeface="Raleway"/>
                <a:cs typeface="Raleway"/>
                <a:sym typeface="Raleway"/>
              </a:rPr>
              <a:t>Φανταστείτε επιτυχημένα σενάρια ηγεσίας και θετικά αποτελέσματα.</a:t>
            </a:r>
            <a:endParaRPr lang="en-US" sz="2000" dirty="0">
              <a:latin typeface="Raleway"/>
              <a:ea typeface="Raleway"/>
              <a:cs typeface="Raleway"/>
            </a:endParaRPr>
          </a:p>
          <a:p>
            <a:pPr marL="0" lvl="0" indent="0" algn="l" rtl="0">
              <a:spcBef>
                <a:spcPts val="600"/>
              </a:spcBef>
              <a:spcAft>
                <a:spcPts val="600"/>
              </a:spcAft>
              <a:buNone/>
            </a:pPr>
            <a:r>
              <a:rPr lang="en-US" sz="2000" b="1" dirty="0">
                <a:highlight>
                  <a:schemeClr val="lt1"/>
                </a:highlight>
                <a:latin typeface="Raleway"/>
                <a:ea typeface="Raleway"/>
                <a:cs typeface="Raleway"/>
                <a:sym typeface="Raleway"/>
              </a:rPr>
              <a:t>Επιβεβα</a:t>
            </a:r>
            <a:r>
              <a:rPr lang="en-US" sz="2000" b="1" dirty="0" err="1">
                <a:highlight>
                  <a:schemeClr val="lt1"/>
                </a:highlight>
                <a:latin typeface="Raleway"/>
                <a:ea typeface="Raleway"/>
                <a:cs typeface="Raleway"/>
                <a:sym typeface="Raleway"/>
              </a:rPr>
              <a:t>ιώσεις</a:t>
            </a:r>
            <a:r>
              <a:rPr lang="en-US" sz="2000" b="1" dirty="0">
                <a:highlight>
                  <a:schemeClr val="lt1"/>
                </a:highlight>
                <a:latin typeface="Raleway"/>
                <a:ea typeface="Raleway"/>
                <a:cs typeface="Raleway"/>
                <a:sym typeface="Raleway"/>
              </a:rPr>
              <a:t> :</a:t>
            </a:r>
            <a:r>
              <a:rPr lang="en-US" sz="2000" dirty="0">
                <a:latin typeface="Raleway"/>
                <a:ea typeface="Raleway"/>
                <a:cs typeface="Raleway"/>
                <a:sym typeface="Raleway"/>
              </a:rPr>
              <a:t> </a:t>
            </a:r>
            <a:r>
              <a:rPr lang="el-GR" sz="2000" dirty="0">
                <a:latin typeface="Raleway"/>
                <a:ea typeface="Raleway"/>
                <a:cs typeface="Raleway"/>
                <a:sym typeface="Raleway"/>
              </a:rPr>
              <a:t>Επανάληψη θετικών δηλώσεων για την οικοδόμηση αυτοπεποίθησης και αυτοπεποίθησης.</a:t>
            </a:r>
            <a:endParaRPr lang="en-US" sz="2000" dirty="0">
              <a:latin typeface="Raleway"/>
              <a:ea typeface="Raleway"/>
              <a:cs typeface="Raleway"/>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2ecf44786e8_0_289"/>
          <p:cNvSpPr txBox="1">
            <a:spLocks noGrp="1"/>
          </p:cNvSpPr>
          <p:nvPr>
            <p:ph type="title"/>
          </p:nvPr>
        </p:nvSpPr>
        <p:spPr>
          <a:xfrm>
            <a:off x="668125" y="467200"/>
            <a:ext cx="8986515" cy="1608000"/>
          </a:xfrm>
          <a:prstGeom prst="rect">
            <a:avLst/>
          </a:prstGeom>
          <a:noFill/>
          <a:ln>
            <a:noFill/>
          </a:ln>
        </p:spPr>
        <p:txBody>
          <a:bodyPr spcFirstLastPara="1" wrap="square" lIns="91425" tIns="45700" rIns="91425" bIns="45700" anchor="ctr" anchorCtr="0">
            <a:normAutofit/>
          </a:bodyPr>
          <a:lstStyle/>
          <a:p>
            <a:pPr>
              <a:lnSpc>
                <a:spcPct val="114999"/>
              </a:lnSpc>
              <a:spcBef>
                <a:spcPts val="1200"/>
              </a:spcBef>
              <a:spcAft>
                <a:spcPts val="1200"/>
              </a:spcAft>
            </a:pPr>
            <a:r>
              <a:rPr lang="el-GR" sz="3400" b="1" dirty="0"/>
              <a:t>Οικοδόμηση και διατήρηση της αυτοπεποίθησης ως ηγέτης</a:t>
            </a:r>
            <a:endParaRPr lang="en-US" sz="3400" b="1" dirty="0"/>
          </a:p>
        </p:txBody>
      </p:sp>
      <p:sp>
        <p:nvSpPr>
          <p:cNvPr id="203" name="Google Shape;203;g2ecf44786e8_0_289"/>
          <p:cNvSpPr txBox="1"/>
          <p:nvPr/>
        </p:nvSpPr>
        <p:spPr>
          <a:xfrm>
            <a:off x="850525" y="2399725"/>
            <a:ext cx="10664400" cy="295462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2000" b="1" dirty="0">
                <a:highlight>
                  <a:schemeClr val="lt1"/>
                </a:highlight>
                <a:latin typeface="Raleway"/>
                <a:ea typeface="Raleway"/>
                <a:cs typeface="Raleway"/>
                <a:sym typeface="Raleway"/>
              </a:rPr>
              <a:t>Συνεχής μάθηση και ανάπτυξη</a:t>
            </a:r>
            <a:endParaRPr lang="en-US" sz="2000" b="1" dirty="0">
              <a:highlight>
                <a:srgbClr val="F3B75B"/>
              </a:highlight>
              <a:latin typeface="Raleway"/>
              <a:ea typeface="Raleway"/>
              <a:cs typeface="Raleway"/>
            </a:endParaRPr>
          </a:p>
          <a:p>
            <a:pPr marL="444500">
              <a:spcBef>
                <a:spcPts val="600"/>
              </a:spcBef>
              <a:spcAft>
                <a:spcPts val="600"/>
              </a:spcAft>
              <a:buSzPts val="2000"/>
              <a:buChar char="•"/>
            </a:pPr>
            <a:r>
              <a:rPr lang="el-GR" sz="2000" dirty="0">
                <a:latin typeface="Raleway"/>
                <a:ea typeface="Raleway"/>
                <a:cs typeface="Raleway"/>
                <a:sym typeface="Raleway"/>
              </a:rPr>
              <a:t>Συμμετοχή σε εργαστήρια ηγεσίας, σεμινάρια, διαδικτυακά σεμινάρια,</a:t>
            </a:r>
            <a:endParaRPr lang="en-US" sz="2000" dirty="0">
              <a:latin typeface="Raleway"/>
              <a:ea typeface="Raleway"/>
              <a:cs typeface="Raleway"/>
            </a:endParaRPr>
          </a:p>
          <a:p>
            <a:pPr marL="444500">
              <a:spcBef>
                <a:spcPts val="600"/>
              </a:spcBef>
              <a:spcAft>
                <a:spcPts val="600"/>
              </a:spcAft>
              <a:buSzPts val="2000"/>
              <a:buChar char="•"/>
            </a:pPr>
            <a:r>
              <a:rPr lang="el-GR" sz="2000" dirty="0">
                <a:latin typeface="Raleway"/>
                <a:ea typeface="Raleway"/>
                <a:cs typeface="Raleway"/>
                <a:sym typeface="Raleway"/>
              </a:rPr>
              <a:t>Μελέτη βιβλίων και άρθρων για την ηγεσία, ενημέρωση για τις τάσεις του κλάδου.</a:t>
            </a:r>
            <a:endParaRPr sz="2000" dirty="0">
              <a:latin typeface="Raleway"/>
              <a:ea typeface="Raleway"/>
              <a:cs typeface="Raleway"/>
            </a:endParaRPr>
          </a:p>
          <a:p>
            <a:pPr marL="0" lvl="0" indent="0" algn="l" rtl="0">
              <a:spcBef>
                <a:spcPts val="600"/>
              </a:spcBef>
              <a:spcAft>
                <a:spcPts val="600"/>
              </a:spcAft>
              <a:buNone/>
            </a:pPr>
            <a:r>
              <a:rPr lang="el-GR" sz="2000" b="1" dirty="0">
                <a:highlight>
                  <a:schemeClr val="lt1"/>
                </a:highlight>
                <a:latin typeface="Raleway"/>
                <a:sym typeface="Raleway"/>
              </a:rPr>
              <a:t>Αναζήτηση καθοδήγησης </a:t>
            </a:r>
            <a:r>
              <a:rPr lang="el-GR" sz="2000" b="1" dirty="0">
                <a:latin typeface="Raleway"/>
                <a:ea typeface="Raleway"/>
                <a:cs typeface="Raleway"/>
                <a:sym typeface="Raleway"/>
              </a:rPr>
              <a:t>(εάν είναι δυνατόν)</a:t>
            </a:r>
            <a:endParaRPr lang="en-US" sz="2000" b="1" dirty="0">
              <a:latin typeface="Raleway"/>
              <a:ea typeface="Raleway"/>
              <a:cs typeface="Raleway"/>
            </a:endParaRPr>
          </a:p>
          <a:p>
            <a:pPr marL="444500">
              <a:spcBef>
                <a:spcPts val="600"/>
              </a:spcBef>
              <a:spcAft>
                <a:spcPts val="600"/>
              </a:spcAft>
              <a:buSzPts val="2000"/>
              <a:buChar char="•"/>
            </a:pPr>
            <a:r>
              <a:rPr lang="el-GR" sz="2000" dirty="0">
                <a:latin typeface="Raleway"/>
                <a:ea typeface="Raleway"/>
                <a:cs typeface="Raleway"/>
                <a:sym typeface="Raleway"/>
              </a:rPr>
              <a:t>Προσδιορισμός ενός μέντορα με σχετική εμπειρία και διορατικότητα, </a:t>
            </a:r>
          </a:p>
          <a:p>
            <a:pPr marL="444500">
              <a:spcBef>
                <a:spcPts val="600"/>
              </a:spcBef>
              <a:spcAft>
                <a:spcPts val="600"/>
              </a:spcAft>
              <a:buSzPts val="2000"/>
              <a:buChar char="•"/>
            </a:pPr>
            <a:r>
              <a:rPr lang="el-GR" sz="2000" dirty="0">
                <a:latin typeface="Raleway"/>
                <a:ea typeface="Raleway"/>
                <a:cs typeface="Raleway"/>
                <a:sym typeface="Raleway"/>
              </a:rPr>
              <a:t>Προγραμματισμός σταθερών συναντήσεων για καθοδήγηση και υποστήριξη.</a:t>
            </a:r>
            <a:endParaRPr sz="2000" dirty="0">
              <a:latin typeface="Raleway"/>
              <a:ea typeface="Raleway"/>
              <a:cs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a:xfrm>
            <a:off x="751390" y="394062"/>
            <a:ext cx="10515600" cy="1325563"/>
          </a:xfrm>
        </p:spPr>
        <p:txBody>
          <a:bodyPr>
            <a:normAutofit/>
          </a:bodyPr>
          <a:lstStyle/>
          <a:p>
            <a:r>
              <a:rPr lang="el-GR" sz="3400" b="1" dirty="0"/>
              <a:t>Στόχος της ενότητας</a:t>
            </a:r>
            <a:endParaRPr lang="it-IT" sz="3400" b="1" dirty="0"/>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751762" y="1585702"/>
            <a:ext cx="10691279" cy="4615397"/>
          </a:xfrm>
        </p:spPr>
        <p:txBody>
          <a:bodyPr vert="horz" lIns="91440" tIns="45720" rIns="91440" bIns="45720" rtlCol="0" anchor="t">
            <a:normAutofit/>
          </a:bodyPr>
          <a:lstStyle/>
          <a:p>
            <a:pPr>
              <a:lnSpc>
                <a:spcPct val="100000"/>
              </a:lnSpc>
              <a:spcBef>
                <a:spcPts val="600"/>
              </a:spcBef>
              <a:spcAft>
                <a:spcPts val="600"/>
              </a:spcAft>
            </a:pPr>
            <a:r>
              <a:rPr lang="el-GR" sz="2000" dirty="0">
                <a:latin typeface="Raleway"/>
              </a:rPr>
              <a:t>1.Γενικός στόχος </a:t>
            </a:r>
            <a:r>
              <a:rPr lang="en-US" sz="2000" dirty="0">
                <a:latin typeface="Raleway"/>
              </a:rPr>
              <a:t>: </a:t>
            </a:r>
            <a:r>
              <a:rPr lang="el-GR" sz="2000" b="0" dirty="0">
                <a:solidFill>
                  <a:schemeClr val="accent1"/>
                </a:solidFill>
                <a:ea typeface="+mn-lt"/>
                <a:cs typeface="+mn-lt"/>
              </a:rPr>
              <a:t>Αυτή η ενότητα βοηθά τους εκπαιδευόμενους να εξερευνήσουν διάφορα στυλ ηγεσίας και παρουσιάζει τρόπους για να αποκτήσουν εμπιστοσύνη στις ηγετικές τους </a:t>
            </a:r>
            <a:r>
              <a:rPr lang="el-GR" sz="2000" b="0" dirty="0" err="1">
                <a:solidFill>
                  <a:schemeClr val="accent1"/>
                </a:solidFill>
                <a:ea typeface="+mn-lt"/>
                <a:cs typeface="+mn-lt"/>
              </a:rPr>
              <a:t>ικανότητες.Παρέχει</a:t>
            </a:r>
            <a:r>
              <a:rPr lang="el-GR" sz="2000" b="0" dirty="0">
                <a:solidFill>
                  <a:schemeClr val="accent1"/>
                </a:solidFill>
                <a:ea typeface="+mn-lt"/>
                <a:cs typeface="+mn-lt"/>
              </a:rPr>
              <a:t> στρατηγικές για την ανάπτυξη μιας προσωπικής επωνυμίας, με ιδιαίτερη έμφαση στην ενδυνάμωση των γυναικών επιχειρηματιών. Επιπλέον, οι εκπαιδευόμενοι θα μάθουν τους τρόπους δημιουργίας ενός υποστηρικτικού και συνεργατικού εργασιακού περιβάλλοντος.</a:t>
            </a:r>
          </a:p>
          <a:p>
            <a:pPr>
              <a:lnSpc>
                <a:spcPct val="100000"/>
              </a:lnSpc>
              <a:spcBef>
                <a:spcPts val="600"/>
              </a:spcBef>
              <a:spcAft>
                <a:spcPts val="600"/>
              </a:spcAft>
            </a:pPr>
            <a:r>
              <a:rPr lang="en-US" sz="2000" dirty="0">
                <a:latin typeface="Raleway"/>
              </a:rPr>
              <a:t>2. </a:t>
            </a:r>
            <a:r>
              <a:rPr lang="el-GR" sz="2000" dirty="0">
                <a:latin typeface="Raleway"/>
              </a:rPr>
              <a:t>Διάρκεια της ενότητας </a:t>
            </a:r>
            <a:r>
              <a:rPr lang="en-US" sz="2000" dirty="0">
                <a:latin typeface="Raleway"/>
              </a:rPr>
              <a:t>: 1</a:t>
            </a:r>
            <a:r>
              <a:rPr lang="en-US" sz="2000" b="0" dirty="0">
                <a:solidFill>
                  <a:schemeClr val="accent1"/>
                </a:solidFill>
                <a:latin typeface="Raleway"/>
              </a:rPr>
              <a:t> </a:t>
            </a:r>
            <a:r>
              <a:rPr lang="el-GR" sz="2000" b="0" dirty="0">
                <a:solidFill>
                  <a:schemeClr val="accent1"/>
                </a:solidFill>
                <a:latin typeface="Raleway"/>
              </a:rPr>
              <a:t>εβδομάδα</a:t>
            </a:r>
            <a:endParaRPr lang="en-US" dirty="0">
              <a:solidFill>
                <a:schemeClr val="accent1"/>
              </a:solidFill>
            </a:endParaRPr>
          </a:p>
          <a:p>
            <a:pPr>
              <a:lnSpc>
                <a:spcPct val="100000"/>
              </a:lnSpc>
              <a:spcBef>
                <a:spcPts val="600"/>
              </a:spcBef>
              <a:spcAft>
                <a:spcPts val="600"/>
              </a:spcAft>
            </a:pPr>
            <a:r>
              <a:rPr lang="en-US" sz="2000" dirty="0">
                <a:latin typeface="Raleway"/>
              </a:rPr>
              <a:t>3. </a:t>
            </a:r>
            <a:r>
              <a:rPr lang="el-GR" sz="2000" dirty="0">
                <a:latin typeface="Raleway"/>
              </a:rPr>
              <a:t>Εκτιμώμενος φόρτος εργασίας </a:t>
            </a:r>
            <a:r>
              <a:rPr lang="en-US" sz="2000" dirty="0">
                <a:latin typeface="Raleway"/>
              </a:rPr>
              <a:t>: </a:t>
            </a:r>
            <a:r>
              <a:rPr lang="en-US" sz="2000" b="0" dirty="0">
                <a:solidFill>
                  <a:schemeClr val="accent1"/>
                </a:solidFill>
                <a:latin typeface="Raleway"/>
              </a:rPr>
              <a:t>7 </a:t>
            </a:r>
            <a:r>
              <a:rPr lang="el-GR" sz="2000" b="0" dirty="0">
                <a:solidFill>
                  <a:schemeClr val="accent1"/>
                </a:solidFill>
                <a:latin typeface="Raleway"/>
              </a:rPr>
              <a:t>ώρες</a:t>
            </a:r>
            <a:endParaRPr lang="en-US" dirty="0">
              <a:solidFill>
                <a:schemeClr val="accent1"/>
              </a:solidFill>
            </a:endParaRPr>
          </a:p>
          <a:p>
            <a:pPr>
              <a:lnSpc>
                <a:spcPct val="100000"/>
              </a:lnSpc>
              <a:spcBef>
                <a:spcPts val="600"/>
              </a:spcBef>
              <a:spcAft>
                <a:spcPts val="600"/>
              </a:spcAft>
            </a:pPr>
            <a:r>
              <a:rPr lang="en-US" sz="2000" dirty="0">
                <a:latin typeface="Raleway"/>
              </a:rPr>
              <a:t>4. </a:t>
            </a:r>
            <a:r>
              <a:rPr lang="el-GR" sz="2000" dirty="0">
                <a:latin typeface="Raleway"/>
              </a:rPr>
              <a:t>Μέθοδος αξιολόγησης </a:t>
            </a:r>
            <a:r>
              <a:rPr lang="en-US" sz="2000" dirty="0">
                <a:latin typeface="Raleway"/>
              </a:rPr>
              <a:t>: </a:t>
            </a:r>
            <a:r>
              <a:rPr lang="el-GR" sz="2000" b="0" dirty="0">
                <a:solidFill>
                  <a:schemeClr val="accent1"/>
                </a:solidFill>
                <a:latin typeface="Raleway"/>
              </a:rPr>
              <a:t>Η αξιολόγηση της ενότητας περιλαμβάνει ένα κουίζ πολλαπλών επιλογών για την αξιολόγηση της κατανόησης των εκπαιδευομένων μετά την ολοκλήρωση. Επιπλέον, η παρουσίαση περιλαμβάνει </a:t>
            </a:r>
            <a:r>
              <a:rPr lang="el-GR" sz="2000" b="0" dirty="0" err="1">
                <a:solidFill>
                  <a:schemeClr val="accent1"/>
                </a:solidFill>
                <a:latin typeface="Raleway"/>
              </a:rPr>
              <a:t>διαδραστικές</a:t>
            </a:r>
            <a:r>
              <a:rPr lang="el-GR" sz="2000" b="0" dirty="0">
                <a:solidFill>
                  <a:schemeClr val="accent1"/>
                </a:solidFill>
                <a:latin typeface="Raleway"/>
              </a:rPr>
              <a:t> ασκήσεις που έχουν σχεδιαστεί για την εξάσκηση και την ενίσχυση των δεξιοτήτων που καλύπτονται σε όλη τη διάρκεια της ενότητας.</a:t>
            </a:r>
            <a:endParaRPr lang="en-US" sz="2000" b="0" dirty="0">
              <a:solidFill>
                <a:schemeClr val="accent1"/>
              </a:solidFill>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ecf44786e8_0_294"/>
          <p:cNvSpPr txBox="1"/>
          <p:nvPr/>
        </p:nvSpPr>
        <p:spPr>
          <a:xfrm>
            <a:off x="838200" y="888300"/>
            <a:ext cx="10515600"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l-GR" sz="3400" b="1" dirty="0">
                <a:solidFill>
                  <a:srgbClr val="0E9094"/>
                </a:solidFill>
                <a:latin typeface="Raleway"/>
                <a:ea typeface="Raleway"/>
                <a:cs typeface="Raleway"/>
                <a:sym typeface="Raleway"/>
              </a:rPr>
              <a:t>2° Δημιουργώντας ένα προσωπικό εμπορικό σήμα ως γυναίκα επιχειρηματίας</a:t>
            </a:r>
            <a:endParaRPr lang="it-IT" sz="3400" b="1" dirty="0">
              <a:solidFill>
                <a:srgbClr val="0E9094"/>
              </a:solidFill>
              <a:latin typeface="Raleway"/>
              <a:ea typeface="Raleway"/>
              <a:cs typeface="Raleway"/>
            </a:endParaRPr>
          </a:p>
        </p:txBody>
      </p:sp>
      <p:pic>
        <p:nvPicPr>
          <p:cNvPr id="209" name="Google Shape;209;g2ecf44786e8_0_294"/>
          <p:cNvPicPr preferRelativeResize="0"/>
          <p:nvPr/>
        </p:nvPicPr>
        <p:blipFill>
          <a:blip r:embed="rId3">
            <a:alphaModFix/>
          </a:blip>
          <a:stretch>
            <a:fillRect/>
          </a:stretch>
        </p:blipFill>
        <p:spPr>
          <a:xfrm>
            <a:off x="3306538" y="2180750"/>
            <a:ext cx="5578926" cy="4677250"/>
          </a:xfrm>
          <a:prstGeom prst="rect">
            <a:avLst/>
          </a:prstGeom>
          <a:noFill/>
          <a:ln>
            <a:noFill/>
          </a:ln>
        </p:spPr>
      </p:pic>
      <p:sp>
        <p:nvSpPr>
          <p:cNvPr id="3" name="TextBox 2">
            <a:extLst>
              <a:ext uri="{FF2B5EF4-FFF2-40B4-BE49-F238E27FC236}">
                <a16:creationId xmlns:a16="http://schemas.microsoft.com/office/drawing/2014/main" id="{691D11AB-8A79-9302-AFF6-871F124FB785}"/>
              </a:ext>
            </a:extLst>
          </p:cNvPr>
          <p:cNvSpPr txBox="1"/>
          <p:nvPr/>
        </p:nvSpPr>
        <p:spPr>
          <a:xfrm>
            <a:off x="1911963" y="6539863"/>
            <a:ext cx="18033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ecf44786e8_0_49"/>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Τι είναι το </a:t>
            </a:r>
            <a:r>
              <a:rPr lang="el-GR" sz="3400" b="1" dirty="0" err="1"/>
              <a:t>personal</a:t>
            </a:r>
            <a:r>
              <a:rPr lang="el-GR" sz="3400" b="1" dirty="0"/>
              <a:t> </a:t>
            </a:r>
            <a:r>
              <a:rPr lang="el-GR" sz="3400" b="1" dirty="0" err="1"/>
              <a:t>branding</a:t>
            </a:r>
            <a:r>
              <a:rPr lang="el-GR" sz="3400" b="1" dirty="0"/>
              <a:t>;</a:t>
            </a:r>
            <a:endParaRPr lang="en-US" sz="3400" b="1" dirty="0"/>
          </a:p>
        </p:txBody>
      </p:sp>
      <p:sp>
        <p:nvSpPr>
          <p:cNvPr id="215" name="Google Shape;215;g2ecf44786e8_0_49"/>
          <p:cNvSpPr txBox="1"/>
          <p:nvPr/>
        </p:nvSpPr>
        <p:spPr>
          <a:xfrm>
            <a:off x="874200" y="1846875"/>
            <a:ext cx="10328700" cy="2031295"/>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Personal branding</a:t>
            </a:r>
            <a:r>
              <a:rPr lang="en-GB" sz="2000" b="1" dirty="0">
                <a:solidFill>
                  <a:schemeClr val="accent1"/>
                </a:solidFill>
                <a:latin typeface="Raleway"/>
                <a:ea typeface="Raleway"/>
                <a:cs typeface="Raleway"/>
                <a:sym typeface="Raleway"/>
              </a:rPr>
              <a:t> </a:t>
            </a:r>
            <a:r>
              <a:rPr lang="el-GR" sz="2000" dirty="0">
                <a:solidFill>
                  <a:schemeClr val="accent1"/>
                </a:solidFill>
                <a:latin typeface="Raleway"/>
                <a:ea typeface="Raleway"/>
                <a:cs typeface="Raleway"/>
                <a:sym typeface="Raleway"/>
              </a:rPr>
              <a:t>είναι η διαδικασία καθορισμού και προώθησης αυτού που εκπροσωπείτε ως άτομο. Η προσωπική σας μάρκα είναι το αποκορύφωμα των εμπειριών, των δεξιοτήτων και των αξιών που σας διαφοροποιούν.</a:t>
            </a:r>
            <a:endParaRPr lang="en-GB" sz="2000" dirty="0">
              <a:latin typeface="Raleway"/>
            </a:endParaRPr>
          </a:p>
          <a:p>
            <a:pPr algn="just">
              <a:spcBef>
                <a:spcPts val="600"/>
              </a:spcBef>
              <a:spcAft>
                <a:spcPts val="600"/>
              </a:spcAft>
            </a:pPr>
            <a:r>
              <a:rPr lang="el-GR" sz="2000" b="1" dirty="0">
                <a:solidFill>
                  <a:srgbClr val="333333"/>
                </a:solidFill>
                <a:latin typeface="Raleway"/>
              </a:rPr>
              <a:t>Το </a:t>
            </a:r>
            <a:r>
              <a:rPr lang="el-GR" sz="2000" b="1" dirty="0" err="1">
                <a:solidFill>
                  <a:srgbClr val="333333"/>
                </a:solidFill>
                <a:latin typeface="Raleway"/>
              </a:rPr>
              <a:t>branding</a:t>
            </a:r>
            <a:r>
              <a:rPr lang="el-GR" sz="2000" b="1" dirty="0">
                <a:solidFill>
                  <a:srgbClr val="333333"/>
                </a:solidFill>
                <a:latin typeface="Raleway"/>
              </a:rPr>
              <a:t> δεν είναι μόνο για εταιρείες και οργανισμούς. </a:t>
            </a:r>
            <a:r>
              <a:rPr lang="el-GR" sz="2000" dirty="0">
                <a:solidFill>
                  <a:srgbClr val="333333"/>
                </a:solidFill>
                <a:latin typeface="Raleway"/>
              </a:rPr>
              <a:t>Τα άτομα διαχειρίζονται τις προσωπικές τους μάρκες για να επιτύχουν επαγγελματική επιτυχία. </a:t>
            </a:r>
            <a:endParaRPr lang="en-GB" sz="2000" dirty="0">
              <a:latin typeface="Raleway"/>
            </a:endParaRPr>
          </a:p>
        </p:txBody>
      </p:sp>
      <p:sp>
        <p:nvSpPr>
          <p:cNvPr id="216" name="Google Shape;216;g2ecf44786e8_0_49"/>
          <p:cNvSpPr txBox="1"/>
          <p:nvPr/>
        </p:nvSpPr>
        <p:spPr>
          <a:xfrm>
            <a:off x="3427799" y="4479315"/>
            <a:ext cx="7937897" cy="187740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2000" b="1" dirty="0">
                <a:solidFill>
                  <a:schemeClr val="bg1">
                    <a:lumMod val="76000"/>
                  </a:schemeClr>
                </a:solidFill>
                <a:latin typeface="Raleway"/>
                <a:ea typeface="Raleway"/>
                <a:cs typeface="Raleway"/>
                <a:sym typeface="Raleway"/>
              </a:rPr>
              <a:t>ΕΝΔΙΑΦΕΡΟΝ ΓΕΓΟΝΟΣ </a:t>
            </a:r>
            <a:r>
              <a:rPr lang="en-GB" sz="2000" b="1" dirty="0">
                <a:solidFill>
                  <a:schemeClr val="bg1">
                    <a:lumMod val="76000"/>
                  </a:schemeClr>
                </a:solidFill>
                <a:latin typeface="Raleway"/>
                <a:ea typeface="Raleway"/>
                <a:cs typeface="Raleway"/>
                <a:sym typeface="Raleway"/>
              </a:rPr>
              <a:t>: </a:t>
            </a:r>
            <a:r>
              <a:rPr lang="el-GR" sz="2000" dirty="0">
                <a:solidFill>
                  <a:schemeClr val="bg1">
                    <a:lumMod val="76000"/>
                  </a:schemeClr>
                </a:solidFill>
                <a:latin typeface="Raleway"/>
                <a:ea typeface="Raleway"/>
                <a:cs typeface="Raleway"/>
                <a:sym typeface="Raleway"/>
              </a:rPr>
              <a:t>Μια έρευνα του </a:t>
            </a:r>
            <a:r>
              <a:rPr lang="el-GR" sz="2000" dirty="0" err="1">
                <a:solidFill>
                  <a:schemeClr val="bg1">
                    <a:lumMod val="76000"/>
                  </a:schemeClr>
                </a:solidFill>
                <a:latin typeface="Raleway"/>
                <a:ea typeface="Raleway"/>
                <a:cs typeface="Raleway"/>
                <a:sym typeface="Raleway"/>
              </a:rPr>
              <a:t>CareerBuilder</a:t>
            </a:r>
            <a:r>
              <a:rPr lang="el-GR" sz="2000" dirty="0">
                <a:solidFill>
                  <a:schemeClr val="bg1">
                    <a:lumMod val="76000"/>
                  </a:schemeClr>
                </a:solidFill>
                <a:latin typeface="Raleway"/>
                <a:ea typeface="Raleway"/>
                <a:cs typeface="Raleway"/>
                <a:sym typeface="Raleway"/>
              </a:rPr>
              <a:t> διαπίστωσε ότι «το 57% των εργοδοτών είναι λιγότερο πιθανό να πάρουν συνέντευξη από έναν υποψήφιο που δεν μπορούν να βρουν στο διαδίκτυο». Αυτό υπογραμμίζει τη σημασία της ισχυρής διαδικτυακής παρουσίας και της προσωπικής μάρκας.</a:t>
            </a:r>
            <a:endParaRPr lang="en-US" sz="1950" dirty="0">
              <a:solidFill>
                <a:schemeClr val="bg1">
                  <a:lumMod val="76000"/>
                </a:schemeClr>
              </a:solidFill>
              <a:latin typeface="Raleway"/>
              <a:ea typeface="Raleway"/>
              <a:cs typeface="Raleway"/>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cf44786e8_0_301"/>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Σημασία του </a:t>
            </a:r>
            <a:r>
              <a:rPr lang="en-GB" sz="3400" b="1" dirty="0"/>
              <a:t>personal branding</a:t>
            </a:r>
            <a:endParaRPr lang="en-US" sz="3400" dirty="0"/>
          </a:p>
        </p:txBody>
      </p:sp>
      <p:sp>
        <p:nvSpPr>
          <p:cNvPr id="223" name="Google Shape;223;g2ecf44786e8_0_301"/>
          <p:cNvSpPr txBox="1"/>
          <p:nvPr/>
        </p:nvSpPr>
        <p:spPr>
          <a:xfrm>
            <a:off x="899800" y="1724825"/>
            <a:ext cx="10615200" cy="406262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Καθιέρωση αξιοπιστίας και εμπιστοσύνης</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Αντίληψη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Δημιουργήστε μια φήμη ως αξιόπιστος και ενημερωμένος επαγγελματίας.</a:t>
            </a: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Συνέπεια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Να επιδεικνύει αξιοπιστία μέσω συνεπών ενεργειών και επικοινωνιών.</a:t>
            </a:r>
            <a:endParaRPr lang="en-US"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Διαφοροποιώντας τον εαυτό σας</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Μοναδικότητα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Επισημάνετε τι σας κάνει να ξεχωρίζετε από τους άλλους στον κλάδο σας.</a:t>
            </a: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Πρόταση αξίας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Επικοινωνήστε με σαφήνεια τη μοναδική αξία που προσφέρετε</a:t>
            </a:r>
            <a:r>
              <a:rPr lang="en-GB" sz="1800" dirty="0">
                <a:latin typeface="Raleway"/>
                <a:ea typeface="Raleway"/>
                <a:cs typeface="Raleway"/>
                <a:sym typeface="Raleway"/>
              </a:rPr>
              <a:t>.</a:t>
            </a:r>
            <a:endParaRPr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Προσέλκυση ευκαιριών</a:t>
            </a:r>
            <a:endParaRPr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Ορατότητα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Αυξήστε την παρουσία και την εμβέλειά σας μέσω αποτελεσματικής επωνυμίας.</a:t>
            </a: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Εμπλοκή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Συνδεθείτε με δυνητικούς πελάτες, συνεργάτες και επενδυτές</a:t>
            </a:r>
            <a:r>
              <a:rPr lang="en-GB" sz="1800" dirty="0">
                <a:latin typeface="Raleway"/>
                <a:ea typeface="Raleway"/>
                <a:cs typeface="Raleway"/>
                <a:sym typeface="Raleway"/>
              </a:rPr>
              <a:t>.</a:t>
            </a:r>
            <a:endParaRPr sz="1800" dirty="0">
              <a:latin typeface="Raleway"/>
              <a:ea typeface="Raleway"/>
              <a:cs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2ecf44786e8_0_53"/>
          <p:cNvSpPr txBox="1">
            <a:spLocks noGrp="1"/>
          </p:cNvSpPr>
          <p:nvPr>
            <p:ph type="title"/>
          </p:nvPr>
        </p:nvSpPr>
        <p:spPr>
          <a:xfrm>
            <a:off x="481625" y="400200"/>
            <a:ext cx="109845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Γιατί είναι σημαντικό το προσωπικό </a:t>
            </a:r>
            <a:r>
              <a:rPr lang="el-GR" sz="3400" b="1" dirty="0" err="1"/>
              <a:t>branding</a:t>
            </a:r>
            <a:r>
              <a:rPr lang="el-GR" sz="3400" b="1" dirty="0"/>
              <a:t> για τις γυναίκες επιχειρηματίες;</a:t>
            </a:r>
            <a:endParaRPr lang="en-GB" dirty="0"/>
          </a:p>
        </p:txBody>
      </p:sp>
      <p:sp>
        <p:nvSpPr>
          <p:cNvPr id="229" name="Google Shape;229;g2ecf44786e8_0_53"/>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31" name="Google Shape;231;g2ecf44786e8_0_53"/>
          <p:cNvPicPr preferRelativeResize="0"/>
          <p:nvPr/>
        </p:nvPicPr>
        <p:blipFill>
          <a:blip r:embed="rId4">
            <a:alphaModFix/>
          </a:blip>
          <a:stretch>
            <a:fillRect/>
          </a:stretch>
        </p:blipFill>
        <p:spPr>
          <a:xfrm rot="5400000">
            <a:off x="2866236" y="5548773"/>
            <a:ext cx="835408" cy="887807"/>
          </a:xfrm>
          <a:prstGeom prst="rect">
            <a:avLst/>
          </a:prstGeom>
          <a:noFill/>
          <a:ln>
            <a:noFill/>
          </a:ln>
        </p:spPr>
      </p:pic>
      <p:sp>
        <p:nvSpPr>
          <p:cNvPr id="3" name="CasellaDiTesto 2">
            <a:extLst>
              <a:ext uri="{FF2B5EF4-FFF2-40B4-BE49-F238E27FC236}">
                <a16:creationId xmlns:a16="http://schemas.microsoft.com/office/drawing/2014/main" id="{27E46F5D-9702-076A-17A9-02675106CD6C}"/>
              </a:ext>
            </a:extLst>
          </p:cNvPr>
          <p:cNvSpPr txBox="1"/>
          <p:nvPr/>
        </p:nvSpPr>
        <p:spPr>
          <a:xfrm>
            <a:off x="3739711" y="6120883"/>
            <a:ext cx="81757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a:t>
            </a:r>
            <a:r>
              <a:rPr lang="en-GB" sz="1000" dirty="0">
                <a:solidFill>
                  <a:schemeClr val="accent1"/>
                </a:solidFill>
                <a:latin typeface="Raleway"/>
              </a:rPr>
              <a:t>: </a:t>
            </a:r>
            <a:r>
              <a:rPr lang="it-IT" sz="1000" dirty="0">
                <a:solidFill>
                  <a:schemeClr val="accent1"/>
                </a:solidFill>
                <a:latin typeface="Raleway"/>
                <a:hlinkClick r:id="rId5">
                  <a:extLst>
                    <a:ext uri="{A12FA001-AC4F-418D-AE19-62706E023703}">
                      <ahyp:hlinkClr xmlns:ahyp="http://schemas.microsoft.com/office/drawing/2018/hyperlinkcolor" val="tx"/>
                    </a:ext>
                  </a:extLst>
                </a:hlinkClick>
              </a:rPr>
              <a:t>Why is personal branding important for female entrepreneurs? | Fem-up UE project</a:t>
            </a:r>
            <a:r>
              <a:rPr lang="it-IT" sz="1000" dirty="0">
                <a:solidFill>
                  <a:schemeClr val="accent1"/>
                </a:solidFill>
                <a:latin typeface="Raleway"/>
              </a:rPr>
              <a:t> by Skills Zone Malta</a:t>
            </a:r>
            <a:endParaRPr lang="en-US" sz="1000" dirty="0">
              <a:solidFill>
                <a:schemeClr val="accent1"/>
              </a:solidFill>
            </a:endParaRPr>
          </a:p>
        </p:txBody>
      </p:sp>
      <p:pic>
        <p:nvPicPr>
          <p:cNvPr id="2" name="Online Media 1" title="Why is personal branding important for female entrepreneurs? | Fem-up UE project">
            <a:hlinkClick r:id="" action="ppaction://media"/>
            <a:extLst>
              <a:ext uri="{FF2B5EF4-FFF2-40B4-BE49-F238E27FC236}">
                <a16:creationId xmlns:a16="http://schemas.microsoft.com/office/drawing/2014/main" id="{FB7703EA-E483-61C9-AF8E-6D854D06AF11}"/>
              </a:ext>
            </a:extLst>
          </p:cNvPr>
          <p:cNvPicPr>
            <a:picLocks noRot="1" noChangeAspect="1"/>
          </p:cNvPicPr>
          <p:nvPr>
            <a:videoFile r:link="rId1"/>
          </p:nvPr>
        </p:nvPicPr>
        <p:blipFill>
          <a:blip r:embed="rId6"/>
          <a:stretch>
            <a:fillRect/>
          </a:stretch>
        </p:blipFill>
        <p:spPr>
          <a:xfrm>
            <a:off x="3726505" y="1482123"/>
            <a:ext cx="8186739" cy="4635158"/>
          </a:xfrm>
          <a:prstGeom prst="rect">
            <a:avLst/>
          </a:prstGeom>
        </p:spPr>
      </p:pic>
      <p:sp>
        <p:nvSpPr>
          <p:cNvPr id="5" name="TextBox 4">
            <a:extLst>
              <a:ext uri="{FF2B5EF4-FFF2-40B4-BE49-F238E27FC236}">
                <a16:creationId xmlns:a16="http://schemas.microsoft.com/office/drawing/2014/main" id="{69FC8E54-63D7-22A9-E70E-09AC2FC2C01E}"/>
              </a:ext>
            </a:extLst>
          </p:cNvPr>
          <p:cNvSpPr txBox="1"/>
          <p:nvPr/>
        </p:nvSpPr>
        <p:spPr>
          <a:xfrm>
            <a:off x="480540" y="2633514"/>
            <a:ext cx="2951892" cy="24622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b="1" dirty="0">
                <a:latin typeface="Raleway"/>
              </a:rPr>
              <a:t>Παρακολουθήστε το βίντεο </a:t>
            </a:r>
            <a:r>
              <a:rPr lang="el-GR" sz="1800" dirty="0">
                <a:latin typeface="Raleway"/>
              </a:rPr>
              <a:t>και σκεφτείτε. </a:t>
            </a:r>
            <a:endParaRPr lang="en-US" sz="1800" dirty="0">
              <a:latin typeface="Raleway"/>
            </a:endParaRPr>
          </a:p>
          <a:p>
            <a:pPr>
              <a:spcBef>
                <a:spcPts val="600"/>
              </a:spcBef>
              <a:spcAft>
                <a:spcPts val="600"/>
              </a:spcAft>
            </a:pPr>
            <a:r>
              <a:rPr lang="el-GR" sz="1800" dirty="0">
                <a:latin typeface="Raleway"/>
              </a:rPr>
              <a:t>Μπορείτε να σκεφτείτε άλλους λόγους για τους οποίους το προσωπικό </a:t>
            </a:r>
            <a:r>
              <a:rPr lang="el-GR" sz="1800" dirty="0" err="1">
                <a:latin typeface="Raleway"/>
              </a:rPr>
              <a:t>branding</a:t>
            </a:r>
            <a:r>
              <a:rPr lang="el-GR" sz="1800" dirty="0">
                <a:latin typeface="Raleway"/>
              </a:rPr>
              <a:t> είναι σημαντικό για τις γυναίκες επιχειρηματίες;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f44786e8_0_443"/>
          <p:cNvSpPr txBox="1">
            <a:spLocks noGrp="1"/>
          </p:cNvSpPr>
          <p:nvPr>
            <p:ph type="title"/>
          </p:nvPr>
        </p:nvSpPr>
        <p:spPr>
          <a:xfrm>
            <a:off x="603750" y="497150"/>
            <a:ext cx="109845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Βήματα για να προσδιορίσετε και να αναπτύξετε το προσωπικό σας εμπορικό σήμα</a:t>
            </a:r>
            <a:endParaRPr lang="en-US" sz="3400" b="1" dirty="0"/>
          </a:p>
        </p:txBody>
      </p:sp>
      <p:sp>
        <p:nvSpPr>
          <p:cNvPr id="237" name="Google Shape;237;g2ecf44786e8_0_443"/>
          <p:cNvSpPr txBox="1"/>
          <p:nvPr/>
        </p:nvSpPr>
        <p:spPr>
          <a:xfrm>
            <a:off x="603750" y="1715606"/>
            <a:ext cx="11074811" cy="4893617"/>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Αυτογνωσία</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Βασικές αξίες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Προσδιορίστε τι υποστηρίζετε και σε τι πιστεύετε.</a:t>
            </a:r>
            <a:endParaRPr lang="en-US" sz="1800" dirty="0">
              <a:latin typeface="Raleway"/>
              <a:ea typeface="Raleway"/>
              <a:cs typeface="Raleway"/>
            </a:endParaRPr>
          </a:p>
          <a:p>
            <a:pPr marL="400050" algn="just">
              <a:spcBef>
                <a:spcPts val="600"/>
              </a:spcBef>
              <a:spcAft>
                <a:spcPts val="600"/>
              </a:spcAft>
              <a:buSzPts val="1800"/>
              <a:buChar char="•"/>
            </a:pPr>
            <a:r>
              <a:rPr lang="en-US" sz="1800" b="1" dirty="0">
                <a:latin typeface="Raleway"/>
                <a:ea typeface="Raleway"/>
                <a:cs typeface="Raleway"/>
                <a:sym typeface="Raleway"/>
              </a:rPr>
              <a:t> </a:t>
            </a:r>
            <a:r>
              <a:rPr lang="el-GR" sz="1800" b="1" dirty="0">
                <a:latin typeface="Raleway"/>
                <a:ea typeface="Raleway"/>
                <a:cs typeface="Raleway"/>
                <a:sym typeface="Raleway"/>
              </a:rPr>
              <a:t>Δυνατά σημεία και πάθη:</a:t>
            </a:r>
            <a:r>
              <a:rPr lang="el-GR" sz="1800" dirty="0">
                <a:latin typeface="Raleway"/>
                <a:ea typeface="Raleway"/>
                <a:cs typeface="Raleway"/>
                <a:sym typeface="Raleway"/>
              </a:rPr>
              <a:t> Αναγνωρίστε τα βασικά σας πλεονεκτήματα και το τι σας παθιάζει.</a:t>
            </a:r>
            <a:endParaRPr lang="en-US"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Καθορισμός του μηνύματος της μάρκας σας</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Σαφήνεια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Δημιουργήστε ένα σαφές και πειστικό μήνυμα που να αντικατοπτρίζει την ταυτότητα και τους στόχους σας</a:t>
            </a:r>
            <a:r>
              <a:rPr lang="en-GB" sz="1800" dirty="0">
                <a:latin typeface="Raleway"/>
                <a:ea typeface="Raleway"/>
                <a:cs typeface="Raleway"/>
                <a:sym typeface="Raleway"/>
              </a:rPr>
              <a:t>.</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Συνέπεια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Διασφαλίστε ότι το μήνυμα της επωνυμίας σας είναι συνεπές σε όλες τις πλατφόρμες και τις αλληλεπιδράσεις.</a:t>
            </a:r>
            <a:endParaRPr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Οπτική ταυτότητα</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US" sz="1800" b="1" dirty="0">
                <a:latin typeface="Raleway"/>
                <a:ea typeface="Raleway"/>
                <a:cs typeface="Raleway"/>
                <a:sym typeface="Raleway"/>
              </a:rPr>
              <a:t> </a:t>
            </a:r>
            <a:r>
              <a:rPr lang="el-GR" sz="1800" b="1" dirty="0">
                <a:latin typeface="Raleway"/>
                <a:ea typeface="Raleway"/>
                <a:cs typeface="Raleway"/>
                <a:sym typeface="Raleway"/>
              </a:rPr>
              <a:t>Επαγγελματικός σχεδιασμός</a:t>
            </a:r>
            <a:r>
              <a:rPr lang="en-US" sz="1800" b="1" dirty="0">
                <a:latin typeface="Raleway"/>
                <a:ea typeface="Raleway"/>
                <a:cs typeface="Raleway"/>
                <a:sym typeface="Raleway"/>
              </a:rPr>
              <a:t>:</a:t>
            </a:r>
            <a:r>
              <a:rPr lang="en-US" sz="1800" dirty="0">
                <a:latin typeface="Raleway"/>
                <a:ea typeface="Raleway"/>
                <a:cs typeface="Raleway"/>
                <a:sym typeface="Raleway"/>
              </a:rPr>
              <a:t> </a:t>
            </a:r>
            <a:r>
              <a:rPr lang="el-GR" sz="1800" dirty="0">
                <a:latin typeface="Raleway"/>
                <a:ea typeface="Raleway"/>
                <a:cs typeface="Raleway"/>
                <a:sym typeface="Raleway"/>
              </a:rPr>
              <a:t>Δημιουργήστε ένα λογότυπο, έναν </a:t>
            </a:r>
            <a:r>
              <a:rPr lang="el-GR" sz="1800" dirty="0" err="1">
                <a:latin typeface="Raleway"/>
                <a:ea typeface="Raleway"/>
                <a:cs typeface="Raleway"/>
                <a:sym typeface="Raleway"/>
              </a:rPr>
              <a:t>ιστότοπο</a:t>
            </a:r>
            <a:r>
              <a:rPr lang="el-GR" sz="1800" dirty="0">
                <a:latin typeface="Raleway"/>
                <a:ea typeface="Raleway"/>
                <a:cs typeface="Raleway"/>
                <a:sym typeface="Raleway"/>
              </a:rPr>
              <a:t> και μια παρουσία στα μέσα κοινωνικής δικτύωσης που να ευθυγραμμίζεται με το εμπορικό σήμα σας.</a:t>
            </a:r>
            <a:endParaRPr lang="en-US"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Συνέπεια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Χρησιμοποιήστε συνεπή χρώματα, γραμματοσειρές και εικόνες σε όλα τα υλικά επωνυμίας.</a:t>
            </a:r>
            <a:endParaRPr sz="1800" dirty="0">
              <a:latin typeface="Raleway"/>
              <a:ea typeface="Raleway"/>
              <a:cs typeface="Raleway"/>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ecf44786e8_0_306"/>
          <p:cNvSpPr txBox="1">
            <a:spLocks noGrp="1"/>
          </p:cNvSpPr>
          <p:nvPr>
            <p:ph type="title"/>
          </p:nvPr>
        </p:nvSpPr>
        <p:spPr>
          <a:xfrm>
            <a:off x="449606" y="295338"/>
            <a:ext cx="10515600" cy="1044900"/>
          </a:xfrm>
          <a:prstGeom prst="rect">
            <a:avLst/>
          </a:prstGeom>
          <a:noFill/>
          <a:ln>
            <a:noFill/>
          </a:ln>
        </p:spPr>
        <p:txBody>
          <a:bodyPr spcFirstLastPara="1" wrap="square" lIns="91425" tIns="45700" rIns="91425" bIns="45700" anchor="ctr" anchorCtr="0">
            <a:normAutofit/>
          </a:bodyPr>
          <a:lstStyle/>
          <a:p>
            <a:pPr>
              <a:buSzPts val="4000"/>
            </a:pPr>
            <a:r>
              <a:rPr lang="el-GR" sz="3400" b="1" dirty="0"/>
              <a:t>Πώς να χτίσετε μια προσωπική μάρκα;</a:t>
            </a:r>
            <a:endParaRPr lang="en-GB" sz="3400" dirty="0">
              <a:solidFill>
                <a:srgbClr val="0E9094"/>
              </a:solidFill>
              <a:highlight>
                <a:srgbClr val="FFFF00"/>
              </a:highlight>
            </a:endParaRPr>
          </a:p>
        </p:txBody>
      </p:sp>
      <p:sp>
        <p:nvSpPr>
          <p:cNvPr id="243" name="Google Shape;243;g2ecf44786e8_0_306"/>
          <p:cNvSpPr txBox="1"/>
          <p:nvPr/>
        </p:nvSpPr>
        <p:spPr>
          <a:xfrm>
            <a:off x="2585350" y="21941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45" name="Google Shape;245;g2ecf44786e8_0_306"/>
          <p:cNvPicPr preferRelativeResize="0"/>
          <p:nvPr/>
        </p:nvPicPr>
        <p:blipFill>
          <a:blip r:embed="rId4">
            <a:alphaModFix/>
          </a:blip>
          <a:stretch>
            <a:fillRect/>
          </a:stretch>
        </p:blipFill>
        <p:spPr>
          <a:xfrm rot="5400000">
            <a:off x="2429242" y="5223224"/>
            <a:ext cx="1000165" cy="1059429"/>
          </a:xfrm>
          <a:prstGeom prst="rect">
            <a:avLst/>
          </a:prstGeom>
          <a:noFill/>
          <a:ln>
            <a:noFill/>
          </a:ln>
        </p:spPr>
      </p:pic>
      <p:sp>
        <p:nvSpPr>
          <p:cNvPr id="2" name="CasellaDiTesto 1">
            <a:extLst>
              <a:ext uri="{FF2B5EF4-FFF2-40B4-BE49-F238E27FC236}">
                <a16:creationId xmlns:a16="http://schemas.microsoft.com/office/drawing/2014/main" id="{1E6A65CE-910A-8851-7C2B-8F45B2EC7508}"/>
              </a:ext>
            </a:extLst>
          </p:cNvPr>
          <p:cNvSpPr txBox="1"/>
          <p:nvPr/>
        </p:nvSpPr>
        <p:spPr>
          <a:xfrm>
            <a:off x="5051956" y="6254972"/>
            <a:ext cx="564349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a:t>
            </a:r>
            <a:r>
              <a:rPr lang="en-GB" sz="1000" dirty="0">
                <a:solidFill>
                  <a:schemeClr val="accent1"/>
                </a:solidFill>
                <a:latin typeface="Raleway"/>
              </a:rPr>
              <a:t>: </a:t>
            </a:r>
            <a:r>
              <a:rPr lang="it-IT" sz="1000" i="1" dirty="0">
                <a:solidFill>
                  <a:schemeClr val="accent1"/>
                </a:solidFill>
                <a:latin typeface="Raleway"/>
                <a:hlinkClick r:id="rId5">
                  <a:extLst>
                    <a:ext uri="{A12FA001-AC4F-418D-AE19-62706E023703}">
                      <ahyp:hlinkClr xmlns:ahyp="http://schemas.microsoft.com/office/drawing/2018/hyperlinkcolor" val="tx"/>
                    </a:ext>
                  </a:extLst>
                </a:hlinkClick>
              </a:rPr>
              <a:t>5 Steps to Building a Personal Brand You Feel Good About</a:t>
            </a:r>
            <a:r>
              <a:rPr lang="it-IT" sz="1000" dirty="0">
                <a:solidFill>
                  <a:schemeClr val="accent1"/>
                </a:solidFill>
                <a:latin typeface="Raleway"/>
              </a:rPr>
              <a:t> by TED</a:t>
            </a:r>
            <a:endParaRPr lang="en-US" sz="1000" dirty="0">
              <a:solidFill>
                <a:schemeClr val="accent1"/>
              </a:solidFill>
            </a:endParaRPr>
          </a:p>
        </p:txBody>
      </p:sp>
      <p:pic>
        <p:nvPicPr>
          <p:cNvPr id="3" name="Online Media 2" title="5 Steps to Building a Personal Brand You Feel Good About | The Way We Work, a TED series">
            <a:hlinkClick r:id="" action="ppaction://media"/>
            <a:extLst>
              <a:ext uri="{FF2B5EF4-FFF2-40B4-BE49-F238E27FC236}">
                <a16:creationId xmlns:a16="http://schemas.microsoft.com/office/drawing/2014/main" id="{6717018F-9D5B-A369-5AF5-CA8387772BF5}"/>
              </a:ext>
            </a:extLst>
          </p:cNvPr>
          <p:cNvPicPr>
            <a:picLocks noRot="1" noChangeAspect="1"/>
          </p:cNvPicPr>
          <p:nvPr>
            <a:videoFile r:link="rId1"/>
          </p:nvPr>
        </p:nvPicPr>
        <p:blipFill>
          <a:blip r:embed="rId6"/>
          <a:stretch>
            <a:fillRect/>
          </a:stretch>
        </p:blipFill>
        <p:spPr>
          <a:xfrm>
            <a:off x="3561748" y="1337960"/>
            <a:ext cx="8166145" cy="4875429"/>
          </a:xfrm>
          <a:prstGeom prst="rect">
            <a:avLst/>
          </a:prstGeom>
        </p:spPr>
      </p:pic>
      <p:sp>
        <p:nvSpPr>
          <p:cNvPr id="5" name="TextBox 4">
            <a:extLst>
              <a:ext uri="{FF2B5EF4-FFF2-40B4-BE49-F238E27FC236}">
                <a16:creationId xmlns:a16="http://schemas.microsoft.com/office/drawing/2014/main" id="{06806C1A-B79A-6EB1-73D5-8FDC5D12FB4B}"/>
              </a:ext>
            </a:extLst>
          </p:cNvPr>
          <p:cNvSpPr txBox="1"/>
          <p:nvPr/>
        </p:nvSpPr>
        <p:spPr>
          <a:xfrm>
            <a:off x="631568" y="2395838"/>
            <a:ext cx="254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800" b="1" dirty="0">
                <a:latin typeface="Raleway"/>
              </a:rPr>
              <a:t>Παρακολουθήστε το βίντεο </a:t>
            </a:r>
            <a:r>
              <a:rPr lang="el-GR" sz="1800" dirty="0">
                <a:latin typeface="Raleway"/>
              </a:rPr>
              <a:t>και σκεφτείτε</a:t>
            </a:r>
          </a:p>
          <a:p>
            <a:endParaRPr lang="en-US" sz="1800" dirty="0">
              <a:latin typeface="Raleway"/>
            </a:endParaRPr>
          </a:p>
          <a:p>
            <a:r>
              <a:rPr lang="el-GR" sz="1800" dirty="0">
                <a:latin typeface="Raleway"/>
              </a:rPr>
              <a:t>Ποιο είναι ένα βήμα από το βίντεο που θα μπορούσατε να αρχίσετε να χρησιμοποιείτε για να χτίσετε την προσωπική σας μάρκα;</a:t>
            </a:r>
            <a:endParaRPr lang="en-US" dirty="0">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2ecf44786e8_0_315"/>
          <p:cNvSpPr txBox="1">
            <a:spLocks noGrp="1"/>
          </p:cNvSpPr>
          <p:nvPr>
            <p:ph type="title"/>
          </p:nvPr>
        </p:nvSpPr>
        <p:spPr>
          <a:xfrm>
            <a:off x="712650" y="620275"/>
            <a:ext cx="10766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Αξιοποίηση των μέσων κοινωνικής δικτύωσης και της δικτύωσης για προσωπικό </a:t>
            </a:r>
            <a:r>
              <a:rPr lang="el-GR" sz="3400" b="1" dirty="0" err="1"/>
              <a:t>branding</a:t>
            </a:r>
            <a:r>
              <a:rPr lang="el-GR" sz="3400" b="1" dirty="0"/>
              <a:t> </a:t>
            </a:r>
            <a:endParaRPr lang="en-US" sz="3400" b="1" dirty="0"/>
          </a:p>
        </p:txBody>
      </p:sp>
      <p:sp>
        <p:nvSpPr>
          <p:cNvPr id="251" name="Google Shape;251;g2ecf44786e8_0_315"/>
          <p:cNvSpPr txBox="1"/>
          <p:nvPr/>
        </p:nvSpPr>
        <p:spPr>
          <a:xfrm>
            <a:off x="3997100" y="2649136"/>
            <a:ext cx="7314000" cy="273918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1800" b="1" dirty="0">
                <a:highlight>
                  <a:schemeClr val="lt1"/>
                </a:highlight>
                <a:latin typeface="Raleway"/>
                <a:ea typeface="Raleway"/>
                <a:cs typeface="Raleway"/>
                <a:sym typeface="Raleway"/>
              </a:rPr>
              <a:t>Στρατηγικές </a:t>
            </a:r>
            <a:r>
              <a:rPr lang="en-US" sz="1800" b="1" dirty="0">
                <a:highlight>
                  <a:schemeClr val="lt1"/>
                </a:highlight>
                <a:latin typeface="Raleway"/>
                <a:ea typeface="Raleway"/>
                <a:cs typeface="Raleway"/>
                <a:sym typeface="Raleway"/>
              </a:rPr>
              <a:t>Social Media</a:t>
            </a:r>
            <a:endParaRPr lang="en-US" sz="1800" b="1" dirty="0">
              <a:highlight>
                <a:srgbClr val="F3B75B"/>
              </a:highlight>
              <a:latin typeface="Raleway"/>
              <a:ea typeface="Raleway"/>
              <a:cs typeface="Raleway"/>
            </a:endParaRPr>
          </a:p>
          <a:p>
            <a:pPr marL="387350">
              <a:spcBef>
                <a:spcPts val="600"/>
              </a:spcBef>
              <a:spcAft>
                <a:spcPts val="600"/>
              </a:spcAft>
              <a:buSzPts val="2000"/>
              <a:buChar char="•"/>
            </a:pPr>
            <a:r>
              <a:rPr lang="en-US" sz="1800" b="1" dirty="0">
                <a:latin typeface="Raleway"/>
                <a:ea typeface="Raleway"/>
                <a:cs typeface="Raleway"/>
                <a:sym typeface="Raleway"/>
              </a:rPr>
              <a:t> </a:t>
            </a:r>
            <a:r>
              <a:rPr lang="el-GR" sz="1800" b="1" dirty="0">
                <a:latin typeface="Raleway"/>
                <a:ea typeface="Raleway"/>
                <a:cs typeface="Raleway"/>
                <a:sym typeface="Raleway"/>
              </a:rPr>
              <a:t>Επιλογή πλατφόρμας </a:t>
            </a:r>
            <a:r>
              <a:rPr lang="en-US" sz="1800" b="1" dirty="0">
                <a:latin typeface="Raleway"/>
                <a:ea typeface="Raleway"/>
                <a:cs typeface="Raleway"/>
                <a:sym typeface="Raleway"/>
              </a:rPr>
              <a:t>:</a:t>
            </a:r>
            <a:r>
              <a:rPr lang="en-US" sz="1800" dirty="0">
                <a:latin typeface="Raleway"/>
                <a:ea typeface="Raleway"/>
                <a:cs typeface="Raleway"/>
                <a:sym typeface="Raleway"/>
              </a:rPr>
              <a:t> Choose the right platforms for your target audience (LinkedIn, Twitter, Instagram).</a:t>
            </a:r>
            <a:endParaRPr lang="el-GR" sz="1800" dirty="0">
              <a:latin typeface="Raleway"/>
              <a:ea typeface="Raleway"/>
              <a:cs typeface="Raleway"/>
              <a:sym typeface="Raleway"/>
            </a:endParaRPr>
          </a:p>
          <a:p>
            <a:pPr marL="387350">
              <a:spcBef>
                <a:spcPts val="600"/>
              </a:spcBef>
              <a:spcAft>
                <a:spcPts val="600"/>
              </a:spcAft>
              <a:buSzPts val="2000"/>
              <a:buChar char="•"/>
            </a:pPr>
            <a:r>
              <a:rPr lang="en-GB" sz="1800" b="1" dirty="0">
                <a:latin typeface="Raleway"/>
                <a:ea typeface="Raleway"/>
                <a:cs typeface="Raleway"/>
                <a:sym typeface="Raleway"/>
              </a:rPr>
              <a:t> </a:t>
            </a:r>
            <a:r>
              <a:rPr lang="el-GR" sz="1800" b="1" dirty="0">
                <a:latin typeface="Raleway"/>
                <a:ea typeface="Raleway"/>
                <a:cs typeface="Raleway"/>
                <a:sym typeface="Raleway"/>
              </a:rPr>
              <a:t>Δημιουργία περιεχομένου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Μοιραστείτε πολύτιμο περιεχόμενο που αντικατοπτρίζει τις γνώσεις και τα ενδιαφέροντά σας.</a:t>
            </a:r>
          </a:p>
          <a:p>
            <a:pPr marL="387350">
              <a:spcBef>
                <a:spcPts val="600"/>
              </a:spcBef>
              <a:spcAft>
                <a:spcPts val="600"/>
              </a:spcAft>
              <a:buSzPts val="2000"/>
              <a:buChar char="•"/>
            </a:pPr>
            <a:r>
              <a:rPr lang="en-GB" sz="1800" b="1" dirty="0">
                <a:latin typeface="Raleway"/>
                <a:ea typeface="Raleway"/>
                <a:cs typeface="Raleway"/>
                <a:sym typeface="Raleway"/>
              </a:rPr>
              <a:t> </a:t>
            </a:r>
            <a:r>
              <a:rPr lang="el-GR" sz="1800" b="1" dirty="0">
                <a:latin typeface="Raleway"/>
                <a:ea typeface="Raleway"/>
                <a:cs typeface="Raleway"/>
                <a:sym typeface="Raleway"/>
              </a:rPr>
              <a:t>Εμπλοκή : </a:t>
            </a:r>
            <a:r>
              <a:rPr lang="el-GR" sz="1800" dirty="0">
                <a:latin typeface="Raleway"/>
                <a:ea typeface="Raleway"/>
                <a:cs typeface="Raleway"/>
                <a:sym typeface="Raleway"/>
              </a:rPr>
              <a:t>Αλληλεπίδραση με το κοινό σας μέσω σχολίων, </a:t>
            </a:r>
            <a:r>
              <a:rPr lang="el-GR" sz="1800" dirty="0" err="1">
                <a:latin typeface="Raleway"/>
                <a:ea typeface="Raleway"/>
                <a:cs typeface="Raleway"/>
                <a:sym typeface="Raleway"/>
              </a:rPr>
              <a:t>likes</a:t>
            </a:r>
            <a:r>
              <a:rPr lang="el-GR" sz="1800" dirty="0">
                <a:latin typeface="Raleway"/>
                <a:ea typeface="Raleway"/>
                <a:cs typeface="Raleway"/>
                <a:sym typeface="Raleway"/>
              </a:rPr>
              <a:t> και </a:t>
            </a:r>
            <a:r>
              <a:rPr lang="el-GR" sz="1800" dirty="0" err="1">
                <a:latin typeface="Raleway"/>
                <a:ea typeface="Raleway"/>
                <a:cs typeface="Raleway"/>
                <a:sym typeface="Raleway"/>
              </a:rPr>
              <a:t>shares</a:t>
            </a:r>
            <a:r>
              <a:rPr lang="el-GR" sz="1800" dirty="0">
                <a:latin typeface="Raleway"/>
                <a:ea typeface="Raleway"/>
                <a:cs typeface="Raleway"/>
                <a:sym typeface="Raleway"/>
              </a:rPr>
              <a:t>.</a:t>
            </a:r>
            <a:endParaRPr sz="1800" dirty="0">
              <a:latin typeface="Raleway"/>
              <a:ea typeface="Raleway"/>
              <a:cs typeface="Raleway"/>
            </a:endParaRPr>
          </a:p>
        </p:txBody>
      </p:sp>
      <p:sp>
        <p:nvSpPr>
          <p:cNvPr id="5" name="TextBox 4">
            <a:extLst>
              <a:ext uri="{FF2B5EF4-FFF2-40B4-BE49-F238E27FC236}">
                <a16:creationId xmlns:a16="http://schemas.microsoft.com/office/drawing/2014/main" id="{FC785F10-325F-3377-DCD0-2599925AEC87}"/>
              </a:ext>
            </a:extLst>
          </p:cNvPr>
          <p:cNvSpPr txBox="1"/>
          <p:nvPr/>
        </p:nvSpPr>
        <p:spPr>
          <a:xfrm>
            <a:off x="191433" y="3942786"/>
            <a:ext cx="74532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3">
                  <a:extLst>
                    <a:ext uri="{A12FA001-AC4F-418D-AE19-62706E023703}">
                      <ahyp:hlinkClr xmlns:ahyp="http://schemas.microsoft.com/office/drawing/2018/hyperlinkcolor" val="tx"/>
                    </a:ext>
                  </a:extLst>
                </a:hlinkClick>
              </a:rPr>
              <a:t>Canva</a:t>
            </a:r>
          </a:p>
        </p:txBody>
      </p:sp>
      <p:pic>
        <p:nvPicPr>
          <p:cNvPr id="6" name="Picture 5" descr="A group of colorful chat bubbles&#10;&#10;Description automatically generated">
            <a:extLst>
              <a:ext uri="{FF2B5EF4-FFF2-40B4-BE49-F238E27FC236}">
                <a16:creationId xmlns:a16="http://schemas.microsoft.com/office/drawing/2014/main" id="{F25460EF-8D38-D538-B720-549B7730114A}"/>
              </a:ext>
            </a:extLst>
          </p:cNvPr>
          <p:cNvPicPr>
            <a:picLocks noChangeAspect="1"/>
          </p:cNvPicPr>
          <p:nvPr/>
        </p:nvPicPr>
        <p:blipFill>
          <a:blip r:embed="rId4"/>
          <a:srcRect l="16333" r="17024" b="-200"/>
          <a:stretch/>
        </p:blipFill>
        <p:spPr>
          <a:xfrm>
            <a:off x="567341" y="2555446"/>
            <a:ext cx="3218217" cy="276311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2ecf44786e8_0_57"/>
          <p:cNvSpPr txBox="1">
            <a:spLocks noGrp="1"/>
          </p:cNvSpPr>
          <p:nvPr>
            <p:ph type="title"/>
          </p:nvPr>
        </p:nvSpPr>
        <p:spPr>
          <a:xfrm>
            <a:off x="559650" y="382150"/>
            <a:ext cx="11072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Αξιοποίηση των μέσων κοινωνικής δικτύωσης και της δικτύωσης για προσωπικό </a:t>
            </a:r>
            <a:r>
              <a:rPr lang="el-GR" sz="3400" b="1" dirty="0" err="1"/>
              <a:t>branding</a:t>
            </a:r>
            <a:r>
              <a:rPr lang="el-GR" sz="3400" b="1" dirty="0"/>
              <a:t> </a:t>
            </a:r>
            <a:endParaRPr lang="en-US" sz="3400" b="1" dirty="0"/>
          </a:p>
        </p:txBody>
      </p:sp>
      <p:sp>
        <p:nvSpPr>
          <p:cNvPr id="258" name="Google Shape;258;g2ecf44786e8_0_57"/>
          <p:cNvSpPr txBox="1"/>
          <p:nvPr/>
        </p:nvSpPr>
        <p:spPr>
          <a:xfrm>
            <a:off x="967442" y="2229122"/>
            <a:ext cx="6265712" cy="3293179"/>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1800" b="1" dirty="0">
                <a:highlight>
                  <a:schemeClr val="lt1"/>
                </a:highlight>
                <a:latin typeface="Raleway"/>
                <a:ea typeface="Raleway"/>
                <a:cs typeface="Raleway"/>
                <a:sym typeface="Raleway"/>
              </a:rPr>
              <a:t>Τεχνικές δικτύωσης</a:t>
            </a:r>
            <a:endParaRPr lang="en-US" sz="1800" b="1" dirty="0">
              <a:highlight>
                <a:srgbClr val="F3B75B"/>
              </a:highlight>
              <a:latin typeface="Raleway"/>
              <a:ea typeface="Raleway"/>
              <a:cs typeface="Raleway"/>
            </a:endParaRPr>
          </a:p>
          <a:p>
            <a:pPr marL="444500">
              <a:spcBef>
                <a:spcPts val="600"/>
              </a:spcBef>
              <a:spcAft>
                <a:spcPts val="600"/>
              </a:spcAft>
              <a:buSzPts val="2000"/>
              <a:buChar char="•"/>
            </a:pPr>
            <a:r>
              <a:rPr lang="en-US" sz="1800" b="1" dirty="0">
                <a:latin typeface="Raleway"/>
                <a:ea typeface="Raleway"/>
                <a:cs typeface="Raleway"/>
                <a:sym typeface="Raleway"/>
              </a:rPr>
              <a:t> </a:t>
            </a:r>
            <a:r>
              <a:rPr lang="el-GR" sz="1800" b="1" dirty="0">
                <a:latin typeface="Raleway"/>
                <a:ea typeface="Raleway"/>
                <a:cs typeface="Raleway"/>
                <a:sym typeface="Raleway"/>
              </a:rPr>
              <a:t>Εκδηλώσεις και συνέδρια </a:t>
            </a:r>
            <a:r>
              <a:rPr lang="en-US" sz="1800" b="1" dirty="0">
                <a:latin typeface="Raleway"/>
                <a:ea typeface="Raleway"/>
                <a:cs typeface="Raleway"/>
                <a:sym typeface="Raleway"/>
              </a:rPr>
              <a:t>:</a:t>
            </a:r>
            <a:r>
              <a:rPr lang="en-US" sz="1800" dirty="0">
                <a:latin typeface="Raleway"/>
                <a:ea typeface="Raleway"/>
                <a:cs typeface="Raleway"/>
                <a:sym typeface="Raleway"/>
              </a:rPr>
              <a:t> </a:t>
            </a:r>
            <a:r>
              <a:rPr lang="el-GR" sz="1800" dirty="0">
                <a:latin typeface="Raleway"/>
                <a:ea typeface="Raleway"/>
                <a:cs typeface="Raleway"/>
                <a:sym typeface="Raleway"/>
              </a:rPr>
              <a:t>Συμμετέχετε σε εκδηλώσεις του κλάδου για να συναντήσετε και να συνδεθείτε με ομοϊδεάτες επαγγελματίες</a:t>
            </a:r>
            <a:r>
              <a:rPr lang="en-US" sz="1800" dirty="0">
                <a:latin typeface="Raleway"/>
                <a:ea typeface="Raleway"/>
                <a:cs typeface="Raleway"/>
                <a:sym typeface="Raleway"/>
              </a:rPr>
              <a:t>.</a:t>
            </a:r>
            <a:endParaRPr lang="en-US" sz="1800" dirty="0">
              <a:latin typeface="Raleway"/>
              <a:ea typeface="Raleway"/>
              <a:cs typeface="Raleway"/>
            </a:endParaRPr>
          </a:p>
          <a:p>
            <a:pPr marL="444500">
              <a:spcBef>
                <a:spcPts val="600"/>
              </a:spcBef>
              <a:spcAft>
                <a:spcPts val="600"/>
              </a:spcAft>
              <a:buSzPts val="2000"/>
              <a:buChar char="•"/>
            </a:pPr>
            <a:r>
              <a:rPr lang="en-GB" sz="1800" b="1" dirty="0">
                <a:latin typeface="Raleway"/>
                <a:ea typeface="Raleway"/>
                <a:cs typeface="Raleway"/>
                <a:sym typeface="Raleway"/>
              </a:rPr>
              <a:t> </a:t>
            </a:r>
            <a:r>
              <a:rPr lang="el-GR" sz="1800" b="1" dirty="0">
                <a:latin typeface="Raleway"/>
                <a:ea typeface="Raleway"/>
                <a:cs typeface="Raleway"/>
                <a:sym typeface="Raleway"/>
              </a:rPr>
              <a:t>Επαγγελματικές οργανώσεις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Γίνετε μέλη σχετικών ομάδων και ενώσεων για ευκαιρίες δικτύωσης.</a:t>
            </a:r>
          </a:p>
          <a:p>
            <a:pPr marL="444500">
              <a:spcBef>
                <a:spcPts val="600"/>
              </a:spcBef>
              <a:spcAft>
                <a:spcPts val="600"/>
              </a:spcAft>
              <a:buSzPts val="2000"/>
              <a:buChar char="•"/>
            </a:pPr>
            <a:r>
              <a:rPr lang="en-GB" sz="1800" b="1" dirty="0">
                <a:latin typeface="Raleway"/>
                <a:ea typeface="Raleway"/>
                <a:cs typeface="Raleway"/>
                <a:sym typeface="Raleway"/>
              </a:rPr>
              <a:t> </a:t>
            </a:r>
            <a:r>
              <a:rPr lang="el-GR" sz="1800" b="1" dirty="0">
                <a:latin typeface="Raleway"/>
                <a:ea typeface="Raleway"/>
                <a:cs typeface="Raleway"/>
                <a:sym typeface="Raleway"/>
              </a:rPr>
              <a:t>Διαδικτυακή δικτύωση </a:t>
            </a:r>
            <a:r>
              <a:rPr lang="en-GB" sz="1800" b="1" dirty="0">
                <a:latin typeface="Raleway"/>
                <a:ea typeface="Raleway"/>
                <a:cs typeface="Raleway"/>
                <a:sym typeface="Raleway"/>
              </a:rPr>
              <a:t>:</a:t>
            </a:r>
            <a:r>
              <a:rPr lang="en-GB" sz="1800" dirty="0">
                <a:latin typeface="Raleway"/>
                <a:ea typeface="Raleway"/>
                <a:cs typeface="Raleway"/>
                <a:sym typeface="Raleway"/>
              </a:rPr>
              <a:t> </a:t>
            </a:r>
            <a:r>
              <a:rPr lang="el-GR" sz="1800" dirty="0">
                <a:latin typeface="Raleway"/>
                <a:ea typeface="Raleway"/>
                <a:cs typeface="Raleway"/>
                <a:sym typeface="Raleway"/>
              </a:rPr>
              <a:t>Συμμετέχετε σε διαδικτυακές κοινότητες, φόρουμ και διαδικτυακά σεμινάρια.</a:t>
            </a:r>
            <a:endParaRPr sz="1800" dirty="0">
              <a:latin typeface="Raleway"/>
              <a:ea typeface="Raleway"/>
              <a:cs typeface="Raleway"/>
            </a:endParaRPr>
          </a:p>
        </p:txBody>
      </p:sp>
      <p:pic>
        <p:nvPicPr>
          <p:cNvPr id="4" name="Picture 3">
            <a:extLst>
              <a:ext uri="{FF2B5EF4-FFF2-40B4-BE49-F238E27FC236}">
                <a16:creationId xmlns:a16="http://schemas.microsoft.com/office/drawing/2014/main" id="{5A5FFD5C-D4CA-967F-9888-51BB37680428}"/>
              </a:ext>
            </a:extLst>
          </p:cNvPr>
          <p:cNvPicPr>
            <a:picLocks noChangeAspect="1"/>
          </p:cNvPicPr>
          <p:nvPr/>
        </p:nvPicPr>
        <p:blipFill>
          <a:blip r:embed="rId3"/>
          <a:srcRect l="25676" t="-714" r="25901" b="589"/>
          <a:stretch/>
        </p:blipFill>
        <p:spPr>
          <a:xfrm>
            <a:off x="7716108" y="1817044"/>
            <a:ext cx="3343195" cy="3906976"/>
          </a:xfrm>
          <a:prstGeom prst="rect">
            <a:avLst/>
          </a:prstGeom>
        </p:spPr>
      </p:pic>
      <p:sp>
        <p:nvSpPr>
          <p:cNvPr id="5" name="TextBox 2">
            <a:extLst>
              <a:ext uri="{FF2B5EF4-FFF2-40B4-BE49-F238E27FC236}">
                <a16:creationId xmlns:a16="http://schemas.microsoft.com/office/drawing/2014/main" id="{A1501990-6445-768A-0874-72861BCE3780}"/>
              </a:ext>
            </a:extLst>
          </p:cNvPr>
          <p:cNvSpPr txBox="1"/>
          <p:nvPr/>
        </p:nvSpPr>
        <p:spPr>
          <a:xfrm>
            <a:off x="9583352" y="5107459"/>
            <a:ext cx="1180756"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5" name="Google Shape;265;g2ecf44786e8_0_61"/>
          <p:cNvSpPr txBox="1"/>
          <p:nvPr/>
        </p:nvSpPr>
        <p:spPr>
          <a:xfrm>
            <a:off x="503112" y="1588797"/>
            <a:ext cx="6753425" cy="266223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Krystle</a:t>
            </a:r>
            <a:r>
              <a:rPr lang="en-GB" sz="2000" b="1" dirty="0">
                <a:highlight>
                  <a:srgbClr val="F3B75B"/>
                </a:highlight>
                <a:latin typeface="Raleway"/>
                <a:ea typeface="Raleway"/>
                <a:cs typeface="Raleway"/>
                <a:sym typeface="Raleway"/>
              </a:rPr>
              <a:t> Penza</a:t>
            </a:r>
            <a:r>
              <a:rPr lang="en-GB" sz="2000" b="1" dirty="0">
                <a:latin typeface="Raleway"/>
                <a:ea typeface="Raleway"/>
                <a:cs typeface="Raleway"/>
                <a:sym typeface="Raleway"/>
              </a:rPr>
              <a:t> </a:t>
            </a:r>
            <a:r>
              <a:rPr lang="en-GB" sz="1600" b="1" dirty="0">
                <a:latin typeface="Raleway"/>
                <a:ea typeface="Raleway"/>
                <a:cs typeface="Raleway"/>
                <a:sym typeface="Raleway"/>
              </a:rPr>
              <a:t>(</a:t>
            </a:r>
            <a:r>
              <a:rPr lang="el-GR" sz="1600" b="1" dirty="0">
                <a:latin typeface="Raleway"/>
                <a:ea typeface="Raleway"/>
                <a:cs typeface="Raleway"/>
                <a:sym typeface="Raleway"/>
              </a:rPr>
              <a:t>Μαλτέζα επιχειρηματίας, ιδρυτής της μάρκας κοσμημάτων</a:t>
            </a:r>
            <a:r>
              <a:rPr lang="en-GB" sz="1600" b="1" dirty="0">
                <a:latin typeface="Raleway"/>
                <a:ea typeface="Raleway"/>
                <a:cs typeface="Raleway"/>
                <a:sym typeface="Raleway"/>
              </a:rPr>
              <a:t> </a:t>
            </a:r>
            <a:r>
              <a:rPr lang="en-GB" sz="1600" b="1" dirty="0">
                <a:latin typeface="Raleway"/>
                <a:ea typeface="Raleway"/>
                <a:cs typeface="Raleway"/>
                <a:sym typeface="Raleway"/>
                <a:hlinkClick r:id="rId3"/>
              </a:rPr>
              <a:t>MVintage</a:t>
            </a:r>
            <a:r>
              <a:rPr lang="en-GB" sz="1600" b="1" dirty="0">
                <a:latin typeface="Raleway"/>
                <a:ea typeface="Raleway"/>
                <a:cs typeface="Raleway"/>
                <a:sym typeface="Raleway"/>
              </a:rPr>
              <a:t>)</a:t>
            </a:r>
            <a:endParaRPr lang="en-US" sz="1600" dirty="0">
              <a:latin typeface="Raleway"/>
              <a:ea typeface="Raleway"/>
              <a:cs typeface="Raleway"/>
            </a:endParaRPr>
          </a:p>
          <a:p>
            <a:pPr>
              <a:spcBef>
                <a:spcPts val="600"/>
              </a:spcBef>
              <a:spcAft>
                <a:spcPts val="600"/>
              </a:spcAft>
            </a:pPr>
            <a:r>
              <a:rPr lang="el-GR" sz="1900" b="1" dirty="0">
                <a:latin typeface="Raleway"/>
                <a:ea typeface="Raleway"/>
                <a:cs typeface="Raleway"/>
                <a:sym typeface="Raleway"/>
              </a:rPr>
              <a:t>Διαδρομή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Επιδεικνύει ανθεκτικότητα και </a:t>
            </a:r>
            <a:r>
              <a:rPr lang="el-GR" sz="1900" dirty="0" err="1">
                <a:latin typeface="Raleway"/>
                <a:ea typeface="Raleway"/>
                <a:cs typeface="Raleway"/>
                <a:sym typeface="Raleway"/>
              </a:rPr>
              <a:t>επανεφεύρεση</a:t>
            </a:r>
            <a:r>
              <a:rPr lang="el-GR" sz="1900" dirty="0">
                <a:latin typeface="Raleway"/>
                <a:ea typeface="Raleway"/>
                <a:cs typeface="Raleway"/>
                <a:sym typeface="Raleway"/>
              </a:rPr>
              <a:t>, μετατρέποντας τις προκλήσεις σε ευκαιρίες με ακλόνητη αυτοπεποίθηση. </a:t>
            </a:r>
            <a:endParaRPr lang="en-GB" sz="1900" dirty="0">
              <a:latin typeface="Raleway"/>
              <a:ea typeface="Raleway"/>
              <a:cs typeface="Raleway"/>
            </a:endParaRPr>
          </a:p>
          <a:p>
            <a:pPr>
              <a:spcBef>
                <a:spcPts val="600"/>
              </a:spcBef>
              <a:spcAft>
                <a:spcPts val="600"/>
              </a:spcAft>
            </a:pPr>
            <a:r>
              <a:rPr lang="el-GR" sz="1900" b="1" dirty="0">
                <a:latin typeface="Raleway SemiBold"/>
                <a:ea typeface="Raleway"/>
                <a:cs typeface="Raleway"/>
                <a:sym typeface="Raleway"/>
              </a:rPr>
              <a:t>Μαθήματα: </a:t>
            </a:r>
            <a:r>
              <a:rPr lang="el-GR" sz="1900" dirty="0">
                <a:latin typeface="Raleway SemiBold"/>
                <a:ea typeface="Raleway"/>
                <a:cs typeface="Raleway"/>
                <a:sym typeface="Raleway"/>
              </a:rPr>
              <a:t>Αγκαλιάστε τις αποτυχίες ως βήματα ανάπτυξης και παραμείνετε ευθυγραμμισμένοι με τον σκοπό σας.</a:t>
            </a:r>
            <a:endParaRPr sz="1900" dirty="0">
              <a:latin typeface="Raleway SemiBold"/>
              <a:ea typeface="Raleway"/>
            </a:endParaRPr>
          </a:p>
        </p:txBody>
      </p:sp>
      <p:sp>
        <p:nvSpPr>
          <p:cNvPr id="3" name="TextBox 2">
            <a:extLst>
              <a:ext uri="{FF2B5EF4-FFF2-40B4-BE49-F238E27FC236}">
                <a16:creationId xmlns:a16="http://schemas.microsoft.com/office/drawing/2014/main" id="{799C01DB-38ED-948E-48A1-81A28CBCD0C2}"/>
              </a:ext>
            </a:extLst>
          </p:cNvPr>
          <p:cNvSpPr txBox="1"/>
          <p:nvPr/>
        </p:nvSpPr>
        <p:spPr>
          <a:xfrm>
            <a:off x="1342572" y="4376058"/>
            <a:ext cx="5747656"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900" b="1" dirty="0">
                <a:latin typeface="Raleway"/>
              </a:rPr>
              <a:t>Διαβάστε περισσότερα </a:t>
            </a:r>
            <a:r>
              <a:rPr lang="el-GR" sz="1900" dirty="0">
                <a:latin typeface="Raleway"/>
              </a:rPr>
              <a:t>για την ιστορία της </a:t>
            </a:r>
            <a:r>
              <a:rPr lang="el-GR" sz="1900" dirty="0" err="1">
                <a:latin typeface="Raleway"/>
              </a:rPr>
              <a:t>Krystle</a:t>
            </a:r>
            <a:r>
              <a:rPr lang="el-GR" sz="1900" dirty="0">
                <a:latin typeface="Raleway"/>
              </a:rPr>
              <a:t> </a:t>
            </a:r>
            <a:r>
              <a:rPr lang="el-GR" sz="1900" dirty="0" err="1">
                <a:latin typeface="Raleway"/>
              </a:rPr>
              <a:t>Penza</a:t>
            </a:r>
            <a:r>
              <a:rPr lang="el-GR" sz="1900" dirty="0">
                <a:latin typeface="Raleway"/>
              </a:rPr>
              <a:t> και την πορεία της προς την επιτυχημένη επιχειρηματικότητα: </a:t>
            </a:r>
            <a:r>
              <a:rPr lang="en-US" sz="1900" dirty="0">
                <a:latin typeface="Raleway"/>
                <a:hlinkClick r:id="rId4"/>
              </a:rPr>
              <a:t>How she does it: Krystle Penza</a:t>
            </a:r>
            <a:r>
              <a:rPr lang="en-US" sz="1900" dirty="0">
                <a:latin typeface="Raleway"/>
              </a:rPr>
              <a:t>. </a:t>
            </a:r>
            <a:r>
              <a:rPr lang="el-GR" sz="1900" dirty="0">
                <a:latin typeface="Raleway"/>
              </a:rPr>
              <a:t>Στη συνέχεια, </a:t>
            </a:r>
            <a:r>
              <a:rPr lang="el-GR" sz="1900" b="1" dirty="0">
                <a:latin typeface="Raleway"/>
              </a:rPr>
              <a:t>σκεφτείτε</a:t>
            </a:r>
            <a:r>
              <a:rPr lang="el-GR" sz="1900" dirty="0">
                <a:latin typeface="Raleway"/>
              </a:rPr>
              <a:t> - ποιες είναι οι σκέψεις σας; Τι σας εμπνέει; </a:t>
            </a:r>
            <a:endParaRPr lang="en-US" dirty="0"/>
          </a:p>
        </p:txBody>
      </p:sp>
      <p:pic>
        <p:nvPicPr>
          <p:cNvPr id="4" name="Picture 3" descr="A person smiling at camera&#10;&#10;Description automatically generated">
            <a:extLst>
              <a:ext uri="{FF2B5EF4-FFF2-40B4-BE49-F238E27FC236}">
                <a16:creationId xmlns:a16="http://schemas.microsoft.com/office/drawing/2014/main" id="{6A15C893-06B8-C379-047F-B734F9C26FB7}"/>
              </a:ext>
            </a:extLst>
          </p:cNvPr>
          <p:cNvPicPr>
            <a:picLocks noChangeAspect="1"/>
          </p:cNvPicPr>
          <p:nvPr/>
        </p:nvPicPr>
        <p:blipFill>
          <a:blip r:embed="rId5"/>
          <a:srcRect l="25000" t="680" r="18095" b="211"/>
          <a:stretch/>
        </p:blipFill>
        <p:spPr>
          <a:xfrm>
            <a:off x="6937828" y="1442357"/>
            <a:ext cx="5500918" cy="5401400"/>
          </a:xfrm>
          <a:prstGeom prst="rect">
            <a:avLst/>
          </a:prstGeom>
        </p:spPr>
      </p:pic>
      <p:sp>
        <p:nvSpPr>
          <p:cNvPr id="5" name="TextBox 1">
            <a:extLst>
              <a:ext uri="{FF2B5EF4-FFF2-40B4-BE49-F238E27FC236}">
                <a16:creationId xmlns:a16="http://schemas.microsoft.com/office/drawing/2014/main" id="{53B60B5B-430D-4C10-C6A9-046E2C4A902A}"/>
              </a:ext>
            </a:extLst>
          </p:cNvPr>
          <p:cNvSpPr txBox="1"/>
          <p:nvPr/>
        </p:nvSpPr>
        <p:spPr>
          <a:xfrm>
            <a:off x="5217519" y="6615852"/>
            <a:ext cx="2452914"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Businessnow.mt</a:t>
            </a:r>
            <a:endParaRPr lang="en-GB" sz="1000" dirty="0">
              <a:solidFill>
                <a:schemeClr val="accent1"/>
              </a:solidFill>
            </a:endParaRPr>
          </a:p>
        </p:txBody>
      </p:sp>
      <p:sp>
        <p:nvSpPr>
          <p:cNvPr id="10" name="Google Shape;271;g2ecf44786e8_0_331">
            <a:extLst>
              <a:ext uri="{FF2B5EF4-FFF2-40B4-BE49-F238E27FC236}">
                <a16:creationId xmlns:a16="http://schemas.microsoft.com/office/drawing/2014/main" id="{D9F8FD02-F628-F4EB-382B-C19CA1D30176}"/>
              </a:ext>
            </a:extLst>
          </p:cNvPr>
          <p:cNvSpPr txBox="1">
            <a:spLocks/>
          </p:cNvSpPr>
          <p:nvPr/>
        </p:nvSpPr>
        <p:spPr>
          <a:xfrm>
            <a:off x="416804" y="130636"/>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l-GR" sz="3400" b="1" dirty="0"/>
              <a:t>Επιτυχημένες ευρωπαϊκές γυναίκες επιχειρηματίες</a:t>
            </a:r>
            <a:endParaRPr lang="en-GB" sz="3400" b="1" dirty="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cf44786e8_0_331"/>
          <p:cNvSpPr txBox="1">
            <a:spLocks noGrp="1"/>
          </p:cNvSpPr>
          <p:nvPr>
            <p:ph type="title"/>
          </p:nvPr>
        </p:nvSpPr>
        <p:spPr>
          <a:xfrm>
            <a:off x="416804" y="159665"/>
            <a:ext cx="11363285" cy="1453615"/>
          </a:xfrm>
          <a:prstGeom prst="rect">
            <a:avLst/>
          </a:prstGeom>
          <a:noFill/>
          <a:ln>
            <a:noFill/>
          </a:ln>
        </p:spPr>
        <p:txBody>
          <a:bodyPr spcFirstLastPara="1" wrap="square" lIns="91425" tIns="45700" rIns="91425" bIns="45700" anchor="ctr" anchorCtr="0">
            <a:normAutofit/>
          </a:bodyPr>
          <a:lstStyle/>
          <a:p>
            <a:pPr algn="ctr"/>
            <a:r>
              <a:rPr lang="el-GR" sz="3400" b="1" dirty="0"/>
              <a:t>Επιτυχημένες ευρωπαϊκές γυναίκες επιχειρηματίες</a:t>
            </a:r>
            <a:endParaRPr lang="en-GB" sz="3400" b="1" dirty="0">
              <a:solidFill>
                <a:srgbClr val="000000"/>
              </a:solidFill>
            </a:endParaRPr>
          </a:p>
        </p:txBody>
      </p:sp>
      <p:sp>
        <p:nvSpPr>
          <p:cNvPr id="3" name="Google Shape;279;g2ecf44786e8_0_337">
            <a:extLst>
              <a:ext uri="{FF2B5EF4-FFF2-40B4-BE49-F238E27FC236}">
                <a16:creationId xmlns:a16="http://schemas.microsoft.com/office/drawing/2014/main" id="{580B1A22-46AF-EF8C-D403-57DFA5BC54A5}"/>
              </a:ext>
            </a:extLst>
          </p:cNvPr>
          <p:cNvSpPr txBox="1"/>
          <p:nvPr/>
        </p:nvSpPr>
        <p:spPr>
          <a:xfrm>
            <a:off x="327717" y="1341049"/>
            <a:ext cx="11544138" cy="892522"/>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n-GB" sz="2000" b="1" dirty="0">
                <a:highlight>
                  <a:schemeClr val="lt1"/>
                </a:highlight>
                <a:latin typeface="Raleway"/>
                <a:ea typeface="Raleway"/>
                <a:cs typeface="Raleway"/>
                <a:sym typeface="Raleway"/>
              </a:rPr>
              <a:t>Iza</a:t>
            </a:r>
            <a:r>
              <a:rPr lang="en-GB" sz="2000" b="1" dirty="0">
                <a:highlight>
                  <a:srgbClr val="F3B75B"/>
                </a:highlight>
                <a:latin typeface="Raleway"/>
                <a:ea typeface="Raleway"/>
                <a:cs typeface="Raleway"/>
                <a:sym typeface="Raleway"/>
              </a:rPr>
              <a:t> </a:t>
            </a:r>
            <a:r>
              <a:rPr lang="en-GB" sz="2000" b="1" dirty="0">
                <a:highlight>
                  <a:srgbClr val="F3B75B"/>
                </a:highlight>
                <a:latin typeface="Raleway"/>
                <a:sym typeface="Raleway"/>
              </a:rPr>
              <a:t>Login</a:t>
            </a:r>
            <a:r>
              <a:rPr lang="en-GB" sz="2000" dirty="0">
                <a:latin typeface="Raleway"/>
                <a:sym typeface="Raleway"/>
              </a:rPr>
              <a:t> </a:t>
            </a:r>
            <a:r>
              <a:rPr lang="en-GB" sz="1600" dirty="0">
                <a:solidFill>
                  <a:schemeClr val="accent1"/>
                </a:solidFill>
                <a:latin typeface="Raleway"/>
                <a:sym typeface="Raleway"/>
              </a:rPr>
              <a:t>(</a:t>
            </a:r>
            <a:r>
              <a:rPr lang="el-GR" sz="1600" dirty="0">
                <a:solidFill>
                  <a:schemeClr val="accent1"/>
                </a:solidFill>
                <a:latin typeface="Raleway"/>
                <a:sym typeface="Raleway"/>
              </a:rPr>
              <a:t>Σλοβένα επιχειρηματίας τεχνολογίας και συνιδρυτής της Outfit7, της εταιρείας τεχνολογίας που βρίσκεται πίσω από το παγκοσμίως επιτυχημένο </a:t>
            </a:r>
            <a:r>
              <a:rPr lang="el-GR" sz="1600" dirty="0" err="1">
                <a:solidFill>
                  <a:schemeClr val="accent1"/>
                </a:solidFill>
                <a:latin typeface="Raleway"/>
                <a:sym typeface="Raleway"/>
              </a:rPr>
              <a:t>franchise</a:t>
            </a:r>
            <a:r>
              <a:rPr lang="el-GR" sz="1600" dirty="0">
                <a:solidFill>
                  <a:schemeClr val="accent1"/>
                </a:solidFill>
                <a:latin typeface="Raleway"/>
                <a:sym typeface="Raleway"/>
              </a:rPr>
              <a:t> «</a:t>
            </a:r>
            <a:r>
              <a:rPr lang="el-GR" sz="1600" dirty="0" err="1">
                <a:solidFill>
                  <a:schemeClr val="accent1"/>
                </a:solidFill>
                <a:latin typeface="Raleway"/>
                <a:sym typeface="Raleway"/>
              </a:rPr>
              <a:t>Talking</a:t>
            </a:r>
            <a:r>
              <a:rPr lang="el-GR" sz="1600" dirty="0">
                <a:solidFill>
                  <a:schemeClr val="accent1"/>
                </a:solidFill>
                <a:latin typeface="Raleway"/>
                <a:sym typeface="Raleway"/>
              </a:rPr>
              <a:t> </a:t>
            </a:r>
            <a:r>
              <a:rPr lang="el-GR" sz="1600" dirty="0" err="1">
                <a:solidFill>
                  <a:schemeClr val="accent1"/>
                </a:solidFill>
                <a:latin typeface="Raleway"/>
                <a:sym typeface="Raleway"/>
              </a:rPr>
              <a:t>Tom</a:t>
            </a:r>
            <a:r>
              <a:rPr lang="el-GR" sz="1600" dirty="0">
                <a:solidFill>
                  <a:schemeClr val="accent1"/>
                </a:solidFill>
                <a:latin typeface="Raleway"/>
                <a:sym typeface="Raleway"/>
              </a:rPr>
              <a:t> and </a:t>
            </a:r>
            <a:r>
              <a:rPr lang="el-GR" sz="1600" dirty="0" err="1">
                <a:solidFill>
                  <a:schemeClr val="accent1"/>
                </a:solidFill>
                <a:latin typeface="Raleway"/>
                <a:sym typeface="Raleway"/>
              </a:rPr>
              <a:t>Friends</a:t>
            </a:r>
            <a:r>
              <a:rPr lang="el-GR" sz="1600" dirty="0">
                <a:solidFill>
                  <a:schemeClr val="accent1"/>
                </a:solidFill>
                <a:latin typeface="Raleway"/>
                <a:sym typeface="Raleway"/>
              </a:rPr>
              <a:t>».</a:t>
            </a:r>
            <a:r>
              <a:rPr lang="en-GB" sz="1600" dirty="0">
                <a:solidFill>
                  <a:schemeClr val="accent1"/>
                </a:solidFill>
                <a:latin typeface="Raleway"/>
                <a:sym typeface="Raleway"/>
              </a:rPr>
              <a:t>.</a:t>
            </a:r>
            <a:endParaRPr lang="en-US" dirty="0">
              <a:solidFill>
                <a:schemeClr val="accent1"/>
              </a:solidFill>
            </a:endParaRPr>
          </a:p>
        </p:txBody>
      </p:sp>
      <p:sp>
        <p:nvSpPr>
          <p:cNvPr id="4" name="TextBox 3">
            <a:extLst>
              <a:ext uri="{FF2B5EF4-FFF2-40B4-BE49-F238E27FC236}">
                <a16:creationId xmlns:a16="http://schemas.microsoft.com/office/drawing/2014/main" id="{9BEC7881-8256-623F-87CC-9BEF9ED6DD20}"/>
              </a:ext>
            </a:extLst>
          </p:cNvPr>
          <p:cNvSpPr txBox="1"/>
          <p:nvPr/>
        </p:nvSpPr>
        <p:spPr>
          <a:xfrm>
            <a:off x="329803" y="5348515"/>
            <a:ext cx="89988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Onave.si</a:t>
            </a:r>
            <a:endParaRPr lang="en-US" sz="1000">
              <a:solidFill>
                <a:schemeClr val="accent1"/>
              </a:solidFill>
              <a:latin typeface="Raleway"/>
            </a:endParaRPr>
          </a:p>
        </p:txBody>
      </p:sp>
      <p:sp>
        <p:nvSpPr>
          <p:cNvPr id="5" name="TextBox 4">
            <a:extLst>
              <a:ext uri="{FF2B5EF4-FFF2-40B4-BE49-F238E27FC236}">
                <a16:creationId xmlns:a16="http://schemas.microsoft.com/office/drawing/2014/main" id="{E30971AA-F907-BE67-EE2D-A145F42662C7}"/>
              </a:ext>
            </a:extLst>
          </p:cNvPr>
          <p:cNvSpPr txBox="1"/>
          <p:nvPr/>
        </p:nvSpPr>
        <p:spPr>
          <a:xfrm>
            <a:off x="6071904" y="4440068"/>
            <a:ext cx="5796768"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el-GR" sz="1900" b="1" dirty="0">
                <a:latin typeface="Raleway"/>
              </a:rPr>
              <a:t>Διαβάστε περισσότερα </a:t>
            </a:r>
            <a:r>
              <a:rPr lang="el-GR" sz="1900" dirty="0">
                <a:latin typeface="Raleway"/>
              </a:rPr>
              <a:t>για την ιστορία της </a:t>
            </a:r>
            <a:r>
              <a:rPr lang="el-GR" sz="1900" dirty="0" err="1">
                <a:latin typeface="Raleway"/>
              </a:rPr>
              <a:t>Iza</a:t>
            </a:r>
            <a:r>
              <a:rPr lang="el-GR" sz="1900" dirty="0">
                <a:latin typeface="Raleway"/>
              </a:rPr>
              <a:t> </a:t>
            </a:r>
            <a:r>
              <a:rPr lang="el-GR" sz="1900" dirty="0" err="1">
                <a:latin typeface="Raleway"/>
              </a:rPr>
              <a:t>Login</a:t>
            </a:r>
            <a:r>
              <a:rPr lang="el-GR" sz="1900" dirty="0">
                <a:latin typeface="Raleway"/>
              </a:rPr>
              <a:t> και την πορεία της προς την επιτυχημένη επιχειρηματικότητα </a:t>
            </a:r>
            <a:r>
              <a:rPr lang="en-US" sz="1900" dirty="0">
                <a:latin typeface="Raleway"/>
              </a:rPr>
              <a:t>: </a:t>
            </a:r>
            <a:r>
              <a:rPr lang="en-US" sz="1900" dirty="0">
                <a:latin typeface="Raleway"/>
                <a:hlinkClick r:id="rId3"/>
              </a:rPr>
              <a:t>7 Unicorn Drive: From Startup to Billion Dollar Sale in 7 years</a:t>
            </a:r>
            <a:r>
              <a:rPr lang="en-US" sz="1900" dirty="0">
                <a:latin typeface="Raleway"/>
              </a:rPr>
              <a:t>. </a:t>
            </a:r>
            <a:r>
              <a:rPr lang="el-GR" sz="1900" dirty="0">
                <a:latin typeface="Raleway"/>
              </a:rPr>
              <a:t>Στη συνέχεια, </a:t>
            </a:r>
            <a:r>
              <a:rPr lang="el-GR" sz="1900" b="1" dirty="0">
                <a:latin typeface="Raleway"/>
              </a:rPr>
              <a:t>σκεφτείτε</a:t>
            </a:r>
            <a:r>
              <a:rPr lang="el-GR" sz="1900" dirty="0">
                <a:latin typeface="Raleway"/>
              </a:rPr>
              <a:t> - ποιες είναι οι σκέψεις σας; Τι σας εμπνέει; </a:t>
            </a:r>
            <a:endParaRPr lang="en-US" dirty="0"/>
          </a:p>
        </p:txBody>
      </p:sp>
      <p:pic>
        <p:nvPicPr>
          <p:cNvPr id="2" name="Picture 1" descr="A person with red hair wearing glasses&#10;&#10;Description automatically generated">
            <a:extLst>
              <a:ext uri="{FF2B5EF4-FFF2-40B4-BE49-F238E27FC236}">
                <a16:creationId xmlns:a16="http://schemas.microsoft.com/office/drawing/2014/main" id="{84D00178-AF93-A9FD-A129-D41CEC0D4E1D}"/>
              </a:ext>
            </a:extLst>
          </p:cNvPr>
          <p:cNvPicPr>
            <a:picLocks noChangeAspect="1"/>
          </p:cNvPicPr>
          <p:nvPr/>
        </p:nvPicPr>
        <p:blipFill>
          <a:blip r:embed="rId4"/>
          <a:srcRect l="38095" r="13095" b="211"/>
          <a:stretch/>
        </p:blipFill>
        <p:spPr>
          <a:xfrm>
            <a:off x="1125104" y="1253672"/>
            <a:ext cx="4855034" cy="5533579"/>
          </a:xfrm>
          <a:prstGeom prst="rect">
            <a:avLst/>
          </a:prstGeom>
        </p:spPr>
      </p:pic>
      <p:sp>
        <p:nvSpPr>
          <p:cNvPr id="6" name="Google Shape;279;g2ecf44786e8_0_337">
            <a:extLst>
              <a:ext uri="{FF2B5EF4-FFF2-40B4-BE49-F238E27FC236}">
                <a16:creationId xmlns:a16="http://schemas.microsoft.com/office/drawing/2014/main" id="{660C465A-9571-8B28-952F-DF196DFEF2D8}"/>
              </a:ext>
            </a:extLst>
          </p:cNvPr>
          <p:cNvSpPr txBox="1"/>
          <p:nvPr/>
        </p:nvSpPr>
        <p:spPr>
          <a:xfrm>
            <a:off x="5246914" y="2313506"/>
            <a:ext cx="6581398" cy="2246739"/>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l-GR" sz="1900" b="1" dirty="0">
                <a:latin typeface="Raleway"/>
                <a:ea typeface="Raleway"/>
                <a:cs typeface="Raleway"/>
                <a:sym typeface="Raleway"/>
              </a:rPr>
              <a:t>Διαδρομή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sym typeface="Raleway"/>
              </a:rPr>
              <a:t>Μετέτρεψε ένα φιλόδοξο όραμα μιας νεοφυούς επιχείρησης σε επιτυχία δισεκατομμυρίων δολαρίων, με γνώμονα την καινοτομία και τη </a:t>
            </a:r>
            <a:r>
              <a:rPr lang="el-GR" sz="1900" dirty="0" err="1">
                <a:latin typeface="Raleway"/>
                <a:ea typeface="Raleway"/>
                <a:sym typeface="Raleway"/>
              </a:rPr>
              <a:t>στοχευμένη</a:t>
            </a:r>
            <a:r>
              <a:rPr lang="el-GR" sz="1900" dirty="0">
                <a:latin typeface="Raleway"/>
                <a:ea typeface="Raleway"/>
                <a:sym typeface="Raleway"/>
              </a:rPr>
              <a:t> ηγεσία.</a:t>
            </a:r>
            <a:r>
              <a:rPr lang="en-GB" sz="1900" dirty="0">
                <a:latin typeface="Raleway"/>
                <a:ea typeface="Raleway"/>
                <a:sym typeface="Raleway"/>
              </a:rPr>
              <a:t>.</a:t>
            </a:r>
            <a:endParaRPr lang="en-GB" sz="1900" dirty="0">
              <a:latin typeface="Raleway"/>
              <a:ea typeface="Raleway"/>
            </a:endParaRPr>
          </a:p>
          <a:p>
            <a:pPr algn="r">
              <a:spcBef>
                <a:spcPts val="600"/>
              </a:spcBef>
              <a:spcAft>
                <a:spcPts val="600"/>
              </a:spcAft>
            </a:pPr>
            <a:r>
              <a:rPr lang="el-GR" sz="1900" b="1" dirty="0">
                <a:latin typeface="Raleway"/>
                <a:ea typeface="Raleway"/>
                <a:cs typeface="Raleway"/>
                <a:sym typeface="Raleway"/>
              </a:rPr>
              <a:t>Μαθήματα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Οι ξεκάθαροι στόχοι, η συνεργασία και η ευθυγράμμιση της επιτυχίας με τον ουσιαστικό αντίκτυπο μπορούν να αλλάξουν.</a:t>
            </a:r>
            <a:endParaRPr lang="en-GB" sz="1900" dirty="0">
              <a:latin typeface="Raleway"/>
              <a:ea typeface="Raleway"/>
              <a:cs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35000" y="384723"/>
            <a:ext cx="11271378" cy="1325563"/>
          </a:xfrm>
        </p:spPr>
        <p:txBody>
          <a:bodyPr>
            <a:normAutofit/>
          </a:bodyPr>
          <a:lstStyle/>
          <a:p>
            <a:r>
              <a:rPr lang="el-GR" sz="3400" b="1" dirty="0"/>
              <a:t>Μαθησιακά αποτελέσματα αυτής της ενότητας</a:t>
            </a:r>
            <a:endParaRPr lang="en-US" sz="3400" b="1"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4294967295"/>
          </p:nvPr>
        </p:nvSpPr>
        <p:spPr>
          <a:xfrm>
            <a:off x="635000" y="1957132"/>
            <a:ext cx="6633027" cy="442848"/>
          </a:xfrm>
        </p:spPr>
        <p:txBody>
          <a:bodyPr>
            <a:normAutofit fontScale="92500" lnSpcReduction="20000"/>
          </a:bodyPr>
          <a:lstStyle/>
          <a:p>
            <a:r>
              <a:rPr lang="el-GR" sz="2000" dirty="0"/>
              <a:t>Θα αποκτήσετε βαθύτερη κατανόηση</a:t>
            </a:r>
            <a:endParaRPr lang="en-US" sz="2000" b="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4294967295"/>
          </p:nvPr>
        </p:nvSpPr>
        <p:spPr>
          <a:xfrm>
            <a:off x="6586377" y="1950266"/>
            <a:ext cx="4777101" cy="451198"/>
          </a:xfrm>
        </p:spPr>
        <p:txBody>
          <a:bodyPr vert="horz" lIns="91440" tIns="45720" rIns="91440" bIns="45720" rtlCol="0" anchor="t">
            <a:normAutofit fontScale="92500" lnSpcReduction="10000"/>
          </a:bodyPr>
          <a:lstStyle/>
          <a:p>
            <a:r>
              <a:rPr lang="el-GR" sz="2000" dirty="0"/>
              <a:t>Θα αναπτύξετε δεξιότητες για να:</a:t>
            </a:r>
            <a:endParaRPr lang="en-US" sz="2000" dirty="0">
              <a:solidFill>
                <a:schemeClr val="accent1"/>
              </a:solidFill>
            </a:endParaRPr>
          </a:p>
        </p:txBody>
      </p:sp>
      <p:sp>
        <p:nvSpPr>
          <p:cNvPr id="2" name="TextBox 1">
            <a:extLst>
              <a:ext uri="{FF2B5EF4-FFF2-40B4-BE49-F238E27FC236}">
                <a16:creationId xmlns:a16="http://schemas.microsoft.com/office/drawing/2014/main" id="{C2705CD6-207C-9A30-4E5B-9F693BA4ACC9}"/>
              </a:ext>
            </a:extLst>
          </p:cNvPr>
          <p:cNvSpPr txBox="1"/>
          <p:nvPr/>
        </p:nvSpPr>
        <p:spPr>
          <a:xfrm>
            <a:off x="944999" y="2510776"/>
            <a:ext cx="4576118"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el-GR" sz="2000" dirty="0">
                <a:solidFill>
                  <a:schemeClr val="accent1"/>
                </a:solidFill>
                <a:latin typeface="Raleway" pitchFamily="2" charset="0"/>
                <a:cs typeface="Segoe UI"/>
              </a:rPr>
              <a:t>Διαφορετικά στυλ ηγεσίας και τρόποι οικοδόμησης αυτοπεποίθησης ως ηγέτης,</a:t>
            </a:r>
          </a:p>
          <a:p>
            <a:pPr marL="342900" indent="-342900">
              <a:spcBef>
                <a:spcPts val="600"/>
              </a:spcBef>
              <a:spcAft>
                <a:spcPts val="600"/>
              </a:spcAft>
              <a:buChar char="•"/>
            </a:pPr>
            <a:r>
              <a:rPr lang="el-GR" sz="2000" dirty="0">
                <a:solidFill>
                  <a:schemeClr val="accent1"/>
                </a:solidFill>
                <a:latin typeface="Raleway" pitchFamily="2" charset="0"/>
                <a:cs typeface="Segoe UI"/>
              </a:rPr>
              <a:t>Στρατηγικές για τον προσδιορισμό και την ανάπτυξη ενός προσωπικού εμπορικού σήματος,</a:t>
            </a:r>
          </a:p>
          <a:p>
            <a:pPr marL="342900" indent="-342900">
              <a:spcBef>
                <a:spcPts val="600"/>
              </a:spcBef>
              <a:spcAft>
                <a:spcPts val="600"/>
              </a:spcAft>
              <a:buChar char="•"/>
            </a:pPr>
            <a:r>
              <a:rPr lang="el-GR" sz="2000" dirty="0">
                <a:solidFill>
                  <a:schemeClr val="accent1"/>
                </a:solidFill>
                <a:latin typeface="Raleway" pitchFamily="2" charset="0"/>
                <a:cs typeface="Segoe UI"/>
              </a:rPr>
              <a:t>Δεξιότητες για τη δημιουργία θετικής εργασιακής κουλτούρας.</a:t>
            </a:r>
            <a:endParaRPr lang="en-GB" sz="2000" dirty="0">
              <a:solidFill>
                <a:schemeClr val="accent1"/>
              </a:solidFill>
              <a:latin typeface="Raleway" pitchFamily="2" charset="0"/>
              <a:cs typeface="Segoe UI"/>
            </a:endParaRPr>
          </a:p>
        </p:txBody>
      </p:sp>
      <p:sp>
        <p:nvSpPr>
          <p:cNvPr id="3" name="TextBox 2">
            <a:extLst>
              <a:ext uri="{FF2B5EF4-FFF2-40B4-BE49-F238E27FC236}">
                <a16:creationId xmlns:a16="http://schemas.microsoft.com/office/drawing/2014/main" id="{2180CE07-0A69-239F-A1F8-F2C3C29B18E5}"/>
              </a:ext>
            </a:extLst>
          </p:cNvPr>
          <p:cNvSpPr txBox="1"/>
          <p:nvPr/>
        </p:nvSpPr>
        <p:spPr>
          <a:xfrm>
            <a:off x="6273703" y="2510776"/>
            <a:ext cx="4782456"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el-GR" sz="2000" dirty="0">
                <a:solidFill>
                  <a:schemeClr val="accent1"/>
                </a:solidFill>
                <a:latin typeface="Raleway" pitchFamily="2" charset="0"/>
                <a:cs typeface="Segoe UI"/>
              </a:rPr>
              <a:t>Προσδιορίστε διάφορα στυλ ηγεσίας που ευθυγραμμίζονται με τις αξίες και τα δυνατά σας σημεία και πώς να τα εφαρμόζετε καθημερινά,</a:t>
            </a:r>
          </a:p>
          <a:p>
            <a:pPr marL="342900" indent="-342900">
              <a:spcBef>
                <a:spcPts val="600"/>
              </a:spcBef>
              <a:spcAft>
                <a:spcPts val="600"/>
              </a:spcAft>
              <a:buChar char="•"/>
            </a:pPr>
            <a:r>
              <a:rPr lang="el-GR" sz="2000" dirty="0">
                <a:solidFill>
                  <a:schemeClr val="accent1"/>
                </a:solidFill>
                <a:latin typeface="Raleway" pitchFamily="2" charset="0"/>
                <a:cs typeface="Segoe UI"/>
              </a:rPr>
              <a:t>Να προσδιορίσετε και να αναπτύξετε ένα προσωπικό εμπορικό σήμα. </a:t>
            </a:r>
            <a:endParaRPr lang="en-GB" sz="2000" dirty="0">
              <a:solidFill>
                <a:schemeClr val="accent1"/>
              </a:solidFill>
              <a:latin typeface="Raleway" pitchFamily="2" charset="0"/>
              <a:cs typeface="Segoe UI"/>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4814" y="1354887"/>
            <a:ext cx="10867342" cy="692467"/>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dirty="0">
                <a:highlight>
                  <a:schemeClr val="lt1"/>
                </a:highlight>
                <a:latin typeface="Raleway"/>
                <a:ea typeface="Raleway"/>
                <a:cs typeface="Raleway"/>
                <a:sym typeface="Raleway"/>
              </a:rPr>
              <a:t>Donatella Versace</a:t>
            </a:r>
            <a:r>
              <a:rPr lang="en-GB" sz="1600" dirty="0">
                <a:latin typeface="Raleway"/>
                <a:sym typeface="Raleway"/>
              </a:rPr>
              <a:t> (</a:t>
            </a:r>
            <a:r>
              <a:rPr lang="el-GR" sz="1600" dirty="0">
                <a:latin typeface="Raleway"/>
                <a:sym typeface="Raleway"/>
              </a:rPr>
              <a:t>Ιταλίδα επιχειρηματίας, σχεδιάστρια μόδας, CCO του </a:t>
            </a:r>
            <a:r>
              <a:rPr lang="el-GR" sz="1600" dirty="0" err="1">
                <a:latin typeface="Raleway"/>
                <a:sym typeface="Raleway"/>
              </a:rPr>
              <a:t>Versace</a:t>
            </a:r>
            <a:r>
              <a:rPr lang="en-GB" sz="1600" dirty="0">
                <a:latin typeface="Raleway"/>
                <a:sym typeface="Raleway"/>
              </a:rPr>
              <a:t>)</a:t>
            </a:r>
            <a:endParaRPr lang="en-US" dirty="0"/>
          </a:p>
        </p:txBody>
      </p:sp>
      <p:sp>
        <p:nvSpPr>
          <p:cNvPr id="4" name="TextBox 3">
            <a:extLst>
              <a:ext uri="{FF2B5EF4-FFF2-40B4-BE49-F238E27FC236}">
                <a16:creationId xmlns:a16="http://schemas.microsoft.com/office/drawing/2014/main" id="{237DA332-A7BE-326C-5587-31D57FD64AF7}"/>
              </a:ext>
            </a:extLst>
          </p:cNvPr>
          <p:cNvSpPr txBox="1"/>
          <p:nvPr/>
        </p:nvSpPr>
        <p:spPr>
          <a:xfrm>
            <a:off x="5830835" y="6457212"/>
            <a:ext cx="231971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Failurebeforesuccess.com</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62014" y="4128397"/>
            <a:ext cx="6506715"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900" b="1" dirty="0">
                <a:latin typeface="Raleway"/>
              </a:rPr>
              <a:t>Διαβάστε περισσότερα </a:t>
            </a:r>
            <a:r>
              <a:rPr lang="el-GR" sz="1900" dirty="0">
                <a:latin typeface="Raleway"/>
              </a:rPr>
              <a:t>για την ιστορία της </a:t>
            </a:r>
            <a:r>
              <a:rPr lang="el-GR" sz="1900" dirty="0" err="1">
                <a:latin typeface="Raleway"/>
              </a:rPr>
              <a:t>Donatella</a:t>
            </a:r>
            <a:r>
              <a:rPr lang="el-GR" sz="1900" dirty="0">
                <a:latin typeface="Raleway"/>
              </a:rPr>
              <a:t> </a:t>
            </a:r>
            <a:r>
              <a:rPr lang="el-GR" sz="1900" dirty="0" err="1">
                <a:latin typeface="Raleway"/>
              </a:rPr>
              <a:t>Versace</a:t>
            </a:r>
            <a:r>
              <a:rPr lang="el-GR" sz="1900" dirty="0">
                <a:latin typeface="Raleway"/>
              </a:rPr>
              <a:t> και την πορεία της προς την επιτυχημένη επιχειρηματικότητα </a:t>
            </a:r>
            <a:r>
              <a:rPr lang="en-US" sz="1900" dirty="0">
                <a:latin typeface="Raleway"/>
              </a:rPr>
              <a:t>: </a:t>
            </a:r>
            <a:r>
              <a:rPr lang="en-US" sz="1900" dirty="0">
                <a:latin typeface="Raleway"/>
                <a:hlinkClick r:id="rId3"/>
              </a:rPr>
              <a:t>Donatella Versace | Success story of a luxury designer</a:t>
            </a:r>
            <a:r>
              <a:rPr lang="en-US" sz="1900" dirty="0">
                <a:latin typeface="Raleway"/>
              </a:rPr>
              <a:t>. </a:t>
            </a:r>
            <a:r>
              <a:rPr lang="el-GR" sz="1900" dirty="0">
                <a:latin typeface="Raleway"/>
              </a:rPr>
              <a:t>Στη συνέχεια, </a:t>
            </a:r>
            <a:r>
              <a:rPr lang="el-GR" sz="1900" b="1" dirty="0">
                <a:latin typeface="Raleway"/>
              </a:rPr>
              <a:t>σκεφτείτε </a:t>
            </a:r>
            <a:r>
              <a:rPr lang="el-GR" sz="1900" dirty="0">
                <a:latin typeface="Raleway"/>
              </a:rPr>
              <a:t>- ποιες είναι οι σκέψεις σας; Τι σας εμπνέει;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l-GR" sz="3400" b="1" dirty="0"/>
              <a:t>Επιτυχημένες ευρωπαϊκές γυναίκες επιχειρηματίες</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690227" y="2047354"/>
            <a:ext cx="6726511" cy="2246739"/>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1900" b="1" dirty="0">
                <a:latin typeface="Raleway"/>
                <a:ea typeface="Raleway"/>
                <a:cs typeface="Raleway"/>
                <a:sym typeface="Raleway"/>
              </a:rPr>
              <a:t>Διαδρομή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Μετέτρεψε την </a:t>
            </a:r>
            <a:r>
              <a:rPr lang="el-GR" sz="1900" dirty="0" err="1">
                <a:latin typeface="Raleway"/>
                <a:ea typeface="Raleway"/>
                <a:cs typeface="Raleway"/>
                <a:sym typeface="Raleway"/>
              </a:rPr>
              <a:t>Versace</a:t>
            </a:r>
            <a:r>
              <a:rPr lang="el-GR" sz="1900" dirty="0">
                <a:latin typeface="Raleway"/>
                <a:ea typeface="Raleway"/>
                <a:cs typeface="Raleway"/>
                <a:sym typeface="Raleway"/>
              </a:rPr>
              <a:t> σε μια σύγχρονη δύναμη της μόδας, τιμώντας παράλληλα την εμβληματική τολμηρή αισθητική της.</a:t>
            </a:r>
          </a:p>
          <a:p>
            <a:pPr>
              <a:spcBef>
                <a:spcPts val="600"/>
              </a:spcBef>
              <a:spcAft>
                <a:spcPts val="600"/>
              </a:spcAft>
            </a:pPr>
            <a:r>
              <a:rPr lang="el-GR" sz="1900" b="1" dirty="0">
                <a:latin typeface="Raleway"/>
                <a:ea typeface="Raleway"/>
                <a:cs typeface="Raleway"/>
                <a:sym typeface="Raleway"/>
              </a:rPr>
              <a:t>Μαθήματα: </a:t>
            </a:r>
            <a:r>
              <a:rPr lang="el-GR" sz="1900" dirty="0">
                <a:latin typeface="Raleway"/>
                <a:ea typeface="Raleway"/>
                <a:cs typeface="Raleway"/>
                <a:sym typeface="Raleway"/>
              </a:rPr>
              <a:t>Η επιτυχία απαιτεί ανθεκτικότητα και ισορροπία μεταξύ καινοτομίας και παράδοσης, ώστε να διατηρείται η κληρονομιά και ταυτόχρονα να υιοθετείται η αλλαγή. </a:t>
            </a:r>
            <a:endParaRPr lang="en-GB" sz="1900" dirty="0"/>
          </a:p>
        </p:txBody>
      </p:sp>
      <p:pic>
        <p:nvPicPr>
          <p:cNvPr id="2" name="Picture 1" descr="A person with long blonde hair and hoop earrings&#10;&#10;Description automatically generated">
            <a:extLst>
              <a:ext uri="{FF2B5EF4-FFF2-40B4-BE49-F238E27FC236}">
                <a16:creationId xmlns:a16="http://schemas.microsoft.com/office/drawing/2014/main" id="{B84B81D5-4370-0365-37AC-BED9BF0AD0C1}"/>
              </a:ext>
            </a:extLst>
          </p:cNvPr>
          <p:cNvPicPr>
            <a:picLocks noChangeAspect="1"/>
          </p:cNvPicPr>
          <p:nvPr/>
        </p:nvPicPr>
        <p:blipFill>
          <a:blip r:embed="rId4"/>
          <a:srcRect l="19706" t="-154" r="25411" b="-15"/>
          <a:stretch/>
        </p:blipFill>
        <p:spPr>
          <a:xfrm>
            <a:off x="7400223" y="1963055"/>
            <a:ext cx="4792826" cy="489792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415845" y="1332253"/>
            <a:ext cx="11229479" cy="975621"/>
          </a:xfrm>
          <a:prstGeom prst="rect">
            <a:avLst/>
          </a:prstGeom>
          <a:noFill/>
          <a:ln>
            <a:noFill/>
          </a:ln>
        </p:spPr>
        <p:txBody>
          <a:bodyPr spcFirstLastPara="1" wrap="square" lIns="91425" tIns="91425" rIns="91425" bIns="91425" anchor="t" anchorCtr="0">
            <a:spAutoFit/>
          </a:bodyPr>
          <a:lstStyle/>
          <a:p>
            <a:pPr algn="r">
              <a:lnSpc>
                <a:spcPct val="115000"/>
              </a:lnSpc>
              <a:spcBef>
                <a:spcPts val="1200"/>
              </a:spcBef>
            </a:pPr>
            <a:r>
              <a:rPr lang="el-GR" sz="2000" b="1" dirty="0" err="1">
                <a:highlight>
                  <a:schemeClr val="lt1"/>
                </a:highlight>
                <a:latin typeface="Raleway"/>
                <a:sym typeface="Raleway"/>
              </a:rPr>
              <a:t>Έρη</a:t>
            </a:r>
            <a:r>
              <a:rPr lang="el-GR" sz="2000" b="1" dirty="0">
                <a:highlight>
                  <a:schemeClr val="lt1"/>
                </a:highlight>
                <a:latin typeface="Raleway"/>
                <a:sym typeface="Raleway"/>
              </a:rPr>
              <a:t> Παυλάκη</a:t>
            </a:r>
            <a:r>
              <a:rPr lang="en-GB" sz="1600" dirty="0">
                <a:latin typeface="Raleway"/>
                <a:sym typeface="Raleway"/>
              </a:rPr>
              <a:t> (</a:t>
            </a:r>
            <a:r>
              <a:rPr lang="el-GR" sz="1600" dirty="0">
                <a:latin typeface="Raleway"/>
                <a:sym typeface="Raleway"/>
              </a:rPr>
              <a:t>Ελληνίδα κοινωνική επιχειρηματίας, διευθύνουσα σύμβουλος της </a:t>
            </a:r>
            <a:r>
              <a:rPr lang="en-GB" sz="1600" dirty="0">
                <a:latin typeface="Raleway"/>
                <a:sym typeface="Raleway"/>
                <a:hlinkClick r:id="rId3"/>
              </a:rPr>
              <a:t>Star Sleep</a:t>
            </a:r>
            <a:r>
              <a:rPr lang="en-GB" sz="1600" dirty="0">
                <a:latin typeface="Raleway"/>
                <a:sym typeface="Raleway"/>
              </a:rPr>
              <a:t>, </a:t>
            </a:r>
            <a:r>
              <a:rPr lang="el-GR" sz="1600" dirty="0">
                <a:latin typeface="Raleway"/>
                <a:sym typeface="Raleway"/>
              </a:rPr>
              <a:t>και συνιδρυτής και διευθυντής της </a:t>
            </a:r>
            <a:r>
              <a:rPr lang="en-GB" sz="1600" dirty="0">
                <a:latin typeface="Raleway"/>
                <a:sym typeface="Raleway"/>
              </a:rPr>
              <a:t>"</a:t>
            </a:r>
            <a:r>
              <a:rPr lang="en-GB" sz="1600" dirty="0">
                <a:latin typeface="Raleway"/>
                <a:sym typeface="Raleway"/>
                <a:hlinkClick r:id="rId4"/>
              </a:rPr>
              <a:t>Women Do Business,</a:t>
            </a:r>
            <a:r>
              <a:rPr lang="en-GB" sz="1600" dirty="0">
                <a:latin typeface="Raleway"/>
                <a:sym typeface="Raleway"/>
              </a:rPr>
              <a:t>" </a:t>
            </a:r>
            <a:r>
              <a:rPr lang="el-GR" sz="1600" dirty="0">
                <a:latin typeface="Raleway"/>
                <a:sym typeface="Raleway"/>
              </a:rPr>
              <a:t>μια μη κερδοσκοπική οργάνωση που προωθεί τη γυναικεία επιχειρηματικότητα</a:t>
            </a:r>
            <a:endParaRPr lang="en-GB" sz="1600" dirty="0">
              <a:latin typeface="Raleway"/>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1460" y="5608468"/>
            <a:ext cx="15808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Capsuletaccelerator.gr </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586707" y="4688761"/>
            <a:ext cx="6189844"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el-GR" sz="1900" b="1" dirty="0">
                <a:latin typeface="Raleway"/>
              </a:rPr>
              <a:t>Μάθετε περισσότερα </a:t>
            </a:r>
            <a:r>
              <a:rPr lang="el-GR" sz="1900" dirty="0">
                <a:latin typeface="Raleway"/>
              </a:rPr>
              <a:t>για την ιστορία της </a:t>
            </a:r>
            <a:r>
              <a:rPr lang="el-GR" sz="1900" dirty="0" err="1">
                <a:latin typeface="Raleway"/>
              </a:rPr>
              <a:t>Έρης</a:t>
            </a:r>
            <a:r>
              <a:rPr lang="el-GR" sz="1900" dirty="0">
                <a:latin typeface="Raleway"/>
              </a:rPr>
              <a:t> Παυλάκη και την πορεία της προς την επιτυχημένη επιχειρηματικότητα ακούγοντας το </a:t>
            </a:r>
            <a:r>
              <a:rPr lang="el-GR" sz="1900" dirty="0" err="1">
                <a:latin typeface="Raleway"/>
              </a:rPr>
              <a:t>podcast</a:t>
            </a:r>
            <a:r>
              <a:rPr lang="el-GR" sz="1900" dirty="0">
                <a:latin typeface="Raleway"/>
              </a:rPr>
              <a:t> </a:t>
            </a:r>
            <a:r>
              <a:rPr lang="en-US" sz="1900" dirty="0">
                <a:latin typeface="Raleway"/>
              </a:rPr>
              <a:t>: </a:t>
            </a:r>
            <a:r>
              <a:rPr lang="en-US" sz="1900" dirty="0">
                <a:latin typeface="Raleway"/>
                <a:hlinkClick r:id="rId5"/>
              </a:rPr>
              <a:t>Startup Greece Talks: Eri </a:t>
            </a:r>
            <a:r>
              <a:rPr lang="en-US" sz="1900" dirty="0" err="1">
                <a:latin typeface="Raleway"/>
                <a:hlinkClick r:id="rId5"/>
              </a:rPr>
              <a:t>Pavlaki</a:t>
            </a:r>
            <a:r>
              <a:rPr lang="en-US" sz="1900" dirty="0">
                <a:latin typeface="Raleway"/>
                <a:hlinkClick r:id="rId5"/>
              </a:rPr>
              <a:t>, Co-Founder and CEO of Star Sleep</a:t>
            </a:r>
            <a:r>
              <a:rPr lang="en-US" sz="1900" dirty="0">
                <a:latin typeface="Raleway"/>
              </a:rPr>
              <a:t>. </a:t>
            </a:r>
            <a:r>
              <a:rPr lang="el-GR" sz="1900" dirty="0">
                <a:latin typeface="Raleway"/>
              </a:rPr>
              <a:t>Στη συνέχεια, </a:t>
            </a:r>
            <a:r>
              <a:rPr lang="el-GR" sz="1900" b="1" dirty="0">
                <a:latin typeface="Raleway"/>
              </a:rPr>
              <a:t>σκεφτείτε</a:t>
            </a:r>
            <a:r>
              <a:rPr lang="el-GR" sz="1900" dirty="0">
                <a:latin typeface="Raleway"/>
              </a:rPr>
              <a:t> - ποιες είναι οι σκέψεις σας; Τι σας εμπνέει;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l-GR" sz="3400" b="1" dirty="0"/>
              <a:t>Επιτυχημένες ευρωπαϊκές γυναίκες επιχειρηματίες</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3955143" y="2304710"/>
            <a:ext cx="7821379" cy="2539126"/>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l-GR" sz="1900" b="1" dirty="0">
                <a:latin typeface="Raleway"/>
                <a:ea typeface="Raleway"/>
                <a:cs typeface="Raleway"/>
                <a:sym typeface="Raleway"/>
              </a:rPr>
              <a:t>Διαδρομή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Η πορεία της αντικατοπτρίζει τη δέσμευσή της στην καινοτομία και την ενδυνάμωση, συνδυάζοντας την επιχειρηματική φιλοδοξία με την εστίαση στη δημιουργία ουσιαστικών συνδέσεων και την προώθηση της ανάπτυξης. </a:t>
            </a:r>
            <a:endParaRPr lang="en-GB" sz="1900" dirty="0">
              <a:latin typeface="Raleway"/>
              <a:ea typeface="Raleway"/>
            </a:endParaRPr>
          </a:p>
          <a:p>
            <a:pPr algn="r">
              <a:spcBef>
                <a:spcPts val="600"/>
              </a:spcBef>
              <a:spcAft>
                <a:spcPts val="600"/>
              </a:spcAft>
            </a:pPr>
            <a:r>
              <a:rPr lang="el-GR" sz="1900" b="1" dirty="0">
                <a:latin typeface="Raleway"/>
                <a:ea typeface="Raleway"/>
                <a:cs typeface="Raleway"/>
                <a:sym typeface="Raleway"/>
              </a:rPr>
              <a:t>Μαθήματα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sym typeface="Raleway"/>
              </a:rPr>
              <a:t>Η επιδίωξη προσωπικών παθών μπορεί να δημιουργήσει εγχειρήματα με αντίκτυπο, όταν συνδυάζεται με την εστίαση στην κοινότητα και τη δέσμευση για την ενδυνάμωση των άλλων.</a:t>
            </a:r>
            <a:endParaRPr lang="en-GB" sz="1900" dirty="0"/>
          </a:p>
        </p:txBody>
      </p:sp>
      <p:pic>
        <p:nvPicPr>
          <p:cNvPr id="6" name="Picture 5" descr="A person with brown hair wearing a green and white patterned jacket with black background&#10;&#10;Description automatically generated">
            <a:extLst>
              <a:ext uri="{FF2B5EF4-FFF2-40B4-BE49-F238E27FC236}">
                <a16:creationId xmlns:a16="http://schemas.microsoft.com/office/drawing/2014/main" id="{26972AE7-E9CB-4193-5B26-A35804887782}"/>
              </a:ext>
            </a:extLst>
          </p:cNvPr>
          <p:cNvPicPr>
            <a:picLocks noChangeAspect="1"/>
          </p:cNvPicPr>
          <p:nvPr/>
        </p:nvPicPr>
        <p:blipFill>
          <a:blip r:embed="rId6"/>
          <a:srcRect l="26564" t="-1072" r="29610" b="7759"/>
          <a:stretch/>
        </p:blipFill>
        <p:spPr>
          <a:xfrm>
            <a:off x="467147" y="2304710"/>
            <a:ext cx="4347106" cy="5241617"/>
          </a:xfrm>
          <a:prstGeom prst="rect">
            <a:avLst/>
          </a:prstGeom>
        </p:spPr>
      </p:pic>
    </p:spTree>
    <p:extLst>
      <p:ext uri="{BB962C8B-B14F-4D97-AF65-F5344CB8AC3E}">
        <p14:creationId xmlns:p14="http://schemas.microsoft.com/office/powerpoint/2010/main" val="2836839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574280" y="1385065"/>
            <a:ext cx="11048411" cy="975621"/>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dirty="0">
                <a:highlight>
                  <a:srgbClr val="F3B75B"/>
                </a:highlight>
                <a:latin typeface="Raleway"/>
                <a:sym typeface="Raleway"/>
              </a:rPr>
              <a:t>Ana Patricia </a:t>
            </a:r>
            <a:r>
              <a:rPr lang="en-GB" sz="2000" b="1" dirty="0" err="1">
                <a:highlight>
                  <a:srgbClr val="F3B75B"/>
                </a:highlight>
                <a:latin typeface="Raleway"/>
                <a:sym typeface="Raleway"/>
              </a:rPr>
              <a:t>Botín</a:t>
            </a:r>
            <a:r>
              <a:rPr lang="en-GB" sz="1600" dirty="0">
                <a:latin typeface="Raleway"/>
                <a:sym typeface="Raleway"/>
              </a:rPr>
              <a:t> (</a:t>
            </a:r>
            <a:r>
              <a:rPr lang="el-GR" sz="1600" dirty="0">
                <a:latin typeface="Raleway"/>
              </a:rPr>
              <a:t>Ισπανίδα τραπεζίτης, εκτελεστική πρόεδρος του ομίλου </a:t>
            </a:r>
            <a:r>
              <a:rPr lang="el-GR" sz="1600" dirty="0" err="1">
                <a:latin typeface="Raleway"/>
              </a:rPr>
              <a:t>Santander</a:t>
            </a:r>
            <a:r>
              <a:rPr lang="el-GR" sz="1600" dirty="0">
                <a:latin typeface="Raleway"/>
              </a:rPr>
              <a:t>, ήταν αυτή που ξεκίνησε το </a:t>
            </a:r>
            <a:r>
              <a:rPr lang="el-GR" sz="1600" dirty="0" err="1">
                <a:latin typeface="Raleway"/>
              </a:rPr>
              <a:t>Santander</a:t>
            </a:r>
            <a:r>
              <a:rPr lang="el-GR" sz="1600" dirty="0">
                <a:latin typeface="Raleway"/>
              </a:rPr>
              <a:t> X για να υποστηρίξει την επιχειρηματικότητα των πανεπιστημίων.</a:t>
            </a:r>
            <a:r>
              <a:rPr lang="en-GB" sz="1600" dirty="0">
                <a:latin typeface="Raleway"/>
              </a:rPr>
              <a:t>)</a:t>
            </a:r>
            <a:endParaRPr lang="en-GB" sz="1100" dirty="0">
              <a:solidFill>
                <a:srgbClr val="474747"/>
              </a:solidFill>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5844716" y="6582093"/>
            <a:ext cx="338182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Pbs-twing.com</a:t>
            </a:r>
            <a:endParaRPr lang="en-US" sz="1000" dirty="0">
              <a:solidFill>
                <a:schemeClr val="accent1"/>
              </a:solidFill>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71479" y="4311869"/>
            <a:ext cx="6800952"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900" b="1" dirty="0">
                <a:latin typeface="Raleway"/>
              </a:rPr>
              <a:t>Μάθετε περισσότερα </a:t>
            </a:r>
            <a:r>
              <a:rPr lang="el-GR" sz="1900" dirty="0">
                <a:latin typeface="Raleway"/>
              </a:rPr>
              <a:t>για την ιστορία της </a:t>
            </a:r>
            <a:r>
              <a:rPr lang="el-GR" sz="1900" dirty="0" err="1">
                <a:latin typeface="Raleway"/>
              </a:rPr>
              <a:t>Ana</a:t>
            </a:r>
            <a:r>
              <a:rPr lang="el-GR" sz="1900" dirty="0">
                <a:latin typeface="Raleway"/>
              </a:rPr>
              <a:t> </a:t>
            </a:r>
            <a:r>
              <a:rPr lang="el-GR" sz="1900" dirty="0" err="1">
                <a:latin typeface="Raleway"/>
              </a:rPr>
              <a:t>Botín</a:t>
            </a:r>
            <a:r>
              <a:rPr lang="el-GR" sz="1900" dirty="0">
                <a:latin typeface="Raleway"/>
              </a:rPr>
              <a:t> διαβάζοντας το άρθρο: </a:t>
            </a:r>
            <a:r>
              <a:rPr lang="en-US" sz="1900" dirty="0">
                <a:latin typeface="Raleway"/>
                <a:hlinkClick r:id="rId3"/>
              </a:rPr>
              <a:t>Ana </a:t>
            </a:r>
            <a:r>
              <a:rPr lang="en-US" sz="1900" dirty="0" err="1">
                <a:latin typeface="Raleway"/>
                <a:hlinkClick r:id="rId3"/>
              </a:rPr>
              <a:t>Botín</a:t>
            </a:r>
            <a:r>
              <a:rPr lang="en-US" sz="1900" dirty="0">
                <a:latin typeface="Raleway"/>
                <a:hlinkClick r:id="rId3"/>
              </a:rPr>
              <a:t>: the most powerful woman in finance</a:t>
            </a:r>
            <a:r>
              <a:rPr lang="en-US" sz="1900" dirty="0">
                <a:latin typeface="Raleway"/>
              </a:rPr>
              <a:t>. </a:t>
            </a:r>
            <a:r>
              <a:rPr lang="el-GR" sz="1900" dirty="0">
                <a:latin typeface="Raleway"/>
              </a:rPr>
              <a:t>Στη συνέχεια, </a:t>
            </a:r>
            <a:r>
              <a:rPr lang="el-GR" sz="1900" b="1" dirty="0">
                <a:latin typeface="Raleway"/>
              </a:rPr>
              <a:t>σκεφτείτε</a:t>
            </a:r>
            <a:r>
              <a:rPr lang="el-GR" sz="1900" dirty="0">
                <a:latin typeface="Raleway"/>
              </a:rPr>
              <a:t> - ποιες είναι οι σκέψεις σας; Τι σας εμπνέει;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l-GR" sz="3400" b="1" dirty="0"/>
              <a:t>Επιτυχημένες ευρωπαϊκές γυναίκες επιχειρηματίες</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569309" y="2274462"/>
            <a:ext cx="8384288" cy="2246739"/>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1900" b="1" dirty="0">
                <a:latin typeface="Raleway"/>
                <a:ea typeface="Raleway"/>
                <a:cs typeface="Raleway"/>
                <a:sym typeface="Raleway"/>
              </a:rPr>
              <a:t>Διαδρομή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Μεταμόρφωσε την τράπεζα </a:t>
            </a:r>
            <a:r>
              <a:rPr lang="el-GR" sz="1900" dirty="0" err="1">
                <a:latin typeface="Raleway"/>
                <a:ea typeface="Raleway"/>
                <a:cs typeface="Raleway"/>
                <a:sym typeface="Raleway"/>
              </a:rPr>
              <a:t>Santander</a:t>
            </a:r>
            <a:r>
              <a:rPr lang="el-GR" sz="1900" dirty="0">
                <a:latin typeface="Raleway"/>
                <a:ea typeface="Raleway"/>
                <a:cs typeface="Raleway"/>
                <a:sym typeface="Raleway"/>
              </a:rPr>
              <a:t> σε ηγέτη στην ψηφιακή καινοτομία και τη βιωσιμότητα, οδηγώντας την στην παγκόσμια αναγνώριση ως μία από τις τράπεζες με τις περισσότερες ευκαιρίες για όλους. </a:t>
            </a:r>
            <a:endParaRPr lang="en-GB" sz="1900" dirty="0">
              <a:latin typeface="Raleway"/>
              <a:ea typeface="Raleway"/>
            </a:endParaRPr>
          </a:p>
          <a:p>
            <a:pPr>
              <a:spcBef>
                <a:spcPts val="600"/>
              </a:spcBef>
              <a:spcAft>
                <a:spcPts val="600"/>
              </a:spcAft>
            </a:pPr>
            <a:r>
              <a:rPr lang="el-GR" sz="1900" b="1" dirty="0">
                <a:latin typeface="Raleway"/>
                <a:ea typeface="Raleway"/>
                <a:cs typeface="Raleway"/>
                <a:sym typeface="Raleway"/>
              </a:rPr>
              <a:t>Μαθήματα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Η ηγεσία με γνώμονα τον σκοπό και η προσαρμοστικότητα μπορούν να ευθυγραμμίσουν την επιχειρηματική επιτυχία με τον ουσιαστικό παγκόσμιο αντίκτυπο.</a:t>
            </a:r>
            <a:endParaRPr lang="en-GB" sz="1900" dirty="0">
              <a:latin typeface="Raleway"/>
              <a:ea typeface="Raleway"/>
              <a:cs typeface="Raleway"/>
            </a:endParaRPr>
          </a:p>
        </p:txBody>
      </p:sp>
      <p:pic>
        <p:nvPicPr>
          <p:cNvPr id="2" name="Picture 1" descr="A person smiling with a black background&#10;&#10;Description automatically generated">
            <a:extLst>
              <a:ext uri="{FF2B5EF4-FFF2-40B4-BE49-F238E27FC236}">
                <a16:creationId xmlns:a16="http://schemas.microsoft.com/office/drawing/2014/main" id="{03615B55-65C2-42E4-EB4E-B334EC5A40A3}"/>
              </a:ext>
            </a:extLst>
          </p:cNvPr>
          <p:cNvPicPr>
            <a:picLocks noChangeAspect="1"/>
          </p:cNvPicPr>
          <p:nvPr/>
        </p:nvPicPr>
        <p:blipFill>
          <a:blip r:embed="rId4"/>
          <a:srcRect l="26411" r="23672" b="220"/>
          <a:stretch/>
        </p:blipFill>
        <p:spPr>
          <a:xfrm>
            <a:off x="8520515" y="2018342"/>
            <a:ext cx="4340639" cy="4862476"/>
          </a:xfrm>
          <a:prstGeom prst="rect">
            <a:avLst/>
          </a:prstGeom>
        </p:spPr>
      </p:pic>
    </p:spTree>
    <p:extLst>
      <p:ext uri="{BB962C8B-B14F-4D97-AF65-F5344CB8AC3E}">
        <p14:creationId xmlns:p14="http://schemas.microsoft.com/office/powerpoint/2010/main" val="190817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4814" y="1354887"/>
            <a:ext cx="10867342" cy="738633"/>
          </a:xfrm>
          <a:prstGeom prst="rect">
            <a:avLst/>
          </a:prstGeom>
          <a:noFill/>
          <a:ln>
            <a:noFill/>
          </a:ln>
        </p:spPr>
        <p:txBody>
          <a:bodyPr spcFirstLastPara="1" wrap="square" lIns="91425" tIns="91425" rIns="91425" bIns="91425" anchor="t" anchorCtr="0">
            <a:spAutoFit/>
          </a:bodyPr>
          <a:lstStyle/>
          <a:p>
            <a:pPr algn="r"/>
            <a:r>
              <a:rPr lang="en-GB" sz="2000" b="1" dirty="0" err="1">
                <a:highlight>
                  <a:srgbClr val="F3B75B"/>
                </a:highlight>
                <a:latin typeface="Raleway"/>
                <a:sym typeface="Raleway"/>
              </a:rPr>
              <a:t>Dr.</a:t>
            </a:r>
            <a:r>
              <a:rPr lang="en-GB" sz="2000" b="1" dirty="0">
                <a:highlight>
                  <a:srgbClr val="F3B75B"/>
                </a:highlight>
                <a:latin typeface="Raleway"/>
                <a:sym typeface="Raleway"/>
              </a:rPr>
              <a:t> Canan </a:t>
            </a:r>
            <a:r>
              <a:rPr lang="en-GB" sz="2000" b="1" dirty="0" err="1">
                <a:highlight>
                  <a:srgbClr val="F3B75B"/>
                </a:highlight>
                <a:latin typeface="Raleway"/>
                <a:sym typeface="Raleway"/>
              </a:rPr>
              <a:t>Dagdeviren</a:t>
            </a:r>
            <a:r>
              <a:rPr lang="en-GB" sz="2000" dirty="0">
                <a:sym typeface="Raleway"/>
              </a:rPr>
              <a:t> </a:t>
            </a:r>
            <a:r>
              <a:rPr lang="en-GB" sz="1600" dirty="0">
                <a:latin typeface="Raleway"/>
                <a:sym typeface="Raleway"/>
              </a:rPr>
              <a:t>(</a:t>
            </a:r>
            <a:r>
              <a:rPr lang="el-GR" sz="1600" dirty="0">
                <a:latin typeface="Raleway"/>
                <a:sym typeface="Raleway"/>
              </a:rPr>
              <a:t>Τουρκάλα βιομηχανικός και εφευρέτρια, αναπληρώτρια καθηγήτρια στο Ινστιτούτο Τεχνολογίας της Μασαχουσέτης</a:t>
            </a:r>
            <a:r>
              <a:rPr lang="en-GB" sz="1600" dirty="0">
                <a:latin typeface="Raleway"/>
                <a:sym typeface="Raleway"/>
              </a:rPr>
              <a:t>)</a:t>
            </a:r>
            <a:endParaRPr lang="en-GB" sz="1600" dirty="0">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084649" y="4390946"/>
            <a:ext cx="5442932"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el-GR" sz="1900" b="1" dirty="0">
                <a:latin typeface="Raleway"/>
              </a:rPr>
              <a:t>Διαβάστε περισσότερα για την ιστορία της </a:t>
            </a:r>
            <a:r>
              <a:rPr lang="el-GR" sz="1900" b="1" dirty="0" err="1">
                <a:latin typeface="Raleway"/>
              </a:rPr>
              <a:t>Dr</a:t>
            </a:r>
            <a:r>
              <a:rPr lang="el-GR" sz="1900" b="1" dirty="0">
                <a:latin typeface="Raleway"/>
              </a:rPr>
              <a:t>. </a:t>
            </a:r>
            <a:r>
              <a:rPr lang="el-GR" sz="1900" b="1" dirty="0" err="1">
                <a:latin typeface="Raleway"/>
              </a:rPr>
              <a:t>Canan</a:t>
            </a:r>
            <a:r>
              <a:rPr lang="el-GR" sz="1900" b="1" dirty="0">
                <a:latin typeface="Raleway"/>
              </a:rPr>
              <a:t> </a:t>
            </a:r>
            <a:r>
              <a:rPr lang="el-GR" sz="1900" b="1" dirty="0" err="1">
                <a:latin typeface="Raleway"/>
              </a:rPr>
              <a:t>Dagdeviren</a:t>
            </a:r>
            <a:r>
              <a:rPr lang="el-GR" sz="1900" b="1" dirty="0">
                <a:latin typeface="Raleway"/>
              </a:rPr>
              <a:t> </a:t>
            </a:r>
            <a:r>
              <a:rPr lang="en-US" sz="1900" dirty="0">
                <a:latin typeface="Raleway"/>
              </a:rPr>
              <a:t>: </a:t>
            </a:r>
            <a:r>
              <a:rPr lang="en-US" sz="1900" dirty="0">
                <a:latin typeface="Raleway"/>
                <a:hlinkClick r:id="rId3"/>
              </a:rPr>
              <a:t>Canan </a:t>
            </a:r>
            <a:r>
              <a:rPr lang="en-US" sz="1900" dirty="0" err="1">
                <a:latin typeface="Raleway"/>
                <a:hlinkClick r:id="rId3"/>
              </a:rPr>
              <a:t>Dağdeviren</a:t>
            </a:r>
            <a:r>
              <a:rPr lang="en-US" sz="1900" dirty="0">
                <a:latin typeface="Raleway"/>
                <a:hlinkClick r:id="rId3"/>
              </a:rPr>
              <a:t>: “Follow your dream because life is too short to follow someone else’s”</a:t>
            </a:r>
            <a:r>
              <a:rPr lang="en-US" sz="1900" dirty="0">
                <a:latin typeface="Raleway"/>
              </a:rPr>
              <a:t>.</a:t>
            </a:r>
            <a:r>
              <a:rPr lang="en-US" sz="1900" b="1" dirty="0">
                <a:latin typeface="Raleway"/>
              </a:rPr>
              <a:t> </a:t>
            </a:r>
            <a:r>
              <a:rPr lang="el-GR" sz="1900" dirty="0">
                <a:latin typeface="Raleway"/>
              </a:rPr>
              <a:t>Στη συνέχεια, </a:t>
            </a:r>
            <a:r>
              <a:rPr lang="el-GR" sz="1900" b="1" dirty="0">
                <a:latin typeface="Raleway"/>
              </a:rPr>
              <a:t>σκεφτείτε</a:t>
            </a:r>
            <a:r>
              <a:rPr lang="el-GR" sz="1900" dirty="0">
                <a:latin typeface="Raleway"/>
              </a:rPr>
              <a:t> - ποιες είναι οι σκέψεις σας; Τι σας εμπνέει;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l-GR" sz="3400" b="1" dirty="0"/>
              <a:t>Επιτυχημένες ευρωπαϊκές γυναίκες επιχειρηματίες</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3940513" y="2200788"/>
            <a:ext cx="7903143" cy="2246739"/>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l-GR" sz="1900" b="1" dirty="0">
                <a:latin typeface="Raleway"/>
                <a:ea typeface="Raleway"/>
                <a:cs typeface="Raleway"/>
                <a:sym typeface="Raleway"/>
              </a:rPr>
              <a:t>Διαδρομή </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Το έργο της στο ΜΙΤ επικεντρώνεται στην ανάπτυξη προσαρμόσιμων ηλεκτρονικών συστημάτων που στοχεύουν στον μετασχηματισμό της υγειονομικής περίθαλψης και στο να καταστήσουν τις ιατρικές λύσεις πιο προσιτές και λιγότερο επεμβατικές. </a:t>
            </a:r>
            <a:endParaRPr lang="en-GB" sz="1900" dirty="0">
              <a:latin typeface="Raleway"/>
              <a:ea typeface="Raleway"/>
            </a:endParaRPr>
          </a:p>
          <a:p>
            <a:pPr algn="r">
              <a:spcBef>
                <a:spcPts val="600"/>
              </a:spcBef>
              <a:spcAft>
                <a:spcPts val="600"/>
              </a:spcAft>
            </a:pPr>
            <a:r>
              <a:rPr lang="el-GR" sz="1900" b="1" dirty="0">
                <a:latin typeface="Raleway"/>
                <a:ea typeface="Raleway"/>
                <a:cs typeface="Raleway"/>
                <a:sym typeface="Raleway"/>
              </a:rPr>
              <a:t>Μαθήματα</a:t>
            </a:r>
            <a:r>
              <a:rPr lang="en-GB" sz="1900" b="1" dirty="0">
                <a:latin typeface="Raleway"/>
                <a:ea typeface="Raleway"/>
                <a:cs typeface="Raleway"/>
                <a:sym typeface="Raleway"/>
              </a:rPr>
              <a:t>:</a:t>
            </a:r>
            <a:r>
              <a:rPr lang="en-GB" sz="1900" dirty="0">
                <a:latin typeface="Raleway"/>
                <a:ea typeface="Raleway"/>
                <a:cs typeface="Raleway"/>
                <a:sym typeface="Raleway"/>
              </a:rPr>
              <a:t> </a:t>
            </a:r>
            <a:r>
              <a:rPr lang="el-GR" sz="1900" dirty="0">
                <a:latin typeface="Raleway"/>
                <a:ea typeface="Raleway"/>
                <a:cs typeface="Raleway"/>
                <a:sym typeface="Raleway"/>
              </a:rPr>
              <a:t>Η ευθυγράμμιση της καινοτομίας με τις κοινωνικές ανάγκες είναι ζωτικής σημασίας για τη δημιουργία τεχνολογιών με αντίκτυπο</a:t>
            </a:r>
            <a:r>
              <a:rPr lang="en-GB" sz="1900" dirty="0">
                <a:latin typeface="Raleway"/>
                <a:ea typeface="Raleway"/>
                <a:cs typeface="Raleway"/>
                <a:sym typeface="Raleway"/>
              </a:rPr>
              <a:t>.</a:t>
            </a:r>
            <a:endParaRPr lang="en-GB" sz="1900" dirty="0">
              <a:latin typeface="Raleway"/>
            </a:endParaRPr>
          </a:p>
        </p:txBody>
      </p:sp>
      <p:pic>
        <p:nvPicPr>
          <p:cNvPr id="2" name="Picture 1" descr="A person with her arms crossed&#10;&#10;Description automatically generated">
            <a:extLst>
              <a:ext uri="{FF2B5EF4-FFF2-40B4-BE49-F238E27FC236}">
                <a16:creationId xmlns:a16="http://schemas.microsoft.com/office/drawing/2014/main" id="{2CE976DD-A14D-B72C-4BF4-A8591656FEBC}"/>
              </a:ext>
            </a:extLst>
          </p:cNvPr>
          <p:cNvPicPr>
            <a:picLocks noChangeAspect="1"/>
          </p:cNvPicPr>
          <p:nvPr/>
        </p:nvPicPr>
        <p:blipFill>
          <a:blip r:embed="rId4"/>
          <a:srcRect l="21313" r="32104" b="2857"/>
          <a:stretch/>
        </p:blipFill>
        <p:spPr>
          <a:xfrm>
            <a:off x="1038039" y="1926695"/>
            <a:ext cx="4171946" cy="4928501"/>
          </a:xfrm>
          <a:prstGeom prst="rect">
            <a:avLst/>
          </a:prstGeom>
        </p:spPr>
      </p:pic>
      <p:sp>
        <p:nvSpPr>
          <p:cNvPr id="6" name="TextBox 3">
            <a:extLst>
              <a:ext uri="{FF2B5EF4-FFF2-40B4-BE49-F238E27FC236}">
                <a16:creationId xmlns:a16="http://schemas.microsoft.com/office/drawing/2014/main" id="{237DA332-A7BE-326C-5587-31D57FD64AF7}"/>
              </a:ext>
            </a:extLst>
          </p:cNvPr>
          <p:cNvSpPr txBox="1"/>
          <p:nvPr/>
        </p:nvSpPr>
        <p:spPr>
          <a:xfrm>
            <a:off x="-61211" y="4047417"/>
            <a:ext cx="185663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Advancedsciencenews.com</a:t>
            </a:r>
            <a:endParaRPr lang="en-US" sz="1000" dirty="0">
              <a:solidFill>
                <a:schemeClr val="accent1"/>
              </a:solidFill>
              <a:latin typeface="Raleway"/>
            </a:endParaRPr>
          </a:p>
        </p:txBody>
      </p:sp>
    </p:spTree>
    <p:extLst>
      <p:ext uri="{BB962C8B-B14F-4D97-AF65-F5344CB8AC3E}">
        <p14:creationId xmlns:p14="http://schemas.microsoft.com/office/powerpoint/2010/main" val="3772698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2ecf44786e8_0_347"/>
          <p:cNvSpPr txBox="1"/>
          <p:nvPr/>
        </p:nvSpPr>
        <p:spPr>
          <a:xfrm>
            <a:off x="834667" y="1108161"/>
            <a:ext cx="10515600" cy="910467"/>
          </a:xfrm>
          <a:prstGeom prst="rect">
            <a:avLst/>
          </a:prstGeom>
          <a:noFill/>
          <a:ln>
            <a:noFill/>
          </a:ln>
        </p:spPr>
        <p:txBody>
          <a:bodyPr spcFirstLastPara="1" wrap="square" lIns="91425" tIns="45700" rIns="91425" bIns="45700" anchor="ctr" anchorCtr="0">
            <a:normAutofit/>
          </a:bodyPr>
          <a:lstStyle/>
          <a:p>
            <a:pPr algn="ctr">
              <a:lnSpc>
                <a:spcPct val="150000"/>
              </a:lnSpc>
            </a:pPr>
            <a:r>
              <a:rPr lang="el-GR" sz="3000" dirty="0">
                <a:solidFill>
                  <a:srgbClr val="F3B75B"/>
                </a:solidFill>
                <a:latin typeface="Raleway SemiBold"/>
                <a:ea typeface="Raleway SemiBold"/>
                <a:cs typeface="Raleway SemiBold"/>
              </a:rPr>
              <a:t> 3° </a:t>
            </a:r>
            <a:r>
              <a:rPr lang="el-GR" sz="3000" dirty="0" err="1">
                <a:solidFill>
                  <a:srgbClr val="F3B75B"/>
                </a:solidFill>
                <a:latin typeface="Raleway SemiBold"/>
                <a:ea typeface="Raleway SemiBold"/>
                <a:cs typeface="Raleway SemiBold"/>
              </a:rPr>
              <a:t>Ενσυναίσθηση</a:t>
            </a:r>
            <a:r>
              <a:rPr lang="el-GR" sz="3000" dirty="0">
                <a:solidFill>
                  <a:srgbClr val="F3B75B"/>
                </a:solidFill>
                <a:latin typeface="Raleway SemiBold"/>
                <a:ea typeface="Raleway SemiBold"/>
                <a:cs typeface="Raleway SemiBold"/>
              </a:rPr>
              <a:t> και θετική εργασιακή κουλτούρα</a:t>
            </a:r>
            <a:endParaRPr lang="en-US" sz="3400" b="1" dirty="0">
              <a:solidFill>
                <a:srgbClr val="0E9094"/>
              </a:solidFill>
              <a:latin typeface="Raleway"/>
              <a:ea typeface="Raleway"/>
              <a:cs typeface="Raleway"/>
            </a:endParaRPr>
          </a:p>
        </p:txBody>
      </p:sp>
      <p:pic>
        <p:nvPicPr>
          <p:cNvPr id="286" name="Google Shape;286;g2ecf44786e8_0_347"/>
          <p:cNvPicPr preferRelativeResize="0"/>
          <p:nvPr/>
        </p:nvPicPr>
        <p:blipFill>
          <a:blip r:embed="rId3">
            <a:alphaModFix/>
          </a:blip>
          <a:stretch>
            <a:fillRect/>
          </a:stretch>
        </p:blipFill>
        <p:spPr>
          <a:xfrm>
            <a:off x="2949288" y="1596075"/>
            <a:ext cx="6276301" cy="5261927"/>
          </a:xfrm>
          <a:prstGeom prst="rect">
            <a:avLst/>
          </a:prstGeom>
          <a:noFill/>
          <a:ln>
            <a:noFill/>
          </a:ln>
        </p:spPr>
      </p:pic>
      <p:sp>
        <p:nvSpPr>
          <p:cNvPr id="3" name="TextBox 2">
            <a:extLst>
              <a:ext uri="{FF2B5EF4-FFF2-40B4-BE49-F238E27FC236}">
                <a16:creationId xmlns:a16="http://schemas.microsoft.com/office/drawing/2014/main" id="{56300517-26A6-420F-3BF7-F5266CF63F56}"/>
              </a:ext>
            </a:extLst>
          </p:cNvPr>
          <p:cNvSpPr txBox="1"/>
          <p:nvPr/>
        </p:nvSpPr>
        <p:spPr>
          <a:xfrm>
            <a:off x="6857999" y="6568891"/>
            <a:ext cx="252901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ecf44786e8_0_69"/>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err="1"/>
              <a:t>Ενσυναίσθηση</a:t>
            </a:r>
            <a:r>
              <a:rPr lang="el-GR" sz="3400" b="1" dirty="0"/>
              <a:t> στην ηγεσία</a:t>
            </a:r>
            <a:endParaRPr lang="en-US" sz="3400" b="1" dirty="0"/>
          </a:p>
        </p:txBody>
      </p:sp>
      <p:sp>
        <p:nvSpPr>
          <p:cNvPr id="292" name="Google Shape;292;g2ecf44786e8_0_69"/>
          <p:cNvSpPr txBox="1"/>
          <p:nvPr/>
        </p:nvSpPr>
        <p:spPr>
          <a:xfrm>
            <a:off x="765400" y="1944666"/>
            <a:ext cx="7535100" cy="372406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1800" b="1" dirty="0" err="1">
                <a:highlight>
                  <a:schemeClr val="lt1"/>
                </a:highlight>
                <a:latin typeface="Raleway"/>
                <a:ea typeface="Raleway"/>
                <a:cs typeface="Raleway"/>
                <a:sym typeface="Raleway"/>
              </a:rPr>
              <a:t>Ενσυναίσθηση</a:t>
            </a:r>
            <a:r>
              <a:rPr lang="el-GR" sz="1800" b="1" dirty="0">
                <a:highlight>
                  <a:schemeClr val="lt1"/>
                </a:highlight>
                <a:latin typeface="Raleway"/>
                <a:ea typeface="Raleway"/>
                <a:cs typeface="Raleway"/>
                <a:sym typeface="Raleway"/>
              </a:rPr>
              <a:t> :</a:t>
            </a:r>
            <a:r>
              <a:rPr lang="el-GR" sz="1800" b="1" dirty="0">
                <a:latin typeface="Raleway"/>
                <a:ea typeface="Raleway"/>
                <a:cs typeface="Raleway"/>
                <a:sym typeface="Raleway"/>
              </a:rPr>
              <a:t> </a:t>
            </a:r>
            <a:r>
              <a:rPr lang="el-GR" sz="1800" dirty="0">
                <a:latin typeface="Raleway"/>
                <a:ea typeface="Raleway"/>
                <a:cs typeface="Raleway"/>
                <a:sym typeface="Raleway"/>
              </a:rPr>
              <a:t>η ικανότητα να αναγνωρίζεις, να κατανοείς και να μοιράζεσαι τις σκέψεις και τα συναισθήματα ενός άλλου ατόμου.</a:t>
            </a:r>
            <a:endParaRPr lang="en-US" sz="1800" dirty="0">
              <a:latin typeface="Raleway"/>
              <a:ea typeface="Raleway"/>
              <a:cs typeface="Raleway"/>
              <a:sym typeface="Raleway"/>
            </a:endParaRPr>
          </a:p>
          <a:p>
            <a:pPr marL="0" lvl="0" indent="0" algn="l" rtl="0">
              <a:spcBef>
                <a:spcPts val="600"/>
              </a:spcBef>
              <a:spcAft>
                <a:spcPts val="600"/>
              </a:spcAft>
              <a:buNone/>
            </a:pPr>
            <a:r>
              <a:rPr lang="el-GR" sz="1800" b="1" dirty="0">
                <a:solidFill>
                  <a:schemeClr val="accent1"/>
                </a:solidFill>
                <a:latin typeface="Raleway"/>
                <a:ea typeface="Raleway"/>
                <a:cs typeface="Raleway"/>
                <a:sym typeface="Raleway"/>
              </a:rPr>
              <a:t>Η </a:t>
            </a:r>
            <a:r>
              <a:rPr lang="el-GR" sz="1800" b="1" dirty="0" err="1">
                <a:solidFill>
                  <a:schemeClr val="accent1"/>
                </a:solidFill>
                <a:latin typeface="Raleway"/>
                <a:ea typeface="Raleway"/>
                <a:cs typeface="Raleway"/>
                <a:sym typeface="Raleway"/>
              </a:rPr>
              <a:t>ενσυναισθητική</a:t>
            </a:r>
            <a:r>
              <a:rPr lang="el-GR" sz="1800" b="1" dirty="0">
                <a:solidFill>
                  <a:schemeClr val="accent1"/>
                </a:solidFill>
                <a:latin typeface="Raleway"/>
                <a:ea typeface="Raleway"/>
                <a:cs typeface="Raleway"/>
                <a:sym typeface="Raleway"/>
              </a:rPr>
              <a:t> ηγεσία σημαίνει να έχεις την ικανότητα να κατανοείς τις ανάγκες των άλλων και να έχεις επίγνωση των συναισθημάτων και των </a:t>
            </a:r>
            <a:r>
              <a:rPr lang="el-GR" sz="1800" b="1" dirty="0" err="1">
                <a:solidFill>
                  <a:schemeClr val="accent1"/>
                </a:solidFill>
                <a:latin typeface="Raleway"/>
                <a:ea typeface="Raleway"/>
                <a:cs typeface="Raleway"/>
                <a:sym typeface="Raleway"/>
              </a:rPr>
              <a:t>σκέψεών</a:t>
            </a:r>
            <a:r>
              <a:rPr lang="el-GR" sz="1800" b="1" dirty="0">
                <a:solidFill>
                  <a:schemeClr val="accent1"/>
                </a:solidFill>
                <a:latin typeface="Raleway"/>
                <a:ea typeface="Raleway"/>
                <a:cs typeface="Raleway"/>
                <a:sym typeface="Raleway"/>
              </a:rPr>
              <a:t> τους.</a:t>
            </a:r>
          </a:p>
          <a:p>
            <a:pPr marL="0" lvl="0" indent="0" algn="l" rtl="0">
              <a:spcBef>
                <a:spcPts val="600"/>
              </a:spcBef>
              <a:spcAft>
                <a:spcPts val="600"/>
              </a:spcAft>
              <a:buNone/>
            </a:pPr>
            <a:r>
              <a:rPr lang="el-GR" sz="1800" b="1" dirty="0">
                <a:highlight>
                  <a:schemeClr val="lt1"/>
                </a:highlight>
                <a:latin typeface="Raleway"/>
                <a:ea typeface="Raleway"/>
                <a:cs typeface="Raleway"/>
                <a:sym typeface="Raleway"/>
              </a:rPr>
              <a:t>Επίδραση της </a:t>
            </a:r>
            <a:r>
              <a:rPr lang="el-GR" sz="1800" b="1" dirty="0" err="1">
                <a:highlight>
                  <a:schemeClr val="lt1"/>
                </a:highlight>
                <a:latin typeface="Raleway"/>
                <a:ea typeface="Raleway"/>
                <a:cs typeface="Raleway"/>
                <a:sym typeface="Raleway"/>
              </a:rPr>
              <a:t>ενσυναίσθησης</a:t>
            </a:r>
            <a:r>
              <a:rPr lang="el-GR" sz="1800" b="1" dirty="0">
                <a:highlight>
                  <a:schemeClr val="lt1"/>
                </a:highlight>
                <a:latin typeface="Raleway"/>
                <a:ea typeface="Raleway"/>
                <a:cs typeface="Raleway"/>
                <a:sym typeface="Raleway"/>
              </a:rPr>
              <a:t> στη δυναμική της ομάδας:</a:t>
            </a:r>
            <a:endParaRPr lang="en-GB" sz="1800" dirty="0">
              <a:latin typeface="Raleway"/>
              <a:ea typeface="Raleway"/>
              <a:cs typeface="Raleway"/>
            </a:endParaRPr>
          </a:p>
          <a:p>
            <a:pPr marL="342900">
              <a:spcBef>
                <a:spcPts val="600"/>
              </a:spcBef>
              <a:spcAft>
                <a:spcPts val="600"/>
              </a:spcAft>
              <a:buChar char="•"/>
            </a:pPr>
            <a:r>
              <a:rPr lang="el-GR" sz="1800" dirty="0">
                <a:latin typeface="Raleway"/>
                <a:ea typeface="Raleway"/>
                <a:cs typeface="Raleway"/>
                <a:sym typeface="Raleway"/>
              </a:rPr>
              <a:t>Ενισχύει τη συνεργασία και μειώνει τις συγκρούσεις εντός της ομάδας.</a:t>
            </a:r>
            <a:endParaRPr lang="en-GB" sz="1800" dirty="0">
              <a:latin typeface="Raleway"/>
              <a:ea typeface="Raleway"/>
              <a:cs typeface="Raleway"/>
            </a:endParaRPr>
          </a:p>
          <a:p>
            <a:pPr marL="342900">
              <a:spcBef>
                <a:spcPts val="600"/>
              </a:spcBef>
              <a:spcAft>
                <a:spcPts val="600"/>
              </a:spcAft>
              <a:buChar char="•"/>
            </a:pPr>
            <a:r>
              <a:rPr lang="el-GR" sz="1800" dirty="0">
                <a:latin typeface="Raleway"/>
                <a:ea typeface="Raleway"/>
                <a:cs typeface="Raleway"/>
                <a:sym typeface="Raleway"/>
              </a:rPr>
              <a:t>Αυξάνει την ικανοποίηση και τη διατήρηση των εργαζομένων μέσω της </a:t>
            </a:r>
            <a:r>
              <a:rPr lang="el-GR" sz="1800" dirty="0" err="1">
                <a:latin typeface="Raleway"/>
                <a:ea typeface="Raleway"/>
                <a:cs typeface="Raleway"/>
                <a:sym typeface="Raleway"/>
              </a:rPr>
              <a:t>ενσυναισθητικής</a:t>
            </a:r>
            <a:r>
              <a:rPr lang="el-GR" sz="1800" dirty="0">
                <a:latin typeface="Raleway"/>
                <a:ea typeface="Raleway"/>
                <a:cs typeface="Raleway"/>
                <a:sym typeface="Raleway"/>
              </a:rPr>
              <a:t> ηγεσίας.</a:t>
            </a:r>
            <a:endParaRPr sz="1800" dirty="0">
              <a:latin typeface="Raleway"/>
              <a:ea typeface="Raleway"/>
              <a:cs typeface="Raleway"/>
            </a:endParaRPr>
          </a:p>
        </p:txBody>
      </p:sp>
      <p:pic>
        <p:nvPicPr>
          <p:cNvPr id="293" name="Google Shape;293;g2ecf44786e8_0_69"/>
          <p:cNvPicPr preferRelativeResize="0"/>
          <p:nvPr/>
        </p:nvPicPr>
        <p:blipFill>
          <a:blip r:embed="rId3">
            <a:alphaModFix/>
          </a:blip>
          <a:stretch>
            <a:fillRect/>
          </a:stretch>
        </p:blipFill>
        <p:spPr>
          <a:xfrm>
            <a:off x="8452850" y="2193450"/>
            <a:ext cx="3110500" cy="3110500"/>
          </a:xfrm>
          <a:prstGeom prst="rect">
            <a:avLst/>
          </a:prstGeom>
          <a:noFill/>
          <a:ln>
            <a:noFill/>
          </a:ln>
        </p:spPr>
      </p:pic>
      <p:sp>
        <p:nvSpPr>
          <p:cNvPr id="3" name="TextBox 2">
            <a:extLst>
              <a:ext uri="{FF2B5EF4-FFF2-40B4-BE49-F238E27FC236}">
                <a16:creationId xmlns:a16="http://schemas.microsoft.com/office/drawing/2014/main" id="{A9B35F57-48F1-B953-22B6-CBF5CF71CFDF}"/>
              </a:ext>
            </a:extLst>
          </p:cNvPr>
          <p:cNvSpPr txBox="1"/>
          <p:nvPr/>
        </p:nvSpPr>
        <p:spPr>
          <a:xfrm>
            <a:off x="10379676" y="5031946"/>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n-US" sz="1000" dirty="0">
              <a:solidFill>
                <a:schemeClr val="accent1"/>
              </a:solidFill>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2ecf44786e8_0_452"/>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15000"/>
              </a:lnSpc>
              <a:spcBef>
                <a:spcPts val="0"/>
              </a:spcBef>
              <a:spcAft>
                <a:spcPts val="0"/>
              </a:spcAft>
              <a:buClr>
                <a:schemeClr val="lt2"/>
              </a:buClr>
              <a:buSzPts val="4000"/>
              <a:buFont typeface="Raleway SemiBold"/>
              <a:buNone/>
            </a:pPr>
            <a:r>
              <a:rPr lang="el-GR" sz="3400" b="1" dirty="0" err="1"/>
              <a:t>Ενσυναίσθηση</a:t>
            </a:r>
            <a:r>
              <a:rPr lang="el-GR" sz="3400" b="1" dirty="0"/>
              <a:t> στην ηγεσία</a:t>
            </a:r>
            <a:br>
              <a:rPr lang="el-GR" sz="3400" b="1" dirty="0"/>
            </a:br>
            <a:r>
              <a:rPr lang="el-GR" sz="2000" b="1" dirty="0">
                <a:solidFill>
                  <a:schemeClr val="lt1"/>
                </a:solidFill>
                <a:latin typeface="Raleway"/>
                <a:ea typeface="Raleway"/>
                <a:cs typeface="Raleway"/>
                <a:sym typeface="Raleway"/>
              </a:rPr>
              <a:t>Πώς μπορούν οι ηγέτες να επιδείξουν </a:t>
            </a:r>
            <a:r>
              <a:rPr lang="el-GR" sz="2000" b="1" dirty="0" err="1">
                <a:solidFill>
                  <a:schemeClr val="lt1"/>
                </a:solidFill>
                <a:latin typeface="Raleway"/>
                <a:ea typeface="Raleway"/>
                <a:cs typeface="Raleway"/>
                <a:sym typeface="Raleway"/>
              </a:rPr>
              <a:t>ενσυναίσθηση</a:t>
            </a:r>
            <a:r>
              <a:rPr lang="el-GR" sz="2000" b="1" dirty="0">
                <a:solidFill>
                  <a:schemeClr val="lt1"/>
                </a:solidFill>
                <a:latin typeface="Raleway"/>
                <a:ea typeface="Raleway"/>
                <a:cs typeface="Raleway"/>
                <a:sym typeface="Raleway"/>
              </a:rPr>
              <a:t> και να χτίσουν ισχυρότερες ομάδες;</a:t>
            </a:r>
            <a:endParaRPr sz="2000" b="1" dirty="0">
              <a:solidFill>
                <a:schemeClr val="lt1"/>
              </a:solidFill>
              <a:latin typeface="Raleway"/>
              <a:ea typeface="Raleway"/>
              <a:cs typeface="Raleway"/>
              <a:sym typeface="Raleway"/>
            </a:endParaRPr>
          </a:p>
        </p:txBody>
      </p:sp>
      <p:pic>
        <p:nvPicPr>
          <p:cNvPr id="300" name="Google Shape;300;g2ecf44786e8_0_452"/>
          <p:cNvPicPr preferRelativeResize="0"/>
          <p:nvPr/>
        </p:nvPicPr>
        <p:blipFill>
          <a:blip r:embed="rId4">
            <a:alphaModFix/>
          </a:blip>
          <a:stretch>
            <a:fillRect/>
          </a:stretch>
        </p:blipFill>
        <p:spPr>
          <a:xfrm rot="5400000">
            <a:off x="2651820" y="5473017"/>
            <a:ext cx="931515" cy="997645"/>
          </a:xfrm>
          <a:prstGeom prst="rect">
            <a:avLst/>
          </a:prstGeom>
          <a:noFill/>
          <a:ln>
            <a:noFill/>
          </a:ln>
        </p:spPr>
      </p:pic>
      <p:sp>
        <p:nvSpPr>
          <p:cNvPr id="2" name="CasellaDiTesto 1">
            <a:extLst>
              <a:ext uri="{FF2B5EF4-FFF2-40B4-BE49-F238E27FC236}">
                <a16:creationId xmlns:a16="http://schemas.microsoft.com/office/drawing/2014/main" id="{342D1D12-758C-B253-8259-D59D75592E2A}"/>
              </a:ext>
            </a:extLst>
          </p:cNvPr>
          <p:cNvSpPr txBox="1"/>
          <p:nvPr/>
        </p:nvSpPr>
        <p:spPr>
          <a:xfrm>
            <a:off x="4590030" y="6312808"/>
            <a:ext cx="67482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a:t>
            </a:r>
            <a:r>
              <a:rPr lang="en-GB" sz="1000" dirty="0">
                <a:solidFill>
                  <a:schemeClr val="accent1"/>
                </a:solidFill>
                <a:latin typeface="Raleway"/>
              </a:rPr>
              <a:t>: </a:t>
            </a:r>
            <a:r>
              <a:rPr lang="it-IT" sz="1000" dirty="0">
                <a:latin typeface="Raleway"/>
                <a:hlinkClick r:id="rId5"/>
              </a:rPr>
              <a:t>How Leaders Can Demonstrate Empathy And Build Stronger Teams</a:t>
            </a:r>
            <a:r>
              <a:rPr lang="it-IT" sz="1000" dirty="0">
                <a:latin typeface="Raleway"/>
              </a:rPr>
              <a:t> </a:t>
            </a:r>
            <a:r>
              <a:rPr lang="el-GR" sz="1000" dirty="0">
                <a:latin typeface="Raleway"/>
              </a:rPr>
              <a:t>από</a:t>
            </a:r>
            <a:r>
              <a:rPr lang="it-IT" sz="1000" dirty="0">
                <a:latin typeface="Raleway"/>
              </a:rPr>
              <a:t> Forbes</a:t>
            </a:r>
            <a:endParaRPr lang="en-US" sz="1000" dirty="0"/>
          </a:p>
        </p:txBody>
      </p:sp>
      <p:pic>
        <p:nvPicPr>
          <p:cNvPr id="3" name="Online Media 2" title="How Leaders Can Demonstrate Empathy And Build Stronger Teams | Leadership Lessons | Forbes">
            <a:hlinkClick r:id="" action="ppaction://media"/>
            <a:extLst>
              <a:ext uri="{FF2B5EF4-FFF2-40B4-BE49-F238E27FC236}">
                <a16:creationId xmlns:a16="http://schemas.microsoft.com/office/drawing/2014/main" id="{E69DF7D4-3FF6-771F-9718-9CF19663A347}"/>
              </a:ext>
            </a:extLst>
          </p:cNvPr>
          <p:cNvPicPr>
            <a:picLocks noRot="1" noChangeAspect="1"/>
          </p:cNvPicPr>
          <p:nvPr>
            <a:videoFile r:link="rId1"/>
          </p:nvPr>
        </p:nvPicPr>
        <p:blipFill>
          <a:blip r:embed="rId6"/>
          <a:stretch>
            <a:fillRect/>
          </a:stretch>
        </p:blipFill>
        <p:spPr>
          <a:xfrm>
            <a:off x="3712776" y="1715529"/>
            <a:ext cx="7884684" cy="4449806"/>
          </a:xfrm>
          <a:prstGeom prst="rect">
            <a:avLst/>
          </a:prstGeom>
        </p:spPr>
      </p:pic>
      <p:sp>
        <p:nvSpPr>
          <p:cNvPr id="5" name="TextBox 4">
            <a:extLst>
              <a:ext uri="{FF2B5EF4-FFF2-40B4-BE49-F238E27FC236}">
                <a16:creationId xmlns:a16="http://schemas.microsoft.com/office/drawing/2014/main" id="{CBD71164-2CC4-B0FB-55A8-CF1F1509CFEC}"/>
              </a:ext>
            </a:extLst>
          </p:cNvPr>
          <p:cNvSpPr txBox="1"/>
          <p:nvPr/>
        </p:nvSpPr>
        <p:spPr>
          <a:xfrm>
            <a:off x="480540" y="2667381"/>
            <a:ext cx="2951892" cy="19082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b="1" dirty="0">
                <a:latin typeface="Raleway"/>
              </a:rPr>
              <a:t>Παρακολουθήστε το βίντεο </a:t>
            </a:r>
            <a:r>
              <a:rPr lang="el-GR" sz="1800" dirty="0">
                <a:latin typeface="Raleway"/>
              </a:rPr>
              <a:t>και σκεφτείτε</a:t>
            </a:r>
            <a:r>
              <a:rPr lang="el-GR" sz="1800" b="1" dirty="0">
                <a:latin typeface="Raleway"/>
              </a:rPr>
              <a:t>.</a:t>
            </a:r>
            <a:endParaRPr lang="en-US" sz="1800" dirty="0">
              <a:latin typeface="Raleway"/>
            </a:endParaRPr>
          </a:p>
          <a:p>
            <a:pPr>
              <a:spcBef>
                <a:spcPts val="600"/>
              </a:spcBef>
              <a:spcAft>
                <a:spcPts val="600"/>
              </a:spcAft>
            </a:pPr>
            <a:r>
              <a:rPr lang="el-GR" sz="1800" dirty="0">
                <a:latin typeface="Raleway"/>
              </a:rPr>
              <a:t>Ποιο είναι ένα συμπέρασμα που θα μπορούσε να σας βοηθήσει να βελτιώσετε τις ηγετικές σας δεξιότητες;</a:t>
            </a:r>
            <a:endParaRPr lang="en-US" sz="1800" dirty="0">
              <a:latin typeface="Raleway"/>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ecf44786e8_0_73"/>
          <p:cNvSpPr txBox="1">
            <a:spLocks noGrp="1"/>
          </p:cNvSpPr>
          <p:nvPr>
            <p:ph type="title"/>
          </p:nvPr>
        </p:nvSpPr>
        <p:spPr>
          <a:xfrm>
            <a:off x="530336" y="39037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Στρατηγικές για την προώθηση ενός θετικού εργασιακού περιβάλλοντος</a:t>
            </a:r>
            <a:endParaRPr lang="en-US" sz="3400" b="1" dirty="0"/>
          </a:p>
        </p:txBody>
      </p:sp>
      <p:sp>
        <p:nvSpPr>
          <p:cNvPr id="306" name="Google Shape;306;g2ecf44786e8_0_73"/>
          <p:cNvSpPr txBox="1"/>
          <p:nvPr/>
        </p:nvSpPr>
        <p:spPr>
          <a:xfrm>
            <a:off x="632789" y="1715414"/>
            <a:ext cx="10911066" cy="4893617"/>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Ενεργητική ακρόαση</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US" sz="1800" b="1" dirty="0">
                <a:latin typeface="Raleway"/>
                <a:ea typeface="Raleway"/>
                <a:cs typeface="Raleway"/>
                <a:sym typeface="Raleway"/>
              </a:rPr>
              <a:t> </a:t>
            </a:r>
            <a:r>
              <a:rPr lang="el-GR" sz="1800" b="1" dirty="0">
                <a:latin typeface="Raleway"/>
                <a:ea typeface="Raleway"/>
                <a:cs typeface="Raleway"/>
                <a:sym typeface="Raleway"/>
              </a:rPr>
              <a:t>Τεχνικές </a:t>
            </a:r>
            <a:r>
              <a:rPr lang="en-US" sz="1800" b="1" dirty="0">
                <a:latin typeface="Raleway"/>
                <a:ea typeface="Raleway"/>
                <a:cs typeface="Raleway"/>
                <a:sym typeface="Raleway"/>
              </a:rPr>
              <a:t>: </a:t>
            </a:r>
            <a:r>
              <a:rPr lang="el-GR" sz="1800" dirty="0">
                <a:latin typeface="Raleway"/>
                <a:ea typeface="Raleway"/>
                <a:cs typeface="Raleway"/>
                <a:sym typeface="Raleway"/>
              </a:rPr>
              <a:t>Εξασκηθείτε στην προσεκτική και στοχαστική ακρόαση, δείχνοντας γνήσιο ενδιαφέρον για τις ανησυχίες των μελών της ομάδας.</a:t>
            </a:r>
            <a:endParaRPr lang="en-US"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Οφέλη </a:t>
            </a:r>
            <a:r>
              <a:rPr lang="en-GB" sz="1800" b="1" dirty="0">
                <a:latin typeface="Raleway"/>
                <a:ea typeface="Raleway"/>
                <a:cs typeface="Raleway"/>
                <a:sym typeface="Raleway"/>
              </a:rPr>
              <a:t>: </a:t>
            </a:r>
            <a:r>
              <a:rPr lang="el-GR" sz="1800" dirty="0">
                <a:latin typeface="Raleway"/>
                <a:ea typeface="Raleway"/>
                <a:cs typeface="Raleway"/>
                <a:sym typeface="Raleway"/>
              </a:rPr>
              <a:t>Δημιουργία ισχυρότερων δεσμών και κατανόησης εντός της ομάδας</a:t>
            </a:r>
            <a:r>
              <a:rPr lang="en-GB" sz="1800" dirty="0">
                <a:latin typeface="Raleway"/>
                <a:ea typeface="Raleway"/>
                <a:cs typeface="Raleway"/>
                <a:sym typeface="Raleway"/>
              </a:rPr>
              <a:t>.</a:t>
            </a:r>
            <a:endParaRPr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Συναισθηματική νοημοσύνη</a:t>
            </a:r>
            <a:endParaRPr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Αυτογνωσία </a:t>
            </a:r>
            <a:r>
              <a:rPr lang="en-GB" sz="1800" b="1" dirty="0">
                <a:latin typeface="Raleway"/>
                <a:ea typeface="Raleway"/>
                <a:cs typeface="Raleway"/>
                <a:sym typeface="Raleway"/>
              </a:rPr>
              <a:t>: </a:t>
            </a:r>
            <a:r>
              <a:rPr lang="el-GR" sz="1800" dirty="0">
                <a:latin typeface="Raleway"/>
                <a:ea typeface="Raleway"/>
                <a:cs typeface="Raleway"/>
                <a:sym typeface="Raleway"/>
              </a:rPr>
              <a:t>Αναπτύξτε αυτογνωσία και διαχειριστείτε τα συναισθήματά σας.</a:t>
            </a:r>
            <a:endParaRPr lang="en-US" sz="1800" dirty="0">
              <a:latin typeface="Raleway"/>
              <a:ea typeface="Raleway"/>
              <a:cs typeface="Raleway"/>
            </a:endParaRPr>
          </a:p>
          <a:p>
            <a:pPr marL="400050" algn="just">
              <a:spcBef>
                <a:spcPts val="600"/>
              </a:spcBef>
              <a:spcAft>
                <a:spcPts val="600"/>
              </a:spcAft>
              <a:buSzPts val="1800"/>
              <a:buChar char="•"/>
            </a:pPr>
            <a:r>
              <a:rPr lang="en-US" sz="1800" b="1" dirty="0">
                <a:latin typeface="Raleway"/>
                <a:ea typeface="Raleway"/>
                <a:cs typeface="Raleway"/>
                <a:sym typeface="Raleway"/>
              </a:rPr>
              <a:t> </a:t>
            </a:r>
            <a:r>
              <a:rPr lang="en-US" sz="1800" b="1" dirty="0" err="1">
                <a:latin typeface="Raleway"/>
                <a:ea typeface="Raleway"/>
                <a:cs typeface="Raleway"/>
                <a:sym typeface="Raleway"/>
              </a:rPr>
              <a:t>Κοινωνική</a:t>
            </a:r>
            <a:r>
              <a:rPr lang="en-US" sz="1800" b="1" dirty="0">
                <a:latin typeface="Raleway"/>
                <a:ea typeface="Raleway"/>
                <a:cs typeface="Raleway"/>
                <a:sym typeface="Raleway"/>
              </a:rPr>
              <a:t> </a:t>
            </a:r>
            <a:r>
              <a:rPr lang="en-US" sz="1800" b="1" dirty="0" err="1">
                <a:latin typeface="Raleway"/>
                <a:ea typeface="Raleway"/>
                <a:cs typeface="Raleway"/>
                <a:sym typeface="Raleway"/>
              </a:rPr>
              <a:t>ευ</a:t>
            </a:r>
            <a:r>
              <a:rPr lang="en-US" sz="1800" b="1" dirty="0">
                <a:latin typeface="Raleway"/>
                <a:ea typeface="Raleway"/>
                <a:cs typeface="Raleway"/>
                <a:sym typeface="Raleway"/>
              </a:rPr>
              <a:t>αισθητοποίηση:</a:t>
            </a:r>
            <a:r>
              <a:rPr lang="el-GR" sz="1800" b="1" dirty="0">
                <a:latin typeface="Raleway"/>
                <a:ea typeface="Raleway"/>
                <a:cs typeface="Raleway"/>
                <a:sym typeface="Raleway"/>
              </a:rPr>
              <a:t> </a:t>
            </a:r>
            <a:r>
              <a:rPr lang="el-GR" sz="1800" dirty="0">
                <a:latin typeface="Raleway"/>
                <a:ea typeface="Raleway"/>
                <a:cs typeface="Raleway"/>
                <a:sym typeface="Raleway"/>
              </a:rPr>
              <a:t>Να αναγνωρίζουν και να ανταποκρίνονται στα συναισθήματα των άλλων</a:t>
            </a:r>
            <a:r>
              <a:rPr lang="en-US" sz="1800" dirty="0">
                <a:latin typeface="Raleway"/>
                <a:ea typeface="Raleway"/>
                <a:cs typeface="Raleway"/>
                <a:sym typeface="Raleway"/>
              </a:rPr>
              <a:t>.</a:t>
            </a:r>
            <a:endParaRPr lang="en-US" sz="1800" dirty="0">
              <a:latin typeface="Raleway"/>
              <a:ea typeface="Raleway"/>
              <a:cs typeface="Raleway"/>
            </a:endParaRPr>
          </a:p>
          <a:p>
            <a:pPr marL="0" lvl="0" indent="0" algn="just" rtl="0">
              <a:spcBef>
                <a:spcPts val="600"/>
              </a:spcBef>
              <a:spcAft>
                <a:spcPts val="600"/>
              </a:spcAft>
              <a:buNone/>
            </a:pPr>
            <a:r>
              <a:rPr lang="el-GR" sz="1800" b="1" dirty="0">
                <a:highlight>
                  <a:schemeClr val="lt1"/>
                </a:highlight>
                <a:latin typeface="Raleway"/>
                <a:ea typeface="Raleway"/>
                <a:cs typeface="Raleway"/>
                <a:sym typeface="Raleway"/>
              </a:rPr>
              <a:t>Ηγεσία χωρίς αποκλεισμούς</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US" sz="1800" b="1" dirty="0">
                <a:latin typeface="Raleway"/>
                <a:ea typeface="Raleway"/>
                <a:cs typeface="Raleway"/>
                <a:sym typeface="Raleway"/>
              </a:rPr>
              <a:t> </a:t>
            </a:r>
            <a:r>
              <a:rPr lang="el-GR" sz="1800" b="1" dirty="0">
                <a:latin typeface="Raleway"/>
                <a:ea typeface="Raleway"/>
                <a:cs typeface="Raleway"/>
                <a:sym typeface="Raleway"/>
              </a:rPr>
              <a:t>Εκτιμώντας την ποικιλομορφία </a:t>
            </a:r>
            <a:r>
              <a:rPr lang="en-US" sz="1800" b="1" dirty="0">
                <a:latin typeface="Raleway"/>
                <a:ea typeface="Raleway"/>
                <a:cs typeface="Raleway"/>
                <a:sym typeface="Raleway"/>
              </a:rPr>
              <a:t>: </a:t>
            </a:r>
            <a:r>
              <a:rPr lang="el-GR" sz="1800" dirty="0">
                <a:latin typeface="Raleway"/>
                <a:ea typeface="Raleway"/>
                <a:cs typeface="Raleway"/>
                <a:sym typeface="Raleway"/>
              </a:rPr>
              <a:t>Αγκαλιάστε και εκτιμήστε την ποικιλομορφία εντός της ομάδας</a:t>
            </a:r>
            <a:r>
              <a:rPr lang="en-US" sz="1800" dirty="0">
                <a:latin typeface="Raleway"/>
                <a:ea typeface="Raleway"/>
                <a:cs typeface="Raleway"/>
                <a:sym typeface="Raleway"/>
              </a:rPr>
              <a:t>.</a:t>
            </a:r>
            <a:endParaRPr lang="en-US"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l-GR" sz="1800" b="1" dirty="0">
                <a:latin typeface="Raleway"/>
                <a:ea typeface="Raleway"/>
                <a:cs typeface="Raleway"/>
                <a:sym typeface="Raleway"/>
              </a:rPr>
              <a:t>Ενθάρρυνση της </a:t>
            </a:r>
            <a:r>
              <a:rPr lang="el-GR" sz="1800" b="1" dirty="0" err="1">
                <a:latin typeface="Raleway"/>
                <a:ea typeface="Raleway"/>
                <a:cs typeface="Raleway"/>
                <a:sym typeface="Raleway"/>
              </a:rPr>
              <a:t>συμμετοχικότητας</a:t>
            </a:r>
            <a:r>
              <a:rPr lang="en-GB" sz="1800" b="1" dirty="0">
                <a:latin typeface="Raleway"/>
                <a:ea typeface="Raleway"/>
                <a:cs typeface="Raleway"/>
                <a:sym typeface="Raleway"/>
              </a:rPr>
              <a:t>: </a:t>
            </a:r>
            <a:r>
              <a:rPr lang="el-GR" sz="1800" dirty="0">
                <a:latin typeface="Raleway"/>
                <a:ea typeface="Raleway"/>
                <a:cs typeface="Raleway"/>
                <a:sym typeface="Raleway"/>
              </a:rPr>
              <a:t>Δημιουργήστε έναν ασφαλή χώρο για ανοιχτή επικοινωνία και ανατροφοδότηση</a:t>
            </a:r>
            <a:r>
              <a:rPr lang="en-GB" sz="1800" dirty="0">
                <a:latin typeface="Raleway"/>
                <a:ea typeface="Raleway"/>
                <a:cs typeface="Raleway"/>
                <a:sym typeface="Raleway"/>
              </a:rPr>
              <a:t>.</a:t>
            </a:r>
            <a:endParaRPr sz="1500" dirty="0">
              <a:latin typeface="Raleway"/>
              <a:ea typeface="Raleway"/>
              <a:cs typeface="Raleway"/>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ecf44786e8_0_77"/>
          <p:cNvSpPr txBox="1">
            <a:spLocks noGrp="1"/>
          </p:cNvSpPr>
          <p:nvPr>
            <p:ph type="title"/>
          </p:nvPr>
        </p:nvSpPr>
        <p:spPr>
          <a:xfrm>
            <a:off x="588950" y="4525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Αποτελεσματική επικοινωνία και επίλυση συγκρούσεων</a:t>
            </a:r>
            <a:endParaRPr lang="en-US" sz="3400" b="1" dirty="0"/>
          </a:p>
        </p:txBody>
      </p:sp>
      <p:sp>
        <p:nvSpPr>
          <p:cNvPr id="312" name="Google Shape;312;g2ecf44786e8_0_77"/>
          <p:cNvSpPr txBox="1"/>
          <p:nvPr/>
        </p:nvSpPr>
        <p:spPr>
          <a:xfrm>
            <a:off x="588287" y="1927885"/>
            <a:ext cx="5770276" cy="4431952"/>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1800" b="1" dirty="0">
                <a:highlight>
                  <a:schemeClr val="lt1"/>
                </a:highlight>
                <a:latin typeface="Raleway"/>
                <a:ea typeface="Raleway"/>
                <a:cs typeface="Raleway"/>
                <a:sym typeface="Raleway"/>
              </a:rPr>
              <a:t>Ανοιχτή και διαφανής επικοινωνία</a:t>
            </a:r>
            <a:endParaRPr lang="en-US" sz="1800" dirty="0">
              <a:latin typeface="Raleway"/>
              <a:ea typeface="Raleway"/>
              <a:cs typeface="Raleway"/>
              <a:sym typeface="Raleway"/>
            </a:endParaRPr>
          </a:p>
          <a:p>
            <a:pPr marL="285750">
              <a:spcBef>
                <a:spcPts val="600"/>
              </a:spcBef>
              <a:spcAft>
                <a:spcPts val="600"/>
              </a:spcAft>
              <a:buChar char="•"/>
            </a:pPr>
            <a:r>
              <a:rPr lang="en-GB" sz="1800" b="1" dirty="0">
                <a:latin typeface="Raleway"/>
                <a:ea typeface="Raleway"/>
                <a:cs typeface="Raleway"/>
                <a:sym typeface="Raleway"/>
              </a:rPr>
              <a:t> </a:t>
            </a:r>
            <a:r>
              <a:rPr lang="el-GR" sz="1800" b="1" dirty="0">
                <a:latin typeface="Raleway"/>
                <a:ea typeface="Raleway"/>
                <a:cs typeface="Raleway"/>
                <a:sym typeface="Raleway"/>
              </a:rPr>
              <a:t>Ειλικρινής διάλογος </a:t>
            </a:r>
            <a:r>
              <a:rPr lang="en-GB" sz="1800" b="1" dirty="0">
                <a:latin typeface="Raleway"/>
                <a:ea typeface="Raleway"/>
                <a:cs typeface="Raleway"/>
                <a:sym typeface="Raleway"/>
              </a:rPr>
              <a:t>: </a:t>
            </a:r>
            <a:r>
              <a:rPr lang="el-GR" sz="1800" dirty="0">
                <a:latin typeface="Raleway"/>
                <a:ea typeface="Raleway"/>
                <a:cs typeface="Raleway"/>
                <a:sym typeface="Raleway"/>
              </a:rPr>
              <a:t>Ενθαρρύνετε τον ειλικρινή και ανοιχτό διάλογο μεταξύ των μελών της ομάδας.</a:t>
            </a:r>
          </a:p>
          <a:p>
            <a:pPr marL="285750">
              <a:spcBef>
                <a:spcPts val="600"/>
              </a:spcBef>
              <a:spcAft>
                <a:spcPts val="600"/>
              </a:spcAft>
              <a:buChar char="•"/>
            </a:pPr>
            <a:r>
              <a:rPr lang="en-GB" sz="1800" b="1" dirty="0">
                <a:latin typeface="Raleway"/>
                <a:ea typeface="Raleway"/>
                <a:cs typeface="Raleway"/>
                <a:sym typeface="Raleway"/>
              </a:rPr>
              <a:t> </a:t>
            </a:r>
            <a:r>
              <a:rPr lang="el-GR" sz="1800" b="1" dirty="0">
                <a:latin typeface="Raleway"/>
                <a:ea typeface="Raleway"/>
                <a:cs typeface="Raleway"/>
                <a:sym typeface="Raleway"/>
              </a:rPr>
              <a:t>Τακτικές ενημερώσεις </a:t>
            </a:r>
            <a:r>
              <a:rPr lang="en-GB" sz="1800" b="1" dirty="0">
                <a:latin typeface="Raleway"/>
                <a:ea typeface="Raleway"/>
                <a:cs typeface="Raleway"/>
                <a:sym typeface="Raleway"/>
              </a:rPr>
              <a:t>: </a:t>
            </a:r>
            <a:r>
              <a:rPr lang="el-GR" sz="1800" dirty="0">
                <a:latin typeface="Raleway"/>
                <a:ea typeface="Raleway"/>
                <a:cs typeface="Raleway"/>
                <a:sym typeface="Raleway"/>
              </a:rPr>
              <a:t>Παρέχετε τακτικές ενημερώσεις και ανατροφοδότηση για να είναι όλοι ενήμεροι.</a:t>
            </a:r>
            <a:endParaRPr lang="en-US" sz="1800" dirty="0">
              <a:latin typeface="Raleway"/>
              <a:ea typeface="Raleway"/>
              <a:cs typeface="Raleway"/>
            </a:endParaRPr>
          </a:p>
          <a:p>
            <a:pPr>
              <a:spcBef>
                <a:spcPts val="600"/>
              </a:spcBef>
              <a:spcAft>
                <a:spcPts val="600"/>
              </a:spcAft>
            </a:pPr>
            <a:r>
              <a:rPr lang="el-GR" sz="1800" b="1" dirty="0">
                <a:highlight>
                  <a:schemeClr val="lt1"/>
                </a:highlight>
                <a:latin typeface="Raleway"/>
                <a:ea typeface="Raleway"/>
                <a:cs typeface="Raleway"/>
                <a:sym typeface="Raleway"/>
              </a:rPr>
              <a:t>Δεξιότητες επίλυσης συγκρούσεων</a:t>
            </a:r>
            <a:endParaRPr lang="en-US" sz="1800" dirty="0">
              <a:latin typeface="Raleway"/>
              <a:ea typeface="Raleway"/>
              <a:cs typeface="Raleway"/>
            </a:endParaRPr>
          </a:p>
          <a:p>
            <a:pPr marL="285750">
              <a:spcBef>
                <a:spcPts val="600"/>
              </a:spcBef>
              <a:spcAft>
                <a:spcPts val="600"/>
              </a:spcAft>
              <a:buChar char="•"/>
            </a:pPr>
            <a:r>
              <a:rPr lang="en-GB" sz="1800" b="1" dirty="0">
                <a:latin typeface="Raleway"/>
                <a:ea typeface="Raleway"/>
                <a:cs typeface="Raleway"/>
                <a:sym typeface="Raleway"/>
              </a:rPr>
              <a:t> </a:t>
            </a:r>
            <a:r>
              <a:rPr lang="el-GR" sz="1800" b="1" dirty="0">
                <a:latin typeface="Raleway"/>
                <a:ea typeface="Raleway"/>
                <a:cs typeface="Raleway"/>
                <a:sym typeface="Raleway"/>
              </a:rPr>
              <a:t>Αντιμετώπιση των συγκρούσεων </a:t>
            </a:r>
            <a:r>
              <a:rPr lang="en-GB" sz="1800" b="1" dirty="0">
                <a:latin typeface="Raleway"/>
                <a:ea typeface="Raleway"/>
                <a:cs typeface="Raleway"/>
                <a:sym typeface="Raleway"/>
              </a:rPr>
              <a:t>: </a:t>
            </a:r>
            <a:r>
              <a:rPr lang="el-GR" sz="1800" dirty="0">
                <a:latin typeface="Raleway"/>
                <a:ea typeface="Raleway"/>
                <a:cs typeface="Raleway"/>
                <a:sym typeface="Raleway"/>
              </a:rPr>
              <a:t>Αντιμετωπίστε τις συγκρούσεις άμεσα και δίκαια.</a:t>
            </a:r>
            <a:endParaRPr lang="en-GB" sz="1500" dirty="0">
              <a:latin typeface="Raleway"/>
              <a:ea typeface="Raleway"/>
              <a:cs typeface="Raleway"/>
            </a:endParaRPr>
          </a:p>
          <a:p>
            <a:pPr marL="285750">
              <a:spcBef>
                <a:spcPts val="600"/>
              </a:spcBef>
              <a:spcAft>
                <a:spcPts val="600"/>
              </a:spcAft>
              <a:buChar char="•"/>
            </a:pPr>
            <a:r>
              <a:rPr lang="en-GB" sz="1800" b="1" dirty="0">
                <a:latin typeface="Raleway"/>
                <a:ea typeface="Raleway"/>
                <a:cs typeface="Raleway"/>
                <a:sym typeface="Raleway"/>
              </a:rPr>
              <a:t> </a:t>
            </a:r>
            <a:r>
              <a:rPr lang="el-GR" sz="1800" b="1" dirty="0">
                <a:latin typeface="Raleway"/>
                <a:ea typeface="Raleway"/>
                <a:cs typeface="Raleway"/>
                <a:sym typeface="Raleway"/>
              </a:rPr>
              <a:t>Τεχνικές διαμεσολάβησης </a:t>
            </a:r>
            <a:r>
              <a:rPr lang="en-GB" sz="1800" b="1" dirty="0">
                <a:latin typeface="Raleway"/>
                <a:ea typeface="Raleway"/>
                <a:cs typeface="Raleway"/>
                <a:sym typeface="Raleway"/>
              </a:rPr>
              <a:t>: </a:t>
            </a:r>
            <a:r>
              <a:rPr lang="el-GR" sz="1800" dirty="0">
                <a:latin typeface="Raleway"/>
                <a:ea typeface="Raleway"/>
                <a:cs typeface="Raleway"/>
                <a:sym typeface="Raleway"/>
              </a:rPr>
              <a:t>Χρήση τεχνικών διαμεσολάβησης για την εξεύρεση αμοιβαία επωφελών λύσεων</a:t>
            </a:r>
            <a:r>
              <a:rPr lang="en-GB" sz="1800" dirty="0">
                <a:latin typeface="Raleway"/>
                <a:ea typeface="Raleway"/>
                <a:cs typeface="Raleway"/>
                <a:sym typeface="Raleway"/>
              </a:rPr>
              <a:t>.</a:t>
            </a:r>
            <a:endParaRPr sz="1500" dirty="0">
              <a:latin typeface="Raleway"/>
              <a:ea typeface="Raleway"/>
              <a:cs typeface="Raleway"/>
            </a:endParaRPr>
          </a:p>
        </p:txBody>
      </p:sp>
      <p:sp>
        <p:nvSpPr>
          <p:cNvPr id="3" name="TextBox 2">
            <a:extLst>
              <a:ext uri="{FF2B5EF4-FFF2-40B4-BE49-F238E27FC236}">
                <a16:creationId xmlns:a16="http://schemas.microsoft.com/office/drawing/2014/main" id="{7750286F-36ED-C0AA-2A47-A16C4DD81DC4}"/>
              </a:ext>
            </a:extLst>
          </p:cNvPr>
          <p:cNvSpPr txBox="1"/>
          <p:nvPr/>
        </p:nvSpPr>
        <p:spPr>
          <a:xfrm>
            <a:off x="10329073" y="5182972"/>
            <a:ext cx="186292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3">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3">
                <a:extLst>
                  <a:ext uri="{A12FA001-AC4F-418D-AE19-62706E023703}">
                    <ahyp:hlinkClr xmlns:ahyp="http://schemas.microsoft.com/office/drawing/2018/hyperlinkcolor" val="tx"/>
                  </a:ext>
                </a:extLst>
              </a:hlinkClick>
            </a:endParaRPr>
          </a:p>
        </p:txBody>
      </p:sp>
      <p:pic>
        <p:nvPicPr>
          <p:cNvPr id="4" name="Picture 3" descr="A group of people sitting at a table with laptops&#10;&#10;Description automatically generated">
            <a:extLst>
              <a:ext uri="{FF2B5EF4-FFF2-40B4-BE49-F238E27FC236}">
                <a16:creationId xmlns:a16="http://schemas.microsoft.com/office/drawing/2014/main" id="{D61D763E-69DD-8F54-08FD-6B3C9583B63E}"/>
              </a:ext>
            </a:extLst>
          </p:cNvPr>
          <p:cNvPicPr>
            <a:picLocks noChangeAspect="1"/>
          </p:cNvPicPr>
          <p:nvPr/>
        </p:nvPicPr>
        <p:blipFill>
          <a:blip r:embed="rId4"/>
          <a:srcRect l="9273" r="9234" b="-200"/>
          <a:stretch/>
        </p:blipFill>
        <p:spPr>
          <a:xfrm>
            <a:off x="6524009" y="1930743"/>
            <a:ext cx="5283567" cy="367614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3400" b="1" dirty="0">
                <a:solidFill>
                  <a:srgbClr val="0E9094"/>
                </a:solidFill>
                <a:latin typeface="Raleway SemiBold"/>
                <a:cs typeface="Segoe UI"/>
              </a:rPr>
              <a:t>Τεχνητή νοημοσύνη και άλλα εργαλεία για πρακτικές εφαρμογές: AI</a:t>
            </a:r>
            <a:endParaRPr lang="en-US" sz="3400" b="1" dirty="0">
              <a:solidFill>
                <a:srgbClr val="0E9094"/>
              </a:solidFill>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71018" y="1421669"/>
            <a:ext cx="4476755"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l-GR" sz="1800" dirty="0"/>
              <a:t>Σύντομη περιγραφή</a:t>
            </a:r>
          </a:p>
          <a:p>
            <a:pPr>
              <a:lnSpc>
                <a:spcPct val="100000"/>
              </a:lnSpc>
              <a:spcBef>
                <a:spcPts val="600"/>
              </a:spcBef>
              <a:spcAft>
                <a:spcPts val="600"/>
              </a:spcAft>
              <a:defRPr/>
            </a:pPr>
            <a:r>
              <a:rPr lang="el-GR" sz="1800" b="0" dirty="0">
                <a:solidFill>
                  <a:srgbClr val="1D1D1B"/>
                </a:solidFill>
                <a:ea typeface="+mn-lt"/>
                <a:cs typeface="+mn-lt"/>
                <a:hlinkClick r:id="rId3"/>
              </a:rPr>
              <a:t>Το </a:t>
            </a:r>
            <a:r>
              <a:rPr lang="en-GB" sz="1800" b="0" dirty="0">
                <a:solidFill>
                  <a:srgbClr val="1D1D1B"/>
                </a:solidFill>
                <a:ea typeface="+mn-lt"/>
                <a:cs typeface="+mn-lt"/>
                <a:hlinkClick r:id="rId3"/>
              </a:rPr>
              <a:t>Bunch.ai</a:t>
            </a:r>
            <a:r>
              <a:rPr lang="en-GB" sz="1800" b="0" dirty="0">
                <a:solidFill>
                  <a:srgbClr val="1D1D1B"/>
                </a:solidFill>
                <a:ea typeface="+mn-lt"/>
                <a:cs typeface="+mn-lt"/>
              </a:rPr>
              <a:t> </a:t>
            </a:r>
            <a:r>
              <a:rPr lang="el-GR" sz="1800" b="0" dirty="0">
                <a:solidFill>
                  <a:srgbClr val="1D1D1B"/>
                </a:solidFill>
                <a:ea typeface="+mn-lt"/>
                <a:cs typeface="+mn-lt"/>
              </a:rPr>
              <a:t>είναι μια πλατφόρμα υποστήριξης της ηγεσίας με βάση την τεχνητή νοημοσύνη που βοηθά τις ομάδες να ενισχύσουν τη συνεργασία και την παραγωγικότητα. Προσφέρει εργαλεία για την αξιολόγηση της απόδοσης της ομάδας, την παροχή εξατομικευμένων συστάσεων και την παροχή πληροφοριών για τη βελτίωση της δυναμικής της ομάδας. Στόχος της πλατφόρμας είναι να ενισχύσει την επικοινωνία, να προωθήσει τη συνεργασία και να οδηγήσει σε καλύτερα οργανωτικά αποτελέσματα, προωθώντας ένα πιο συνεκτικό και αποτελεσματικό ομαδικό περιβάλλον.</a:t>
            </a:r>
            <a:endParaRPr lang="en-US" sz="1500" b="0" dirty="0">
              <a:solidFill>
                <a:srgbClr val="1D1D1B"/>
              </a:solidFill>
            </a:endParaRPr>
          </a:p>
          <a:p>
            <a:pPr>
              <a:lnSpc>
                <a:spcPct val="210000"/>
              </a:lnSpc>
              <a:spcBef>
                <a:spcPts val="0"/>
              </a:spcBef>
              <a:defRPr/>
            </a:pPr>
            <a:endParaRPr lang="en-US" sz="1500" b="0" dirty="0">
              <a:solidFill>
                <a:srgbClr val="1D1D1B"/>
              </a:solidFill>
            </a:endParaRPr>
          </a:p>
          <a:p>
            <a:pPr>
              <a:defRPr/>
            </a:pPr>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flipH="1" flipV="1">
            <a:off x="-1837949" y="-825174"/>
            <a:ext cx="142032" cy="106735"/>
          </a:xfrm>
          <a:prstGeom prst="rect">
            <a:avLst/>
          </a:prstGeom>
        </p:spPr>
      </p:pic>
      <p:pic>
        <p:nvPicPr>
          <p:cNvPr id="4" name="Immagine 3" descr="Immagine che contiene Carattere, Elementi grafici, logo, simbolo&#10;&#10;Descrizione generata automaticamente">
            <a:extLst>
              <a:ext uri="{FF2B5EF4-FFF2-40B4-BE49-F238E27FC236}">
                <a16:creationId xmlns:a16="http://schemas.microsoft.com/office/drawing/2014/main" id="{75846899-8FC3-A516-63EE-2DCD5EB8EB6B}"/>
              </a:ext>
            </a:extLst>
          </p:cNvPr>
          <p:cNvPicPr>
            <a:picLocks noChangeAspect="1"/>
          </p:cNvPicPr>
          <p:nvPr/>
        </p:nvPicPr>
        <p:blipFill>
          <a:blip r:embed="rId5"/>
          <a:stretch>
            <a:fillRect/>
          </a:stretch>
        </p:blipFill>
        <p:spPr>
          <a:xfrm>
            <a:off x="7039325" y="1249428"/>
            <a:ext cx="2814638" cy="931069"/>
          </a:xfrm>
          <a:prstGeom prst="rect">
            <a:avLst/>
          </a:prstGeom>
        </p:spPr>
      </p:pic>
      <p:pic>
        <p:nvPicPr>
          <p:cNvPr id="7" name="Immagine 6" descr="Immagine che contiene testo, schermata, software, Software multimediale&#10;&#10;Descrizione generata automaticamente">
            <a:extLst>
              <a:ext uri="{FF2B5EF4-FFF2-40B4-BE49-F238E27FC236}">
                <a16:creationId xmlns:a16="http://schemas.microsoft.com/office/drawing/2014/main" id="{875FDEB4-35F6-8D7B-1FD9-FF9F1795215F}"/>
              </a:ext>
            </a:extLst>
          </p:cNvPr>
          <p:cNvPicPr>
            <a:picLocks noChangeAspect="1"/>
          </p:cNvPicPr>
          <p:nvPr/>
        </p:nvPicPr>
        <p:blipFill>
          <a:blip r:embed="rId6"/>
          <a:stretch>
            <a:fillRect/>
          </a:stretch>
        </p:blipFill>
        <p:spPr>
          <a:xfrm>
            <a:off x="5948161" y="2259302"/>
            <a:ext cx="4999138" cy="3540214"/>
          </a:xfrm>
          <a:prstGeom prst="rect">
            <a:avLst/>
          </a:prstGeom>
        </p:spPr>
      </p:pic>
      <p:sp>
        <p:nvSpPr>
          <p:cNvPr id="6" name="PoljeZBesedilom 5">
            <a:extLst>
              <a:ext uri="{FF2B5EF4-FFF2-40B4-BE49-F238E27FC236}">
                <a16:creationId xmlns:a16="http://schemas.microsoft.com/office/drawing/2014/main" id="{A742C86E-ABBF-A696-5A91-ED91D2FD7B15}"/>
              </a:ext>
            </a:extLst>
          </p:cNvPr>
          <p:cNvSpPr txBox="1"/>
          <p:nvPr/>
        </p:nvSpPr>
        <p:spPr>
          <a:xfrm>
            <a:off x="10111804" y="6000111"/>
            <a:ext cx="281835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200" dirty="0">
                <a:latin typeface="Raleway"/>
              </a:rPr>
              <a:t>Πηγή εικόνας </a:t>
            </a:r>
            <a:r>
              <a:rPr lang="sl-SI" sz="1200" dirty="0">
                <a:latin typeface="Raleway"/>
              </a:rPr>
              <a:t>: Bunch.ai</a:t>
            </a:r>
          </a:p>
        </p:txBody>
      </p:sp>
    </p:spTree>
    <p:extLst>
      <p:ext uri="{BB962C8B-B14F-4D97-AF65-F5344CB8AC3E}">
        <p14:creationId xmlns:p14="http://schemas.microsoft.com/office/powerpoint/2010/main" val="2639708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cf44786e8_0_9"/>
          <p:cNvSpPr txBox="1">
            <a:spLocks noGrp="1"/>
          </p:cNvSpPr>
          <p:nvPr>
            <p:ph type="title"/>
          </p:nvPr>
        </p:nvSpPr>
        <p:spPr>
          <a:xfrm>
            <a:off x="525625" y="4305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l-GR" sz="3400" b="1" dirty="0"/>
              <a:t>Ηγεσία</a:t>
            </a:r>
            <a:endParaRPr lang="en-US" sz="3400" b="1" dirty="0"/>
          </a:p>
        </p:txBody>
      </p:sp>
      <p:sp>
        <p:nvSpPr>
          <p:cNvPr id="90" name="Google Shape;90;g2ecf44786e8_0_9"/>
          <p:cNvSpPr txBox="1"/>
          <p:nvPr/>
        </p:nvSpPr>
        <p:spPr>
          <a:xfrm>
            <a:off x="838200" y="1862900"/>
            <a:ext cx="5222100" cy="326240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l-GR" sz="2000" b="1" dirty="0">
                <a:solidFill>
                  <a:schemeClr val="lt1"/>
                </a:solidFill>
                <a:latin typeface="Raleway"/>
                <a:sym typeface="Raleway"/>
              </a:rPr>
              <a:t>Η ηγεσία </a:t>
            </a:r>
            <a:r>
              <a:rPr lang="el-GR" sz="2000" dirty="0">
                <a:solidFill>
                  <a:schemeClr val="accent1"/>
                </a:solidFill>
                <a:latin typeface="Raleway"/>
                <a:ea typeface="Raleway"/>
                <a:cs typeface="Raleway"/>
                <a:sym typeface="Raleway"/>
              </a:rPr>
              <a:t>δεν έχει καμία σχέση με τα προσωπικά χαρακτηριστικά. </a:t>
            </a:r>
            <a:endParaRPr lang="en-US" sz="2000" dirty="0">
              <a:solidFill>
                <a:schemeClr val="accent1"/>
              </a:solidFill>
              <a:latin typeface="Raleway"/>
              <a:ea typeface="Raleway"/>
              <a:cs typeface="Raleway"/>
            </a:endParaRPr>
          </a:p>
          <a:p>
            <a:pPr marL="0" lvl="0" indent="0" algn="l" rtl="0">
              <a:spcBef>
                <a:spcPts val="600"/>
              </a:spcBef>
              <a:spcAft>
                <a:spcPts val="600"/>
              </a:spcAft>
              <a:buNone/>
            </a:pPr>
            <a:r>
              <a:rPr lang="el-GR" sz="2000" b="1" dirty="0">
                <a:solidFill>
                  <a:schemeClr val="lt1"/>
                </a:solidFill>
                <a:latin typeface="Raleway"/>
                <a:sym typeface="Raleway"/>
              </a:rPr>
              <a:t>Η ηγεσία </a:t>
            </a:r>
            <a:r>
              <a:rPr lang="el-GR" sz="2000" dirty="0">
                <a:solidFill>
                  <a:schemeClr val="accent1"/>
                </a:solidFill>
                <a:latin typeface="Raleway"/>
                <a:ea typeface="Raleway"/>
                <a:cs typeface="Raleway"/>
                <a:sym typeface="Raleway"/>
              </a:rPr>
              <a:t>δεν έχει καμία σχέση με τους τίτλους.</a:t>
            </a:r>
            <a:endParaRPr sz="2000" dirty="0">
              <a:solidFill>
                <a:schemeClr val="accent1"/>
              </a:solidFill>
              <a:latin typeface="Raleway"/>
              <a:ea typeface="Raleway"/>
              <a:cs typeface="Raleway"/>
            </a:endParaRPr>
          </a:p>
          <a:p>
            <a:pPr marL="0" lvl="0" indent="0" algn="l" rtl="0">
              <a:spcBef>
                <a:spcPts val="600"/>
              </a:spcBef>
              <a:spcAft>
                <a:spcPts val="600"/>
              </a:spcAft>
              <a:buNone/>
            </a:pPr>
            <a:r>
              <a:rPr lang="el-GR" sz="2000" b="1" dirty="0">
                <a:solidFill>
                  <a:schemeClr val="lt1"/>
                </a:solidFill>
                <a:latin typeface="Raleway"/>
                <a:ea typeface="Raleway"/>
                <a:cs typeface="Raleway"/>
                <a:sym typeface="Raleway"/>
              </a:rPr>
              <a:t>Η ηγεσία </a:t>
            </a:r>
            <a:r>
              <a:rPr lang="el-GR" sz="2000" dirty="0">
                <a:solidFill>
                  <a:schemeClr val="accent1"/>
                </a:solidFill>
                <a:latin typeface="Raleway"/>
                <a:sym typeface="Raleway"/>
              </a:rPr>
              <a:t>δεν έχει καμία σχέση με την αρχαιότητα ή τη θέση κάποιου στην ιεραρχία μιας εταιρείας. </a:t>
            </a:r>
          </a:p>
          <a:p>
            <a:pPr marL="0" lvl="0" indent="0" algn="l" rtl="0">
              <a:spcBef>
                <a:spcPts val="600"/>
              </a:spcBef>
              <a:spcAft>
                <a:spcPts val="600"/>
              </a:spcAft>
              <a:buNone/>
            </a:pPr>
            <a:r>
              <a:rPr lang="el-GR" sz="2000" b="1" dirty="0">
                <a:solidFill>
                  <a:schemeClr val="lt1"/>
                </a:solidFill>
                <a:latin typeface="Raleway"/>
                <a:ea typeface="Raleway"/>
                <a:cs typeface="Raleway"/>
                <a:sym typeface="Raleway"/>
              </a:rPr>
              <a:t>Η ηγεσία </a:t>
            </a:r>
            <a:r>
              <a:rPr lang="el-GR" sz="2000" dirty="0">
                <a:solidFill>
                  <a:schemeClr val="accent1"/>
                </a:solidFill>
                <a:latin typeface="Raleway"/>
                <a:sym typeface="Raleway"/>
              </a:rPr>
              <a:t>δεν είναι διαχείριση. </a:t>
            </a:r>
            <a:endParaRPr sz="2000" dirty="0">
              <a:solidFill>
                <a:schemeClr val="accent1"/>
              </a:solidFill>
              <a:latin typeface="Raleway"/>
            </a:endParaRPr>
          </a:p>
        </p:txBody>
      </p:sp>
      <p:sp>
        <p:nvSpPr>
          <p:cNvPr id="91" name="Google Shape;91;g2ecf44786e8_0_9"/>
          <p:cNvSpPr txBox="1"/>
          <p:nvPr/>
        </p:nvSpPr>
        <p:spPr>
          <a:xfrm>
            <a:off x="2654900" y="5113486"/>
            <a:ext cx="5462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l-GR" sz="2000" b="1" dirty="0">
                <a:solidFill>
                  <a:srgbClr val="1D1D1B"/>
                </a:solidFill>
                <a:latin typeface="Raleway"/>
                <a:ea typeface="Raleway"/>
                <a:cs typeface="Raleway"/>
                <a:sym typeface="Raleway"/>
              </a:rPr>
              <a:t>... τι είναι λοιπόν η ηγεσία;</a:t>
            </a:r>
            <a:endParaRPr lang="en-US" sz="1350" b="1" dirty="0">
              <a:solidFill>
                <a:srgbClr val="1D1D1B"/>
              </a:solidFill>
              <a:latin typeface="Georgia"/>
              <a:ea typeface="Georgia"/>
              <a:cs typeface="Georgia"/>
            </a:endParaRPr>
          </a:p>
        </p:txBody>
      </p:sp>
      <p:pic>
        <p:nvPicPr>
          <p:cNvPr id="92" name="Google Shape;92;g2ecf44786e8_0_9"/>
          <p:cNvPicPr preferRelativeResize="0"/>
          <p:nvPr/>
        </p:nvPicPr>
        <p:blipFill>
          <a:blip r:embed="rId3">
            <a:alphaModFix/>
          </a:blip>
          <a:stretch>
            <a:fillRect/>
          </a:stretch>
        </p:blipFill>
        <p:spPr>
          <a:xfrm>
            <a:off x="5178125" y="658300"/>
            <a:ext cx="7394877" cy="6199701"/>
          </a:xfrm>
          <a:prstGeom prst="rect">
            <a:avLst/>
          </a:prstGeom>
          <a:noFill/>
          <a:ln>
            <a:noFill/>
          </a:ln>
        </p:spPr>
      </p:pic>
      <p:sp>
        <p:nvSpPr>
          <p:cNvPr id="2" name="TextBox 1">
            <a:extLst>
              <a:ext uri="{FF2B5EF4-FFF2-40B4-BE49-F238E27FC236}">
                <a16:creationId xmlns:a16="http://schemas.microsoft.com/office/drawing/2014/main" id="{54999A60-AC54-7522-B7F2-50718CF546BD}"/>
              </a:ext>
            </a:extLst>
          </p:cNvPr>
          <p:cNvSpPr txBox="1"/>
          <p:nvPr/>
        </p:nvSpPr>
        <p:spPr>
          <a:xfrm>
            <a:off x="8475165" y="6481805"/>
            <a:ext cx="18976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l-GR" sz="3400" b="1" dirty="0">
                <a:solidFill>
                  <a:srgbClr val="0E9094"/>
                </a:solidFill>
                <a:latin typeface="Raleway" pitchFamily="2" charset="0"/>
                <a:cs typeface="Segoe UI"/>
              </a:rPr>
              <a:t>Τεχνητή νοημοσύνη και άλλα εργαλεία για πρακτικές εφαρμογές: AI</a:t>
            </a:r>
            <a:endParaRPr lang="en-US" sz="3400" b="1" dirty="0">
              <a:solidFill>
                <a:srgbClr val="0E9094"/>
              </a:solidFill>
              <a:latin typeface="Raleway" pitchFamily="2" charset="0"/>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771541" y="1372880"/>
            <a:ext cx="10638524"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l-GR" sz="1800" dirty="0"/>
              <a:t>Οι συμβουλές μας </a:t>
            </a:r>
            <a:r>
              <a:rPr lang="en-US" sz="1800" dirty="0"/>
              <a:t> </a:t>
            </a:r>
            <a:r>
              <a:rPr lang="en-US" sz="1800" b="0" dirty="0">
                <a:solidFill>
                  <a:srgbClr val="1D1D1B"/>
                </a:solidFill>
                <a:ea typeface="+mn-lt"/>
                <a:cs typeface="+mn-lt"/>
              </a:rPr>
              <a:t>   </a:t>
            </a:r>
            <a:endParaRPr lang="en-US" sz="1800" b="0" dirty="0">
              <a:solidFill>
                <a:srgbClr val="F3B75B"/>
              </a:solidFill>
            </a:endParaRPr>
          </a:p>
          <a:p>
            <a:pPr marL="285750">
              <a:lnSpc>
                <a:spcPct val="100000"/>
              </a:lnSpc>
              <a:spcBef>
                <a:spcPts val="600"/>
              </a:spcBef>
              <a:spcAft>
                <a:spcPts val="600"/>
              </a:spcAft>
              <a:buChar char="•"/>
              <a:defRPr/>
            </a:pPr>
            <a:r>
              <a:rPr lang="en-US" sz="1800" dirty="0">
                <a:solidFill>
                  <a:srgbClr val="1D1D1B"/>
                </a:solidFill>
                <a:ea typeface="+mn-lt"/>
                <a:cs typeface="+mn-lt"/>
              </a:rPr>
              <a:t> </a:t>
            </a:r>
            <a:r>
              <a:rPr lang="el-GR" sz="1800" dirty="0">
                <a:solidFill>
                  <a:srgbClr val="1D1D1B"/>
                </a:solidFill>
                <a:ea typeface="+mn-lt"/>
                <a:cs typeface="+mn-lt"/>
              </a:rPr>
              <a:t>Επιλέξτε βασικούς τομείς </a:t>
            </a:r>
            <a:r>
              <a:rPr lang="en-US" sz="1800" b="0" dirty="0">
                <a:solidFill>
                  <a:srgbClr val="1D1D1B"/>
                </a:solidFill>
                <a:ea typeface="+mn-lt"/>
                <a:cs typeface="+mn-lt"/>
              </a:rPr>
              <a:t>: </a:t>
            </a:r>
            <a:r>
              <a:rPr lang="el-GR" sz="1800" b="0" dirty="0">
                <a:solidFill>
                  <a:srgbClr val="1D1D1B"/>
                </a:solidFill>
                <a:ea typeface="+mn-lt"/>
                <a:cs typeface="+mn-lt"/>
              </a:rPr>
              <a:t>Επιλέξτε κατηγορίες όπως «Ποιος;», «Τι να οδηγήσω;» και «Θέματα» για να λάβετε εξατομικευμένες προτάσεις.</a:t>
            </a:r>
            <a:endParaRPr lang="en-US" sz="1800" b="0" dirty="0">
              <a:solidFill>
                <a:srgbClr val="1D1D1B"/>
              </a:solidFill>
            </a:endParaRPr>
          </a:p>
          <a:p>
            <a:pPr marL="285750">
              <a:lnSpc>
                <a:spcPct val="100000"/>
              </a:lnSpc>
              <a:spcBef>
                <a:spcPts val="600"/>
              </a:spcBef>
              <a:spcAft>
                <a:spcPts val="600"/>
              </a:spcAft>
              <a:buChar char="•"/>
              <a:defRPr/>
            </a:pPr>
            <a:r>
              <a:rPr lang="en-US" sz="1800" dirty="0">
                <a:solidFill>
                  <a:srgbClr val="1D1D1B"/>
                </a:solidFill>
                <a:ea typeface="+mn-lt"/>
                <a:cs typeface="+mn-lt"/>
              </a:rPr>
              <a:t> </a:t>
            </a:r>
            <a:r>
              <a:rPr lang="el-GR" sz="1800" dirty="0">
                <a:solidFill>
                  <a:srgbClr val="1D1D1B"/>
                </a:solidFill>
                <a:ea typeface="+mn-lt"/>
                <a:cs typeface="+mn-lt"/>
              </a:rPr>
              <a:t>Αξιολογήστε την απόδοση της ομάδας </a:t>
            </a:r>
            <a:r>
              <a:rPr lang="en-US" sz="1800" b="0" dirty="0">
                <a:solidFill>
                  <a:srgbClr val="1D1D1B"/>
                </a:solidFill>
                <a:ea typeface="+mn-lt"/>
                <a:cs typeface="+mn-lt"/>
              </a:rPr>
              <a:t>: </a:t>
            </a:r>
            <a:r>
              <a:rPr lang="el-GR" sz="1800" b="0" dirty="0">
                <a:solidFill>
                  <a:srgbClr val="1D1D1B"/>
                </a:solidFill>
                <a:ea typeface="+mn-lt"/>
                <a:cs typeface="+mn-lt"/>
              </a:rPr>
              <a:t>Χρησιμοποιήστε τα εργαλεία αξιολόγησης της πλατφόρμας για να αξιολογήσετε τα δυνατά σημεία της ομάδας σας και τους τομείς που χρήζουν βελτίωσης.</a:t>
            </a:r>
          </a:p>
          <a:p>
            <a:pPr marL="285750">
              <a:lnSpc>
                <a:spcPct val="100000"/>
              </a:lnSpc>
              <a:spcBef>
                <a:spcPts val="600"/>
              </a:spcBef>
              <a:spcAft>
                <a:spcPts val="600"/>
              </a:spcAft>
              <a:buChar char="•"/>
              <a:defRPr/>
            </a:pPr>
            <a:r>
              <a:rPr lang="en-US" sz="1800" dirty="0">
                <a:solidFill>
                  <a:srgbClr val="1D1D1B"/>
                </a:solidFill>
                <a:ea typeface="+mn-lt"/>
                <a:cs typeface="+mn-lt"/>
              </a:rPr>
              <a:t> </a:t>
            </a:r>
            <a:r>
              <a:rPr lang="el-GR" sz="1800" dirty="0">
                <a:solidFill>
                  <a:srgbClr val="1D1D1B"/>
                </a:solidFill>
                <a:ea typeface="+mn-lt"/>
                <a:cs typeface="+mn-lt"/>
              </a:rPr>
              <a:t>Αξιοποιήσιμες γνώσεις: </a:t>
            </a:r>
            <a:r>
              <a:rPr lang="el-GR" sz="1800" b="0" dirty="0">
                <a:solidFill>
                  <a:srgbClr val="1D1D1B"/>
                </a:solidFill>
                <a:ea typeface="+mn-lt"/>
                <a:cs typeface="+mn-lt"/>
              </a:rPr>
              <a:t>Αξιοποιήστε εξατομικευμένες συστάσεις για να βελτιώσετε την επικοινωνία και τη συνεργασία της ομάδας</a:t>
            </a:r>
            <a:r>
              <a:rPr lang="en-US" sz="1800" b="0" dirty="0">
                <a:solidFill>
                  <a:srgbClr val="1D1D1B"/>
                </a:solidFill>
                <a:ea typeface="+mn-lt"/>
                <a:cs typeface="+mn-lt"/>
              </a:rPr>
              <a:t>.</a:t>
            </a:r>
            <a:endParaRPr lang="en-US" sz="1800" b="0" dirty="0"/>
          </a:p>
          <a:p>
            <a:pPr marL="285750">
              <a:lnSpc>
                <a:spcPct val="100000"/>
              </a:lnSpc>
              <a:spcBef>
                <a:spcPts val="600"/>
              </a:spcBef>
              <a:spcAft>
                <a:spcPts val="600"/>
              </a:spcAft>
              <a:buChar char="•"/>
              <a:defRPr/>
            </a:pPr>
            <a:r>
              <a:rPr lang="el-GR" sz="1800" dirty="0">
                <a:solidFill>
                  <a:srgbClr val="1D1D1B"/>
                </a:solidFill>
                <a:ea typeface="+mn-lt"/>
                <a:cs typeface="+mn-lt"/>
              </a:rPr>
              <a:t> Βελτίωση των αποτελεσμάτων: </a:t>
            </a:r>
            <a:r>
              <a:rPr lang="el-GR" sz="1800" b="0" dirty="0">
                <a:solidFill>
                  <a:srgbClr val="1D1D1B"/>
                </a:solidFill>
                <a:ea typeface="+mn-lt"/>
                <a:cs typeface="+mn-lt"/>
              </a:rPr>
              <a:t>Επικεντρωθείτε στη συνοχή και την παραγωγικότητα της ομάδας για την επίτευξη των οργανωτικών στόχων. Η Bunch.ai σας βοηθά να δημιουργήσετε μια πιο συνεργάσιμη και υψηλής απόδοσης ομάδα χρησιμοποιώντας πληροφορίες και συστάσεις που βασίζονται στην τεχνητή νοημοσύνη.</a:t>
            </a:r>
            <a:endParaRPr lang="en-US" sz="1500" b="0" dirty="0">
              <a:solidFill>
                <a:srgbClr val="1D1D1B"/>
              </a:solidFill>
            </a:endParaRPr>
          </a:p>
          <a:p>
            <a:pPr>
              <a:defRPr/>
            </a:pPr>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flipH="1" flipV="1">
            <a:off x="-1837949" y="-825174"/>
            <a:ext cx="142032" cy="106735"/>
          </a:xfrm>
          <a:prstGeom prst="rect">
            <a:avLst/>
          </a:prstGeom>
        </p:spPr>
      </p:pic>
    </p:spTree>
    <p:extLst>
      <p:ext uri="{BB962C8B-B14F-4D97-AF65-F5344CB8AC3E}">
        <p14:creationId xmlns:p14="http://schemas.microsoft.com/office/powerpoint/2010/main" val="1742645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ecf44786e8_0_198"/>
          <p:cNvSpPr txBox="1">
            <a:spLocks noGrp="1"/>
          </p:cNvSpPr>
          <p:nvPr>
            <p:ph type="title"/>
          </p:nvPr>
        </p:nvSpPr>
        <p:spPr>
          <a:xfrm>
            <a:off x="651844" y="21496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dirty="0">
                <a:latin typeface="Raleway" pitchFamily="2" charset="0"/>
              </a:rPr>
              <a:t>Περισσότερα προς εξερεύνηση </a:t>
            </a:r>
            <a:r>
              <a:rPr lang="en-GB" sz="3400" dirty="0">
                <a:latin typeface="Raleway" pitchFamily="2" charset="0"/>
              </a:rPr>
              <a:t>: </a:t>
            </a:r>
            <a:r>
              <a:rPr lang="el-GR" sz="3400" b="1" dirty="0">
                <a:solidFill>
                  <a:schemeClr val="lt1"/>
                </a:solidFill>
                <a:latin typeface="Raleway" pitchFamily="2" charset="0"/>
                <a:ea typeface="Raleway"/>
                <a:cs typeface="Raleway"/>
                <a:sym typeface="Raleway"/>
              </a:rPr>
              <a:t>Βιβλία</a:t>
            </a:r>
            <a:endParaRPr lang="en-GB" sz="3400" b="1" dirty="0">
              <a:solidFill>
                <a:schemeClr val="lt1"/>
              </a:solidFill>
              <a:highlight>
                <a:srgbClr val="FFFF00"/>
              </a:highlight>
              <a:latin typeface="Raleway" pitchFamily="2" charset="0"/>
              <a:ea typeface="Raleway"/>
              <a:cs typeface="Raleway"/>
            </a:endParaRPr>
          </a:p>
        </p:txBody>
      </p:sp>
      <p:sp>
        <p:nvSpPr>
          <p:cNvPr id="319" name="Google Shape;319;g2ecf44786e8_0_198"/>
          <p:cNvSpPr txBox="1"/>
          <p:nvPr/>
        </p:nvSpPr>
        <p:spPr>
          <a:xfrm>
            <a:off x="675924" y="1390288"/>
            <a:ext cx="8004127" cy="188730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1600" b="1" dirty="0">
                <a:latin typeface="Raleway"/>
                <a:ea typeface="Raleway"/>
                <a:cs typeface="Times New Roman"/>
              </a:rPr>
              <a:t>Τμήμα</a:t>
            </a:r>
            <a:r>
              <a:rPr lang="en-GB" sz="1600" b="1" dirty="0">
                <a:latin typeface="Raleway"/>
                <a:ea typeface="Raleway"/>
                <a:cs typeface="Times New Roman"/>
              </a:rPr>
              <a:t> 1 </a:t>
            </a:r>
          </a:p>
          <a:p>
            <a:pPr>
              <a:spcBef>
                <a:spcPts val="600"/>
              </a:spcBef>
              <a:spcAft>
                <a:spcPts val="600"/>
              </a:spcAft>
            </a:pPr>
            <a:r>
              <a:rPr lang="en-GB" sz="1600" dirty="0">
                <a:latin typeface="Raleway"/>
                <a:ea typeface="Raleway"/>
                <a:cs typeface="Times New Roman"/>
                <a:sym typeface="Raleway"/>
              </a:rPr>
              <a:t>Schneider, B. D. (2010). </a:t>
            </a:r>
            <a:r>
              <a:rPr lang="en-GB" sz="1600" i="1" dirty="0">
                <a:latin typeface="Raleway"/>
                <a:ea typeface="Raleway"/>
                <a:cs typeface="Times New Roman"/>
                <a:sym typeface="Raleway"/>
              </a:rPr>
              <a:t>Energy leadership: Transforming Your Workplace and Your Life from the Core</a:t>
            </a:r>
            <a:r>
              <a:rPr lang="en-GB" sz="1600" dirty="0">
                <a:latin typeface="Raleway"/>
                <a:ea typeface="Raleway"/>
                <a:cs typeface="Times New Roman"/>
                <a:sym typeface="Raleway"/>
              </a:rPr>
              <a:t>. John Wiley &amp; Sons.</a:t>
            </a:r>
            <a:endParaRPr lang="en-US" sz="1600" dirty="0">
              <a:latin typeface="Raleway"/>
            </a:endParaRPr>
          </a:p>
          <a:p>
            <a:pPr>
              <a:spcBef>
                <a:spcPts val="600"/>
              </a:spcBef>
              <a:spcAft>
                <a:spcPts val="600"/>
              </a:spcAft>
            </a:pPr>
            <a:r>
              <a:rPr lang="en-GB" sz="1600" dirty="0">
                <a:latin typeface="Raleway"/>
                <a:ea typeface="Raleway"/>
                <a:cs typeface="Times New Roman"/>
                <a:sym typeface="Raleway"/>
              </a:rPr>
              <a:t>Pfeffer, J. (2015). </a:t>
            </a:r>
            <a:r>
              <a:rPr lang="en-GB" sz="1600" i="1" dirty="0">
                <a:latin typeface="Raleway"/>
                <a:ea typeface="Raleway"/>
                <a:cs typeface="Times New Roman"/>
                <a:sym typeface="Raleway"/>
              </a:rPr>
              <a:t>Leadership BS: Fixing Workplaces and Careers One Truth at a Time</a:t>
            </a:r>
            <a:r>
              <a:rPr lang="en-GB" sz="1600" dirty="0">
                <a:latin typeface="Raleway"/>
                <a:ea typeface="Raleway"/>
                <a:cs typeface="Times New Roman"/>
                <a:sym typeface="Raleway"/>
              </a:rPr>
              <a:t>. HarperCollins.</a:t>
            </a:r>
            <a:endParaRPr lang="en-GB" sz="1600" dirty="0">
              <a:ea typeface="Raleway"/>
            </a:endParaRPr>
          </a:p>
        </p:txBody>
      </p:sp>
      <p:pic>
        <p:nvPicPr>
          <p:cNvPr id="320" name="Google Shape;320;g2ecf44786e8_0_198"/>
          <p:cNvPicPr preferRelativeResize="0"/>
          <p:nvPr/>
        </p:nvPicPr>
        <p:blipFill>
          <a:blip r:embed="rId3">
            <a:alphaModFix/>
          </a:blip>
          <a:stretch>
            <a:fillRect/>
          </a:stretch>
        </p:blipFill>
        <p:spPr>
          <a:xfrm>
            <a:off x="8680050" y="265140"/>
            <a:ext cx="2556150" cy="2556150"/>
          </a:xfrm>
          <a:prstGeom prst="rect">
            <a:avLst/>
          </a:prstGeom>
          <a:noFill/>
          <a:ln>
            <a:noFill/>
          </a:ln>
        </p:spPr>
      </p:pic>
      <p:sp>
        <p:nvSpPr>
          <p:cNvPr id="3" name="TextBox 2">
            <a:extLst>
              <a:ext uri="{FF2B5EF4-FFF2-40B4-BE49-F238E27FC236}">
                <a16:creationId xmlns:a16="http://schemas.microsoft.com/office/drawing/2014/main" id="{20E63D8C-9AEE-CA19-C305-807827756CF7}"/>
              </a:ext>
            </a:extLst>
          </p:cNvPr>
          <p:cNvSpPr txBox="1"/>
          <p:nvPr/>
        </p:nvSpPr>
        <p:spPr>
          <a:xfrm>
            <a:off x="10902715" y="2331974"/>
            <a:ext cx="116702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319;g2ecf44786e8_0_198">
            <a:extLst>
              <a:ext uri="{FF2B5EF4-FFF2-40B4-BE49-F238E27FC236}">
                <a16:creationId xmlns:a16="http://schemas.microsoft.com/office/drawing/2014/main" id="{E79D2CAE-48EE-A15D-0F42-A94B6C8236FF}"/>
              </a:ext>
            </a:extLst>
          </p:cNvPr>
          <p:cNvSpPr txBox="1"/>
          <p:nvPr/>
        </p:nvSpPr>
        <p:spPr>
          <a:xfrm>
            <a:off x="679967" y="3075284"/>
            <a:ext cx="10806001" cy="305794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600" dirty="0">
                <a:latin typeface="Raleway"/>
                <a:cs typeface="Times New Roman"/>
              </a:rPr>
              <a:t>Sinek, S. (2014). </a:t>
            </a:r>
            <a:r>
              <a:rPr lang="en-GB" sz="1600" i="1" dirty="0">
                <a:latin typeface="Raleway"/>
                <a:cs typeface="Times New Roman"/>
              </a:rPr>
              <a:t>Leaders eat last: Why Some Teams Pull Together and Others Don’t</a:t>
            </a:r>
            <a:r>
              <a:rPr lang="en-GB" sz="1600" dirty="0">
                <a:latin typeface="Raleway"/>
                <a:cs typeface="Times New Roman"/>
              </a:rPr>
              <a:t>. Penguin UK.</a:t>
            </a:r>
            <a:endParaRPr lang="en-US" dirty="0"/>
          </a:p>
          <a:p>
            <a:pPr>
              <a:spcBef>
                <a:spcPts val="600"/>
              </a:spcBef>
              <a:spcAft>
                <a:spcPts val="600"/>
              </a:spcAft>
            </a:pPr>
            <a:r>
              <a:rPr lang="en-GB" sz="1600" dirty="0">
                <a:latin typeface="Raleway"/>
                <a:ea typeface="Raleway"/>
                <a:cs typeface="Times New Roman"/>
                <a:sym typeface="Raleway"/>
              </a:rPr>
              <a:t>Kay, K., &amp; Shipman, C. (2018). </a:t>
            </a:r>
            <a:r>
              <a:rPr lang="en-GB" sz="1600" i="1" dirty="0">
                <a:latin typeface="Raleway"/>
                <a:ea typeface="Raleway"/>
                <a:cs typeface="Times New Roman"/>
                <a:sym typeface="Raleway"/>
              </a:rPr>
              <a:t>The confidence code: The Science and Art of Self-Assurance---What Women Should Know</a:t>
            </a:r>
            <a:r>
              <a:rPr lang="en-GB" sz="1600" dirty="0">
                <a:latin typeface="Raleway"/>
                <a:ea typeface="Raleway"/>
                <a:cs typeface="Times New Roman"/>
                <a:sym typeface="Raleway"/>
              </a:rPr>
              <a:t>. HarperBusiness</a:t>
            </a:r>
            <a:endParaRPr lang="en-GB" sz="1600" dirty="0">
              <a:ea typeface="Raleway"/>
            </a:endParaRPr>
          </a:p>
          <a:p>
            <a:pPr>
              <a:spcBef>
                <a:spcPts val="600"/>
              </a:spcBef>
              <a:spcAft>
                <a:spcPts val="600"/>
              </a:spcAft>
            </a:pPr>
            <a:r>
              <a:rPr lang="el-GR" sz="1600" b="1" dirty="0">
                <a:latin typeface="Raleway"/>
                <a:ea typeface="Raleway"/>
                <a:cs typeface="Times New Roman"/>
                <a:sym typeface="Raleway"/>
              </a:rPr>
              <a:t>Τμήμα</a:t>
            </a:r>
            <a:r>
              <a:rPr lang="en-GB" sz="1600" b="1" dirty="0">
                <a:latin typeface="Raleway"/>
                <a:ea typeface="Raleway"/>
                <a:cs typeface="Times New Roman"/>
                <a:sym typeface="Raleway"/>
              </a:rPr>
              <a:t> 2 </a:t>
            </a:r>
            <a:endParaRPr lang="en-GB" sz="1600" b="1" dirty="0">
              <a:ea typeface="Raleway"/>
            </a:endParaRPr>
          </a:p>
          <a:p>
            <a:pPr>
              <a:spcBef>
                <a:spcPts val="600"/>
              </a:spcBef>
              <a:spcAft>
                <a:spcPts val="600"/>
              </a:spcAft>
            </a:pPr>
            <a:r>
              <a:rPr lang="en-GB" sz="1600" dirty="0">
                <a:latin typeface="Raleway"/>
                <a:ea typeface="Raleway"/>
                <a:cs typeface="Times New Roman"/>
                <a:sym typeface="Raleway"/>
              </a:rPr>
              <a:t>Clark, D. (2017). </a:t>
            </a:r>
            <a:r>
              <a:rPr lang="en-GB" sz="1600" i="1" dirty="0">
                <a:latin typeface="Raleway"/>
                <a:ea typeface="Raleway"/>
                <a:cs typeface="Times New Roman"/>
                <a:sym typeface="Raleway"/>
              </a:rPr>
              <a:t>Reinventing You, with a New Preface: Define Your Brand, Imagine Your Future</a:t>
            </a:r>
            <a:r>
              <a:rPr lang="en-GB" sz="1600" dirty="0">
                <a:latin typeface="Raleway"/>
                <a:ea typeface="Raleway"/>
                <a:cs typeface="Times New Roman"/>
                <a:sym typeface="Raleway"/>
              </a:rPr>
              <a:t>.</a:t>
            </a:r>
            <a:endParaRPr lang="en-GB" sz="1600" dirty="0">
              <a:ea typeface="Raleway"/>
            </a:endParaRPr>
          </a:p>
          <a:p>
            <a:pPr>
              <a:spcBef>
                <a:spcPts val="600"/>
              </a:spcBef>
              <a:spcAft>
                <a:spcPts val="600"/>
              </a:spcAft>
            </a:pPr>
            <a:r>
              <a:rPr lang="el-GR" sz="1600" b="1" dirty="0">
                <a:latin typeface="Raleway"/>
                <a:cs typeface="Times New Roman"/>
              </a:rPr>
              <a:t>Τμήμα</a:t>
            </a:r>
            <a:r>
              <a:rPr lang="en-GB" sz="1600" b="1" dirty="0">
                <a:latin typeface="Raleway"/>
                <a:cs typeface="Times New Roman"/>
              </a:rPr>
              <a:t> 3</a:t>
            </a:r>
          </a:p>
          <a:p>
            <a:pPr>
              <a:spcBef>
                <a:spcPts val="600"/>
              </a:spcBef>
              <a:spcAft>
                <a:spcPts val="600"/>
              </a:spcAft>
            </a:pPr>
            <a:r>
              <a:rPr lang="en-GB" sz="1600" dirty="0" err="1">
                <a:latin typeface="Raleway"/>
                <a:cs typeface="Times New Roman"/>
              </a:rPr>
              <a:t>Ciaramicoli</a:t>
            </a:r>
            <a:r>
              <a:rPr lang="en-GB" sz="1600" dirty="0">
                <a:latin typeface="Raleway"/>
                <a:cs typeface="Times New Roman"/>
              </a:rPr>
              <a:t>, A. P., &amp; Ketcham, K. (2001). </a:t>
            </a:r>
            <a:r>
              <a:rPr lang="en-GB" sz="1600" i="1" dirty="0">
                <a:latin typeface="Raleway"/>
                <a:cs typeface="Times New Roman"/>
              </a:rPr>
              <a:t>The power of empathy: A Practical Guide to Creating Intimacy, Self-understanding, and Lasting Love</a:t>
            </a:r>
            <a:r>
              <a:rPr lang="en-GB" sz="1600" dirty="0">
                <a:latin typeface="Raleway"/>
                <a:cs typeface="Times New Roman"/>
              </a:rPr>
              <a:t>. Plume Books.</a:t>
            </a:r>
            <a:endParaRPr lang="en-GB"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2ecf44786e8_0_464"/>
          <p:cNvSpPr txBox="1">
            <a:spLocks noGrp="1"/>
          </p:cNvSpPr>
          <p:nvPr>
            <p:ph type="title"/>
          </p:nvPr>
        </p:nvSpPr>
        <p:spPr>
          <a:xfrm>
            <a:off x="496725" y="347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dirty="0">
                <a:latin typeface="Raleway" pitchFamily="2" charset="0"/>
              </a:rPr>
              <a:t>Περισσότερα προς εξερεύνηση </a:t>
            </a:r>
            <a:r>
              <a:rPr lang="en-GB" sz="3400" dirty="0">
                <a:latin typeface="Raleway" pitchFamily="2" charset="0"/>
              </a:rPr>
              <a:t>: </a:t>
            </a:r>
            <a:r>
              <a:rPr lang="en-GB" sz="3400" b="1" dirty="0">
                <a:solidFill>
                  <a:schemeClr val="lt1"/>
                </a:solidFill>
                <a:latin typeface="Raleway" pitchFamily="2" charset="0"/>
              </a:rPr>
              <a:t>Podcasts</a:t>
            </a:r>
            <a:endParaRPr lang="en-GB" sz="3400" b="1" dirty="0">
              <a:solidFill>
                <a:schemeClr val="lt1"/>
              </a:solidFill>
              <a:highlight>
                <a:srgbClr val="FFFF00"/>
              </a:highlight>
              <a:latin typeface="Raleway" pitchFamily="2" charset="0"/>
            </a:endParaRPr>
          </a:p>
        </p:txBody>
      </p:sp>
      <p:sp>
        <p:nvSpPr>
          <p:cNvPr id="326" name="Google Shape;326;g2ecf44786e8_0_464"/>
          <p:cNvSpPr txBox="1"/>
          <p:nvPr/>
        </p:nvSpPr>
        <p:spPr>
          <a:xfrm>
            <a:off x="2726750" y="2743575"/>
            <a:ext cx="664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327" name="Google Shape;327;g2ecf44786e8_0_464"/>
          <p:cNvPicPr preferRelativeResize="0"/>
          <p:nvPr/>
        </p:nvPicPr>
        <p:blipFill>
          <a:blip r:embed="rId3">
            <a:alphaModFix/>
          </a:blip>
          <a:stretch>
            <a:fillRect/>
          </a:stretch>
        </p:blipFill>
        <p:spPr>
          <a:xfrm>
            <a:off x="6502750" y="1416275"/>
            <a:ext cx="4982369" cy="1636775"/>
          </a:xfrm>
          <a:prstGeom prst="rect">
            <a:avLst/>
          </a:prstGeom>
          <a:noFill/>
          <a:ln>
            <a:noFill/>
          </a:ln>
        </p:spPr>
      </p:pic>
      <p:pic>
        <p:nvPicPr>
          <p:cNvPr id="328" name="Google Shape;328;g2ecf44786e8_0_464"/>
          <p:cNvPicPr preferRelativeResize="0"/>
          <p:nvPr/>
        </p:nvPicPr>
        <p:blipFill>
          <a:blip r:embed="rId4">
            <a:alphaModFix/>
          </a:blip>
          <a:stretch>
            <a:fillRect/>
          </a:stretch>
        </p:blipFill>
        <p:spPr>
          <a:xfrm>
            <a:off x="3414513" y="4756225"/>
            <a:ext cx="4982375" cy="1696814"/>
          </a:xfrm>
          <a:prstGeom prst="rect">
            <a:avLst/>
          </a:prstGeom>
          <a:noFill/>
          <a:ln>
            <a:noFill/>
          </a:ln>
        </p:spPr>
      </p:pic>
      <p:pic>
        <p:nvPicPr>
          <p:cNvPr id="329" name="Google Shape;329;g2ecf44786e8_0_464"/>
          <p:cNvPicPr preferRelativeResize="0"/>
          <p:nvPr/>
        </p:nvPicPr>
        <p:blipFill>
          <a:blip r:embed="rId5">
            <a:alphaModFix/>
          </a:blip>
          <a:stretch>
            <a:fillRect/>
          </a:stretch>
        </p:blipFill>
        <p:spPr>
          <a:xfrm>
            <a:off x="10002905" y="4753878"/>
            <a:ext cx="1795398" cy="1815992"/>
          </a:xfrm>
          <a:prstGeom prst="rect">
            <a:avLst/>
          </a:prstGeom>
          <a:noFill/>
          <a:ln>
            <a:noFill/>
          </a:ln>
        </p:spPr>
      </p:pic>
      <p:pic>
        <p:nvPicPr>
          <p:cNvPr id="330" name="Google Shape;330;g2ecf44786e8_0_464"/>
          <p:cNvPicPr preferRelativeResize="0"/>
          <p:nvPr/>
        </p:nvPicPr>
        <p:blipFill>
          <a:blip r:embed="rId6">
            <a:alphaModFix/>
          </a:blip>
          <a:stretch>
            <a:fillRect/>
          </a:stretch>
        </p:blipFill>
        <p:spPr>
          <a:xfrm>
            <a:off x="5317041" y="3086250"/>
            <a:ext cx="4678009" cy="1636775"/>
          </a:xfrm>
          <a:prstGeom prst="rect">
            <a:avLst/>
          </a:prstGeom>
          <a:noFill/>
          <a:ln>
            <a:noFill/>
          </a:ln>
        </p:spPr>
      </p:pic>
      <p:sp>
        <p:nvSpPr>
          <p:cNvPr id="3" name="TextBox 2">
            <a:extLst>
              <a:ext uri="{FF2B5EF4-FFF2-40B4-BE49-F238E27FC236}">
                <a16:creationId xmlns:a16="http://schemas.microsoft.com/office/drawing/2014/main" id="{4FDA69AF-0885-A3B6-473C-F2DA21CBC762}"/>
              </a:ext>
            </a:extLst>
          </p:cNvPr>
          <p:cNvSpPr txBox="1"/>
          <p:nvPr/>
        </p:nvSpPr>
        <p:spPr>
          <a:xfrm>
            <a:off x="11178297" y="6178378"/>
            <a:ext cx="101384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7">
                  <a:extLst>
                    <a:ext uri="{A12FA001-AC4F-418D-AE19-62706E023703}">
                      <ahyp:hlinkClr xmlns:ahyp="http://schemas.microsoft.com/office/drawing/2018/hyperlinkcolor" val="tx"/>
                    </a:ext>
                  </a:extLst>
                </a:hlinkClick>
              </a:rPr>
              <a:t>Online Web Fonts</a:t>
            </a:r>
            <a:endParaRPr lang="en-US" sz="1000">
              <a:solidFill>
                <a:schemeClr val="accent1"/>
              </a:solidFill>
              <a:latin typeface="Raleway"/>
              <a:hlinkClick r:id="rId7">
                <a:extLst>
                  <a:ext uri="{A12FA001-AC4F-418D-AE19-62706E023703}">
                    <ahyp:hlinkClr xmlns:ahyp="http://schemas.microsoft.com/office/drawing/2018/hyperlinkcolor" val="tx"/>
                  </a:ext>
                </a:extLst>
              </a:hlinkClick>
            </a:endParaRPr>
          </a:p>
        </p:txBody>
      </p:sp>
      <p:sp>
        <p:nvSpPr>
          <p:cNvPr id="5" name="TextBox 4">
            <a:extLst>
              <a:ext uri="{FF2B5EF4-FFF2-40B4-BE49-F238E27FC236}">
                <a16:creationId xmlns:a16="http://schemas.microsoft.com/office/drawing/2014/main" id="{DA60FC0A-D0B5-C83B-0739-DD21BE28E909}"/>
              </a:ext>
            </a:extLst>
          </p:cNvPr>
          <p:cNvSpPr txBox="1"/>
          <p:nvPr/>
        </p:nvSpPr>
        <p:spPr>
          <a:xfrm>
            <a:off x="782596" y="1675025"/>
            <a:ext cx="4180701"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b="1" dirty="0">
                <a:latin typeface="Raleway"/>
              </a:rPr>
              <a:t>Αυτά τα τρία </a:t>
            </a:r>
            <a:r>
              <a:rPr lang="el-GR" sz="1800" b="1" dirty="0" err="1">
                <a:latin typeface="Raleway"/>
              </a:rPr>
              <a:t>podcast</a:t>
            </a:r>
            <a:r>
              <a:rPr lang="el-GR" sz="1800" b="1" dirty="0">
                <a:latin typeface="Raleway"/>
              </a:rPr>
              <a:t> για την ηγεσία </a:t>
            </a:r>
            <a:r>
              <a:rPr lang="el-GR" sz="1800" dirty="0">
                <a:latin typeface="Raleway"/>
              </a:rPr>
              <a:t>θα παρέχουν πρακτικές συμβουλές για τη βελτίωση των ηγετικών δεξιοτήτων, τη λήψη αποφάσεων και τη δυναμική της ομάδας. Αυτά τα </a:t>
            </a:r>
            <a:r>
              <a:rPr lang="el-GR" sz="1800" dirty="0" err="1">
                <a:latin typeface="Raleway"/>
              </a:rPr>
              <a:t>podcasts</a:t>
            </a:r>
            <a:r>
              <a:rPr lang="el-GR" sz="1800" dirty="0">
                <a:latin typeface="Raleway"/>
              </a:rPr>
              <a:t> προσφέρουν παραδείγματα από τον πραγματικό κόσμο και εφαρμόσιμες στρατηγικές, καθιστώντας τα ιδανικά για όσους επιθυμούν να αναπτυχθούν προσωπικά και επαγγελματικά στην ηγεσία.</a:t>
            </a:r>
            <a:endParaRPr lang="en-US" sz="1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dirty="0">
                <a:latin typeface="Raleway" pitchFamily="2" charset="0"/>
              </a:rPr>
              <a:t>Περισσότερα προς εξερεύνηση </a:t>
            </a:r>
            <a:r>
              <a:rPr lang="en-GB" sz="3400" dirty="0">
                <a:latin typeface="Raleway" pitchFamily="2" charset="0"/>
              </a:rPr>
              <a:t>: </a:t>
            </a:r>
            <a:r>
              <a:rPr lang="en-GB" sz="3400" b="1" dirty="0">
                <a:solidFill>
                  <a:schemeClr val="lt1"/>
                </a:solidFill>
                <a:latin typeface="Raleway" pitchFamily="2" charset="0"/>
                <a:ea typeface="Raleway"/>
                <a:cs typeface="Raleway"/>
                <a:sym typeface="Raleway"/>
              </a:rPr>
              <a:t>Ted Talks</a:t>
            </a:r>
            <a:endParaRPr lang="en-GB" sz="3400" b="1" dirty="0">
              <a:solidFill>
                <a:schemeClr val="lt1"/>
              </a:solidFill>
              <a:highlight>
                <a:srgbClr val="FFFF00"/>
              </a:highlight>
              <a:latin typeface="Raleway" pitchFamily="2" charset="0"/>
            </a:endParaRPr>
          </a:p>
        </p:txBody>
      </p:sp>
      <p:sp>
        <p:nvSpPr>
          <p:cNvPr id="337" name="Google Shape;337;g2ecf44786e8_0_499"/>
          <p:cNvSpPr txBox="1"/>
          <p:nvPr/>
        </p:nvSpPr>
        <p:spPr>
          <a:xfrm>
            <a:off x="582429" y="1349868"/>
            <a:ext cx="11027291" cy="3821016"/>
          </a:xfrm>
          <a:prstGeom prst="rect">
            <a:avLst/>
          </a:prstGeom>
          <a:noFill/>
          <a:ln>
            <a:noFill/>
          </a:ln>
        </p:spPr>
        <p:txBody>
          <a:bodyPr spcFirstLastPara="1" wrap="square" lIns="91425" tIns="91425" rIns="91425" bIns="91425" anchor="t" anchorCtr="0">
            <a:spAutoFit/>
          </a:bodyPr>
          <a:lstStyle/>
          <a:p>
            <a:pPr>
              <a:lnSpc>
                <a:spcPct val="114999"/>
              </a:lnSpc>
              <a:spcBef>
                <a:spcPts val="1000"/>
              </a:spcBef>
            </a:pPr>
            <a:r>
              <a:rPr lang="el-GR" sz="1800" b="1" dirty="0">
                <a:solidFill>
                  <a:schemeClr val="accent1"/>
                </a:solidFill>
                <a:latin typeface="Raleway"/>
              </a:rPr>
              <a:t>Τμήμα</a:t>
            </a:r>
            <a:r>
              <a:rPr lang="en-GB" sz="1800" b="1" dirty="0">
                <a:solidFill>
                  <a:schemeClr val="accent1"/>
                </a:solidFill>
                <a:latin typeface="Raleway"/>
              </a:rPr>
              <a:t> 1</a:t>
            </a:r>
          </a:p>
          <a:p>
            <a:pPr>
              <a:lnSpc>
                <a:spcPct val="114999"/>
              </a:lnSpc>
              <a:spcBef>
                <a:spcPts val="1000"/>
              </a:spcBef>
            </a:pPr>
            <a:r>
              <a:rPr lang="en-GB" sz="1800" dirty="0">
                <a:solidFill>
                  <a:schemeClr val="accent1"/>
                </a:solidFill>
                <a:latin typeface="Raleway"/>
                <a:hlinkClick r:id="rId3">
                  <a:extLst>
                    <a:ext uri="{A12FA001-AC4F-418D-AE19-62706E023703}">
                      <ahyp:hlinkClr xmlns:ahyp="http://schemas.microsoft.com/office/drawing/2018/hyperlinkcolor" val="tx"/>
                    </a:ext>
                  </a:extLst>
                </a:hlinkClick>
              </a:rPr>
              <a:t>The Likability Dilemma for Women Leaders | Robin Hauser </a:t>
            </a:r>
            <a:r>
              <a:rPr lang="en-GB" sz="1800" dirty="0">
                <a:solidFill>
                  <a:schemeClr val="accent1"/>
                </a:solidFill>
                <a:latin typeface="Raleway"/>
              </a:rPr>
              <a:t>- This Ted Talk explores the challenges women leaders face balancing likability and authority, and strategies to navigate this tension.</a:t>
            </a:r>
            <a:endParaRPr lang="en-US" sz="1800" dirty="0">
              <a:solidFill>
                <a:schemeClr val="accent1"/>
              </a:solidFill>
              <a:latin typeface="Raleway"/>
            </a:endParaRPr>
          </a:p>
          <a:p>
            <a:pPr>
              <a:lnSpc>
                <a:spcPct val="114999"/>
              </a:lnSpc>
              <a:spcBef>
                <a:spcPts val="1000"/>
              </a:spcBef>
            </a:pPr>
            <a:r>
              <a:rPr lang="en-GB" sz="1800" dirty="0">
                <a:solidFill>
                  <a:schemeClr val="accent1"/>
                </a:solidFill>
                <a:latin typeface="Raleway"/>
                <a:hlinkClick r:id="rId4">
                  <a:extLst>
                    <a:ext uri="{A12FA001-AC4F-418D-AE19-62706E023703}">
                      <ahyp:hlinkClr xmlns:ahyp="http://schemas.microsoft.com/office/drawing/2018/hyperlinkcolor" val="tx"/>
                    </a:ext>
                  </a:extLst>
                </a:hlinkClick>
              </a:rPr>
              <a:t>The Science of Women’s Leadership | Alexis Kanda-Olmstead</a:t>
            </a:r>
            <a:r>
              <a:rPr lang="en-GB" sz="1800" dirty="0">
                <a:solidFill>
                  <a:schemeClr val="accent1"/>
                </a:solidFill>
                <a:latin typeface="Raleway"/>
              </a:rPr>
              <a:t> - This Ted Talk uncovers the research behind women's leadership and learn how to embrace one's potential.</a:t>
            </a:r>
          </a:p>
          <a:p>
            <a:pPr>
              <a:lnSpc>
                <a:spcPct val="114999"/>
              </a:lnSpc>
              <a:spcBef>
                <a:spcPts val="1000"/>
              </a:spcBef>
            </a:pPr>
            <a:r>
              <a:rPr lang="en-GB" sz="1800" dirty="0">
                <a:solidFill>
                  <a:schemeClr val="accent1"/>
                </a:solidFill>
                <a:latin typeface="Raleway"/>
                <a:hlinkClick r:id="rId5">
                  <a:extLst>
                    <a:ext uri="{A12FA001-AC4F-418D-AE19-62706E023703}">
                      <ahyp:hlinkClr xmlns:ahyp="http://schemas.microsoft.com/office/drawing/2018/hyperlinkcolor" val="tx"/>
                    </a:ext>
                  </a:extLst>
                </a:hlinkClick>
              </a:rPr>
              <a:t>Women in Leadership: Lessons in Working Smarter, Not Harder | Anila Khalique</a:t>
            </a:r>
            <a:r>
              <a:rPr lang="en-GB" sz="1800" dirty="0">
                <a:solidFill>
                  <a:schemeClr val="accent1"/>
                </a:solidFill>
                <a:latin typeface="Raleway"/>
              </a:rPr>
              <a:t> - This Ted Talk discovers practical tips for thriving in leadership by prioritizing smarter strategies over harder work.</a:t>
            </a:r>
            <a:endParaRPr lang="en-US" sz="1800" dirty="0">
              <a:solidFill>
                <a:schemeClr val="accent1"/>
              </a:solidFill>
              <a:latin typeface="Raleway"/>
            </a:endParaRPr>
          </a:p>
          <a:p>
            <a:pPr>
              <a:lnSpc>
                <a:spcPct val="114999"/>
              </a:lnSpc>
              <a:spcBef>
                <a:spcPts val="1000"/>
              </a:spcBef>
            </a:pPr>
            <a:r>
              <a:rPr lang="en-GB" sz="1800" dirty="0">
                <a:solidFill>
                  <a:schemeClr val="accent1"/>
                </a:solidFill>
                <a:latin typeface="Raleway"/>
                <a:hlinkClick r:id="rId6">
                  <a:extLst>
                    <a:ext uri="{A12FA001-AC4F-418D-AE19-62706E023703}">
                      <ahyp:hlinkClr xmlns:ahyp="http://schemas.microsoft.com/office/drawing/2018/hyperlinkcolor" val="tx"/>
                    </a:ext>
                  </a:extLst>
                </a:hlinkClick>
              </a:rPr>
              <a:t>How to Figure Out What You Really Want | Ashley Stahl </a:t>
            </a:r>
            <a:r>
              <a:rPr lang="en-GB" sz="1800" dirty="0">
                <a:solidFill>
                  <a:schemeClr val="accent1"/>
                </a:solidFill>
                <a:latin typeface="Raleway"/>
              </a:rPr>
              <a:t>- This Ted Talk discusses finding clarity in one's goals and passions with actionable steps.</a:t>
            </a:r>
            <a:endParaRPr lang="en-GB" sz="1800" dirty="0">
              <a:solidFill>
                <a:schemeClr val="accent1"/>
              </a:solidFill>
            </a:endParaRPr>
          </a:p>
        </p:txBody>
      </p:sp>
    </p:spTree>
    <p:extLst>
      <p:ext uri="{BB962C8B-B14F-4D97-AF65-F5344CB8AC3E}">
        <p14:creationId xmlns:p14="http://schemas.microsoft.com/office/powerpoint/2010/main" val="1051379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dirty="0">
                <a:latin typeface="Raleway" pitchFamily="2" charset="0"/>
              </a:rPr>
              <a:t>Περισσότερα προς εξερεύνηση </a:t>
            </a:r>
            <a:r>
              <a:rPr lang="en-GB" sz="3400" dirty="0">
                <a:latin typeface="Raleway" pitchFamily="2" charset="0"/>
              </a:rPr>
              <a:t>: </a:t>
            </a:r>
            <a:r>
              <a:rPr lang="en-GB" sz="3400" b="1" dirty="0">
                <a:solidFill>
                  <a:schemeClr val="lt1"/>
                </a:solidFill>
                <a:latin typeface="Raleway" pitchFamily="2" charset="0"/>
                <a:ea typeface="Raleway"/>
                <a:cs typeface="Raleway"/>
                <a:sym typeface="Raleway"/>
              </a:rPr>
              <a:t>Ted Talks</a:t>
            </a:r>
            <a:endParaRPr lang="en-GB" sz="3400" b="1" dirty="0">
              <a:solidFill>
                <a:schemeClr val="lt1"/>
              </a:solidFill>
              <a:highlight>
                <a:srgbClr val="FFFF00"/>
              </a:highlight>
              <a:latin typeface="Raleway" pitchFamily="2" charset="0"/>
            </a:endParaRPr>
          </a:p>
        </p:txBody>
      </p:sp>
      <p:sp>
        <p:nvSpPr>
          <p:cNvPr id="337" name="Google Shape;337;g2ecf44786e8_0_499"/>
          <p:cNvSpPr txBox="1"/>
          <p:nvPr/>
        </p:nvSpPr>
        <p:spPr>
          <a:xfrm>
            <a:off x="632265" y="1453898"/>
            <a:ext cx="10937288" cy="415495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1800" b="1" dirty="0">
                <a:solidFill>
                  <a:schemeClr val="accent1"/>
                </a:solidFill>
                <a:latin typeface="Raleway"/>
              </a:rPr>
              <a:t>Τμήμα</a:t>
            </a:r>
            <a:r>
              <a:rPr lang="en-GB" sz="1800" b="1" dirty="0">
                <a:solidFill>
                  <a:schemeClr val="accent1"/>
                </a:solidFill>
                <a:latin typeface="Raleway"/>
              </a:rPr>
              <a:t> 2</a:t>
            </a:r>
            <a:endParaRPr lang="en-GB" sz="1800" dirty="0">
              <a:solidFill>
                <a:schemeClr val="accent1"/>
              </a:solidFill>
              <a:latin typeface="Raleway"/>
            </a:endParaRPr>
          </a:p>
          <a:p>
            <a:pPr>
              <a:spcBef>
                <a:spcPts val="600"/>
              </a:spcBef>
              <a:spcAft>
                <a:spcPts val="600"/>
              </a:spcAft>
            </a:pPr>
            <a:r>
              <a:rPr lang="en-GB" sz="1800" dirty="0">
                <a:solidFill>
                  <a:schemeClr val="accent1"/>
                </a:solidFill>
                <a:latin typeface="Raleway"/>
                <a:hlinkClick r:id="rId3">
                  <a:extLst>
                    <a:ext uri="{A12FA001-AC4F-418D-AE19-62706E023703}">
                      <ahyp:hlinkClr xmlns:ahyp="http://schemas.microsoft.com/office/drawing/2018/hyperlinkcolor" val="tx"/>
                    </a:ext>
                  </a:extLst>
                </a:hlinkClick>
              </a:rPr>
              <a:t>Building personal brands in real life and on social media | Thanh Thanh Huyen</a:t>
            </a:r>
            <a:r>
              <a:rPr lang="en-GB" sz="1800" dirty="0">
                <a:solidFill>
                  <a:schemeClr val="accent1"/>
                </a:solidFill>
                <a:latin typeface="Raleway"/>
              </a:rPr>
              <a:t> - This Ted Talk explores how to master the art of creating an authentic personal brand that shines both online and offline.</a:t>
            </a:r>
            <a:endParaRPr lang="en-US" sz="1800" dirty="0">
              <a:solidFill>
                <a:schemeClr val="accent1"/>
              </a:solidFill>
              <a:latin typeface="Raleway"/>
            </a:endParaRPr>
          </a:p>
          <a:p>
            <a:pPr>
              <a:spcBef>
                <a:spcPts val="600"/>
              </a:spcBef>
              <a:spcAft>
                <a:spcPts val="600"/>
              </a:spcAft>
            </a:pPr>
            <a:r>
              <a:rPr lang="en-GB" sz="1800" dirty="0">
                <a:solidFill>
                  <a:schemeClr val="accent1"/>
                </a:solidFill>
                <a:latin typeface="Raleway"/>
                <a:hlinkClick r:id="rId4">
                  <a:extLst>
                    <a:ext uri="{A12FA001-AC4F-418D-AE19-62706E023703}">
                      <ahyp:hlinkClr xmlns:ahyp="http://schemas.microsoft.com/office/drawing/2018/hyperlinkcolor" val="tx"/>
                    </a:ext>
                  </a:extLst>
                </a:hlinkClick>
              </a:rPr>
              <a:t>How to Build the Brand Called "YOU" in the Digital Age | Shaimae Treres</a:t>
            </a:r>
            <a:r>
              <a:rPr lang="en-GB" sz="1800" dirty="0">
                <a:solidFill>
                  <a:schemeClr val="accent1"/>
                </a:solidFill>
                <a:latin typeface="Raleway"/>
              </a:rPr>
              <a:t> - This Ted Talk teaches how to craft a unique personal brand that stands out in the competitive digital landscape.</a:t>
            </a:r>
            <a:endParaRPr lang="en-GB" sz="1800" dirty="0">
              <a:solidFill>
                <a:schemeClr val="accent1"/>
              </a:solidFill>
            </a:endParaRPr>
          </a:p>
          <a:p>
            <a:pPr>
              <a:spcBef>
                <a:spcPts val="600"/>
              </a:spcBef>
              <a:spcAft>
                <a:spcPts val="600"/>
              </a:spcAft>
            </a:pPr>
            <a:r>
              <a:rPr lang="el-GR" sz="1800" b="1" dirty="0">
                <a:solidFill>
                  <a:schemeClr val="accent1"/>
                </a:solidFill>
                <a:latin typeface="Raleway"/>
                <a:ea typeface="Raleway"/>
                <a:cs typeface="Raleway"/>
                <a:sym typeface="Raleway"/>
              </a:rPr>
              <a:t>Τμήμα</a:t>
            </a:r>
            <a:r>
              <a:rPr lang="en-GB" sz="1800" b="1" dirty="0">
                <a:solidFill>
                  <a:schemeClr val="accent1"/>
                </a:solidFill>
                <a:latin typeface="Raleway"/>
                <a:ea typeface="Raleway"/>
                <a:cs typeface="Raleway"/>
                <a:sym typeface="Raleway"/>
              </a:rPr>
              <a:t> 3</a:t>
            </a:r>
            <a:endParaRPr lang="en-GB" sz="1800" b="1" dirty="0">
              <a:solidFill>
                <a:schemeClr val="accent1"/>
              </a:solidFill>
              <a:latin typeface="Raleway"/>
              <a:ea typeface="Raleway"/>
              <a:cs typeface="Raleway"/>
            </a:endParaRPr>
          </a:p>
          <a:p>
            <a:pPr>
              <a:spcBef>
                <a:spcPts val="600"/>
              </a:spcBef>
              <a:spcAft>
                <a:spcPts val="600"/>
              </a:spcAft>
            </a:pPr>
            <a:r>
              <a:rPr lang="en-GB" sz="1800" u="sng" dirty="0">
                <a:solidFill>
                  <a:schemeClr val="accent1"/>
                </a:solidFill>
                <a:latin typeface="Raleway"/>
                <a:ea typeface="Raleway"/>
                <a:cs typeface="Raleway"/>
                <a:sym typeface="Raleway"/>
                <a:hlinkClick r:id="rId5">
                  <a:extLst>
                    <a:ext uri="{A12FA001-AC4F-418D-AE19-62706E023703}">
                      <ahyp:hlinkClr xmlns:ahyp="http://schemas.microsoft.com/office/drawing/2018/hyperlinkcolor" val="tx"/>
                    </a:ext>
                  </a:extLst>
                </a:hlinkClick>
              </a:rPr>
              <a:t>A good day’s work requires empathy | Jackie Acho</a:t>
            </a:r>
            <a:r>
              <a:rPr lang="en-GB" sz="1800" dirty="0">
                <a:solidFill>
                  <a:schemeClr val="accent1"/>
                </a:solidFill>
                <a:latin typeface="Raleway"/>
                <a:ea typeface="Raleway"/>
                <a:cs typeface="Raleway"/>
                <a:sym typeface="Raleway"/>
              </a:rPr>
              <a:t> - </a:t>
            </a:r>
            <a:r>
              <a:rPr lang="en-GB" sz="1800" dirty="0">
                <a:solidFill>
                  <a:schemeClr val="accent1"/>
                </a:solidFill>
                <a:latin typeface="Raleway"/>
                <a:ea typeface="Raleway"/>
                <a:sym typeface="Raleway"/>
              </a:rPr>
              <a:t>This Ted Talk discovers why empathy is crucial for creating meaningful work environments and building strong connections.</a:t>
            </a:r>
            <a:endParaRPr lang="en-US" sz="1800" dirty="0">
              <a:solidFill>
                <a:schemeClr val="accent1"/>
              </a:solidFill>
              <a:latin typeface="Raleway"/>
              <a:ea typeface="Raleway"/>
              <a:cs typeface="Raleway"/>
            </a:endParaRPr>
          </a:p>
          <a:p>
            <a:pPr>
              <a:spcBef>
                <a:spcPts val="600"/>
              </a:spcBef>
              <a:spcAft>
                <a:spcPts val="600"/>
              </a:spcAft>
            </a:pPr>
            <a:r>
              <a:rPr lang="en-GB" sz="1800" u="sng" dirty="0">
                <a:solidFill>
                  <a:schemeClr val="accent1"/>
                </a:solidFill>
                <a:latin typeface="Raleway"/>
                <a:ea typeface="Raleway"/>
                <a:cs typeface="Raleway"/>
                <a:sym typeface="Raleway"/>
                <a:hlinkClick r:id="rId6">
                  <a:extLst>
                    <a:ext uri="{A12FA001-AC4F-418D-AE19-62706E023703}">
                      <ahyp:hlinkClr xmlns:ahyp="http://schemas.microsoft.com/office/drawing/2018/hyperlinkcolor" val="tx"/>
                    </a:ext>
                  </a:extLst>
                </a:hlinkClick>
              </a:rPr>
              <a:t>Empathy is our Superpower! | Anita Nowak, Ph. D.</a:t>
            </a:r>
            <a:r>
              <a:rPr lang="en-GB" sz="1800" dirty="0">
                <a:solidFill>
                  <a:schemeClr val="accent1"/>
                </a:solidFill>
                <a:latin typeface="Raleway"/>
                <a:ea typeface="Raleway"/>
                <a:cs typeface="Raleway"/>
                <a:sym typeface="Raleway"/>
              </a:rPr>
              <a:t> - This Ted Talk </a:t>
            </a:r>
            <a:r>
              <a:rPr lang="en-GB" sz="1800" dirty="0">
                <a:solidFill>
                  <a:schemeClr val="accent1"/>
                </a:solidFill>
                <a:latin typeface="Raleway"/>
                <a:ea typeface="Raleway"/>
                <a:sym typeface="Raleway"/>
              </a:rPr>
              <a:t>discovers how practicing empathy can transform personal relationships and create positive change in the world. </a:t>
            </a:r>
            <a:endParaRPr sz="1800" dirty="0">
              <a:solidFill>
                <a:schemeClr val="accent1"/>
              </a:solidFill>
              <a:latin typeface="Raleway"/>
              <a:ea typeface="Raleway"/>
              <a:cs typeface="Raleway"/>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latin typeface="Raleway" pitchFamily="2" charset="0"/>
              </a:rPr>
              <a:t>Πηγές που χρησιμοποιήθηκαν για τη δημιουργία της μονάδας</a:t>
            </a:r>
            <a:endParaRPr lang="en-GB" sz="3400" dirty="0">
              <a:highlight>
                <a:srgbClr val="FFFF00"/>
              </a:highlight>
              <a:latin typeface="Raleway" pitchFamily="2" charset="0"/>
            </a:endParaRPr>
          </a:p>
        </p:txBody>
      </p:sp>
      <p:sp>
        <p:nvSpPr>
          <p:cNvPr id="344" name="Google Shape;344;g2ecf44786e8_0_359"/>
          <p:cNvSpPr txBox="1"/>
          <p:nvPr/>
        </p:nvSpPr>
        <p:spPr>
          <a:xfrm>
            <a:off x="523123" y="1333697"/>
            <a:ext cx="11138888" cy="4616618"/>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buSzPts val="1800"/>
            </a:pPr>
            <a:r>
              <a:rPr lang="el-GR" sz="1600" b="1" dirty="0">
                <a:solidFill>
                  <a:schemeClr val="accent1"/>
                </a:solidFill>
                <a:latin typeface="Raleway"/>
                <a:ea typeface="Raleway"/>
                <a:cs typeface="Times New Roman"/>
              </a:rPr>
              <a:t>Τμήμα</a:t>
            </a:r>
            <a:r>
              <a:rPr lang="en-GB" sz="1600" b="1" dirty="0">
                <a:solidFill>
                  <a:schemeClr val="accent1"/>
                </a:solidFill>
                <a:latin typeface="Raleway"/>
                <a:ea typeface="Raleway"/>
                <a:cs typeface="Times New Roman"/>
              </a:rPr>
              <a:t> 1 </a:t>
            </a:r>
            <a:r>
              <a:rPr lang="en-GB" sz="1600" dirty="0">
                <a:solidFill>
                  <a:schemeClr val="accent1"/>
                </a:solidFill>
                <a:latin typeface="Raleway"/>
                <a:ea typeface="Raleway"/>
                <a:cs typeface="Times New Roman"/>
              </a:rPr>
              <a:t> </a:t>
            </a:r>
            <a:endParaRPr lang="en-US" sz="1600" dirty="0">
              <a:solidFill>
                <a:schemeClr val="accent1"/>
              </a:solidFill>
            </a:endParaRPr>
          </a:p>
          <a:p>
            <a:pPr marL="114300">
              <a:spcBef>
                <a:spcPts val="600"/>
              </a:spcBef>
              <a:spcAft>
                <a:spcPts val="600"/>
              </a:spcAft>
              <a:buSzPts val="1800"/>
            </a:pPr>
            <a:r>
              <a:rPr lang="en-GB" sz="1600" dirty="0">
                <a:solidFill>
                  <a:schemeClr val="accent1"/>
                </a:solidFill>
                <a:latin typeface="Raleway"/>
                <a:ea typeface="Raleway"/>
                <a:cs typeface="Times New Roman"/>
              </a:rPr>
              <a:t>Exploring leadership styles: Which one resonates with you? (n.d.).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https://www.ollusa.edu/blog/leadership-styles.html</a:t>
            </a:r>
            <a:endParaRPr lang="en-GB"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Kruse, K. (2015, September 2). What is leadership? </a:t>
            </a:r>
            <a:r>
              <a:rPr lang="en-GB" sz="1600" i="1" dirty="0">
                <a:solidFill>
                  <a:schemeClr val="accent1"/>
                </a:solidFill>
                <a:latin typeface="Raleway"/>
                <a:ea typeface="Raleway"/>
                <a:cs typeface="Times New Roman"/>
              </a:rPr>
              <a:t>Forbes</a:t>
            </a:r>
            <a:r>
              <a:rPr lang="en-GB" sz="1600" dirty="0">
                <a:solidFill>
                  <a:schemeClr val="accent1"/>
                </a:solidFill>
                <a:latin typeface="Raleway"/>
                <a:ea typeface="Raleway"/>
                <a:cs typeface="Times New Roman"/>
              </a:rPr>
              <a:t>. Retrieved from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https://www.forbes.com</a:t>
            </a:r>
            <a:endParaRPr lang="en-GB"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Gallo, A. (2024, November 11). How to build confidence. Retrieved from </a:t>
            </a:r>
            <a:r>
              <a:rPr lang="en-GB" sz="1600" dirty="0">
                <a:solidFill>
                  <a:schemeClr val="accent1"/>
                </a:solidFill>
                <a:latin typeface="Raleway"/>
                <a:ea typeface="Raleway"/>
                <a:cs typeface="Times New Roman"/>
                <a:hlinkClick r:id="rId5">
                  <a:extLst>
                    <a:ext uri="{A12FA001-AC4F-418D-AE19-62706E023703}">
                      <ahyp:hlinkClr xmlns:ahyp="http://schemas.microsoft.com/office/drawing/2018/hyperlinkcolor" val="tx"/>
                    </a:ext>
                  </a:extLst>
                </a:hlinkClick>
              </a:rPr>
              <a:t>https://hbr.org/2011/04/how-to-build-confidence</a:t>
            </a:r>
            <a:endParaRPr lang="en-GB" sz="1600" dirty="0">
              <a:solidFill>
                <a:schemeClr val="accent1"/>
              </a:solidFill>
              <a:latin typeface="Raleway"/>
              <a:ea typeface="Raleway"/>
              <a:cs typeface="Times New Roman"/>
            </a:endParaRPr>
          </a:p>
          <a:p>
            <a:pPr marL="114300">
              <a:spcBef>
                <a:spcPts val="600"/>
              </a:spcBef>
              <a:spcAft>
                <a:spcPts val="600"/>
              </a:spcAft>
            </a:pPr>
            <a:r>
              <a:rPr lang="en-GB" sz="1600" dirty="0">
                <a:solidFill>
                  <a:schemeClr val="accent1"/>
                </a:solidFill>
                <a:latin typeface="Raleway"/>
                <a:cs typeface="Times New Roman"/>
              </a:rPr>
              <a:t>Perry, E. (2023, March 14). Build real self-confidence: These tips get beneath the surface. Retrieved from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https://www.betterup.com/blog/how-to-build-confidence</a:t>
            </a:r>
            <a:r>
              <a:rPr lang="en-GB" sz="1600" dirty="0">
                <a:solidFill>
                  <a:schemeClr val="accent1"/>
                </a:solidFill>
                <a:latin typeface="Raleway"/>
                <a:cs typeface="Times New Roman"/>
              </a:rPr>
              <a:t> </a:t>
            </a:r>
          </a:p>
          <a:p>
            <a:pPr marL="114300">
              <a:spcBef>
                <a:spcPts val="600"/>
              </a:spcBef>
              <a:spcAft>
                <a:spcPts val="600"/>
              </a:spcAft>
            </a:pPr>
            <a:r>
              <a:rPr lang="en-GB" sz="1600" dirty="0">
                <a:solidFill>
                  <a:schemeClr val="accent1"/>
                </a:solidFill>
                <a:latin typeface="Raleway"/>
                <a:cs typeface="Times New Roman"/>
              </a:rPr>
              <a:t>  Indeed. (2024, October 17). 4 Leadership Styles (and When They’re Best). Retrieved from </a:t>
            </a:r>
            <a:r>
              <a:rPr lang="en-GB" sz="1600" dirty="0">
                <a:solidFill>
                  <a:schemeClr val="accent1"/>
                </a:solidFill>
                <a:latin typeface="Raleway"/>
                <a:cs typeface="Times New Roman"/>
                <a:hlinkClick r:id="rId7">
                  <a:extLst>
                    <a:ext uri="{A12FA001-AC4F-418D-AE19-62706E023703}">
                      <ahyp:hlinkClr xmlns:ahyp="http://schemas.microsoft.com/office/drawing/2018/hyperlinkcolor" val="tx"/>
                    </a:ext>
                  </a:extLst>
                </a:hlinkClick>
              </a:rPr>
              <a:t>https://au.indeed.com/</a:t>
            </a:r>
          </a:p>
          <a:p>
            <a:pPr marL="114300">
              <a:spcBef>
                <a:spcPts val="600"/>
              </a:spcBef>
              <a:spcAft>
                <a:spcPts val="600"/>
              </a:spcAft>
            </a:pPr>
            <a:r>
              <a:rPr lang="el-GR" sz="1600" b="1" dirty="0">
                <a:solidFill>
                  <a:schemeClr val="accent1"/>
                </a:solidFill>
                <a:latin typeface="Raleway"/>
                <a:cs typeface="Times New Roman"/>
              </a:rPr>
              <a:t>Τμήμα</a:t>
            </a:r>
            <a:r>
              <a:rPr lang="en-GB" sz="1600" b="1" dirty="0">
                <a:solidFill>
                  <a:schemeClr val="accent1"/>
                </a:solidFill>
                <a:latin typeface="Raleway"/>
                <a:cs typeface="Times New Roman"/>
              </a:rPr>
              <a:t> 2 </a:t>
            </a:r>
            <a:endParaRPr lang="en-GB" sz="1600" dirty="0">
              <a:solidFill>
                <a:srgbClr val="DACDAC"/>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Chan, G. (2018, November 8). 10 Golden rules of personal branding. Retrieved from </a:t>
            </a:r>
            <a:r>
              <a:rPr lang="en-GB" sz="1600" dirty="0">
                <a:solidFill>
                  <a:schemeClr val="accent1"/>
                </a:solidFill>
                <a:latin typeface="Raleway"/>
                <a:cs typeface="Times New Roman"/>
                <a:hlinkClick r:id="rId8">
                  <a:extLst>
                    <a:ext uri="{A12FA001-AC4F-418D-AE19-62706E023703}">
                      <ahyp:hlinkClr xmlns:ahyp="http://schemas.microsoft.com/office/drawing/2018/hyperlinkcolor" val="tx"/>
                    </a:ext>
                  </a:extLst>
                </a:hlinkClick>
              </a:rPr>
              <a:t>https://www.forbes.com/sites/goldiechan/2018/11/08/10-golden-rules-personal-branding/</a:t>
            </a:r>
            <a:endParaRPr lang="en-GB" sz="1600" dirty="0">
              <a:solidFill>
                <a:schemeClr val="accent1"/>
              </a:solidFill>
              <a:latin typeface="Raleway"/>
              <a:cs typeface="Times New Roman"/>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Πηγές που χρησιμοποιήθηκαν για τη δημιουργία της μονάδας</a:t>
            </a:r>
            <a:endParaRPr lang="en-GB" sz="3400" dirty="0">
              <a:highlight>
                <a:srgbClr val="FFFF00"/>
              </a:highlight>
            </a:endParaRPr>
          </a:p>
        </p:txBody>
      </p:sp>
      <p:sp>
        <p:nvSpPr>
          <p:cNvPr id="344" name="Google Shape;344;g2ecf44786e8_0_359"/>
          <p:cNvSpPr txBox="1"/>
          <p:nvPr/>
        </p:nvSpPr>
        <p:spPr>
          <a:xfrm>
            <a:off x="516440" y="1511390"/>
            <a:ext cx="11152256" cy="4678173"/>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pPr>
            <a:r>
              <a:rPr lang="en-GB" sz="1600" dirty="0">
                <a:solidFill>
                  <a:schemeClr val="accent1"/>
                </a:solidFill>
                <a:latin typeface="Raleway"/>
                <a:cs typeface="Times New Roman"/>
              </a:rPr>
              <a:t>DMI. (2024, May 31). 10 steps to building your personal brand on social media. </a:t>
            </a:r>
            <a:r>
              <a:rPr lang="en-GB" sz="1600" i="1" dirty="0">
                <a:solidFill>
                  <a:schemeClr val="accent1"/>
                </a:solidFill>
                <a:latin typeface="Raleway"/>
                <a:cs typeface="Times New Roman"/>
              </a:rPr>
              <a:t>Digital Marketing Institute</a:t>
            </a:r>
            <a:r>
              <a:rPr lang="en-GB" sz="1600" dirty="0">
                <a:solidFill>
                  <a:schemeClr val="accent1"/>
                </a:solidFill>
                <a:latin typeface="Raleway"/>
                <a:cs typeface="Times New Roman"/>
              </a:rPr>
              <a:t>. Retrieved from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https://digitalmarketinginstitute.com</a:t>
            </a:r>
            <a:endParaRPr lang="en-GB" sz="1600" dirty="0">
              <a:solidFill>
                <a:schemeClr val="accent1"/>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Sprout Social. (2024, January 30). What is a personal brand? | Sprout Social. Retrieved from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https://sproutsocial.com/glossary/personal-brand/</a:t>
            </a:r>
            <a:endParaRPr lang="en-GB" sz="1600" dirty="0">
              <a:solidFill>
                <a:schemeClr val="accent1"/>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Avery, J., &amp; Greenwald, R. (2023, July 6). A new approach to building your personal brand. Retrieved from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https://hbr.org/2023/05/a-new-approach-to-building-your-personal-brand</a:t>
            </a:r>
            <a:endParaRPr lang="en-GB" sz="1600" dirty="0">
              <a:solidFill>
                <a:schemeClr val="accent1"/>
              </a:solidFill>
            </a:endParaRPr>
          </a:p>
          <a:p>
            <a:pPr marL="114300">
              <a:spcBef>
                <a:spcPts val="600"/>
              </a:spcBef>
              <a:spcAft>
                <a:spcPts val="600"/>
              </a:spcAft>
              <a:buSzPts val="1800"/>
            </a:pPr>
            <a:r>
              <a:rPr lang="el-GR" sz="1600" b="1" dirty="0">
                <a:solidFill>
                  <a:schemeClr val="accent1"/>
                </a:solidFill>
                <a:latin typeface="Raleway"/>
                <a:ea typeface="Raleway"/>
                <a:cs typeface="Times New Roman"/>
              </a:rPr>
              <a:t>Τμήμα</a:t>
            </a:r>
            <a:r>
              <a:rPr lang="en-GB" sz="1600" b="1" dirty="0">
                <a:solidFill>
                  <a:schemeClr val="accent1"/>
                </a:solidFill>
                <a:latin typeface="Raleway"/>
                <a:ea typeface="Raleway"/>
                <a:cs typeface="Times New Roman"/>
              </a:rPr>
              <a:t> 3</a:t>
            </a:r>
          </a:p>
          <a:p>
            <a:pPr marL="114300">
              <a:spcBef>
                <a:spcPts val="600"/>
              </a:spcBef>
              <a:spcAft>
                <a:spcPts val="600"/>
              </a:spcAft>
              <a:buSzPts val="1800"/>
            </a:pPr>
            <a:r>
              <a:rPr lang="en-GB" sz="1600" dirty="0">
                <a:solidFill>
                  <a:schemeClr val="accent1"/>
                </a:solidFill>
                <a:latin typeface="Raleway"/>
                <a:ea typeface="Raleway"/>
                <a:cs typeface="Times New Roman"/>
              </a:rPr>
              <a:t>Gentry, B. (2024, August 22). The importance of empathy in the workplace. Retrieved from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https://www.ccl.org/articles/leading-effectively-articles/empathy-in-the-workplace-a-tool-for-effective-leadership/</a:t>
            </a:r>
            <a:endParaRPr lang="en-GB"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Brower, T., PhD. (2021, September 19). Empathy is the most important leadership skill according to research. Retrieved from </a:t>
            </a:r>
            <a:r>
              <a:rPr lang="en-GB" sz="1600" dirty="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rPr>
              <a:t>https://www.forbes.com/sites/tracybrower/2021/09/19/empathy-is-the-most-important-leadership-skill-according-to-research/</a:t>
            </a:r>
            <a:endParaRPr lang="en-GB" sz="1600" dirty="0">
              <a:solidFill>
                <a:schemeClr val="accent1"/>
              </a:solidFill>
              <a:latin typeface="Raleway"/>
              <a:ea typeface="Raleway"/>
              <a:cs typeface="Times New Roman"/>
            </a:endParaRPr>
          </a:p>
          <a:p>
            <a:pPr marL="114300">
              <a:spcBef>
                <a:spcPts val="600"/>
              </a:spcBef>
              <a:spcAft>
                <a:spcPts val="600"/>
              </a:spcAft>
              <a:buSzPts val="1800"/>
            </a:pPr>
            <a:endParaRPr lang="en-GB" dirty="0">
              <a:solidFill>
                <a:schemeClr val="hlink"/>
              </a:solidFill>
              <a:latin typeface="Raleway"/>
              <a:ea typeface="Raleway"/>
              <a:cs typeface="Times New Roman"/>
            </a:endParaRPr>
          </a:p>
        </p:txBody>
      </p:sp>
    </p:spTree>
    <p:extLst>
      <p:ext uri="{BB962C8B-B14F-4D97-AF65-F5344CB8AC3E}">
        <p14:creationId xmlns:p14="http://schemas.microsoft.com/office/powerpoint/2010/main" val="19171161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l-GR" b="1" dirty="0"/>
              <a:t>Εταίροι </a:t>
            </a:r>
            <a:r>
              <a:rPr lang="en-GB" b="1" dirty="0"/>
              <a:t>FEM-Up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g2ecf44786e8_0_173"/>
          <p:cNvSpPr txBox="1"/>
          <p:nvPr/>
        </p:nvSpPr>
        <p:spPr>
          <a:xfrm>
            <a:off x="5766950" y="1030800"/>
            <a:ext cx="5678100" cy="4801284"/>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2000" b="1" dirty="0">
                <a:highlight>
                  <a:schemeClr val="lt1"/>
                </a:highlight>
                <a:latin typeface="Raleway"/>
                <a:ea typeface="Raleway"/>
                <a:cs typeface="Raleway"/>
                <a:sym typeface="Raleway"/>
              </a:rPr>
              <a:t>Ηγεσία</a:t>
            </a:r>
            <a:r>
              <a:rPr lang="en-GB" sz="2000" b="1" dirty="0">
                <a:latin typeface="Raleway"/>
                <a:ea typeface="Raleway"/>
                <a:cs typeface="Raleway"/>
                <a:sym typeface="Raleway"/>
              </a:rPr>
              <a:t> </a:t>
            </a:r>
            <a:r>
              <a:rPr lang="el-GR" sz="2000" b="1" dirty="0">
                <a:latin typeface="Raleway"/>
                <a:ea typeface="Raleway"/>
                <a:cs typeface="Raleway"/>
                <a:sym typeface="Raleway"/>
              </a:rPr>
              <a:t>είναι η ικανότητα να καθοδηγείς και να εμπνέεις τους άλλους προς έναν κοινό στόχο. </a:t>
            </a:r>
            <a:r>
              <a:rPr lang="el-GR" sz="2000" dirty="0">
                <a:latin typeface="Raleway"/>
                <a:ea typeface="Raleway"/>
                <a:cs typeface="Raleway"/>
                <a:sym typeface="Raleway"/>
              </a:rPr>
              <a:t>Ένας ηγέτης θέτει ένα όραμα, παρακινεί την ομάδα του και λαμβάνει αποφάσεις που ωφελούν ολόκληρη την ομάδα. </a:t>
            </a:r>
            <a:endParaRPr lang="en-US" sz="2000" dirty="0">
              <a:latin typeface="Raleway"/>
              <a:ea typeface="Raleway"/>
              <a:cs typeface="Raleway"/>
            </a:endParaRPr>
          </a:p>
          <a:p>
            <a:pPr marL="0" lvl="0" indent="0" algn="l" rtl="0">
              <a:spcBef>
                <a:spcPts val="600"/>
              </a:spcBef>
              <a:spcAft>
                <a:spcPts val="600"/>
              </a:spcAft>
              <a:buNone/>
            </a:pPr>
            <a:endParaRPr sz="2000" dirty="0">
              <a:latin typeface="Raleway"/>
              <a:ea typeface="Raleway"/>
              <a:cs typeface="Raleway"/>
            </a:endParaRPr>
          </a:p>
          <a:p>
            <a:pPr marL="0" lvl="0" indent="0" algn="l" rtl="0">
              <a:spcBef>
                <a:spcPts val="600"/>
              </a:spcBef>
              <a:spcAft>
                <a:spcPts val="600"/>
              </a:spcAft>
              <a:buNone/>
            </a:pPr>
            <a:r>
              <a:rPr lang="el-GR" sz="2000" dirty="0">
                <a:latin typeface="Raleway"/>
                <a:ea typeface="Raleway"/>
                <a:cs typeface="Raleway"/>
                <a:sym typeface="Raleway"/>
              </a:rPr>
              <a:t>Οι αποτελεσματικοί </a:t>
            </a:r>
            <a:r>
              <a:rPr lang="el-GR" sz="2000" b="1" dirty="0">
                <a:latin typeface="Raleway"/>
                <a:ea typeface="Raleway"/>
                <a:cs typeface="Raleway"/>
                <a:sym typeface="Raleway"/>
              </a:rPr>
              <a:t>ηγέτες</a:t>
            </a:r>
            <a:r>
              <a:rPr lang="el-GR" sz="2000" dirty="0">
                <a:latin typeface="Raleway"/>
                <a:ea typeface="Raleway"/>
                <a:cs typeface="Raleway"/>
                <a:sym typeface="Raleway"/>
              </a:rPr>
              <a:t> ακούν τους άλλους, επικοινωνούν ανοιχτά και ενδυναμώνουν τους γύρω τους. Ηγούνται με το παράδειγμα, επιδεικνύοντας ακεραιότητα και </a:t>
            </a:r>
            <a:r>
              <a:rPr lang="el-GR" sz="2000" dirty="0" err="1">
                <a:latin typeface="Raleway"/>
                <a:ea typeface="Raleway"/>
                <a:cs typeface="Raleway"/>
                <a:sym typeface="Raleway"/>
              </a:rPr>
              <a:t>ενσυναίσθηση</a:t>
            </a:r>
            <a:r>
              <a:rPr lang="el-GR" sz="2000" dirty="0">
                <a:latin typeface="Raleway"/>
                <a:ea typeface="Raleway"/>
                <a:cs typeface="Raleway"/>
                <a:sym typeface="Raleway"/>
              </a:rPr>
              <a:t>.</a:t>
            </a:r>
            <a:endParaRPr sz="2000" dirty="0">
              <a:latin typeface="Raleway"/>
              <a:ea typeface="Raleway"/>
              <a:cs typeface="Raleway"/>
            </a:endParaRPr>
          </a:p>
          <a:p>
            <a:pPr marL="0" lvl="0" indent="0" algn="l" rtl="0">
              <a:spcBef>
                <a:spcPts val="600"/>
              </a:spcBef>
              <a:spcAft>
                <a:spcPts val="600"/>
              </a:spcAft>
              <a:buNone/>
            </a:pPr>
            <a:r>
              <a:rPr lang="el-GR" sz="2000" b="1" dirty="0">
                <a:latin typeface="Raleway"/>
                <a:ea typeface="Raleway"/>
                <a:cs typeface="Raleway"/>
                <a:sym typeface="Raleway"/>
              </a:rPr>
              <a:t>Η ηγεσία </a:t>
            </a:r>
            <a:r>
              <a:rPr lang="el-GR" sz="2000" dirty="0">
                <a:latin typeface="Raleway"/>
                <a:ea typeface="Raleway"/>
                <a:cs typeface="Raleway"/>
                <a:sym typeface="Raleway"/>
              </a:rPr>
              <a:t>δεν είναι μόνο η εξουσία- είναι η προώθηση της συνεργασίας και η ανάδειξη του καλύτερου δυνατού των ανθρώπων. </a:t>
            </a:r>
            <a:endParaRPr sz="2000" dirty="0">
              <a:latin typeface="Raleway"/>
              <a:ea typeface="Raleway"/>
              <a:cs typeface="Raleway"/>
            </a:endParaRPr>
          </a:p>
        </p:txBody>
      </p:sp>
      <p:pic>
        <p:nvPicPr>
          <p:cNvPr id="98" name="Google Shape;98;g2ecf44786e8_0_173"/>
          <p:cNvPicPr preferRelativeResize="0"/>
          <p:nvPr/>
        </p:nvPicPr>
        <p:blipFill>
          <a:blip r:embed="rId3">
            <a:alphaModFix/>
          </a:blip>
          <a:stretch>
            <a:fillRect/>
          </a:stretch>
        </p:blipFill>
        <p:spPr>
          <a:xfrm>
            <a:off x="-670775" y="744675"/>
            <a:ext cx="7291848" cy="6113327"/>
          </a:xfrm>
          <a:prstGeom prst="rect">
            <a:avLst/>
          </a:prstGeom>
          <a:noFill/>
          <a:ln>
            <a:noFill/>
          </a:ln>
        </p:spPr>
      </p:pic>
      <p:sp>
        <p:nvSpPr>
          <p:cNvPr id="3" name="TextBox 2">
            <a:extLst>
              <a:ext uri="{FF2B5EF4-FFF2-40B4-BE49-F238E27FC236}">
                <a16:creationId xmlns:a16="http://schemas.microsoft.com/office/drawing/2014/main" id="{6C9D440F-0BE6-A5CD-AAAF-FCBC277C5425}"/>
              </a:ext>
            </a:extLst>
          </p:cNvPr>
          <p:cNvSpPr txBox="1"/>
          <p:nvPr/>
        </p:nvSpPr>
        <p:spPr>
          <a:xfrm>
            <a:off x="209673" y="5523078"/>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ecf44786e8_0_181"/>
          <p:cNvSpPr txBox="1">
            <a:spLocks noGrp="1"/>
          </p:cNvSpPr>
          <p:nvPr>
            <p:ph type="title"/>
          </p:nvPr>
        </p:nvSpPr>
        <p:spPr>
          <a:xfrm>
            <a:off x="419100" y="1419260"/>
            <a:ext cx="11353800" cy="4019105"/>
          </a:xfrm>
          <a:prstGeom prst="rect">
            <a:avLst/>
          </a:prstGeom>
          <a:noFill/>
          <a:ln>
            <a:noFill/>
          </a:ln>
        </p:spPr>
        <p:txBody>
          <a:bodyPr spcFirstLastPara="1" wrap="square" lIns="91425" tIns="45700" rIns="91425" bIns="45700" anchor="ctr" anchorCtr="0">
            <a:noAutofit/>
          </a:bodyPr>
          <a:lstStyle/>
          <a:p>
            <a:pPr algn="ctr">
              <a:lnSpc>
                <a:spcPct val="100000"/>
              </a:lnSpc>
              <a:spcBef>
                <a:spcPts val="600"/>
              </a:spcBef>
              <a:spcAft>
                <a:spcPts val="600"/>
              </a:spcAft>
              <a:buSzPts val="3600"/>
            </a:pPr>
            <a:r>
              <a:rPr lang="el-GR" sz="3400" i="1" dirty="0">
                <a:solidFill>
                  <a:srgbClr val="0D9094"/>
                </a:solidFill>
                <a:latin typeface="Raleway" pitchFamily="2" charset="0"/>
              </a:rPr>
              <a:t>«Η ηγεσία είναι δύσκολο να οριστεί, και η καλή ηγεσία ακόμη πιο δύσκολο. Αλλά αν μπορείς να κάνεις τους ανθρώπους να σε ακολουθήσουν μέχρι τα πέρατα της γης, είσαι μεγάλος ηγέτης».</a:t>
            </a:r>
            <a:br>
              <a:rPr lang="en-GB" sz="3400" i="1" dirty="0">
                <a:solidFill>
                  <a:srgbClr val="0D9094"/>
                </a:solidFill>
                <a:latin typeface="Raleway" pitchFamily="2" charset="0"/>
              </a:rPr>
            </a:br>
            <a:endParaRPr lang="en-US" sz="2000" dirty="0">
              <a:solidFill>
                <a:srgbClr val="0D9094"/>
              </a:solidFill>
              <a:latin typeface="Raleway" pitchFamily="2" charset="0"/>
            </a:endParaRPr>
          </a:p>
          <a:p>
            <a:pPr marL="69850" algn="ctr">
              <a:lnSpc>
                <a:spcPct val="100000"/>
              </a:lnSpc>
              <a:spcBef>
                <a:spcPts val="600"/>
              </a:spcBef>
              <a:spcAft>
                <a:spcPts val="600"/>
              </a:spcAft>
              <a:buClr>
                <a:srgbClr val="000000"/>
              </a:buClr>
              <a:buSzPts val="2500"/>
            </a:pPr>
            <a:r>
              <a:rPr lang="en-GB" sz="2000" dirty="0">
                <a:solidFill>
                  <a:schemeClr val="accent1"/>
                </a:solidFill>
              </a:rPr>
              <a:t>-</a:t>
            </a:r>
            <a:r>
              <a:rPr lang="en-GB" sz="2000" b="1" dirty="0">
                <a:solidFill>
                  <a:schemeClr val="accent1"/>
                </a:solidFill>
              </a:rPr>
              <a:t> Indra Nooyi </a:t>
            </a:r>
            <a:br>
              <a:rPr lang="en-GB" sz="2000" dirty="0">
                <a:cs typeface="Arial"/>
              </a:rPr>
            </a:br>
            <a:r>
              <a:rPr lang="en-GB" sz="2000" dirty="0">
                <a:solidFill>
                  <a:schemeClr val="accent1"/>
                </a:solidFill>
                <a:latin typeface="Raleway"/>
                <a:cs typeface="Arial"/>
              </a:rPr>
              <a:t>(</a:t>
            </a:r>
            <a:r>
              <a:rPr lang="el-GR" sz="2000" dirty="0">
                <a:solidFill>
                  <a:schemeClr val="accent1"/>
                </a:solidFill>
                <a:latin typeface="Raleway"/>
                <a:cs typeface="Arial"/>
              </a:rPr>
              <a:t>Πρώην διευθύνουσα σύμβουλος της </a:t>
            </a:r>
            <a:r>
              <a:rPr lang="el-GR" sz="2000" dirty="0" err="1">
                <a:solidFill>
                  <a:schemeClr val="accent1"/>
                </a:solidFill>
                <a:latin typeface="Raleway"/>
                <a:cs typeface="Arial"/>
              </a:rPr>
              <a:t>PepsiCo</a:t>
            </a:r>
            <a:r>
              <a:rPr lang="el-GR" sz="2000" dirty="0">
                <a:solidFill>
                  <a:schemeClr val="accent1"/>
                </a:solidFill>
                <a:latin typeface="Raleway"/>
                <a:cs typeface="Arial"/>
              </a:rPr>
              <a:t>, γνωστή επίσης ως η πρώτη έγχρωμη γυναίκα και η πρώτη μετανάστρια που ανέλαβε το τιμόνι μιας εταιρείας </a:t>
            </a:r>
            <a:r>
              <a:rPr lang="el-GR" sz="2000" dirty="0" err="1">
                <a:solidFill>
                  <a:schemeClr val="accent1"/>
                </a:solidFill>
                <a:latin typeface="Raleway"/>
                <a:cs typeface="Arial"/>
              </a:rPr>
              <a:t>Fortune</a:t>
            </a:r>
            <a:r>
              <a:rPr lang="el-GR" sz="2000" dirty="0">
                <a:solidFill>
                  <a:schemeClr val="accent1"/>
                </a:solidFill>
                <a:latin typeface="Raleway"/>
                <a:cs typeface="Arial"/>
              </a:rPr>
              <a:t> 50</a:t>
            </a:r>
            <a:r>
              <a:rPr lang="en-GB" sz="2000" dirty="0">
                <a:solidFill>
                  <a:schemeClr val="accent1"/>
                </a:solidFill>
                <a:latin typeface="Raleway"/>
                <a:cs typeface="Arial"/>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2ecf44786e8_0_152"/>
          <p:cNvSpPr txBox="1">
            <a:spLocks noGrp="1"/>
          </p:cNvSpPr>
          <p:nvPr>
            <p:ph type="title"/>
          </p:nvPr>
        </p:nvSpPr>
        <p:spPr>
          <a:xfrm>
            <a:off x="459079" y="401734"/>
            <a:ext cx="10695600" cy="1497900"/>
          </a:xfrm>
          <a:prstGeom prst="rect">
            <a:avLst/>
          </a:prstGeom>
          <a:noFill/>
          <a:ln>
            <a:noFill/>
          </a:ln>
        </p:spPr>
        <p:txBody>
          <a:bodyPr spcFirstLastPara="1" wrap="square" lIns="91425" tIns="45700" rIns="91425" bIns="45700" anchor="ctr" anchorCtr="0">
            <a:normAutofit/>
          </a:bodyPr>
          <a:lstStyle/>
          <a:p>
            <a:pPr>
              <a:buSzPts val="4000"/>
            </a:pPr>
            <a:r>
              <a:rPr lang="el-GR" sz="3400" b="1" dirty="0"/>
              <a:t>Γιατί είναι σημαντική η ηγεσία για τις γυναίκες επιχειρηματίες;</a:t>
            </a:r>
            <a:endParaRPr lang="en-GB" sz="3400" b="1" dirty="0">
              <a:highlight>
                <a:srgbClr val="FFFF00"/>
              </a:highlight>
            </a:endParaRPr>
          </a:p>
        </p:txBody>
      </p:sp>
      <p:pic>
        <p:nvPicPr>
          <p:cNvPr id="110" name="Google Shape;110;g2ecf44786e8_0_152"/>
          <p:cNvPicPr preferRelativeResize="0"/>
          <p:nvPr/>
        </p:nvPicPr>
        <p:blipFill>
          <a:blip r:embed="rId4">
            <a:alphaModFix/>
          </a:blip>
          <a:stretch>
            <a:fillRect/>
          </a:stretch>
        </p:blipFill>
        <p:spPr>
          <a:xfrm rot="5400000">
            <a:off x="3155355" y="5395482"/>
            <a:ext cx="890327" cy="928996"/>
          </a:xfrm>
          <a:prstGeom prst="rect">
            <a:avLst/>
          </a:prstGeom>
          <a:noFill/>
          <a:ln>
            <a:noFill/>
          </a:ln>
        </p:spPr>
      </p:pic>
      <p:pic>
        <p:nvPicPr>
          <p:cNvPr id="2" name="Online Media 1" title="Why is leadership important for female entrepreneurs? | Fem-Up EU project">
            <a:hlinkClick r:id="" action="ppaction://media"/>
            <a:extLst>
              <a:ext uri="{FF2B5EF4-FFF2-40B4-BE49-F238E27FC236}">
                <a16:creationId xmlns:a16="http://schemas.microsoft.com/office/drawing/2014/main" id="{55DBD6D1-9FC6-4B5F-1997-36B2E0838673}"/>
              </a:ext>
            </a:extLst>
          </p:cNvPr>
          <p:cNvPicPr>
            <a:picLocks noRot="1" noChangeAspect="1"/>
          </p:cNvPicPr>
          <p:nvPr>
            <a:videoFile r:link="rId1"/>
          </p:nvPr>
        </p:nvPicPr>
        <p:blipFill>
          <a:blip r:embed="rId5"/>
          <a:stretch>
            <a:fillRect/>
          </a:stretch>
        </p:blipFill>
        <p:spPr>
          <a:xfrm>
            <a:off x="4186452" y="1900881"/>
            <a:ext cx="7507115" cy="4085968"/>
          </a:xfrm>
          <a:prstGeom prst="rect">
            <a:avLst/>
          </a:prstGeom>
        </p:spPr>
      </p:pic>
      <p:sp>
        <p:nvSpPr>
          <p:cNvPr id="4" name="TextBox 3">
            <a:extLst>
              <a:ext uri="{FF2B5EF4-FFF2-40B4-BE49-F238E27FC236}">
                <a16:creationId xmlns:a16="http://schemas.microsoft.com/office/drawing/2014/main" id="{6A2A4671-C38B-4224-6981-63F2A4953767}"/>
              </a:ext>
            </a:extLst>
          </p:cNvPr>
          <p:cNvSpPr txBox="1"/>
          <p:nvPr/>
        </p:nvSpPr>
        <p:spPr>
          <a:xfrm>
            <a:off x="4186195" y="6026762"/>
            <a:ext cx="761352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ea typeface="Roboto"/>
                <a:cs typeface="Roboto"/>
              </a:rPr>
              <a:t>Πηγή </a:t>
            </a:r>
            <a:r>
              <a:rPr lang="en-GB" sz="1000" dirty="0">
                <a:solidFill>
                  <a:schemeClr val="accent1"/>
                </a:solidFill>
                <a:latin typeface="Raleway"/>
                <a:ea typeface="Roboto"/>
                <a:cs typeface="Roboto"/>
              </a:rPr>
              <a:t>: </a:t>
            </a:r>
            <a:r>
              <a:rPr lang="en-US" sz="100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Why is leadership important for female entrepreneurs? | Fem-Up EU project</a:t>
            </a:r>
            <a:r>
              <a:rPr lang="en-US" sz="1000" dirty="0">
                <a:solidFill>
                  <a:srgbClr val="0F0F0F"/>
                </a:solidFill>
                <a:latin typeface="Raleway"/>
                <a:ea typeface="Roboto"/>
                <a:cs typeface="Roboto"/>
              </a:rPr>
              <a:t> by Skills Zone Malta</a:t>
            </a:r>
          </a:p>
        </p:txBody>
      </p:sp>
      <p:sp>
        <p:nvSpPr>
          <p:cNvPr id="5" name="TextBox 4">
            <a:extLst>
              <a:ext uri="{FF2B5EF4-FFF2-40B4-BE49-F238E27FC236}">
                <a16:creationId xmlns:a16="http://schemas.microsoft.com/office/drawing/2014/main" id="{7E0F587E-A2F8-7E06-5977-FF4BE0DDEB7B}"/>
              </a:ext>
            </a:extLst>
          </p:cNvPr>
          <p:cNvSpPr txBox="1"/>
          <p:nvPr/>
        </p:nvSpPr>
        <p:spPr>
          <a:xfrm>
            <a:off x="769649" y="2778601"/>
            <a:ext cx="2951892" cy="21852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b="1" dirty="0">
                <a:latin typeface="Raleway"/>
              </a:rPr>
              <a:t>Παρακολουθήστε το βίντεο </a:t>
            </a:r>
            <a:r>
              <a:rPr lang="el-GR" sz="1800" dirty="0">
                <a:latin typeface="Raleway"/>
              </a:rPr>
              <a:t>και σκεφτείτε</a:t>
            </a:r>
            <a:r>
              <a:rPr lang="el-GR" sz="1800" b="1" dirty="0">
                <a:latin typeface="Raleway"/>
              </a:rPr>
              <a:t>.</a:t>
            </a:r>
            <a:endParaRPr lang="en-US" sz="1800" dirty="0">
              <a:latin typeface="Raleway"/>
            </a:endParaRPr>
          </a:p>
          <a:p>
            <a:pPr>
              <a:spcBef>
                <a:spcPts val="600"/>
              </a:spcBef>
              <a:spcAft>
                <a:spcPts val="600"/>
              </a:spcAft>
            </a:pPr>
            <a:r>
              <a:rPr lang="el-GR" sz="1800" dirty="0">
                <a:latin typeface="Raleway"/>
              </a:rPr>
              <a:t>Μπορείτε να σκεφτείτε άλλους λόγους για τους οποίους η ηγεσία είναι σημαντική για τις γυναίκες επιχειρηματίες;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2ecf44786e8_0_13"/>
          <p:cNvSpPr txBox="1"/>
          <p:nvPr/>
        </p:nvSpPr>
        <p:spPr>
          <a:xfrm>
            <a:off x="2950029" y="815729"/>
            <a:ext cx="6291943"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l-GR" sz="3400" b="1" dirty="0">
                <a:solidFill>
                  <a:schemeClr val="tx2"/>
                </a:solidFill>
                <a:latin typeface="Raleway SemiBold"/>
                <a:ea typeface="Raleway"/>
                <a:cs typeface="Raleway"/>
              </a:rPr>
              <a:t>1° Στυλ ηγεσίας και οικοδόμηση εμπιστοσύνης</a:t>
            </a:r>
            <a:endParaRPr lang="en-US" sz="3400" b="1" dirty="0">
              <a:solidFill>
                <a:srgbClr val="0E9094"/>
              </a:solidFill>
              <a:latin typeface="Raleway"/>
              <a:ea typeface="Raleway"/>
              <a:cs typeface="Raleway"/>
            </a:endParaRPr>
          </a:p>
        </p:txBody>
      </p:sp>
      <p:pic>
        <p:nvPicPr>
          <p:cNvPr id="116" name="Google Shape;116;g2ecf44786e8_0_13"/>
          <p:cNvPicPr preferRelativeResize="0"/>
          <p:nvPr/>
        </p:nvPicPr>
        <p:blipFill>
          <a:blip r:embed="rId3">
            <a:alphaModFix/>
          </a:blip>
          <a:stretch>
            <a:fillRect/>
          </a:stretch>
        </p:blipFill>
        <p:spPr>
          <a:xfrm>
            <a:off x="4152113" y="2970225"/>
            <a:ext cx="3887775" cy="3887775"/>
          </a:xfrm>
          <a:prstGeom prst="rect">
            <a:avLst/>
          </a:prstGeom>
          <a:noFill/>
          <a:ln>
            <a:noFill/>
          </a:ln>
        </p:spPr>
      </p:pic>
      <p:sp>
        <p:nvSpPr>
          <p:cNvPr id="4" name="TextBox 3">
            <a:extLst>
              <a:ext uri="{FF2B5EF4-FFF2-40B4-BE49-F238E27FC236}">
                <a16:creationId xmlns:a16="http://schemas.microsoft.com/office/drawing/2014/main" id="{BE808125-66F6-1324-1E5E-7E8A5B9C9C90}"/>
              </a:ext>
            </a:extLst>
          </p:cNvPr>
          <p:cNvSpPr txBox="1"/>
          <p:nvPr/>
        </p:nvSpPr>
        <p:spPr>
          <a:xfrm>
            <a:off x="3086445" y="6582032"/>
            <a:ext cx="21241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000" dirty="0">
                <a:solidFill>
                  <a:schemeClr val="accent1"/>
                </a:solidFill>
                <a:latin typeface="Raleway"/>
              </a:rPr>
              <a:t>Πηγή εικόνας </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dirty="0">
              <a:solidFill>
                <a:schemeClr val="accent1"/>
              </a:solidFill>
              <a:latin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2ecf44786e8_0_17"/>
          <p:cNvSpPr txBox="1">
            <a:spLocks noGrp="1"/>
          </p:cNvSpPr>
          <p:nvPr>
            <p:ph type="title"/>
          </p:nvPr>
        </p:nvSpPr>
        <p:spPr>
          <a:xfrm>
            <a:off x="578425" y="277493"/>
            <a:ext cx="10515600" cy="1325700"/>
          </a:xfrm>
          <a:prstGeom prst="rect">
            <a:avLst/>
          </a:prstGeom>
          <a:noFill/>
          <a:ln>
            <a:noFill/>
          </a:ln>
        </p:spPr>
        <p:txBody>
          <a:bodyPr spcFirstLastPara="1" wrap="square" lIns="91425" tIns="45700" rIns="91425" bIns="45700" anchor="ctr" anchorCtr="0">
            <a:normAutofit/>
          </a:bodyPr>
          <a:lstStyle/>
          <a:p>
            <a:pPr>
              <a:buSzPts val="4000"/>
            </a:pPr>
            <a:r>
              <a:rPr lang="el-GR" sz="3400" b="1" dirty="0"/>
              <a:t>Διερεύνηση διαφόρων στυλ ηγεσίας </a:t>
            </a:r>
            <a:endParaRPr lang="en-GB" sz="3400" b="1" dirty="0">
              <a:highlight>
                <a:srgbClr val="FFFF00"/>
              </a:highlight>
            </a:endParaRPr>
          </a:p>
        </p:txBody>
      </p:sp>
      <p:sp>
        <p:nvSpPr>
          <p:cNvPr id="122" name="Google Shape;122;g2ecf44786e8_0_17"/>
          <p:cNvSpPr txBox="1"/>
          <p:nvPr/>
        </p:nvSpPr>
        <p:spPr>
          <a:xfrm>
            <a:off x="578034" y="1411614"/>
            <a:ext cx="7500725" cy="292384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l-GR" sz="2000" b="1" dirty="0">
                <a:highlight>
                  <a:schemeClr val="lt1"/>
                </a:highlight>
                <a:latin typeface="Raleway"/>
                <a:ea typeface="Raleway"/>
                <a:cs typeface="Raleway"/>
                <a:sym typeface="Raleway"/>
              </a:rPr>
              <a:t>1. Μετασχηματιστική ηγεσία</a:t>
            </a:r>
          </a:p>
          <a:p>
            <a:pPr>
              <a:spcBef>
                <a:spcPts val="600"/>
              </a:spcBef>
              <a:spcAft>
                <a:spcPts val="600"/>
              </a:spcAft>
            </a:pPr>
            <a:r>
              <a:rPr lang="el-GR" sz="1800" b="1" dirty="0">
                <a:latin typeface="Raleway"/>
                <a:ea typeface="Raleway"/>
                <a:cs typeface="Raleway"/>
                <a:sym typeface="Raleway"/>
              </a:rPr>
              <a:t>Χαρακτηριστικά</a:t>
            </a:r>
            <a:r>
              <a:rPr lang="en-GB" sz="1800" b="1" dirty="0">
                <a:latin typeface="Raleway"/>
                <a:ea typeface="Raleway"/>
                <a:cs typeface="Raleway"/>
                <a:sym typeface="Raleway"/>
              </a:rPr>
              <a:t>:</a:t>
            </a:r>
            <a:r>
              <a:rPr lang="en-GB" sz="1800" dirty="0">
                <a:latin typeface="Raleway"/>
                <a:ea typeface="Raleway"/>
                <a:cs typeface="Raleway"/>
                <a:sym typeface="Raleway"/>
              </a:rPr>
              <a:t> </a:t>
            </a:r>
            <a:endParaRPr lang="en-GB" sz="1800" dirty="0">
              <a:latin typeface="Raleway"/>
              <a:ea typeface="Raleway"/>
              <a:cs typeface="Raleway"/>
            </a:endParaRPr>
          </a:p>
          <a:p>
            <a:pPr marL="285750">
              <a:spcBef>
                <a:spcPts val="600"/>
              </a:spcBef>
              <a:spcAft>
                <a:spcPts val="600"/>
              </a:spcAft>
              <a:buChar char="•"/>
            </a:pPr>
            <a:r>
              <a:rPr lang="el-GR" sz="1800" dirty="0">
                <a:latin typeface="Raleway"/>
                <a:ea typeface="Raleway"/>
                <a:cs typeface="Raleway"/>
                <a:sym typeface="Raleway"/>
              </a:rPr>
              <a:t>Να εμπνέει και να παρακινεί τους ανθρώπους, να αμφισβητεί το status quo και να ενθαρρύνει την καινοτομία.</a:t>
            </a:r>
            <a:endParaRPr lang="en-US" sz="1800" dirty="0">
              <a:latin typeface="Raleway"/>
              <a:ea typeface="Raleway"/>
              <a:cs typeface="Raleway"/>
            </a:endParaRPr>
          </a:p>
          <a:p>
            <a:pPr>
              <a:spcBef>
                <a:spcPts val="600"/>
              </a:spcBef>
              <a:spcAft>
                <a:spcPts val="600"/>
              </a:spcAft>
            </a:pPr>
            <a:r>
              <a:rPr lang="el-GR" sz="1800" b="1" dirty="0">
                <a:latin typeface="Raleway"/>
                <a:ea typeface="Raleway"/>
                <a:cs typeface="Raleway"/>
                <a:sym typeface="Raleway"/>
              </a:rPr>
              <a:t>Πρακτικές </a:t>
            </a:r>
            <a:r>
              <a:rPr lang="en-US" sz="1800" b="1" dirty="0">
                <a:latin typeface="Raleway"/>
                <a:ea typeface="Raleway"/>
                <a:cs typeface="Raleway"/>
                <a:sym typeface="Raleway"/>
              </a:rPr>
              <a:t>:</a:t>
            </a:r>
            <a:r>
              <a:rPr lang="en-US" sz="1800" dirty="0">
                <a:latin typeface="Raleway"/>
                <a:ea typeface="Raleway"/>
                <a:cs typeface="Raleway"/>
                <a:sym typeface="Raleway"/>
              </a:rPr>
              <a:t> </a:t>
            </a:r>
            <a:endParaRPr lang="en-US" sz="1800" dirty="0">
              <a:latin typeface="Raleway"/>
              <a:ea typeface="Raleway"/>
              <a:cs typeface="Raleway"/>
            </a:endParaRPr>
          </a:p>
          <a:p>
            <a:pPr marL="285750">
              <a:spcBef>
                <a:spcPts val="600"/>
              </a:spcBef>
              <a:spcAft>
                <a:spcPts val="600"/>
              </a:spcAft>
              <a:buFont typeface="Arial"/>
              <a:buChar char="•"/>
            </a:pPr>
            <a:r>
              <a:rPr lang="el-GR" sz="1800" dirty="0">
                <a:latin typeface="Raleway"/>
                <a:ea typeface="Raleway"/>
                <a:cs typeface="Raleway"/>
                <a:sym typeface="Raleway"/>
              </a:rPr>
              <a:t>Καθορισμός οράματος, παρακίνηση με πάθος και ενθουσιασμό, ενθάρρυνση της συμβολής της ομάδας.</a:t>
            </a:r>
            <a:endParaRPr lang="en-GB" sz="1800" dirty="0">
              <a:latin typeface="Raleway"/>
              <a:ea typeface="Raleway"/>
              <a:cs typeface="Raleway"/>
            </a:endParaRPr>
          </a:p>
        </p:txBody>
      </p:sp>
      <p:sp>
        <p:nvSpPr>
          <p:cNvPr id="3" name="TextBox 2">
            <a:extLst>
              <a:ext uri="{FF2B5EF4-FFF2-40B4-BE49-F238E27FC236}">
                <a16:creationId xmlns:a16="http://schemas.microsoft.com/office/drawing/2014/main" id="{4BC904C2-A655-7566-3AA0-E067032A148D}"/>
              </a:ext>
            </a:extLst>
          </p:cNvPr>
          <p:cNvSpPr txBox="1"/>
          <p:nvPr/>
        </p:nvSpPr>
        <p:spPr>
          <a:xfrm>
            <a:off x="578211" y="4249126"/>
            <a:ext cx="787005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l-GR" sz="1800" b="1" dirty="0">
                <a:latin typeface="Raleway"/>
              </a:rPr>
              <a:t>Η Ούρσουλα φον ντερ </a:t>
            </a:r>
            <a:r>
              <a:rPr lang="el-GR" sz="1800" b="1" dirty="0" err="1">
                <a:latin typeface="Raleway"/>
              </a:rPr>
              <a:t>Λάιεν</a:t>
            </a:r>
            <a:r>
              <a:rPr lang="en-US" sz="1800" b="1" dirty="0">
                <a:latin typeface="Raleway"/>
              </a:rPr>
              <a:t>,</a:t>
            </a:r>
            <a:r>
              <a:rPr lang="en-US" sz="1800" dirty="0">
                <a:latin typeface="Raleway"/>
              </a:rPr>
              <a:t> </a:t>
            </a:r>
            <a:r>
              <a:rPr lang="el-GR" sz="1800" dirty="0">
                <a:solidFill>
                  <a:srgbClr val="242429"/>
                </a:solidFill>
                <a:latin typeface="Raleway"/>
                <a:ea typeface="Roboto"/>
                <a:cs typeface="Roboto"/>
              </a:rPr>
              <a:t>ο πρόεδρος της Ευρωπαϊκής Επιτροπής, είναι το καλύτερο παράδειγμα μετασχηματιστικής ηγεσίας. Διαβάστε περισσότερα για την ιστορία και την ηγεσία της</a:t>
            </a:r>
            <a:r>
              <a:rPr lang="en-US" sz="1800" dirty="0">
                <a:latin typeface="Raleway"/>
                <a:ea typeface="Roboto"/>
              </a:rPr>
              <a:t>: </a:t>
            </a:r>
            <a:r>
              <a:rPr lang="el-GR" sz="1800" dirty="0">
                <a:latin typeface="Raleway"/>
                <a:ea typeface="Roboto"/>
                <a:hlinkClick r:id="rId3"/>
              </a:rPr>
              <a:t>Γνωρίστε την πιο ισχυρή γυναίκα του κόσμου: Ούρσουλα φον ντερ </a:t>
            </a:r>
            <a:r>
              <a:rPr lang="el-GR" sz="1800" dirty="0" err="1">
                <a:latin typeface="Raleway"/>
                <a:ea typeface="Roboto"/>
                <a:hlinkClick r:id="rId3"/>
              </a:rPr>
              <a:t>Λάιεν</a:t>
            </a:r>
            <a:r>
              <a:rPr lang="el-GR" sz="1800" dirty="0">
                <a:latin typeface="Raleway"/>
                <a:ea typeface="Roboto"/>
                <a:hlinkClick r:id="rId3"/>
              </a:rPr>
              <a:t>, Πρόεδρος της Ευρωπαϊκής Επιτροπής </a:t>
            </a:r>
            <a:r>
              <a:rPr lang="el-GR" sz="1800" dirty="0">
                <a:latin typeface="Raleway"/>
                <a:ea typeface="Roboto"/>
              </a:rPr>
              <a:t>για την καλύτερη κατανόηση της έννοιας. Σας ενθαρρύνουμε επίσης να διαβάσετε περισσότερα για τη </a:t>
            </a:r>
            <a:r>
              <a:rPr lang="el-GR" sz="1800" dirty="0">
                <a:latin typeface="Raleway"/>
                <a:ea typeface="Roboto"/>
                <a:hlinkClick r:id="rId4"/>
              </a:rPr>
              <a:t>μετασχηματιστική ηγεσία</a:t>
            </a:r>
            <a:r>
              <a:rPr lang="en-US" sz="1800" dirty="0">
                <a:latin typeface="Raleway"/>
                <a:ea typeface="Roboto"/>
                <a:hlinkClick r:id="rId4"/>
              </a:rPr>
              <a:t>.</a:t>
            </a:r>
            <a:endParaRPr lang="en-US" sz="1800" dirty="0">
              <a:latin typeface="Raleway"/>
              <a:ea typeface="Roboto"/>
            </a:endParaRPr>
          </a:p>
        </p:txBody>
      </p:sp>
      <p:pic>
        <p:nvPicPr>
          <p:cNvPr id="4" name="Picture 3" descr="A person smiling with a black background&#10;&#10;Description automatically generated">
            <a:extLst>
              <a:ext uri="{FF2B5EF4-FFF2-40B4-BE49-F238E27FC236}">
                <a16:creationId xmlns:a16="http://schemas.microsoft.com/office/drawing/2014/main" id="{629648CD-1539-6540-4212-B71E6453F715}"/>
              </a:ext>
            </a:extLst>
          </p:cNvPr>
          <p:cNvPicPr>
            <a:picLocks noChangeAspect="1"/>
          </p:cNvPicPr>
          <p:nvPr/>
        </p:nvPicPr>
        <p:blipFill>
          <a:blip r:embed="rId5"/>
          <a:srcRect l="31494" r="32229" b="13102"/>
          <a:stretch/>
        </p:blipFill>
        <p:spPr>
          <a:xfrm>
            <a:off x="8134401" y="1399669"/>
            <a:ext cx="4056793" cy="5457199"/>
          </a:xfrm>
          <a:prstGeom prst="rect">
            <a:avLst/>
          </a:prstGeom>
        </p:spPr>
      </p:pic>
      <p:sp>
        <p:nvSpPr>
          <p:cNvPr id="5" name="TextBox 1">
            <a:extLst>
              <a:ext uri="{FF2B5EF4-FFF2-40B4-BE49-F238E27FC236}">
                <a16:creationId xmlns:a16="http://schemas.microsoft.com/office/drawing/2014/main" id="{C6A14F73-D556-AF91-AF63-40E226EBEA53}"/>
              </a:ext>
            </a:extLst>
          </p:cNvPr>
          <p:cNvSpPr txBox="1"/>
          <p:nvPr/>
        </p:nvSpPr>
        <p:spPr>
          <a:xfrm>
            <a:off x="7064523" y="6604758"/>
            <a:ext cx="352697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wikimedia.org</a:t>
            </a:r>
            <a:endParaRPr lang="en-US" sz="1000" dirty="0">
              <a:solidFill>
                <a:schemeClr val="accent1"/>
              </a:solidFill>
              <a:latin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8B3D6815C772C4D81C6B76302BCB0B9" ma:contentTypeVersion="15" ma:contentTypeDescription="Create a new document." ma:contentTypeScope="" ma:versionID="89c2c5a4f0c4fd6e6324fe0559424aca">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6e025b05ffb59eacdff9d5a5325069ce"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F3DB41-5725-4190-80F5-3A590D981835}">
  <ds:schemaRefs>
    <ds:schemaRef ds:uri="http://purl.org/dc/dcmitype/"/>
    <ds:schemaRef ds:uri="http://schemas.microsoft.com/office/2006/metadata/properties"/>
    <ds:schemaRef ds:uri="http://schemas.microsoft.com/office/2006/documentManagement/types"/>
    <ds:schemaRef ds:uri="6278b8b1-e0cb-4b44-9900-b20ee6e41941"/>
    <ds:schemaRef ds:uri="http://schemas.microsoft.com/sharepoint/v3"/>
    <ds:schemaRef ds:uri="http://purl.org/dc/terms/"/>
    <ds:schemaRef ds:uri="http://purl.org/dc/elements/1.1/"/>
    <ds:schemaRef ds:uri="http://schemas.microsoft.com/office/infopath/2007/PartnerControls"/>
    <ds:schemaRef ds:uri="http://schemas.openxmlformats.org/package/2006/metadata/core-properties"/>
    <ds:schemaRef ds:uri="670101ee-7326-488b-895d-07c329b793e7"/>
    <ds:schemaRef ds:uri="http://www.w3.org/XML/1998/namespace"/>
  </ds:schemaRefs>
</ds:datastoreItem>
</file>

<file path=customXml/itemProps2.xml><?xml version="1.0" encoding="utf-8"?>
<ds:datastoreItem xmlns:ds="http://schemas.openxmlformats.org/officeDocument/2006/customXml" ds:itemID="{CA09A8FA-9619-4050-94CA-F1A8696D6FEA}"/>
</file>

<file path=customXml/itemProps3.xml><?xml version="1.0" encoding="utf-8"?>
<ds:datastoreItem xmlns:ds="http://schemas.openxmlformats.org/officeDocument/2006/customXml" ds:itemID="{2F19DAAB-01F3-4821-B617-023179AE72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58</TotalTime>
  <Words>4239</Words>
  <Application>Microsoft Office PowerPoint</Application>
  <PresentationFormat>Widescreen</PresentationFormat>
  <Paragraphs>291</Paragraphs>
  <Slides>47</Slides>
  <Notes>42</Notes>
  <HiddenSlides>0</HiddenSlides>
  <MMClips>6</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47</vt:i4>
      </vt:variant>
    </vt:vector>
  </HeadingPairs>
  <TitlesOfParts>
    <vt:vector size="57" baseType="lpstr">
      <vt:lpstr>Georgia</vt:lpstr>
      <vt:lpstr>Calibri</vt:lpstr>
      <vt:lpstr>Raleway</vt:lpstr>
      <vt:lpstr>Arial</vt:lpstr>
      <vt:lpstr>TT Firs Neue</vt:lpstr>
      <vt:lpstr>Raleway SemiBold</vt:lpstr>
      <vt:lpstr>Raleway Medium</vt:lpstr>
      <vt:lpstr>Tema de Office</vt:lpstr>
      <vt:lpstr>Tema de Office</vt:lpstr>
      <vt:lpstr>Tema de Office</vt:lpstr>
      <vt:lpstr>Ηγεσία &amp; Προσωπικό Branding</vt:lpstr>
      <vt:lpstr>Στόχος της ενότητας</vt:lpstr>
      <vt:lpstr>Μαθησιακά αποτελέσματα αυτής της ενότητας</vt:lpstr>
      <vt:lpstr>Ηγεσία</vt:lpstr>
      <vt:lpstr>PowerPoint Presentation</vt:lpstr>
      <vt:lpstr>«Η ηγεσία είναι δύσκολο να οριστεί, και η καλή ηγεσία ακόμη πιο δύσκολο. Αλλά αν μπορείς να κάνεις τους ανθρώπους να σε ακολουθήσουν μέχρι τα πέρατα της γης, είσαι μεγάλος ηγέτης».  - Indra Nooyi  (Πρώην διευθύνουσα σύμβουλος της PepsiCo, γνωστή επίσης ως η πρώτη έγχρωμη γυναίκα και η πρώτη μετανάστρια που ανέλαβε το τιμόνι μιας εταιρείας Fortune 50)</vt:lpstr>
      <vt:lpstr>Γιατί είναι σημαντική η ηγεσία για τις γυναίκες επιχειρηματίες;</vt:lpstr>
      <vt:lpstr>PowerPoint Presentation</vt:lpstr>
      <vt:lpstr>Διερεύνηση διαφόρων στυλ ηγεσίας </vt:lpstr>
      <vt:lpstr>Εξερεύνηση διαφόρων στυλ ηγεσίας</vt:lpstr>
      <vt:lpstr>Εξερεύνηση διαφόρων στυλ ηγεσίας</vt:lpstr>
      <vt:lpstr>Διερεύνηση διαφόρων στυλ ηγεσίας</vt:lpstr>
      <vt:lpstr>Διερεύνηση διαφόρων στυλ ηγεσίας</vt:lpstr>
      <vt:lpstr>Πώς να προσδιορίσετε το ηγετικό σας στυλ και τα δυνατά σας σημεία;</vt:lpstr>
      <vt:lpstr>Εργαλεία αυτοαξιολόγησης</vt:lpstr>
      <vt:lpstr>Εργαλεία αυτοαξιολόγησης</vt:lpstr>
      <vt:lpstr>Εργαλεία αυτοαξιολόγησης</vt:lpstr>
      <vt:lpstr>Οικοδόμηση και διατήρηση της αυτοπεποίθησης ως ηγέτης</vt:lpstr>
      <vt:lpstr>Οικοδόμηση και διατήρηση της αυτοπεποίθησης ως ηγέτης</vt:lpstr>
      <vt:lpstr>PowerPoint Presentation</vt:lpstr>
      <vt:lpstr>Τι είναι το personal branding;</vt:lpstr>
      <vt:lpstr>Σημασία του personal branding</vt:lpstr>
      <vt:lpstr>Γιατί είναι σημαντικό το προσωπικό branding για τις γυναίκες επιχειρηματίες;</vt:lpstr>
      <vt:lpstr>Βήματα για να προσδιορίσετε και να αναπτύξετε το προσωπικό σας εμπορικό σήμα</vt:lpstr>
      <vt:lpstr>Πώς να χτίσετε μια προσωπική μάρκα;</vt:lpstr>
      <vt:lpstr>Αξιοποίηση των μέσων κοινωνικής δικτύωσης και της δικτύωσης για προσωπικό branding </vt:lpstr>
      <vt:lpstr>Αξιοποίηση των μέσων κοινωνικής δικτύωσης και της δικτύωσης για προσωπικό branding </vt:lpstr>
      <vt:lpstr>PowerPoint Presentation</vt:lpstr>
      <vt:lpstr>Επιτυχημένες ευρωπαϊκές γυναίκες επιχειρηματίες</vt:lpstr>
      <vt:lpstr>PowerPoint Presentation</vt:lpstr>
      <vt:lpstr>PowerPoint Presentation</vt:lpstr>
      <vt:lpstr>PowerPoint Presentation</vt:lpstr>
      <vt:lpstr>PowerPoint Presentation</vt:lpstr>
      <vt:lpstr>PowerPoint Presentation</vt:lpstr>
      <vt:lpstr>Ενσυναίσθηση στην ηγεσία</vt:lpstr>
      <vt:lpstr>Ενσυναίσθηση στην ηγεσία Πώς μπορούν οι ηγέτες να επιδείξουν ενσυναίσθηση και να χτίσουν ισχυρότερες ομάδες;</vt:lpstr>
      <vt:lpstr>Στρατηγικές για την προώθηση ενός θετικού εργασιακού περιβάλλοντος</vt:lpstr>
      <vt:lpstr>Αποτελεσματική επικοινωνία και επίλυση συγκρούσεων</vt:lpstr>
      <vt:lpstr>PowerPoint Presentation</vt:lpstr>
      <vt:lpstr>PowerPoint Presentation</vt:lpstr>
      <vt:lpstr>Περισσότερα προς εξερεύνηση : Βιβλία</vt:lpstr>
      <vt:lpstr>Περισσότερα προς εξερεύνηση : Podcasts</vt:lpstr>
      <vt:lpstr>Περισσότερα προς εξερεύνηση : Ted Talks</vt:lpstr>
      <vt:lpstr>Περισσότερα προς εξερεύνηση : Ted Talks</vt:lpstr>
      <vt:lpstr>Πηγές που χρησιμοποιήθηκαν για τη δημιουργία της μονάδας</vt:lpstr>
      <vt:lpstr>Πηγές που χρησιμοποιήθηκαν για τη δημιουργία της μονάδας</vt:lpstr>
      <vt:lpstr>Εταίροι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 Raso</dc:creator>
  <cp:lastModifiedBy>Nikos Passatoglou</cp:lastModifiedBy>
  <cp:revision>596</cp:revision>
  <dcterms:created xsi:type="dcterms:W3CDTF">2023-12-21T13:42:43Z</dcterms:created>
  <dcterms:modified xsi:type="dcterms:W3CDTF">2025-01-24T12:21:36Z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