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272" r:id="rId22"/>
    <p:sldId id="335" r:id="rId23"/>
    <p:sldId id="337" r:id="rId24"/>
    <p:sldId id="336" r:id="rId25"/>
    <p:sldId id="306" r:id="rId26"/>
    <p:sldId id="338" r:id="rId27"/>
    <p:sldId id="339" r:id="rId28"/>
    <p:sldId id="319" r:id="rId29"/>
    <p:sldId id="322" r:id="rId30"/>
    <p:sldId id="323" r:id="rId31"/>
    <p:sldId id="276" r:id="rId32"/>
    <p:sldId id="340" r:id="rId33"/>
    <p:sldId id="278" r:id="rId34"/>
    <p:sldId id="266" r:id="rId35"/>
    <p:sldId id="341"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14" r:id="rId82"/>
    <p:sldId id="372"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08" r:id="rId99"/>
    <p:sldId id="309" r:id="rId100"/>
    <p:sldId id="355" r:id="rId101"/>
    <p:sldId id="391" r:id="rId102"/>
    <p:sldId id="307" r:id="rId103"/>
    <p:sldId id="263"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76BA19-5E84-7124-4FD3-C963DDDDF802}" name="Theodora Makri" initials="TM" userId="S::tmakri_ied.eu#ext#@dobasi.onmicrosoft.com::b4231701-344d-4f2c-a0fa-4bf1dff300cf" providerId="AD"/>
  <p188:author id="{C6924B3F-1C0E-E709-45BA-6C8D332A7CD5}" name="Martina Plantak" initials="MP" userId="S::martina.plantak@doba.si::de674679-c024-4d92-9c12-6923d982c1a5" providerId="AD"/>
  <p188:author id="{5BF946B3-5E71-ACB1-1BFD-164363E8187F}" name="Theodora Makri" initials="TM" userId="S::tmakri@ied.eu::3c478f8c-1e23-448c-bd7f-b2780b75f27b" providerId="AD"/>
  <p188:author id="{06A24CCB-A096-C8C6-9025-1AB1E94BF830}" name="Laure Raso" initials="LR" userId="S::laure.raso_ceeim.es#ext#@dobasi.onmicrosoft.com::a0348273-907d-44af-8ef9-d345f2f059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94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D7C35C-5A82-43FC-8D99-BE10CC947037}" v="61" dt="2025-06-23T10:02:57.0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82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microsoft.com/office/2018/10/relationships/authors" Target="authors.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 Raso" userId="S::laure.raso_ceeim.es#ext#@dobasi.onmicrosoft.com::a0348273-907d-44af-8ef9-d345f2f0590b" providerId="AD" clId="Web-{41618136-AD1E-8948-8D0A-6260583F70E1}"/>
    <pc:docChg chg="modSld">
      <pc:chgData name="Laure Raso" userId="S::laure.raso_ceeim.es#ext#@dobasi.onmicrosoft.com::a0348273-907d-44af-8ef9-d345f2f0590b" providerId="AD" clId="Web-{41618136-AD1E-8948-8D0A-6260583F70E1}" dt="2025-06-19T13:12:53.214" v="90" actId="20577"/>
      <pc:docMkLst>
        <pc:docMk/>
      </pc:docMkLst>
      <pc:sldChg chg="modSp">
        <pc:chgData name="Laure Raso" userId="S::laure.raso_ceeim.es#ext#@dobasi.onmicrosoft.com::a0348273-907d-44af-8ef9-d345f2f0590b" providerId="AD" clId="Web-{41618136-AD1E-8948-8D0A-6260583F70E1}" dt="2025-06-19T13:04:30.664" v="38" actId="20577"/>
        <pc:sldMkLst>
          <pc:docMk/>
          <pc:sldMk cId="907719340" sldId="267"/>
        </pc:sldMkLst>
        <pc:spChg chg="mod">
          <ac:chgData name="Laure Raso" userId="S::laure.raso_ceeim.es#ext#@dobasi.onmicrosoft.com::a0348273-907d-44af-8ef9-d345f2f0590b" providerId="AD" clId="Web-{41618136-AD1E-8948-8D0A-6260583F70E1}" dt="2025-06-19T13:04:30.664" v="38" actId="20577"/>
          <ac:spMkLst>
            <pc:docMk/>
            <pc:sldMk cId="907719340" sldId="267"/>
            <ac:spMk id="3" creationId="{1A1D1599-2A56-1FE2-D4D6-B6C532677C51}"/>
          </ac:spMkLst>
        </pc:spChg>
      </pc:sldChg>
      <pc:sldChg chg="modSp">
        <pc:chgData name="Laure Raso" userId="S::laure.raso_ceeim.es#ext#@dobasi.onmicrosoft.com::a0348273-907d-44af-8ef9-d345f2f0590b" providerId="AD" clId="Web-{41618136-AD1E-8948-8D0A-6260583F70E1}" dt="2025-06-19T13:08:49.166" v="61" actId="20577"/>
        <pc:sldMkLst>
          <pc:docMk/>
          <pc:sldMk cId="3663398769" sldId="277"/>
        </pc:sldMkLst>
        <pc:spChg chg="mod">
          <ac:chgData name="Laure Raso" userId="S::laure.raso_ceeim.es#ext#@dobasi.onmicrosoft.com::a0348273-907d-44af-8ef9-d345f2f0590b" providerId="AD" clId="Web-{41618136-AD1E-8948-8D0A-6260583F70E1}" dt="2025-06-19T13:08:49.166" v="61" actId="20577"/>
          <ac:spMkLst>
            <pc:docMk/>
            <pc:sldMk cId="3663398769" sldId="277"/>
            <ac:spMk id="3" creationId="{1A1D1599-2A56-1FE2-D4D6-B6C532677C51}"/>
          </ac:spMkLst>
        </pc:spChg>
      </pc:sldChg>
      <pc:sldChg chg="modSp">
        <pc:chgData name="Laure Raso" userId="S::laure.raso_ceeim.es#ext#@dobasi.onmicrosoft.com::a0348273-907d-44af-8ef9-d345f2f0590b" providerId="AD" clId="Web-{41618136-AD1E-8948-8D0A-6260583F70E1}" dt="2025-06-19T13:12:11.742" v="87"/>
        <pc:sldMkLst>
          <pc:docMk/>
          <pc:sldMk cId="1742645539" sldId="302"/>
        </pc:sldMkLst>
        <pc:spChg chg="mod">
          <ac:chgData name="Laure Raso" userId="S::laure.raso_ceeim.es#ext#@dobasi.onmicrosoft.com::a0348273-907d-44af-8ef9-d345f2f0590b" providerId="AD" clId="Web-{41618136-AD1E-8948-8D0A-6260583F70E1}" dt="2025-06-19T13:12:11.742" v="87"/>
          <ac:spMkLst>
            <pc:docMk/>
            <pc:sldMk cId="1742645539" sldId="302"/>
            <ac:spMk id="5" creationId="{1CEEF4C6-3929-957A-CB83-F56A0C3A7C1E}"/>
          </ac:spMkLst>
        </pc:spChg>
      </pc:sldChg>
      <pc:sldChg chg="modSp">
        <pc:chgData name="Laure Raso" userId="S::laure.raso_ceeim.es#ext#@dobasi.onmicrosoft.com::a0348273-907d-44af-8ef9-d345f2f0590b" providerId="AD" clId="Web-{41618136-AD1E-8948-8D0A-6260583F70E1}" dt="2025-06-19T13:12:53.214" v="90" actId="20577"/>
        <pc:sldMkLst>
          <pc:docMk/>
          <pc:sldMk cId="3119389221" sldId="308"/>
        </pc:sldMkLst>
        <pc:spChg chg="mod">
          <ac:chgData name="Laure Raso" userId="S::laure.raso_ceeim.es#ext#@dobasi.onmicrosoft.com::a0348273-907d-44af-8ef9-d345f2f0590b" providerId="AD" clId="Web-{41618136-AD1E-8948-8D0A-6260583F70E1}" dt="2025-06-19T13:12:53.214" v="90" actId="20577"/>
          <ac:spMkLst>
            <pc:docMk/>
            <pc:sldMk cId="3119389221" sldId="308"/>
            <ac:spMk id="3" creationId="{AB797823-5999-9D6B-38B3-975575D2B263}"/>
          </ac:spMkLst>
        </pc:spChg>
      </pc:sldChg>
      <pc:sldChg chg="modSp">
        <pc:chgData name="Laure Raso" userId="S::laure.raso_ceeim.es#ext#@dobasi.onmicrosoft.com::a0348273-907d-44af-8ef9-d345f2f0590b" providerId="AD" clId="Web-{41618136-AD1E-8948-8D0A-6260583F70E1}" dt="2025-06-19T13:09:39.466" v="65" actId="20577"/>
        <pc:sldMkLst>
          <pc:docMk/>
          <pc:sldMk cId="3765282971" sldId="314"/>
        </pc:sldMkLst>
        <pc:spChg chg="mod">
          <ac:chgData name="Laure Raso" userId="S::laure.raso_ceeim.es#ext#@dobasi.onmicrosoft.com::a0348273-907d-44af-8ef9-d345f2f0590b" providerId="AD" clId="Web-{41618136-AD1E-8948-8D0A-6260583F70E1}" dt="2025-06-19T13:09:39.466" v="65" actId="20577"/>
          <ac:spMkLst>
            <pc:docMk/>
            <pc:sldMk cId="3765282971" sldId="314"/>
            <ac:spMk id="3" creationId="{1A1D1599-2A56-1FE2-D4D6-B6C532677C51}"/>
          </ac:spMkLst>
        </pc:spChg>
      </pc:sldChg>
      <pc:sldChg chg="modSp">
        <pc:chgData name="Laure Raso" userId="S::laure.raso_ceeim.es#ext#@dobasi.onmicrosoft.com::a0348273-907d-44af-8ef9-d345f2f0590b" providerId="AD" clId="Web-{41618136-AD1E-8948-8D0A-6260583F70E1}" dt="2025-06-19T13:10:46.893" v="78" actId="20577"/>
        <pc:sldMkLst>
          <pc:docMk/>
          <pc:sldMk cId="3136589219" sldId="315"/>
        </pc:sldMkLst>
        <pc:spChg chg="mod">
          <ac:chgData name="Laure Raso" userId="S::laure.raso_ceeim.es#ext#@dobasi.onmicrosoft.com::a0348273-907d-44af-8ef9-d345f2f0590b" providerId="AD" clId="Web-{41618136-AD1E-8948-8D0A-6260583F70E1}" dt="2025-06-19T13:10:46.893" v="78" actId="20577"/>
          <ac:spMkLst>
            <pc:docMk/>
            <pc:sldMk cId="3136589219" sldId="315"/>
            <ac:spMk id="3" creationId="{1A1D1599-2A56-1FE2-D4D6-B6C532677C51}"/>
          </ac:spMkLst>
        </pc:spChg>
      </pc:sldChg>
      <pc:sldChg chg="modSp">
        <pc:chgData name="Laure Raso" userId="S::laure.raso_ceeim.es#ext#@dobasi.onmicrosoft.com::a0348273-907d-44af-8ef9-d345f2f0590b" providerId="AD" clId="Web-{41618136-AD1E-8948-8D0A-6260583F70E1}" dt="2025-06-19T13:11:47.693" v="85" actId="20577"/>
        <pc:sldMkLst>
          <pc:docMk/>
          <pc:sldMk cId="3582303033" sldId="332"/>
        </pc:sldMkLst>
        <pc:spChg chg="mod">
          <ac:chgData name="Laure Raso" userId="S::laure.raso_ceeim.es#ext#@dobasi.onmicrosoft.com::a0348273-907d-44af-8ef9-d345f2f0590b" providerId="AD" clId="Web-{41618136-AD1E-8948-8D0A-6260583F70E1}" dt="2025-06-19T13:11:47.693" v="85" actId="20577"/>
          <ac:spMkLst>
            <pc:docMk/>
            <pc:sldMk cId="3582303033" sldId="332"/>
            <ac:spMk id="3" creationId="{52239F7E-A27D-E2B3-A2E5-AC24EF061E9F}"/>
          </ac:spMkLst>
        </pc:spChg>
      </pc:sldChg>
      <pc:sldChg chg="modSp">
        <pc:chgData name="Laure Raso" userId="S::laure.raso_ceeim.es#ext#@dobasi.onmicrosoft.com::a0348273-907d-44af-8ef9-d345f2f0590b" providerId="AD" clId="Web-{41618136-AD1E-8948-8D0A-6260583F70E1}" dt="2025-06-19T13:03:59.443" v="33" actId="20577"/>
        <pc:sldMkLst>
          <pc:docMk/>
          <pc:sldMk cId="1498264318" sldId="360"/>
        </pc:sldMkLst>
        <pc:spChg chg="mod">
          <ac:chgData name="Laure Raso" userId="S::laure.raso_ceeim.es#ext#@dobasi.onmicrosoft.com::a0348273-907d-44af-8ef9-d345f2f0590b" providerId="AD" clId="Web-{41618136-AD1E-8948-8D0A-6260583F70E1}" dt="2025-06-19T13:03:55.802" v="32" actId="20577"/>
          <ac:spMkLst>
            <pc:docMk/>
            <pc:sldMk cId="1498264318" sldId="360"/>
            <ac:spMk id="3" creationId="{C69AB393-51EB-FE5A-F06E-82DDD4792116}"/>
          </ac:spMkLst>
        </pc:spChg>
        <pc:spChg chg="mod">
          <ac:chgData name="Laure Raso" userId="S::laure.raso_ceeim.es#ext#@dobasi.onmicrosoft.com::a0348273-907d-44af-8ef9-d345f2f0590b" providerId="AD" clId="Web-{41618136-AD1E-8948-8D0A-6260583F70E1}" dt="2025-06-19T13:03:59.443" v="33" actId="20577"/>
          <ac:spMkLst>
            <pc:docMk/>
            <pc:sldMk cId="1498264318" sldId="360"/>
            <ac:spMk id="4" creationId="{5A7EE942-A1DB-2989-FC06-F547969431C6}"/>
          </ac:spMkLst>
        </pc:spChg>
      </pc:sldChg>
      <pc:sldChg chg="modSp">
        <pc:chgData name="Laure Raso" userId="S::laure.raso_ceeim.es#ext#@dobasi.onmicrosoft.com::a0348273-907d-44af-8ef9-d345f2f0590b" providerId="AD" clId="Web-{41618136-AD1E-8948-8D0A-6260583F70E1}" dt="2025-06-19T12:57:23.963" v="11" actId="20577"/>
        <pc:sldMkLst>
          <pc:docMk/>
          <pc:sldMk cId="2985604687" sldId="361"/>
        </pc:sldMkLst>
        <pc:spChg chg="mod">
          <ac:chgData name="Laure Raso" userId="S::laure.raso_ceeim.es#ext#@dobasi.onmicrosoft.com::a0348273-907d-44af-8ef9-d345f2f0590b" providerId="AD" clId="Web-{41618136-AD1E-8948-8D0A-6260583F70E1}" dt="2025-06-19T12:57:23.963" v="11" actId="20577"/>
          <ac:spMkLst>
            <pc:docMk/>
            <pc:sldMk cId="2985604687" sldId="361"/>
            <ac:spMk id="6" creationId="{6748F89E-FE8C-6AF7-50E1-2C88851F39B8}"/>
          </ac:spMkLst>
        </pc:spChg>
      </pc:sldChg>
      <pc:sldChg chg="modSp">
        <pc:chgData name="Laure Raso" userId="S::laure.raso_ceeim.es#ext#@dobasi.onmicrosoft.com::a0348273-907d-44af-8ef9-d345f2f0590b" providerId="AD" clId="Web-{41618136-AD1E-8948-8D0A-6260583F70E1}" dt="2025-06-19T13:05:02.213" v="44" actId="14100"/>
        <pc:sldMkLst>
          <pc:docMk/>
          <pc:sldMk cId="304987856" sldId="363"/>
        </pc:sldMkLst>
        <pc:spChg chg="mod">
          <ac:chgData name="Laure Raso" userId="S::laure.raso_ceeim.es#ext#@dobasi.onmicrosoft.com::a0348273-907d-44af-8ef9-d345f2f0590b" providerId="AD" clId="Web-{41618136-AD1E-8948-8D0A-6260583F70E1}" dt="2025-06-19T13:05:02.213" v="44" actId="14100"/>
          <ac:spMkLst>
            <pc:docMk/>
            <pc:sldMk cId="304987856" sldId="363"/>
            <ac:spMk id="3" creationId="{1A1D1599-2A56-1FE2-D4D6-B6C532677C51}"/>
          </ac:spMkLst>
        </pc:spChg>
      </pc:sldChg>
      <pc:sldChg chg="modSp">
        <pc:chgData name="Laure Raso" userId="S::laure.raso_ceeim.es#ext#@dobasi.onmicrosoft.com::a0348273-907d-44af-8ef9-d345f2f0590b" providerId="AD" clId="Web-{41618136-AD1E-8948-8D0A-6260583F70E1}" dt="2025-06-19T13:05:38.950" v="46" actId="20577"/>
        <pc:sldMkLst>
          <pc:docMk/>
          <pc:sldMk cId="3675920502" sldId="364"/>
        </pc:sldMkLst>
        <pc:spChg chg="mod">
          <ac:chgData name="Laure Raso" userId="S::laure.raso_ceeim.es#ext#@dobasi.onmicrosoft.com::a0348273-907d-44af-8ef9-d345f2f0590b" providerId="AD" clId="Web-{41618136-AD1E-8948-8D0A-6260583F70E1}" dt="2025-06-19T13:05:38.950" v="46" actId="20577"/>
          <ac:spMkLst>
            <pc:docMk/>
            <pc:sldMk cId="3675920502" sldId="364"/>
            <ac:spMk id="3" creationId="{1A1D1599-2A56-1FE2-D4D6-B6C532677C51}"/>
          </ac:spMkLst>
        </pc:spChg>
      </pc:sldChg>
      <pc:sldChg chg="modSp">
        <pc:chgData name="Laure Raso" userId="S::laure.raso_ceeim.es#ext#@dobasi.onmicrosoft.com::a0348273-907d-44af-8ef9-d345f2f0590b" providerId="AD" clId="Web-{41618136-AD1E-8948-8D0A-6260583F70E1}" dt="2025-06-19T13:06:01.186" v="48" actId="20577"/>
        <pc:sldMkLst>
          <pc:docMk/>
          <pc:sldMk cId="3859828150" sldId="365"/>
        </pc:sldMkLst>
        <pc:spChg chg="mod">
          <ac:chgData name="Laure Raso" userId="S::laure.raso_ceeim.es#ext#@dobasi.onmicrosoft.com::a0348273-907d-44af-8ef9-d345f2f0590b" providerId="AD" clId="Web-{41618136-AD1E-8948-8D0A-6260583F70E1}" dt="2025-06-19T13:06:01.186" v="48" actId="20577"/>
          <ac:spMkLst>
            <pc:docMk/>
            <pc:sldMk cId="3859828150" sldId="365"/>
            <ac:spMk id="3" creationId="{1A1D1599-2A56-1FE2-D4D6-B6C532677C51}"/>
          </ac:spMkLst>
        </pc:spChg>
      </pc:sldChg>
      <pc:sldChg chg="modSp">
        <pc:chgData name="Laure Raso" userId="S::laure.raso_ceeim.es#ext#@dobasi.onmicrosoft.com::a0348273-907d-44af-8ef9-d345f2f0590b" providerId="AD" clId="Web-{41618136-AD1E-8948-8D0A-6260583F70E1}" dt="2025-06-19T13:07:11.862" v="49" actId="20577"/>
        <pc:sldMkLst>
          <pc:docMk/>
          <pc:sldMk cId="2994565017" sldId="366"/>
        </pc:sldMkLst>
        <pc:spChg chg="mod">
          <ac:chgData name="Laure Raso" userId="S::laure.raso_ceeim.es#ext#@dobasi.onmicrosoft.com::a0348273-907d-44af-8ef9-d345f2f0590b" providerId="AD" clId="Web-{41618136-AD1E-8948-8D0A-6260583F70E1}" dt="2025-06-19T13:07:11.862" v="49" actId="20577"/>
          <ac:spMkLst>
            <pc:docMk/>
            <pc:sldMk cId="2994565017" sldId="366"/>
            <ac:spMk id="6" creationId="{DCA1EFDF-462C-34D5-96C5-03D61DFE5E7B}"/>
          </ac:spMkLst>
        </pc:spChg>
      </pc:sldChg>
      <pc:sldChg chg="modSp">
        <pc:chgData name="Laure Raso" userId="S::laure.raso_ceeim.es#ext#@dobasi.onmicrosoft.com::a0348273-907d-44af-8ef9-d345f2f0590b" providerId="AD" clId="Web-{41618136-AD1E-8948-8D0A-6260583F70E1}" dt="2025-06-19T13:07:29.035" v="50" actId="20577"/>
        <pc:sldMkLst>
          <pc:docMk/>
          <pc:sldMk cId="1654172759" sldId="368"/>
        </pc:sldMkLst>
        <pc:spChg chg="mod">
          <ac:chgData name="Laure Raso" userId="S::laure.raso_ceeim.es#ext#@dobasi.onmicrosoft.com::a0348273-907d-44af-8ef9-d345f2f0590b" providerId="AD" clId="Web-{41618136-AD1E-8948-8D0A-6260583F70E1}" dt="2025-06-19T13:07:29.035" v="50" actId="20577"/>
          <ac:spMkLst>
            <pc:docMk/>
            <pc:sldMk cId="1654172759" sldId="368"/>
            <ac:spMk id="6" creationId="{1167EEC8-8E31-1A93-19AE-A539EE21B932}"/>
          </ac:spMkLst>
        </pc:spChg>
      </pc:sldChg>
      <pc:sldChg chg="modSp">
        <pc:chgData name="Laure Raso" userId="S::laure.raso_ceeim.es#ext#@dobasi.onmicrosoft.com::a0348273-907d-44af-8ef9-d345f2f0590b" providerId="AD" clId="Web-{41618136-AD1E-8948-8D0A-6260583F70E1}" dt="2025-06-19T13:08:24.461" v="59" actId="1076"/>
        <pc:sldMkLst>
          <pc:docMk/>
          <pc:sldMk cId="3597053772" sldId="369"/>
        </pc:sldMkLst>
        <pc:spChg chg="mod">
          <ac:chgData name="Laure Raso" userId="S::laure.raso_ceeim.es#ext#@dobasi.onmicrosoft.com::a0348273-907d-44af-8ef9-d345f2f0590b" providerId="AD" clId="Web-{41618136-AD1E-8948-8D0A-6260583F70E1}" dt="2025-06-19T13:08:14.492" v="57" actId="20577"/>
          <ac:spMkLst>
            <pc:docMk/>
            <pc:sldMk cId="3597053772" sldId="369"/>
            <ac:spMk id="3" creationId="{1A1D1599-2A56-1FE2-D4D6-B6C532677C51}"/>
          </ac:spMkLst>
        </pc:spChg>
        <pc:spChg chg="mod">
          <ac:chgData name="Laure Raso" userId="S::laure.raso_ceeim.es#ext#@dobasi.onmicrosoft.com::a0348273-907d-44af-8ef9-d345f2f0590b" providerId="AD" clId="Web-{41618136-AD1E-8948-8D0A-6260583F70E1}" dt="2025-06-19T13:08:24.461" v="59" actId="1076"/>
          <ac:spMkLst>
            <pc:docMk/>
            <pc:sldMk cId="3597053772" sldId="369"/>
            <ac:spMk id="5" creationId="{4EC34173-47FF-6695-EA2A-E77740E3CF42}"/>
          </ac:spMkLst>
        </pc:spChg>
        <pc:picChg chg="mod">
          <ac:chgData name="Laure Raso" userId="S::laure.raso_ceeim.es#ext#@dobasi.onmicrosoft.com::a0348273-907d-44af-8ef9-d345f2f0590b" providerId="AD" clId="Web-{41618136-AD1E-8948-8D0A-6260583F70E1}" dt="2025-06-19T13:08:15.898" v="58" actId="1076"/>
          <ac:picMkLst>
            <pc:docMk/>
            <pc:sldMk cId="3597053772" sldId="369"/>
            <ac:picMk id="6" creationId="{38383E51-1385-849E-03FD-E5D65E036046}"/>
          </ac:picMkLst>
        </pc:picChg>
      </pc:sldChg>
      <pc:sldChg chg="modSp">
        <pc:chgData name="Laure Raso" userId="S::laure.raso_ceeim.es#ext#@dobasi.onmicrosoft.com::a0348273-907d-44af-8ef9-d345f2f0590b" providerId="AD" clId="Web-{41618136-AD1E-8948-8D0A-6260583F70E1}" dt="2025-06-19T13:08:54.697" v="62" actId="20577"/>
        <pc:sldMkLst>
          <pc:docMk/>
          <pc:sldMk cId="1702797708" sldId="371"/>
        </pc:sldMkLst>
        <pc:spChg chg="mod">
          <ac:chgData name="Laure Raso" userId="S::laure.raso_ceeim.es#ext#@dobasi.onmicrosoft.com::a0348273-907d-44af-8ef9-d345f2f0590b" providerId="AD" clId="Web-{41618136-AD1E-8948-8D0A-6260583F70E1}" dt="2025-06-19T13:08:54.697" v="62" actId="20577"/>
          <ac:spMkLst>
            <pc:docMk/>
            <pc:sldMk cId="1702797708" sldId="371"/>
            <ac:spMk id="5" creationId="{EA885ED3-BA24-4FDC-3FB5-D32CEFB3E277}"/>
          </ac:spMkLst>
        </pc:spChg>
      </pc:sldChg>
      <pc:sldChg chg="modSp">
        <pc:chgData name="Laure Raso" userId="S::laure.raso_ceeim.es#ext#@dobasi.onmicrosoft.com::a0348273-907d-44af-8ef9-d345f2f0590b" providerId="AD" clId="Web-{41618136-AD1E-8948-8D0A-6260583F70E1}" dt="2025-06-19T13:09:50.514" v="67"/>
        <pc:sldMkLst>
          <pc:docMk/>
          <pc:sldMk cId="2412971810" sldId="372"/>
        </pc:sldMkLst>
        <pc:spChg chg="mod">
          <ac:chgData name="Laure Raso" userId="S::laure.raso_ceeim.es#ext#@dobasi.onmicrosoft.com::a0348273-907d-44af-8ef9-d345f2f0590b" providerId="AD" clId="Web-{41618136-AD1E-8948-8D0A-6260583F70E1}" dt="2025-06-19T13:09:50.514" v="67"/>
          <ac:spMkLst>
            <pc:docMk/>
            <pc:sldMk cId="2412971810" sldId="372"/>
            <ac:spMk id="3" creationId="{1A1D1599-2A56-1FE2-D4D6-B6C532677C51}"/>
          </ac:spMkLst>
        </pc:spChg>
      </pc:sldChg>
      <pc:sldChg chg="modSp">
        <pc:chgData name="Laure Raso" userId="S::laure.raso_ceeim.es#ext#@dobasi.onmicrosoft.com::a0348273-907d-44af-8ef9-d345f2f0590b" providerId="AD" clId="Web-{41618136-AD1E-8948-8D0A-6260583F70E1}" dt="2025-06-19T13:10:18.375" v="71"/>
        <pc:sldMkLst>
          <pc:docMk/>
          <pc:sldMk cId="4218044892" sldId="373"/>
        </pc:sldMkLst>
        <pc:spChg chg="mod">
          <ac:chgData name="Laure Raso" userId="S::laure.raso_ceeim.es#ext#@dobasi.onmicrosoft.com::a0348273-907d-44af-8ef9-d345f2f0590b" providerId="AD" clId="Web-{41618136-AD1E-8948-8D0A-6260583F70E1}" dt="2025-06-19T13:10:18.375" v="71"/>
          <ac:spMkLst>
            <pc:docMk/>
            <pc:sldMk cId="4218044892" sldId="373"/>
            <ac:spMk id="3" creationId="{1A1D1599-2A56-1FE2-D4D6-B6C532677C51}"/>
          </ac:spMkLst>
        </pc:spChg>
      </pc:sldChg>
      <pc:sldChg chg="modSp">
        <pc:chgData name="Laure Raso" userId="S::laure.raso_ceeim.es#ext#@dobasi.onmicrosoft.com::a0348273-907d-44af-8ef9-d345f2f0590b" providerId="AD" clId="Web-{41618136-AD1E-8948-8D0A-6260583F70E1}" dt="2025-06-19T13:10:32.048" v="75" actId="14100"/>
        <pc:sldMkLst>
          <pc:docMk/>
          <pc:sldMk cId="752843248" sldId="374"/>
        </pc:sldMkLst>
        <pc:spChg chg="mod">
          <ac:chgData name="Laure Raso" userId="S::laure.raso_ceeim.es#ext#@dobasi.onmicrosoft.com::a0348273-907d-44af-8ef9-d345f2f0590b" providerId="AD" clId="Web-{41618136-AD1E-8948-8D0A-6260583F70E1}" dt="2025-06-19T13:10:32.048" v="75" actId="14100"/>
          <ac:spMkLst>
            <pc:docMk/>
            <pc:sldMk cId="752843248" sldId="374"/>
            <ac:spMk id="3" creationId="{1A1D1599-2A56-1FE2-D4D6-B6C532677C51}"/>
          </ac:spMkLst>
        </pc:spChg>
      </pc:sldChg>
      <pc:sldChg chg="modSp">
        <pc:chgData name="Laure Raso" userId="S::laure.raso_ceeim.es#ext#@dobasi.onmicrosoft.com::a0348273-907d-44af-8ef9-d345f2f0590b" providerId="AD" clId="Web-{41618136-AD1E-8948-8D0A-6260583F70E1}" dt="2025-06-19T13:10:55.502" v="79"/>
        <pc:sldMkLst>
          <pc:docMk/>
          <pc:sldMk cId="22602257" sldId="375"/>
        </pc:sldMkLst>
        <pc:spChg chg="mod">
          <ac:chgData name="Laure Raso" userId="S::laure.raso_ceeim.es#ext#@dobasi.onmicrosoft.com::a0348273-907d-44af-8ef9-d345f2f0590b" providerId="AD" clId="Web-{41618136-AD1E-8948-8D0A-6260583F70E1}" dt="2025-06-19T13:10:55.502" v="79"/>
          <ac:spMkLst>
            <pc:docMk/>
            <pc:sldMk cId="22602257" sldId="375"/>
            <ac:spMk id="3" creationId="{1A1D1599-2A56-1FE2-D4D6-B6C532677C51}"/>
          </ac:spMkLst>
        </pc:spChg>
      </pc:sldChg>
      <pc:sldChg chg="modSp">
        <pc:chgData name="Laure Raso" userId="S::laure.raso_ceeim.es#ext#@dobasi.onmicrosoft.com::a0348273-907d-44af-8ef9-d345f2f0590b" providerId="AD" clId="Web-{41618136-AD1E-8948-8D0A-6260583F70E1}" dt="2025-06-19T13:11:17.645" v="82" actId="1076"/>
        <pc:sldMkLst>
          <pc:docMk/>
          <pc:sldMk cId="3007952599" sldId="378"/>
        </pc:sldMkLst>
        <pc:spChg chg="mod">
          <ac:chgData name="Laure Raso" userId="S::laure.raso_ceeim.es#ext#@dobasi.onmicrosoft.com::a0348273-907d-44af-8ef9-d345f2f0590b" providerId="AD" clId="Web-{41618136-AD1E-8948-8D0A-6260583F70E1}" dt="2025-06-19T13:11:03.315" v="80"/>
          <ac:spMkLst>
            <pc:docMk/>
            <pc:sldMk cId="3007952599" sldId="378"/>
            <ac:spMk id="3" creationId="{1A1D1599-2A56-1FE2-D4D6-B6C532677C51}"/>
          </ac:spMkLst>
        </pc:spChg>
        <pc:spChg chg="mod">
          <ac:chgData name="Laure Raso" userId="S::laure.raso_ceeim.es#ext#@dobasi.onmicrosoft.com::a0348273-907d-44af-8ef9-d345f2f0590b" providerId="AD" clId="Web-{41618136-AD1E-8948-8D0A-6260583F70E1}" dt="2025-06-19T13:11:17.645" v="82" actId="1076"/>
          <ac:spMkLst>
            <pc:docMk/>
            <pc:sldMk cId="3007952599" sldId="378"/>
            <ac:spMk id="9" creationId="{A7194359-2A38-6AB8-DDEA-761F5FD01125}"/>
          </ac:spMkLst>
        </pc:spChg>
      </pc:sldChg>
      <pc:sldChg chg="modSp">
        <pc:chgData name="Laure Raso" userId="S::laure.raso_ceeim.es#ext#@dobasi.onmicrosoft.com::a0348273-907d-44af-8ef9-d345f2f0590b" providerId="AD" clId="Web-{41618136-AD1E-8948-8D0A-6260583F70E1}" dt="2025-06-19T13:11:29.864" v="84"/>
        <pc:sldMkLst>
          <pc:docMk/>
          <pc:sldMk cId="3129388643" sldId="379"/>
        </pc:sldMkLst>
        <pc:spChg chg="mod">
          <ac:chgData name="Laure Raso" userId="S::laure.raso_ceeim.es#ext#@dobasi.onmicrosoft.com::a0348273-907d-44af-8ef9-d345f2f0590b" providerId="AD" clId="Web-{41618136-AD1E-8948-8D0A-6260583F70E1}" dt="2025-06-19T13:11:29.864" v="84"/>
          <ac:spMkLst>
            <pc:docMk/>
            <pc:sldMk cId="3129388643" sldId="379"/>
            <ac:spMk id="3" creationId="{1A1D1599-2A56-1FE2-D4D6-B6C532677C51}"/>
          </ac:spMkLst>
        </pc:spChg>
        <pc:spChg chg="mod">
          <ac:chgData name="Laure Raso" userId="S::laure.raso_ceeim.es#ext#@dobasi.onmicrosoft.com::a0348273-907d-44af-8ef9-d345f2f0590b" providerId="AD" clId="Web-{41618136-AD1E-8948-8D0A-6260583F70E1}" dt="2025-06-19T13:11:25.567" v="83"/>
          <ac:spMkLst>
            <pc:docMk/>
            <pc:sldMk cId="3129388643" sldId="379"/>
            <ac:spMk id="8" creationId="{E6599F10-BE59-86C4-7CD7-1333061A0DDD}"/>
          </ac:spMkLst>
        </pc:spChg>
      </pc:sldChg>
      <pc:sldChg chg="modSp">
        <pc:chgData name="Laure Raso" userId="S::laure.raso_ceeim.es#ext#@dobasi.onmicrosoft.com::a0348273-907d-44af-8ef9-d345f2f0590b" providerId="AD" clId="Web-{41618136-AD1E-8948-8D0A-6260583F70E1}" dt="2025-06-19T13:12:01.991" v="86"/>
        <pc:sldMkLst>
          <pc:docMk/>
          <pc:sldMk cId="3837303408" sldId="380"/>
        </pc:sldMkLst>
        <pc:spChg chg="mod">
          <ac:chgData name="Laure Raso" userId="S::laure.raso_ceeim.es#ext#@dobasi.onmicrosoft.com::a0348273-907d-44af-8ef9-d345f2f0590b" providerId="AD" clId="Web-{41618136-AD1E-8948-8D0A-6260583F70E1}" dt="2025-06-19T13:12:01.991" v="86"/>
          <ac:spMkLst>
            <pc:docMk/>
            <pc:sldMk cId="3837303408" sldId="380"/>
            <ac:spMk id="3" creationId="{1A1D1599-2A56-1FE2-D4D6-B6C532677C51}"/>
          </ac:spMkLst>
        </pc:spChg>
      </pc:sldChg>
      <pc:sldChg chg="modSp">
        <pc:chgData name="Laure Raso" userId="S::laure.raso_ceeim.es#ext#@dobasi.onmicrosoft.com::a0348273-907d-44af-8ef9-d345f2f0590b" providerId="AD" clId="Web-{41618136-AD1E-8948-8D0A-6260583F70E1}" dt="2025-06-19T13:10:11.343" v="70" actId="20577"/>
        <pc:sldMkLst>
          <pc:docMk/>
          <pc:sldMk cId="184509768" sldId="384"/>
        </pc:sldMkLst>
        <pc:spChg chg="mod">
          <ac:chgData name="Laure Raso" userId="S::laure.raso_ceeim.es#ext#@dobasi.onmicrosoft.com::a0348273-907d-44af-8ef9-d345f2f0590b" providerId="AD" clId="Web-{41618136-AD1E-8948-8D0A-6260583F70E1}" dt="2025-06-19T13:10:11.343" v="70" actId="20577"/>
          <ac:spMkLst>
            <pc:docMk/>
            <pc:sldMk cId="184509768" sldId="384"/>
            <ac:spMk id="15" creationId="{FD3AA94D-A2C9-D59B-9504-42C4EA844F57}"/>
          </ac:spMkLst>
        </pc:spChg>
      </pc:sldChg>
      <pc:sldChg chg="modSp">
        <pc:chgData name="Laure Raso" userId="S::laure.raso_ceeim.es#ext#@dobasi.onmicrosoft.com::a0348273-907d-44af-8ef9-d345f2f0590b" providerId="AD" clId="Web-{41618136-AD1E-8948-8D0A-6260583F70E1}" dt="2025-06-19T13:04:46.665" v="41" actId="14100"/>
        <pc:sldMkLst>
          <pc:docMk/>
          <pc:sldMk cId="1736048481" sldId="389"/>
        </pc:sldMkLst>
        <pc:spChg chg="mod">
          <ac:chgData name="Laure Raso" userId="S::laure.raso_ceeim.es#ext#@dobasi.onmicrosoft.com::a0348273-907d-44af-8ef9-d345f2f0590b" providerId="AD" clId="Web-{41618136-AD1E-8948-8D0A-6260583F70E1}" dt="2025-06-19T13:04:46.665" v="41" actId="14100"/>
          <ac:spMkLst>
            <pc:docMk/>
            <pc:sldMk cId="1736048481" sldId="389"/>
            <ac:spMk id="3" creationId="{9955876F-3A7C-C304-136F-F229F9400674}"/>
          </ac:spMkLst>
        </pc:spChg>
        <pc:spChg chg="mod">
          <ac:chgData name="Laure Raso" userId="S::laure.raso_ceeim.es#ext#@dobasi.onmicrosoft.com::a0348273-907d-44af-8ef9-d345f2f0590b" providerId="AD" clId="Web-{41618136-AD1E-8948-8D0A-6260583F70E1}" dt="2025-06-19T13:04:35.742" v="39" actId="20577"/>
          <ac:spMkLst>
            <pc:docMk/>
            <pc:sldMk cId="1736048481" sldId="389"/>
            <ac:spMk id="10" creationId="{9C737523-5BBD-6373-8A7B-7E49215BE65D}"/>
          </ac:spMkLst>
        </pc:spChg>
      </pc:sldChg>
      <pc:sldChg chg="modSp">
        <pc:chgData name="Laure Raso" userId="S::laure.raso_ceeim.es#ext#@dobasi.onmicrosoft.com::a0348273-907d-44af-8ef9-d345f2f0590b" providerId="AD" clId="Web-{41618136-AD1E-8948-8D0A-6260583F70E1}" dt="2025-06-19T13:12:38.478" v="88"/>
        <pc:sldMkLst>
          <pc:docMk/>
          <pc:sldMk cId="1828704542" sldId="390"/>
        </pc:sldMkLst>
        <pc:spChg chg="mod">
          <ac:chgData name="Laure Raso" userId="S::laure.raso_ceeim.es#ext#@dobasi.onmicrosoft.com::a0348273-907d-44af-8ef9-d345f2f0590b" providerId="AD" clId="Web-{41618136-AD1E-8948-8D0A-6260583F70E1}" dt="2025-06-19T13:12:38.478" v="88"/>
          <ac:spMkLst>
            <pc:docMk/>
            <pc:sldMk cId="1828704542" sldId="390"/>
            <ac:spMk id="5" creationId="{084AFC56-6C2A-F762-3ADA-306F328BCBBA}"/>
          </ac:spMkLst>
        </pc:spChg>
      </pc:sldChg>
    </pc:docChg>
  </pc:docChgLst>
  <pc:docChgLst>
    <pc:chgData name="Laure Raso" userId="S::laure.raso_ceeim.es#ext#@dobasi.onmicrosoft.com::a0348273-907d-44af-8ef9-d345f2f0590b" providerId="AD" clId="Web-{5BCE5308-C7CE-F564-0519-A9B9FA08BF0D}"/>
    <pc:docChg chg="modSld">
      <pc:chgData name="Laure Raso" userId="S::laure.raso_ceeim.es#ext#@dobasi.onmicrosoft.com::a0348273-907d-44af-8ef9-d345f2f0590b" providerId="AD" clId="Web-{5BCE5308-C7CE-F564-0519-A9B9FA08BF0D}" dt="2024-11-18T15:30:07.237" v="18" actId="1076"/>
      <pc:docMkLst>
        <pc:docMk/>
      </pc:docMkLst>
      <pc:sldChg chg="modSp">
        <pc:chgData name="Laure Raso" userId="S::laure.raso_ceeim.es#ext#@dobasi.onmicrosoft.com::a0348273-907d-44af-8ef9-d345f2f0590b" providerId="AD" clId="Web-{5BCE5308-C7CE-F564-0519-A9B9FA08BF0D}" dt="2024-11-18T15:27:53.748" v="11" actId="20577"/>
        <pc:sldMkLst>
          <pc:docMk/>
          <pc:sldMk cId="2486977590" sldId="348"/>
        </pc:sldMkLst>
      </pc:sldChg>
      <pc:sldChg chg="modSp">
        <pc:chgData name="Laure Raso" userId="S::laure.raso_ceeim.es#ext#@dobasi.onmicrosoft.com::a0348273-907d-44af-8ef9-d345f2f0590b" providerId="AD" clId="Web-{5BCE5308-C7CE-F564-0519-A9B9FA08BF0D}" dt="2024-11-18T15:30:07.237" v="18" actId="1076"/>
        <pc:sldMkLst>
          <pc:docMk/>
          <pc:sldMk cId="1498264318" sldId="360"/>
        </pc:sldMkLst>
      </pc:sldChg>
      <pc:sldChg chg="modSp">
        <pc:chgData name="Laure Raso" userId="S::laure.raso_ceeim.es#ext#@dobasi.onmicrosoft.com::a0348273-907d-44af-8ef9-d345f2f0590b" providerId="AD" clId="Web-{5BCE5308-C7CE-F564-0519-A9B9FA08BF0D}" dt="2024-11-18T15:28:38.343" v="17" actId="20577"/>
        <pc:sldMkLst>
          <pc:docMk/>
          <pc:sldMk cId="509749941" sldId="383"/>
        </pc:sldMkLst>
      </pc:sldChg>
    </pc:docChg>
  </pc:docChgLst>
  <pc:docChgLst>
    <pc:chgData name="Laure Raso" userId="S::laure.raso_ceeim.es#ext#@dobasi.onmicrosoft.com::a0348273-907d-44af-8ef9-d345f2f0590b" providerId="AD" clId="Web-{74E5AD35-6BD6-F1CB-FC54-E5993EB8AD8A}"/>
    <pc:docChg chg="addSld modSld">
      <pc:chgData name="Laure Raso" userId="S::laure.raso_ceeim.es#ext#@dobasi.onmicrosoft.com::a0348273-907d-44af-8ef9-d345f2f0590b" providerId="AD" clId="Web-{74E5AD35-6BD6-F1CB-FC54-E5993EB8AD8A}" dt="2024-11-08T08:58:36.591" v="111" actId="20577"/>
      <pc:docMkLst>
        <pc:docMk/>
      </pc:docMkLst>
      <pc:sldChg chg="modSp">
        <pc:chgData name="Laure Raso" userId="S::laure.raso_ceeim.es#ext#@dobasi.onmicrosoft.com::a0348273-907d-44af-8ef9-d345f2f0590b" providerId="AD" clId="Web-{74E5AD35-6BD6-F1CB-FC54-E5993EB8AD8A}" dt="2024-11-08T08:57:09.901" v="22" actId="20577"/>
        <pc:sldMkLst>
          <pc:docMk/>
          <pc:sldMk cId="2569460042" sldId="276"/>
        </pc:sldMkLst>
      </pc:sldChg>
      <pc:sldChg chg="modSp add replId">
        <pc:chgData name="Laure Raso" userId="S::laure.raso_ceeim.es#ext#@dobasi.onmicrosoft.com::a0348273-907d-44af-8ef9-d345f2f0590b" providerId="AD" clId="Web-{74E5AD35-6BD6-F1CB-FC54-E5993EB8AD8A}" dt="2024-11-08T08:58:36.591" v="111" actId="20577"/>
        <pc:sldMkLst>
          <pc:docMk/>
          <pc:sldMk cId="2043438708" sldId="381"/>
        </pc:sldMkLst>
      </pc:sldChg>
    </pc:docChg>
  </pc:docChgLst>
  <pc:docChgLst>
    <pc:chgData name="epo_35" userId="S::epo_35_jogroup.eu#ext#@dobasi.onmicrosoft.com::edd5f0fd-77c0-4369-83c5-84439aafe912" providerId="AD" clId="Web-{7153A44B-E588-6014-D197-08D8CC718B52}"/>
    <pc:docChg chg="delSld modSld">
      <pc:chgData name="epo_35" userId="S::epo_35_jogroup.eu#ext#@dobasi.onmicrosoft.com::edd5f0fd-77c0-4369-83c5-84439aafe912" providerId="AD" clId="Web-{7153A44B-E588-6014-D197-08D8CC718B52}" dt="2024-11-08T08:12:18.178" v="1"/>
      <pc:docMkLst>
        <pc:docMk/>
      </pc:docMkLst>
      <pc:sldChg chg="delSp">
        <pc:chgData name="epo_35" userId="S::epo_35_jogroup.eu#ext#@dobasi.onmicrosoft.com::edd5f0fd-77c0-4369-83c5-84439aafe912" providerId="AD" clId="Web-{7153A44B-E588-6014-D197-08D8CC718B52}" dt="2024-11-08T08:09:08.874" v="0"/>
        <pc:sldMkLst>
          <pc:docMk/>
          <pc:sldMk cId="803432024" sldId="311"/>
        </pc:sldMkLst>
      </pc:sldChg>
      <pc:sldChg chg="del">
        <pc:chgData name="epo_35" userId="S::epo_35_jogroup.eu#ext#@dobasi.onmicrosoft.com::edd5f0fd-77c0-4369-83c5-84439aafe912" providerId="AD" clId="Web-{7153A44B-E588-6014-D197-08D8CC718B52}" dt="2024-11-08T08:12:18.178" v="1"/>
        <pc:sldMkLst>
          <pc:docMk/>
          <pc:sldMk cId="3002656014" sldId="354"/>
        </pc:sldMkLst>
      </pc:sldChg>
    </pc:docChg>
  </pc:docChgLst>
  <pc:docChgLst>
    <pc:chgData name="epo_38" userId="S::epo_38_jogroup.eu#ext#@dobasi.onmicrosoft.com::66d8512a-8ddf-40e0-bce7-ad06085cc67f" providerId="AD" clId="Web-{A6C123F5-0874-F2D4-1C89-A775EFA03A0B}"/>
    <pc:docChg chg="delSld">
      <pc:chgData name="epo_38" userId="S::epo_38_jogroup.eu#ext#@dobasi.onmicrosoft.com::66d8512a-8ddf-40e0-bce7-ad06085cc67f" providerId="AD" clId="Web-{A6C123F5-0874-F2D4-1C89-A775EFA03A0B}" dt="2024-11-12T11:07:00.701" v="0"/>
      <pc:docMkLst>
        <pc:docMk/>
      </pc:docMkLst>
      <pc:sldChg chg="del">
        <pc:chgData name="epo_38" userId="S::epo_38_jogroup.eu#ext#@dobasi.onmicrosoft.com::66d8512a-8ddf-40e0-bce7-ad06085cc67f" providerId="AD" clId="Web-{A6C123F5-0874-F2D4-1C89-A775EFA03A0B}" dt="2024-11-12T11:07:00.701" v="0"/>
        <pc:sldMkLst>
          <pc:docMk/>
          <pc:sldMk cId="1821893075" sldId="318"/>
        </pc:sldMkLst>
      </pc:sldChg>
    </pc:docChg>
  </pc:docChgLst>
  <pc:docChgLst>
    <pc:chgData name="Laure Raso" userId="S::laure.raso_ceeim.es#ext#@dobasi.onmicrosoft.com::a0348273-907d-44af-8ef9-d345f2f0590b" providerId="AD" clId="Web-{69B75868-E683-EF23-F169-2D574CCE335C}"/>
    <pc:docChg chg="modSld">
      <pc:chgData name="Laure Raso" userId="S::laure.raso_ceeim.es#ext#@dobasi.onmicrosoft.com::a0348273-907d-44af-8ef9-d345f2f0590b" providerId="AD" clId="Web-{69B75868-E683-EF23-F169-2D574CCE335C}" dt="2025-01-18T19:38:56.228" v="6" actId="20577"/>
      <pc:docMkLst>
        <pc:docMk/>
      </pc:docMkLst>
      <pc:sldChg chg="modSp">
        <pc:chgData name="Laure Raso" userId="S::laure.raso_ceeim.es#ext#@dobasi.onmicrosoft.com::a0348273-907d-44af-8ef9-d345f2f0590b" providerId="AD" clId="Web-{69B75868-E683-EF23-F169-2D574CCE335C}" dt="2025-01-18T19:38:56.228" v="6" actId="20577"/>
        <pc:sldMkLst>
          <pc:docMk/>
          <pc:sldMk cId="3765282971" sldId="314"/>
        </pc:sldMkLst>
      </pc:sldChg>
      <pc:sldChg chg="modSp">
        <pc:chgData name="Laure Raso" userId="S::laure.raso_ceeim.es#ext#@dobasi.onmicrosoft.com::a0348273-907d-44af-8ef9-d345f2f0590b" providerId="AD" clId="Web-{69B75868-E683-EF23-F169-2D574CCE335C}" dt="2025-01-18T19:37:28.612" v="0" actId="20577"/>
        <pc:sldMkLst>
          <pc:docMk/>
          <pc:sldMk cId="3136589219" sldId="315"/>
        </pc:sldMkLst>
      </pc:sldChg>
    </pc:docChg>
  </pc:docChgLst>
  <pc:docChgLst>
    <pc:chgData name="epo_35" userId="S::epo_35_jogroup.eu#ext#@dobasi.onmicrosoft.com::edd5f0fd-77c0-4369-83c5-84439aafe912" providerId="AD" clId="Web-{37AA669A-01E8-CD77-5FFE-474D52E7E8A3}"/>
    <pc:docChg chg="delSld">
      <pc:chgData name="epo_35" userId="S::epo_35_jogroup.eu#ext#@dobasi.onmicrosoft.com::edd5f0fd-77c0-4369-83c5-84439aafe912" providerId="AD" clId="Web-{37AA669A-01E8-CD77-5FFE-474D52E7E8A3}" dt="2024-11-07T15:35:22.521" v="0"/>
      <pc:docMkLst>
        <pc:docMk/>
      </pc:docMkLst>
      <pc:sldChg chg="del">
        <pc:chgData name="epo_35" userId="S::epo_35_jogroup.eu#ext#@dobasi.onmicrosoft.com::edd5f0fd-77c0-4369-83c5-84439aafe912" providerId="AD" clId="Web-{37AA669A-01E8-CD77-5FFE-474D52E7E8A3}" dt="2024-11-07T15:35:22.521" v="0"/>
        <pc:sldMkLst>
          <pc:docMk/>
          <pc:sldMk cId="1326018968" sldId="256"/>
        </pc:sldMkLst>
      </pc:sldChg>
    </pc:docChg>
  </pc:docChgLst>
  <pc:docChgLst>
    <pc:chgData name="epo_35" userId="S::epo_35_jogroup.eu#ext#@dobasi.onmicrosoft.com::edd5f0fd-77c0-4369-83c5-84439aafe912" providerId="AD" clId="Web-{E1ACBEA7-5081-86EB-9EBE-65092E2399B1}"/>
    <pc:docChg chg="modSld">
      <pc:chgData name="epo_35" userId="S::epo_35_jogroup.eu#ext#@dobasi.onmicrosoft.com::edd5f0fd-77c0-4369-83c5-84439aafe912" providerId="AD" clId="Web-{E1ACBEA7-5081-86EB-9EBE-65092E2399B1}" dt="2024-11-08T14:05:58.825" v="12" actId="20577"/>
      <pc:docMkLst>
        <pc:docMk/>
      </pc:docMkLst>
      <pc:sldChg chg="modSp">
        <pc:chgData name="epo_35" userId="S::epo_35_jogroup.eu#ext#@dobasi.onmicrosoft.com::edd5f0fd-77c0-4369-83c5-84439aafe912" providerId="AD" clId="Web-{E1ACBEA7-5081-86EB-9EBE-65092E2399B1}" dt="2024-11-08T14:04:58.979" v="9" actId="20577"/>
        <pc:sldMkLst>
          <pc:docMk/>
          <pc:sldMk cId="1872930087" sldId="265"/>
        </pc:sldMkLst>
      </pc:sldChg>
      <pc:sldChg chg="modSp">
        <pc:chgData name="epo_35" userId="S::epo_35_jogroup.eu#ext#@dobasi.onmicrosoft.com::edd5f0fd-77c0-4369-83c5-84439aafe912" providerId="AD" clId="Web-{E1ACBEA7-5081-86EB-9EBE-65092E2399B1}" dt="2024-11-08T14:04:38.947" v="6" actId="20577"/>
        <pc:sldMkLst>
          <pc:docMk/>
          <pc:sldMk cId="2569460042" sldId="276"/>
        </pc:sldMkLst>
      </pc:sldChg>
      <pc:sldChg chg="addSp modSp">
        <pc:chgData name="epo_35" userId="S::epo_35_jogroup.eu#ext#@dobasi.onmicrosoft.com::edd5f0fd-77c0-4369-83c5-84439aafe912" providerId="AD" clId="Web-{E1ACBEA7-5081-86EB-9EBE-65092E2399B1}" dt="2024-11-08T14:04:19.884" v="4" actId="1076"/>
        <pc:sldMkLst>
          <pc:docMk/>
          <pc:sldMk cId="1641378024" sldId="358"/>
        </pc:sldMkLst>
      </pc:sldChg>
      <pc:sldChg chg="modSp">
        <pc:chgData name="epo_35" userId="S::epo_35_jogroup.eu#ext#@dobasi.onmicrosoft.com::edd5f0fd-77c0-4369-83c5-84439aafe912" providerId="AD" clId="Web-{E1ACBEA7-5081-86EB-9EBE-65092E2399B1}" dt="2024-11-08T14:05:58.825" v="12" actId="20577"/>
        <pc:sldMkLst>
          <pc:docMk/>
          <pc:sldMk cId="2043438708" sldId="381"/>
        </pc:sldMkLst>
      </pc:sldChg>
    </pc:docChg>
  </pc:docChgLst>
  <pc:docChgLst>
    <pc:chgData name="Martina Plantak, DOBA" userId="S::martina.plantak@doba.si::de674679-c024-4d92-9c12-6923d982c1a5" providerId="AD" clId="Web-{8E6CE98E-2351-BADC-57AC-9870E9D331D1}"/>
    <pc:docChg chg="modSld">
      <pc:chgData name="Martina Plantak, DOBA" userId="S::martina.plantak@doba.si::de674679-c024-4d92-9c12-6923d982c1a5" providerId="AD" clId="Web-{8E6CE98E-2351-BADC-57AC-9870E9D331D1}" dt="2024-12-16T14:15:40.343" v="84" actId="20577"/>
      <pc:docMkLst>
        <pc:docMk/>
      </pc:docMkLst>
      <pc:sldChg chg="addSp modSp">
        <pc:chgData name="Martina Plantak, DOBA" userId="S::martina.plantak@doba.si::de674679-c024-4d92-9c12-6923d982c1a5" providerId="AD" clId="Web-{8E6CE98E-2351-BADC-57AC-9870E9D331D1}" dt="2024-12-16T14:08:53.905" v="62" actId="20577"/>
        <pc:sldMkLst>
          <pc:docMk/>
          <pc:sldMk cId="2591287154" sldId="258"/>
        </pc:sldMkLst>
      </pc:sldChg>
      <pc:sldChg chg="modSp">
        <pc:chgData name="Martina Plantak, DOBA" userId="S::martina.plantak@doba.si::de674679-c024-4d92-9c12-6923d982c1a5" providerId="AD" clId="Web-{8E6CE98E-2351-BADC-57AC-9870E9D331D1}" dt="2024-12-16T14:15:40.343" v="84" actId="20577"/>
        <pc:sldMkLst>
          <pc:docMk/>
          <pc:sldMk cId="907719340" sldId="267"/>
        </pc:sldMkLst>
      </pc:sldChg>
      <pc:sldChg chg="modSp">
        <pc:chgData name="Martina Plantak, DOBA" userId="S::martina.plantak@doba.si::de674679-c024-4d92-9c12-6923d982c1a5" providerId="AD" clId="Web-{8E6CE98E-2351-BADC-57AC-9870E9D331D1}" dt="2024-12-16T14:03:22.641" v="24" actId="20577"/>
        <pc:sldMkLst>
          <pc:docMk/>
          <pc:sldMk cId="1043091233" sldId="305"/>
        </pc:sldMkLst>
      </pc:sldChg>
      <pc:sldChg chg="modSp">
        <pc:chgData name="Martina Plantak, DOBA" userId="S::martina.plantak@doba.si::de674679-c024-4d92-9c12-6923d982c1a5" providerId="AD" clId="Web-{8E6CE98E-2351-BADC-57AC-9870E9D331D1}" dt="2024-12-16T14:07:57.449" v="32" actId="20577"/>
        <pc:sldMkLst>
          <pc:docMk/>
          <pc:sldMk cId="2885071267" sldId="325"/>
        </pc:sldMkLst>
      </pc:sldChg>
    </pc:docChg>
  </pc:docChgLst>
  <pc:docChgLst>
    <pc:chgData name="Laure Raso" userId="S::laure.raso_ceeim.es#ext#@dobasi.onmicrosoft.com::a0348273-907d-44af-8ef9-d345f2f0590b" providerId="AD" clId="Web-{E4654351-76CD-1E24-A4FE-6045F2DFDA34}"/>
    <pc:docChg chg="mod addSld modSld">
      <pc:chgData name="Laure Raso" userId="S::laure.raso_ceeim.es#ext#@dobasi.onmicrosoft.com::a0348273-907d-44af-8ef9-d345f2f0590b" providerId="AD" clId="Web-{E4654351-76CD-1E24-A4FE-6045F2DFDA34}" dt="2024-11-21T12:51:12.393" v="962" actId="20577"/>
      <pc:docMkLst>
        <pc:docMk/>
      </pc:docMkLst>
      <pc:sldChg chg="modSp">
        <pc:chgData name="Laure Raso" userId="S::laure.raso_ceeim.es#ext#@dobasi.onmicrosoft.com::a0348273-907d-44af-8ef9-d345f2f0590b" providerId="AD" clId="Web-{E4654351-76CD-1E24-A4FE-6045F2DFDA34}" dt="2024-11-21T12:19:33.969" v="129" actId="1076"/>
        <pc:sldMkLst>
          <pc:docMk/>
          <pc:sldMk cId="3663398769" sldId="277"/>
        </pc:sldMkLst>
      </pc:sldChg>
      <pc:sldChg chg="delSp modSp modCm">
        <pc:chgData name="Laure Raso" userId="S::laure.raso_ceeim.es#ext#@dobasi.onmicrosoft.com::a0348273-907d-44af-8ef9-d345f2f0590b" providerId="AD" clId="Web-{E4654351-76CD-1E24-A4FE-6045F2DFDA34}" dt="2024-11-21T12:32:49.770" v="230" actId="20577"/>
        <pc:sldMkLst>
          <pc:docMk/>
          <pc:sldMk cId="3765282971" sldId="314"/>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2:45.348" v="228" actId="20577"/>
              <pc2:cmMkLst xmlns:pc2="http://schemas.microsoft.com/office/powerpoint/2019/9/main/command">
                <pc:docMk/>
                <pc:sldMk cId="3765282971" sldId="314"/>
                <pc2:cmMk id="{5DFEC247-6C31-4BB1-B289-1B27760B0AA8}"/>
              </pc2:cmMkLst>
            </pc226:cmChg>
          </p:ext>
        </pc:extLst>
      </pc:sldChg>
      <pc:sldChg chg="delSp modSp modCm">
        <pc:chgData name="Laure Raso" userId="S::laure.raso_ceeim.es#ext#@dobasi.onmicrosoft.com::a0348273-907d-44af-8ef9-d345f2f0590b" providerId="AD" clId="Web-{E4654351-76CD-1E24-A4FE-6045F2DFDA34}" dt="2024-11-21T12:36:02.807" v="281" actId="1076"/>
        <pc:sldMkLst>
          <pc:docMk/>
          <pc:sldMk cId="3136589219" sldId="315"/>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5:53.760" v="278" actId="20577"/>
              <pc2:cmMkLst xmlns:pc2="http://schemas.microsoft.com/office/powerpoint/2019/9/main/command">
                <pc:docMk/>
                <pc:sldMk cId="3136589219" sldId="315"/>
                <pc2:cmMk id="{28768B11-0537-4475-8093-5F3C81841ED5}"/>
              </pc2:cmMkLst>
            </pc226:cmChg>
          </p:ext>
        </pc:extLst>
      </pc:sldChg>
      <pc:sldChg chg="addSp modSp">
        <pc:chgData name="Laure Raso" userId="S::laure.raso_ceeim.es#ext#@dobasi.onmicrosoft.com::a0348273-907d-44af-8ef9-d345f2f0590b" providerId="AD" clId="Web-{E4654351-76CD-1E24-A4FE-6045F2DFDA34}" dt="2024-11-21T12:31:38.987" v="217" actId="20577"/>
        <pc:sldMkLst>
          <pc:docMk/>
          <pc:sldMk cId="2664040053" sldId="322"/>
        </pc:sldMkLst>
      </pc:sldChg>
      <pc:sldChg chg="modSp">
        <pc:chgData name="Laure Raso" userId="S::laure.raso_ceeim.es#ext#@dobasi.onmicrosoft.com::a0348273-907d-44af-8ef9-d345f2f0590b" providerId="AD" clId="Web-{E4654351-76CD-1E24-A4FE-6045F2DFDA34}" dt="2024-11-21T12:21:03.549" v="146" actId="1076"/>
        <pc:sldMkLst>
          <pc:docMk/>
          <pc:sldMk cId="1710182749" sldId="324"/>
        </pc:sldMkLst>
      </pc:sldChg>
      <pc:sldChg chg="addSp modSp">
        <pc:chgData name="Laure Raso" userId="S::laure.raso_ceeim.es#ext#@dobasi.onmicrosoft.com::a0348273-907d-44af-8ef9-d345f2f0590b" providerId="AD" clId="Web-{E4654351-76CD-1E24-A4FE-6045F2DFDA34}" dt="2024-11-21T12:31:50.581" v="218" actId="20577"/>
        <pc:sldMkLst>
          <pc:docMk/>
          <pc:sldMk cId="759121878" sldId="352"/>
        </pc:sldMkLst>
      </pc:sldChg>
      <pc:sldChg chg="delSp modSp modCm">
        <pc:chgData name="Laure Raso" userId="S::laure.raso_ceeim.es#ext#@dobasi.onmicrosoft.com::a0348273-907d-44af-8ef9-d345f2f0590b" providerId="AD" clId="Web-{E4654351-76CD-1E24-A4FE-6045F2DFDA34}" dt="2024-11-21T12:32:00.238" v="220" actId="20577"/>
        <pc:sldMkLst>
          <pc:docMk/>
          <pc:sldMk cId="304987856" sldId="363"/>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5:18.970" v="37" actId="20577"/>
              <pc2:cmMkLst xmlns:pc2="http://schemas.microsoft.com/office/powerpoint/2019/9/main/command">
                <pc:docMk/>
                <pc:sldMk cId="304987856" sldId="363"/>
                <pc2:cmMk id="{3571C89F-04C6-436B-B1E1-D6A47B4921E4}"/>
              </pc2:cmMkLst>
            </pc226:cmChg>
          </p:ext>
        </pc:extLst>
      </pc:sldChg>
      <pc:sldChg chg="modSp">
        <pc:chgData name="Laure Raso" userId="S::laure.raso_ceeim.es#ext#@dobasi.onmicrosoft.com::a0348273-907d-44af-8ef9-d345f2f0590b" providerId="AD" clId="Web-{E4654351-76CD-1E24-A4FE-6045F2DFDA34}" dt="2024-11-21T12:20:45.345" v="140" actId="1076"/>
        <pc:sldMkLst>
          <pc:docMk/>
          <pc:sldMk cId="3675920502" sldId="364"/>
        </pc:sldMkLst>
      </pc:sldChg>
      <pc:sldChg chg="modSp">
        <pc:chgData name="Laure Raso" userId="S::laure.raso_ceeim.es#ext#@dobasi.onmicrosoft.com::a0348273-907d-44af-8ef9-d345f2f0590b" providerId="AD" clId="Web-{E4654351-76CD-1E24-A4FE-6045F2DFDA34}" dt="2024-11-21T12:20:36.236" v="138" actId="1076"/>
        <pc:sldMkLst>
          <pc:docMk/>
          <pc:sldMk cId="3859828150" sldId="365"/>
        </pc:sldMkLst>
      </pc:sldChg>
      <pc:sldChg chg="delSp modSp modCm">
        <pc:chgData name="Laure Raso" userId="S::laure.raso_ceeim.es#ext#@dobasi.onmicrosoft.com::a0348273-907d-44af-8ef9-d345f2f0590b" providerId="AD" clId="Web-{E4654351-76CD-1E24-A4FE-6045F2DFDA34}" dt="2024-11-21T12:32:11.176" v="223" actId="20577"/>
        <pc:sldMkLst>
          <pc:docMk/>
          <pc:sldMk cId="2994565017" sldId="366"/>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6:36.894" v="70" actId="20577"/>
              <pc2:cmMkLst xmlns:pc2="http://schemas.microsoft.com/office/powerpoint/2019/9/main/command">
                <pc:docMk/>
                <pc:sldMk cId="2994565017" sldId="366"/>
                <pc2:cmMk id="{9BFE8D68-6FAD-40FD-AEA9-1473DAC56E15}"/>
              </pc2:cmMkLst>
            </pc226:cmChg>
          </p:ext>
        </pc:extLst>
      </pc:sldChg>
      <pc:sldChg chg="modSp">
        <pc:chgData name="Laure Raso" userId="S::laure.raso_ceeim.es#ext#@dobasi.onmicrosoft.com::a0348273-907d-44af-8ef9-d345f2f0590b" providerId="AD" clId="Web-{E4654351-76CD-1E24-A4FE-6045F2DFDA34}" dt="2024-11-21T10:16:53.457" v="72" actId="1076"/>
        <pc:sldMkLst>
          <pc:docMk/>
          <pc:sldMk cId="3821415945" sldId="367"/>
        </pc:sldMkLst>
      </pc:sldChg>
      <pc:sldChg chg="addSp modSp">
        <pc:chgData name="Laure Raso" userId="S::laure.raso_ceeim.es#ext#@dobasi.onmicrosoft.com::a0348273-907d-44af-8ef9-d345f2f0590b" providerId="AD" clId="Web-{E4654351-76CD-1E24-A4FE-6045F2DFDA34}" dt="2024-11-21T12:30:26.657" v="213" actId="1076"/>
        <pc:sldMkLst>
          <pc:docMk/>
          <pc:sldMk cId="1654172759" sldId="368"/>
        </pc:sldMkLst>
      </pc:sldChg>
      <pc:sldChg chg="addSp delSp modSp modCm">
        <pc:chgData name="Laure Raso" userId="S::laure.raso_ceeim.es#ext#@dobasi.onmicrosoft.com::a0348273-907d-44af-8ef9-d345f2f0590b" providerId="AD" clId="Web-{E4654351-76CD-1E24-A4FE-6045F2DFDA34}" dt="2024-11-21T12:32:31.770" v="226" actId="20577"/>
        <pc:sldMkLst>
          <pc:docMk/>
          <pc:sldMk cId="3597053772" sldId="369"/>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21:41.503" v="149" actId="20577"/>
              <pc2:cmMkLst xmlns:pc2="http://schemas.microsoft.com/office/powerpoint/2019/9/main/command">
                <pc:docMk/>
                <pc:sldMk cId="3597053772" sldId="369"/>
                <pc2:cmMk id="{BDCA5757-DB63-4DEF-A38D-295366B7B1C8}"/>
              </pc2:cmMkLst>
            </pc226:cmChg>
          </p:ext>
        </pc:extLst>
      </pc:sldChg>
      <pc:sldChg chg="modSp">
        <pc:chgData name="Laure Raso" userId="S::laure.raso_ceeim.es#ext#@dobasi.onmicrosoft.com::a0348273-907d-44af-8ef9-d345f2f0590b" providerId="AD" clId="Web-{E4654351-76CD-1E24-A4FE-6045F2DFDA34}" dt="2024-11-21T12:19:48.141" v="132" actId="1076"/>
        <pc:sldMkLst>
          <pc:docMk/>
          <pc:sldMk cId="1702797708" sldId="371"/>
        </pc:sldMkLst>
      </pc:sldChg>
      <pc:sldChg chg="delSp modSp modCm">
        <pc:chgData name="Laure Raso" userId="S::laure.raso_ceeim.es#ext#@dobasi.onmicrosoft.com::a0348273-907d-44af-8ef9-d345f2f0590b" providerId="AD" clId="Web-{E4654351-76CD-1E24-A4FE-6045F2DFDA34}" dt="2024-11-21T12:26:24.995" v="172" actId="1076"/>
        <pc:sldMkLst>
          <pc:docMk/>
          <pc:sldMk cId="2412971810" sldId="372"/>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3:13.107" v="122" actId="20577"/>
              <pc2:cmMkLst xmlns:pc2="http://schemas.microsoft.com/office/powerpoint/2019/9/main/command">
                <pc:docMk/>
                <pc:sldMk cId="2412971810" sldId="372"/>
                <pc2:cmMk id="{07B6C544-986D-4B3B-9128-CF224C2138F0}"/>
              </pc2:cmMkLst>
            </pc226:cmChg>
          </p:ext>
        </pc:extLst>
      </pc:sldChg>
      <pc:sldChg chg="modSp">
        <pc:chgData name="Laure Raso" userId="S::laure.raso_ceeim.es#ext#@dobasi.onmicrosoft.com::a0348273-907d-44af-8ef9-d345f2f0590b" providerId="AD" clId="Web-{E4654351-76CD-1E24-A4FE-6045F2DFDA34}" dt="2024-11-21T12:38:42.405" v="316" actId="20577"/>
        <pc:sldMkLst>
          <pc:docMk/>
          <pc:sldMk cId="4218044892" sldId="373"/>
        </pc:sldMkLst>
      </pc:sldChg>
      <pc:sldChg chg="delSp modSp modCm">
        <pc:chgData name="Laure Raso" userId="S::laure.raso_ceeim.es#ext#@dobasi.onmicrosoft.com::a0348273-907d-44af-8ef9-d345f2f0590b" providerId="AD" clId="Web-{E4654351-76CD-1E24-A4FE-6045F2DFDA34}" dt="2024-11-21T12:36:10.604" v="282"/>
        <pc:sldMkLst>
          <pc:docMk/>
          <pc:sldMk cId="4164065748" sldId="376"/>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0:03.899" v="106" actId="20577"/>
              <pc2:cmMkLst xmlns:pc2="http://schemas.microsoft.com/office/powerpoint/2019/9/main/command">
                <pc:docMk/>
                <pc:sldMk cId="4164065748" sldId="376"/>
                <pc2:cmMk id="{8D63F8BA-1ED9-4B50-A678-BF32363686FF}"/>
              </pc2:cmMkLst>
            </pc226:cmChg>
          </p:ext>
        </pc:extLst>
      </pc:sldChg>
      <pc:sldChg chg="addSp delSp modSp">
        <pc:chgData name="Laure Raso" userId="S::laure.raso_ceeim.es#ext#@dobasi.onmicrosoft.com::a0348273-907d-44af-8ef9-d345f2f0590b" providerId="AD" clId="Web-{E4654351-76CD-1E24-A4FE-6045F2DFDA34}" dt="2024-11-21T12:38:12.435" v="314" actId="20577"/>
        <pc:sldMkLst>
          <pc:docMk/>
          <pc:sldMk cId="3837303408" sldId="380"/>
        </pc:sldMkLst>
      </pc:sldChg>
      <pc:sldChg chg="addSp delSp modSp add replId">
        <pc:chgData name="Laure Raso" userId="S::laure.raso_ceeim.es#ext#@dobasi.onmicrosoft.com::a0348273-907d-44af-8ef9-d345f2f0590b" providerId="AD" clId="Web-{E4654351-76CD-1E24-A4FE-6045F2DFDA34}" dt="2024-11-21T12:51:12.393" v="962" actId="20577"/>
        <pc:sldMkLst>
          <pc:docMk/>
          <pc:sldMk cId="184509768" sldId="384"/>
        </pc:sldMkLst>
      </pc:sldChg>
    </pc:docChg>
  </pc:docChgLst>
  <pc:docChgLst>
    <pc:chgData name="Theodora Makri" userId="S::tmakri_ied.eu#ext#@dobasi.onmicrosoft.com::b4231701-344d-4f2c-a0fa-4bf1dff300cf" providerId="AD" clId="Web-{50B493CF-2CB2-08EF-463E-B2C877628BCF}"/>
    <pc:docChg chg="sldOrd">
      <pc:chgData name="Theodora Makri" userId="S::tmakri_ied.eu#ext#@dobasi.onmicrosoft.com::b4231701-344d-4f2c-a0fa-4bf1dff300cf" providerId="AD" clId="Web-{50B493CF-2CB2-08EF-463E-B2C877628BCF}" dt="2024-11-15T12:19:04.549" v="1"/>
      <pc:docMkLst>
        <pc:docMk/>
      </pc:docMkLst>
      <pc:sldChg chg="ord">
        <pc:chgData name="Theodora Makri" userId="S::tmakri_ied.eu#ext#@dobasi.onmicrosoft.com::b4231701-344d-4f2c-a0fa-4bf1dff300cf" providerId="AD" clId="Web-{50B493CF-2CB2-08EF-463E-B2C877628BCF}" dt="2024-11-15T12:18:56.346" v="0"/>
        <pc:sldMkLst>
          <pc:docMk/>
          <pc:sldMk cId="2043438708" sldId="381"/>
        </pc:sldMkLst>
      </pc:sldChg>
      <pc:sldChg chg="ord">
        <pc:chgData name="Theodora Makri" userId="S::tmakri_ied.eu#ext#@dobasi.onmicrosoft.com::b4231701-344d-4f2c-a0fa-4bf1dff300cf" providerId="AD" clId="Web-{50B493CF-2CB2-08EF-463E-B2C877628BCF}" dt="2024-11-15T12:19:04.549" v="1"/>
        <pc:sldMkLst>
          <pc:docMk/>
          <pc:sldMk cId="3768630525" sldId="382"/>
        </pc:sldMkLst>
      </pc:sldChg>
    </pc:docChg>
  </pc:docChgLst>
  <pc:docChgLst>
    <pc:chgData name="Mateja Geder, DOBA" userId="S::mateja.geder@doba.si::ccfd40d0-487c-4fcf-87d0-5a1ee1eda87d" providerId="AD" clId="Web-{704026EC-442B-48D9-92B9-102E12EF8283}"/>
    <pc:docChg chg="modSld">
      <pc:chgData name="Mateja Geder, DOBA" userId="S::mateja.geder@doba.si::ccfd40d0-487c-4fcf-87d0-5a1ee1eda87d" providerId="AD" clId="Web-{704026EC-442B-48D9-92B9-102E12EF8283}" dt="2024-11-22T09:02:20.209" v="127" actId="20577"/>
      <pc:docMkLst>
        <pc:docMk/>
      </pc:docMkLst>
      <pc:sldChg chg="modSp">
        <pc:chgData name="Mateja Geder, DOBA" userId="S::mateja.geder@doba.si::ccfd40d0-487c-4fcf-87d0-5a1ee1eda87d" providerId="AD" clId="Web-{704026EC-442B-48D9-92B9-102E12EF8283}" dt="2024-11-22T08:55:04.849" v="61" actId="20577"/>
        <pc:sldMkLst>
          <pc:docMk/>
          <pc:sldMk cId="2127734137" sldId="266"/>
        </pc:sldMkLst>
      </pc:sldChg>
      <pc:sldChg chg="modSp">
        <pc:chgData name="Mateja Geder, DOBA" userId="S::mateja.geder@doba.si::ccfd40d0-487c-4fcf-87d0-5a1ee1eda87d" providerId="AD" clId="Web-{704026EC-442B-48D9-92B9-102E12EF8283}" dt="2024-11-22T08:59:21.640" v="116" actId="20577"/>
        <pc:sldMkLst>
          <pc:docMk/>
          <pc:sldMk cId="907719340" sldId="267"/>
        </pc:sldMkLst>
      </pc:sldChg>
      <pc:sldChg chg="modSp">
        <pc:chgData name="Mateja Geder, DOBA" userId="S::mateja.geder@doba.si::ccfd40d0-487c-4fcf-87d0-5a1ee1eda87d" providerId="AD" clId="Web-{704026EC-442B-48D9-92B9-102E12EF8283}" dt="2024-11-22T08:51:32.029" v="37" actId="20577"/>
        <pc:sldMkLst>
          <pc:docMk/>
          <pc:sldMk cId="333219362" sldId="272"/>
        </pc:sldMkLst>
      </pc:sldChg>
      <pc:sldChg chg="modSp">
        <pc:chgData name="Mateja Geder, DOBA" userId="S::mateja.geder@doba.si::ccfd40d0-487c-4fcf-87d0-5a1ee1eda87d" providerId="AD" clId="Web-{704026EC-442B-48D9-92B9-102E12EF8283}" dt="2024-11-22T08:53:23.783" v="40" actId="20577"/>
        <pc:sldMkLst>
          <pc:docMk/>
          <pc:sldMk cId="2569460042" sldId="276"/>
        </pc:sldMkLst>
      </pc:sldChg>
      <pc:sldChg chg="modSp">
        <pc:chgData name="Mateja Geder, DOBA" userId="S::mateja.geder@doba.si::ccfd40d0-487c-4fcf-87d0-5a1ee1eda87d" providerId="AD" clId="Web-{704026EC-442B-48D9-92B9-102E12EF8283}" dt="2024-11-22T08:55:23.538" v="62" actId="20577"/>
        <pc:sldMkLst>
          <pc:docMk/>
          <pc:sldMk cId="2431607839" sldId="279"/>
        </pc:sldMkLst>
      </pc:sldChg>
      <pc:sldChg chg="modSp">
        <pc:chgData name="Mateja Geder, DOBA" userId="S::mateja.geder@doba.si::ccfd40d0-487c-4fcf-87d0-5a1ee1eda87d" providerId="AD" clId="Web-{704026EC-442B-48D9-92B9-102E12EF8283}" dt="2024-11-22T08:56:22.274" v="66" actId="20577"/>
        <pc:sldMkLst>
          <pc:docMk/>
          <pc:sldMk cId="4161256290" sldId="283"/>
        </pc:sldMkLst>
      </pc:sldChg>
      <pc:sldChg chg="modSp">
        <pc:chgData name="Mateja Geder, DOBA" userId="S::mateja.geder@doba.si::ccfd40d0-487c-4fcf-87d0-5a1ee1eda87d" providerId="AD" clId="Web-{704026EC-442B-48D9-92B9-102E12EF8283}" dt="2024-11-22T08:57:14.104" v="103" actId="20577"/>
        <pc:sldMkLst>
          <pc:docMk/>
          <pc:sldMk cId="1848216580" sldId="285"/>
        </pc:sldMkLst>
      </pc:sldChg>
      <pc:sldChg chg="modSp">
        <pc:chgData name="Mateja Geder, DOBA" userId="S::mateja.geder@doba.si::ccfd40d0-487c-4fcf-87d0-5a1ee1eda87d" providerId="AD" clId="Web-{704026EC-442B-48D9-92B9-102E12EF8283}" dt="2024-11-22T08:57:32.808" v="105" actId="20577"/>
        <pc:sldMkLst>
          <pc:docMk/>
          <pc:sldMk cId="745022857" sldId="286"/>
        </pc:sldMkLst>
      </pc:sldChg>
      <pc:sldChg chg="modSp">
        <pc:chgData name="Mateja Geder, DOBA" userId="S::mateja.geder@doba.si::ccfd40d0-487c-4fcf-87d0-5a1ee1eda87d" providerId="AD" clId="Web-{704026EC-442B-48D9-92B9-102E12EF8283}" dt="2024-11-22T08:48:00.850" v="31" actId="20577"/>
        <pc:sldMkLst>
          <pc:docMk/>
          <pc:sldMk cId="1043091233" sldId="305"/>
        </pc:sldMkLst>
      </pc:sldChg>
      <pc:sldChg chg="modSp">
        <pc:chgData name="Mateja Geder, DOBA" userId="S::mateja.geder@doba.si::ccfd40d0-487c-4fcf-87d0-5a1ee1eda87d" providerId="AD" clId="Web-{704026EC-442B-48D9-92B9-102E12EF8283}" dt="2024-11-22T08:57:47.527" v="106" actId="20577"/>
        <pc:sldMkLst>
          <pc:docMk/>
          <pc:sldMk cId="883705601" sldId="313"/>
        </pc:sldMkLst>
      </pc:sldChg>
      <pc:sldChg chg="modSp">
        <pc:chgData name="Mateja Geder, DOBA" userId="S::mateja.geder@doba.si::ccfd40d0-487c-4fcf-87d0-5a1ee1eda87d" providerId="AD" clId="Web-{704026EC-442B-48D9-92B9-102E12EF8283}" dt="2024-11-22T09:00:24.501" v="120" actId="20577"/>
        <pc:sldMkLst>
          <pc:docMk/>
          <pc:sldMk cId="3765282971" sldId="314"/>
        </pc:sldMkLst>
      </pc:sldChg>
      <pc:sldChg chg="modSp">
        <pc:chgData name="Mateja Geder, DOBA" userId="S::mateja.geder@doba.si::ccfd40d0-487c-4fcf-87d0-5a1ee1eda87d" providerId="AD" clId="Web-{704026EC-442B-48D9-92B9-102E12EF8283}" dt="2024-11-22T09:01:07.862" v="123" actId="20577"/>
        <pc:sldMkLst>
          <pc:docMk/>
          <pc:sldMk cId="3136589219" sldId="315"/>
        </pc:sldMkLst>
      </pc:sldChg>
      <pc:sldChg chg="modSp">
        <pc:chgData name="Mateja Geder, DOBA" userId="S::mateja.geder@doba.si::ccfd40d0-487c-4fcf-87d0-5a1ee1eda87d" providerId="AD" clId="Web-{704026EC-442B-48D9-92B9-102E12EF8283}" dt="2024-11-22T09:01:38.910" v="125" actId="20577"/>
        <pc:sldMkLst>
          <pc:docMk/>
          <pc:sldMk cId="197381209" sldId="321"/>
        </pc:sldMkLst>
      </pc:sldChg>
      <pc:sldChg chg="modSp">
        <pc:chgData name="Mateja Geder, DOBA" userId="S::mateja.geder@doba.si::ccfd40d0-487c-4fcf-87d0-5a1ee1eda87d" providerId="AD" clId="Web-{704026EC-442B-48D9-92B9-102E12EF8283}" dt="2024-11-22T08:54:38.911" v="56" actId="20577"/>
        <pc:sldMkLst>
          <pc:docMk/>
          <pc:sldMk cId="397168477" sldId="340"/>
        </pc:sldMkLst>
      </pc:sldChg>
      <pc:sldChg chg="modSp">
        <pc:chgData name="Mateja Geder, DOBA" userId="S::mateja.geder@doba.si::ccfd40d0-487c-4fcf-87d0-5a1ee1eda87d" providerId="AD" clId="Web-{704026EC-442B-48D9-92B9-102E12EF8283}" dt="2024-11-22T08:55:45.882" v="65" actId="1076"/>
        <pc:sldMkLst>
          <pc:docMk/>
          <pc:sldMk cId="2141090675" sldId="343"/>
        </pc:sldMkLst>
      </pc:sldChg>
      <pc:sldChg chg="modSp">
        <pc:chgData name="Mateja Geder, DOBA" userId="S::mateja.geder@doba.si::ccfd40d0-487c-4fcf-87d0-5a1ee1eda87d" providerId="AD" clId="Web-{704026EC-442B-48D9-92B9-102E12EF8283}" dt="2024-11-22T08:58:25.028" v="108" actId="20577"/>
        <pc:sldMkLst>
          <pc:docMk/>
          <pc:sldMk cId="759121878" sldId="352"/>
        </pc:sldMkLst>
      </pc:sldChg>
      <pc:sldChg chg="modSp">
        <pc:chgData name="Mateja Geder, DOBA" userId="S::mateja.geder@doba.si::ccfd40d0-487c-4fcf-87d0-5a1ee1eda87d" providerId="AD" clId="Web-{704026EC-442B-48D9-92B9-102E12EF8283}" dt="2024-11-22T09:02:20.209" v="127" actId="20577"/>
        <pc:sldMkLst>
          <pc:docMk/>
          <pc:sldMk cId="73049143" sldId="355"/>
        </pc:sldMkLst>
      </pc:sldChg>
      <pc:sldChg chg="modSp">
        <pc:chgData name="Mateja Geder, DOBA" userId="S::mateja.geder@doba.si::ccfd40d0-487c-4fcf-87d0-5a1ee1eda87d" providerId="AD" clId="Web-{704026EC-442B-48D9-92B9-102E12EF8283}" dt="2024-11-22T08:59:05.889" v="114" actId="20577"/>
        <pc:sldMkLst>
          <pc:docMk/>
          <pc:sldMk cId="1498264318" sldId="360"/>
        </pc:sldMkLst>
      </pc:sldChg>
      <pc:sldChg chg="modSp">
        <pc:chgData name="Mateja Geder, DOBA" userId="S::mateja.geder@doba.si::ccfd40d0-487c-4fcf-87d0-5a1ee1eda87d" providerId="AD" clId="Web-{704026EC-442B-48D9-92B9-102E12EF8283}" dt="2024-11-22T09:00:09.798" v="118" actId="20577"/>
        <pc:sldMkLst>
          <pc:docMk/>
          <pc:sldMk cId="3597053772" sldId="369"/>
        </pc:sldMkLst>
      </pc:sldChg>
      <pc:sldChg chg="modSp">
        <pc:chgData name="Mateja Geder, DOBA" userId="S::mateja.geder@doba.si::ccfd40d0-487c-4fcf-87d0-5a1ee1eda87d" providerId="AD" clId="Web-{704026EC-442B-48D9-92B9-102E12EF8283}" dt="2024-11-22T09:00:54.940" v="121" actId="20577"/>
        <pc:sldMkLst>
          <pc:docMk/>
          <pc:sldMk cId="4218044892" sldId="373"/>
        </pc:sldMkLst>
      </pc:sldChg>
      <pc:sldChg chg="modSp">
        <pc:chgData name="Mateja Geder, DOBA" userId="S::mateja.geder@doba.si::ccfd40d0-487c-4fcf-87d0-5a1ee1eda87d" providerId="AD" clId="Web-{704026EC-442B-48D9-92B9-102E12EF8283}" dt="2024-11-22T08:58:48.357" v="110" actId="20577"/>
        <pc:sldMkLst>
          <pc:docMk/>
          <pc:sldMk cId="2043438708" sldId="381"/>
        </pc:sldMkLst>
      </pc:sldChg>
      <pc:sldChg chg="modSp">
        <pc:chgData name="Mateja Geder, DOBA" userId="S::mateja.geder@doba.si::ccfd40d0-487c-4fcf-87d0-5a1ee1eda87d" providerId="AD" clId="Web-{704026EC-442B-48D9-92B9-102E12EF8283}" dt="2024-11-22T08:49:39.432" v="36" actId="20577"/>
        <pc:sldMkLst>
          <pc:docMk/>
          <pc:sldMk cId="509749941" sldId="383"/>
        </pc:sldMkLst>
      </pc:sldChg>
    </pc:docChg>
  </pc:docChgLst>
  <pc:docChgLst>
    <pc:chgData name="epo_35" userId="S::epo_35_jogroup.eu#ext#@dobasi.onmicrosoft.com::edd5f0fd-77c0-4369-83c5-84439aafe912" providerId="AD" clId="Web-{7FD4BEA6-E69B-FC3E-2C1F-B4E70D52F92C}"/>
    <pc:docChg chg="addSld delSld modSld">
      <pc:chgData name="epo_35" userId="S::epo_35_jogroup.eu#ext#@dobasi.onmicrosoft.com::edd5f0fd-77c0-4369-83c5-84439aafe912" providerId="AD" clId="Web-{7FD4BEA6-E69B-FC3E-2C1F-B4E70D52F92C}" dt="2024-11-07T15:32:55.362" v="79" actId="1076"/>
      <pc:docMkLst>
        <pc:docMk/>
      </pc:docMkLst>
      <pc:sldChg chg="modSp">
        <pc:chgData name="epo_35" userId="S::epo_35_jogroup.eu#ext#@dobasi.onmicrosoft.com::edd5f0fd-77c0-4369-83c5-84439aafe912" providerId="AD" clId="Web-{7FD4BEA6-E69B-FC3E-2C1F-B4E70D52F92C}" dt="2024-11-07T15:31:08.686" v="30" actId="20577"/>
        <pc:sldMkLst>
          <pc:docMk/>
          <pc:sldMk cId="1326018968" sldId="256"/>
        </pc:sldMkLst>
      </pc:sldChg>
      <pc:sldChg chg="addSp modSp">
        <pc:chgData name="epo_35" userId="S::epo_35_jogroup.eu#ext#@dobasi.onmicrosoft.com::edd5f0fd-77c0-4369-83c5-84439aafe912" providerId="AD" clId="Web-{7FD4BEA6-E69B-FC3E-2C1F-B4E70D52F92C}" dt="2024-11-07T15:32:55.362" v="79" actId="1076"/>
        <pc:sldMkLst>
          <pc:docMk/>
          <pc:sldMk cId="1872930087" sldId="265"/>
        </pc:sldMkLst>
      </pc:sldChg>
      <pc:sldChg chg="del">
        <pc:chgData name="epo_35" userId="S::epo_35_jogroup.eu#ext#@dobasi.onmicrosoft.com::edd5f0fd-77c0-4369-83c5-84439aafe912" providerId="AD" clId="Web-{7FD4BEA6-E69B-FC3E-2C1F-B4E70D52F92C}" dt="2024-11-07T15:30:58.154" v="28"/>
        <pc:sldMkLst>
          <pc:docMk/>
          <pc:sldMk cId="909986486" sldId="275"/>
        </pc:sldMkLst>
      </pc:sldChg>
      <pc:sldChg chg="modSp">
        <pc:chgData name="epo_35" userId="S::epo_35_jogroup.eu#ext#@dobasi.onmicrosoft.com::edd5f0fd-77c0-4369-83c5-84439aafe912" providerId="AD" clId="Web-{7FD4BEA6-E69B-FC3E-2C1F-B4E70D52F92C}" dt="2024-11-07T15:30:50.092" v="27" actId="20577"/>
        <pc:sldMkLst>
          <pc:docMk/>
          <pc:sldMk cId="2569460042" sldId="276"/>
        </pc:sldMkLst>
      </pc:sldChg>
      <pc:sldChg chg="del">
        <pc:chgData name="epo_35" userId="S::epo_35_jogroup.eu#ext#@dobasi.onmicrosoft.com::edd5f0fd-77c0-4369-83c5-84439aafe912" providerId="AD" clId="Web-{7FD4BEA6-E69B-FC3E-2C1F-B4E70D52F92C}" dt="2024-11-07T15:28:38.211" v="5"/>
        <pc:sldMkLst>
          <pc:docMk/>
          <pc:sldMk cId="2978648541" sldId="303"/>
        </pc:sldMkLst>
      </pc:sldChg>
      <pc:sldChg chg="del">
        <pc:chgData name="epo_35" userId="S::epo_35_jogroup.eu#ext#@dobasi.onmicrosoft.com::edd5f0fd-77c0-4369-83c5-84439aafe912" providerId="AD" clId="Web-{7FD4BEA6-E69B-FC3E-2C1F-B4E70D52F92C}" dt="2024-11-07T15:29:19.041" v="8"/>
        <pc:sldMkLst>
          <pc:docMk/>
          <pc:sldMk cId="879302129" sldId="317"/>
        </pc:sldMkLst>
      </pc:sldChg>
      <pc:sldChg chg="modSp add">
        <pc:chgData name="epo_35" userId="S::epo_35_jogroup.eu#ext#@dobasi.onmicrosoft.com::edd5f0fd-77c0-4369-83c5-84439aafe912" providerId="AD" clId="Web-{7FD4BEA6-E69B-FC3E-2C1F-B4E70D52F92C}" dt="2024-11-07T15:28:47.618" v="7" actId="1076"/>
        <pc:sldMkLst>
          <pc:docMk/>
          <pc:sldMk cId="2949865065" sldId="357"/>
        </pc:sldMkLst>
      </pc:sldChg>
    </pc:docChg>
  </pc:docChgLst>
  <pc:docChgLst>
    <pc:chgData name="epo_35" userId="S::epo_35_jogroup.eu#ext#@dobasi.onmicrosoft.com::edd5f0fd-77c0-4369-83c5-84439aafe912" providerId="AD" clId="Web-{F469A895-E5B1-0F1C-71DC-A28E0DBDD805}"/>
    <pc:docChg chg="addSld delSld modSld sldOrd">
      <pc:chgData name="epo_35" userId="S::epo_35_jogroup.eu#ext#@dobasi.onmicrosoft.com::edd5f0fd-77c0-4369-83c5-84439aafe912" providerId="AD" clId="Web-{F469A895-E5B1-0F1C-71DC-A28E0DBDD805}" dt="2024-11-12T11:42:48.114" v="61" actId="20577"/>
      <pc:docMkLst>
        <pc:docMk/>
      </pc:docMkLst>
      <pc:sldChg chg="modSp">
        <pc:chgData name="epo_35" userId="S::epo_35_jogroup.eu#ext#@dobasi.onmicrosoft.com::edd5f0fd-77c0-4369-83c5-84439aafe912" providerId="AD" clId="Web-{F469A895-E5B1-0F1C-71DC-A28E0DBDD805}" dt="2024-11-12T11:21:25.605" v="26" actId="20577"/>
        <pc:sldMkLst>
          <pc:docMk/>
          <pc:sldMk cId="1177726443" sldId="257"/>
        </pc:sldMkLst>
      </pc:sldChg>
      <pc:sldChg chg="modSp">
        <pc:chgData name="epo_35" userId="S::epo_35_jogroup.eu#ext#@dobasi.onmicrosoft.com::edd5f0fd-77c0-4369-83c5-84439aafe912" providerId="AD" clId="Web-{F469A895-E5B1-0F1C-71DC-A28E0DBDD805}" dt="2024-11-12T11:42:48.114" v="61" actId="20577"/>
        <pc:sldMkLst>
          <pc:docMk/>
          <pc:sldMk cId="1742645539" sldId="302"/>
        </pc:sldMkLst>
      </pc:sldChg>
      <pc:sldChg chg="modSp add del">
        <pc:chgData name="epo_35" userId="S::epo_35_jogroup.eu#ext#@dobasi.onmicrosoft.com::edd5f0fd-77c0-4369-83c5-84439aafe912" providerId="AD" clId="Web-{F469A895-E5B1-0F1C-71DC-A28E0DBDD805}" dt="2024-11-12T11:25:41.644" v="53" actId="20577"/>
        <pc:sldMkLst>
          <pc:docMk/>
          <pc:sldMk cId="1821673080" sldId="307"/>
        </pc:sldMkLst>
      </pc:sldChg>
      <pc:sldChg chg="modSp">
        <pc:chgData name="epo_35" userId="S::epo_35_jogroup.eu#ext#@dobasi.onmicrosoft.com::edd5f0fd-77c0-4369-83c5-84439aafe912" providerId="AD" clId="Web-{F469A895-E5B1-0F1C-71DC-A28E0DBDD805}" dt="2024-11-12T11:25:49.941" v="55" actId="20577"/>
        <pc:sldMkLst>
          <pc:docMk/>
          <pc:sldMk cId="3119389221" sldId="308"/>
        </pc:sldMkLst>
      </pc:sldChg>
      <pc:sldChg chg="modSp">
        <pc:chgData name="epo_35" userId="S::epo_35_jogroup.eu#ext#@dobasi.onmicrosoft.com::edd5f0fd-77c0-4369-83c5-84439aafe912" providerId="AD" clId="Web-{F469A895-E5B1-0F1C-71DC-A28E0DBDD805}" dt="2024-11-12T11:25:52.535" v="56" actId="20577"/>
        <pc:sldMkLst>
          <pc:docMk/>
          <pc:sldMk cId="1580078791" sldId="309"/>
        </pc:sldMkLst>
      </pc:sldChg>
      <pc:sldChg chg="del">
        <pc:chgData name="epo_35" userId="S::epo_35_jogroup.eu#ext#@dobasi.onmicrosoft.com::edd5f0fd-77c0-4369-83c5-84439aafe912" providerId="AD" clId="Web-{F469A895-E5B1-0F1C-71DC-A28E0DBDD805}" dt="2024-11-12T11:23:19.421" v="37"/>
        <pc:sldMkLst>
          <pc:docMk/>
          <pc:sldMk cId="3532600841" sldId="312"/>
        </pc:sldMkLst>
      </pc:sldChg>
      <pc:sldChg chg="modSp">
        <pc:chgData name="epo_35" userId="S::epo_35_jogroup.eu#ext#@dobasi.onmicrosoft.com::edd5f0fd-77c0-4369-83c5-84439aafe912" providerId="AD" clId="Web-{F469A895-E5B1-0F1C-71DC-A28E0DBDD805}" dt="2024-11-12T11:25:57.863" v="60" actId="20577"/>
        <pc:sldMkLst>
          <pc:docMk/>
          <pc:sldMk cId="73049143" sldId="355"/>
        </pc:sldMkLst>
      </pc:sldChg>
      <pc:sldChg chg="ord">
        <pc:chgData name="epo_35" userId="S::epo_35_jogroup.eu#ext#@dobasi.onmicrosoft.com::edd5f0fd-77c0-4369-83c5-84439aafe912" providerId="AD" clId="Web-{F469A895-E5B1-0F1C-71DC-A28E0DBDD805}" dt="2024-11-12T11:19:37.773" v="5"/>
        <pc:sldMkLst>
          <pc:docMk/>
          <pc:sldMk cId="581179050" sldId="359"/>
        </pc:sldMkLst>
      </pc:sldChg>
      <pc:sldChg chg="add replId">
        <pc:chgData name="epo_35" userId="S::epo_35_jogroup.eu#ext#@dobasi.onmicrosoft.com::edd5f0fd-77c0-4369-83c5-84439aafe912" providerId="AD" clId="Web-{F469A895-E5B1-0F1C-71DC-A28E0DBDD805}" dt="2024-11-12T11:19:33.538" v="4"/>
        <pc:sldMkLst>
          <pc:docMk/>
          <pc:sldMk cId="3768630525" sldId="382"/>
        </pc:sldMkLst>
      </pc:sldChg>
    </pc:docChg>
  </pc:docChgLst>
  <pc:docChgLst>
    <pc:chgData name="Laure Raso" userId="S::laure.raso_ceeim.es#ext#@dobasi.onmicrosoft.com::a0348273-907d-44af-8ef9-d345f2f0590b" providerId="AD" clId="Web-{BF0CB45A-F428-ABDD-3592-44FFC0A7BDCC}"/>
    <pc:docChg chg="delSld modSld">
      <pc:chgData name="Laure Raso" userId="S::laure.raso_ceeim.es#ext#@dobasi.onmicrosoft.com::a0348273-907d-44af-8ef9-d345f2f0590b" providerId="AD" clId="Web-{BF0CB45A-F428-ABDD-3592-44FFC0A7BDCC}" dt="2024-11-08T08:46:01.525" v="66" actId="20577"/>
      <pc:docMkLst>
        <pc:docMk/>
      </pc:docMkLst>
      <pc:sldChg chg="modSp">
        <pc:chgData name="Laure Raso" userId="S::laure.raso_ceeim.es#ext#@dobasi.onmicrosoft.com::a0348273-907d-44af-8ef9-d345f2f0590b" providerId="AD" clId="Web-{BF0CB45A-F428-ABDD-3592-44FFC0A7BDCC}" dt="2024-11-08T08:45:09.054" v="54" actId="20577"/>
        <pc:sldMkLst>
          <pc:docMk/>
          <pc:sldMk cId="1821673080" sldId="307"/>
        </pc:sldMkLst>
      </pc:sldChg>
      <pc:sldChg chg="modSp">
        <pc:chgData name="Laure Raso" userId="S::laure.raso_ceeim.es#ext#@dobasi.onmicrosoft.com::a0348273-907d-44af-8ef9-d345f2f0590b" providerId="AD" clId="Web-{BF0CB45A-F428-ABDD-3592-44FFC0A7BDCC}" dt="2024-11-08T08:46:01.525" v="66" actId="20577"/>
        <pc:sldMkLst>
          <pc:docMk/>
          <pc:sldMk cId="3119389221" sldId="308"/>
        </pc:sldMkLst>
      </pc:sldChg>
      <pc:sldChg chg="modSp">
        <pc:chgData name="Laure Raso" userId="S::laure.raso_ceeim.es#ext#@dobasi.onmicrosoft.com::a0348273-907d-44af-8ef9-d345f2f0590b" providerId="AD" clId="Web-{BF0CB45A-F428-ABDD-3592-44FFC0A7BDCC}" dt="2024-11-08T08:45:55.446" v="64" actId="20577"/>
        <pc:sldMkLst>
          <pc:docMk/>
          <pc:sldMk cId="1580078791" sldId="309"/>
        </pc:sldMkLst>
      </pc:sldChg>
      <pc:sldChg chg="modSp">
        <pc:chgData name="Laure Raso" userId="S::laure.raso_ceeim.es#ext#@dobasi.onmicrosoft.com::a0348273-907d-44af-8ef9-d345f2f0590b" providerId="AD" clId="Web-{BF0CB45A-F428-ABDD-3592-44FFC0A7BDCC}" dt="2024-11-08T08:45:47.571" v="62" actId="20577"/>
        <pc:sldMkLst>
          <pc:docMk/>
          <pc:sldMk cId="3532600841" sldId="312"/>
        </pc:sldMkLst>
      </pc:sldChg>
      <pc:sldChg chg="addSp delSp modSp">
        <pc:chgData name="Laure Raso" userId="S::laure.raso_ceeim.es#ext#@dobasi.onmicrosoft.com::a0348273-907d-44af-8ef9-d345f2f0590b" providerId="AD" clId="Web-{BF0CB45A-F428-ABDD-3592-44FFC0A7BDCC}" dt="2024-11-08T08:45:51.087" v="63" actId="20577"/>
        <pc:sldMkLst>
          <pc:docMk/>
          <pc:sldMk cId="73049143" sldId="355"/>
        </pc:sldMkLst>
      </pc:sldChg>
      <pc:sldChg chg="del">
        <pc:chgData name="Laure Raso" userId="S::laure.raso_ceeim.es#ext#@dobasi.onmicrosoft.com::a0348273-907d-44af-8ef9-d345f2f0590b" providerId="AD" clId="Web-{BF0CB45A-F428-ABDD-3592-44FFC0A7BDCC}" dt="2024-11-08T08:40:44.527" v="8"/>
        <pc:sldMkLst>
          <pc:docMk/>
          <pc:sldMk cId="756159920" sldId="356"/>
        </pc:sldMkLst>
      </pc:sldChg>
    </pc:docChg>
  </pc:docChgLst>
  <pc:docChgLst>
    <pc:chgData name="Laure Raso" userId="S::laure.raso_ceeim.es#ext#@dobasi.onmicrosoft.com::a0348273-907d-44af-8ef9-d345f2f0590b" providerId="AD" clId="Web-{3D9F6393-CC80-6D4B-1B5D-ECAC332C55E3}"/>
    <pc:docChg chg="modSld">
      <pc:chgData name="Laure Raso" userId="S::laure.raso_ceeim.es#ext#@dobasi.onmicrosoft.com::a0348273-907d-44af-8ef9-d345f2f0590b" providerId="AD" clId="Web-{3D9F6393-CC80-6D4B-1B5D-ECAC332C55E3}" dt="2025-06-20T07:22:31.337" v="208" actId="1076"/>
      <pc:docMkLst>
        <pc:docMk/>
      </pc:docMkLst>
      <pc:sldChg chg="modSp">
        <pc:chgData name="Laure Raso" userId="S::laure.raso_ceeim.es#ext#@dobasi.onmicrosoft.com::a0348273-907d-44af-8ef9-d345f2f0590b" providerId="AD" clId="Web-{3D9F6393-CC80-6D4B-1B5D-ECAC332C55E3}" dt="2025-06-20T07:11:11.398" v="113" actId="20577"/>
        <pc:sldMkLst>
          <pc:docMk/>
          <pc:sldMk cId="3663398769" sldId="277"/>
        </pc:sldMkLst>
        <pc:spChg chg="mod">
          <ac:chgData name="Laure Raso" userId="S::laure.raso_ceeim.es#ext#@dobasi.onmicrosoft.com::a0348273-907d-44af-8ef9-d345f2f0590b" providerId="AD" clId="Web-{3D9F6393-CC80-6D4B-1B5D-ECAC332C55E3}" dt="2025-06-20T07:11:11.398" v="113" actId="20577"/>
          <ac:spMkLst>
            <pc:docMk/>
            <pc:sldMk cId="3663398769" sldId="277"/>
            <ac:spMk id="3" creationId="{1A1D1599-2A56-1FE2-D4D6-B6C532677C51}"/>
          </ac:spMkLst>
        </pc:spChg>
      </pc:sldChg>
      <pc:sldChg chg="modSp">
        <pc:chgData name="Laure Raso" userId="S::laure.raso_ceeim.es#ext#@dobasi.onmicrosoft.com::a0348273-907d-44af-8ef9-d345f2f0590b" providerId="AD" clId="Web-{3D9F6393-CC80-6D4B-1B5D-ECAC332C55E3}" dt="2025-06-20T07:22:20.712" v="207" actId="1076"/>
        <pc:sldMkLst>
          <pc:docMk/>
          <pc:sldMk cId="1742645539" sldId="302"/>
        </pc:sldMkLst>
        <pc:spChg chg="mod">
          <ac:chgData name="Laure Raso" userId="S::laure.raso_ceeim.es#ext#@dobasi.onmicrosoft.com::a0348273-907d-44af-8ef9-d345f2f0590b" providerId="AD" clId="Web-{3D9F6393-CC80-6D4B-1B5D-ECAC332C55E3}" dt="2025-06-20T07:22:20.712" v="207" actId="1076"/>
          <ac:spMkLst>
            <pc:docMk/>
            <pc:sldMk cId="1742645539" sldId="302"/>
            <ac:spMk id="5" creationId="{1CEEF4C6-3929-957A-CB83-F56A0C3A7C1E}"/>
          </ac:spMkLst>
        </pc:spChg>
      </pc:sldChg>
      <pc:sldChg chg="modSp">
        <pc:chgData name="Laure Raso" userId="S::laure.raso_ceeim.es#ext#@dobasi.onmicrosoft.com::a0348273-907d-44af-8ef9-d345f2f0590b" providerId="AD" clId="Web-{3D9F6393-CC80-6D4B-1B5D-ECAC332C55E3}" dt="2025-06-20T06:58:49.895" v="10" actId="20577"/>
        <pc:sldMkLst>
          <pc:docMk/>
          <pc:sldMk cId="304987856" sldId="363"/>
        </pc:sldMkLst>
        <pc:spChg chg="mod">
          <ac:chgData name="Laure Raso" userId="S::laure.raso_ceeim.es#ext#@dobasi.onmicrosoft.com::a0348273-907d-44af-8ef9-d345f2f0590b" providerId="AD" clId="Web-{3D9F6393-CC80-6D4B-1B5D-ECAC332C55E3}" dt="2025-06-20T06:58:49.895" v="10" actId="20577"/>
          <ac:spMkLst>
            <pc:docMk/>
            <pc:sldMk cId="304987856" sldId="363"/>
            <ac:spMk id="3" creationId="{1A1D1599-2A56-1FE2-D4D6-B6C532677C51}"/>
          </ac:spMkLst>
        </pc:spChg>
      </pc:sldChg>
      <pc:sldChg chg="modSp">
        <pc:chgData name="Laure Raso" userId="S::laure.raso_ceeim.es#ext#@dobasi.onmicrosoft.com::a0348273-907d-44af-8ef9-d345f2f0590b" providerId="AD" clId="Web-{3D9F6393-CC80-6D4B-1B5D-ECAC332C55E3}" dt="2025-06-20T07:00:08.741" v="14" actId="20577"/>
        <pc:sldMkLst>
          <pc:docMk/>
          <pc:sldMk cId="3675920502" sldId="364"/>
        </pc:sldMkLst>
        <pc:spChg chg="mod">
          <ac:chgData name="Laure Raso" userId="S::laure.raso_ceeim.es#ext#@dobasi.onmicrosoft.com::a0348273-907d-44af-8ef9-d345f2f0590b" providerId="AD" clId="Web-{3D9F6393-CC80-6D4B-1B5D-ECAC332C55E3}" dt="2025-06-20T07:00:08.741" v="14" actId="20577"/>
          <ac:spMkLst>
            <pc:docMk/>
            <pc:sldMk cId="3675920502" sldId="364"/>
            <ac:spMk id="3" creationId="{1A1D1599-2A56-1FE2-D4D6-B6C532677C51}"/>
          </ac:spMkLst>
        </pc:spChg>
      </pc:sldChg>
      <pc:sldChg chg="modSp">
        <pc:chgData name="Laure Raso" userId="S::laure.raso_ceeim.es#ext#@dobasi.onmicrosoft.com::a0348273-907d-44af-8ef9-d345f2f0590b" providerId="AD" clId="Web-{3D9F6393-CC80-6D4B-1B5D-ECAC332C55E3}" dt="2025-06-20T07:01:02.789" v="17" actId="20577"/>
        <pc:sldMkLst>
          <pc:docMk/>
          <pc:sldMk cId="3859828150" sldId="365"/>
        </pc:sldMkLst>
        <pc:spChg chg="mod">
          <ac:chgData name="Laure Raso" userId="S::laure.raso_ceeim.es#ext#@dobasi.onmicrosoft.com::a0348273-907d-44af-8ef9-d345f2f0590b" providerId="AD" clId="Web-{3D9F6393-CC80-6D4B-1B5D-ECAC332C55E3}" dt="2025-06-20T07:01:02.789" v="17" actId="20577"/>
          <ac:spMkLst>
            <pc:docMk/>
            <pc:sldMk cId="3859828150" sldId="365"/>
            <ac:spMk id="3" creationId="{1A1D1599-2A56-1FE2-D4D6-B6C532677C51}"/>
          </ac:spMkLst>
        </pc:spChg>
      </pc:sldChg>
      <pc:sldChg chg="modSp">
        <pc:chgData name="Laure Raso" userId="S::laure.raso_ceeim.es#ext#@dobasi.onmicrosoft.com::a0348273-907d-44af-8ef9-d345f2f0590b" providerId="AD" clId="Web-{3D9F6393-CC80-6D4B-1B5D-ECAC332C55E3}" dt="2025-06-20T07:06:32" v="28" actId="20577"/>
        <pc:sldMkLst>
          <pc:docMk/>
          <pc:sldMk cId="3821415945" sldId="367"/>
        </pc:sldMkLst>
        <pc:spChg chg="mod">
          <ac:chgData name="Laure Raso" userId="S::laure.raso_ceeim.es#ext#@dobasi.onmicrosoft.com::a0348273-907d-44af-8ef9-d345f2f0590b" providerId="AD" clId="Web-{3D9F6393-CC80-6D4B-1B5D-ECAC332C55E3}" dt="2025-06-20T07:06:32" v="28" actId="20577"/>
          <ac:spMkLst>
            <pc:docMk/>
            <pc:sldMk cId="3821415945" sldId="367"/>
            <ac:spMk id="3" creationId="{1A1D1599-2A56-1FE2-D4D6-B6C532677C51}"/>
          </ac:spMkLst>
        </pc:spChg>
      </pc:sldChg>
      <pc:sldChg chg="modSp">
        <pc:chgData name="Laure Raso" userId="S::laure.raso_ceeim.es#ext#@dobasi.onmicrosoft.com::a0348273-907d-44af-8ef9-d345f2f0590b" providerId="AD" clId="Web-{3D9F6393-CC80-6D4B-1B5D-ECAC332C55E3}" dt="2025-06-20T07:07:36.564" v="40" actId="20577"/>
        <pc:sldMkLst>
          <pc:docMk/>
          <pc:sldMk cId="1654172759" sldId="368"/>
        </pc:sldMkLst>
        <pc:spChg chg="mod">
          <ac:chgData name="Laure Raso" userId="S::laure.raso_ceeim.es#ext#@dobasi.onmicrosoft.com::a0348273-907d-44af-8ef9-d345f2f0590b" providerId="AD" clId="Web-{3D9F6393-CC80-6D4B-1B5D-ECAC332C55E3}" dt="2025-06-20T07:07:36.564" v="40" actId="20577"/>
          <ac:spMkLst>
            <pc:docMk/>
            <pc:sldMk cId="1654172759" sldId="368"/>
            <ac:spMk id="6" creationId="{1167EEC8-8E31-1A93-19AE-A539EE21B932}"/>
          </ac:spMkLst>
        </pc:spChg>
      </pc:sldChg>
      <pc:sldChg chg="modSp">
        <pc:chgData name="Laure Raso" userId="S::laure.raso_ceeim.es#ext#@dobasi.onmicrosoft.com::a0348273-907d-44af-8ef9-d345f2f0590b" providerId="AD" clId="Web-{3D9F6393-CC80-6D4B-1B5D-ECAC332C55E3}" dt="2025-06-20T07:10:24.881" v="111" actId="20577"/>
        <pc:sldMkLst>
          <pc:docMk/>
          <pc:sldMk cId="3597053772" sldId="369"/>
        </pc:sldMkLst>
        <pc:spChg chg="mod">
          <ac:chgData name="Laure Raso" userId="S::laure.raso_ceeim.es#ext#@dobasi.onmicrosoft.com::a0348273-907d-44af-8ef9-d345f2f0590b" providerId="AD" clId="Web-{3D9F6393-CC80-6D4B-1B5D-ECAC332C55E3}" dt="2025-06-20T07:10:24.881" v="111" actId="20577"/>
          <ac:spMkLst>
            <pc:docMk/>
            <pc:sldMk cId="3597053772" sldId="369"/>
            <ac:spMk id="3" creationId="{1A1D1599-2A56-1FE2-D4D6-B6C532677C51}"/>
          </ac:spMkLst>
        </pc:spChg>
        <pc:spChg chg="mod">
          <ac:chgData name="Laure Raso" userId="S::laure.raso_ceeim.es#ext#@dobasi.onmicrosoft.com::a0348273-907d-44af-8ef9-d345f2f0590b" providerId="AD" clId="Web-{3D9F6393-CC80-6D4B-1B5D-ECAC332C55E3}" dt="2025-06-20T07:08:43.894" v="85" actId="20577"/>
          <ac:spMkLst>
            <pc:docMk/>
            <pc:sldMk cId="3597053772" sldId="369"/>
            <ac:spMk id="10" creationId="{28CF9378-8B95-59D6-4220-ADEE58B15D2F}"/>
          </ac:spMkLst>
        </pc:spChg>
      </pc:sldChg>
      <pc:sldChg chg="modSp">
        <pc:chgData name="Laure Raso" userId="S::laure.raso_ceeim.es#ext#@dobasi.onmicrosoft.com::a0348273-907d-44af-8ef9-d345f2f0590b" providerId="AD" clId="Web-{3D9F6393-CC80-6D4B-1B5D-ECAC332C55E3}" dt="2025-06-20T07:13:07.666" v="135" actId="20577"/>
        <pc:sldMkLst>
          <pc:docMk/>
          <pc:sldMk cId="2412971810" sldId="372"/>
        </pc:sldMkLst>
        <pc:spChg chg="mod">
          <ac:chgData name="Laure Raso" userId="S::laure.raso_ceeim.es#ext#@dobasi.onmicrosoft.com::a0348273-907d-44af-8ef9-d345f2f0590b" providerId="AD" clId="Web-{3D9F6393-CC80-6D4B-1B5D-ECAC332C55E3}" dt="2025-06-20T07:13:07.666" v="135" actId="20577"/>
          <ac:spMkLst>
            <pc:docMk/>
            <pc:sldMk cId="2412971810" sldId="372"/>
            <ac:spMk id="3" creationId="{1A1D1599-2A56-1FE2-D4D6-B6C532677C51}"/>
          </ac:spMkLst>
        </pc:spChg>
      </pc:sldChg>
      <pc:sldChg chg="modSp">
        <pc:chgData name="Laure Raso" userId="S::laure.raso_ceeim.es#ext#@dobasi.onmicrosoft.com::a0348273-907d-44af-8ef9-d345f2f0590b" providerId="AD" clId="Web-{3D9F6393-CC80-6D4B-1B5D-ECAC332C55E3}" dt="2025-06-20T07:17:16.438" v="146" actId="20577"/>
        <pc:sldMkLst>
          <pc:docMk/>
          <pc:sldMk cId="4218044892" sldId="373"/>
        </pc:sldMkLst>
        <pc:spChg chg="mod">
          <ac:chgData name="Laure Raso" userId="S::laure.raso_ceeim.es#ext#@dobasi.onmicrosoft.com::a0348273-907d-44af-8ef9-d345f2f0590b" providerId="AD" clId="Web-{3D9F6393-CC80-6D4B-1B5D-ECAC332C55E3}" dt="2025-06-20T07:17:16.438" v="146" actId="20577"/>
          <ac:spMkLst>
            <pc:docMk/>
            <pc:sldMk cId="4218044892" sldId="373"/>
            <ac:spMk id="3" creationId="{1A1D1599-2A56-1FE2-D4D6-B6C532677C51}"/>
          </ac:spMkLst>
        </pc:spChg>
      </pc:sldChg>
      <pc:sldChg chg="modSp">
        <pc:chgData name="Laure Raso" userId="S::laure.raso_ceeim.es#ext#@dobasi.onmicrosoft.com::a0348273-907d-44af-8ef9-d345f2f0590b" providerId="AD" clId="Web-{3D9F6393-CC80-6D4B-1B5D-ECAC332C55E3}" dt="2025-06-20T07:17:49.174" v="148" actId="20577"/>
        <pc:sldMkLst>
          <pc:docMk/>
          <pc:sldMk cId="752843248" sldId="374"/>
        </pc:sldMkLst>
        <pc:spChg chg="mod">
          <ac:chgData name="Laure Raso" userId="S::laure.raso_ceeim.es#ext#@dobasi.onmicrosoft.com::a0348273-907d-44af-8ef9-d345f2f0590b" providerId="AD" clId="Web-{3D9F6393-CC80-6D4B-1B5D-ECAC332C55E3}" dt="2025-06-20T07:17:49.174" v="148" actId="20577"/>
          <ac:spMkLst>
            <pc:docMk/>
            <pc:sldMk cId="752843248" sldId="374"/>
            <ac:spMk id="3" creationId="{1A1D1599-2A56-1FE2-D4D6-B6C532677C51}"/>
          </ac:spMkLst>
        </pc:spChg>
      </pc:sldChg>
      <pc:sldChg chg="modSp">
        <pc:chgData name="Laure Raso" userId="S::laure.raso_ceeim.es#ext#@dobasi.onmicrosoft.com::a0348273-907d-44af-8ef9-d345f2f0590b" providerId="AD" clId="Web-{3D9F6393-CC80-6D4B-1B5D-ECAC332C55E3}" dt="2025-06-20T07:20:13.662" v="192" actId="20577"/>
        <pc:sldMkLst>
          <pc:docMk/>
          <pc:sldMk cId="22602257" sldId="375"/>
        </pc:sldMkLst>
        <pc:spChg chg="mod">
          <ac:chgData name="Laure Raso" userId="S::laure.raso_ceeim.es#ext#@dobasi.onmicrosoft.com::a0348273-907d-44af-8ef9-d345f2f0590b" providerId="AD" clId="Web-{3D9F6393-CC80-6D4B-1B5D-ECAC332C55E3}" dt="2025-06-20T07:20:13.662" v="192" actId="20577"/>
          <ac:spMkLst>
            <pc:docMk/>
            <pc:sldMk cId="22602257" sldId="375"/>
            <ac:spMk id="3" creationId="{1A1D1599-2A56-1FE2-D4D6-B6C532677C51}"/>
          </ac:spMkLst>
        </pc:spChg>
      </pc:sldChg>
      <pc:sldChg chg="modSp">
        <pc:chgData name="Laure Raso" userId="S::laure.raso_ceeim.es#ext#@dobasi.onmicrosoft.com::a0348273-907d-44af-8ef9-d345f2f0590b" providerId="AD" clId="Web-{3D9F6393-CC80-6D4B-1B5D-ECAC332C55E3}" dt="2025-06-20T07:21:20.663" v="206" actId="20577"/>
        <pc:sldMkLst>
          <pc:docMk/>
          <pc:sldMk cId="3129388643" sldId="379"/>
        </pc:sldMkLst>
        <pc:spChg chg="mod">
          <ac:chgData name="Laure Raso" userId="S::laure.raso_ceeim.es#ext#@dobasi.onmicrosoft.com::a0348273-907d-44af-8ef9-d345f2f0590b" providerId="AD" clId="Web-{3D9F6393-CC80-6D4B-1B5D-ECAC332C55E3}" dt="2025-06-20T07:21:20.663" v="206" actId="20577"/>
          <ac:spMkLst>
            <pc:docMk/>
            <pc:sldMk cId="3129388643" sldId="379"/>
            <ac:spMk id="3" creationId="{1A1D1599-2A56-1FE2-D4D6-B6C532677C51}"/>
          </ac:spMkLst>
        </pc:spChg>
      </pc:sldChg>
      <pc:sldChg chg="modSp">
        <pc:chgData name="Laure Raso" userId="S::laure.raso_ceeim.es#ext#@dobasi.onmicrosoft.com::a0348273-907d-44af-8ef9-d345f2f0590b" providerId="AD" clId="Web-{3D9F6393-CC80-6D4B-1B5D-ECAC332C55E3}" dt="2025-06-20T07:16:47.203" v="145" actId="14100"/>
        <pc:sldMkLst>
          <pc:docMk/>
          <pc:sldMk cId="184509768" sldId="384"/>
        </pc:sldMkLst>
        <pc:spChg chg="mod">
          <ac:chgData name="Laure Raso" userId="S::laure.raso_ceeim.es#ext#@dobasi.onmicrosoft.com::a0348273-907d-44af-8ef9-d345f2f0590b" providerId="AD" clId="Web-{3D9F6393-CC80-6D4B-1B5D-ECAC332C55E3}" dt="2025-06-20T07:16:47.203" v="145" actId="14100"/>
          <ac:spMkLst>
            <pc:docMk/>
            <pc:sldMk cId="184509768" sldId="384"/>
            <ac:spMk id="3" creationId="{F7870F46-2DC7-742E-E2EC-57188FA5AE05}"/>
          </ac:spMkLst>
        </pc:spChg>
        <pc:spChg chg="mod">
          <ac:chgData name="Laure Raso" userId="S::laure.raso_ceeim.es#ext#@dobasi.onmicrosoft.com::a0348273-907d-44af-8ef9-d345f2f0590b" providerId="AD" clId="Web-{3D9F6393-CC80-6D4B-1B5D-ECAC332C55E3}" dt="2025-06-20T07:16:27.734" v="142" actId="14100"/>
          <ac:spMkLst>
            <pc:docMk/>
            <pc:sldMk cId="184509768" sldId="384"/>
            <ac:spMk id="15" creationId="{FD3AA94D-A2C9-D59B-9504-42C4EA844F57}"/>
          </ac:spMkLst>
        </pc:spChg>
      </pc:sldChg>
      <pc:sldChg chg="modSp">
        <pc:chgData name="Laure Raso" userId="S::laure.raso_ceeim.es#ext#@dobasi.onmicrosoft.com::a0348273-907d-44af-8ef9-d345f2f0590b" providerId="AD" clId="Web-{3D9F6393-CC80-6D4B-1B5D-ECAC332C55E3}" dt="2025-06-20T06:57:39.784" v="8" actId="14100"/>
        <pc:sldMkLst>
          <pc:docMk/>
          <pc:sldMk cId="1736048481" sldId="389"/>
        </pc:sldMkLst>
        <pc:spChg chg="mod">
          <ac:chgData name="Laure Raso" userId="S::laure.raso_ceeim.es#ext#@dobasi.onmicrosoft.com::a0348273-907d-44af-8ef9-d345f2f0590b" providerId="AD" clId="Web-{3D9F6393-CC80-6D4B-1B5D-ECAC332C55E3}" dt="2025-06-20T06:57:34.190" v="7"/>
          <ac:spMkLst>
            <pc:docMk/>
            <pc:sldMk cId="1736048481" sldId="389"/>
            <ac:spMk id="3" creationId="{9955876F-3A7C-C304-136F-F229F9400674}"/>
          </ac:spMkLst>
        </pc:spChg>
        <pc:spChg chg="mod">
          <ac:chgData name="Laure Raso" userId="S::laure.raso_ceeim.es#ext#@dobasi.onmicrosoft.com::a0348273-907d-44af-8ef9-d345f2f0590b" providerId="AD" clId="Web-{3D9F6393-CC80-6D4B-1B5D-ECAC332C55E3}" dt="2025-06-20T06:57:39.784" v="8" actId="14100"/>
          <ac:spMkLst>
            <pc:docMk/>
            <pc:sldMk cId="1736048481" sldId="389"/>
            <ac:spMk id="10" creationId="{9C737523-5BBD-6373-8A7B-7E49215BE65D}"/>
          </ac:spMkLst>
        </pc:spChg>
      </pc:sldChg>
      <pc:sldChg chg="modSp">
        <pc:chgData name="Laure Raso" userId="S::laure.raso_ceeim.es#ext#@dobasi.onmicrosoft.com::a0348273-907d-44af-8ef9-d345f2f0590b" providerId="AD" clId="Web-{3D9F6393-CC80-6D4B-1B5D-ECAC332C55E3}" dt="2025-06-20T07:22:31.337" v="208" actId="1076"/>
        <pc:sldMkLst>
          <pc:docMk/>
          <pc:sldMk cId="1828704542" sldId="390"/>
        </pc:sldMkLst>
        <pc:spChg chg="mod">
          <ac:chgData name="Laure Raso" userId="S::laure.raso_ceeim.es#ext#@dobasi.onmicrosoft.com::a0348273-907d-44af-8ef9-d345f2f0590b" providerId="AD" clId="Web-{3D9F6393-CC80-6D4B-1B5D-ECAC332C55E3}" dt="2025-06-20T07:22:31.337" v="208" actId="1076"/>
          <ac:spMkLst>
            <pc:docMk/>
            <pc:sldMk cId="1828704542" sldId="390"/>
            <ac:spMk id="5" creationId="{084AFC56-6C2A-F762-3ADA-306F328BCBBA}"/>
          </ac:spMkLst>
        </pc:spChg>
      </pc:sldChg>
    </pc:docChg>
  </pc:docChgLst>
  <pc:docChgLst>
    <pc:chgData name="Theodora Makri" userId="3c478f8c-1e23-448c-bd7f-b2780b75f27b" providerId="ADAL" clId="{72F7E90E-CE00-40AB-BFC5-895D269C92A4}"/>
    <pc:docChg chg="modSld sldOrd">
      <pc:chgData name="Theodora Makri" userId="3c478f8c-1e23-448c-bd7f-b2780b75f27b" providerId="ADAL" clId="{72F7E90E-CE00-40AB-BFC5-895D269C92A4}" dt="2024-11-26T11:10:24.699" v="1"/>
      <pc:docMkLst>
        <pc:docMk/>
      </pc:docMkLst>
      <pc:sldChg chg="ord">
        <pc:chgData name="Theodora Makri" userId="3c478f8c-1e23-448c-bd7f-b2780b75f27b" providerId="ADAL" clId="{72F7E90E-CE00-40AB-BFC5-895D269C92A4}" dt="2024-11-26T11:10:24.699" v="1"/>
        <pc:sldMkLst>
          <pc:docMk/>
          <pc:sldMk cId="1358983678" sldId="323"/>
        </pc:sldMkLst>
      </pc:sldChg>
    </pc:docChg>
  </pc:docChgLst>
  <pc:docChgLst>
    <pc:chgData name="Laure Raso" userId="S::laure.raso_ceeim.es#ext#@dobasi.onmicrosoft.com::a0348273-907d-44af-8ef9-d345f2f0590b" providerId="AD" clId="Web-{629706A1-60D4-2D10-C1DA-376C0AEE1ECE}"/>
    <pc:docChg chg="modSld">
      <pc:chgData name="Laure Raso" userId="S::laure.raso_ceeim.es#ext#@dobasi.onmicrosoft.com::a0348273-907d-44af-8ef9-d345f2f0590b" providerId="AD" clId="Web-{629706A1-60D4-2D10-C1DA-376C0AEE1ECE}" dt="2024-11-22T09:54:53.868" v="50" actId="20577"/>
      <pc:docMkLst>
        <pc:docMk/>
      </pc:docMkLst>
      <pc:sldChg chg="modSp">
        <pc:chgData name="Laure Raso" userId="S::laure.raso_ceeim.es#ext#@dobasi.onmicrosoft.com::a0348273-907d-44af-8ef9-d345f2f0590b" providerId="AD" clId="Web-{629706A1-60D4-2D10-C1DA-376C0AEE1ECE}" dt="2024-11-22T09:49:21.038" v="36" actId="20577"/>
        <pc:sldMkLst>
          <pc:docMk/>
          <pc:sldMk cId="1043091233" sldId="305"/>
        </pc:sldMkLst>
      </pc:sldChg>
      <pc:sldChg chg="modSp">
        <pc:chgData name="Laure Raso" userId="S::laure.raso_ceeim.es#ext#@dobasi.onmicrosoft.com::a0348273-907d-44af-8ef9-d345f2f0590b" providerId="AD" clId="Web-{629706A1-60D4-2D10-C1DA-376C0AEE1ECE}" dt="2024-11-22T09:54:43.476" v="43" actId="20577"/>
        <pc:sldMkLst>
          <pc:docMk/>
          <pc:sldMk cId="3119389221" sldId="308"/>
        </pc:sldMkLst>
      </pc:sldChg>
      <pc:sldChg chg="modSp">
        <pc:chgData name="Laure Raso" userId="S::laure.raso_ceeim.es#ext#@dobasi.onmicrosoft.com::a0348273-907d-44af-8ef9-d345f2f0590b" providerId="AD" clId="Web-{629706A1-60D4-2D10-C1DA-376C0AEE1ECE}" dt="2024-11-22T09:54:48.320" v="47" actId="20577"/>
        <pc:sldMkLst>
          <pc:docMk/>
          <pc:sldMk cId="1580078791" sldId="309"/>
        </pc:sldMkLst>
      </pc:sldChg>
      <pc:sldChg chg="modSp">
        <pc:chgData name="Laure Raso" userId="S::laure.raso_ceeim.es#ext#@dobasi.onmicrosoft.com::a0348273-907d-44af-8ef9-d345f2f0590b" providerId="AD" clId="Web-{629706A1-60D4-2D10-C1DA-376C0AEE1ECE}" dt="2024-11-22T09:54:53.868" v="50" actId="20577"/>
        <pc:sldMkLst>
          <pc:docMk/>
          <pc:sldMk cId="73049143" sldId="355"/>
        </pc:sldMkLst>
      </pc:sldChg>
    </pc:docChg>
  </pc:docChgLst>
  <pc:docChgLst>
    <pc:chgData name="Theodora Makri" userId="S::tmakri_ied.eu#ext#@dobasi.onmicrosoft.com::b4231701-344d-4f2c-a0fa-4bf1dff300cf" providerId="AD" clId="Web-{6C7BB2A9-DE8E-D346-AE18-C139C80A1543}"/>
    <pc:docChg chg="addSld delSld modSld">
      <pc:chgData name="Theodora Makri" userId="S::tmakri_ied.eu#ext#@dobasi.onmicrosoft.com::b4231701-344d-4f2c-a0fa-4bf1dff300cf" providerId="AD" clId="Web-{6C7BB2A9-DE8E-D346-AE18-C139C80A1543}" dt="2024-11-15T14:19:53.988" v="15"/>
      <pc:docMkLst>
        <pc:docMk/>
      </pc:docMkLst>
      <pc:sldChg chg="del">
        <pc:chgData name="Theodora Makri" userId="S::tmakri_ied.eu#ext#@dobasi.onmicrosoft.com::b4231701-344d-4f2c-a0fa-4bf1dff300cf" providerId="AD" clId="Web-{6C7BB2A9-DE8E-D346-AE18-C139C80A1543}" dt="2024-11-15T14:17:26.197" v="1"/>
        <pc:sldMkLst>
          <pc:docMk/>
          <pc:sldMk cId="1177726443" sldId="257"/>
        </pc:sldMkLst>
      </pc:sldChg>
      <pc:sldChg chg="del">
        <pc:chgData name="Theodora Makri" userId="S::tmakri_ied.eu#ext#@dobasi.onmicrosoft.com::b4231701-344d-4f2c-a0fa-4bf1dff300cf" providerId="AD" clId="Web-{6C7BB2A9-DE8E-D346-AE18-C139C80A1543}" dt="2024-11-15T14:19:53.988" v="15"/>
        <pc:sldMkLst>
          <pc:docMk/>
          <pc:sldMk cId="3768630525" sldId="382"/>
        </pc:sldMkLst>
      </pc:sldChg>
      <pc:sldChg chg="modSp add">
        <pc:chgData name="Theodora Makri" userId="S::tmakri_ied.eu#ext#@dobasi.onmicrosoft.com::b4231701-344d-4f2c-a0fa-4bf1dff300cf" providerId="AD" clId="Web-{6C7BB2A9-DE8E-D346-AE18-C139C80A1543}" dt="2024-11-15T14:18:19.966" v="14" actId="20577"/>
        <pc:sldMkLst>
          <pc:docMk/>
          <pc:sldMk cId="509749941" sldId="383"/>
        </pc:sldMkLst>
      </pc:sldChg>
    </pc:docChg>
  </pc:docChgLst>
  <pc:docChgLst>
    <pc:chgData name="Theodora Makri" userId="S::tmakri_ied.eu#ext#@dobasi.onmicrosoft.com::b4231701-344d-4f2c-a0fa-4bf1dff300cf" providerId="AD" clId="Web-{4BC2687C-794C-A5EC-B0BE-7ACA9879BAA7}"/>
    <pc:docChg chg="mod">
      <pc:chgData name="Theodora Makri" userId="S::tmakri_ied.eu#ext#@dobasi.onmicrosoft.com::b4231701-344d-4f2c-a0fa-4bf1dff300cf" providerId="AD" clId="Web-{4BC2687C-794C-A5EC-B0BE-7ACA9879BAA7}" dt="2024-11-20T10:57:32.837" v="2"/>
      <pc:docMkLst>
        <pc:docMk/>
      </pc:docMkLst>
    </pc:docChg>
  </pc:docChgLst>
  <pc:docChgLst>
    <pc:chgData name="Laure Raso" userId="S::laure.raso_ceeim.es#ext#@dobasi.onmicrosoft.com::a0348273-907d-44af-8ef9-d345f2f0590b" providerId="AD" clId="Web-{410F3AD0-4543-74B1-2CD5-022864F832CA}"/>
    <pc:docChg chg="modSld">
      <pc:chgData name="Laure Raso" userId="S::laure.raso_ceeim.es#ext#@dobasi.onmicrosoft.com::a0348273-907d-44af-8ef9-d345f2f0590b" providerId="AD" clId="Web-{410F3AD0-4543-74B1-2CD5-022864F832CA}" dt="2025-01-18T17:33:42.279" v="7" actId="20577"/>
      <pc:docMkLst>
        <pc:docMk/>
      </pc:docMkLst>
      <pc:sldChg chg="modSp">
        <pc:chgData name="Laure Raso" userId="S::laure.raso_ceeim.es#ext#@dobasi.onmicrosoft.com::a0348273-907d-44af-8ef9-d345f2f0590b" providerId="AD" clId="Web-{410F3AD0-4543-74B1-2CD5-022864F832CA}" dt="2025-01-18T17:33:42.279" v="7" actId="20577"/>
        <pc:sldMkLst>
          <pc:docMk/>
          <pc:sldMk cId="1967663930" sldId="274"/>
        </pc:sldMkLst>
      </pc:sldChg>
    </pc:docChg>
  </pc:docChgLst>
  <pc:docChgLst>
    <pc:chgData name="Mateja Geder, DOBA" userId="S::mateja.geder@doba.si::ccfd40d0-487c-4fcf-87d0-5a1ee1eda87d" providerId="AD" clId="Web-{307815D5-FB40-424E-B7D4-148DA0431CAD}"/>
    <pc:docChg chg="modSld">
      <pc:chgData name="Mateja Geder, DOBA" userId="S::mateja.geder@doba.si::ccfd40d0-487c-4fcf-87d0-5a1ee1eda87d" providerId="AD" clId="Web-{307815D5-FB40-424E-B7D4-148DA0431CAD}" dt="2024-12-12T13:21:31.673" v="1"/>
      <pc:docMkLst>
        <pc:docMk/>
      </pc:docMkLst>
      <pc:sldChg chg="delSp modSp">
        <pc:chgData name="Mateja Geder, DOBA" userId="S::mateja.geder@doba.si::ccfd40d0-487c-4fcf-87d0-5a1ee1eda87d" providerId="AD" clId="Web-{307815D5-FB40-424E-B7D4-148DA0431CAD}" dt="2024-12-12T13:21:31.673" v="1"/>
        <pc:sldMkLst>
          <pc:docMk/>
          <pc:sldMk cId="1641378024" sldId="358"/>
        </pc:sldMkLst>
      </pc:sldChg>
    </pc:docChg>
  </pc:docChgLst>
  <pc:docChgLst>
    <pc:chgData name="Theodora Makri" userId="3c478f8c-1e23-448c-bd7f-b2780b75f27b" providerId="ADAL" clId="{DF012B56-567B-4A6D-9F3C-1CB4447D46FA}"/>
    <pc:docChg chg="undo redo custSel addSld delSld modSld sldOrd">
      <pc:chgData name="Theodora Makri" userId="3c478f8c-1e23-448c-bd7f-b2780b75f27b" providerId="ADAL" clId="{DF012B56-567B-4A6D-9F3C-1CB4447D46FA}" dt="2024-12-20T11:06:01.747" v="1693" actId="948"/>
      <pc:docMkLst>
        <pc:docMk/>
      </pc:docMkLst>
      <pc:sldChg chg="modSp mod">
        <pc:chgData name="Theodora Makri" userId="3c478f8c-1e23-448c-bd7f-b2780b75f27b" providerId="ADAL" clId="{DF012B56-567B-4A6D-9F3C-1CB4447D46FA}" dt="2024-12-20T09:20:27.419" v="478" actId="1076"/>
        <pc:sldMkLst>
          <pc:docMk/>
          <pc:sldMk cId="2591287154" sldId="258"/>
        </pc:sldMkLst>
      </pc:sldChg>
      <pc:sldChg chg="addSp modSp mod">
        <pc:chgData name="Theodora Makri" userId="3c478f8c-1e23-448c-bd7f-b2780b75f27b" providerId="ADAL" clId="{DF012B56-567B-4A6D-9F3C-1CB4447D46FA}" dt="2024-12-20T08:54:52.210" v="317" actId="20577"/>
        <pc:sldMkLst>
          <pc:docMk/>
          <pc:sldMk cId="670520092" sldId="264"/>
        </pc:sldMkLst>
      </pc:sldChg>
      <pc:sldChg chg="modSp mod">
        <pc:chgData name="Theodora Makri" userId="3c478f8c-1e23-448c-bd7f-b2780b75f27b" providerId="ADAL" clId="{DF012B56-567B-4A6D-9F3C-1CB4447D46FA}" dt="2024-12-20T11:06:01.747" v="1693" actId="948"/>
        <pc:sldMkLst>
          <pc:docMk/>
          <pc:sldMk cId="1872930087" sldId="265"/>
        </pc:sldMkLst>
      </pc:sldChg>
      <pc:sldChg chg="modSp mod">
        <pc:chgData name="Theodora Makri" userId="3c478f8c-1e23-448c-bd7f-b2780b75f27b" providerId="ADAL" clId="{DF012B56-567B-4A6D-9F3C-1CB4447D46FA}" dt="2024-12-20T09:57:23.685" v="1030" actId="2710"/>
        <pc:sldMkLst>
          <pc:docMk/>
          <pc:sldMk cId="2127734137" sldId="266"/>
        </pc:sldMkLst>
      </pc:sldChg>
      <pc:sldChg chg="modSp mod">
        <pc:chgData name="Theodora Makri" userId="3c478f8c-1e23-448c-bd7f-b2780b75f27b" providerId="ADAL" clId="{DF012B56-567B-4A6D-9F3C-1CB4447D46FA}" dt="2024-12-20T10:19:07.981" v="1392" actId="20577"/>
        <pc:sldMkLst>
          <pc:docMk/>
          <pc:sldMk cId="907719340" sldId="267"/>
        </pc:sldMkLst>
      </pc:sldChg>
      <pc:sldChg chg="modSp mod">
        <pc:chgData name="Theodora Makri" userId="3c478f8c-1e23-448c-bd7f-b2780b75f27b" providerId="ADAL" clId="{DF012B56-567B-4A6D-9F3C-1CB4447D46FA}" dt="2024-12-20T09:11:55.104" v="422" actId="20577"/>
        <pc:sldMkLst>
          <pc:docMk/>
          <pc:sldMk cId="429506596" sldId="268"/>
        </pc:sldMkLst>
      </pc:sldChg>
      <pc:sldChg chg="addSp modSp mod">
        <pc:chgData name="Theodora Makri" userId="3c478f8c-1e23-448c-bd7f-b2780b75f27b" providerId="ADAL" clId="{DF012B56-567B-4A6D-9F3C-1CB4447D46FA}" dt="2024-12-20T09:20:33.921" v="480" actId="1076"/>
        <pc:sldMkLst>
          <pc:docMk/>
          <pc:sldMk cId="80106433" sldId="269"/>
        </pc:sldMkLst>
      </pc:sldChg>
      <pc:sldChg chg="modSp mod">
        <pc:chgData name="Theodora Makri" userId="3c478f8c-1e23-448c-bd7f-b2780b75f27b" providerId="ADAL" clId="{DF012B56-567B-4A6D-9F3C-1CB4447D46FA}" dt="2024-12-20T09:30:14.406" v="582" actId="404"/>
        <pc:sldMkLst>
          <pc:docMk/>
          <pc:sldMk cId="3112084314" sldId="270"/>
        </pc:sldMkLst>
      </pc:sldChg>
      <pc:sldChg chg="modSp mod">
        <pc:chgData name="Theodora Makri" userId="3c478f8c-1e23-448c-bd7f-b2780b75f27b" providerId="ADAL" clId="{DF012B56-567B-4A6D-9F3C-1CB4447D46FA}" dt="2024-12-20T09:42:18.852" v="808" actId="255"/>
        <pc:sldMkLst>
          <pc:docMk/>
          <pc:sldMk cId="1934961006" sldId="271"/>
        </pc:sldMkLst>
      </pc:sldChg>
      <pc:sldChg chg="modSp mod">
        <pc:chgData name="Theodora Makri" userId="3c478f8c-1e23-448c-bd7f-b2780b75f27b" providerId="ADAL" clId="{DF012B56-567B-4A6D-9F3C-1CB4447D46FA}" dt="2024-12-20T09:42:52.579" v="817" actId="255"/>
        <pc:sldMkLst>
          <pc:docMk/>
          <pc:sldMk cId="333219362" sldId="272"/>
        </pc:sldMkLst>
      </pc:sldChg>
      <pc:sldChg chg="modSp mod">
        <pc:chgData name="Theodora Makri" userId="3c478f8c-1e23-448c-bd7f-b2780b75f27b" providerId="ADAL" clId="{DF012B56-567B-4A6D-9F3C-1CB4447D46FA}" dt="2024-12-20T10:20:27.550" v="1413" actId="255"/>
        <pc:sldMkLst>
          <pc:docMk/>
          <pc:sldMk cId="1967663930" sldId="274"/>
        </pc:sldMkLst>
      </pc:sldChg>
      <pc:sldChg chg="modSp mod">
        <pc:chgData name="Theodora Makri" userId="3c478f8c-1e23-448c-bd7f-b2780b75f27b" providerId="ADAL" clId="{DF012B56-567B-4A6D-9F3C-1CB4447D46FA}" dt="2024-12-20T09:54:34.355" v="984" actId="2710"/>
        <pc:sldMkLst>
          <pc:docMk/>
          <pc:sldMk cId="2569460042" sldId="276"/>
        </pc:sldMkLst>
      </pc:sldChg>
      <pc:sldChg chg="modSp mod">
        <pc:chgData name="Theodora Makri" userId="3c478f8c-1e23-448c-bd7f-b2780b75f27b" providerId="ADAL" clId="{DF012B56-567B-4A6D-9F3C-1CB4447D46FA}" dt="2024-12-20T10:26:05.505" v="1464" actId="255"/>
        <pc:sldMkLst>
          <pc:docMk/>
          <pc:sldMk cId="3663398769" sldId="277"/>
        </pc:sldMkLst>
      </pc:sldChg>
      <pc:sldChg chg="modSp mod">
        <pc:chgData name="Theodora Makri" userId="3c478f8c-1e23-448c-bd7f-b2780b75f27b" providerId="ADAL" clId="{DF012B56-567B-4A6D-9F3C-1CB4447D46FA}" dt="2024-12-20T09:56:56.800" v="1021" actId="1076"/>
        <pc:sldMkLst>
          <pc:docMk/>
          <pc:sldMk cId="4118808171" sldId="278"/>
        </pc:sldMkLst>
      </pc:sldChg>
      <pc:sldChg chg="modSp mod">
        <pc:chgData name="Theodora Makri" userId="3c478f8c-1e23-448c-bd7f-b2780b75f27b" providerId="ADAL" clId="{DF012B56-567B-4A6D-9F3C-1CB4447D46FA}" dt="2024-12-20T09:59:03.547" v="1048" actId="113"/>
        <pc:sldMkLst>
          <pc:docMk/>
          <pc:sldMk cId="2431607839" sldId="279"/>
        </pc:sldMkLst>
      </pc:sldChg>
      <pc:sldChg chg="modSp mod">
        <pc:chgData name="Theodora Makri" userId="3c478f8c-1e23-448c-bd7f-b2780b75f27b" providerId="ADAL" clId="{DF012B56-567B-4A6D-9F3C-1CB4447D46FA}" dt="2024-12-20T10:00:40.106" v="1070" actId="1076"/>
        <pc:sldMkLst>
          <pc:docMk/>
          <pc:sldMk cId="1742084195" sldId="280"/>
        </pc:sldMkLst>
      </pc:sldChg>
      <pc:sldChg chg="modSp mod">
        <pc:chgData name="Theodora Makri" userId="3c478f8c-1e23-448c-bd7f-b2780b75f27b" providerId="ADAL" clId="{DF012B56-567B-4A6D-9F3C-1CB4447D46FA}" dt="2024-12-20T10:01:23.909" v="1088" actId="1076"/>
        <pc:sldMkLst>
          <pc:docMk/>
          <pc:sldMk cId="1561430925" sldId="281"/>
        </pc:sldMkLst>
      </pc:sldChg>
      <pc:sldChg chg="modSp mod">
        <pc:chgData name="Theodora Makri" userId="3c478f8c-1e23-448c-bd7f-b2780b75f27b" providerId="ADAL" clId="{DF012B56-567B-4A6D-9F3C-1CB4447D46FA}" dt="2024-12-20T10:04:27.511" v="1140" actId="1076"/>
        <pc:sldMkLst>
          <pc:docMk/>
          <pc:sldMk cId="1086837417" sldId="282"/>
        </pc:sldMkLst>
      </pc:sldChg>
      <pc:sldChg chg="modSp mod">
        <pc:chgData name="Theodora Makri" userId="3c478f8c-1e23-448c-bd7f-b2780b75f27b" providerId="ADAL" clId="{DF012B56-567B-4A6D-9F3C-1CB4447D46FA}" dt="2024-12-20T10:06:44.052" v="1170" actId="1076"/>
        <pc:sldMkLst>
          <pc:docMk/>
          <pc:sldMk cId="4161256290" sldId="283"/>
        </pc:sldMkLst>
      </pc:sldChg>
      <pc:sldChg chg="modSp mod">
        <pc:chgData name="Theodora Makri" userId="3c478f8c-1e23-448c-bd7f-b2780b75f27b" providerId="ADAL" clId="{DF012B56-567B-4A6D-9F3C-1CB4447D46FA}" dt="2024-12-20T10:07:19.453" v="1179" actId="1076"/>
        <pc:sldMkLst>
          <pc:docMk/>
          <pc:sldMk cId="1916635044" sldId="284"/>
        </pc:sldMkLst>
      </pc:sldChg>
      <pc:sldChg chg="modSp mod">
        <pc:chgData name="Theodora Makri" userId="3c478f8c-1e23-448c-bd7f-b2780b75f27b" providerId="ADAL" clId="{DF012B56-567B-4A6D-9F3C-1CB4447D46FA}" dt="2024-12-20T10:11:07.248" v="1208" actId="14100"/>
        <pc:sldMkLst>
          <pc:docMk/>
          <pc:sldMk cId="1848216580" sldId="285"/>
        </pc:sldMkLst>
      </pc:sldChg>
      <pc:sldChg chg="modSp mod">
        <pc:chgData name="Theodora Makri" userId="3c478f8c-1e23-448c-bd7f-b2780b75f27b" providerId="ADAL" clId="{DF012B56-567B-4A6D-9F3C-1CB4447D46FA}" dt="2024-12-20T10:12:14.568" v="1238" actId="1076"/>
        <pc:sldMkLst>
          <pc:docMk/>
          <pc:sldMk cId="745022857" sldId="286"/>
        </pc:sldMkLst>
      </pc:sldChg>
      <pc:sldChg chg="addSp modSp mod">
        <pc:chgData name="Theodora Makri" userId="3c478f8c-1e23-448c-bd7f-b2780b75f27b" providerId="ADAL" clId="{DF012B56-567B-4A6D-9F3C-1CB4447D46FA}" dt="2024-12-20T10:33:54.841" v="1643" actId="1076"/>
        <pc:sldMkLst>
          <pc:docMk/>
          <pc:sldMk cId="1742645539" sldId="302"/>
        </pc:sldMkLst>
      </pc:sldChg>
      <pc:sldChg chg="modSp mod">
        <pc:chgData name="Theodora Makri" userId="3c478f8c-1e23-448c-bd7f-b2780b75f27b" providerId="ADAL" clId="{DF012B56-567B-4A6D-9F3C-1CB4447D46FA}" dt="2024-12-20T11:05:30.675" v="1689" actId="948"/>
        <pc:sldMkLst>
          <pc:docMk/>
          <pc:sldMk cId="1043091233" sldId="305"/>
        </pc:sldMkLst>
      </pc:sldChg>
      <pc:sldChg chg="addSp modSp mod">
        <pc:chgData name="Theodora Makri" userId="3c478f8c-1e23-448c-bd7f-b2780b75f27b" providerId="ADAL" clId="{DF012B56-567B-4A6D-9F3C-1CB4447D46FA}" dt="2024-12-20T09:50:41.889" v="917" actId="1076"/>
        <pc:sldMkLst>
          <pc:docMk/>
          <pc:sldMk cId="3351224895" sldId="306"/>
        </pc:sldMkLst>
      </pc:sldChg>
      <pc:sldChg chg="modSp mod">
        <pc:chgData name="Theodora Makri" userId="3c478f8c-1e23-448c-bd7f-b2780b75f27b" providerId="ADAL" clId="{DF012B56-567B-4A6D-9F3C-1CB4447D46FA}" dt="2024-12-20T10:40:24.710" v="1678" actId="1076"/>
        <pc:sldMkLst>
          <pc:docMk/>
          <pc:sldMk cId="1821673080" sldId="307"/>
        </pc:sldMkLst>
      </pc:sldChg>
      <pc:sldChg chg="addSp delSp modSp mod">
        <pc:chgData name="Theodora Makri" userId="3c478f8c-1e23-448c-bd7f-b2780b75f27b" providerId="ADAL" clId="{DF012B56-567B-4A6D-9F3C-1CB4447D46FA}" dt="2024-12-20T10:34:29.119" v="1652" actId="1076"/>
        <pc:sldMkLst>
          <pc:docMk/>
          <pc:sldMk cId="3119389221" sldId="308"/>
        </pc:sldMkLst>
      </pc:sldChg>
      <pc:sldChg chg="modSp mod">
        <pc:chgData name="Theodora Makri" userId="3c478f8c-1e23-448c-bd7f-b2780b75f27b" providerId="ADAL" clId="{DF012B56-567B-4A6D-9F3C-1CB4447D46FA}" dt="2024-12-20T10:40:04.455" v="1674" actId="1076"/>
        <pc:sldMkLst>
          <pc:docMk/>
          <pc:sldMk cId="1580078791" sldId="309"/>
        </pc:sldMkLst>
      </pc:sldChg>
      <pc:sldChg chg="del">
        <pc:chgData name="Theodora Makri" userId="3c478f8c-1e23-448c-bd7f-b2780b75f27b" providerId="ADAL" clId="{DF012B56-567B-4A6D-9F3C-1CB4447D46FA}" dt="2024-12-20T10:16:54.566" v="1350" actId="47"/>
        <pc:sldMkLst>
          <pc:docMk/>
          <pc:sldMk cId="803432024" sldId="311"/>
        </pc:sldMkLst>
      </pc:sldChg>
      <pc:sldChg chg="modSp mod">
        <pc:chgData name="Theodora Makri" userId="3c478f8c-1e23-448c-bd7f-b2780b75f27b" providerId="ADAL" clId="{DF012B56-567B-4A6D-9F3C-1CB4447D46FA}" dt="2024-12-20T10:14:08.665" v="1268" actId="403"/>
        <pc:sldMkLst>
          <pc:docMk/>
          <pc:sldMk cId="883705601" sldId="313"/>
        </pc:sldMkLst>
      </pc:sldChg>
      <pc:sldChg chg="modSp mod">
        <pc:chgData name="Theodora Makri" userId="3c478f8c-1e23-448c-bd7f-b2780b75f27b" providerId="ADAL" clId="{DF012B56-567B-4A6D-9F3C-1CB4447D46FA}" dt="2024-12-20T10:26:51.473" v="1478" actId="1076"/>
        <pc:sldMkLst>
          <pc:docMk/>
          <pc:sldMk cId="3765282971" sldId="314"/>
        </pc:sldMkLst>
      </pc:sldChg>
      <pc:sldChg chg="modSp mod">
        <pc:chgData name="Theodora Makri" userId="3c478f8c-1e23-448c-bd7f-b2780b75f27b" providerId="ADAL" clId="{DF012B56-567B-4A6D-9F3C-1CB4447D46FA}" dt="2024-12-20T10:28:42.285" v="1507" actId="403"/>
        <pc:sldMkLst>
          <pc:docMk/>
          <pc:sldMk cId="3136589219" sldId="315"/>
        </pc:sldMkLst>
      </pc:sldChg>
      <pc:sldChg chg="addSp modSp mod">
        <pc:chgData name="Theodora Makri" userId="3c478f8c-1e23-448c-bd7f-b2780b75f27b" providerId="ADAL" clId="{DF012B56-567B-4A6D-9F3C-1CB4447D46FA}" dt="2024-12-20T09:32:30.424" v="643" actId="1076"/>
        <pc:sldMkLst>
          <pc:docMk/>
          <pc:sldMk cId="2802272491" sldId="316"/>
        </pc:sldMkLst>
      </pc:sldChg>
      <pc:sldChg chg="modSp mod">
        <pc:chgData name="Theodora Makri" userId="3c478f8c-1e23-448c-bd7f-b2780b75f27b" providerId="ADAL" clId="{DF012B56-567B-4A6D-9F3C-1CB4447D46FA}" dt="2024-12-20T10:18:53.365" v="1384" actId="2710"/>
        <pc:sldMkLst>
          <pc:docMk/>
          <pc:sldMk cId="2000040867" sldId="317"/>
        </pc:sldMkLst>
      </pc:sldChg>
      <pc:sldChg chg="addSp modSp mod">
        <pc:chgData name="Theodora Makri" userId="3c478f8c-1e23-448c-bd7f-b2780b75f27b" providerId="ADAL" clId="{DF012B56-567B-4A6D-9F3C-1CB4447D46FA}" dt="2024-12-20T09:53:42.501" v="949" actId="1076"/>
        <pc:sldMkLst>
          <pc:docMk/>
          <pc:sldMk cId="3868666802" sldId="319"/>
        </pc:sldMkLst>
      </pc:sldChg>
      <pc:sldChg chg="modSp mod">
        <pc:chgData name="Theodora Makri" userId="3c478f8c-1e23-448c-bd7f-b2780b75f27b" providerId="ADAL" clId="{DF012B56-567B-4A6D-9F3C-1CB4447D46FA}" dt="2024-12-20T10:32:12.690" v="1602" actId="1076"/>
        <pc:sldMkLst>
          <pc:docMk/>
          <pc:sldMk cId="197381209" sldId="321"/>
        </pc:sldMkLst>
      </pc:sldChg>
      <pc:sldChg chg="addSp modSp mod">
        <pc:chgData name="Theodora Makri" userId="3c478f8c-1e23-448c-bd7f-b2780b75f27b" providerId="ADAL" clId="{DF012B56-567B-4A6D-9F3C-1CB4447D46FA}" dt="2024-12-20T09:54:19.783" v="979" actId="1076"/>
        <pc:sldMkLst>
          <pc:docMk/>
          <pc:sldMk cId="2664040053" sldId="322"/>
        </pc:sldMkLst>
      </pc:sldChg>
      <pc:sldChg chg="modSp mod">
        <pc:chgData name="Theodora Makri" userId="3c478f8c-1e23-448c-bd7f-b2780b75f27b" providerId="ADAL" clId="{DF012B56-567B-4A6D-9F3C-1CB4447D46FA}" dt="2024-12-20T09:54:23.592" v="980" actId="255"/>
        <pc:sldMkLst>
          <pc:docMk/>
          <pc:sldMk cId="1358983678" sldId="323"/>
        </pc:sldMkLst>
      </pc:sldChg>
      <pc:sldChg chg="modSp mod">
        <pc:chgData name="Theodora Makri" userId="3c478f8c-1e23-448c-bd7f-b2780b75f27b" providerId="ADAL" clId="{DF012B56-567B-4A6D-9F3C-1CB4447D46FA}" dt="2024-12-20T10:20:42.631" v="1418" actId="2710"/>
        <pc:sldMkLst>
          <pc:docMk/>
          <pc:sldMk cId="1710182749" sldId="324"/>
        </pc:sldMkLst>
      </pc:sldChg>
      <pc:sldChg chg="addSp delSp modSp mod">
        <pc:chgData name="Theodora Makri" userId="3c478f8c-1e23-448c-bd7f-b2780b75f27b" providerId="ADAL" clId="{DF012B56-567B-4A6D-9F3C-1CB4447D46FA}" dt="2024-12-20T08:54:12.790" v="289" actId="14100"/>
        <pc:sldMkLst>
          <pc:docMk/>
          <pc:sldMk cId="2885071267" sldId="325"/>
        </pc:sldMkLst>
      </pc:sldChg>
      <pc:sldChg chg="modSp mod">
        <pc:chgData name="Theodora Makri" userId="3c478f8c-1e23-448c-bd7f-b2780b75f27b" providerId="ADAL" clId="{DF012B56-567B-4A6D-9F3C-1CB4447D46FA}" dt="2024-12-20T10:23:36.123" v="1428" actId="255"/>
        <pc:sldMkLst>
          <pc:docMk/>
          <pc:sldMk cId="2136114307" sldId="326"/>
        </pc:sldMkLst>
      </pc:sldChg>
      <pc:sldChg chg="modSp mod">
        <pc:chgData name="Theodora Makri" userId="3c478f8c-1e23-448c-bd7f-b2780b75f27b" providerId="ADAL" clId="{DF012B56-567B-4A6D-9F3C-1CB4447D46FA}" dt="2024-12-20T10:27:58.209" v="1494" actId="255"/>
        <pc:sldMkLst>
          <pc:docMk/>
          <pc:sldMk cId="2646660167" sldId="328"/>
        </pc:sldMkLst>
      </pc:sldChg>
      <pc:sldChg chg="modSp mod">
        <pc:chgData name="Theodora Makri" userId="3c478f8c-1e23-448c-bd7f-b2780b75f27b" providerId="ADAL" clId="{DF012B56-567B-4A6D-9F3C-1CB4447D46FA}" dt="2024-12-20T10:28:47.290" v="1508" actId="255"/>
        <pc:sldMkLst>
          <pc:docMk/>
          <pc:sldMk cId="3536863366" sldId="329"/>
        </pc:sldMkLst>
      </pc:sldChg>
      <pc:sldChg chg="addSp delSp modSp mod">
        <pc:chgData name="Theodora Makri" userId="3c478f8c-1e23-448c-bd7f-b2780b75f27b" providerId="ADAL" clId="{DF012B56-567B-4A6D-9F3C-1CB4447D46FA}" dt="2024-12-20T09:20:14.704" v="477" actId="20577"/>
        <pc:sldMkLst>
          <pc:docMk/>
          <pc:sldMk cId="1271195525" sldId="330"/>
        </pc:sldMkLst>
      </pc:sldChg>
      <pc:sldChg chg="addSp delSp modSp mod">
        <pc:chgData name="Theodora Makri" userId="3c478f8c-1e23-448c-bd7f-b2780b75f27b" providerId="ADAL" clId="{DF012B56-567B-4A6D-9F3C-1CB4447D46FA}" dt="2024-12-20T09:32:01.177" v="630" actId="1035"/>
        <pc:sldMkLst>
          <pc:docMk/>
          <pc:sldMk cId="2546741604" sldId="331"/>
        </pc:sldMkLst>
      </pc:sldChg>
      <pc:sldChg chg="modSp mod">
        <pc:chgData name="Theodora Makri" userId="3c478f8c-1e23-448c-bd7f-b2780b75f27b" providerId="ADAL" clId="{DF012B56-567B-4A6D-9F3C-1CB4447D46FA}" dt="2024-12-20T10:31:36.276" v="1565" actId="1076"/>
        <pc:sldMkLst>
          <pc:docMk/>
          <pc:sldMk cId="3582303033" sldId="332"/>
        </pc:sldMkLst>
      </pc:sldChg>
      <pc:sldChg chg="modSp mod">
        <pc:chgData name="Theodora Makri" userId="3c478f8c-1e23-448c-bd7f-b2780b75f27b" providerId="ADAL" clId="{DF012B56-567B-4A6D-9F3C-1CB4447D46FA}" dt="2024-12-20T09:30:24.573" v="584" actId="404"/>
        <pc:sldMkLst>
          <pc:docMk/>
          <pc:sldMk cId="2605276985" sldId="333"/>
        </pc:sldMkLst>
      </pc:sldChg>
      <pc:sldChg chg="addSp delSp modSp mod">
        <pc:chgData name="Theodora Makri" userId="3c478f8c-1e23-448c-bd7f-b2780b75f27b" providerId="ADAL" clId="{DF012B56-567B-4A6D-9F3C-1CB4447D46FA}" dt="2024-12-20T09:41:26.244" v="797" actId="1076"/>
        <pc:sldMkLst>
          <pc:docMk/>
          <pc:sldMk cId="3054435788" sldId="334"/>
        </pc:sldMkLst>
      </pc:sldChg>
      <pc:sldChg chg="modSp mod">
        <pc:chgData name="Theodora Makri" userId="3c478f8c-1e23-448c-bd7f-b2780b75f27b" providerId="ADAL" clId="{DF012B56-567B-4A6D-9F3C-1CB4447D46FA}" dt="2024-12-20T09:45:17.869" v="847"/>
        <pc:sldMkLst>
          <pc:docMk/>
          <pc:sldMk cId="3742452315" sldId="335"/>
        </pc:sldMkLst>
      </pc:sldChg>
      <pc:sldChg chg="addSp delSp modSp mod">
        <pc:chgData name="Theodora Makri" userId="3c478f8c-1e23-448c-bd7f-b2780b75f27b" providerId="ADAL" clId="{DF012B56-567B-4A6D-9F3C-1CB4447D46FA}" dt="2024-12-20T09:49:28.134" v="915" actId="255"/>
        <pc:sldMkLst>
          <pc:docMk/>
          <pc:sldMk cId="982736669" sldId="336"/>
        </pc:sldMkLst>
      </pc:sldChg>
      <pc:sldChg chg="modSp mod">
        <pc:chgData name="Theodora Makri" userId="3c478f8c-1e23-448c-bd7f-b2780b75f27b" providerId="ADAL" clId="{DF012B56-567B-4A6D-9F3C-1CB4447D46FA}" dt="2024-12-20T09:46:00.167" v="858" actId="1076"/>
        <pc:sldMkLst>
          <pc:docMk/>
          <pc:sldMk cId="273764257" sldId="337"/>
        </pc:sldMkLst>
      </pc:sldChg>
      <pc:sldChg chg="modSp mod">
        <pc:chgData name="Theodora Makri" userId="3c478f8c-1e23-448c-bd7f-b2780b75f27b" providerId="ADAL" clId="{DF012B56-567B-4A6D-9F3C-1CB4447D46FA}" dt="2024-12-20T09:52:19.824" v="936"/>
        <pc:sldMkLst>
          <pc:docMk/>
          <pc:sldMk cId="3093494678" sldId="338"/>
        </pc:sldMkLst>
      </pc:sldChg>
      <pc:sldChg chg="modSp mod">
        <pc:chgData name="Theodora Makri" userId="3c478f8c-1e23-448c-bd7f-b2780b75f27b" providerId="ADAL" clId="{DF012B56-567B-4A6D-9F3C-1CB4447D46FA}" dt="2024-12-20T09:52:43.923" v="937" actId="255"/>
        <pc:sldMkLst>
          <pc:docMk/>
          <pc:sldMk cId="373080266" sldId="339"/>
        </pc:sldMkLst>
      </pc:sldChg>
      <pc:sldChg chg="addSp modSp mod">
        <pc:chgData name="Theodora Makri" userId="3c478f8c-1e23-448c-bd7f-b2780b75f27b" providerId="ADAL" clId="{DF012B56-567B-4A6D-9F3C-1CB4447D46FA}" dt="2024-12-20T09:56:36.071" v="1015" actId="1076"/>
        <pc:sldMkLst>
          <pc:docMk/>
          <pc:sldMk cId="397168477" sldId="340"/>
        </pc:sldMkLst>
      </pc:sldChg>
      <pc:sldChg chg="modSp mod">
        <pc:chgData name="Theodora Makri" userId="3c478f8c-1e23-448c-bd7f-b2780b75f27b" providerId="ADAL" clId="{DF012B56-567B-4A6D-9F3C-1CB4447D46FA}" dt="2024-12-20T09:57:27.682" v="1031" actId="255"/>
        <pc:sldMkLst>
          <pc:docMk/>
          <pc:sldMk cId="1454889874" sldId="341"/>
        </pc:sldMkLst>
      </pc:sldChg>
      <pc:sldChg chg="modSp mod">
        <pc:chgData name="Theodora Makri" userId="3c478f8c-1e23-448c-bd7f-b2780b75f27b" providerId="ADAL" clId="{DF012B56-567B-4A6D-9F3C-1CB4447D46FA}" dt="2024-12-20T10:00:10.535" v="1063" actId="1076"/>
        <pc:sldMkLst>
          <pc:docMk/>
          <pc:sldMk cId="83068948" sldId="342"/>
        </pc:sldMkLst>
      </pc:sldChg>
      <pc:sldChg chg="modSp mod">
        <pc:chgData name="Theodora Makri" userId="3c478f8c-1e23-448c-bd7f-b2780b75f27b" providerId="ADAL" clId="{DF012B56-567B-4A6D-9F3C-1CB4447D46FA}" dt="2024-12-20T10:01:02.165" v="1079" actId="404"/>
        <pc:sldMkLst>
          <pc:docMk/>
          <pc:sldMk cId="2141090675" sldId="343"/>
        </pc:sldMkLst>
      </pc:sldChg>
      <pc:sldChg chg="modSp mod">
        <pc:chgData name="Theodora Makri" userId="3c478f8c-1e23-448c-bd7f-b2780b75f27b" providerId="ADAL" clId="{DF012B56-567B-4A6D-9F3C-1CB4447D46FA}" dt="2024-12-20T10:03:14.463" v="1120" actId="1076"/>
        <pc:sldMkLst>
          <pc:docMk/>
          <pc:sldMk cId="2977034175" sldId="344"/>
        </pc:sldMkLst>
      </pc:sldChg>
      <pc:sldChg chg="modSp mod">
        <pc:chgData name="Theodora Makri" userId="3c478f8c-1e23-448c-bd7f-b2780b75f27b" providerId="ADAL" clId="{DF012B56-567B-4A6D-9F3C-1CB4447D46FA}" dt="2024-12-20T10:05:07.378" v="1150" actId="1076"/>
        <pc:sldMkLst>
          <pc:docMk/>
          <pc:sldMk cId="3587095155" sldId="345"/>
        </pc:sldMkLst>
      </pc:sldChg>
      <pc:sldChg chg="modSp mod">
        <pc:chgData name="Theodora Makri" userId="3c478f8c-1e23-448c-bd7f-b2780b75f27b" providerId="ADAL" clId="{DF012B56-567B-4A6D-9F3C-1CB4447D46FA}" dt="2024-12-20T10:07:05.013" v="1175" actId="2710"/>
        <pc:sldMkLst>
          <pc:docMk/>
          <pc:sldMk cId="1120277803" sldId="346"/>
        </pc:sldMkLst>
      </pc:sldChg>
      <pc:sldChg chg="modSp mod">
        <pc:chgData name="Theodora Makri" userId="3c478f8c-1e23-448c-bd7f-b2780b75f27b" providerId="ADAL" clId="{DF012B56-567B-4A6D-9F3C-1CB4447D46FA}" dt="2024-12-20T10:10:17.653" v="1187"/>
        <pc:sldMkLst>
          <pc:docMk/>
          <pc:sldMk cId="619510498" sldId="347"/>
        </pc:sldMkLst>
      </pc:sldChg>
      <pc:sldChg chg="modSp mod">
        <pc:chgData name="Theodora Makri" userId="3c478f8c-1e23-448c-bd7f-b2780b75f27b" providerId="ADAL" clId="{DF012B56-567B-4A6D-9F3C-1CB4447D46FA}" dt="2024-12-20T10:11:32.063" v="1212" actId="2710"/>
        <pc:sldMkLst>
          <pc:docMk/>
          <pc:sldMk cId="2486977590" sldId="348"/>
        </pc:sldMkLst>
      </pc:sldChg>
      <pc:sldChg chg="modSp mod">
        <pc:chgData name="Theodora Makri" userId="3c478f8c-1e23-448c-bd7f-b2780b75f27b" providerId="ADAL" clId="{DF012B56-567B-4A6D-9F3C-1CB4447D46FA}" dt="2024-12-20T10:13:27.391" v="1257" actId="1076"/>
        <pc:sldMkLst>
          <pc:docMk/>
          <pc:sldMk cId="4281931243" sldId="349"/>
        </pc:sldMkLst>
      </pc:sldChg>
      <pc:sldChg chg="modSp mod">
        <pc:chgData name="Theodora Makri" userId="3c478f8c-1e23-448c-bd7f-b2780b75f27b" providerId="ADAL" clId="{DF012B56-567B-4A6D-9F3C-1CB4447D46FA}" dt="2024-12-20T10:14:44.749" v="1288" actId="1076"/>
        <pc:sldMkLst>
          <pc:docMk/>
          <pc:sldMk cId="3918589148" sldId="350"/>
        </pc:sldMkLst>
      </pc:sldChg>
      <pc:sldChg chg="modSp mod">
        <pc:chgData name="Theodora Makri" userId="3c478f8c-1e23-448c-bd7f-b2780b75f27b" providerId="ADAL" clId="{DF012B56-567B-4A6D-9F3C-1CB4447D46FA}" dt="2024-12-20T10:15:20.006" v="1313" actId="404"/>
        <pc:sldMkLst>
          <pc:docMk/>
          <pc:sldMk cId="334922813" sldId="351"/>
        </pc:sldMkLst>
      </pc:sldChg>
      <pc:sldChg chg="addSp modSp mod">
        <pc:chgData name="Theodora Makri" userId="3c478f8c-1e23-448c-bd7f-b2780b75f27b" providerId="ADAL" clId="{DF012B56-567B-4A6D-9F3C-1CB4447D46FA}" dt="2024-12-20T10:16:37.792" v="1348" actId="1076"/>
        <pc:sldMkLst>
          <pc:docMk/>
          <pc:sldMk cId="759121878" sldId="352"/>
        </pc:sldMkLst>
      </pc:sldChg>
      <pc:sldChg chg="modSp mod">
        <pc:chgData name="Theodora Makri" userId="3c478f8c-1e23-448c-bd7f-b2780b75f27b" providerId="ADAL" clId="{DF012B56-567B-4A6D-9F3C-1CB4447D46FA}" dt="2024-12-20T10:16:41.339" v="1349" actId="255"/>
        <pc:sldMkLst>
          <pc:docMk/>
          <pc:sldMk cId="4271581968" sldId="353"/>
        </pc:sldMkLst>
      </pc:sldChg>
      <pc:sldChg chg="modSp mod">
        <pc:chgData name="Theodora Makri" userId="3c478f8c-1e23-448c-bd7f-b2780b75f27b" providerId="ADAL" clId="{DF012B56-567B-4A6D-9F3C-1CB4447D46FA}" dt="2024-12-20T10:36:12.279" v="1672" actId="1076"/>
        <pc:sldMkLst>
          <pc:docMk/>
          <pc:sldMk cId="73049143" sldId="355"/>
        </pc:sldMkLst>
      </pc:sldChg>
      <pc:sldChg chg="modSp mod">
        <pc:chgData name="Theodora Makri" userId="3c478f8c-1e23-448c-bd7f-b2780b75f27b" providerId="ADAL" clId="{DF012B56-567B-4A6D-9F3C-1CB4447D46FA}" dt="2024-12-20T10:17:07.101" v="1355" actId="255"/>
        <pc:sldMkLst>
          <pc:docMk/>
          <pc:sldMk cId="581179050" sldId="359"/>
        </pc:sldMkLst>
      </pc:sldChg>
      <pc:sldChg chg="modSp mod modCm">
        <pc:chgData name="Theodora Makri" userId="3c478f8c-1e23-448c-bd7f-b2780b75f27b" providerId="ADAL" clId="{DF012B56-567B-4A6D-9F3C-1CB4447D46FA}" dt="2024-12-20T10:18:05.525" v="1377" actId="20577"/>
        <pc:sldMkLst>
          <pc:docMk/>
          <pc:sldMk cId="1498264318" sldId="360"/>
        </pc:sldMkLst>
        <pc:extLst>
          <p:ext xmlns:p="http://schemas.openxmlformats.org/presentationml/2006/main" uri="{D6D511B9-2390-475A-947B-AFAB55BFBCF1}">
            <pc226:cmChg xmlns:pc226="http://schemas.microsoft.com/office/powerpoint/2022/06/main/command" chg="mod">
              <pc226:chgData name="Theodora Makri" userId="3c478f8c-1e23-448c-bd7f-b2780b75f27b" providerId="ADAL" clId="{DF012B56-567B-4A6D-9F3C-1CB4447D46FA}" dt="2024-12-20T10:18:05.525" v="1377" actId="20577"/>
              <pc2:cmMkLst xmlns:pc2="http://schemas.microsoft.com/office/powerpoint/2019/9/main/command">
                <pc:docMk/>
                <pc:sldMk cId="1498264318" sldId="360"/>
                <pc2:cmMk id="{67A7BDAD-E649-429F-B79E-C4CF5368D024}"/>
              </pc2:cmMkLst>
            </pc226:cmChg>
          </p:ext>
        </pc:extLst>
      </pc:sldChg>
      <pc:sldChg chg="modSp mod">
        <pc:chgData name="Theodora Makri" userId="3c478f8c-1e23-448c-bd7f-b2780b75f27b" providerId="ADAL" clId="{DF012B56-567B-4A6D-9F3C-1CB4447D46FA}" dt="2024-12-20T10:18:42.577" v="1381" actId="255"/>
        <pc:sldMkLst>
          <pc:docMk/>
          <pc:sldMk cId="2985604687" sldId="361"/>
        </pc:sldMkLst>
      </pc:sldChg>
      <pc:sldChg chg="modSp mod">
        <pc:chgData name="Theodora Makri" userId="3c478f8c-1e23-448c-bd7f-b2780b75f27b" providerId="ADAL" clId="{DF012B56-567B-4A6D-9F3C-1CB4447D46FA}" dt="2024-12-20T10:18:56.535" v="1385" actId="255"/>
        <pc:sldMkLst>
          <pc:docMk/>
          <pc:sldMk cId="209798226" sldId="362"/>
        </pc:sldMkLst>
      </pc:sldChg>
      <pc:sldChg chg="delSp modSp mod ord">
        <pc:chgData name="Theodora Makri" userId="3c478f8c-1e23-448c-bd7f-b2780b75f27b" providerId="ADAL" clId="{DF012B56-567B-4A6D-9F3C-1CB4447D46FA}" dt="2024-12-20T10:20:20.083" v="1411" actId="1076"/>
        <pc:sldMkLst>
          <pc:docMk/>
          <pc:sldMk cId="304987856" sldId="363"/>
        </pc:sldMkLst>
      </pc:sldChg>
      <pc:sldChg chg="modSp mod">
        <pc:chgData name="Theodora Makri" userId="3c478f8c-1e23-448c-bd7f-b2780b75f27b" providerId="ADAL" clId="{DF012B56-567B-4A6D-9F3C-1CB4447D46FA}" dt="2024-12-20T10:21:04.432" v="1423" actId="12"/>
        <pc:sldMkLst>
          <pc:docMk/>
          <pc:sldMk cId="3675920502" sldId="364"/>
        </pc:sldMkLst>
      </pc:sldChg>
      <pc:sldChg chg="modSp mod">
        <pc:chgData name="Theodora Makri" userId="3c478f8c-1e23-448c-bd7f-b2780b75f27b" providerId="ADAL" clId="{DF012B56-567B-4A6D-9F3C-1CB4447D46FA}" dt="2024-12-20T10:21:10.844" v="1425" actId="404"/>
        <pc:sldMkLst>
          <pc:docMk/>
          <pc:sldMk cId="3859828150" sldId="365"/>
        </pc:sldMkLst>
      </pc:sldChg>
      <pc:sldChg chg="addSp modSp mod">
        <pc:chgData name="Theodora Makri" userId="3c478f8c-1e23-448c-bd7f-b2780b75f27b" providerId="ADAL" clId="{DF012B56-567B-4A6D-9F3C-1CB4447D46FA}" dt="2024-12-20T10:24:19.263" v="1441" actId="1076"/>
        <pc:sldMkLst>
          <pc:docMk/>
          <pc:sldMk cId="2994565017" sldId="366"/>
        </pc:sldMkLst>
      </pc:sldChg>
      <pc:sldChg chg="modSp mod">
        <pc:chgData name="Theodora Makri" userId="3c478f8c-1e23-448c-bd7f-b2780b75f27b" providerId="ADAL" clId="{DF012B56-567B-4A6D-9F3C-1CB4447D46FA}" dt="2024-12-20T10:23:44.757" v="1432" actId="255"/>
        <pc:sldMkLst>
          <pc:docMk/>
          <pc:sldMk cId="3821415945" sldId="367"/>
        </pc:sldMkLst>
      </pc:sldChg>
      <pc:sldChg chg="modSp mod">
        <pc:chgData name="Theodora Makri" userId="3c478f8c-1e23-448c-bd7f-b2780b75f27b" providerId="ADAL" clId="{DF012B56-567B-4A6D-9F3C-1CB4447D46FA}" dt="2024-12-20T10:24:08.756" v="1439" actId="6549"/>
        <pc:sldMkLst>
          <pc:docMk/>
          <pc:sldMk cId="1654172759" sldId="368"/>
        </pc:sldMkLst>
      </pc:sldChg>
      <pc:sldChg chg="addSp delSp modSp mod">
        <pc:chgData name="Theodora Makri" userId="3c478f8c-1e23-448c-bd7f-b2780b75f27b" providerId="ADAL" clId="{DF012B56-567B-4A6D-9F3C-1CB4447D46FA}" dt="2024-12-20T10:25:52.945" v="1458" actId="1076"/>
        <pc:sldMkLst>
          <pc:docMk/>
          <pc:sldMk cId="3597053772" sldId="369"/>
        </pc:sldMkLst>
      </pc:sldChg>
      <pc:sldChg chg="modSp mod">
        <pc:chgData name="Theodora Makri" userId="3c478f8c-1e23-448c-bd7f-b2780b75f27b" providerId="ADAL" clId="{DF012B56-567B-4A6D-9F3C-1CB4447D46FA}" dt="2024-12-20T10:25:56.991" v="1459" actId="255"/>
        <pc:sldMkLst>
          <pc:docMk/>
          <pc:sldMk cId="973692077" sldId="370"/>
        </pc:sldMkLst>
      </pc:sldChg>
      <pc:sldChg chg="modSp mod">
        <pc:chgData name="Theodora Makri" userId="3c478f8c-1e23-448c-bd7f-b2780b75f27b" providerId="ADAL" clId="{DF012B56-567B-4A6D-9F3C-1CB4447D46FA}" dt="2024-12-20T10:26:31.293" v="1472" actId="255"/>
        <pc:sldMkLst>
          <pc:docMk/>
          <pc:sldMk cId="1702797708" sldId="371"/>
        </pc:sldMkLst>
      </pc:sldChg>
      <pc:sldChg chg="modSp mod">
        <pc:chgData name="Theodora Makri" userId="3c478f8c-1e23-448c-bd7f-b2780b75f27b" providerId="ADAL" clId="{DF012B56-567B-4A6D-9F3C-1CB4447D46FA}" dt="2024-12-20T10:27:14.303" v="1485" actId="403"/>
        <pc:sldMkLst>
          <pc:docMk/>
          <pc:sldMk cId="2412971810" sldId="372"/>
        </pc:sldMkLst>
      </pc:sldChg>
      <pc:sldChg chg="modSp mod">
        <pc:chgData name="Theodora Makri" userId="3c478f8c-1e23-448c-bd7f-b2780b75f27b" providerId="ADAL" clId="{DF012B56-567B-4A6D-9F3C-1CB4447D46FA}" dt="2024-12-20T10:28:08.479" v="1497" actId="2710"/>
        <pc:sldMkLst>
          <pc:docMk/>
          <pc:sldMk cId="4218044892" sldId="373"/>
        </pc:sldMkLst>
      </pc:sldChg>
      <pc:sldChg chg="modSp mod">
        <pc:chgData name="Theodora Makri" userId="3c478f8c-1e23-448c-bd7f-b2780b75f27b" providerId="ADAL" clId="{DF012B56-567B-4A6D-9F3C-1CB4447D46FA}" dt="2024-12-20T10:28:22.459" v="1500" actId="2710"/>
        <pc:sldMkLst>
          <pc:docMk/>
          <pc:sldMk cId="752843248" sldId="374"/>
        </pc:sldMkLst>
      </pc:sldChg>
      <pc:sldChg chg="modSp mod">
        <pc:chgData name="Theodora Makri" userId="3c478f8c-1e23-448c-bd7f-b2780b75f27b" providerId="ADAL" clId="{DF012B56-567B-4A6D-9F3C-1CB4447D46FA}" dt="2024-12-20T10:29:26.847" v="1530" actId="2710"/>
        <pc:sldMkLst>
          <pc:docMk/>
          <pc:sldMk cId="22602257" sldId="375"/>
        </pc:sldMkLst>
      </pc:sldChg>
      <pc:sldChg chg="modSp del mod">
        <pc:chgData name="Theodora Makri" userId="3c478f8c-1e23-448c-bd7f-b2780b75f27b" providerId="ADAL" clId="{DF012B56-567B-4A6D-9F3C-1CB4447D46FA}" dt="2024-12-20T10:29:29.295" v="1531" actId="47"/>
        <pc:sldMkLst>
          <pc:docMk/>
          <pc:sldMk cId="4164065748" sldId="376"/>
        </pc:sldMkLst>
      </pc:sldChg>
      <pc:sldChg chg="modSp mod">
        <pc:chgData name="Theodora Makri" userId="3c478f8c-1e23-448c-bd7f-b2780b75f27b" providerId="ADAL" clId="{DF012B56-567B-4A6D-9F3C-1CB4447D46FA}" dt="2024-12-20T10:29:32.939" v="1532" actId="255"/>
        <pc:sldMkLst>
          <pc:docMk/>
          <pc:sldMk cId="1782317114" sldId="377"/>
        </pc:sldMkLst>
      </pc:sldChg>
      <pc:sldChg chg="modSp mod">
        <pc:chgData name="Theodora Makri" userId="3c478f8c-1e23-448c-bd7f-b2780b75f27b" providerId="ADAL" clId="{DF012B56-567B-4A6D-9F3C-1CB4447D46FA}" dt="2024-12-20T10:30:41.349" v="1548" actId="1076"/>
        <pc:sldMkLst>
          <pc:docMk/>
          <pc:sldMk cId="3007952599" sldId="378"/>
        </pc:sldMkLst>
      </pc:sldChg>
      <pc:sldChg chg="modSp mod">
        <pc:chgData name="Theodora Makri" userId="3c478f8c-1e23-448c-bd7f-b2780b75f27b" providerId="ADAL" clId="{DF012B56-567B-4A6D-9F3C-1CB4447D46FA}" dt="2024-12-20T10:31:15.373" v="1557" actId="1076"/>
        <pc:sldMkLst>
          <pc:docMk/>
          <pc:sldMk cId="3129388643" sldId="379"/>
        </pc:sldMkLst>
      </pc:sldChg>
      <pc:sldChg chg="modSp mod">
        <pc:chgData name="Theodora Makri" userId="3c478f8c-1e23-448c-bd7f-b2780b75f27b" providerId="ADAL" clId="{DF012B56-567B-4A6D-9F3C-1CB4447D46FA}" dt="2024-12-20T10:17:03.002" v="1354" actId="2710"/>
        <pc:sldMkLst>
          <pc:docMk/>
          <pc:sldMk cId="2043438708" sldId="381"/>
        </pc:sldMkLst>
      </pc:sldChg>
      <pc:sldChg chg="modSp mod">
        <pc:chgData name="Theodora Makri" userId="3c478f8c-1e23-448c-bd7f-b2780b75f27b" providerId="ADAL" clId="{DF012B56-567B-4A6D-9F3C-1CB4447D46FA}" dt="2024-12-20T11:05:49.470" v="1691" actId="948"/>
        <pc:sldMkLst>
          <pc:docMk/>
          <pc:sldMk cId="509749941" sldId="383"/>
        </pc:sldMkLst>
      </pc:sldChg>
      <pc:sldChg chg="addSp modSp mod">
        <pc:chgData name="Theodora Makri" userId="3c478f8c-1e23-448c-bd7f-b2780b75f27b" providerId="ADAL" clId="{DF012B56-567B-4A6D-9F3C-1CB4447D46FA}" dt="2024-12-20T10:27:49.845" v="1493" actId="1076"/>
        <pc:sldMkLst>
          <pc:docMk/>
          <pc:sldMk cId="184509768" sldId="384"/>
        </pc:sldMkLst>
      </pc:sldChg>
      <pc:sldChg chg="add del">
        <pc:chgData name="Theodora Makri" userId="3c478f8c-1e23-448c-bd7f-b2780b75f27b" providerId="ADAL" clId="{DF012B56-567B-4A6D-9F3C-1CB4447D46FA}" dt="2024-12-20T08:54:16.299" v="290" actId="47"/>
        <pc:sldMkLst>
          <pc:docMk/>
          <pc:sldMk cId="1405059736" sldId="385"/>
        </pc:sldMkLst>
      </pc:sldChg>
      <pc:sldChg chg="modSp add ord">
        <pc:chgData name="Theodora Makri" userId="3c478f8c-1e23-448c-bd7f-b2780b75f27b" providerId="ADAL" clId="{DF012B56-567B-4A6D-9F3C-1CB4447D46FA}" dt="2024-12-20T09:59:40.497" v="1057"/>
        <pc:sldMkLst>
          <pc:docMk/>
          <pc:sldMk cId="2354699574" sldId="385"/>
        </pc:sldMkLst>
      </pc:sldChg>
      <pc:sldChg chg="modSp add mod">
        <pc:chgData name="Theodora Makri" userId="3c478f8c-1e23-448c-bd7f-b2780b75f27b" providerId="ADAL" clId="{DF012B56-567B-4A6D-9F3C-1CB4447D46FA}" dt="2024-12-20T10:04:04.091" v="1133" actId="14100"/>
        <pc:sldMkLst>
          <pc:docMk/>
          <pc:sldMk cId="3600011285" sldId="386"/>
        </pc:sldMkLst>
      </pc:sldChg>
      <pc:sldChg chg="modSp add mod">
        <pc:chgData name="Theodora Makri" userId="3c478f8c-1e23-448c-bd7f-b2780b75f27b" providerId="ADAL" clId="{DF012B56-567B-4A6D-9F3C-1CB4447D46FA}" dt="2024-12-20T10:05:55.859" v="1161" actId="1076"/>
        <pc:sldMkLst>
          <pc:docMk/>
          <pc:sldMk cId="3850238914" sldId="387"/>
        </pc:sldMkLst>
      </pc:sldChg>
      <pc:sldChg chg="add del">
        <pc:chgData name="Theodora Makri" userId="3c478f8c-1e23-448c-bd7f-b2780b75f27b" providerId="ADAL" clId="{DF012B56-567B-4A6D-9F3C-1CB4447D46FA}" dt="2024-12-20T10:20:23.540" v="1412" actId="47"/>
        <pc:sldMkLst>
          <pc:docMk/>
          <pc:sldMk cId="3578550729" sldId="388"/>
        </pc:sldMkLst>
      </pc:sldChg>
      <pc:sldChg chg="modSp add mod ord">
        <pc:chgData name="Theodora Makri" userId="3c478f8c-1e23-448c-bd7f-b2780b75f27b" providerId="ADAL" clId="{DF012B56-567B-4A6D-9F3C-1CB4447D46FA}" dt="2024-12-20T10:20:10.015" v="1408"/>
        <pc:sldMkLst>
          <pc:docMk/>
          <pc:sldMk cId="1736048481" sldId="389"/>
        </pc:sldMkLst>
      </pc:sldChg>
      <pc:sldChg chg="modSp add mod">
        <pc:chgData name="Theodora Makri" userId="3c478f8c-1e23-448c-bd7f-b2780b75f27b" providerId="ADAL" clId="{DF012B56-567B-4A6D-9F3C-1CB4447D46FA}" dt="2024-12-20T10:33:45.980" v="1642" actId="14100"/>
        <pc:sldMkLst>
          <pc:docMk/>
          <pc:sldMk cId="1828704542" sldId="390"/>
        </pc:sldMkLst>
      </pc:sldChg>
      <pc:sldChg chg="modSp add mod">
        <pc:chgData name="Theodora Makri" userId="3c478f8c-1e23-448c-bd7f-b2780b75f27b" providerId="ADAL" clId="{DF012B56-567B-4A6D-9F3C-1CB4447D46FA}" dt="2024-12-20T10:40:13.833" v="1676" actId="1076"/>
        <pc:sldMkLst>
          <pc:docMk/>
          <pc:sldMk cId="3958424005" sldId="391"/>
        </pc:sldMkLst>
      </pc:sldChg>
    </pc:docChg>
  </pc:docChgLst>
  <pc:docChgLst>
    <pc:chgData name="Laure Raso" userId="S::laure.raso_ceeim.es#ext#@dobasi.onmicrosoft.com::a0348273-907d-44af-8ef9-d345f2f0590b" providerId="AD" clId="Web-{A5249D60-8362-B8FB-39EE-3C03D0E9385D}"/>
    <pc:docChg chg="modSld">
      <pc:chgData name="Laure Raso" userId="S::laure.raso_ceeim.es#ext#@dobasi.onmicrosoft.com::a0348273-907d-44af-8ef9-d345f2f0590b" providerId="AD" clId="Web-{A5249D60-8362-B8FB-39EE-3C03D0E9385D}" dt="2024-12-04T18:43:46.681" v="1333" actId="20577"/>
      <pc:docMkLst>
        <pc:docMk/>
      </pc:docMkLst>
      <pc:sldChg chg="modSp">
        <pc:chgData name="Laure Raso" userId="S::laure.raso_ceeim.es#ext#@dobasi.onmicrosoft.com::a0348273-907d-44af-8ef9-d345f2f0590b" providerId="AD" clId="Web-{A5249D60-8362-B8FB-39EE-3C03D0E9385D}" dt="2024-12-04T18:15:18.055" v="518" actId="20577"/>
        <pc:sldMkLst>
          <pc:docMk/>
          <pc:sldMk cId="907719340" sldId="267"/>
        </pc:sldMkLst>
      </pc:sldChg>
      <pc:sldChg chg="modSp">
        <pc:chgData name="Laure Raso" userId="S::laure.raso_ceeim.es#ext#@dobasi.onmicrosoft.com::a0348273-907d-44af-8ef9-d345f2f0590b" providerId="AD" clId="Web-{A5249D60-8362-B8FB-39EE-3C03D0E9385D}" dt="2024-12-04T17:59:05.552" v="30" actId="20577"/>
        <pc:sldMkLst>
          <pc:docMk/>
          <pc:sldMk cId="2569460042" sldId="276"/>
        </pc:sldMkLst>
      </pc:sldChg>
      <pc:sldChg chg="modSp">
        <pc:chgData name="Laure Raso" userId="S::laure.raso_ceeim.es#ext#@dobasi.onmicrosoft.com::a0348273-907d-44af-8ef9-d345f2f0590b" providerId="AD" clId="Web-{A5249D60-8362-B8FB-39EE-3C03D0E9385D}" dt="2024-12-04T17:57:10.425" v="14" actId="20577"/>
        <pc:sldMkLst>
          <pc:docMk/>
          <pc:sldMk cId="1043091233" sldId="305"/>
        </pc:sldMkLst>
      </pc:sldChg>
      <pc:sldChg chg="modSp">
        <pc:chgData name="Laure Raso" userId="S::laure.raso_ceeim.es#ext#@dobasi.onmicrosoft.com::a0348273-907d-44af-8ef9-d345f2f0590b" providerId="AD" clId="Web-{A5249D60-8362-B8FB-39EE-3C03D0E9385D}" dt="2024-12-04T18:43:35.274" v="1332" actId="20577"/>
        <pc:sldMkLst>
          <pc:docMk/>
          <pc:sldMk cId="1821673080" sldId="307"/>
        </pc:sldMkLst>
      </pc:sldChg>
      <pc:sldChg chg="modSp">
        <pc:chgData name="Laure Raso" userId="S::laure.raso_ceeim.es#ext#@dobasi.onmicrosoft.com::a0348273-907d-44af-8ef9-d345f2f0590b" providerId="AD" clId="Web-{A5249D60-8362-B8FB-39EE-3C03D0E9385D}" dt="2024-12-04T18:27:47.397" v="941" actId="20577"/>
        <pc:sldMkLst>
          <pc:docMk/>
          <pc:sldMk cId="3765282971" sldId="314"/>
        </pc:sldMkLst>
      </pc:sldChg>
      <pc:sldChg chg="modSp">
        <pc:chgData name="Laure Raso" userId="S::laure.raso_ceeim.es#ext#@dobasi.onmicrosoft.com::a0348273-907d-44af-8ef9-d345f2f0590b" providerId="AD" clId="Web-{A5249D60-8362-B8FB-39EE-3C03D0E9385D}" dt="2024-12-04T18:43:00.367" v="1316" actId="20577"/>
        <pc:sldMkLst>
          <pc:docMk/>
          <pc:sldMk cId="3136589219" sldId="315"/>
        </pc:sldMkLst>
      </pc:sldChg>
      <pc:sldChg chg="modSp">
        <pc:chgData name="Laure Raso" userId="S::laure.raso_ceeim.es#ext#@dobasi.onmicrosoft.com::a0348273-907d-44af-8ef9-d345f2f0590b" providerId="AD" clId="Web-{A5249D60-8362-B8FB-39EE-3C03D0E9385D}" dt="2024-12-04T18:33:13.856" v="1079" actId="20577"/>
        <pc:sldMkLst>
          <pc:docMk/>
          <pc:sldMk cId="197381209" sldId="321"/>
        </pc:sldMkLst>
      </pc:sldChg>
      <pc:sldChg chg="modSp">
        <pc:chgData name="Laure Raso" userId="S::laure.raso_ceeim.es#ext#@dobasi.onmicrosoft.com::a0348273-907d-44af-8ef9-d345f2f0590b" providerId="AD" clId="Web-{A5249D60-8362-B8FB-39EE-3C03D0E9385D}" dt="2024-12-04T18:00:00.115" v="47" actId="20577"/>
        <pc:sldMkLst>
          <pc:docMk/>
          <pc:sldMk cId="759121878" sldId="352"/>
        </pc:sldMkLst>
      </pc:sldChg>
      <pc:sldChg chg="modSp">
        <pc:chgData name="Laure Raso" userId="S::laure.raso_ceeim.es#ext#@dobasi.onmicrosoft.com::a0348273-907d-44af-8ef9-d345f2f0590b" providerId="AD" clId="Web-{A5249D60-8362-B8FB-39EE-3C03D0E9385D}" dt="2024-12-04T18:43:46.681" v="1333" actId="20577"/>
        <pc:sldMkLst>
          <pc:docMk/>
          <pc:sldMk cId="73049143" sldId="355"/>
        </pc:sldMkLst>
      </pc:sldChg>
      <pc:sldChg chg="modSp modCm">
        <pc:chgData name="Laure Raso" userId="S::laure.raso_ceeim.es#ext#@dobasi.onmicrosoft.com::a0348273-907d-44af-8ef9-d345f2f0590b" providerId="AD" clId="Web-{A5249D60-8362-B8FB-39EE-3C03D0E9385D}" dt="2024-12-04T18:11:36.316" v="406" actId="20577"/>
        <pc:sldMkLst>
          <pc:docMk/>
          <pc:sldMk cId="1498264318" sldId="360"/>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A5249D60-8362-B8FB-39EE-3C03D0E9385D}" dt="2024-12-04T18:09:06.173" v="320" actId="20577"/>
              <pc2:cmMkLst xmlns:pc2="http://schemas.microsoft.com/office/powerpoint/2019/9/main/command">
                <pc:docMk/>
                <pc:sldMk cId="1498264318" sldId="360"/>
                <pc2:cmMk id="{67A7BDAD-E649-429F-B79E-C4CF5368D024}"/>
              </pc2:cmMkLst>
            </pc226:cmChg>
          </p:ext>
        </pc:extLst>
      </pc:sldChg>
      <pc:sldChg chg="modSp">
        <pc:chgData name="Laure Raso" userId="S::laure.raso_ceeim.es#ext#@dobasi.onmicrosoft.com::a0348273-907d-44af-8ef9-d345f2f0590b" providerId="AD" clId="Web-{A5249D60-8362-B8FB-39EE-3C03D0E9385D}" dt="2024-12-04T18:11:43.926" v="407" actId="1076"/>
        <pc:sldMkLst>
          <pc:docMk/>
          <pc:sldMk cId="2985604687" sldId="361"/>
        </pc:sldMkLst>
      </pc:sldChg>
      <pc:sldChg chg="modSp">
        <pc:chgData name="Laure Raso" userId="S::laure.raso_ceeim.es#ext#@dobasi.onmicrosoft.com::a0348273-907d-44af-8ef9-d345f2f0590b" providerId="AD" clId="Web-{A5249D60-8362-B8FB-39EE-3C03D0E9385D}" dt="2024-12-04T18:24:03.846" v="721" actId="1076"/>
        <pc:sldMkLst>
          <pc:docMk/>
          <pc:sldMk cId="3597053772" sldId="369"/>
        </pc:sldMkLst>
      </pc:sldChg>
      <pc:sldChg chg="modSp">
        <pc:chgData name="Laure Raso" userId="S::laure.raso_ceeim.es#ext#@dobasi.onmicrosoft.com::a0348273-907d-44af-8ef9-d345f2f0590b" providerId="AD" clId="Web-{A5249D60-8362-B8FB-39EE-3C03D0E9385D}" dt="2024-12-04T18:32:03.871" v="1004" actId="20577"/>
        <pc:sldMkLst>
          <pc:docMk/>
          <pc:sldMk cId="4218044892" sldId="373"/>
        </pc:sldMkLst>
      </pc:sldChg>
      <pc:sldChg chg="modSp">
        <pc:chgData name="Laure Raso" userId="S::laure.raso_ceeim.es#ext#@dobasi.onmicrosoft.com::a0348273-907d-44af-8ef9-d345f2f0590b" providerId="AD" clId="Web-{A5249D60-8362-B8FB-39EE-3C03D0E9385D}" dt="2024-12-04T18:00:30.678" v="52" actId="20577"/>
        <pc:sldMkLst>
          <pc:docMk/>
          <pc:sldMk cId="2043438708" sldId="381"/>
        </pc:sldMkLst>
      </pc:sldChg>
    </pc:docChg>
  </pc:docChgLst>
  <pc:docChgLst>
    <pc:chgData name="Laure Raso" userId="S::laure.raso_ceeim.es#ext#@dobasi.onmicrosoft.com::a0348273-907d-44af-8ef9-d345f2f0590b" providerId="AD" clId="Web-{A11919C4-6E0B-6F1A-4201-96FE8013DFB6}"/>
    <pc:docChg chg="addSld delSld modSld addMainMaster">
      <pc:chgData name="Laure Raso" userId="S::laure.raso_ceeim.es#ext#@dobasi.onmicrosoft.com::a0348273-907d-44af-8ef9-d345f2f0590b" providerId="AD" clId="Web-{A11919C4-6E0B-6F1A-4201-96FE8013DFB6}" dt="2024-11-08T08:53:02.424" v="54"/>
      <pc:docMkLst>
        <pc:docMk/>
      </pc:docMkLst>
      <pc:sldChg chg="add">
        <pc:chgData name="Laure Raso" userId="S::laure.raso_ceeim.es#ext#@dobasi.onmicrosoft.com::a0348273-907d-44af-8ef9-d345f2f0590b" providerId="AD" clId="Web-{A11919C4-6E0B-6F1A-4201-96FE8013DFB6}" dt="2024-11-08T08:53:01.080" v="19"/>
        <pc:sldMkLst>
          <pc:docMk/>
          <pc:sldMk cId="1177726443" sldId="257"/>
        </pc:sldMkLst>
      </pc:sldChg>
      <pc:sldChg chg="add">
        <pc:chgData name="Laure Raso" userId="S::laure.raso_ceeim.es#ext#@dobasi.onmicrosoft.com::a0348273-907d-44af-8ef9-d345f2f0590b" providerId="AD" clId="Web-{A11919C4-6E0B-6F1A-4201-96FE8013DFB6}" dt="2024-11-08T08:53:01.221" v="25"/>
        <pc:sldMkLst>
          <pc:docMk/>
          <pc:sldMk cId="907719340" sldId="267"/>
        </pc:sldMkLst>
      </pc:sldChg>
      <pc:sldChg chg="add">
        <pc:chgData name="Laure Raso" userId="S::laure.raso_ceeim.es#ext#@dobasi.onmicrosoft.com::a0348273-907d-44af-8ef9-d345f2f0590b" providerId="AD" clId="Web-{A11919C4-6E0B-6F1A-4201-96FE8013DFB6}" dt="2024-11-08T08:53:01.346" v="27"/>
        <pc:sldMkLst>
          <pc:docMk/>
          <pc:sldMk cId="1967663930" sldId="274"/>
        </pc:sldMkLst>
      </pc:sldChg>
      <pc:sldChg chg="add">
        <pc:chgData name="Laure Raso" userId="S::laure.raso_ceeim.es#ext#@dobasi.onmicrosoft.com::a0348273-907d-44af-8ef9-d345f2f0590b" providerId="AD" clId="Web-{A11919C4-6E0B-6F1A-4201-96FE8013DFB6}" dt="2024-11-08T08:53:01.690" v="37"/>
        <pc:sldMkLst>
          <pc:docMk/>
          <pc:sldMk cId="3663398769" sldId="277"/>
        </pc:sldMkLst>
      </pc:sldChg>
      <pc:sldChg chg="add">
        <pc:chgData name="Laure Raso" userId="S::laure.raso_ceeim.es#ext#@dobasi.onmicrosoft.com::a0348273-907d-44af-8ef9-d345f2f0590b" providerId="AD" clId="Web-{A11919C4-6E0B-6F1A-4201-96FE8013DFB6}" dt="2024-11-08T08:53:02.424" v="54"/>
        <pc:sldMkLst>
          <pc:docMk/>
          <pc:sldMk cId="1742645539" sldId="302"/>
        </pc:sldMkLst>
      </pc:sldChg>
      <pc:sldChg chg="modSp add del">
        <pc:chgData name="Laure Raso" userId="S::laure.raso_ceeim.es#ext#@dobasi.onmicrosoft.com::a0348273-907d-44af-8ef9-d345f2f0590b" providerId="AD" clId="Web-{A11919C4-6E0B-6F1A-4201-96FE8013DFB6}" dt="2024-11-08T08:51:15.248" v="18"/>
        <pc:sldMkLst>
          <pc:docMk/>
          <pc:sldMk cId="2949865065" sldId="303"/>
        </pc:sldMkLst>
      </pc:sldChg>
      <pc:sldChg chg="add">
        <pc:chgData name="Laure Raso" userId="S::laure.raso_ceeim.es#ext#@dobasi.onmicrosoft.com::a0348273-907d-44af-8ef9-d345f2f0590b" providerId="AD" clId="Web-{A11919C4-6E0B-6F1A-4201-96FE8013DFB6}" dt="2024-11-08T08:53:01.799" v="39"/>
        <pc:sldMkLst>
          <pc:docMk/>
          <pc:sldMk cId="3765282971" sldId="314"/>
        </pc:sldMkLst>
      </pc:sldChg>
      <pc:sldChg chg="add">
        <pc:chgData name="Laure Raso" userId="S::laure.raso_ceeim.es#ext#@dobasi.onmicrosoft.com::a0348273-907d-44af-8ef9-d345f2f0590b" providerId="AD" clId="Web-{A11919C4-6E0B-6F1A-4201-96FE8013DFB6}" dt="2024-11-08T08:53:02.018" v="44"/>
        <pc:sldMkLst>
          <pc:docMk/>
          <pc:sldMk cId="3136589219" sldId="315"/>
        </pc:sldMkLst>
      </pc:sldChg>
      <pc:sldChg chg="add">
        <pc:chgData name="Laure Raso" userId="S::laure.raso_ceeim.es#ext#@dobasi.onmicrosoft.com::a0348273-907d-44af-8ef9-d345f2f0590b" providerId="AD" clId="Web-{A11919C4-6E0B-6F1A-4201-96FE8013DFB6}" dt="2024-11-08T08:53:01.174" v="23"/>
        <pc:sldMkLst>
          <pc:docMk/>
          <pc:sldMk cId="2000040867" sldId="317"/>
        </pc:sldMkLst>
      </pc:sldChg>
      <pc:sldChg chg="add">
        <pc:chgData name="Laure Raso" userId="S::laure.raso_ceeim.es#ext#@dobasi.onmicrosoft.com::a0348273-907d-44af-8ef9-d345f2f0590b" providerId="AD" clId="Web-{A11919C4-6E0B-6F1A-4201-96FE8013DFB6}" dt="2024-11-08T08:53:02.284" v="52"/>
        <pc:sldMkLst>
          <pc:docMk/>
          <pc:sldMk cId="197381209" sldId="321"/>
        </pc:sldMkLst>
      </pc:sldChg>
      <pc:sldChg chg="add">
        <pc:chgData name="Laure Raso" userId="S::laure.raso_ceeim.es#ext#@dobasi.onmicrosoft.com::a0348273-907d-44af-8ef9-d345f2f0590b" providerId="AD" clId="Web-{A11919C4-6E0B-6F1A-4201-96FE8013DFB6}" dt="2024-11-08T08:53:01.362" v="28"/>
        <pc:sldMkLst>
          <pc:docMk/>
          <pc:sldMk cId="1710182749" sldId="324"/>
        </pc:sldMkLst>
      </pc:sldChg>
      <pc:sldChg chg="add">
        <pc:chgData name="Laure Raso" userId="S::laure.raso_ceeim.es#ext#@dobasi.onmicrosoft.com::a0348273-907d-44af-8ef9-d345f2f0590b" providerId="AD" clId="Web-{A11919C4-6E0B-6F1A-4201-96FE8013DFB6}" dt="2024-11-08T08:53:01.518" v="32"/>
        <pc:sldMkLst>
          <pc:docMk/>
          <pc:sldMk cId="2136114307" sldId="326"/>
        </pc:sldMkLst>
      </pc:sldChg>
      <pc:sldChg chg="add">
        <pc:chgData name="Laure Raso" userId="S::laure.raso_ceeim.es#ext#@dobasi.onmicrosoft.com::a0348273-907d-44af-8ef9-d345f2f0590b" providerId="AD" clId="Web-{A11919C4-6E0B-6F1A-4201-96FE8013DFB6}" dt="2024-11-08T08:53:01.909" v="41"/>
        <pc:sldMkLst>
          <pc:docMk/>
          <pc:sldMk cId="2646660167" sldId="328"/>
        </pc:sldMkLst>
      </pc:sldChg>
      <pc:sldChg chg="add">
        <pc:chgData name="Laure Raso" userId="S::laure.raso_ceeim.es#ext#@dobasi.onmicrosoft.com::a0348273-907d-44af-8ef9-d345f2f0590b" providerId="AD" clId="Web-{A11919C4-6E0B-6F1A-4201-96FE8013DFB6}" dt="2024-11-08T08:53:02.065" v="45"/>
        <pc:sldMkLst>
          <pc:docMk/>
          <pc:sldMk cId="3536863366" sldId="329"/>
        </pc:sldMkLst>
      </pc:sldChg>
      <pc:sldChg chg="add">
        <pc:chgData name="Laure Raso" userId="S::laure.raso_ceeim.es#ext#@dobasi.onmicrosoft.com::a0348273-907d-44af-8ef9-d345f2f0590b" providerId="AD" clId="Web-{A11919C4-6E0B-6F1A-4201-96FE8013DFB6}" dt="2024-11-08T08:53:02.268" v="51"/>
        <pc:sldMkLst>
          <pc:docMk/>
          <pc:sldMk cId="3582303033" sldId="332"/>
        </pc:sldMkLst>
      </pc:sldChg>
      <pc:sldChg chg="del">
        <pc:chgData name="Laure Raso" userId="S::laure.raso_ceeim.es#ext#@dobasi.onmicrosoft.com::a0348273-907d-44af-8ef9-d345f2f0590b" providerId="AD" clId="Web-{A11919C4-6E0B-6F1A-4201-96FE8013DFB6}" dt="2024-11-08T08:51:13.404" v="17"/>
        <pc:sldMkLst>
          <pc:docMk/>
          <pc:sldMk cId="2949865065" sldId="357"/>
        </pc:sldMkLst>
      </pc:sldChg>
      <pc:sldChg chg="modSp add">
        <pc:chgData name="Laure Raso" userId="S::laure.raso_ceeim.es#ext#@dobasi.onmicrosoft.com::a0348273-907d-44af-8ef9-d345f2f0590b" providerId="AD" clId="Web-{A11919C4-6E0B-6F1A-4201-96FE8013DFB6}" dt="2024-11-08T08:51:12.514" v="16" actId="20577"/>
        <pc:sldMkLst>
          <pc:docMk/>
          <pc:sldMk cId="1641378024" sldId="358"/>
        </pc:sldMkLst>
      </pc:sldChg>
      <pc:sldChg chg="add">
        <pc:chgData name="Laure Raso" userId="S::laure.raso_ceeim.es#ext#@dobasi.onmicrosoft.com::a0348273-907d-44af-8ef9-d345f2f0590b" providerId="AD" clId="Web-{A11919C4-6E0B-6F1A-4201-96FE8013DFB6}" dt="2024-11-08T08:53:01.096" v="20"/>
        <pc:sldMkLst>
          <pc:docMk/>
          <pc:sldMk cId="581179050" sldId="359"/>
        </pc:sldMkLst>
      </pc:sldChg>
      <pc:sldChg chg="add">
        <pc:chgData name="Laure Raso" userId="S::laure.raso_ceeim.es#ext#@dobasi.onmicrosoft.com::a0348273-907d-44af-8ef9-d345f2f0590b" providerId="AD" clId="Web-{A11919C4-6E0B-6F1A-4201-96FE8013DFB6}" dt="2024-11-08T08:53:01.127" v="21"/>
        <pc:sldMkLst>
          <pc:docMk/>
          <pc:sldMk cId="1498264318" sldId="360"/>
        </pc:sldMkLst>
      </pc:sldChg>
      <pc:sldChg chg="add">
        <pc:chgData name="Laure Raso" userId="S::laure.raso_ceeim.es#ext#@dobasi.onmicrosoft.com::a0348273-907d-44af-8ef9-d345f2f0590b" providerId="AD" clId="Web-{A11919C4-6E0B-6F1A-4201-96FE8013DFB6}" dt="2024-11-08T08:53:01.159" v="22"/>
        <pc:sldMkLst>
          <pc:docMk/>
          <pc:sldMk cId="2985604687" sldId="361"/>
        </pc:sldMkLst>
      </pc:sldChg>
      <pc:sldChg chg="add">
        <pc:chgData name="Laure Raso" userId="S::laure.raso_ceeim.es#ext#@dobasi.onmicrosoft.com::a0348273-907d-44af-8ef9-d345f2f0590b" providerId="AD" clId="Web-{A11919C4-6E0B-6F1A-4201-96FE8013DFB6}" dt="2024-11-08T08:53:01.205" v="24"/>
        <pc:sldMkLst>
          <pc:docMk/>
          <pc:sldMk cId="209798226" sldId="362"/>
        </pc:sldMkLst>
      </pc:sldChg>
      <pc:sldChg chg="add">
        <pc:chgData name="Laure Raso" userId="S::laure.raso_ceeim.es#ext#@dobasi.onmicrosoft.com::a0348273-907d-44af-8ef9-d345f2f0590b" providerId="AD" clId="Web-{A11919C4-6E0B-6F1A-4201-96FE8013DFB6}" dt="2024-11-08T08:53:01.299" v="26"/>
        <pc:sldMkLst>
          <pc:docMk/>
          <pc:sldMk cId="304987856" sldId="363"/>
        </pc:sldMkLst>
      </pc:sldChg>
      <pc:sldChg chg="add">
        <pc:chgData name="Laure Raso" userId="S::laure.raso_ceeim.es#ext#@dobasi.onmicrosoft.com::a0348273-907d-44af-8ef9-d345f2f0590b" providerId="AD" clId="Web-{A11919C4-6E0B-6F1A-4201-96FE8013DFB6}" dt="2024-11-08T08:53:01.377" v="29"/>
        <pc:sldMkLst>
          <pc:docMk/>
          <pc:sldMk cId="3675920502" sldId="364"/>
        </pc:sldMkLst>
      </pc:sldChg>
      <pc:sldChg chg="add">
        <pc:chgData name="Laure Raso" userId="S::laure.raso_ceeim.es#ext#@dobasi.onmicrosoft.com::a0348273-907d-44af-8ef9-d345f2f0590b" providerId="AD" clId="Web-{A11919C4-6E0B-6F1A-4201-96FE8013DFB6}" dt="2024-11-08T08:53:01.393" v="30"/>
        <pc:sldMkLst>
          <pc:docMk/>
          <pc:sldMk cId="3859828150" sldId="365"/>
        </pc:sldMkLst>
      </pc:sldChg>
      <pc:sldChg chg="add">
        <pc:chgData name="Laure Raso" userId="S::laure.raso_ceeim.es#ext#@dobasi.onmicrosoft.com::a0348273-907d-44af-8ef9-d345f2f0590b" providerId="AD" clId="Web-{A11919C4-6E0B-6F1A-4201-96FE8013DFB6}" dt="2024-11-08T08:53:01.487" v="31"/>
        <pc:sldMkLst>
          <pc:docMk/>
          <pc:sldMk cId="2994565017" sldId="366"/>
        </pc:sldMkLst>
      </pc:sldChg>
      <pc:sldChg chg="add">
        <pc:chgData name="Laure Raso" userId="S::laure.raso_ceeim.es#ext#@dobasi.onmicrosoft.com::a0348273-907d-44af-8ef9-d345f2f0590b" providerId="AD" clId="Web-{A11919C4-6E0B-6F1A-4201-96FE8013DFB6}" dt="2024-11-08T08:53:01.534" v="33"/>
        <pc:sldMkLst>
          <pc:docMk/>
          <pc:sldMk cId="3821415945" sldId="367"/>
        </pc:sldMkLst>
      </pc:sldChg>
      <pc:sldChg chg="add">
        <pc:chgData name="Laure Raso" userId="S::laure.raso_ceeim.es#ext#@dobasi.onmicrosoft.com::a0348273-907d-44af-8ef9-d345f2f0590b" providerId="AD" clId="Web-{A11919C4-6E0B-6F1A-4201-96FE8013DFB6}" dt="2024-11-08T08:53:01.549" v="34"/>
        <pc:sldMkLst>
          <pc:docMk/>
          <pc:sldMk cId="1654172759" sldId="368"/>
        </pc:sldMkLst>
      </pc:sldChg>
      <pc:sldChg chg="add">
        <pc:chgData name="Laure Raso" userId="S::laure.raso_ceeim.es#ext#@dobasi.onmicrosoft.com::a0348273-907d-44af-8ef9-d345f2f0590b" providerId="AD" clId="Web-{A11919C4-6E0B-6F1A-4201-96FE8013DFB6}" dt="2024-11-08T08:53:01.643" v="35"/>
        <pc:sldMkLst>
          <pc:docMk/>
          <pc:sldMk cId="3597053772" sldId="369"/>
        </pc:sldMkLst>
      </pc:sldChg>
      <pc:sldChg chg="add">
        <pc:chgData name="Laure Raso" userId="S::laure.raso_ceeim.es#ext#@dobasi.onmicrosoft.com::a0348273-907d-44af-8ef9-d345f2f0590b" providerId="AD" clId="Web-{A11919C4-6E0B-6F1A-4201-96FE8013DFB6}" dt="2024-11-08T08:53:01.674" v="36"/>
        <pc:sldMkLst>
          <pc:docMk/>
          <pc:sldMk cId="973692077" sldId="370"/>
        </pc:sldMkLst>
      </pc:sldChg>
      <pc:sldChg chg="add">
        <pc:chgData name="Laure Raso" userId="S::laure.raso_ceeim.es#ext#@dobasi.onmicrosoft.com::a0348273-907d-44af-8ef9-d345f2f0590b" providerId="AD" clId="Web-{A11919C4-6E0B-6F1A-4201-96FE8013DFB6}" dt="2024-11-08T08:53:01.706" v="38"/>
        <pc:sldMkLst>
          <pc:docMk/>
          <pc:sldMk cId="1702797708" sldId="371"/>
        </pc:sldMkLst>
      </pc:sldChg>
      <pc:sldChg chg="add">
        <pc:chgData name="Laure Raso" userId="S::laure.raso_ceeim.es#ext#@dobasi.onmicrosoft.com::a0348273-907d-44af-8ef9-d345f2f0590b" providerId="AD" clId="Web-{A11919C4-6E0B-6F1A-4201-96FE8013DFB6}" dt="2024-11-08T08:53:01.893" v="40"/>
        <pc:sldMkLst>
          <pc:docMk/>
          <pc:sldMk cId="2412971810" sldId="372"/>
        </pc:sldMkLst>
      </pc:sldChg>
      <pc:sldChg chg="add">
        <pc:chgData name="Laure Raso" userId="S::laure.raso_ceeim.es#ext#@dobasi.onmicrosoft.com::a0348273-907d-44af-8ef9-d345f2f0590b" providerId="AD" clId="Web-{A11919C4-6E0B-6F1A-4201-96FE8013DFB6}" dt="2024-11-08T08:53:01.924" v="42"/>
        <pc:sldMkLst>
          <pc:docMk/>
          <pc:sldMk cId="4218044892" sldId="373"/>
        </pc:sldMkLst>
      </pc:sldChg>
      <pc:sldChg chg="add">
        <pc:chgData name="Laure Raso" userId="S::laure.raso_ceeim.es#ext#@dobasi.onmicrosoft.com::a0348273-907d-44af-8ef9-d345f2f0590b" providerId="AD" clId="Web-{A11919C4-6E0B-6F1A-4201-96FE8013DFB6}" dt="2024-11-08T08:53:01.940" v="43"/>
        <pc:sldMkLst>
          <pc:docMk/>
          <pc:sldMk cId="752843248" sldId="374"/>
        </pc:sldMkLst>
      </pc:sldChg>
      <pc:sldChg chg="add">
        <pc:chgData name="Laure Raso" userId="S::laure.raso_ceeim.es#ext#@dobasi.onmicrosoft.com::a0348273-907d-44af-8ef9-d345f2f0590b" providerId="AD" clId="Web-{A11919C4-6E0B-6F1A-4201-96FE8013DFB6}" dt="2024-11-08T08:53:02.081" v="46"/>
        <pc:sldMkLst>
          <pc:docMk/>
          <pc:sldMk cId="22602257" sldId="375"/>
        </pc:sldMkLst>
      </pc:sldChg>
      <pc:sldChg chg="add">
        <pc:chgData name="Laure Raso" userId="S::laure.raso_ceeim.es#ext#@dobasi.onmicrosoft.com::a0348273-907d-44af-8ef9-d345f2f0590b" providerId="AD" clId="Web-{A11919C4-6E0B-6F1A-4201-96FE8013DFB6}" dt="2024-11-08T08:53:02.174" v="47"/>
        <pc:sldMkLst>
          <pc:docMk/>
          <pc:sldMk cId="4164065748" sldId="376"/>
        </pc:sldMkLst>
      </pc:sldChg>
      <pc:sldChg chg="add">
        <pc:chgData name="Laure Raso" userId="S::laure.raso_ceeim.es#ext#@dobasi.onmicrosoft.com::a0348273-907d-44af-8ef9-d345f2f0590b" providerId="AD" clId="Web-{A11919C4-6E0B-6F1A-4201-96FE8013DFB6}" dt="2024-11-08T08:53:02.206" v="48"/>
        <pc:sldMkLst>
          <pc:docMk/>
          <pc:sldMk cId="1782317114" sldId="377"/>
        </pc:sldMkLst>
      </pc:sldChg>
      <pc:sldChg chg="add">
        <pc:chgData name="Laure Raso" userId="S::laure.raso_ceeim.es#ext#@dobasi.onmicrosoft.com::a0348273-907d-44af-8ef9-d345f2f0590b" providerId="AD" clId="Web-{A11919C4-6E0B-6F1A-4201-96FE8013DFB6}" dt="2024-11-08T08:53:02.221" v="49"/>
        <pc:sldMkLst>
          <pc:docMk/>
          <pc:sldMk cId="3007952599" sldId="378"/>
        </pc:sldMkLst>
      </pc:sldChg>
      <pc:sldChg chg="add">
        <pc:chgData name="Laure Raso" userId="S::laure.raso_ceeim.es#ext#@dobasi.onmicrosoft.com::a0348273-907d-44af-8ef9-d345f2f0590b" providerId="AD" clId="Web-{A11919C4-6E0B-6F1A-4201-96FE8013DFB6}" dt="2024-11-08T08:53:02.252" v="50"/>
        <pc:sldMkLst>
          <pc:docMk/>
          <pc:sldMk cId="3129388643" sldId="379"/>
        </pc:sldMkLst>
      </pc:sldChg>
      <pc:sldChg chg="add">
        <pc:chgData name="Laure Raso" userId="S::laure.raso_ceeim.es#ext#@dobasi.onmicrosoft.com::a0348273-907d-44af-8ef9-d345f2f0590b" providerId="AD" clId="Web-{A11919C4-6E0B-6F1A-4201-96FE8013DFB6}" dt="2024-11-08T08:53:02.409" v="53"/>
        <pc:sldMkLst>
          <pc:docMk/>
          <pc:sldMk cId="3837303408" sldId="380"/>
        </pc:sldMkLst>
      </pc:sldChg>
      <pc:sldMasterChg chg="add addSldLayout">
        <pc:chgData name="Laure Raso" userId="S::laure.raso_ceeim.es#ext#@dobasi.onmicrosoft.com::a0348273-907d-44af-8ef9-d345f2f0590b" providerId="AD" clId="Web-{A11919C4-6E0B-6F1A-4201-96FE8013DFB6}" dt="2024-11-08T08:50:46.716" v="3"/>
        <pc:sldMasterMkLst>
          <pc:docMk/>
          <pc:sldMasterMk cId="473381627" sldId="2147483662"/>
        </pc:sldMasterMkLst>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3110644882" sldId="214748366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083876374" sldId="2147483664"/>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146665792" sldId="2147483665"/>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712206059" sldId="2147483666"/>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24328958" sldId="2147483667"/>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519551229" sldId="2147483668"/>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949243406" sldId="2147483669"/>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649292427" sldId="2147483670"/>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594727233" sldId="2147483671"/>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725946" sldId="2147483672"/>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240058968" sldId="214748367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3774978" sldId="2147483674"/>
          </pc:sldLayoutMkLst>
        </pc:sldLayoutChg>
      </pc:sldMasterChg>
    </pc:docChg>
  </pc:docChgLst>
  <pc:docChgLst>
    <pc:chgData name="Theodora Makri" userId="3c478f8c-1e23-448c-bd7f-b2780b75f27b" providerId="ADAL" clId="{74B0C1FD-AB20-47E3-8FA9-177BD02F4A97}"/>
    <pc:docChg chg="undo redo custSel addSld delSld modSld sldOrd">
      <pc:chgData name="Theodora Makri" userId="3c478f8c-1e23-448c-bd7f-b2780b75f27b" providerId="ADAL" clId="{74B0C1FD-AB20-47E3-8FA9-177BD02F4A97}" dt="2024-07-30T10:49:39.061" v="6863" actId="255"/>
      <pc:docMkLst>
        <pc:docMk/>
      </pc:docMkLst>
      <pc:sldChg chg="modSp mod modTransition">
        <pc:chgData name="Theodora Makri" userId="3c478f8c-1e23-448c-bd7f-b2780b75f27b" providerId="ADAL" clId="{74B0C1FD-AB20-47E3-8FA9-177BD02F4A97}" dt="2024-07-29T12:30:41.193" v="5827"/>
        <pc:sldMkLst>
          <pc:docMk/>
          <pc:sldMk cId="1326018968" sldId="256"/>
        </pc:sldMkLst>
      </pc:sldChg>
      <pc:sldChg chg="addSp delSp modSp mod modTransition setBg">
        <pc:chgData name="Theodora Makri" userId="3c478f8c-1e23-448c-bd7f-b2780b75f27b" providerId="ADAL" clId="{74B0C1FD-AB20-47E3-8FA9-177BD02F4A97}" dt="2024-07-29T12:30:41.193" v="5827"/>
        <pc:sldMkLst>
          <pc:docMk/>
          <pc:sldMk cId="2591287154" sldId="258"/>
        </pc:sldMkLst>
      </pc:sldChg>
      <pc:sldChg chg="modTransition">
        <pc:chgData name="Theodora Makri" userId="3c478f8c-1e23-448c-bd7f-b2780b75f27b" providerId="ADAL" clId="{74B0C1FD-AB20-47E3-8FA9-177BD02F4A97}" dt="2024-07-29T12:30:41.193" v="5827"/>
        <pc:sldMkLst>
          <pc:docMk/>
          <pc:sldMk cId="361623514" sldId="263"/>
        </pc:sldMkLst>
      </pc:sldChg>
      <pc:sldChg chg="addSp delSp modSp mod modTransition">
        <pc:chgData name="Theodora Makri" userId="3c478f8c-1e23-448c-bd7f-b2780b75f27b" providerId="ADAL" clId="{74B0C1FD-AB20-47E3-8FA9-177BD02F4A97}" dt="2024-07-29T12:30:41.193" v="5827"/>
        <pc:sldMkLst>
          <pc:docMk/>
          <pc:sldMk cId="670520092" sldId="264"/>
        </pc:sldMkLst>
      </pc:sldChg>
      <pc:sldChg chg="addSp delSp modSp mod modTransition">
        <pc:chgData name="Theodora Makri" userId="3c478f8c-1e23-448c-bd7f-b2780b75f27b" providerId="ADAL" clId="{74B0C1FD-AB20-47E3-8FA9-177BD02F4A97}" dt="2024-07-29T12:30:41.193" v="5827"/>
        <pc:sldMkLst>
          <pc:docMk/>
          <pc:sldMk cId="1872930087" sldId="265"/>
        </pc:sldMkLst>
      </pc:sldChg>
      <pc:sldChg chg="addSp delSp modSp mod modTransition">
        <pc:chgData name="Theodora Makri" userId="3c478f8c-1e23-448c-bd7f-b2780b75f27b" providerId="ADAL" clId="{74B0C1FD-AB20-47E3-8FA9-177BD02F4A97}" dt="2024-07-29T12:30:41.193" v="5827"/>
        <pc:sldMkLst>
          <pc:docMk/>
          <pc:sldMk cId="2127734137" sldId="266"/>
        </pc:sldMkLst>
      </pc:sldChg>
      <pc:sldChg chg="addSp delSp modSp mod ord modTransition">
        <pc:chgData name="Theodora Makri" userId="3c478f8c-1e23-448c-bd7f-b2780b75f27b" providerId="ADAL" clId="{74B0C1FD-AB20-47E3-8FA9-177BD02F4A97}" dt="2024-07-29T12:30:41.193" v="5827"/>
        <pc:sldMkLst>
          <pc:docMk/>
          <pc:sldMk cId="429506596" sldId="268"/>
        </pc:sldMkLst>
      </pc:sldChg>
      <pc:sldChg chg="addSp delSp modSp mod modTransition">
        <pc:chgData name="Theodora Makri" userId="3c478f8c-1e23-448c-bd7f-b2780b75f27b" providerId="ADAL" clId="{74B0C1FD-AB20-47E3-8FA9-177BD02F4A97}" dt="2024-07-29T12:30:41.193" v="5827"/>
        <pc:sldMkLst>
          <pc:docMk/>
          <pc:sldMk cId="80106433" sldId="269"/>
        </pc:sldMkLst>
      </pc:sldChg>
      <pc:sldChg chg="addSp delSp modSp mod modTransition">
        <pc:chgData name="Theodora Makri" userId="3c478f8c-1e23-448c-bd7f-b2780b75f27b" providerId="ADAL" clId="{74B0C1FD-AB20-47E3-8FA9-177BD02F4A97}" dt="2024-07-29T12:30:41.193" v="5827"/>
        <pc:sldMkLst>
          <pc:docMk/>
          <pc:sldMk cId="3112084314" sldId="270"/>
        </pc:sldMkLst>
      </pc:sldChg>
      <pc:sldChg chg="addSp delSp modSp mod modTransition">
        <pc:chgData name="Theodora Makri" userId="3c478f8c-1e23-448c-bd7f-b2780b75f27b" providerId="ADAL" clId="{74B0C1FD-AB20-47E3-8FA9-177BD02F4A97}" dt="2024-07-29T12:30:41.193" v="5827"/>
        <pc:sldMkLst>
          <pc:docMk/>
          <pc:sldMk cId="1934961006" sldId="271"/>
        </pc:sldMkLst>
      </pc:sldChg>
      <pc:sldChg chg="addSp modSp mod modTransition">
        <pc:chgData name="Theodora Makri" userId="3c478f8c-1e23-448c-bd7f-b2780b75f27b" providerId="ADAL" clId="{74B0C1FD-AB20-47E3-8FA9-177BD02F4A97}" dt="2024-07-29T12:30:41.193" v="5827"/>
        <pc:sldMkLst>
          <pc:docMk/>
          <pc:sldMk cId="333219362" sldId="272"/>
        </pc:sldMkLst>
      </pc:sldChg>
      <pc:sldChg chg="del">
        <pc:chgData name="Theodora Makri" userId="3c478f8c-1e23-448c-bd7f-b2780b75f27b" providerId="ADAL" clId="{74B0C1FD-AB20-47E3-8FA9-177BD02F4A97}" dt="2024-07-29T08:59:46.006" v="4194" actId="47"/>
        <pc:sldMkLst>
          <pc:docMk/>
          <pc:sldMk cId="1857735462" sldId="273"/>
        </pc:sldMkLst>
      </pc:sldChg>
      <pc:sldChg chg="del">
        <pc:chgData name="Theodora Makri" userId="3c478f8c-1e23-448c-bd7f-b2780b75f27b" providerId="ADAL" clId="{74B0C1FD-AB20-47E3-8FA9-177BD02F4A97}" dt="2024-07-29T09:35:22.142" v="4402" actId="47"/>
        <pc:sldMkLst>
          <pc:docMk/>
          <pc:sldMk cId="2688777988" sldId="274"/>
        </pc:sldMkLst>
      </pc:sldChg>
      <pc:sldChg chg="modSp mod ord modTransition">
        <pc:chgData name="Theodora Makri" userId="3c478f8c-1e23-448c-bd7f-b2780b75f27b" providerId="ADAL" clId="{74B0C1FD-AB20-47E3-8FA9-177BD02F4A97}" dt="2024-07-30T08:28:30.943" v="6230"/>
        <pc:sldMkLst>
          <pc:docMk/>
          <pc:sldMk cId="909986486" sldId="275"/>
        </pc:sldMkLst>
      </pc:sldChg>
      <pc:sldChg chg="addSp modSp mod modTransition">
        <pc:chgData name="Theodora Makri" userId="3c478f8c-1e23-448c-bd7f-b2780b75f27b" providerId="ADAL" clId="{74B0C1FD-AB20-47E3-8FA9-177BD02F4A97}" dt="2024-07-30T09:10:35.782" v="6504" actId="1076"/>
        <pc:sldMkLst>
          <pc:docMk/>
          <pc:sldMk cId="2569460042" sldId="276"/>
        </pc:sldMkLst>
      </pc:sldChg>
      <pc:sldChg chg="addSp delSp modSp mod modTransition">
        <pc:chgData name="Theodora Makri" userId="3c478f8c-1e23-448c-bd7f-b2780b75f27b" providerId="ADAL" clId="{74B0C1FD-AB20-47E3-8FA9-177BD02F4A97}" dt="2024-07-29T12:30:41.193" v="5827"/>
        <pc:sldMkLst>
          <pc:docMk/>
          <pc:sldMk cId="4118808171" sldId="278"/>
        </pc:sldMkLst>
      </pc:sldChg>
      <pc:sldChg chg="addSp delSp modSp mod modTransition">
        <pc:chgData name="Theodora Makri" userId="3c478f8c-1e23-448c-bd7f-b2780b75f27b" providerId="ADAL" clId="{74B0C1FD-AB20-47E3-8FA9-177BD02F4A97}" dt="2024-07-29T12:30:41.193" v="5827"/>
        <pc:sldMkLst>
          <pc:docMk/>
          <pc:sldMk cId="2431607839" sldId="279"/>
        </pc:sldMkLst>
      </pc:sldChg>
      <pc:sldChg chg="addSp delSp modSp mod modTransition">
        <pc:chgData name="Theodora Makri" userId="3c478f8c-1e23-448c-bd7f-b2780b75f27b" providerId="ADAL" clId="{74B0C1FD-AB20-47E3-8FA9-177BD02F4A97}" dt="2024-07-29T12:30:41.193" v="5827"/>
        <pc:sldMkLst>
          <pc:docMk/>
          <pc:sldMk cId="1742084195" sldId="280"/>
        </pc:sldMkLst>
      </pc:sldChg>
      <pc:sldChg chg="addSp delSp modSp mod modTransition">
        <pc:chgData name="Theodora Makri" userId="3c478f8c-1e23-448c-bd7f-b2780b75f27b" providerId="ADAL" clId="{74B0C1FD-AB20-47E3-8FA9-177BD02F4A97}" dt="2024-07-29T12:30:41.193" v="5827"/>
        <pc:sldMkLst>
          <pc:docMk/>
          <pc:sldMk cId="1561430925" sldId="281"/>
        </pc:sldMkLst>
      </pc:sldChg>
      <pc:sldChg chg="addSp delSp modSp mod modTransition">
        <pc:chgData name="Theodora Makri" userId="3c478f8c-1e23-448c-bd7f-b2780b75f27b" providerId="ADAL" clId="{74B0C1FD-AB20-47E3-8FA9-177BD02F4A97}" dt="2024-07-29T12:30:41.193" v="5827"/>
        <pc:sldMkLst>
          <pc:docMk/>
          <pc:sldMk cId="1086837417" sldId="282"/>
        </pc:sldMkLst>
      </pc:sldChg>
      <pc:sldChg chg="addSp delSp modSp mod modTransition">
        <pc:chgData name="Theodora Makri" userId="3c478f8c-1e23-448c-bd7f-b2780b75f27b" providerId="ADAL" clId="{74B0C1FD-AB20-47E3-8FA9-177BD02F4A97}" dt="2024-07-29T12:30:41.193" v="5827"/>
        <pc:sldMkLst>
          <pc:docMk/>
          <pc:sldMk cId="4161256290" sldId="283"/>
        </pc:sldMkLst>
      </pc:sldChg>
      <pc:sldChg chg="addSp delSp modSp mod modTransition">
        <pc:chgData name="Theodora Makri" userId="3c478f8c-1e23-448c-bd7f-b2780b75f27b" providerId="ADAL" clId="{74B0C1FD-AB20-47E3-8FA9-177BD02F4A97}" dt="2024-07-29T12:30:41.193" v="5827"/>
        <pc:sldMkLst>
          <pc:docMk/>
          <pc:sldMk cId="1916635044" sldId="284"/>
        </pc:sldMkLst>
      </pc:sldChg>
      <pc:sldChg chg="addSp delSp modSp mod modTransition">
        <pc:chgData name="Theodora Makri" userId="3c478f8c-1e23-448c-bd7f-b2780b75f27b" providerId="ADAL" clId="{74B0C1FD-AB20-47E3-8FA9-177BD02F4A97}" dt="2024-07-30T07:30:13.562" v="5925" actId="1076"/>
        <pc:sldMkLst>
          <pc:docMk/>
          <pc:sldMk cId="1848216580" sldId="285"/>
        </pc:sldMkLst>
      </pc:sldChg>
      <pc:sldChg chg="addSp delSp modSp mod modTransition">
        <pc:chgData name="Theodora Makri" userId="3c478f8c-1e23-448c-bd7f-b2780b75f27b" providerId="ADAL" clId="{74B0C1FD-AB20-47E3-8FA9-177BD02F4A97}" dt="2024-07-30T10:49:32.116" v="6859" actId="255"/>
        <pc:sldMkLst>
          <pc:docMk/>
          <pc:sldMk cId="745022857" sldId="286"/>
        </pc:sldMkLst>
      </pc:sldChg>
      <pc:sldChg chg="addSp modSp del mod modTransition">
        <pc:chgData name="Theodora Makri" userId="3c478f8c-1e23-448c-bd7f-b2780b75f27b" providerId="ADAL" clId="{74B0C1FD-AB20-47E3-8FA9-177BD02F4A97}" dt="2024-07-30T08:51:08.126" v="6375" actId="47"/>
        <pc:sldMkLst>
          <pc:docMk/>
          <pc:sldMk cId="4246760670" sldId="287"/>
        </pc:sldMkLst>
      </pc:sldChg>
      <pc:sldChg chg="modSp mod modTransition">
        <pc:chgData name="Theodora Makri" userId="3c478f8c-1e23-448c-bd7f-b2780b75f27b" providerId="ADAL" clId="{74B0C1FD-AB20-47E3-8FA9-177BD02F4A97}" dt="2024-07-30T09:12:54.898" v="6506" actId="1076"/>
        <pc:sldMkLst>
          <pc:docMk/>
          <pc:sldMk cId="2978648541" sldId="303"/>
        </pc:sldMkLst>
      </pc:sldChg>
      <pc:sldChg chg="modSp mod modTransition">
        <pc:chgData name="Theodora Makri" userId="3c478f8c-1e23-448c-bd7f-b2780b75f27b" providerId="ADAL" clId="{74B0C1FD-AB20-47E3-8FA9-177BD02F4A97}" dt="2024-07-30T08:58:50.916" v="6401" actId="20577"/>
        <pc:sldMkLst>
          <pc:docMk/>
          <pc:sldMk cId="1043091233" sldId="305"/>
        </pc:sldMkLst>
      </pc:sldChg>
      <pc:sldChg chg="addSp delSp modSp mod modTransition">
        <pc:chgData name="Theodora Makri" userId="3c478f8c-1e23-448c-bd7f-b2780b75f27b" providerId="ADAL" clId="{74B0C1FD-AB20-47E3-8FA9-177BD02F4A97}" dt="2024-07-29T12:30:41.193" v="5827"/>
        <pc:sldMkLst>
          <pc:docMk/>
          <pc:sldMk cId="3351224895" sldId="306"/>
        </pc:sldMkLst>
      </pc:sldChg>
      <pc:sldChg chg="modSp add mod">
        <pc:chgData name="Theodora Makri" userId="3c478f8c-1e23-448c-bd7f-b2780b75f27b" providerId="ADAL" clId="{74B0C1FD-AB20-47E3-8FA9-177BD02F4A97}" dt="2024-07-30T09:51:57.036" v="6743" actId="403"/>
        <pc:sldMkLst>
          <pc:docMk/>
          <pc:sldMk cId="1821673080" sldId="307"/>
        </pc:sldMkLst>
      </pc:sldChg>
      <pc:sldChg chg="modSp add mod">
        <pc:chgData name="Theodora Makri" userId="3c478f8c-1e23-448c-bd7f-b2780b75f27b" providerId="ADAL" clId="{74B0C1FD-AB20-47E3-8FA9-177BD02F4A97}" dt="2024-07-30T10:12:43.015" v="6774" actId="255"/>
        <pc:sldMkLst>
          <pc:docMk/>
          <pc:sldMk cId="3119389221" sldId="308"/>
        </pc:sldMkLst>
      </pc:sldChg>
      <pc:sldChg chg="modSp add mod">
        <pc:chgData name="Theodora Makri" userId="3c478f8c-1e23-448c-bd7f-b2780b75f27b" providerId="ADAL" clId="{74B0C1FD-AB20-47E3-8FA9-177BD02F4A97}" dt="2024-07-30T10:21:37.216" v="6793" actId="20577"/>
        <pc:sldMkLst>
          <pc:docMk/>
          <pc:sldMk cId="1580078791" sldId="309"/>
        </pc:sldMkLst>
      </pc:sldChg>
      <pc:sldChg chg="addSp delSp modSp add mod delAnim">
        <pc:chgData name="Theodora Makri" userId="3c478f8c-1e23-448c-bd7f-b2780b75f27b" providerId="ADAL" clId="{74B0C1FD-AB20-47E3-8FA9-177BD02F4A97}" dt="2024-07-30T10:49:02.979" v="6853" actId="1076"/>
        <pc:sldMkLst>
          <pc:docMk/>
          <pc:sldMk cId="803432024" sldId="311"/>
        </pc:sldMkLst>
      </pc:sldChg>
      <pc:sldChg chg="modSp add mod">
        <pc:chgData name="Theodora Makri" userId="3c478f8c-1e23-448c-bd7f-b2780b75f27b" providerId="ADAL" clId="{74B0C1FD-AB20-47E3-8FA9-177BD02F4A97}" dt="2024-07-30T10:46:37.980" v="6806" actId="27636"/>
        <pc:sldMkLst>
          <pc:docMk/>
          <pc:sldMk cId="3532600841" sldId="312"/>
        </pc:sldMkLst>
      </pc:sldChg>
      <pc:sldChg chg="addSp delSp modSp mod modTransition">
        <pc:chgData name="Theodora Makri" userId="3c478f8c-1e23-448c-bd7f-b2780b75f27b" providerId="ADAL" clId="{74B0C1FD-AB20-47E3-8FA9-177BD02F4A97}" dt="2024-07-30T08:27:18.709" v="6226" actId="1076"/>
        <pc:sldMkLst>
          <pc:docMk/>
          <pc:sldMk cId="883705601" sldId="313"/>
        </pc:sldMkLst>
      </pc:sldChg>
      <pc:sldChg chg="del modTransition">
        <pc:chgData name="Theodora Makri" userId="3c478f8c-1e23-448c-bd7f-b2780b75f27b" providerId="ADAL" clId="{74B0C1FD-AB20-47E3-8FA9-177BD02F4A97}" dt="2024-07-30T07:58:32.589" v="6224" actId="47"/>
        <pc:sldMkLst>
          <pc:docMk/>
          <pc:sldMk cId="4112041344" sldId="314"/>
        </pc:sldMkLst>
      </pc:sldChg>
      <pc:sldChg chg="addSp delSp modSp mod modTransition">
        <pc:chgData name="Theodora Makri" userId="3c478f8c-1e23-448c-bd7f-b2780b75f27b" providerId="ADAL" clId="{74B0C1FD-AB20-47E3-8FA9-177BD02F4A97}" dt="2024-07-29T12:30:41.193" v="5827"/>
        <pc:sldMkLst>
          <pc:docMk/>
          <pc:sldMk cId="2802272491" sldId="316"/>
        </pc:sldMkLst>
      </pc:sldChg>
      <pc:sldChg chg="modTransition">
        <pc:chgData name="Theodora Makri" userId="3c478f8c-1e23-448c-bd7f-b2780b75f27b" providerId="ADAL" clId="{74B0C1FD-AB20-47E3-8FA9-177BD02F4A97}" dt="2024-07-29T12:30:41.193" v="5827"/>
        <pc:sldMkLst>
          <pc:docMk/>
          <pc:sldMk cId="879302129" sldId="317"/>
        </pc:sldMkLst>
      </pc:sldChg>
      <pc:sldChg chg="addSp modSp mod modTransition">
        <pc:chgData name="Theodora Makri" userId="3c478f8c-1e23-448c-bd7f-b2780b75f27b" providerId="ADAL" clId="{74B0C1FD-AB20-47E3-8FA9-177BD02F4A97}" dt="2024-07-30T09:08:08.121" v="6432" actId="1076"/>
        <pc:sldMkLst>
          <pc:docMk/>
          <pc:sldMk cId="1821893075" sldId="318"/>
        </pc:sldMkLst>
      </pc:sldChg>
      <pc:sldChg chg="addSp delSp modSp mod modTransition">
        <pc:chgData name="Theodora Makri" userId="3c478f8c-1e23-448c-bd7f-b2780b75f27b" providerId="ADAL" clId="{74B0C1FD-AB20-47E3-8FA9-177BD02F4A97}" dt="2024-07-29T12:30:41.193" v="5827"/>
        <pc:sldMkLst>
          <pc:docMk/>
          <pc:sldMk cId="3868666802" sldId="319"/>
        </pc:sldMkLst>
      </pc:sldChg>
      <pc:sldChg chg="del modTransition">
        <pc:chgData name="Theodora Makri" userId="3c478f8c-1e23-448c-bd7f-b2780b75f27b" providerId="ADAL" clId="{74B0C1FD-AB20-47E3-8FA9-177BD02F4A97}" dt="2024-07-30T08:51:30.195" v="6378" actId="47"/>
        <pc:sldMkLst>
          <pc:docMk/>
          <pc:sldMk cId="1773877406" sldId="320"/>
        </pc:sldMkLst>
      </pc:sldChg>
      <pc:sldChg chg="del modTransition">
        <pc:chgData name="Theodora Makri" userId="3c478f8c-1e23-448c-bd7f-b2780b75f27b" providerId="ADAL" clId="{74B0C1FD-AB20-47E3-8FA9-177BD02F4A97}" dt="2024-07-30T08:48:16.770" v="6317" actId="47"/>
        <pc:sldMkLst>
          <pc:docMk/>
          <pc:sldMk cId="727117717" sldId="321"/>
        </pc:sldMkLst>
      </pc:sldChg>
      <pc:sldChg chg="addSp modSp mod modTransition">
        <pc:chgData name="Theodora Makri" userId="3c478f8c-1e23-448c-bd7f-b2780b75f27b" providerId="ADAL" clId="{74B0C1FD-AB20-47E3-8FA9-177BD02F4A97}" dt="2024-07-30T08:51:18.893" v="6377" actId="1076"/>
        <pc:sldMkLst>
          <pc:docMk/>
          <pc:sldMk cId="2664040053" sldId="322"/>
        </pc:sldMkLst>
      </pc:sldChg>
      <pc:sldChg chg="addSp modSp mod modTransition">
        <pc:chgData name="Theodora Makri" userId="3c478f8c-1e23-448c-bd7f-b2780b75f27b" providerId="ADAL" clId="{74B0C1FD-AB20-47E3-8FA9-177BD02F4A97}" dt="2024-07-29T12:30:41.193" v="5827"/>
        <pc:sldMkLst>
          <pc:docMk/>
          <pc:sldMk cId="1358983678" sldId="323"/>
        </pc:sldMkLst>
      </pc:sldChg>
      <pc:sldChg chg="modSp add del mod modTransition">
        <pc:chgData name="Theodora Makri" userId="3c478f8c-1e23-448c-bd7f-b2780b75f27b" providerId="ADAL" clId="{74B0C1FD-AB20-47E3-8FA9-177BD02F4A97}" dt="2024-07-30T07:58:36.776" v="6225" actId="47"/>
        <pc:sldMkLst>
          <pc:docMk/>
          <pc:sldMk cId="2286755370" sldId="324"/>
        </pc:sldMkLst>
      </pc:sldChg>
      <pc:sldChg chg="add del">
        <pc:chgData name="Theodora Makri" userId="3c478f8c-1e23-448c-bd7f-b2780b75f27b" providerId="ADAL" clId="{74B0C1FD-AB20-47E3-8FA9-177BD02F4A97}" dt="2024-07-26T11:04:15.364" v="566"/>
        <pc:sldMkLst>
          <pc:docMk/>
          <pc:sldMk cId="2046943327" sldId="325"/>
        </pc:sldMkLst>
      </pc:sldChg>
      <pc:sldChg chg="addSp delSp modSp add mod modTransition">
        <pc:chgData name="Theodora Makri" userId="3c478f8c-1e23-448c-bd7f-b2780b75f27b" providerId="ADAL" clId="{74B0C1FD-AB20-47E3-8FA9-177BD02F4A97}" dt="2024-07-29T12:30:41.193" v="5827"/>
        <pc:sldMkLst>
          <pc:docMk/>
          <pc:sldMk cId="2885071267" sldId="325"/>
        </pc:sldMkLst>
      </pc:sldChg>
      <pc:sldChg chg="addSp delSp modSp add del mod setBg">
        <pc:chgData name="Theodora Makri" userId="3c478f8c-1e23-448c-bd7f-b2780b75f27b" providerId="ADAL" clId="{74B0C1FD-AB20-47E3-8FA9-177BD02F4A97}" dt="2024-07-26T11:51:18.061" v="1890" actId="47"/>
        <pc:sldMkLst>
          <pc:docMk/>
          <pc:sldMk cId="2053509740" sldId="326"/>
        </pc:sldMkLst>
      </pc:sldChg>
      <pc:sldChg chg="addSp delSp modSp add del mod setBg">
        <pc:chgData name="Theodora Makri" userId="3c478f8c-1e23-448c-bd7f-b2780b75f27b" providerId="ADAL" clId="{74B0C1FD-AB20-47E3-8FA9-177BD02F4A97}" dt="2024-07-26T12:53:43.587" v="2271" actId="47"/>
        <pc:sldMkLst>
          <pc:docMk/>
          <pc:sldMk cId="1111817755" sldId="327"/>
        </pc:sldMkLst>
      </pc:sldChg>
      <pc:sldChg chg="addSp delSp modSp add del mod">
        <pc:chgData name="Theodora Makri" userId="3c478f8c-1e23-448c-bd7f-b2780b75f27b" providerId="ADAL" clId="{74B0C1FD-AB20-47E3-8FA9-177BD02F4A97}" dt="2024-07-26T12:53:44.271" v="2272" actId="47"/>
        <pc:sldMkLst>
          <pc:docMk/>
          <pc:sldMk cId="259842834" sldId="328"/>
        </pc:sldMkLst>
      </pc:sldChg>
      <pc:sldChg chg="addSp delSp modSp add del mod">
        <pc:chgData name="Theodora Makri" userId="3c478f8c-1e23-448c-bd7f-b2780b75f27b" providerId="ADAL" clId="{74B0C1FD-AB20-47E3-8FA9-177BD02F4A97}" dt="2024-07-26T12:53:44.708" v="2273" actId="47"/>
        <pc:sldMkLst>
          <pc:docMk/>
          <pc:sldMk cId="3395729634" sldId="329"/>
        </pc:sldMkLst>
      </pc:sldChg>
      <pc:sldChg chg="delSp add del mod">
        <pc:chgData name="Theodora Makri" userId="3c478f8c-1e23-448c-bd7f-b2780b75f27b" providerId="ADAL" clId="{74B0C1FD-AB20-47E3-8FA9-177BD02F4A97}" dt="2024-07-26T12:41:46.859" v="1993" actId="47"/>
        <pc:sldMkLst>
          <pc:docMk/>
          <pc:sldMk cId="237406721" sldId="330"/>
        </pc:sldMkLst>
      </pc:sldChg>
      <pc:sldChg chg="add del">
        <pc:chgData name="Theodora Makri" userId="3c478f8c-1e23-448c-bd7f-b2780b75f27b" providerId="ADAL" clId="{74B0C1FD-AB20-47E3-8FA9-177BD02F4A97}" dt="2024-07-26T12:43:28.138" v="2000"/>
        <pc:sldMkLst>
          <pc:docMk/>
          <pc:sldMk cId="1042993824" sldId="330"/>
        </pc:sldMkLst>
      </pc:sldChg>
      <pc:sldChg chg="addSp delSp modSp add mod ord modTransition">
        <pc:chgData name="Theodora Makri" userId="3c478f8c-1e23-448c-bd7f-b2780b75f27b" providerId="ADAL" clId="{74B0C1FD-AB20-47E3-8FA9-177BD02F4A97}" dt="2024-07-29T12:30:41.193" v="5827"/>
        <pc:sldMkLst>
          <pc:docMk/>
          <pc:sldMk cId="1271195525" sldId="330"/>
        </pc:sldMkLst>
      </pc:sldChg>
      <pc:sldChg chg="delSp add del mod setBg">
        <pc:chgData name="Theodora Makri" userId="3c478f8c-1e23-448c-bd7f-b2780b75f27b" providerId="ADAL" clId="{74B0C1FD-AB20-47E3-8FA9-177BD02F4A97}" dt="2024-07-26T12:43:25.091" v="1998" actId="47"/>
        <pc:sldMkLst>
          <pc:docMk/>
          <pc:sldMk cId="2290168989" sldId="330"/>
        </pc:sldMkLst>
      </pc:sldChg>
      <pc:sldChg chg="addSp delSp modSp add mod modTransition">
        <pc:chgData name="Theodora Makri" userId="3c478f8c-1e23-448c-bd7f-b2780b75f27b" providerId="ADAL" clId="{74B0C1FD-AB20-47E3-8FA9-177BD02F4A97}" dt="2024-07-29T12:30:41.193" v="5827"/>
        <pc:sldMkLst>
          <pc:docMk/>
          <pc:sldMk cId="2546741604" sldId="331"/>
        </pc:sldMkLst>
      </pc:sldChg>
      <pc:sldChg chg="delSp add del mod">
        <pc:chgData name="Theodora Makri" userId="3c478f8c-1e23-448c-bd7f-b2780b75f27b" providerId="ADAL" clId="{74B0C1FD-AB20-47E3-8FA9-177BD02F4A97}" dt="2024-07-26T13:46:13.286" v="3217" actId="47"/>
        <pc:sldMkLst>
          <pc:docMk/>
          <pc:sldMk cId="3552139529" sldId="332"/>
        </pc:sldMkLst>
      </pc:sldChg>
      <pc:sldChg chg="modSp add mod modTransition">
        <pc:chgData name="Theodora Makri" userId="3c478f8c-1e23-448c-bd7f-b2780b75f27b" providerId="ADAL" clId="{74B0C1FD-AB20-47E3-8FA9-177BD02F4A97}" dt="2024-07-29T12:30:41.193" v="5827"/>
        <pc:sldMkLst>
          <pc:docMk/>
          <pc:sldMk cId="2605276985" sldId="333"/>
        </pc:sldMkLst>
      </pc:sldChg>
      <pc:sldChg chg="add del">
        <pc:chgData name="Theodora Makri" userId="3c478f8c-1e23-448c-bd7f-b2780b75f27b" providerId="ADAL" clId="{74B0C1FD-AB20-47E3-8FA9-177BD02F4A97}" dt="2024-07-26T13:47:09.205" v="3219"/>
        <pc:sldMkLst>
          <pc:docMk/>
          <pc:sldMk cId="2502912161" sldId="334"/>
        </pc:sldMkLst>
      </pc:sldChg>
      <pc:sldChg chg="addSp delSp modSp add mod modTransition">
        <pc:chgData name="Theodora Makri" userId="3c478f8c-1e23-448c-bd7f-b2780b75f27b" providerId="ADAL" clId="{74B0C1FD-AB20-47E3-8FA9-177BD02F4A97}" dt="2024-07-29T12:30:41.193" v="5827"/>
        <pc:sldMkLst>
          <pc:docMk/>
          <pc:sldMk cId="3054435788" sldId="334"/>
        </pc:sldMkLst>
      </pc:sldChg>
      <pc:sldChg chg="addSp delSp modSp add mod modTransition">
        <pc:chgData name="Theodora Makri" userId="3c478f8c-1e23-448c-bd7f-b2780b75f27b" providerId="ADAL" clId="{74B0C1FD-AB20-47E3-8FA9-177BD02F4A97}" dt="2024-07-29T12:30:41.193" v="5827"/>
        <pc:sldMkLst>
          <pc:docMk/>
          <pc:sldMk cId="3742452315" sldId="335"/>
        </pc:sldMkLst>
      </pc:sldChg>
      <pc:sldChg chg="addSp delSp modSp add mod modTransition">
        <pc:chgData name="Theodora Makri" userId="3c478f8c-1e23-448c-bd7f-b2780b75f27b" providerId="ADAL" clId="{74B0C1FD-AB20-47E3-8FA9-177BD02F4A97}" dt="2024-07-29T12:30:41.193" v="5827"/>
        <pc:sldMkLst>
          <pc:docMk/>
          <pc:sldMk cId="982736669" sldId="336"/>
        </pc:sldMkLst>
      </pc:sldChg>
      <pc:sldChg chg="addSp delSp modSp add mod modTransition">
        <pc:chgData name="Theodora Makri" userId="3c478f8c-1e23-448c-bd7f-b2780b75f27b" providerId="ADAL" clId="{74B0C1FD-AB20-47E3-8FA9-177BD02F4A97}" dt="2024-07-29T12:30:41.193" v="5827"/>
        <pc:sldMkLst>
          <pc:docMk/>
          <pc:sldMk cId="273764257" sldId="337"/>
        </pc:sldMkLst>
      </pc:sldChg>
      <pc:sldChg chg="addSp delSp modSp add mod modTransition">
        <pc:chgData name="Theodora Makri" userId="3c478f8c-1e23-448c-bd7f-b2780b75f27b" providerId="ADAL" clId="{74B0C1FD-AB20-47E3-8FA9-177BD02F4A97}" dt="2024-07-29T12:30:41.193" v="5827"/>
        <pc:sldMkLst>
          <pc:docMk/>
          <pc:sldMk cId="3093494678" sldId="338"/>
        </pc:sldMkLst>
      </pc:sldChg>
      <pc:sldChg chg="addSp delSp modSp add mod modTransition">
        <pc:chgData name="Theodora Makri" userId="3c478f8c-1e23-448c-bd7f-b2780b75f27b" providerId="ADAL" clId="{74B0C1FD-AB20-47E3-8FA9-177BD02F4A97}" dt="2024-07-29T12:30:41.193" v="5827"/>
        <pc:sldMkLst>
          <pc:docMk/>
          <pc:sldMk cId="373080266" sldId="339"/>
        </pc:sldMkLst>
      </pc:sldChg>
      <pc:sldChg chg="addSp delSp modSp add del mod ord modTransition">
        <pc:chgData name="Theodora Makri" userId="3c478f8c-1e23-448c-bd7f-b2780b75f27b" providerId="ADAL" clId="{74B0C1FD-AB20-47E3-8FA9-177BD02F4A97}" dt="2024-07-30T07:25:30.675" v="5851" actId="20577"/>
        <pc:sldMkLst>
          <pc:docMk/>
          <pc:sldMk cId="397168477" sldId="340"/>
        </pc:sldMkLst>
      </pc:sldChg>
      <pc:sldChg chg="addSp delSp modSp add mod modTransition">
        <pc:chgData name="Theodora Makri" userId="3c478f8c-1e23-448c-bd7f-b2780b75f27b" providerId="ADAL" clId="{74B0C1FD-AB20-47E3-8FA9-177BD02F4A97}" dt="2024-07-29T12:30:41.193" v="5827"/>
        <pc:sldMkLst>
          <pc:docMk/>
          <pc:sldMk cId="1454889874" sldId="341"/>
        </pc:sldMkLst>
      </pc:sldChg>
      <pc:sldChg chg="add del">
        <pc:chgData name="Theodora Makri" userId="3c478f8c-1e23-448c-bd7f-b2780b75f27b" providerId="ADAL" clId="{74B0C1FD-AB20-47E3-8FA9-177BD02F4A97}" dt="2024-07-29T10:49:44.780" v="5022"/>
        <pc:sldMkLst>
          <pc:docMk/>
          <pc:sldMk cId="4007822409" sldId="341"/>
        </pc:sldMkLst>
      </pc:sldChg>
      <pc:sldChg chg="addSp delSp modSp add mod modTransition">
        <pc:chgData name="Theodora Makri" userId="3c478f8c-1e23-448c-bd7f-b2780b75f27b" providerId="ADAL" clId="{74B0C1FD-AB20-47E3-8FA9-177BD02F4A97}" dt="2024-07-29T12:30:41.193" v="5827"/>
        <pc:sldMkLst>
          <pc:docMk/>
          <pc:sldMk cId="83068948" sldId="342"/>
        </pc:sldMkLst>
      </pc:sldChg>
      <pc:sldChg chg="addSp delSp modSp add mod modTransition">
        <pc:chgData name="Theodora Makri" userId="3c478f8c-1e23-448c-bd7f-b2780b75f27b" providerId="ADAL" clId="{74B0C1FD-AB20-47E3-8FA9-177BD02F4A97}" dt="2024-07-29T12:30:41.193" v="5827"/>
        <pc:sldMkLst>
          <pc:docMk/>
          <pc:sldMk cId="2141090675" sldId="343"/>
        </pc:sldMkLst>
      </pc:sldChg>
      <pc:sldChg chg="addSp delSp modSp add mod modTransition">
        <pc:chgData name="Theodora Makri" userId="3c478f8c-1e23-448c-bd7f-b2780b75f27b" providerId="ADAL" clId="{74B0C1FD-AB20-47E3-8FA9-177BD02F4A97}" dt="2024-07-29T12:30:41.193" v="5827"/>
        <pc:sldMkLst>
          <pc:docMk/>
          <pc:sldMk cId="2977034175" sldId="344"/>
        </pc:sldMkLst>
      </pc:sldChg>
      <pc:sldChg chg="addSp delSp modSp add mod modTransition">
        <pc:chgData name="Theodora Makri" userId="3c478f8c-1e23-448c-bd7f-b2780b75f27b" providerId="ADAL" clId="{74B0C1FD-AB20-47E3-8FA9-177BD02F4A97}" dt="2024-07-29T12:30:41.193" v="5827"/>
        <pc:sldMkLst>
          <pc:docMk/>
          <pc:sldMk cId="3587095155" sldId="345"/>
        </pc:sldMkLst>
      </pc:sldChg>
      <pc:sldChg chg="addSp delSp modSp add mod modTransition">
        <pc:chgData name="Theodora Makri" userId="3c478f8c-1e23-448c-bd7f-b2780b75f27b" providerId="ADAL" clId="{74B0C1FD-AB20-47E3-8FA9-177BD02F4A97}" dt="2024-07-29T12:30:41.193" v="5827"/>
        <pc:sldMkLst>
          <pc:docMk/>
          <pc:sldMk cId="1120277803" sldId="346"/>
        </pc:sldMkLst>
      </pc:sldChg>
      <pc:sldChg chg="addSp delSp modSp add mod modTransition">
        <pc:chgData name="Theodora Makri" userId="3c478f8c-1e23-448c-bd7f-b2780b75f27b" providerId="ADAL" clId="{74B0C1FD-AB20-47E3-8FA9-177BD02F4A97}" dt="2024-07-29T12:30:41.193" v="5827"/>
        <pc:sldMkLst>
          <pc:docMk/>
          <pc:sldMk cId="619510498" sldId="347"/>
        </pc:sldMkLst>
      </pc:sldChg>
      <pc:sldChg chg="addSp delSp modSp add mod">
        <pc:chgData name="Theodora Makri" userId="3c478f8c-1e23-448c-bd7f-b2780b75f27b" providerId="ADAL" clId="{74B0C1FD-AB20-47E3-8FA9-177BD02F4A97}" dt="2024-07-30T07:35:55.868" v="6035" actId="1076"/>
        <pc:sldMkLst>
          <pc:docMk/>
          <pc:sldMk cId="2486977590" sldId="348"/>
        </pc:sldMkLst>
      </pc:sldChg>
      <pc:sldChg chg="add del">
        <pc:chgData name="Theodora Makri" userId="3c478f8c-1e23-448c-bd7f-b2780b75f27b" providerId="ADAL" clId="{74B0C1FD-AB20-47E3-8FA9-177BD02F4A97}" dt="2024-07-30T07:32:45.494" v="5974"/>
        <pc:sldMkLst>
          <pc:docMk/>
          <pc:sldMk cId="2012648810" sldId="349"/>
        </pc:sldMkLst>
      </pc:sldChg>
      <pc:sldChg chg="addSp delSp modSp add mod">
        <pc:chgData name="Theodora Makri" userId="3c478f8c-1e23-448c-bd7f-b2780b75f27b" providerId="ADAL" clId="{74B0C1FD-AB20-47E3-8FA9-177BD02F4A97}" dt="2024-07-30T10:49:39.061" v="6863" actId="255"/>
        <pc:sldMkLst>
          <pc:docMk/>
          <pc:sldMk cId="4281931243" sldId="349"/>
        </pc:sldMkLst>
      </pc:sldChg>
      <pc:sldChg chg="addSp delSp modSp add mod">
        <pc:chgData name="Theodora Makri" userId="3c478f8c-1e23-448c-bd7f-b2780b75f27b" providerId="ADAL" clId="{74B0C1FD-AB20-47E3-8FA9-177BD02F4A97}" dt="2024-07-30T08:27:21.946" v="6227" actId="1076"/>
        <pc:sldMkLst>
          <pc:docMk/>
          <pc:sldMk cId="3918589148" sldId="350"/>
        </pc:sldMkLst>
      </pc:sldChg>
      <pc:sldChg chg="addSp delSp modSp add mod">
        <pc:chgData name="Theodora Makri" userId="3c478f8c-1e23-448c-bd7f-b2780b75f27b" providerId="ADAL" clId="{74B0C1FD-AB20-47E3-8FA9-177BD02F4A97}" dt="2024-07-30T08:27:25.344" v="6228" actId="1076"/>
        <pc:sldMkLst>
          <pc:docMk/>
          <pc:sldMk cId="334922813" sldId="351"/>
        </pc:sldMkLst>
      </pc:sldChg>
      <pc:sldChg chg="addSp delSp modSp add mod">
        <pc:chgData name="Theodora Makri" userId="3c478f8c-1e23-448c-bd7f-b2780b75f27b" providerId="ADAL" clId="{74B0C1FD-AB20-47E3-8FA9-177BD02F4A97}" dt="2024-07-30T08:51:04.880" v="6374" actId="1076"/>
        <pc:sldMkLst>
          <pc:docMk/>
          <pc:sldMk cId="759121878" sldId="352"/>
        </pc:sldMkLst>
      </pc:sldChg>
      <pc:sldChg chg="addSp modSp add mod ord">
        <pc:chgData name="Theodora Makri" userId="3c478f8c-1e23-448c-bd7f-b2780b75f27b" providerId="ADAL" clId="{74B0C1FD-AB20-47E3-8FA9-177BD02F4A97}" dt="2024-07-30T09:28:02.317" v="6649"/>
        <pc:sldMkLst>
          <pc:docMk/>
          <pc:sldMk cId="4271581968" sldId="353"/>
        </pc:sldMkLst>
      </pc:sldChg>
      <pc:sldChg chg="modSp add mod">
        <pc:chgData name="Theodora Makri" userId="3c478f8c-1e23-448c-bd7f-b2780b75f27b" providerId="ADAL" clId="{74B0C1FD-AB20-47E3-8FA9-177BD02F4A97}" dt="2024-07-30T09:53:00.323" v="6747" actId="5793"/>
        <pc:sldMkLst>
          <pc:docMk/>
          <pc:sldMk cId="3002656014" sldId="354"/>
        </pc:sldMkLst>
      </pc:sldChg>
      <pc:sldChg chg="addSp modSp add mod">
        <pc:chgData name="Theodora Makri" userId="3c478f8c-1e23-448c-bd7f-b2780b75f27b" providerId="ADAL" clId="{74B0C1FD-AB20-47E3-8FA9-177BD02F4A97}" dt="2024-07-30T10:48:04.692" v="6812" actId="113"/>
        <pc:sldMkLst>
          <pc:docMk/>
          <pc:sldMk cId="73049143" sldId="355"/>
        </pc:sldMkLst>
      </pc:sldChg>
      <pc:sldChg chg="modSp add mod">
        <pc:chgData name="Theodora Makri" userId="3c478f8c-1e23-448c-bd7f-b2780b75f27b" providerId="ADAL" clId="{74B0C1FD-AB20-47E3-8FA9-177BD02F4A97}" dt="2024-07-30T10:48:09.888" v="6814" actId="20577"/>
        <pc:sldMkLst>
          <pc:docMk/>
          <pc:sldMk cId="756159920" sldId="356"/>
        </pc:sldMkLst>
      </pc:sldChg>
      <pc:sldChg chg="add del">
        <pc:chgData name="Theodora Makri" userId="3c478f8c-1e23-448c-bd7f-b2780b75f27b" providerId="ADAL" clId="{74B0C1FD-AB20-47E3-8FA9-177BD02F4A97}" dt="2024-07-30T10:48:30.901" v="6816"/>
        <pc:sldMkLst>
          <pc:docMk/>
          <pc:sldMk cId="1971868575" sldId="357"/>
        </pc:sldMkLst>
      </pc:sldChg>
    </pc:docChg>
  </pc:docChgLst>
  <pc:docChgLst>
    <pc:chgData name="Nikos Passatoglou" userId="a07303e8-04d3-4f1e-be92-a9b2fd8f5f46" providerId="ADAL" clId="{4CD7C35C-5A82-43FC-8D99-BE10CC947037}"/>
    <pc:docChg chg="undo custSel modSld">
      <pc:chgData name="Nikos Passatoglou" userId="a07303e8-04d3-4f1e-be92-a9b2fd8f5f46" providerId="ADAL" clId="{4CD7C35C-5A82-43FC-8D99-BE10CC947037}" dt="2025-06-23T10:08:07.608" v="81" actId="6549"/>
      <pc:docMkLst>
        <pc:docMk/>
      </pc:docMkLst>
      <pc:sldChg chg="modSp mod">
        <pc:chgData name="Nikos Passatoglou" userId="a07303e8-04d3-4f1e-be92-a9b2fd8f5f46" providerId="ADAL" clId="{4CD7C35C-5A82-43FC-8D99-BE10CC947037}" dt="2025-06-23T09:42:49.090" v="37" actId="1076"/>
        <pc:sldMkLst>
          <pc:docMk/>
          <pc:sldMk cId="2569460042" sldId="276"/>
        </pc:sldMkLst>
        <pc:spChg chg="mod">
          <ac:chgData name="Nikos Passatoglou" userId="a07303e8-04d3-4f1e-be92-a9b2fd8f5f46" providerId="ADAL" clId="{4CD7C35C-5A82-43FC-8D99-BE10CC947037}" dt="2025-06-23T09:42:49.090" v="37" actId="1076"/>
          <ac:spMkLst>
            <pc:docMk/>
            <pc:sldMk cId="2569460042" sldId="276"/>
            <ac:spMk id="4" creationId="{991746B0-A470-2360-955A-462D67A08011}"/>
          </ac:spMkLst>
        </pc:spChg>
      </pc:sldChg>
      <pc:sldChg chg="modSp mod">
        <pc:chgData name="Nikos Passatoglou" userId="a07303e8-04d3-4f1e-be92-a9b2fd8f5f46" providerId="ADAL" clId="{4CD7C35C-5A82-43FC-8D99-BE10CC947037}" dt="2025-06-23T09:49:43.560" v="42" actId="1076"/>
        <pc:sldMkLst>
          <pc:docMk/>
          <pc:sldMk cId="4118808171" sldId="278"/>
        </pc:sldMkLst>
        <pc:spChg chg="mod">
          <ac:chgData name="Nikos Passatoglou" userId="a07303e8-04d3-4f1e-be92-a9b2fd8f5f46" providerId="ADAL" clId="{4CD7C35C-5A82-43FC-8D99-BE10CC947037}" dt="2025-06-23T09:49:43.560" v="42" actId="1076"/>
          <ac:spMkLst>
            <pc:docMk/>
            <pc:sldMk cId="4118808171" sldId="278"/>
            <ac:spMk id="42" creationId="{330052D1-FE08-C2B1-D6FB-131EC67E41F5}"/>
          </ac:spMkLst>
        </pc:spChg>
        <pc:grpChg chg="mod">
          <ac:chgData name="Nikos Passatoglou" userId="a07303e8-04d3-4f1e-be92-a9b2fd8f5f46" providerId="ADAL" clId="{4CD7C35C-5A82-43FC-8D99-BE10CC947037}" dt="2025-06-23T09:49:19.617" v="38" actId="1076"/>
          <ac:grpSpMkLst>
            <pc:docMk/>
            <pc:sldMk cId="4118808171" sldId="278"/>
            <ac:grpSpMk id="54" creationId="{1CACF8CD-9E13-E3C2-D556-5FB074BB3338}"/>
          </ac:grpSpMkLst>
        </pc:grpChg>
      </pc:sldChg>
      <pc:sldChg chg="modSp mod">
        <pc:chgData name="Nikos Passatoglou" userId="a07303e8-04d3-4f1e-be92-a9b2fd8f5f46" providerId="ADAL" clId="{4CD7C35C-5A82-43FC-8D99-BE10CC947037}" dt="2025-06-23T08:35:52.778" v="26" actId="313"/>
        <pc:sldMkLst>
          <pc:docMk/>
          <pc:sldMk cId="1043091233" sldId="305"/>
        </pc:sldMkLst>
        <pc:spChg chg="mod">
          <ac:chgData name="Nikos Passatoglou" userId="a07303e8-04d3-4f1e-be92-a9b2fd8f5f46" providerId="ADAL" clId="{4CD7C35C-5A82-43FC-8D99-BE10CC947037}" dt="2025-06-23T08:35:52.778" v="26" actId="313"/>
          <ac:spMkLst>
            <pc:docMk/>
            <pc:sldMk cId="1043091233" sldId="305"/>
            <ac:spMk id="3" creationId="{848F65B3-814F-8187-24CB-70D06104D414}"/>
          </ac:spMkLst>
        </pc:spChg>
      </pc:sldChg>
      <pc:sldChg chg="modSp">
        <pc:chgData name="Nikos Passatoglou" userId="a07303e8-04d3-4f1e-be92-a9b2fd8f5f46" providerId="ADAL" clId="{4CD7C35C-5A82-43FC-8D99-BE10CC947037}" dt="2025-06-23T08:49:38.522" v="29" actId="122"/>
        <pc:sldMkLst>
          <pc:docMk/>
          <pc:sldMk cId="1271195525" sldId="330"/>
        </pc:sldMkLst>
        <pc:graphicFrameChg chg="mod">
          <ac:chgData name="Nikos Passatoglou" userId="a07303e8-04d3-4f1e-be92-a9b2fd8f5f46" providerId="ADAL" clId="{4CD7C35C-5A82-43FC-8D99-BE10CC947037}" dt="2025-06-23T08:49:38.522" v="29" actId="122"/>
          <ac:graphicFrameMkLst>
            <pc:docMk/>
            <pc:sldMk cId="1271195525" sldId="330"/>
            <ac:graphicFrameMk id="2" creationId="{45A41BAD-2630-6133-F8EC-6968DA2BE783}"/>
          </ac:graphicFrameMkLst>
        </pc:graphicFrameChg>
      </pc:sldChg>
      <pc:sldChg chg="modSp">
        <pc:chgData name="Nikos Passatoglou" userId="a07303e8-04d3-4f1e-be92-a9b2fd8f5f46" providerId="ADAL" clId="{4CD7C35C-5A82-43FC-8D99-BE10CC947037}" dt="2025-06-23T09:14:38.322" v="31"/>
        <pc:sldMkLst>
          <pc:docMk/>
          <pc:sldMk cId="3742452315" sldId="335"/>
        </pc:sldMkLst>
        <pc:graphicFrameChg chg="mod">
          <ac:chgData name="Nikos Passatoglou" userId="a07303e8-04d3-4f1e-be92-a9b2fd8f5f46" providerId="ADAL" clId="{4CD7C35C-5A82-43FC-8D99-BE10CC947037}" dt="2025-06-23T09:14:38.322" v="31"/>
          <ac:graphicFrameMkLst>
            <pc:docMk/>
            <pc:sldMk cId="3742452315" sldId="335"/>
            <ac:graphicFrameMk id="3" creationId="{83C75698-314C-A6B5-276F-E8332DFD43F5}"/>
          </ac:graphicFrameMkLst>
        </pc:graphicFrameChg>
      </pc:sldChg>
      <pc:sldChg chg="modSp">
        <pc:chgData name="Nikos Passatoglou" userId="a07303e8-04d3-4f1e-be92-a9b2fd8f5f46" providerId="ADAL" clId="{4CD7C35C-5A82-43FC-8D99-BE10CC947037}" dt="2025-06-23T09:27:23.418" v="34"/>
        <pc:sldMkLst>
          <pc:docMk/>
          <pc:sldMk cId="3093494678" sldId="338"/>
        </pc:sldMkLst>
        <pc:graphicFrameChg chg="mod">
          <ac:chgData name="Nikos Passatoglou" userId="a07303e8-04d3-4f1e-be92-a9b2fd8f5f46" providerId="ADAL" clId="{4CD7C35C-5A82-43FC-8D99-BE10CC947037}" dt="2025-06-23T09:27:23.418" v="34"/>
          <ac:graphicFrameMkLst>
            <pc:docMk/>
            <pc:sldMk cId="3093494678" sldId="338"/>
            <ac:graphicFrameMk id="3" creationId="{7CCFE05F-C3DE-3ECD-E194-0E1D2FAAE5FC}"/>
          </ac:graphicFrameMkLst>
        </pc:graphicFrameChg>
      </pc:sldChg>
      <pc:sldChg chg="modSp mod">
        <pc:chgData name="Nikos Passatoglou" userId="a07303e8-04d3-4f1e-be92-a9b2fd8f5f46" providerId="ADAL" clId="{4CD7C35C-5A82-43FC-8D99-BE10CC947037}" dt="2025-06-23T09:50:14.082" v="46" actId="14100"/>
        <pc:sldMkLst>
          <pc:docMk/>
          <pc:sldMk cId="1454889874" sldId="341"/>
        </pc:sldMkLst>
        <pc:graphicFrameChg chg="mod">
          <ac:chgData name="Nikos Passatoglou" userId="a07303e8-04d3-4f1e-be92-a9b2fd8f5f46" providerId="ADAL" clId="{4CD7C35C-5A82-43FC-8D99-BE10CC947037}" dt="2025-06-23T09:50:14.082" v="46" actId="14100"/>
          <ac:graphicFrameMkLst>
            <pc:docMk/>
            <pc:sldMk cId="1454889874" sldId="341"/>
            <ac:graphicFrameMk id="3" creationId="{001F1AB3-D3E8-64A0-5566-ADE46FBCFEE0}"/>
          </ac:graphicFrameMkLst>
        </pc:graphicFrameChg>
      </pc:sldChg>
      <pc:sldChg chg="modSp">
        <pc:chgData name="Nikos Passatoglou" userId="a07303e8-04d3-4f1e-be92-a9b2fd8f5f46" providerId="ADAL" clId="{4CD7C35C-5A82-43FC-8D99-BE10CC947037}" dt="2025-06-23T09:58:59.676" v="52" actId="122"/>
        <pc:sldMkLst>
          <pc:docMk/>
          <pc:sldMk cId="1120277803" sldId="346"/>
        </pc:sldMkLst>
        <pc:graphicFrameChg chg="mod">
          <ac:chgData name="Nikos Passatoglou" userId="a07303e8-04d3-4f1e-be92-a9b2fd8f5f46" providerId="ADAL" clId="{4CD7C35C-5A82-43FC-8D99-BE10CC947037}" dt="2025-06-23T09:58:59.676" v="52" actId="122"/>
          <ac:graphicFrameMkLst>
            <pc:docMk/>
            <pc:sldMk cId="1120277803" sldId="346"/>
            <ac:graphicFrameMk id="5" creationId="{ED35F71C-B28C-3D0D-C51E-9E2565B050D0}"/>
          </ac:graphicFrameMkLst>
        </pc:graphicFrameChg>
      </pc:sldChg>
      <pc:sldChg chg="modSp">
        <pc:chgData name="Nikos Passatoglou" userId="a07303e8-04d3-4f1e-be92-a9b2fd8f5f46" providerId="ADAL" clId="{4CD7C35C-5A82-43FC-8D99-BE10CC947037}" dt="2025-06-23T10:01:08.758" v="57" actId="122"/>
        <pc:sldMkLst>
          <pc:docMk/>
          <pc:sldMk cId="2486977590" sldId="348"/>
        </pc:sldMkLst>
        <pc:graphicFrameChg chg="mod">
          <ac:chgData name="Nikos Passatoglou" userId="a07303e8-04d3-4f1e-be92-a9b2fd8f5f46" providerId="ADAL" clId="{4CD7C35C-5A82-43FC-8D99-BE10CC947037}" dt="2025-06-23T10:01:08.758" v="57" actId="122"/>
          <ac:graphicFrameMkLst>
            <pc:docMk/>
            <pc:sldMk cId="2486977590" sldId="348"/>
            <ac:graphicFrameMk id="3" creationId="{BA2F0496-75CF-5AE5-40E8-57044876EDE3}"/>
          </ac:graphicFrameMkLst>
        </pc:graphicFrameChg>
      </pc:sldChg>
      <pc:sldChg chg="modSp mod">
        <pc:chgData name="Nikos Passatoglou" userId="a07303e8-04d3-4f1e-be92-a9b2fd8f5f46" providerId="ADAL" clId="{4CD7C35C-5A82-43FC-8D99-BE10CC947037}" dt="2025-06-23T10:02:57.033" v="80"/>
        <pc:sldMkLst>
          <pc:docMk/>
          <pc:sldMk cId="4281931243" sldId="349"/>
        </pc:sldMkLst>
        <pc:spChg chg="mod">
          <ac:chgData name="Nikos Passatoglou" userId="a07303e8-04d3-4f1e-be92-a9b2fd8f5f46" providerId="ADAL" clId="{4CD7C35C-5A82-43FC-8D99-BE10CC947037}" dt="2025-06-23T10:01:50.327" v="62" actId="1076"/>
          <ac:spMkLst>
            <pc:docMk/>
            <pc:sldMk cId="4281931243" sldId="349"/>
            <ac:spMk id="2" creationId="{0634E71F-EF5D-5F4F-D828-2AFA0031722C}"/>
          </ac:spMkLst>
        </pc:spChg>
        <pc:graphicFrameChg chg="mod">
          <ac:chgData name="Nikos Passatoglou" userId="a07303e8-04d3-4f1e-be92-a9b2fd8f5f46" providerId="ADAL" clId="{4CD7C35C-5A82-43FC-8D99-BE10CC947037}" dt="2025-06-23T10:02:57.033" v="80"/>
          <ac:graphicFrameMkLst>
            <pc:docMk/>
            <pc:sldMk cId="4281931243" sldId="349"/>
            <ac:graphicFrameMk id="7" creationId="{EC4E6A1E-E58E-467A-A611-E8E6DF5B374B}"/>
          </ac:graphicFrameMkLst>
        </pc:graphicFrameChg>
      </pc:sldChg>
      <pc:sldChg chg="modSp mod">
        <pc:chgData name="Nikos Passatoglou" userId="a07303e8-04d3-4f1e-be92-a9b2fd8f5f46" providerId="ADAL" clId="{4CD7C35C-5A82-43FC-8D99-BE10CC947037}" dt="2025-06-23T10:08:07.608" v="81" actId="6549"/>
        <pc:sldMkLst>
          <pc:docMk/>
          <pc:sldMk cId="759121878" sldId="352"/>
        </pc:sldMkLst>
        <pc:spChg chg="mod">
          <ac:chgData name="Nikos Passatoglou" userId="a07303e8-04d3-4f1e-be92-a9b2fd8f5f46" providerId="ADAL" clId="{4CD7C35C-5A82-43FC-8D99-BE10CC947037}" dt="2025-06-23T10:08:07.608" v="81" actId="6549"/>
          <ac:spMkLst>
            <pc:docMk/>
            <pc:sldMk cId="759121878" sldId="352"/>
            <ac:spMk id="3" creationId="{A80610A9-CB8A-30D7-9AF5-6CF8EABDCA18}"/>
          </ac:spMkLst>
        </pc:spChg>
      </pc:sldChg>
    </pc:docChg>
  </pc:docChgLst>
  <pc:docChgLst>
    <pc:chgData name="epo_35" userId="S::epo_35_jogroup.eu#ext#@dobasi.onmicrosoft.com::edd5f0fd-77c0-4369-83c5-84439aafe912" providerId="AD" clId="Web-{0F514F3D-EF2A-CFDE-D773-609BF723F790}"/>
    <pc:docChg chg="addSld delSld modSld">
      <pc:chgData name="epo_35" userId="S::epo_35_jogroup.eu#ext#@dobasi.onmicrosoft.com::edd5f0fd-77c0-4369-83c5-84439aafe912" providerId="AD" clId="Web-{0F514F3D-EF2A-CFDE-D773-609BF723F790}" dt="2024-11-12T10:54:55.054" v="21"/>
      <pc:docMkLst>
        <pc:docMk/>
      </pc:docMkLst>
      <pc:sldChg chg="add del">
        <pc:chgData name="epo_35" userId="S::epo_35_jogroup.eu#ext#@dobasi.onmicrosoft.com::edd5f0fd-77c0-4369-83c5-84439aafe912" providerId="AD" clId="Web-{0F514F3D-EF2A-CFDE-D773-609BF723F790}" dt="2024-11-12T10:54:55.054" v="21"/>
        <pc:sldMkLst>
          <pc:docMk/>
          <pc:sldMk cId="1177726443" sldId="257"/>
        </pc:sldMkLst>
      </pc:sldChg>
      <pc:sldChg chg="modSp">
        <pc:chgData name="epo_35" userId="S::epo_35_jogroup.eu#ext#@dobasi.onmicrosoft.com::edd5f0fd-77c0-4369-83c5-84439aafe912" providerId="AD" clId="Web-{0F514F3D-EF2A-CFDE-D773-609BF723F790}" dt="2024-11-12T10:52:11.159" v="19" actId="20577"/>
        <pc:sldMkLst>
          <pc:docMk/>
          <pc:sldMk cId="1043091233" sldId="305"/>
        </pc:sldMkLst>
      </pc:sldChg>
      <pc:sldChg chg="modSp">
        <pc:chgData name="epo_35" userId="S::epo_35_jogroup.eu#ext#@dobasi.onmicrosoft.com::edd5f0fd-77c0-4369-83c5-84439aafe912" providerId="AD" clId="Web-{0F514F3D-EF2A-CFDE-D773-609BF723F790}" dt="2024-11-12T10:29:21.563" v="0" actId="1076"/>
        <pc:sldMkLst>
          <pc:docMk/>
          <pc:sldMk cId="1641378024" sldId="358"/>
        </pc:sldMkLst>
      </pc:sldChg>
    </pc:docChg>
  </pc:docChgLst>
  <pc:docChgLst>
    <pc:chgData name="Mateja Geder, DOBA" userId="S::mateja.geder@doba.si::ccfd40d0-487c-4fcf-87d0-5a1ee1eda87d" providerId="AD" clId="Web-{2CD4FE1D-AC4A-41F0-8A88-2A57F849CE4E}"/>
    <pc:docChg chg="modSld">
      <pc:chgData name="Mateja Geder, DOBA" userId="S::mateja.geder@doba.si::ccfd40d0-487c-4fcf-87d0-5a1ee1eda87d" providerId="AD" clId="Web-{2CD4FE1D-AC4A-41F0-8A88-2A57F849CE4E}" dt="2024-11-19T16:27:11.959" v="7" actId="20577"/>
      <pc:docMkLst>
        <pc:docMk/>
      </pc:docMkLst>
      <pc:sldChg chg="modSp">
        <pc:chgData name="Mateja Geder, DOBA" userId="S::mateja.geder@doba.si::ccfd40d0-487c-4fcf-87d0-5a1ee1eda87d" providerId="AD" clId="Web-{2CD4FE1D-AC4A-41F0-8A88-2A57F849CE4E}" dt="2024-11-19T16:20:53.602" v="1" actId="20577"/>
        <pc:sldMkLst>
          <pc:docMk/>
          <pc:sldMk cId="1872930087" sldId="265"/>
        </pc:sldMkLst>
      </pc:sldChg>
      <pc:sldChg chg="modSp">
        <pc:chgData name="Mateja Geder, DOBA" userId="S::mateja.geder@doba.si::ccfd40d0-487c-4fcf-87d0-5a1ee1eda87d" providerId="AD" clId="Web-{2CD4FE1D-AC4A-41F0-8A88-2A57F849CE4E}" dt="2024-11-19T16:22:01.088" v="4" actId="20577"/>
        <pc:sldMkLst>
          <pc:docMk/>
          <pc:sldMk cId="982736669" sldId="336"/>
        </pc:sldMkLst>
      </pc:sldChg>
      <pc:sldChg chg="modSp">
        <pc:chgData name="Mateja Geder, DOBA" userId="S::mateja.geder@doba.si::ccfd40d0-487c-4fcf-87d0-5a1ee1eda87d" providerId="AD" clId="Web-{2CD4FE1D-AC4A-41F0-8A88-2A57F849CE4E}" dt="2024-11-19T16:27:11.959" v="7" actId="20577"/>
        <pc:sldMkLst>
          <pc:docMk/>
          <pc:sldMk cId="3129388643" sldId="379"/>
        </pc:sldMkLst>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Guiding North Star: </a:t>
          </a:r>
          <a:r>
            <a:rPr lang="en-US" sz="1600" b="0" dirty="0">
              <a:solidFill>
                <a:schemeClr val="accent1"/>
              </a:solidFill>
            </a:rPr>
            <a:t>Provides a clear direction and long-term aspirations.</a:t>
          </a:r>
        </a:p>
        <a:p>
          <a:pPr>
            <a:lnSpc>
              <a:spcPct val="150000"/>
            </a:lnSpc>
          </a:pPr>
          <a:r>
            <a:rPr lang="en-US" sz="1600" b="1" dirty="0">
              <a:solidFill>
                <a:schemeClr val="accent1"/>
              </a:solidFill>
            </a:rPr>
            <a:t>- Inspires Innovation: </a:t>
          </a:r>
          <a:r>
            <a:rPr lang="en-US" sz="1600" b="0" dirty="0">
              <a:solidFill>
                <a:schemeClr val="accent1"/>
              </a:solidFill>
            </a:rPr>
            <a:t>Encourages employees to align with the company's future goals, fostering creativity and innovation</a:t>
          </a:r>
          <a:r>
            <a:rPr lang="en-US" sz="1600" b="1" dirty="0">
              <a:solidFill>
                <a:schemeClr val="accent1"/>
              </a:solidFill>
            </a:rPr>
            <a:t>.</a:t>
          </a:r>
          <a:endParaRPr lang="en-GB" sz="1600" dirty="0">
            <a:solidFill>
              <a:schemeClr val="accent1"/>
            </a:solidFill>
          </a:endParaRPr>
        </a:p>
      </dgm:t>
    </dgm:pt>
    <dgm:pt modelId="{33D90505-DC77-46F7-A8EF-67D0164AD228}" type="parTrans" cxnId="{0B7482FD-6A83-40FB-AB02-A87BD5076A01}">
      <dgm:prSet/>
      <dgm:spPr/>
      <dgm:t>
        <a:bodyPr/>
        <a:lstStyle/>
        <a:p>
          <a:endParaRPr lang="en-GB"/>
        </a:p>
      </dgm:t>
    </dgm:pt>
    <dgm:pt modelId="{EB2FB6D0-6F0C-448E-9E89-075C8A1E545B}" type="sibTrans" cxnId="{0B7482FD-6A83-40FB-AB02-A87BD5076A01}">
      <dgm:prSet/>
      <dgm:spPr/>
      <dgm:t>
        <a:bodyPr/>
        <a:lstStyle/>
        <a:p>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Defines Purpose: </a:t>
          </a:r>
          <a:r>
            <a:rPr lang="en-US" sz="1600" b="0" dirty="0">
              <a:solidFill>
                <a:schemeClr val="accent1"/>
              </a:solidFill>
            </a:rPr>
            <a:t>Clarifies the company's core purpose and unique value proposition.                    </a:t>
          </a:r>
        </a:p>
        <a:p>
          <a:pPr>
            <a:lnSpc>
              <a:spcPct val="150000"/>
            </a:lnSpc>
          </a:pPr>
          <a:r>
            <a:rPr lang="en-US" sz="1600" b="1" dirty="0">
              <a:solidFill>
                <a:schemeClr val="accent1"/>
              </a:solidFill>
            </a:rPr>
            <a:t>- Guides Strategic Decisions</a:t>
          </a:r>
          <a:r>
            <a:rPr lang="en-US" sz="1600" b="0" dirty="0">
              <a:solidFill>
                <a:schemeClr val="accent1"/>
              </a:solidFill>
            </a:rPr>
            <a:t>: Ensures that all activities align with the company's purpose and goals.</a:t>
          </a:r>
          <a:endParaRPr lang="en-GB" sz="1600" b="0" dirty="0">
            <a:solidFill>
              <a:schemeClr val="accent1"/>
            </a:solidFill>
          </a:endParaRPr>
        </a:p>
      </dgm:t>
    </dgm:pt>
    <dgm:pt modelId="{113C0241-B405-492C-B6D9-3F9973A1DC97}" type="sibTrans" cxnId="{B6CA5718-0518-47BB-93A2-DAE10FE81502}">
      <dgm:prSet/>
      <dgm:spPr/>
      <dgm:t>
        <a:bodyPr/>
        <a:lstStyle/>
        <a:p>
          <a:endParaRPr lang="en-GB"/>
        </a:p>
      </dgm:t>
    </dgm:pt>
    <dgm:pt modelId="{DCB14929-319C-43A1-897D-F679819658C8}" type="parTrans" cxnId="{B6CA5718-0518-47BB-93A2-DAE10FE81502}">
      <dgm:prSet/>
      <dgm:spPr/>
      <dgm:t>
        <a:bodyPr/>
        <a:lstStyle/>
        <a:p>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Cultural Foundation: </a:t>
          </a:r>
          <a:r>
            <a:rPr lang="en-US" sz="1600" b="0" dirty="0">
              <a:solidFill>
                <a:schemeClr val="accent1"/>
              </a:solidFill>
            </a:rPr>
            <a:t>Shapes behaviors, norms, and company culture. </a:t>
          </a:r>
        </a:p>
        <a:p>
          <a:pPr>
            <a:lnSpc>
              <a:spcPct val="150000"/>
            </a:lnSpc>
          </a:pPr>
          <a:r>
            <a:rPr lang="en-US" sz="1600" b="1" dirty="0">
              <a:solidFill>
                <a:schemeClr val="accent1"/>
              </a:solidFill>
            </a:rPr>
            <a:t>- Empowers Decision-Making: </a:t>
          </a:r>
          <a:r>
            <a:rPr lang="en-US" sz="1600" b="0" dirty="0">
              <a:solidFill>
                <a:schemeClr val="accent1"/>
              </a:solidFill>
            </a:rPr>
            <a:t>Acts as a compass for employees, guiding actions and fostering a unified approach.</a:t>
          </a:r>
          <a:endParaRPr lang="en-GB" sz="1600" b="0" dirty="0">
            <a:solidFill>
              <a:schemeClr val="accent1"/>
            </a:solidFill>
          </a:endParaRPr>
        </a:p>
      </dgm:t>
    </dgm:pt>
    <dgm:pt modelId="{C7AD25C7-6041-4ACD-8D04-3D8FF3C0E7F2}" type="sibTrans" cxnId="{5E467C8C-609A-403D-A191-A652787C7D8F}">
      <dgm:prSet/>
      <dgm:spPr/>
      <dgm:t>
        <a:bodyPr/>
        <a:lstStyle/>
        <a:p>
          <a:endParaRPr lang="en-GB"/>
        </a:p>
      </dgm:t>
    </dgm:pt>
    <dgm:pt modelId="{821C34B9-F92C-4B25-9782-CDC69B955A38}" type="parTrans" cxnId="{5E467C8C-609A-403D-A191-A652787C7D8F}">
      <dgm:prSet/>
      <dgm:spPr/>
      <dgm:t>
        <a:bodyPr/>
        <a:lstStyle/>
        <a:p>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dgm:pt>
    <dgm:pt modelId="{C7986DB5-2361-4484-91A5-9D6D2DD95C08}" type="pres">
      <dgm:prSet presAssocID="{FEAFF39C-A626-4CE5-87C2-45E81F7F36D5}" presName="text1" presStyleLbl="revTx" presStyleIdx="0" presStyleCnt="3" custScaleX="275969" custScaleY="149540"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dgm:pt>
    <dgm:pt modelId="{6A49EFCD-5C91-4170-897D-7B53CB2A6A39}" type="pres">
      <dgm:prSet presAssocID="{FEAFF39C-A626-4CE5-87C2-45E81F7F36D5}" presName="d1" presStyleLbl="callout" presStyleIdx="1" presStyleCnt="6" custScaleX="80802" custScaleY="53199" custLinFactNeighborX="-22004" custLinFactNeighborY="-4444"/>
      <dgm:spPr/>
    </dgm:pt>
    <dgm:pt modelId="{98A1FB4D-0C21-40F2-BF63-1D95F4F9CA55}" type="pres">
      <dgm:prSet presAssocID="{5915EE0B-D535-4F06-A96B-7127795B4987}" presName="circle2" presStyleLbl="lnNode1" presStyleIdx="1" presStyleCnt="3" custLinFactNeighborX="-20428" custLinFactNeighborY="-21705"/>
      <dgm:spPr/>
    </dgm:pt>
    <dgm:pt modelId="{6800B3B7-91E4-427D-BBF2-81B75B5993DC}" type="pres">
      <dgm:prSet presAssocID="{5915EE0B-D535-4F06-A96B-7127795B4987}" presName="text2" presStyleLbl="revTx" presStyleIdx="1" presStyleCnt="3" custScaleX="277098" custScaleY="122975"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995830" custLinFactNeighborX="-100000" custLinFactNeighborY="-1000000"/>
      <dgm:spPr/>
    </dgm:pt>
    <dgm:pt modelId="{A42EFCC9-9580-426F-A06E-E68ECF091EF7}" type="pres">
      <dgm:prSet presAssocID="{5915EE0B-D535-4F06-A96B-7127795B4987}" presName="d2" presStyleLbl="callout" presStyleIdx="3" presStyleCnt="6" custScaleX="80515" custScaleY="37194" custLinFactNeighborX="-27765" custLinFactNeighborY="6928"/>
      <dgm:spPr/>
    </dgm:pt>
    <dgm:pt modelId="{824FAF25-6ADD-4825-A244-38481BC5766C}" type="pres">
      <dgm:prSet presAssocID="{F9FA36CD-9FC7-4AE5-B153-555CD3F9B15D}" presName="circle3" presStyleLbl="lnNode1" presStyleIdx="2" presStyleCnt="3" custLinFactNeighborX="-10707" custLinFactNeighborY="-13375"/>
      <dgm:spPr/>
    </dgm:pt>
    <dgm:pt modelId="{D9474A0F-80F2-4F5C-AD6E-BF33AC2F842D}" type="pres">
      <dgm:prSet presAssocID="{F9FA36CD-9FC7-4AE5-B153-555CD3F9B15D}" presName="text3" presStyleLbl="revTx" presStyleIdx="2" presStyleCnt="3" custScaleX="275818" custScaleY="140922" custLinFactY="1677" custLinFactNeighborX="5816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dgm:pt>
  </dgm:ptLst>
  <dgm:cxnLst>
    <dgm:cxn modelId="{A2387A06-446D-4644-A6DB-9E763C4DA7BF}" type="presOf" srcId="{BAA772A9-08F2-42E4-9256-5BECA72799BE}" destId="{281253A9-A884-4E22-A83B-E1D6156A0D23}" srcOrd="0" destOrd="0" presId="urn:microsoft.com/office/officeart/2005/8/layout/target1"/>
    <dgm:cxn modelId="{1BE85108-CCD6-4689-B7C4-7DBEF207AC22}" type="presOf" srcId="{F9FA36CD-9FC7-4AE5-B153-555CD3F9B15D}" destId="{D9474A0F-80F2-4F5C-AD6E-BF33AC2F842D}" srcOrd="0" destOrd="0" presId="urn:microsoft.com/office/officeart/2005/8/layout/target1"/>
    <dgm:cxn modelId="{B6CA5718-0518-47BB-93A2-DAE10FE81502}" srcId="{BAA772A9-08F2-42E4-9256-5BECA72799BE}" destId="{5915EE0B-D535-4F06-A96B-7127795B4987}" srcOrd="1" destOrd="0" parTransId="{DCB14929-319C-43A1-897D-F679819658C8}" sibTransId="{113C0241-B405-492C-B6D9-3F9973A1DC97}"/>
    <dgm:cxn modelId="{2EAA2180-9840-4247-9D1B-2C16AC1863DB}" type="presOf" srcId="{FEAFF39C-A626-4CE5-87C2-45E81F7F36D5}" destId="{C7986DB5-2361-4484-91A5-9D6D2DD95C08}" srcOrd="0" destOrd="0" presId="urn:microsoft.com/office/officeart/2005/8/layout/target1"/>
    <dgm:cxn modelId="{5E467C8C-609A-403D-A191-A652787C7D8F}" srcId="{BAA772A9-08F2-42E4-9256-5BECA72799BE}" destId="{F9FA36CD-9FC7-4AE5-B153-555CD3F9B15D}" srcOrd="2" destOrd="0" parTransId="{821C34B9-F92C-4B25-9782-CDC69B955A38}" sibTransId="{C7AD25C7-6041-4ACD-8D04-3D8FF3C0E7F2}"/>
    <dgm:cxn modelId="{DB813CFB-C312-4B35-87EE-B418F4BAF876}" type="presOf" srcId="{5915EE0B-D535-4F06-A96B-7127795B4987}" destId="{6800B3B7-91E4-427D-BBF2-81B75B5993DC}" srcOrd="0" destOrd="0" presId="urn:microsoft.com/office/officeart/2005/8/layout/target1"/>
    <dgm:cxn modelId="{0B7482FD-6A83-40FB-AB02-A87BD5076A01}" srcId="{BAA772A9-08F2-42E4-9256-5BECA72799BE}" destId="{FEAFF39C-A626-4CE5-87C2-45E81F7F36D5}" srcOrd="0" destOrd="0" parTransId="{33D90505-DC77-46F7-A8EF-67D0164AD228}" sibTransId="{EB2FB6D0-6F0C-448E-9E89-075C8A1E545B}"/>
    <dgm:cxn modelId="{C6AFCE26-E9AC-48F2-AE97-342780198B80}" type="presParOf" srcId="{281253A9-A884-4E22-A83B-E1D6156A0D23}" destId="{4A880148-9A95-4F00-BEB1-32463401DC1A}" srcOrd="0" destOrd="0" presId="urn:microsoft.com/office/officeart/2005/8/layout/target1"/>
    <dgm:cxn modelId="{46A01D4C-220B-4EE5-A65F-C908BD970415}" type="presParOf" srcId="{281253A9-A884-4E22-A83B-E1D6156A0D23}" destId="{C7986DB5-2361-4484-91A5-9D6D2DD95C08}" srcOrd="1" destOrd="0" presId="urn:microsoft.com/office/officeart/2005/8/layout/target1"/>
    <dgm:cxn modelId="{3E7E183B-F6A6-4EA5-B1E2-D4C645B3A408}" type="presParOf" srcId="{281253A9-A884-4E22-A83B-E1D6156A0D23}" destId="{A2191F67-55DA-4EB8-9E66-00FF2A7559FB}" srcOrd="2" destOrd="0" presId="urn:microsoft.com/office/officeart/2005/8/layout/target1"/>
    <dgm:cxn modelId="{9803B407-F198-4FD3-804C-FDDB92145000}" type="presParOf" srcId="{281253A9-A884-4E22-A83B-E1D6156A0D23}" destId="{6A49EFCD-5C91-4170-897D-7B53CB2A6A39}" srcOrd="3" destOrd="0" presId="urn:microsoft.com/office/officeart/2005/8/layout/target1"/>
    <dgm:cxn modelId="{F264FE25-C26D-4D9D-9A7C-4A680D8C7824}" type="presParOf" srcId="{281253A9-A884-4E22-A83B-E1D6156A0D23}" destId="{98A1FB4D-0C21-40F2-BF63-1D95F4F9CA55}" srcOrd="4" destOrd="0" presId="urn:microsoft.com/office/officeart/2005/8/layout/target1"/>
    <dgm:cxn modelId="{FC3E393E-E5F6-41F6-9E2B-DAD985C3F241}" type="presParOf" srcId="{281253A9-A884-4E22-A83B-E1D6156A0D23}" destId="{6800B3B7-91E4-427D-BBF2-81B75B5993DC}" srcOrd="5" destOrd="0" presId="urn:microsoft.com/office/officeart/2005/8/layout/target1"/>
    <dgm:cxn modelId="{1DB8EBA5-C558-41AE-AAF9-E0710C9EA02A}" type="presParOf" srcId="{281253A9-A884-4E22-A83B-E1D6156A0D23}" destId="{F2147B87-F632-4CC9-ADE7-DB332B26FD4A}" srcOrd="6" destOrd="0" presId="urn:microsoft.com/office/officeart/2005/8/layout/target1"/>
    <dgm:cxn modelId="{ABC4988A-3A0D-4D2F-BACE-08C0D1D2C471}" type="presParOf" srcId="{281253A9-A884-4E22-A83B-E1D6156A0D23}" destId="{A42EFCC9-9580-426F-A06E-E68ECF091EF7}" srcOrd="7" destOrd="0" presId="urn:microsoft.com/office/officeart/2005/8/layout/target1"/>
    <dgm:cxn modelId="{242A5AEC-6AB3-496C-A4DA-2E675034F11F}" type="presParOf" srcId="{281253A9-A884-4E22-A83B-E1D6156A0D23}" destId="{824FAF25-6ADD-4825-A244-38481BC5766C}" srcOrd="8" destOrd="0" presId="urn:microsoft.com/office/officeart/2005/8/layout/target1"/>
    <dgm:cxn modelId="{8DB11BAE-BB82-453F-91D8-A037EF61BDC7}" type="presParOf" srcId="{281253A9-A884-4E22-A83B-E1D6156A0D23}" destId="{D9474A0F-80F2-4F5C-AD6E-BF33AC2F842D}" srcOrd="9" destOrd="0" presId="urn:microsoft.com/office/officeart/2005/8/layout/target1"/>
    <dgm:cxn modelId="{9975E52D-CBAC-4309-9ED8-826F61084614}" type="presParOf" srcId="{281253A9-A884-4E22-A83B-E1D6156A0D23}" destId="{96EF363A-0C5F-43D1-B266-6BF6683B209B}" srcOrd="10" destOrd="0" presId="urn:microsoft.com/office/officeart/2005/8/layout/target1"/>
    <dgm:cxn modelId="{62812001-4E14-4783-8031-1F2C37D4EECF}"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F7D27D1B-AFC2-4317-98B7-93304174B166}">
      <dgm:prSet phldrT="[Text]"/>
      <dgm:spPr/>
      <dgm:t>
        <a:bodyPr/>
        <a:lstStyle/>
        <a:p>
          <a:r>
            <a:rPr lang="en-US" b="1"/>
            <a:t>Visionary Leadership</a:t>
          </a:r>
          <a:r>
            <a:rPr lang="en-US"/>
            <a:t>:</a:t>
          </a:r>
          <a:endParaRPr lang="en-GB"/>
        </a:p>
      </dgm:t>
    </dgm:pt>
    <dgm:pt modelId="{E60F3EFF-0220-49D6-863E-3BB4EEAAA00B}" type="parTrans" cxnId="{7CC12B0A-EE88-4B3E-A945-9B729DF76E08}">
      <dgm:prSet/>
      <dgm:spPr/>
      <dgm:t>
        <a:bodyPr/>
        <a:lstStyle/>
        <a:p>
          <a:endParaRPr lang="en-GB"/>
        </a:p>
      </dgm:t>
    </dgm:pt>
    <dgm:pt modelId="{9480489C-572E-4A67-9B55-D1576DEB7C68}" type="sibTrans" cxnId="{7CC12B0A-EE88-4B3E-A945-9B729DF76E08}">
      <dgm:prSet/>
      <dgm:spPr/>
      <dgm:t>
        <a:bodyPr/>
        <a:lstStyle/>
        <a:p>
          <a:endParaRPr lang="en-GB"/>
        </a:p>
      </dgm:t>
    </dgm:pt>
    <dgm:pt modelId="{EB725E8E-C139-4677-A2A0-5F7F69E36587}">
      <dgm:prSet/>
      <dgm:spPr/>
      <dgm:t>
        <a:bodyPr/>
        <a:lstStyle/>
        <a:p>
          <a:pPr>
            <a:buFont typeface="Arial" panose="020B0604020202020204" pitchFamily="34" charset="0"/>
            <a:buChar char="•"/>
          </a:pPr>
          <a:r>
            <a:rPr lang="en-US">
              <a:solidFill>
                <a:schemeClr val="accent1"/>
              </a:solidFill>
            </a:rPr>
            <a:t>Leaders set a clear vision and inspire innovation.</a:t>
          </a:r>
        </a:p>
      </dgm:t>
    </dgm:pt>
    <dgm:pt modelId="{6A6750C2-C847-4CCA-B2FE-4D2AF5673638}" type="parTrans" cxnId="{36C3989D-9F8D-400D-83B3-DA64782A4085}">
      <dgm:prSet/>
      <dgm:spPr/>
      <dgm:t>
        <a:bodyPr/>
        <a:lstStyle/>
        <a:p>
          <a:endParaRPr lang="en-GB"/>
        </a:p>
      </dgm:t>
    </dgm:pt>
    <dgm:pt modelId="{F17433D6-F757-44A2-AB7B-D1B82A11E4C1}" type="sibTrans" cxnId="{36C3989D-9F8D-400D-83B3-DA64782A4085}">
      <dgm:prSet/>
      <dgm:spPr/>
      <dgm:t>
        <a:bodyPr/>
        <a:lstStyle/>
        <a:p>
          <a:endParaRPr lang="en-GB"/>
        </a:p>
      </dgm:t>
    </dgm:pt>
    <dgm:pt modelId="{7ECA5518-7067-46A1-853D-41483618EDA7}">
      <dgm:prSet/>
      <dgm:spPr/>
      <dgm:t>
        <a:bodyPr/>
        <a:lstStyle/>
        <a:p>
          <a:pPr>
            <a:buFont typeface="Arial" panose="020B0604020202020204" pitchFamily="34" charset="0"/>
            <a:buChar char="•"/>
          </a:pPr>
          <a:r>
            <a:rPr lang="en-US">
              <a:solidFill>
                <a:schemeClr val="accent1"/>
              </a:solidFill>
            </a:rPr>
            <a:t>Align the organization's mission with innovative goals.</a:t>
          </a:r>
        </a:p>
      </dgm:t>
    </dgm:pt>
    <dgm:pt modelId="{4D90584D-6D11-4B5A-A27C-79EEC394B929}" type="parTrans" cxnId="{181F8534-E59B-4E8E-9CAC-30347347BD3C}">
      <dgm:prSet/>
      <dgm:spPr/>
      <dgm:t>
        <a:bodyPr/>
        <a:lstStyle/>
        <a:p>
          <a:endParaRPr lang="en-GB"/>
        </a:p>
      </dgm:t>
    </dgm:pt>
    <dgm:pt modelId="{85B04299-975F-4DEA-ACA7-0FBA823ACB31}" type="sibTrans" cxnId="{181F8534-E59B-4E8E-9CAC-30347347BD3C}">
      <dgm:prSet/>
      <dgm:spPr/>
      <dgm:t>
        <a:bodyPr/>
        <a:lstStyle/>
        <a:p>
          <a:endParaRPr lang="en-GB"/>
        </a:p>
      </dgm:t>
    </dgm:pt>
    <dgm:pt modelId="{0CFBD8FB-F85D-4417-A7BC-70797C546F47}">
      <dgm:prSet/>
      <dgm:spPr/>
      <dgm:t>
        <a:bodyPr/>
        <a:lstStyle/>
        <a:p>
          <a:r>
            <a:rPr lang="en-US" b="1"/>
            <a:t>Empowerment and Autonomy</a:t>
          </a:r>
          <a:r>
            <a:rPr lang="en-US"/>
            <a:t>:</a:t>
          </a:r>
        </a:p>
      </dgm:t>
    </dgm:pt>
    <dgm:pt modelId="{490386F2-3AF2-4550-A5E1-E48A17AEEAB3}" type="parTrans" cxnId="{D1C52E30-3537-4815-B96C-A987A1EA647C}">
      <dgm:prSet/>
      <dgm:spPr/>
      <dgm:t>
        <a:bodyPr/>
        <a:lstStyle/>
        <a:p>
          <a:endParaRPr lang="en-GB"/>
        </a:p>
      </dgm:t>
    </dgm:pt>
    <dgm:pt modelId="{17027E95-7DD2-4DF6-BDE7-1C3BC7A5A1D1}" type="sibTrans" cxnId="{D1C52E30-3537-4815-B96C-A987A1EA647C}">
      <dgm:prSet/>
      <dgm:spPr/>
      <dgm:t>
        <a:bodyPr/>
        <a:lstStyle/>
        <a:p>
          <a:endParaRPr lang="en-GB"/>
        </a:p>
      </dgm:t>
    </dgm:pt>
    <dgm:pt modelId="{E16BADA7-F25C-47BD-9EE8-0A03527DF582}">
      <dgm:prSet/>
      <dgm:spPr/>
      <dgm:t>
        <a:bodyPr/>
        <a:lstStyle/>
        <a:p>
          <a:pPr>
            <a:buFont typeface="Arial" panose="020B0604020202020204" pitchFamily="34" charset="0"/>
            <a:buChar char="•"/>
          </a:pPr>
          <a:r>
            <a:rPr lang="en-US">
              <a:solidFill>
                <a:schemeClr val="accent1"/>
              </a:solidFill>
            </a:rPr>
            <a:t>Grant employees the autonomy to explore new ideas.</a:t>
          </a:r>
        </a:p>
      </dgm:t>
    </dgm:pt>
    <dgm:pt modelId="{510017D3-80D6-4640-834D-9237B56C5EFB}" type="parTrans" cxnId="{78382D65-3E41-4437-BC38-F8530286CBF3}">
      <dgm:prSet/>
      <dgm:spPr/>
      <dgm:t>
        <a:bodyPr/>
        <a:lstStyle/>
        <a:p>
          <a:endParaRPr lang="en-GB"/>
        </a:p>
      </dgm:t>
    </dgm:pt>
    <dgm:pt modelId="{35BCC1D3-7F0B-4633-A3A5-6C47551073F2}" type="sibTrans" cxnId="{78382D65-3E41-4437-BC38-F8530286CBF3}">
      <dgm:prSet/>
      <dgm:spPr/>
      <dgm:t>
        <a:bodyPr/>
        <a:lstStyle/>
        <a:p>
          <a:endParaRPr lang="en-GB"/>
        </a:p>
      </dgm:t>
    </dgm:pt>
    <dgm:pt modelId="{3FC17AE7-8D6E-4C65-9A82-4EBD80C20603}">
      <dgm:prSet/>
      <dgm:spPr/>
      <dgm:t>
        <a:bodyPr/>
        <a:lstStyle/>
        <a:p>
          <a:pPr>
            <a:buFont typeface="Arial" panose="020B0604020202020204" pitchFamily="34" charset="0"/>
            <a:buChar char="•"/>
          </a:pPr>
          <a:r>
            <a:rPr lang="en-US">
              <a:solidFill>
                <a:schemeClr val="accent1"/>
              </a:solidFill>
            </a:rPr>
            <a:t>Trust team members to make decisions and take initiative.</a:t>
          </a:r>
        </a:p>
      </dgm:t>
    </dgm:pt>
    <dgm:pt modelId="{374702FD-3AD2-4E27-926B-BC170633F2DE}" type="parTrans" cxnId="{C2478955-836B-4B0D-BCC5-B94652E1EDF3}">
      <dgm:prSet/>
      <dgm:spPr/>
      <dgm:t>
        <a:bodyPr/>
        <a:lstStyle/>
        <a:p>
          <a:endParaRPr lang="en-GB"/>
        </a:p>
      </dgm:t>
    </dgm:pt>
    <dgm:pt modelId="{7E12BC1F-F570-4129-97E3-D768E939DFD6}" type="sibTrans" cxnId="{C2478955-836B-4B0D-BCC5-B94652E1EDF3}">
      <dgm:prSet/>
      <dgm:spPr/>
      <dgm:t>
        <a:bodyPr/>
        <a:lstStyle/>
        <a:p>
          <a:endParaRPr lang="en-GB"/>
        </a:p>
      </dgm:t>
    </dgm:pt>
    <dgm:pt modelId="{8C623087-F347-491D-A936-900301B1C4A0}">
      <dgm:prSet/>
      <dgm:spPr/>
      <dgm:t>
        <a:bodyPr/>
        <a:lstStyle/>
        <a:p>
          <a:r>
            <a:rPr lang="en-US" b="1"/>
            <a:t>Modeling Innovative Behavior</a:t>
          </a:r>
          <a:r>
            <a:rPr lang="en-US"/>
            <a:t>:</a:t>
          </a:r>
        </a:p>
      </dgm:t>
    </dgm:pt>
    <dgm:pt modelId="{27E50061-4487-403A-BD37-2EBBD20ECACC}" type="parTrans" cxnId="{C2932777-6BA3-4233-AE06-1452EF129B71}">
      <dgm:prSet/>
      <dgm:spPr/>
      <dgm:t>
        <a:bodyPr/>
        <a:lstStyle/>
        <a:p>
          <a:endParaRPr lang="en-GB"/>
        </a:p>
      </dgm:t>
    </dgm:pt>
    <dgm:pt modelId="{4ECD1C8A-5630-4C64-8546-B8EEC59F28C7}" type="sibTrans" cxnId="{C2932777-6BA3-4233-AE06-1452EF129B71}">
      <dgm:prSet/>
      <dgm:spPr/>
      <dgm:t>
        <a:bodyPr/>
        <a:lstStyle/>
        <a:p>
          <a:endParaRPr lang="en-GB"/>
        </a:p>
      </dgm:t>
    </dgm:pt>
    <dgm:pt modelId="{9F6D1D16-2A22-4140-9AF8-516B04064B8D}">
      <dgm:prSet/>
      <dgm:spPr/>
      <dgm:t>
        <a:bodyPr/>
        <a:lstStyle/>
        <a:p>
          <a:pPr>
            <a:buFont typeface="Arial" panose="020B0604020202020204" pitchFamily="34" charset="0"/>
            <a:buChar char="•"/>
          </a:pPr>
          <a:r>
            <a:rPr lang="en-US">
              <a:solidFill>
                <a:schemeClr val="accent1"/>
              </a:solidFill>
            </a:rPr>
            <a:t>Leaders should embody innovative thinking and practices.</a:t>
          </a:r>
        </a:p>
      </dgm:t>
    </dgm:pt>
    <dgm:pt modelId="{4B3E1B9B-E4A1-473D-8FD9-C103DBE6CDE0}" type="parTrans" cxnId="{777E031F-570D-4180-ACCE-9C2F3DC49F2D}">
      <dgm:prSet/>
      <dgm:spPr/>
      <dgm:t>
        <a:bodyPr/>
        <a:lstStyle/>
        <a:p>
          <a:endParaRPr lang="en-GB"/>
        </a:p>
      </dgm:t>
    </dgm:pt>
    <dgm:pt modelId="{542E9B39-06EA-4A02-81B0-B4C49E9BE8AE}" type="sibTrans" cxnId="{777E031F-570D-4180-ACCE-9C2F3DC49F2D}">
      <dgm:prSet/>
      <dgm:spPr/>
      <dgm:t>
        <a:bodyPr/>
        <a:lstStyle/>
        <a:p>
          <a:endParaRPr lang="en-GB"/>
        </a:p>
      </dgm:t>
    </dgm:pt>
    <dgm:pt modelId="{BE41D8D1-7B9A-4574-9D0E-B29A49A06910}">
      <dgm:prSet/>
      <dgm:spPr/>
      <dgm:t>
        <a:bodyPr/>
        <a:lstStyle/>
        <a:p>
          <a:pPr>
            <a:buFont typeface="Arial" panose="020B0604020202020204" pitchFamily="34" charset="0"/>
            <a:buChar char="•"/>
          </a:pPr>
          <a:r>
            <a:rPr lang="en-US">
              <a:solidFill>
                <a:schemeClr val="accent1"/>
              </a:solidFill>
            </a:rPr>
            <a:t>Encourage continuous learning and adaptability.</a:t>
          </a:r>
        </a:p>
      </dgm:t>
    </dgm:pt>
    <dgm:pt modelId="{7F84F462-FF2E-4865-B7A2-B171CAB9ED65}" type="parTrans" cxnId="{E48D7A8F-7556-48D9-B88A-E06A9DCCF464}">
      <dgm:prSet/>
      <dgm:spPr/>
      <dgm:t>
        <a:bodyPr/>
        <a:lstStyle/>
        <a:p>
          <a:endParaRPr lang="en-GB"/>
        </a:p>
      </dgm:t>
    </dgm:pt>
    <dgm:pt modelId="{05AAF3E2-0544-4D53-A6AE-E6C28C1EBE5D}" type="sibTrans" cxnId="{E48D7A8F-7556-48D9-B88A-E06A9DCCF464}">
      <dgm:prSet/>
      <dgm:spPr/>
      <dgm:t>
        <a:bodyPr/>
        <a:lstStyle/>
        <a:p>
          <a:endParaRPr lang="en-GB"/>
        </a:p>
      </dgm:t>
    </dgm:pt>
    <dgm:pt modelId="{50D8CD32-7E4E-4D76-A6FB-5D3E4A465FE1}">
      <dgm:prSet/>
      <dgm:spPr/>
      <dgm:t>
        <a:bodyPr/>
        <a:lstStyle/>
        <a:p>
          <a:r>
            <a:rPr lang="en-US" b="1"/>
            <a:t>Effective Communication</a:t>
          </a:r>
          <a:r>
            <a:rPr lang="en-US"/>
            <a:t>:</a:t>
          </a:r>
        </a:p>
      </dgm:t>
    </dgm:pt>
    <dgm:pt modelId="{C3F79079-55E0-411B-BFC8-84C702C42A9D}" type="parTrans" cxnId="{E4654DFB-8E90-4C78-8086-39534A6AD334}">
      <dgm:prSet/>
      <dgm:spPr/>
      <dgm:t>
        <a:bodyPr/>
        <a:lstStyle/>
        <a:p>
          <a:endParaRPr lang="en-GB"/>
        </a:p>
      </dgm:t>
    </dgm:pt>
    <dgm:pt modelId="{ADE75543-F0E0-404C-98DB-A974CC9E2462}" type="sibTrans" cxnId="{E4654DFB-8E90-4C78-8086-39534A6AD334}">
      <dgm:prSet/>
      <dgm:spPr/>
      <dgm:t>
        <a:bodyPr/>
        <a:lstStyle/>
        <a:p>
          <a:endParaRPr lang="en-GB"/>
        </a:p>
      </dgm:t>
    </dgm:pt>
    <dgm:pt modelId="{C8BD9038-43D3-4F51-9E57-1A4EAE008965}">
      <dgm:prSet/>
      <dgm:spPr/>
      <dgm:t>
        <a:bodyPr/>
        <a:lstStyle/>
        <a:p>
          <a:pPr>
            <a:buFont typeface="Arial" panose="020B0604020202020204" pitchFamily="34" charset="0"/>
            <a:buChar char="•"/>
          </a:pPr>
          <a:r>
            <a:rPr lang="en-US">
              <a:solidFill>
                <a:schemeClr val="accent1"/>
              </a:solidFill>
            </a:rPr>
            <a:t>Clearly communicate the importance of innovation.</a:t>
          </a:r>
        </a:p>
      </dgm:t>
    </dgm:pt>
    <dgm:pt modelId="{1BEC9E93-098D-4AEE-96C4-B99C1B495D9B}" type="parTrans" cxnId="{62AAC4E9-61BB-46B7-A224-88CF4D8C76CB}">
      <dgm:prSet/>
      <dgm:spPr/>
      <dgm:t>
        <a:bodyPr/>
        <a:lstStyle/>
        <a:p>
          <a:endParaRPr lang="en-GB"/>
        </a:p>
      </dgm:t>
    </dgm:pt>
    <dgm:pt modelId="{3FB0B0A1-380F-4A3D-9638-2D994150B4AD}" type="sibTrans" cxnId="{62AAC4E9-61BB-46B7-A224-88CF4D8C76CB}">
      <dgm:prSet/>
      <dgm:spPr/>
      <dgm:t>
        <a:bodyPr/>
        <a:lstStyle/>
        <a:p>
          <a:endParaRPr lang="en-GB"/>
        </a:p>
      </dgm:t>
    </dgm:pt>
    <dgm:pt modelId="{9F9D93E4-D4CF-48C6-87E7-C51EA8826DD7}">
      <dgm:prSet/>
      <dgm:spPr/>
      <dgm:t>
        <a:bodyPr/>
        <a:lstStyle/>
        <a:p>
          <a:pPr>
            <a:buFont typeface="Arial" panose="020B0604020202020204" pitchFamily="34" charset="0"/>
            <a:buChar char="•"/>
          </a:pPr>
          <a:r>
            <a:rPr lang="en-US">
              <a:solidFill>
                <a:schemeClr val="accent1"/>
              </a:solidFill>
            </a:rPr>
            <a:t>Provide regular updates and feedback on innovation efforts.</a:t>
          </a:r>
        </a:p>
      </dgm:t>
    </dgm:pt>
    <dgm:pt modelId="{6CBFEDD5-8994-4EFD-BA88-CD84AEC9A708}" type="parTrans" cxnId="{2EE0F21A-81C4-4157-AF1C-54A6B7A96387}">
      <dgm:prSet/>
      <dgm:spPr/>
      <dgm:t>
        <a:bodyPr/>
        <a:lstStyle/>
        <a:p>
          <a:endParaRPr lang="en-GB"/>
        </a:p>
      </dgm:t>
    </dgm:pt>
    <dgm:pt modelId="{D25471FB-1BF8-48BA-9FDD-EEAA3CD5C0E0}" type="sibTrans" cxnId="{2EE0F21A-81C4-4157-AF1C-54A6B7A96387}">
      <dgm:prSet/>
      <dgm:spPr/>
      <dgm:t>
        <a:bodyPr/>
        <a:lstStyle/>
        <a:p>
          <a:endParaRPr lang="en-GB"/>
        </a:p>
      </dgm:t>
    </dgm:pt>
    <dgm:pt modelId="{87752A11-FC2C-4C03-BA07-D194E069F645}">
      <dgm:prSet/>
      <dgm:spPr/>
      <dgm:t>
        <a:bodyPr/>
        <a:lstStyle/>
        <a:p>
          <a:r>
            <a:rPr lang="en-US" b="1"/>
            <a:t>Resource Allocation</a:t>
          </a:r>
          <a:r>
            <a:rPr lang="en-US"/>
            <a:t>:</a:t>
          </a:r>
        </a:p>
      </dgm:t>
    </dgm:pt>
    <dgm:pt modelId="{BEFEEF58-6B15-4EB0-88A2-6FBB48493E2F}" type="parTrans" cxnId="{D84E84F1-9E8A-42A0-93AF-AB9664D1D3C9}">
      <dgm:prSet/>
      <dgm:spPr/>
      <dgm:t>
        <a:bodyPr/>
        <a:lstStyle/>
        <a:p>
          <a:endParaRPr lang="en-GB"/>
        </a:p>
      </dgm:t>
    </dgm:pt>
    <dgm:pt modelId="{804059D9-E6AA-4CCA-9706-2A3066CFA397}" type="sibTrans" cxnId="{D84E84F1-9E8A-42A0-93AF-AB9664D1D3C9}">
      <dgm:prSet/>
      <dgm:spPr/>
      <dgm:t>
        <a:bodyPr/>
        <a:lstStyle/>
        <a:p>
          <a:endParaRPr lang="en-GB"/>
        </a:p>
      </dgm:t>
    </dgm:pt>
    <dgm:pt modelId="{A3FD524A-BA8D-4A66-8B43-A4F45478C625}">
      <dgm:prSet/>
      <dgm:spPr/>
      <dgm:t>
        <a:bodyPr/>
        <a:lstStyle/>
        <a:p>
          <a:pPr>
            <a:buFont typeface="Arial" panose="020B0604020202020204" pitchFamily="34" charset="0"/>
            <a:buChar char="•"/>
          </a:pPr>
          <a:r>
            <a:rPr lang="en-US">
              <a:solidFill>
                <a:schemeClr val="accent1"/>
              </a:solidFill>
            </a:rPr>
            <a:t>Ensure sufficient resources are available for innovation projects.</a:t>
          </a:r>
        </a:p>
      </dgm:t>
    </dgm:pt>
    <dgm:pt modelId="{2782E694-4930-4A34-84C9-A2097D9DFC77}" type="parTrans" cxnId="{40257902-F6C3-4ADA-B46F-FC3600DA6364}">
      <dgm:prSet/>
      <dgm:spPr/>
      <dgm:t>
        <a:bodyPr/>
        <a:lstStyle/>
        <a:p>
          <a:endParaRPr lang="en-GB"/>
        </a:p>
      </dgm:t>
    </dgm:pt>
    <dgm:pt modelId="{191A7D01-7C22-48E3-8E8F-1A0F7CEEA8C1}" type="sibTrans" cxnId="{40257902-F6C3-4ADA-B46F-FC3600DA6364}">
      <dgm:prSet/>
      <dgm:spPr/>
      <dgm:t>
        <a:bodyPr/>
        <a:lstStyle/>
        <a:p>
          <a:endParaRPr lang="en-GB"/>
        </a:p>
      </dgm:t>
    </dgm:pt>
    <dgm:pt modelId="{C0077389-4DC9-4909-A665-E0E9EBAC1844}">
      <dgm:prSet/>
      <dgm:spPr/>
      <dgm:t>
        <a:bodyPr/>
        <a:lstStyle/>
        <a:p>
          <a:pPr>
            <a:buFont typeface="Arial" panose="020B0604020202020204" pitchFamily="34" charset="0"/>
            <a:buChar char="•"/>
          </a:pPr>
          <a:r>
            <a:rPr lang="en-US">
              <a:solidFill>
                <a:schemeClr val="accent1"/>
              </a:solidFill>
            </a:rPr>
            <a:t>Support and invest in the development of new ideas.</a:t>
          </a:r>
        </a:p>
      </dgm:t>
    </dgm:pt>
    <dgm:pt modelId="{87B34CCE-3BAD-42B9-BB87-1ECD200CFA22}" type="parTrans" cxnId="{25CE0BCA-7E80-4295-B281-423376844FF6}">
      <dgm:prSet/>
      <dgm:spPr/>
      <dgm:t>
        <a:bodyPr/>
        <a:lstStyle/>
        <a:p>
          <a:endParaRPr lang="en-GB"/>
        </a:p>
      </dgm:t>
    </dgm:pt>
    <dgm:pt modelId="{6E144973-B4D5-47CD-8B58-ACD5C60C0EB3}" type="sibTrans" cxnId="{25CE0BCA-7E80-4295-B281-423376844FF6}">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40257902-F6C3-4ADA-B46F-FC3600DA6364}" srcId="{87752A11-FC2C-4C03-BA07-D194E069F645}" destId="{A3FD524A-BA8D-4A66-8B43-A4F45478C625}" srcOrd="0" destOrd="0" parTransId="{2782E694-4930-4A34-84C9-A2097D9DFC77}" sibTransId="{191A7D01-7C22-48E3-8E8F-1A0F7CEEA8C1}"/>
    <dgm:cxn modelId="{E7035705-16C2-47C5-A670-2FA6CAB8F872}" type="presOf" srcId="{7ECA5518-7067-46A1-853D-41483618EDA7}" destId="{96F946EB-8173-4EDD-BBBB-85986A4470CF}" srcOrd="0" destOrd="1" presId="urn:microsoft.com/office/officeart/2005/8/layout/hProcess4"/>
    <dgm:cxn modelId="{7CC12B0A-EE88-4B3E-A945-9B729DF76E08}" srcId="{494941AD-03AC-4D4F-96F4-750AC3C94F7E}" destId="{F7D27D1B-AFC2-4317-98B7-93304174B166}" srcOrd="0" destOrd="0" parTransId="{E60F3EFF-0220-49D6-863E-3BB4EEAAA00B}" sibTransId="{9480489C-572E-4A67-9B55-D1576DEB7C68}"/>
    <dgm:cxn modelId="{2D070011-C7BD-4693-99AA-FFE3734A082B}" type="presOf" srcId="{EB725E8E-C139-4677-A2A0-5F7F69E36587}" destId="{5F28B6B5-CE78-4092-876A-99670FB0E9BD}" srcOrd="1" destOrd="0" presId="urn:microsoft.com/office/officeart/2005/8/layout/hProcess4"/>
    <dgm:cxn modelId="{2EE0F21A-81C4-4157-AF1C-54A6B7A96387}" srcId="{50D8CD32-7E4E-4D76-A6FB-5D3E4A465FE1}" destId="{9F9D93E4-D4CF-48C6-87E7-C51EA8826DD7}" srcOrd="1" destOrd="0" parTransId="{6CBFEDD5-8994-4EFD-BA88-CD84AEC9A708}" sibTransId="{D25471FB-1BF8-48BA-9FDD-EEAA3CD5C0E0}"/>
    <dgm:cxn modelId="{777E031F-570D-4180-ACCE-9C2F3DC49F2D}" srcId="{8C623087-F347-491D-A936-900301B1C4A0}" destId="{9F6D1D16-2A22-4140-9AF8-516B04064B8D}" srcOrd="0" destOrd="0" parTransId="{4B3E1B9B-E4A1-473D-8FD9-C103DBE6CDE0}" sibTransId="{542E9B39-06EA-4A02-81B0-B4C49E9BE8AE}"/>
    <dgm:cxn modelId="{EBC23220-81F6-474F-8749-A329F2ACA47D}" type="presOf" srcId="{C0077389-4DC9-4909-A665-E0E9EBAC1844}" destId="{1BAB2332-8B0D-4D00-9DAE-E57DFC3A9CD7}" srcOrd="0" destOrd="1" presId="urn:microsoft.com/office/officeart/2005/8/layout/hProcess4"/>
    <dgm:cxn modelId="{ECCBBB20-44B6-462B-B945-D7D4477A2214}" type="presOf" srcId="{17027E95-7DD2-4DF6-BDE7-1C3BC7A5A1D1}" destId="{2A3E3185-76D1-454C-A962-C3590B84505C}" srcOrd="0" destOrd="0" presId="urn:microsoft.com/office/officeart/2005/8/layout/hProcess4"/>
    <dgm:cxn modelId="{9BED0928-6CB9-4E24-A6E1-5BE1432F4CE3}" type="presOf" srcId="{87752A11-FC2C-4C03-BA07-D194E069F645}" destId="{B3AB3E52-98B0-4CB8-8E81-1F1CFBF81EF0}" srcOrd="0" destOrd="0" presId="urn:microsoft.com/office/officeart/2005/8/layout/hProcess4"/>
    <dgm:cxn modelId="{F32F5A2E-7FEE-4CBC-ABE4-36B2CDA52E23}" type="presOf" srcId="{E16BADA7-F25C-47BD-9EE8-0A03527DF582}" destId="{438DA9A9-FAAD-4387-AAB6-0965AFEAB954}" srcOrd="0" destOrd="0" presId="urn:microsoft.com/office/officeart/2005/8/layout/hProcess4"/>
    <dgm:cxn modelId="{D1C52E30-3537-4815-B96C-A987A1EA647C}" srcId="{494941AD-03AC-4D4F-96F4-750AC3C94F7E}" destId="{0CFBD8FB-F85D-4417-A7BC-70797C546F47}" srcOrd="1" destOrd="0" parTransId="{490386F2-3AF2-4550-A5E1-E48A17AEEAB3}" sibTransId="{17027E95-7DD2-4DF6-BDE7-1C3BC7A5A1D1}"/>
    <dgm:cxn modelId="{181F8534-E59B-4E8E-9CAC-30347347BD3C}" srcId="{F7D27D1B-AFC2-4317-98B7-93304174B166}" destId="{7ECA5518-7067-46A1-853D-41483618EDA7}" srcOrd="1" destOrd="0" parTransId="{4D90584D-6D11-4B5A-A27C-79EEC394B929}" sibTransId="{85B04299-975F-4DEA-ACA7-0FBA823ACB31}"/>
    <dgm:cxn modelId="{AFBDB735-19FB-4044-8B50-A3F1C8361A04}" type="presOf" srcId="{E16BADA7-F25C-47BD-9EE8-0A03527DF582}" destId="{5E3F9E0D-F14B-418E-8836-D510390B23DA}" srcOrd="1" destOrd="0" presId="urn:microsoft.com/office/officeart/2005/8/layout/hProcess4"/>
    <dgm:cxn modelId="{EBF41B3D-D098-4A35-930C-C35237558F72}" type="presOf" srcId="{9F9D93E4-D4CF-48C6-87E7-C51EA8826DD7}" destId="{663FDEAD-333C-4969-A7FD-7C8D259699FC}" srcOrd="0" destOrd="1" presId="urn:microsoft.com/office/officeart/2005/8/layout/hProcess4"/>
    <dgm:cxn modelId="{CBF26E41-B03E-4420-878A-FBAED4A74CD9}" type="presOf" srcId="{A3FD524A-BA8D-4A66-8B43-A4F45478C625}" destId="{D224262A-81E9-4438-8445-0F516362B382}" srcOrd="1" destOrd="0" presId="urn:microsoft.com/office/officeart/2005/8/layout/hProcess4"/>
    <dgm:cxn modelId="{7991E044-F52C-4401-A64C-6057ADCA648F}" type="presOf" srcId="{4ECD1C8A-5630-4C64-8546-B8EEC59F28C7}" destId="{B4F162AB-2C92-4794-8D74-8EE11B51B0E0}" srcOrd="0" destOrd="0" presId="urn:microsoft.com/office/officeart/2005/8/layout/hProcess4"/>
    <dgm:cxn modelId="{78382D65-3E41-4437-BC38-F8530286CBF3}" srcId="{0CFBD8FB-F85D-4417-A7BC-70797C546F47}" destId="{E16BADA7-F25C-47BD-9EE8-0A03527DF582}" srcOrd="0" destOrd="0" parTransId="{510017D3-80D6-4640-834D-9237B56C5EFB}" sibTransId="{35BCC1D3-7F0B-4633-A3A5-6C47551073F2}"/>
    <dgm:cxn modelId="{7D465D46-F565-47EA-BD97-DA7D08A5F7A4}" type="presOf" srcId="{9F9D93E4-D4CF-48C6-87E7-C51EA8826DD7}" destId="{43402535-B43C-435C-9178-1E08075B4F8A}" srcOrd="1" destOrd="1" presId="urn:microsoft.com/office/officeart/2005/8/layout/hProcess4"/>
    <dgm:cxn modelId="{C2478955-836B-4B0D-BCC5-B94652E1EDF3}" srcId="{0CFBD8FB-F85D-4417-A7BC-70797C546F47}" destId="{3FC17AE7-8D6E-4C65-9A82-4EBD80C20603}" srcOrd="1" destOrd="0" parTransId="{374702FD-3AD2-4E27-926B-BC170633F2DE}" sibTransId="{7E12BC1F-F570-4129-97E3-D768E939DFD6}"/>
    <dgm:cxn modelId="{C2932777-6BA3-4233-AE06-1452EF129B71}" srcId="{494941AD-03AC-4D4F-96F4-750AC3C94F7E}" destId="{8C623087-F347-491D-A936-900301B1C4A0}" srcOrd="2" destOrd="0" parTransId="{27E50061-4487-403A-BD37-2EBBD20ECACC}" sibTransId="{4ECD1C8A-5630-4C64-8546-B8EEC59F28C7}"/>
    <dgm:cxn modelId="{75FA3F81-2985-460D-8B0C-F47191D6C77E}" type="presOf" srcId="{9F6D1D16-2A22-4140-9AF8-516B04064B8D}" destId="{63233BA4-D0BE-4718-8355-FA73D949DB38}" srcOrd="0" destOrd="0" presId="urn:microsoft.com/office/officeart/2005/8/layout/hProcess4"/>
    <dgm:cxn modelId="{E48D7A8F-7556-48D9-B88A-E06A9DCCF464}" srcId="{8C623087-F347-491D-A936-900301B1C4A0}" destId="{BE41D8D1-7B9A-4574-9D0E-B29A49A06910}" srcOrd="1" destOrd="0" parTransId="{7F84F462-FF2E-4865-B7A2-B171CAB9ED65}" sibTransId="{05AAF3E2-0544-4D53-A6AE-E6C28C1EBE5D}"/>
    <dgm:cxn modelId="{EB624C91-4097-405C-80F8-7FE3D310F45C}" type="presOf" srcId="{3FC17AE7-8D6E-4C65-9A82-4EBD80C20603}" destId="{5E3F9E0D-F14B-418E-8836-D510390B23DA}" srcOrd="1" destOrd="1" presId="urn:microsoft.com/office/officeart/2005/8/layout/hProcess4"/>
    <dgm:cxn modelId="{ED240694-86A2-4545-8FE7-15DE7D3FC432}" type="presOf" srcId="{50D8CD32-7E4E-4D76-A6FB-5D3E4A465FE1}" destId="{55AC40C0-D74D-42FD-82BD-3FEB16582E2C}" srcOrd="0" destOrd="0" presId="urn:microsoft.com/office/officeart/2005/8/layout/hProcess4"/>
    <dgm:cxn modelId="{36C3989D-9F8D-400D-83B3-DA64782A4085}" srcId="{F7D27D1B-AFC2-4317-98B7-93304174B166}" destId="{EB725E8E-C139-4677-A2A0-5F7F69E36587}" srcOrd="0" destOrd="0" parTransId="{6A6750C2-C847-4CCA-B2FE-4D2AF5673638}" sibTransId="{F17433D6-F757-44A2-AB7B-D1B82A11E4C1}"/>
    <dgm:cxn modelId="{AD0FEF9E-75B5-4DB2-9623-D04A6B914CB0}" type="presOf" srcId="{C8BD9038-43D3-4F51-9E57-1A4EAE008965}" destId="{663FDEAD-333C-4969-A7FD-7C8D259699FC}" srcOrd="0" destOrd="0" presId="urn:microsoft.com/office/officeart/2005/8/layout/hProcess4"/>
    <dgm:cxn modelId="{7C94C3A0-E3E7-4023-931D-455F3E57104B}" type="presOf" srcId="{7ECA5518-7067-46A1-853D-41483618EDA7}" destId="{5F28B6B5-CE78-4092-876A-99670FB0E9BD}" srcOrd="1" destOrd="1" presId="urn:microsoft.com/office/officeart/2005/8/layout/hProcess4"/>
    <dgm:cxn modelId="{86A1EDAB-6E53-4F30-A603-FDBDF3037847}" type="presOf" srcId="{494941AD-03AC-4D4F-96F4-750AC3C94F7E}" destId="{28176959-2FD4-4C9A-907D-AD4C9DBFA5CC}" srcOrd="0" destOrd="0" presId="urn:microsoft.com/office/officeart/2005/8/layout/hProcess4"/>
    <dgm:cxn modelId="{EAEEC8B7-22AD-4224-A7A1-5394FB1DA66F}" type="presOf" srcId="{EB725E8E-C139-4677-A2A0-5F7F69E36587}" destId="{96F946EB-8173-4EDD-BBBB-85986A4470CF}" srcOrd="0" destOrd="0" presId="urn:microsoft.com/office/officeart/2005/8/layout/hProcess4"/>
    <dgm:cxn modelId="{A0DDFEBD-C5E2-4F7E-BC4B-E06B7F409EEB}" type="presOf" srcId="{F7D27D1B-AFC2-4317-98B7-93304174B166}" destId="{AA355942-0B02-4403-B0C5-D8F1A76559CE}" srcOrd="0" destOrd="0" presId="urn:microsoft.com/office/officeart/2005/8/layout/hProcess4"/>
    <dgm:cxn modelId="{E2C446C7-4D1D-4C6B-BEF8-FB01D8513ECD}" type="presOf" srcId="{ADE75543-F0E0-404C-98DB-A974CC9E2462}" destId="{745315D6-E2C3-4244-8FDD-34DE8A84EC11}" srcOrd="0" destOrd="0" presId="urn:microsoft.com/office/officeart/2005/8/layout/hProcess4"/>
    <dgm:cxn modelId="{B4D3B7C7-5A50-40CA-9A8A-D3DEE31D6306}" type="presOf" srcId="{C0077389-4DC9-4909-A665-E0E9EBAC1844}" destId="{D224262A-81E9-4438-8445-0F516362B382}" srcOrd="1" destOrd="1" presId="urn:microsoft.com/office/officeart/2005/8/layout/hProcess4"/>
    <dgm:cxn modelId="{25CE0BCA-7E80-4295-B281-423376844FF6}" srcId="{87752A11-FC2C-4C03-BA07-D194E069F645}" destId="{C0077389-4DC9-4909-A665-E0E9EBAC1844}" srcOrd="1" destOrd="0" parTransId="{87B34CCE-3BAD-42B9-BB87-1ECD200CFA22}" sibTransId="{6E144973-B4D5-47CD-8B58-ACD5C60C0EB3}"/>
    <dgm:cxn modelId="{43863CCB-32B1-44D3-B70B-FC5A9708BB14}" type="presOf" srcId="{9F6D1D16-2A22-4140-9AF8-516B04064B8D}" destId="{3A6DDFFF-4B93-4032-ACA6-0DEF496DC74D}" srcOrd="1" destOrd="0" presId="urn:microsoft.com/office/officeart/2005/8/layout/hProcess4"/>
    <dgm:cxn modelId="{453C16CC-3536-4890-A407-F2D23B155BBE}" type="presOf" srcId="{A3FD524A-BA8D-4A66-8B43-A4F45478C625}" destId="{1BAB2332-8B0D-4D00-9DAE-E57DFC3A9CD7}" srcOrd="0" destOrd="0" presId="urn:microsoft.com/office/officeart/2005/8/layout/hProcess4"/>
    <dgm:cxn modelId="{166FAFCE-4A76-4D68-B646-6766ACF8608D}" type="presOf" srcId="{C8BD9038-43D3-4F51-9E57-1A4EAE008965}" destId="{43402535-B43C-435C-9178-1E08075B4F8A}" srcOrd="1" destOrd="0" presId="urn:microsoft.com/office/officeart/2005/8/layout/hProcess4"/>
    <dgm:cxn modelId="{49FB20DA-4CEE-46A6-B1FB-6D9A249FD37B}" type="presOf" srcId="{0CFBD8FB-F85D-4417-A7BC-70797C546F47}" destId="{DFC6C3CC-4292-4E7A-8DF5-4C92D7678DDB}" srcOrd="0" destOrd="0" presId="urn:microsoft.com/office/officeart/2005/8/layout/hProcess4"/>
    <dgm:cxn modelId="{EA7FA9E0-E8B7-4093-BD44-733B76E38EF5}" type="presOf" srcId="{9480489C-572E-4A67-9B55-D1576DEB7C68}" destId="{E3075CD7-6DF0-484D-A207-0F9C6CD40E52}" srcOrd="0" destOrd="0" presId="urn:microsoft.com/office/officeart/2005/8/layout/hProcess4"/>
    <dgm:cxn modelId="{62AAC4E9-61BB-46B7-A224-88CF4D8C76CB}" srcId="{50D8CD32-7E4E-4D76-A6FB-5D3E4A465FE1}" destId="{C8BD9038-43D3-4F51-9E57-1A4EAE008965}" srcOrd="0" destOrd="0" parTransId="{1BEC9E93-098D-4AEE-96C4-B99C1B495D9B}" sibTransId="{3FB0B0A1-380F-4A3D-9638-2D994150B4AD}"/>
    <dgm:cxn modelId="{E3E693EF-8E2A-49AF-BA62-294F3A457B03}" type="presOf" srcId="{3FC17AE7-8D6E-4C65-9A82-4EBD80C20603}" destId="{438DA9A9-FAAD-4387-AAB6-0965AFEAB954}" srcOrd="0" destOrd="1" presId="urn:microsoft.com/office/officeart/2005/8/layout/hProcess4"/>
    <dgm:cxn modelId="{D84E84F1-9E8A-42A0-93AF-AB9664D1D3C9}" srcId="{494941AD-03AC-4D4F-96F4-750AC3C94F7E}" destId="{87752A11-FC2C-4C03-BA07-D194E069F645}" srcOrd="4" destOrd="0" parTransId="{BEFEEF58-6B15-4EB0-88A2-6FBB48493E2F}" sibTransId="{804059D9-E6AA-4CCA-9706-2A3066CFA397}"/>
    <dgm:cxn modelId="{B6D322F4-1382-419A-BC86-E5A79324C864}" type="presOf" srcId="{8C623087-F347-491D-A936-900301B1C4A0}" destId="{7043CCD5-AD47-4CD1-BFBB-70A641F16382}" srcOrd="0" destOrd="0" presId="urn:microsoft.com/office/officeart/2005/8/layout/hProcess4"/>
    <dgm:cxn modelId="{D84F31F6-605C-4BC9-9830-44032CFD5E99}" type="presOf" srcId="{BE41D8D1-7B9A-4574-9D0E-B29A49A06910}" destId="{3A6DDFFF-4B93-4032-ACA6-0DEF496DC74D}" srcOrd="1" destOrd="1" presId="urn:microsoft.com/office/officeart/2005/8/layout/hProcess4"/>
    <dgm:cxn modelId="{0C5B76F9-F1AD-4DDB-8151-9F2F583721B3}" type="presOf" srcId="{BE41D8D1-7B9A-4574-9D0E-B29A49A06910}" destId="{63233BA4-D0BE-4718-8355-FA73D949DB38}" srcOrd="0" destOrd="1" presId="urn:microsoft.com/office/officeart/2005/8/layout/hProcess4"/>
    <dgm:cxn modelId="{E4654DFB-8E90-4C78-8086-39534A6AD334}" srcId="{494941AD-03AC-4D4F-96F4-750AC3C94F7E}" destId="{50D8CD32-7E4E-4D76-A6FB-5D3E4A465FE1}" srcOrd="3" destOrd="0" parTransId="{C3F79079-55E0-411B-BFC8-84C702C42A9D}" sibTransId="{ADE75543-F0E0-404C-98DB-A974CC9E2462}"/>
    <dgm:cxn modelId="{E072430C-EE68-4FA3-A95B-A8D1B427D4EF}" type="presParOf" srcId="{28176959-2FD4-4C9A-907D-AD4C9DBFA5CC}" destId="{C0ED4EB1-DE87-4CA8-A2FA-5FEC19393A5F}" srcOrd="0" destOrd="0" presId="urn:microsoft.com/office/officeart/2005/8/layout/hProcess4"/>
    <dgm:cxn modelId="{8AA480AD-50F4-4CD8-BF29-9CA5F913D53F}" type="presParOf" srcId="{28176959-2FD4-4C9A-907D-AD4C9DBFA5CC}" destId="{EE9F1DE8-8CD1-4710-AFA9-31D21EAE17F3}" srcOrd="1" destOrd="0" presId="urn:microsoft.com/office/officeart/2005/8/layout/hProcess4"/>
    <dgm:cxn modelId="{5FA56037-2326-408C-BA30-418C93148A9F}" type="presParOf" srcId="{28176959-2FD4-4C9A-907D-AD4C9DBFA5CC}" destId="{C9E1C6BB-D773-4D39-A080-0828BFCDB2B5}" srcOrd="2" destOrd="0" presId="urn:microsoft.com/office/officeart/2005/8/layout/hProcess4"/>
    <dgm:cxn modelId="{9E5E98BD-05DE-4D9C-9EF8-196A17B31D62}" type="presParOf" srcId="{C9E1C6BB-D773-4D39-A080-0828BFCDB2B5}" destId="{E718E01B-1A66-4B46-AE7E-3D737D9862CD}" srcOrd="0" destOrd="0" presId="urn:microsoft.com/office/officeart/2005/8/layout/hProcess4"/>
    <dgm:cxn modelId="{97A97BC2-EBAE-4BBE-90C9-3FE858B2EC1E}" type="presParOf" srcId="{E718E01B-1A66-4B46-AE7E-3D737D9862CD}" destId="{1835C92C-84E8-4FF1-A429-4784D393533E}" srcOrd="0" destOrd="0" presId="urn:microsoft.com/office/officeart/2005/8/layout/hProcess4"/>
    <dgm:cxn modelId="{E2F77CFB-672D-48F5-9ED1-23467FB4D5A3}" type="presParOf" srcId="{E718E01B-1A66-4B46-AE7E-3D737D9862CD}" destId="{96F946EB-8173-4EDD-BBBB-85986A4470CF}" srcOrd="1" destOrd="0" presId="urn:microsoft.com/office/officeart/2005/8/layout/hProcess4"/>
    <dgm:cxn modelId="{32A98A03-E6B9-4C6F-9F36-13A57E8F6FB8}" type="presParOf" srcId="{E718E01B-1A66-4B46-AE7E-3D737D9862CD}" destId="{5F28B6B5-CE78-4092-876A-99670FB0E9BD}" srcOrd="2" destOrd="0" presId="urn:microsoft.com/office/officeart/2005/8/layout/hProcess4"/>
    <dgm:cxn modelId="{94EA7559-9DFD-499D-A837-DD2AB2567E9A}" type="presParOf" srcId="{E718E01B-1A66-4B46-AE7E-3D737D9862CD}" destId="{AA355942-0B02-4403-B0C5-D8F1A76559CE}" srcOrd="3" destOrd="0" presId="urn:microsoft.com/office/officeart/2005/8/layout/hProcess4"/>
    <dgm:cxn modelId="{12323098-E61E-48E5-92D4-C3872F88018C}" type="presParOf" srcId="{E718E01B-1A66-4B46-AE7E-3D737D9862CD}" destId="{23C06D0F-7C42-4726-B127-DF7720DBF0A8}" srcOrd="4" destOrd="0" presId="urn:microsoft.com/office/officeart/2005/8/layout/hProcess4"/>
    <dgm:cxn modelId="{C3841EBE-21B4-440F-B31D-E94A7C93920F}" type="presParOf" srcId="{C9E1C6BB-D773-4D39-A080-0828BFCDB2B5}" destId="{E3075CD7-6DF0-484D-A207-0F9C6CD40E52}" srcOrd="1" destOrd="0" presId="urn:microsoft.com/office/officeart/2005/8/layout/hProcess4"/>
    <dgm:cxn modelId="{AB9D818A-02E9-4AA2-AD63-664EBAA249A0}" type="presParOf" srcId="{C9E1C6BB-D773-4D39-A080-0828BFCDB2B5}" destId="{3A3D420E-4249-495B-BF94-BB2FA69BFE93}" srcOrd="2" destOrd="0" presId="urn:microsoft.com/office/officeart/2005/8/layout/hProcess4"/>
    <dgm:cxn modelId="{995B33F5-603D-4ACF-8E88-465237A4C08D}" type="presParOf" srcId="{3A3D420E-4249-495B-BF94-BB2FA69BFE93}" destId="{6FA46692-905B-4753-97DA-9892CCF3F188}" srcOrd="0" destOrd="0" presId="urn:microsoft.com/office/officeart/2005/8/layout/hProcess4"/>
    <dgm:cxn modelId="{458E3633-72DE-41F2-A818-FC4F4D0C0A55}" type="presParOf" srcId="{3A3D420E-4249-495B-BF94-BB2FA69BFE93}" destId="{438DA9A9-FAAD-4387-AAB6-0965AFEAB954}" srcOrd="1" destOrd="0" presId="urn:microsoft.com/office/officeart/2005/8/layout/hProcess4"/>
    <dgm:cxn modelId="{E79D224E-22E0-4BD3-B7A2-75126128F63B}" type="presParOf" srcId="{3A3D420E-4249-495B-BF94-BB2FA69BFE93}" destId="{5E3F9E0D-F14B-418E-8836-D510390B23DA}" srcOrd="2" destOrd="0" presId="urn:microsoft.com/office/officeart/2005/8/layout/hProcess4"/>
    <dgm:cxn modelId="{212EC23A-94CB-46E2-BF6E-F49DE1DE63BB}" type="presParOf" srcId="{3A3D420E-4249-495B-BF94-BB2FA69BFE93}" destId="{DFC6C3CC-4292-4E7A-8DF5-4C92D7678DDB}" srcOrd="3" destOrd="0" presId="urn:microsoft.com/office/officeart/2005/8/layout/hProcess4"/>
    <dgm:cxn modelId="{35513C5F-EB68-4F05-BFD0-086C1E2F2C47}" type="presParOf" srcId="{3A3D420E-4249-495B-BF94-BB2FA69BFE93}" destId="{B0F10D7F-FB82-4594-91AF-BD58B5AD2572}" srcOrd="4" destOrd="0" presId="urn:microsoft.com/office/officeart/2005/8/layout/hProcess4"/>
    <dgm:cxn modelId="{7ECE79AC-6999-4EC3-B2F2-448673F8C909}" type="presParOf" srcId="{C9E1C6BB-D773-4D39-A080-0828BFCDB2B5}" destId="{2A3E3185-76D1-454C-A962-C3590B84505C}" srcOrd="3" destOrd="0" presId="urn:microsoft.com/office/officeart/2005/8/layout/hProcess4"/>
    <dgm:cxn modelId="{82075BE8-A759-4B6A-8946-8C6FC657D85F}" type="presParOf" srcId="{C9E1C6BB-D773-4D39-A080-0828BFCDB2B5}" destId="{0AF6D1CD-A4B7-4AFC-A88B-D7A986384684}" srcOrd="4" destOrd="0" presId="urn:microsoft.com/office/officeart/2005/8/layout/hProcess4"/>
    <dgm:cxn modelId="{9BFD0E94-B315-4AAD-9FAC-B1D4D27FC4DA}" type="presParOf" srcId="{0AF6D1CD-A4B7-4AFC-A88B-D7A986384684}" destId="{1C2E0A3E-BB11-4634-9E9D-B18AA2C1E08F}" srcOrd="0" destOrd="0" presId="urn:microsoft.com/office/officeart/2005/8/layout/hProcess4"/>
    <dgm:cxn modelId="{7B5EBDEA-B528-4F6B-A043-2D685A3739D0}" type="presParOf" srcId="{0AF6D1CD-A4B7-4AFC-A88B-D7A986384684}" destId="{63233BA4-D0BE-4718-8355-FA73D949DB38}" srcOrd="1" destOrd="0" presId="urn:microsoft.com/office/officeart/2005/8/layout/hProcess4"/>
    <dgm:cxn modelId="{F83BA677-9918-4CF3-B874-92680A72D6FD}" type="presParOf" srcId="{0AF6D1CD-A4B7-4AFC-A88B-D7A986384684}" destId="{3A6DDFFF-4B93-4032-ACA6-0DEF496DC74D}" srcOrd="2" destOrd="0" presId="urn:microsoft.com/office/officeart/2005/8/layout/hProcess4"/>
    <dgm:cxn modelId="{3FF211AA-F103-48A8-B782-E415046CD3F8}" type="presParOf" srcId="{0AF6D1CD-A4B7-4AFC-A88B-D7A986384684}" destId="{7043CCD5-AD47-4CD1-BFBB-70A641F16382}" srcOrd="3" destOrd="0" presId="urn:microsoft.com/office/officeart/2005/8/layout/hProcess4"/>
    <dgm:cxn modelId="{2013C519-7448-4229-8396-D46CCFEF368C}" type="presParOf" srcId="{0AF6D1CD-A4B7-4AFC-A88B-D7A986384684}" destId="{77448A1B-D5C0-4ACB-A6CA-67A35E12926A}" srcOrd="4" destOrd="0" presId="urn:microsoft.com/office/officeart/2005/8/layout/hProcess4"/>
    <dgm:cxn modelId="{2E6263B0-FD81-48C6-8934-72F648116F72}" type="presParOf" srcId="{C9E1C6BB-D773-4D39-A080-0828BFCDB2B5}" destId="{B4F162AB-2C92-4794-8D74-8EE11B51B0E0}" srcOrd="5" destOrd="0" presId="urn:microsoft.com/office/officeart/2005/8/layout/hProcess4"/>
    <dgm:cxn modelId="{781A2ACF-7268-4F1A-9716-CE4036C7B753}" type="presParOf" srcId="{C9E1C6BB-D773-4D39-A080-0828BFCDB2B5}" destId="{8815BDE2-C055-466E-AC51-7153EBD3C16D}" srcOrd="6" destOrd="0" presId="urn:microsoft.com/office/officeart/2005/8/layout/hProcess4"/>
    <dgm:cxn modelId="{93F272F3-4E85-4A41-AF9E-F65EF0CA1DC6}" type="presParOf" srcId="{8815BDE2-C055-466E-AC51-7153EBD3C16D}" destId="{B98B5539-A647-4169-B774-84E9A5975382}" srcOrd="0" destOrd="0" presId="urn:microsoft.com/office/officeart/2005/8/layout/hProcess4"/>
    <dgm:cxn modelId="{FD8AE3B2-47FC-4466-9F88-34DDC5853C20}" type="presParOf" srcId="{8815BDE2-C055-466E-AC51-7153EBD3C16D}" destId="{663FDEAD-333C-4969-A7FD-7C8D259699FC}" srcOrd="1" destOrd="0" presId="urn:microsoft.com/office/officeart/2005/8/layout/hProcess4"/>
    <dgm:cxn modelId="{31D34D23-A314-4C52-8533-8A3F915799B1}" type="presParOf" srcId="{8815BDE2-C055-466E-AC51-7153EBD3C16D}" destId="{43402535-B43C-435C-9178-1E08075B4F8A}" srcOrd="2" destOrd="0" presId="urn:microsoft.com/office/officeart/2005/8/layout/hProcess4"/>
    <dgm:cxn modelId="{6FFE1BD7-2316-44AA-BCB2-9107A35FD1D8}" type="presParOf" srcId="{8815BDE2-C055-466E-AC51-7153EBD3C16D}" destId="{55AC40C0-D74D-42FD-82BD-3FEB16582E2C}" srcOrd="3" destOrd="0" presId="urn:microsoft.com/office/officeart/2005/8/layout/hProcess4"/>
    <dgm:cxn modelId="{D4146A07-8C62-45CC-86E8-17EA09007D88}" type="presParOf" srcId="{8815BDE2-C055-466E-AC51-7153EBD3C16D}" destId="{A4ADA37F-1092-4926-BD7D-E63A5E0309BA}" srcOrd="4" destOrd="0" presId="urn:microsoft.com/office/officeart/2005/8/layout/hProcess4"/>
    <dgm:cxn modelId="{D475EAA2-0108-448D-9B8F-519121826878}" type="presParOf" srcId="{C9E1C6BB-D773-4D39-A080-0828BFCDB2B5}" destId="{745315D6-E2C3-4244-8FDD-34DE8A84EC11}" srcOrd="7" destOrd="0" presId="urn:microsoft.com/office/officeart/2005/8/layout/hProcess4"/>
    <dgm:cxn modelId="{447539E8-94B0-4BC7-8532-E0B7CC20969E}" type="presParOf" srcId="{C9E1C6BB-D773-4D39-A080-0828BFCDB2B5}" destId="{2A6B373F-E776-43AB-A154-23811526ADC6}" srcOrd="8" destOrd="0" presId="urn:microsoft.com/office/officeart/2005/8/layout/hProcess4"/>
    <dgm:cxn modelId="{B385B756-038C-4D3E-9A8A-6CA5DD80CB94}" type="presParOf" srcId="{2A6B373F-E776-43AB-A154-23811526ADC6}" destId="{1F074ACB-B619-4E9A-9AA1-0144AF7BB091}" srcOrd="0" destOrd="0" presId="urn:microsoft.com/office/officeart/2005/8/layout/hProcess4"/>
    <dgm:cxn modelId="{0BC39D09-D5C5-41A4-AFF3-FB3A9F9CAC21}" type="presParOf" srcId="{2A6B373F-E776-43AB-A154-23811526ADC6}" destId="{1BAB2332-8B0D-4D00-9DAE-E57DFC3A9CD7}" srcOrd="1" destOrd="0" presId="urn:microsoft.com/office/officeart/2005/8/layout/hProcess4"/>
    <dgm:cxn modelId="{C9F7C144-2E32-4CAE-9F8E-AEDF31D8DCBE}" type="presParOf" srcId="{2A6B373F-E776-43AB-A154-23811526ADC6}" destId="{D224262A-81E9-4438-8445-0F516362B382}" srcOrd="2" destOrd="0" presId="urn:microsoft.com/office/officeart/2005/8/layout/hProcess4"/>
    <dgm:cxn modelId="{0C76F7EB-35E4-4CDC-8222-6FE77C80BFDE}" type="presParOf" srcId="{2A6B373F-E776-43AB-A154-23811526ADC6}" destId="{B3AB3E52-98B0-4CB8-8E81-1F1CFBF81EF0}" srcOrd="3" destOrd="0" presId="urn:microsoft.com/office/officeart/2005/8/layout/hProcess4"/>
    <dgm:cxn modelId="{C65E6F60-13DF-4E10-8348-5456C3E1E922}"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C5024EDF-8421-4FA2-BC08-FAF6E2352B63}">
      <dgm:prSet custT="1"/>
      <dgm:spPr/>
      <dgm:t>
        <a:bodyPr/>
        <a:lstStyle/>
        <a:p>
          <a:r>
            <a:rPr lang="en-US" sz="4000" b="1"/>
            <a:t>Types</a:t>
          </a:r>
          <a:endParaRPr lang="en-GB" sz="4000"/>
        </a:p>
      </dgm:t>
    </dgm:pt>
    <dgm:pt modelId="{AD02AF29-9A2D-4678-9F1F-ED99980887F9}" type="parTrans" cxnId="{E7C31D20-8202-485C-BB39-B0388E30DF77}">
      <dgm:prSet/>
      <dgm:spPr/>
      <dgm:t>
        <a:bodyPr/>
        <a:lstStyle/>
        <a:p>
          <a:endParaRPr lang="en-GB"/>
        </a:p>
      </dgm:t>
    </dgm:pt>
    <dgm:pt modelId="{A49301F3-D9E1-4B3C-8DFC-66D913687E80}" type="sibTrans" cxnId="{E7C31D20-8202-485C-BB39-B0388E30DF77}">
      <dgm:prSet/>
      <dgm:spPr/>
      <dgm:t>
        <a:bodyPr/>
        <a:lstStyle/>
        <a:p>
          <a:endParaRPr lang="en-GB"/>
        </a:p>
      </dgm:t>
    </dgm:pt>
    <dgm:pt modelId="{46766BD0-D677-4E3D-93FF-A226353EC480}">
      <dgm:prSet custT="1"/>
      <dgm:spPr/>
      <dgm:t>
        <a:bodyPr/>
        <a:lstStyle/>
        <a:p>
          <a:pPr>
            <a:buFont typeface="Arial" panose="020B0604020202020204" pitchFamily="34" charset="0"/>
            <a:buChar char="•"/>
          </a:pPr>
          <a:r>
            <a:rPr lang="en-US" sz="1600" b="1">
              <a:solidFill>
                <a:schemeClr val="accent1"/>
              </a:solidFill>
            </a:rPr>
            <a:t>Mass Market</a:t>
          </a:r>
          <a:r>
            <a:rPr lang="en-US" sz="1600">
              <a:solidFill>
                <a:schemeClr val="accent1"/>
              </a:solidFill>
            </a:rPr>
            <a:t>:</a:t>
          </a:r>
        </a:p>
      </dgm:t>
    </dgm:pt>
    <dgm:pt modelId="{A1E027D2-143E-48B8-B6D7-F1F7A26CF3BB}" type="parTrans" cxnId="{FC61D08E-2D34-4D93-B65B-EAC89781BA62}">
      <dgm:prSet/>
      <dgm:spPr/>
      <dgm:t>
        <a:bodyPr/>
        <a:lstStyle/>
        <a:p>
          <a:endParaRPr lang="en-GB"/>
        </a:p>
      </dgm:t>
    </dgm:pt>
    <dgm:pt modelId="{0B0FBEC8-A12C-4ADA-9979-6CFF330751B6}" type="sibTrans" cxnId="{FC61D08E-2D34-4D93-B65B-EAC89781BA62}">
      <dgm:prSet/>
      <dgm:spPr/>
      <dgm:t>
        <a:bodyPr/>
        <a:lstStyle/>
        <a:p>
          <a:endParaRPr lang="en-GB"/>
        </a:p>
      </dgm:t>
    </dgm:pt>
    <dgm:pt modelId="{33391998-59BF-402F-A438-37709E358A9A}">
      <dgm:prSet custT="1"/>
      <dgm:spPr/>
      <dgm:t>
        <a:bodyPr/>
        <a:lstStyle/>
        <a:p>
          <a:pPr>
            <a:buFont typeface="Arial" panose="020B0604020202020204" pitchFamily="34" charset="0"/>
            <a:buChar char="•"/>
          </a:pPr>
          <a:r>
            <a:rPr lang="en-US" sz="1600" b="1">
              <a:solidFill>
                <a:schemeClr val="accent1"/>
              </a:solidFill>
            </a:rPr>
            <a:t>Diversified</a:t>
          </a:r>
          <a:r>
            <a:rPr lang="en-US" sz="1600">
              <a:solidFill>
                <a:schemeClr val="accent1"/>
              </a:solidFill>
            </a:rPr>
            <a:t>:</a:t>
          </a:r>
        </a:p>
      </dgm:t>
    </dgm:pt>
    <dgm:pt modelId="{67F6871B-8219-4F0E-BDD6-DE6163DDF2A2}" type="parTrans" cxnId="{F61F9B02-72C3-4232-9F35-8487218A20C8}">
      <dgm:prSet/>
      <dgm:spPr/>
      <dgm:t>
        <a:bodyPr/>
        <a:lstStyle/>
        <a:p>
          <a:endParaRPr lang="en-GB"/>
        </a:p>
      </dgm:t>
    </dgm:pt>
    <dgm:pt modelId="{ED7A5D0F-AEF8-4E5B-AD58-7D53660EB1BC}" type="sibTrans" cxnId="{F61F9B02-72C3-4232-9F35-8487218A20C8}">
      <dgm:prSet/>
      <dgm:spPr/>
      <dgm:t>
        <a:bodyPr/>
        <a:lstStyle/>
        <a:p>
          <a:endParaRPr lang="en-GB"/>
        </a:p>
      </dgm:t>
    </dgm:pt>
    <dgm:pt modelId="{0CBF0402-6E5A-4EF7-AFC6-22B1FD11A397}">
      <dgm:prSet custT="1"/>
      <dgm:spPr/>
      <dgm:t>
        <a:bodyPr/>
        <a:lstStyle/>
        <a:p>
          <a:pPr>
            <a:buFont typeface="Arial" panose="020B0604020202020204" pitchFamily="34" charset="0"/>
            <a:buChar char="•"/>
          </a:pPr>
          <a:r>
            <a:rPr lang="en-US" sz="1600" b="1">
              <a:solidFill>
                <a:schemeClr val="accent1"/>
              </a:solidFill>
            </a:rPr>
            <a:t>Multilateral Platforms</a:t>
          </a:r>
          <a:r>
            <a:rPr lang="en-US" sz="1600">
              <a:solidFill>
                <a:schemeClr val="accent1"/>
              </a:solidFill>
            </a:rPr>
            <a:t>:</a:t>
          </a:r>
        </a:p>
      </dgm:t>
    </dgm:pt>
    <dgm:pt modelId="{6825533C-5B11-4C2C-A897-8B7F21BCBBCC}" type="parTrans" cxnId="{922FD7D6-C944-469C-AEE3-C257A455C0FA}">
      <dgm:prSet/>
      <dgm:spPr/>
      <dgm:t>
        <a:bodyPr/>
        <a:lstStyle/>
        <a:p>
          <a:endParaRPr lang="en-GB"/>
        </a:p>
      </dgm:t>
    </dgm:pt>
    <dgm:pt modelId="{80E6AE7F-D97D-486D-84BB-C97136B405BA}" type="sibTrans" cxnId="{922FD7D6-C944-469C-AEE3-C257A455C0FA}">
      <dgm:prSet/>
      <dgm:spPr/>
      <dgm:t>
        <a:bodyPr/>
        <a:lstStyle/>
        <a:p>
          <a:endParaRPr lang="en-GB"/>
        </a:p>
      </dgm:t>
    </dgm:pt>
    <dgm:pt modelId="{83EC1906-C56F-45BB-B4FE-2FC0E5C83B1E}">
      <dgm:prSet custT="1"/>
      <dgm:spPr/>
      <dgm:t>
        <a:bodyPr/>
        <a:lstStyle/>
        <a:p>
          <a:pPr>
            <a:buFont typeface="Arial" panose="020B0604020202020204" pitchFamily="34" charset="0"/>
            <a:buChar char="•"/>
          </a:pPr>
          <a:r>
            <a:rPr lang="en-US" sz="1600" b="1">
              <a:solidFill>
                <a:schemeClr val="accent1"/>
              </a:solidFill>
            </a:rPr>
            <a:t>Niche Market</a:t>
          </a:r>
          <a:r>
            <a:rPr lang="en-US" sz="1600">
              <a:solidFill>
                <a:schemeClr val="accent1"/>
              </a:solidFill>
            </a:rPr>
            <a:t>:</a:t>
          </a:r>
        </a:p>
      </dgm:t>
    </dgm:pt>
    <dgm:pt modelId="{6831D1C3-1049-411C-9D1B-CFDABD0DF9EA}" type="parTrans" cxnId="{CB43B3FA-82A4-475A-9F0F-453BFBFC1877}">
      <dgm:prSet/>
      <dgm:spPr/>
      <dgm:t>
        <a:bodyPr/>
        <a:lstStyle/>
        <a:p>
          <a:endParaRPr lang="en-GB"/>
        </a:p>
      </dgm:t>
    </dgm:pt>
    <dgm:pt modelId="{98FB9462-7FA4-4D0D-AF5E-89E3515DF867}" type="sibTrans" cxnId="{CB43B3FA-82A4-475A-9F0F-453BFBFC1877}">
      <dgm:prSet/>
      <dgm:spPr/>
      <dgm:t>
        <a:bodyPr/>
        <a:lstStyle/>
        <a:p>
          <a:endParaRPr lang="en-GB"/>
        </a:p>
      </dgm:t>
    </dgm:pt>
    <dgm:pt modelId="{3B6302D0-8EB9-4095-8E51-C2FF53DA911F}">
      <dgm:prSet custT="1"/>
      <dgm:spPr/>
      <dgm:t>
        <a:bodyPr/>
        <a:lstStyle/>
        <a:p>
          <a:pPr>
            <a:buFont typeface="Arial" panose="020B0604020202020204" pitchFamily="34" charset="0"/>
            <a:buNone/>
          </a:pPr>
          <a:r>
            <a:rPr lang="en-US" sz="1600" dirty="0">
              <a:solidFill>
                <a:schemeClr val="accent1"/>
              </a:solidFill>
            </a:rPr>
            <a:t>   Targets a broad, undifferentiated audience. Common in consumer electronics and household goods.</a:t>
          </a:r>
        </a:p>
      </dgm:t>
    </dgm:pt>
    <dgm:pt modelId="{61F6FB52-A055-4FAB-AABB-A145F99C8EAC}" type="parTrans" cxnId="{C567E9F0-1821-4CC1-9191-5177D5AEBB33}">
      <dgm:prSet/>
      <dgm:spPr/>
      <dgm:t>
        <a:bodyPr/>
        <a:lstStyle/>
        <a:p>
          <a:endParaRPr lang="en-GB"/>
        </a:p>
      </dgm:t>
    </dgm:pt>
    <dgm:pt modelId="{537C48AE-A096-43C9-83A3-504D1EF725B2}" type="sibTrans" cxnId="{C567E9F0-1821-4CC1-9191-5177D5AEBB33}">
      <dgm:prSet/>
      <dgm:spPr/>
      <dgm:t>
        <a:bodyPr/>
        <a:lstStyle/>
        <a:p>
          <a:endParaRPr lang="en-GB"/>
        </a:p>
      </dgm:t>
    </dgm:pt>
    <dgm:pt modelId="{872EFA88-BF1D-45D7-AB96-40975C749313}">
      <dgm:prSet custT="1"/>
      <dgm:spPr/>
      <dgm:t>
        <a:bodyPr/>
        <a:lstStyle/>
        <a:p>
          <a:pPr>
            <a:buFont typeface="Arial" panose="020B0604020202020204" pitchFamily="34" charset="0"/>
            <a:buChar char="•"/>
          </a:pPr>
          <a:r>
            <a:rPr lang="en-US" sz="1600" b="1" dirty="0">
              <a:solidFill>
                <a:schemeClr val="accent1"/>
              </a:solidFill>
            </a:rPr>
            <a:t>Segmented</a:t>
          </a:r>
          <a:r>
            <a:rPr lang="en-US" sz="1600" dirty="0">
              <a:solidFill>
                <a:schemeClr val="accent1"/>
              </a:solidFill>
            </a:rPr>
            <a:t>:</a:t>
          </a:r>
        </a:p>
      </dgm:t>
    </dgm:pt>
    <dgm:pt modelId="{E09B54E7-EEEA-4154-909E-28B734470980}" type="parTrans" cxnId="{0ABB707F-C7C2-4FE7-B9ED-9FB08EDE299E}">
      <dgm:prSet/>
      <dgm:spPr/>
      <dgm:t>
        <a:bodyPr/>
        <a:lstStyle/>
        <a:p>
          <a:endParaRPr lang="en-GB"/>
        </a:p>
      </dgm:t>
    </dgm:pt>
    <dgm:pt modelId="{ADF5DF00-589E-4092-956C-BECAC7E9EB58}" type="sibTrans" cxnId="{0ABB707F-C7C2-4FE7-B9ED-9FB08EDE299E}">
      <dgm:prSet/>
      <dgm:spPr/>
      <dgm:t>
        <a:bodyPr/>
        <a:lstStyle/>
        <a:p>
          <a:endParaRPr lang="en-GB"/>
        </a:p>
      </dgm:t>
    </dgm:pt>
    <dgm:pt modelId="{AD322F07-260B-4161-A8A4-45B2625E9EE8}">
      <dgm:prSet custT="1"/>
      <dgm:spPr/>
      <dgm:t>
        <a:bodyPr/>
        <a:lstStyle/>
        <a:p>
          <a:pPr>
            <a:buFont typeface="Arial" panose="020B0604020202020204" pitchFamily="34" charset="0"/>
            <a:buNone/>
          </a:pPr>
          <a:r>
            <a:rPr lang="en-US" sz="1600">
              <a:solidFill>
                <a:schemeClr val="accent1"/>
              </a:solidFill>
            </a:rPr>
            <a:t>   Focuses on a narrow, specialized segment with unique needs. Examples include luxury goods or specialty food products.</a:t>
          </a:r>
        </a:p>
      </dgm:t>
    </dgm:pt>
    <dgm:pt modelId="{F3C4484B-22DE-4B1C-AA38-F87EEDE7A403}" type="parTrans" cxnId="{46D6D07F-454B-4584-B0D8-D8157AD7E35F}">
      <dgm:prSet/>
      <dgm:spPr/>
      <dgm:t>
        <a:bodyPr/>
        <a:lstStyle/>
        <a:p>
          <a:endParaRPr lang="en-GB"/>
        </a:p>
      </dgm:t>
    </dgm:pt>
    <dgm:pt modelId="{942A9718-7BFC-417C-9D09-79E671C5DFB2}" type="sibTrans" cxnId="{46D6D07F-454B-4584-B0D8-D8157AD7E35F}">
      <dgm:prSet/>
      <dgm:spPr/>
      <dgm:t>
        <a:bodyPr/>
        <a:lstStyle/>
        <a:p>
          <a:endParaRPr lang="en-GB"/>
        </a:p>
      </dgm:t>
    </dgm:pt>
    <dgm:pt modelId="{73EE5988-DD67-45B6-9F8E-A568AFC4DAB6}">
      <dgm:prSet custT="1"/>
      <dgm:spPr/>
      <dgm:t>
        <a:bodyPr/>
        <a:lstStyle/>
        <a:p>
          <a:pPr>
            <a:buFont typeface="Arial" panose="020B0604020202020204" pitchFamily="34" charset="0"/>
            <a:buNone/>
          </a:pPr>
          <a:r>
            <a:rPr lang="en-US" sz="1600">
              <a:solidFill>
                <a:schemeClr val="accent1"/>
              </a:solidFill>
            </a:rPr>
            <a:t>    Serves unrelated customer segments with distinct needs, such as a company offering both personal and corporate financial services.</a:t>
          </a:r>
        </a:p>
      </dgm:t>
    </dgm:pt>
    <dgm:pt modelId="{011B6142-6AF2-4C53-A8BE-4678F67EAE77}" type="parTrans" cxnId="{E9F1C659-4391-4397-8785-F76C0E02EB97}">
      <dgm:prSet/>
      <dgm:spPr/>
      <dgm:t>
        <a:bodyPr/>
        <a:lstStyle/>
        <a:p>
          <a:endParaRPr lang="en-GB"/>
        </a:p>
      </dgm:t>
    </dgm:pt>
    <dgm:pt modelId="{300C12B5-3276-4786-A812-ADABD530DD47}" type="sibTrans" cxnId="{E9F1C659-4391-4397-8785-F76C0E02EB97}">
      <dgm:prSet/>
      <dgm:spPr/>
      <dgm:t>
        <a:bodyPr/>
        <a:lstStyle/>
        <a:p>
          <a:endParaRPr lang="en-GB"/>
        </a:p>
      </dgm:t>
    </dgm:pt>
    <dgm:pt modelId="{1B52FF17-B797-46DE-BFE3-BAE736E344D6}">
      <dgm:prSet custT="1"/>
      <dgm:spPr/>
      <dgm:t>
        <a:bodyPr/>
        <a:lstStyle/>
        <a:p>
          <a:pPr>
            <a:buFont typeface="Arial" panose="020B0604020202020204" pitchFamily="34" charset="0"/>
            <a:buNone/>
          </a:pPr>
          <a:r>
            <a:rPr lang="en-US" sz="1600">
              <a:solidFill>
                <a:schemeClr val="accent1"/>
              </a:solidFill>
            </a:rPr>
            <a:t>   Caters to interdependent segments, such as credit card companies serving both cardholders and merchants.</a:t>
          </a:r>
        </a:p>
      </dgm:t>
    </dgm:pt>
    <dgm:pt modelId="{BF3D8909-0C8A-4837-8584-52765603CFB7}" type="parTrans" cxnId="{72CF57A8-F184-42BD-ADFC-FA77F66EA970}">
      <dgm:prSet/>
      <dgm:spPr/>
      <dgm:t>
        <a:bodyPr/>
        <a:lstStyle/>
        <a:p>
          <a:endParaRPr lang="en-GB"/>
        </a:p>
      </dgm:t>
    </dgm:pt>
    <dgm:pt modelId="{37D70268-D8F4-4D86-9E86-8C8446D8E626}" type="sibTrans" cxnId="{72CF57A8-F184-42BD-ADFC-FA77F66EA970}">
      <dgm:prSet/>
      <dgm:spPr/>
      <dgm:t>
        <a:bodyPr/>
        <a:lstStyle/>
        <a:p>
          <a:endParaRPr lang="en-GB"/>
        </a:p>
      </dgm:t>
    </dgm:pt>
    <dgm:pt modelId="{AB507BC1-8C19-4AFA-8150-602DF2954E7F}">
      <dgm:prSet custT="1"/>
      <dgm:spPr/>
      <dgm:t>
        <a:bodyPr/>
        <a:lstStyle/>
        <a:p>
          <a:pPr>
            <a:buFont typeface="Arial" panose="020B0604020202020204" pitchFamily="34" charset="0"/>
            <a:buChar char="•"/>
          </a:pPr>
          <a:endParaRPr lang="en-US" sz="1600">
            <a:solidFill>
              <a:schemeClr val="accent1"/>
            </a:solidFill>
          </a:endParaRPr>
        </a:p>
      </dgm:t>
    </dgm:pt>
    <dgm:pt modelId="{D3B8F1BC-7AB3-4B79-A141-65BD082A797A}" type="parTrans" cxnId="{1AF6D5C3-C319-42F2-A689-21319B666457}">
      <dgm:prSet/>
      <dgm:spPr/>
      <dgm:t>
        <a:bodyPr/>
        <a:lstStyle/>
        <a:p>
          <a:endParaRPr lang="en-GB"/>
        </a:p>
      </dgm:t>
    </dgm:pt>
    <dgm:pt modelId="{5D42FE2C-A3C0-4ADE-8A06-627C56DBF102}" type="sibTrans" cxnId="{1AF6D5C3-C319-42F2-A689-21319B666457}">
      <dgm:prSet/>
      <dgm:spPr/>
      <dgm:t>
        <a:bodyPr/>
        <a:lstStyle/>
        <a:p>
          <a:endParaRPr lang="en-GB"/>
        </a:p>
      </dgm:t>
    </dgm:pt>
    <dgm:pt modelId="{F3E13FAB-CDE9-4233-955A-7776743E07DB}">
      <dgm:prSet custT="1"/>
      <dgm:spPr/>
      <dgm:t>
        <a:bodyPr/>
        <a:lstStyle/>
        <a:p>
          <a:pPr>
            <a:buFont typeface="Arial" panose="020B0604020202020204" pitchFamily="34" charset="0"/>
            <a:buNone/>
          </a:pPr>
          <a:endParaRPr lang="en-US" sz="1600">
            <a:solidFill>
              <a:schemeClr val="accent1"/>
            </a:solidFill>
          </a:endParaRPr>
        </a:p>
      </dgm:t>
    </dgm:pt>
    <dgm:pt modelId="{D9D655AA-C07C-4539-9E38-CA58B7C4C6F5}" type="parTrans" cxnId="{A7D92E1F-4A07-4221-BA61-D66BDCD93ED9}">
      <dgm:prSet/>
      <dgm:spPr/>
      <dgm:t>
        <a:bodyPr/>
        <a:lstStyle/>
        <a:p>
          <a:endParaRPr lang="en-GB"/>
        </a:p>
      </dgm:t>
    </dgm:pt>
    <dgm:pt modelId="{12DE6BEB-44A5-4468-8401-28A301FA8F66}" type="sibTrans" cxnId="{A7D92E1F-4A07-4221-BA61-D66BDCD93ED9}">
      <dgm:prSet/>
      <dgm:spPr/>
      <dgm:t>
        <a:bodyPr/>
        <a:lstStyle/>
        <a:p>
          <a:endParaRPr lang="en-GB"/>
        </a:p>
      </dgm:t>
    </dgm:pt>
    <dgm:pt modelId="{55CA9A25-45C0-4708-96A5-B0B993943EDF}">
      <dgm:prSet custT="1"/>
      <dgm:spPr/>
      <dgm:t>
        <a:bodyPr/>
        <a:lstStyle/>
        <a:p>
          <a:pPr>
            <a:buFont typeface="Arial" panose="020B0604020202020204" pitchFamily="34" charset="0"/>
            <a:buNone/>
          </a:pPr>
          <a:r>
            <a:rPr lang="en-US" sz="1600">
              <a:solidFill>
                <a:schemeClr val="accent1"/>
              </a:solidFill>
            </a:rPr>
            <a:t>    Differentiates between slightly varied needs within broader markets, such as offering different banking services to varying income levels.</a:t>
          </a:r>
        </a:p>
      </dgm:t>
    </dgm:pt>
    <dgm:pt modelId="{7703C151-4443-48C1-89A6-1C0AF983DB4F}" type="parTrans" cxnId="{17B0BBD2-A85B-44F7-A747-C94A0E4F84E2}">
      <dgm:prSet/>
      <dgm:spPr/>
      <dgm:t>
        <a:bodyPr/>
        <a:lstStyle/>
        <a:p>
          <a:endParaRPr lang="en-GB"/>
        </a:p>
      </dgm:t>
    </dgm:pt>
    <dgm:pt modelId="{AD79B1E1-ECB3-4080-A85C-A33A74018661}" type="sibTrans" cxnId="{17B0BBD2-A85B-44F7-A747-C94A0E4F84E2}">
      <dgm:prSet/>
      <dgm:spPr/>
      <dgm:t>
        <a:bodyPr/>
        <a:lstStyle/>
        <a:p>
          <a:endParaRPr lang="en-GB"/>
        </a:p>
      </dgm:t>
    </dgm:pt>
    <dgm:pt modelId="{AAE20895-9D69-4FC6-A0BE-8F3719AF025F}">
      <dgm:prSet custT="1"/>
      <dgm:spPr/>
      <dgm:t>
        <a:bodyPr/>
        <a:lstStyle/>
        <a:p>
          <a:pPr>
            <a:buFont typeface="Arial" panose="020B0604020202020204" pitchFamily="34" charset="0"/>
            <a:buNone/>
          </a:pPr>
          <a:endParaRPr lang="en-US" sz="1600">
            <a:solidFill>
              <a:schemeClr val="accent1"/>
            </a:solidFill>
          </a:endParaRPr>
        </a:p>
      </dgm:t>
    </dgm:pt>
    <dgm:pt modelId="{B6E8DCDB-73E0-4E1D-9A72-360CF4380561}" type="parTrans" cxnId="{CE93E9F7-73AD-4EDC-B193-DC70D636C541}">
      <dgm:prSet/>
      <dgm:spPr/>
      <dgm:t>
        <a:bodyPr/>
        <a:lstStyle/>
        <a:p>
          <a:endParaRPr lang="en-GB"/>
        </a:p>
      </dgm:t>
    </dgm:pt>
    <dgm:pt modelId="{9C3717A2-CC87-4FDF-BF53-9541618CDFC8}" type="sibTrans" cxnId="{CE93E9F7-73AD-4EDC-B193-DC70D636C541}">
      <dgm:prSet/>
      <dgm:spPr/>
      <dgm:t>
        <a:bodyPr/>
        <a:lstStyle/>
        <a:p>
          <a:endParaRPr lang="en-GB"/>
        </a:p>
      </dgm:t>
    </dgm:pt>
    <dgm:pt modelId="{063FF7CA-00FE-469A-883C-3BF2E12D107F}">
      <dgm:prSet custT="1"/>
      <dgm:spPr/>
      <dgm:t>
        <a:bodyPr/>
        <a:lstStyle/>
        <a:p>
          <a:pPr>
            <a:buFont typeface="Arial" panose="020B0604020202020204" pitchFamily="34" charset="0"/>
            <a:buNone/>
          </a:pPr>
          <a:endParaRPr lang="en-US" sz="1600">
            <a:solidFill>
              <a:schemeClr val="accent1"/>
            </a:solidFill>
          </a:endParaRPr>
        </a:p>
      </dgm:t>
    </dgm:pt>
    <dgm:pt modelId="{F0F0AADC-647F-4798-A3F0-B74977C52246}" type="parTrans" cxnId="{EE331520-E483-49C6-8D07-E151E82ED81D}">
      <dgm:prSet/>
      <dgm:spPr/>
      <dgm:t>
        <a:bodyPr/>
        <a:lstStyle/>
        <a:p>
          <a:endParaRPr lang="en-GB"/>
        </a:p>
      </dgm:t>
    </dgm:pt>
    <dgm:pt modelId="{7A2E94F5-9D44-48FD-9629-FF8807A489A1}" type="sibTrans" cxnId="{EE331520-E483-49C6-8D07-E151E82ED81D}">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10198" custLinFactNeighborY="147">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D2A87401-F50E-4F23-B5AB-B67F3707186E}" type="presOf" srcId="{55CA9A25-45C0-4708-96A5-B0B993943EDF}" destId="{A9614270-DA90-455A-AC93-2EBE5B5E80E8}" srcOrd="0" destOrd="7" presId="urn:microsoft.com/office/officeart/2005/8/layout/chevron2"/>
    <dgm:cxn modelId="{F61F9B02-72C3-4232-9F35-8487218A20C8}" srcId="{C5024EDF-8421-4FA2-BC08-FAF6E2352B63}" destId="{33391998-59BF-402F-A438-37709E358A9A}" srcOrd="8" destOrd="0" parTransId="{67F6871B-8219-4F0E-BDD6-DE6163DDF2A2}" sibTransId="{ED7A5D0F-AEF8-4E5B-AD58-7D53660EB1BC}"/>
    <dgm:cxn modelId="{8C6C200E-0DEB-442D-846F-17FBA70FD383}" type="presOf" srcId="{33391998-59BF-402F-A438-37709E358A9A}" destId="{A9614270-DA90-455A-AC93-2EBE5B5E80E8}" srcOrd="0" destOrd="9" presId="urn:microsoft.com/office/officeart/2005/8/layout/chevron2"/>
    <dgm:cxn modelId="{15B70219-31CF-4221-89A6-1D5F750D8101}" type="presOf" srcId="{46766BD0-D677-4E3D-93FF-A226353EC480}" destId="{A9614270-DA90-455A-AC93-2EBE5B5E80E8}" srcOrd="0" destOrd="0" presId="urn:microsoft.com/office/officeart/2005/8/layout/chevron2"/>
    <dgm:cxn modelId="{C6B54D1A-0F97-4822-B87F-320057C75407}" type="presOf" srcId="{7E4D1018-8EFC-4128-BC0C-F812BB8C83FD}" destId="{0904BA1C-4811-4F95-AB29-F4591371A89C}" srcOrd="0" destOrd="0" presId="urn:microsoft.com/office/officeart/2005/8/layout/chevron2"/>
    <dgm:cxn modelId="{A7D92E1F-4A07-4221-BA61-D66BDCD93ED9}" srcId="{C5024EDF-8421-4FA2-BC08-FAF6E2352B63}" destId="{F3E13FAB-CDE9-4233-955A-7776743E07DB}" srcOrd="5" destOrd="0" parTransId="{D9D655AA-C07C-4539-9E38-CA58B7C4C6F5}" sibTransId="{12DE6BEB-44A5-4468-8401-28A301FA8F66}"/>
    <dgm:cxn modelId="{EE331520-E483-49C6-8D07-E151E82ED81D}" srcId="{C5024EDF-8421-4FA2-BC08-FAF6E2352B63}" destId="{063FF7CA-00FE-469A-883C-3BF2E12D107F}" srcOrd="10" destOrd="0" parTransId="{F0F0AADC-647F-4798-A3F0-B74977C52246}" sibTransId="{7A2E94F5-9D44-48FD-9629-FF8807A489A1}"/>
    <dgm:cxn modelId="{E7C31D20-8202-485C-BB39-B0388E30DF77}" srcId="{7E4D1018-8EFC-4128-BC0C-F812BB8C83FD}" destId="{C5024EDF-8421-4FA2-BC08-FAF6E2352B63}" srcOrd="0" destOrd="0" parTransId="{AD02AF29-9A2D-4678-9F1F-ED99980887F9}" sibTransId="{A49301F3-D9E1-4B3C-8DFC-66D913687E80}"/>
    <dgm:cxn modelId="{15AD4F37-6321-4137-A90D-B487D6F7B9EB}" type="presOf" srcId="{063FF7CA-00FE-469A-883C-3BF2E12D107F}" destId="{A9614270-DA90-455A-AC93-2EBE5B5E80E8}" srcOrd="0" destOrd="11" presId="urn:microsoft.com/office/officeart/2005/8/layout/chevron2"/>
    <dgm:cxn modelId="{57DDE942-1F4B-4152-86B2-ABC59A7B0FE5}" type="presOf" srcId="{F3E13FAB-CDE9-4233-955A-7776743E07DB}" destId="{A9614270-DA90-455A-AC93-2EBE5B5E80E8}" srcOrd="0" destOrd="5" presId="urn:microsoft.com/office/officeart/2005/8/layout/chevron2"/>
    <dgm:cxn modelId="{780AA864-BB4D-4EC2-AB35-9674675098B1}" type="presOf" srcId="{3B6302D0-8EB9-4095-8E51-C2FF53DA911F}" destId="{A9614270-DA90-455A-AC93-2EBE5B5E80E8}" srcOrd="0" destOrd="1" presId="urn:microsoft.com/office/officeart/2005/8/layout/chevron2"/>
    <dgm:cxn modelId="{73D8E256-E651-46A2-A7C7-03DD55E484C0}" type="presOf" srcId="{AD322F07-260B-4161-A8A4-45B2625E9EE8}" destId="{A9614270-DA90-455A-AC93-2EBE5B5E80E8}" srcOrd="0" destOrd="4" presId="urn:microsoft.com/office/officeart/2005/8/layout/chevron2"/>
    <dgm:cxn modelId="{E9F1C659-4391-4397-8785-F76C0E02EB97}" srcId="{C5024EDF-8421-4FA2-BC08-FAF6E2352B63}" destId="{73EE5988-DD67-45B6-9F8E-A568AFC4DAB6}" srcOrd="9" destOrd="0" parTransId="{011B6142-6AF2-4C53-A8BE-4678F67EAE77}" sibTransId="{300C12B5-3276-4786-A812-ADABD530DD47}"/>
    <dgm:cxn modelId="{0ABB707F-C7C2-4FE7-B9ED-9FB08EDE299E}" srcId="{F3E13FAB-CDE9-4233-955A-7776743E07DB}" destId="{872EFA88-BF1D-45D7-AB96-40975C749313}" srcOrd="0" destOrd="0" parTransId="{E09B54E7-EEEA-4154-909E-28B734470980}" sibTransId="{ADF5DF00-589E-4092-956C-BECAC7E9EB58}"/>
    <dgm:cxn modelId="{46D6D07F-454B-4584-B0D8-D8157AD7E35F}" srcId="{C5024EDF-8421-4FA2-BC08-FAF6E2352B63}" destId="{AD322F07-260B-4161-A8A4-45B2625E9EE8}" srcOrd="4" destOrd="0" parTransId="{F3C4484B-22DE-4B1C-AA38-F87EEDE7A403}" sibTransId="{942A9718-7BFC-417C-9D09-79E671C5DFB2}"/>
    <dgm:cxn modelId="{6F1FBE80-E700-4946-9D07-E7CB1DE1F46D}" type="presOf" srcId="{83EC1906-C56F-45BB-B4FE-2FC0E5C83B1E}" destId="{A9614270-DA90-455A-AC93-2EBE5B5E80E8}" srcOrd="0" destOrd="3" presId="urn:microsoft.com/office/officeart/2005/8/layout/chevron2"/>
    <dgm:cxn modelId="{B9FB9888-0A2E-49E4-945A-16CE5A96862A}" type="presOf" srcId="{C5024EDF-8421-4FA2-BC08-FAF6E2352B63}" destId="{87A4CE8F-8E2D-4E2E-BF43-DA1E11153BA2}" srcOrd="0" destOrd="0" presId="urn:microsoft.com/office/officeart/2005/8/layout/chevron2"/>
    <dgm:cxn modelId="{FC61D08E-2D34-4D93-B65B-EAC89781BA62}" srcId="{C5024EDF-8421-4FA2-BC08-FAF6E2352B63}" destId="{46766BD0-D677-4E3D-93FF-A226353EC480}" srcOrd="0" destOrd="0" parTransId="{A1E027D2-143E-48B8-B6D7-F1F7A26CF3BB}" sibTransId="{0B0FBEC8-A12C-4ADA-9979-6CFF330751B6}"/>
    <dgm:cxn modelId="{547B0399-AE35-422E-94F9-0164BE785DEE}" type="presOf" srcId="{0CBF0402-6E5A-4EF7-AFC6-22B1FD11A397}" destId="{A9614270-DA90-455A-AC93-2EBE5B5E80E8}" srcOrd="0" destOrd="12" presId="urn:microsoft.com/office/officeart/2005/8/layout/chevron2"/>
    <dgm:cxn modelId="{C1C4B5A5-36E2-4C49-BF6B-1B53633494C4}" type="presOf" srcId="{872EFA88-BF1D-45D7-AB96-40975C749313}" destId="{A9614270-DA90-455A-AC93-2EBE5B5E80E8}" srcOrd="0" destOrd="6" presId="urn:microsoft.com/office/officeart/2005/8/layout/chevron2"/>
    <dgm:cxn modelId="{700B69A8-9111-4CBC-9773-719293EE063C}" type="presOf" srcId="{73EE5988-DD67-45B6-9F8E-A568AFC4DAB6}" destId="{A9614270-DA90-455A-AC93-2EBE5B5E80E8}" srcOrd="0" destOrd="10" presId="urn:microsoft.com/office/officeart/2005/8/layout/chevron2"/>
    <dgm:cxn modelId="{72CF57A8-F184-42BD-ADFC-FA77F66EA970}" srcId="{C5024EDF-8421-4FA2-BC08-FAF6E2352B63}" destId="{1B52FF17-B797-46DE-BFE3-BAE736E344D6}" srcOrd="12" destOrd="0" parTransId="{BF3D8909-0C8A-4837-8584-52765603CFB7}" sibTransId="{37D70268-D8F4-4D86-9E86-8C8446D8E626}"/>
    <dgm:cxn modelId="{1EF2E6B8-4147-4746-A285-04398AFC2FD6}" type="presOf" srcId="{AAE20895-9D69-4FC6-A0BE-8F3719AF025F}" destId="{A9614270-DA90-455A-AC93-2EBE5B5E80E8}" srcOrd="0" destOrd="8" presId="urn:microsoft.com/office/officeart/2005/8/layout/chevron2"/>
    <dgm:cxn modelId="{E67B03BD-8ABE-48EF-BB8C-9B0A79E084B6}" type="presOf" srcId="{1B52FF17-B797-46DE-BFE3-BAE736E344D6}" destId="{A9614270-DA90-455A-AC93-2EBE5B5E80E8}" srcOrd="0" destOrd="13" presId="urn:microsoft.com/office/officeart/2005/8/layout/chevron2"/>
    <dgm:cxn modelId="{1AF6D5C3-C319-42F2-A689-21319B666457}" srcId="{C5024EDF-8421-4FA2-BC08-FAF6E2352B63}" destId="{AB507BC1-8C19-4AFA-8150-602DF2954E7F}" srcOrd="2" destOrd="0" parTransId="{D3B8F1BC-7AB3-4B79-A141-65BD082A797A}" sibTransId="{5D42FE2C-A3C0-4ADE-8A06-627C56DBF102}"/>
    <dgm:cxn modelId="{17B0BBD2-A85B-44F7-A747-C94A0E4F84E2}" srcId="{C5024EDF-8421-4FA2-BC08-FAF6E2352B63}" destId="{55CA9A25-45C0-4708-96A5-B0B993943EDF}" srcOrd="6" destOrd="0" parTransId="{7703C151-4443-48C1-89A6-1C0AF983DB4F}" sibTransId="{AD79B1E1-ECB3-4080-A85C-A33A74018661}"/>
    <dgm:cxn modelId="{922FD7D6-C944-469C-AEE3-C257A455C0FA}" srcId="{C5024EDF-8421-4FA2-BC08-FAF6E2352B63}" destId="{0CBF0402-6E5A-4EF7-AFC6-22B1FD11A397}" srcOrd="11" destOrd="0" parTransId="{6825533C-5B11-4C2C-A897-8B7F21BCBBCC}" sibTransId="{80E6AE7F-D97D-486D-84BB-C97136B405BA}"/>
    <dgm:cxn modelId="{D1AEC9E1-4731-42C6-83E1-82193AA389B8}" type="presOf" srcId="{AB507BC1-8C19-4AFA-8150-602DF2954E7F}" destId="{A9614270-DA90-455A-AC93-2EBE5B5E80E8}" srcOrd="0" destOrd="2" presId="urn:microsoft.com/office/officeart/2005/8/layout/chevron2"/>
    <dgm:cxn modelId="{C567E9F0-1821-4CC1-9191-5177D5AEBB33}" srcId="{C5024EDF-8421-4FA2-BC08-FAF6E2352B63}" destId="{3B6302D0-8EB9-4095-8E51-C2FF53DA911F}" srcOrd="1" destOrd="0" parTransId="{61F6FB52-A055-4FAB-AABB-A145F99C8EAC}" sibTransId="{537C48AE-A096-43C9-83A3-504D1EF725B2}"/>
    <dgm:cxn modelId="{CE93E9F7-73AD-4EDC-B193-DC70D636C541}" srcId="{C5024EDF-8421-4FA2-BC08-FAF6E2352B63}" destId="{AAE20895-9D69-4FC6-A0BE-8F3719AF025F}" srcOrd="7" destOrd="0" parTransId="{B6E8DCDB-73E0-4E1D-9A72-360CF4380561}" sibTransId="{9C3717A2-CC87-4FDF-BF53-9541618CDFC8}"/>
    <dgm:cxn modelId="{CB43B3FA-82A4-475A-9F0F-453BFBFC1877}" srcId="{C5024EDF-8421-4FA2-BC08-FAF6E2352B63}" destId="{83EC1906-C56F-45BB-B4FE-2FC0E5C83B1E}" srcOrd="3" destOrd="0" parTransId="{6831D1C3-1049-411C-9D1B-CFDABD0DF9EA}" sibTransId="{98FB9462-7FA4-4D0D-AF5E-89E3515DF867}"/>
    <dgm:cxn modelId="{5AD662E3-BC6F-4CAD-8FE5-27903E895D30}" type="presParOf" srcId="{0904BA1C-4811-4F95-AB29-F4591371A89C}" destId="{F54BB0B1-B4DA-4E20-AB13-6520E1322A95}" srcOrd="0" destOrd="0" presId="urn:microsoft.com/office/officeart/2005/8/layout/chevron2"/>
    <dgm:cxn modelId="{3FC68C77-3F63-4CDE-B127-3E92B8493399}" type="presParOf" srcId="{F54BB0B1-B4DA-4E20-AB13-6520E1322A95}" destId="{87A4CE8F-8E2D-4E2E-BF43-DA1E11153BA2}" srcOrd="0" destOrd="0" presId="urn:microsoft.com/office/officeart/2005/8/layout/chevron2"/>
    <dgm:cxn modelId="{1384745E-2818-496D-AF3E-BF4756B6D127}"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AD91167-CB7E-487F-B36B-AE428F492961}">
      <dgm:prSet phldrT="[Text]" custT="1"/>
      <dgm:spPr/>
      <dgm:t>
        <a:bodyPr/>
        <a:lstStyle/>
        <a:p>
          <a:pPr>
            <a:lnSpc>
              <a:spcPct val="150000"/>
            </a:lnSpc>
          </a:pPr>
          <a:r>
            <a:rPr lang="en-US" sz="1600" b="1">
              <a:solidFill>
                <a:schemeClr val="bg1"/>
              </a:solidFill>
            </a:rPr>
            <a:t>Newness</a:t>
          </a:r>
          <a:r>
            <a:rPr lang="en-US" sz="1600">
              <a:solidFill>
                <a:schemeClr val="bg1"/>
              </a:solidFill>
            </a:rPr>
            <a:t>:</a:t>
          </a:r>
          <a:endParaRPr lang="en-GB" sz="1600">
            <a:solidFill>
              <a:schemeClr val="bg1"/>
            </a:solidFill>
          </a:endParaRPr>
        </a:p>
      </dgm:t>
    </dgm:pt>
    <dgm:pt modelId="{2DF2F4A2-10B8-4DBA-9127-26725B1E5623}" type="parTrans" cxnId="{385FD0AE-308C-43FC-B2B4-DA7E730A2EB7}">
      <dgm:prSet/>
      <dgm:spPr/>
      <dgm:t>
        <a:bodyPr/>
        <a:lstStyle/>
        <a:p>
          <a:pPr>
            <a:lnSpc>
              <a:spcPct val="150000"/>
            </a:lnSpc>
          </a:pPr>
          <a:endParaRPr lang="en-GB" sz="1600"/>
        </a:p>
      </dgm:t>
    </dgm:pt>
    <dgm:pt modelId="{4526708D-B0BE-4B75-A55A-C4909067CF84}" type="sibTrans" cxnId="{385FD0AE-308C-43FC-B2B4-DA7E730A2EB7}">
      <dgm:prSet/>
      <dgm:spPr/>
      <dgm:t>
        <a:bodyPr/>
        <a:lstStyle/>
        <a:p>
          <a:pPr>
            <a:lnSpc>
              <a:spcPct val="150000"/>
            </a:lnSpc>
          </a:pPr>
          <a:endParaRPr lang="en-GB" sz="1600"/>
        </a:p>
      </dgm:t>
    </dgm:pt>
    <dgm:pt modelId="{C10F624A-315E-41F4-B796-8A7A42D52A1A}">
      <dgm:prSet custT="1"/>
      <dgm:spPr/>
      <dgm:t>
        <a:bodyPr/>
        <a:lstStyle/>
        <a:p>
          <a:pPr>
            <a:lnSpc>
              <a:spcPct val="150000"/>
            </a:lnSpc>
          </a:pPr>
          <a:r>
            <a:rPr lang="en-US" sz="1600" b="1">
              <a:solidFill>
                <a:schemeClr val="bg1"/>
              </a:solidFill>
            </a:rPr>
            <a:t>Performance</a:t>
          </a:r>
          <a:r>
            <a:rPr lang="en-US" sz="1600">
              <a:solidFill>
                <a:schemeClr val="bg1"/>
              </a:solidFill>
            </a:rPr>
            <a:t>:</a:t>
          </a:r>
          <a:endParaRPr lang="el-GR" sz="1600">
            <a:solidFill>
              <a:schemeClr val="bg1"/>
            </a:solidFill>
          </a:endParaRPr>
        </a:p>
      </dgm:t>
    </dgm:pt>
    <dgm:pt modelId="{85BBF235-DF42-4B96-9F5E-85FD016453B4}" type="parTrans" cxnId="{1CF066C6-B4B7-49D8-8F4B-23B093F87F71}">
      <dgm:prSet/>
      <dgm:spPr/>
      <dgm:t>
        <a:bodyPr/>
        <a:lstStyle/>
        <a:p>
          <a:pPr>
            <a:lnSpc>
              <a:spcPct val="150000"/>
            </a:lnSpc>
          </a:pPr>
          <a:endParaRPr lang="en-GB" sz="1600"/>
        </a:p>
      </dgm:t>
    </dgm:pt>
    <dgm:pt modelId="{D418C95E-1F0F-47A5-B7AE-24BC1E394A18}" type="sibTrans" cxnId="{1CF066C6-B4B7-49D8-8F4B-23B093F87F71}">
      <dgm:prSet/>
      <dgm:spPr/>
      <dgm:t>
        <a:bodyPr/>
        <a:lstStyle/>
        <a:p>
          <a:pPr>
            <a:lnSpc>
              <a:spcPct val="150000"/>
            </a:lnSpc>
          </a:pPr>
          <a:endParaRPr lang="en-GB" sz="1600"/>
        </a:p>
      </dgm:t>
    </dgm:pt>
    <dgm:pt modelId="{A2013BB9-0550-4DFE-884D-D7DF6026AFDB}">
      <dgm:prSet custT="1"/>
      <dgm:spPr/>
      <dgm:t>
        <a:bodyPr/>
        <a:lstStyle/>
        <a:p>
          <a:pPr>
            <a:lnSpc>
              <a:spcPct val="150000"/>
            </a:lnSpc>
          </a:pPr>
          <a:r>
            <a:rPr lang="en-US" sz="1600" b="1">
              <a:solidFill>
                <a:schemeClr val="bg1"/>
              </a:solidFill>
            </a:rPr>
            <a:t>Customization</a:t>
          </a:r>
          <a:r>
            <a:rPr lang="en-US" sz="1600">
              <a:solidFill>
                <a:schemeClr val="bg1"/>
              </a:solidFill>
            </a:rPr>
            <a:t>:</a:t>
          </a:r>
          <a:endParaRPr lang="el-GR" sz="1600">
            <a:solidFill>
              <a:schemeClr val="bg1"/>
            </a:solidFill>
          </a:endParaRPr>
        </a:p>
      </dgm:t>
    </dgm:pt>
    <dgm:pt modelId="{F4083728-A82F-42BE-9360-1799B9480791}" type="parTrans" cxnId="{CBD1707A-3710-4AA6-9A72-00A4D59F5D5D}">
      <dgm:prSet/>
      <dgm:spPr/>
      <dgm:t>
        <a:bodyPr/>
        <a:lstStyle/>
        <a:p>
          <a:pPr>
            <a:lnSpc>
              <a:spcPct val="150000"/>
            </a:lnSpc>
          </a:pPr>
          <a:endParaRPr lang="en-GB" sz="1600"/>
        </a:p>
      </dgm:t>
    </dgm:pt>
    <dgm:pt modelId="{C934514F-5E52-4E9D-B6DA-0D4F9157F954}" type="sibTrans" cxnId="{CBD1707A-3710-4AA6-9A72-00A4D59F5D5D}">
      <dgm:prSet/>
      <dgm:spPr/>
      <dgm:t>
        <a:bodyPr/>
        <a:lstStyle/>
        <a:p>
          <a:pPr>
            <a:lnSpc>
              <a:spcPct val="150000"/>
            </a:lnSpc>
          </a:pPr>
          <a:endParaRPr lang="en-GB" sz="1600"/>
        </a:p>
      </dgm:t>
    </dgm:pt>
    <dgm:pt modelId="{61DDA8C3-F54F-4FEE-9407-E2AC60072BD1}">
      <dgm:prSet custT="1"/>
      <dgm:spPr/>
      <dgm:t>
        <a:bodyPr/>
        <a:lstStyle/>
        <a:p>
          <a:pPr>
            <a:lnSpc>
              <a:spcPct val="150000"/>
            </a:lnSpc>
          </a:pPr>
          <a:r>
            <a:rPr lang="en-US" sz="1600" b="1">
              <a:solidFill>
                <a:schemeClr val="bg1"/>
              </a:solidFill>
            </a:rPr>
            <a:t>Getting the Job Done</a:t>
          </a:r>
          <a:r>
            <a:rPr lang="en-US" sz="1600">
              <a:solidFill>
                <a:schemeClr val="bg1"/>
              </a:solidFill>
            </a:rPr>
            <a:t>:</a:t>
          </a:r>
          <a:endParaRPr lang="el-GR" sz="1600">
            <a:solidFill>
              <a:schemeClr val="bg1"/>
            </a:solidFill>
          </a:endParaRPr>
        </a:p>
      </dgm:t>
    </dgm:pt>
    <dgm:pt modelId="{41351061-58C0-409F-BBA7-2CEA395A842C}" type="parTrans" cxnId="{B3DF43F6-4573-4339-8B2F-5E7651A07040}">
      <dgm:prSet/>
      <dgm:spPr/>
      <dgm:t>
        <a:bodyPr/>
        <a:lstStyle/>
        <a:p>
          <a:pPr>
            <a:lnSpc>
              <a:spcPct val="150000"/>
            </a:lnSpc>
          </a:pPr>
          <a:endParaRPr lang="en-GB" sz="1600"/>
        </a:p>
      </dgm:t>
    </dgm:pt>
    <dgm:pt modelId="{900DC88D-1A1B-4D2D-A1A7-9E2765FE620E}" type="sibTrans" cxnId="{B3DF43F6-4573-4339-8B2F-5E7651A07040}">
      <dgm:prSet/>
      <dgm:spPr/>
      <dgm:t>
        <a:bodyPr/>
        <a:lstStyle/>
        <a:p>
          <a:pPr>
            <a:lnSpc>
              <a:spcPct val="150000"/>
            </a:lnSpc>
          </a:pPr>
          <a:endParaRPr lang="en-GB" sz="1600"/>
        </a:p>
      </dgm:t>
    </dgm:pt>
    <dgm:pt modelId="{D0DE0028-7D5D-460B-92F6-8EE2D87076D6}">
      <dgm:prSet custT="1"/>
      <dgm:spPr/>
      <dgm:t>
        <a:bodyPr/>
        <a:lstStyle/>
        <a:p>
          <a:pPr>
            <a:lnSpc>
              <a:spcPct val="150000"/>
            </a:lnSpc>
          </a:pPr>
          <a:r>
            <a:rPr lang="en-US" sz="1600" b="1">
              <a:solidFill>
                <a:schemeClr val="bg1"/>
              </a:solidFill>
            </a:rPr>
            <a:t>Design</a:t>
          </a:r>
          <a:r>
            <a:rPr lang="en-US" sz="1600">
              <a:solidFill>
                <a:schemeClr val="bg1"/>
              </a:solidFill>
            </a:rPr>
            <a:t>:</a:t>
          </a:r>
          <a:endParaRPr lang="el-GR" sz="1600">
            <a:solidFill>
              <a:schemeClr val="bg1"/>
            </a:solidFill>
          </a:endParaRPr>
        </a:p>
      </dgm:t>
    </dgm:pt>
    <dgm:pt modelId="{794E0E25-4A69-4BF5-9E5F-B58A659F7B32}" type="parTrans" cxnId="{97343B70-D645-4615-AC3C-61B9E4FC1BD0}">
      <dgm:prSet/>
      <dgm:spPr/>
      <dgm:t>
        <a:bodyPr/>
        <a:lstStyle/>
        <a:p>
          <a:pPr>
            <a:lnSpc>
              <a:spcPct val="150000"/>
            </a:lnSpc>
          </a:pPr>
          <a:endParaRPr lang="en-GB" sz="1600"/>
        </a:p>
      </dgm:t>
    </dgm:pt>
    <dgm:pt modelId="{3A979AA6-49C5-4250-AC0D-0DDBBD9F2349}" type="sibTrans" cxnId="{97343B70-D645-4615-AC3C-61B9E4FC1BD0}">
      <dgm:prSet/>
      <dgm:spPr/>
      <dgm:t>
        <a:bodyPr/>
        <a:lstStyle/>
        <a:p>
          <a:pPr>
            <a:lnSpc>
              <a:spcPct val="150000"/>
            </a:lnSpc>
          </a:pPr>
          <a:endParaRPr lang="en-GB" sz="1600"/>
        </a:p>
      </dgm:t>
    </dgm:pt>
    <dgm:pt modelId="{D0E87CA5-C316-4DCF-8519-AD9FCF7F021A}">
      <dgm:prSet phldrT="[Text]" custT="1"/>
      <dgm:spPr/>
      <dgm:t>
        <a:bodyPr/>
        <a:lstStyle/>
        <a:p>
          <a:pPr>
            <a:lnSpc>
              <a:spcPct val="150000"/>
            </a:lnSpc>
          </a:pPr>
          <a:r>
            <a:rPr lang="en-US" sz="1600">
              <a:solidFill>
                <a:schemeClr val="accent1"/>
              </a:solidFill>
            </a:rPr>
            <a:t>Introducing completely new products or innovations that didn't exist before, appealing to early adopters.</a:t>
          </a:r>
          <a:endParaRPr lang="en-GB" sz="1600">
            <a:solidFill>
              <a:schemeClr val="accent1"/>
            </a:solidFill>
          </a:endParaRPr>
        </a:p>
      </dgm:t>
    </dgm:pt>
    <dgm:pt modelId="{18B8100D-A780-4813-81CC-5D9F6EE01CDD}" type="parTrans" cxnId="{09448989-ED0E-40FA-849C-D185FBB98159}">
      <dgm:prSet/>
      <dgm:spPr/>
      <dgm:t>
        <a:bodyPr/>
        <a:lstStyle/>
        <a:p>
          <a:pPr>
            <a:lnSpc>
              <a:spcPct val="150000"/>
            </a:lnSpc>
          </a:pPr>
          <a:endParaRPr lang="en-GB" sz="1600"/>
        </a:p>
      </dgm:t>
    </dgm:pt>
    <dgm:pt modelId="{60B3CB16-584E-4C77-BAD8-3195A3C33067}" type="sibTrans" cxnId="{09448989-ED0E-40FA-849C-D185FBB98159}">
      <dgm:prSet/>
      <dgm:spPr/>
      <dgm:t>
        <a:bodyPr/>
        <a:lstStyle/>
        <a:p>
          <a:pPr>
            <a:lnSpc>
              <a:spcPct val="150000"/>
            </a:lnSpc>
          </a:pPr>
          <a:endParaRPr lang="en-GB" sz="1600"/>
        </a:p>
      </dgm:t>
    </dgm:pt>
    <dgm:pt modelId="{5AB61E8A-D8DB-4498-B459-7397C1552569}">
      <dgm:prSet custT="1"/>
      <dgm:spPr/>
      <dgm:t>
        <a:bodyPr/>
        <a:lstStyle/>
        <a:p>
          <a:pPr>
            <a:lnSpc>
              <a:spcPct val="150000"/>
            </a:lnSpc>
          </a:pPr>
          <a:r>
            <a:rPr lang="en-US" sz="1600">
              <a:solidFill>
                <a:schemeClr val="accent1"/>
              </a:solidFill>
            </a:rPr>
            <a:t>Enhancing the performance or quality of existing products, attracting customers seeking better solutions.</a:t>
          </a:r>
          <a:endParaRPr lang="el-GR" sz="1600">
            <a:solidFill>
              <a:schemeClr val="accent1"/>
            </a:solidFill>
          </a:endParaRPr>
        </a:p>
      </dgm:t>
    </dgm:pt>
    <dgm:pt modelId="{40175183-A3AC-450A-8AA0-2A1EA5ABD92E}" type="parTrans" cxnId="{49771581-DA95-444A-92C9-31A9F7EC2C4A}">
      <dgm:prSet/>
      <dgm:spPr/>
      <dgm:t>
        <a:bodyPr/>
        <a:lstStyle/>
        <a:p>
          <a:pPr>
            <a:lnSpc>
              <a:spcPct val="150000"/>
            </a:lnSpc>
          </a:pPr>
          <a:endParaRPr lang="en-GB" sz="1600"/>
        </a:p>
      </dgm:t>
    </dgm:pt>
    <dgm:pt modelId="{D792610A-60E3-4B9D-8537-407405CD1383}" type="sibTrans" cxnId="{49771581-DA95-444A-92C9-31A9F7EC2C4A}">
      <dgm:prSet/>
      <dgm:spPr/>
      <dgm:t>
        <a:bodyPr/>
        <a:lstStyle/>
        <a:p>
          <a:pPr>
            <a:lnSpc>
              <a:spcPct val="150000"/>
            </a:lnSpc>
          </a:pPr>
          <a:endParaRPr lang="en-GB" sz="1600"/>
        </a:p>
      </dgm:t>
    </dgm:pt>
    <dgm:pt modelId="{C8976CDA-C60B-4B1D-915F-36EA18A36F7D}">
      <dgm:prSet custT="1"/>
      <dgm:spPr/>
      <dgm:t>
        <a:bodyPr/>
        <a:lstStyle/>
        <a:p>
          <a:pPr>
            <a:lnSpc>
              <a:spcPct val="150000"/>
            </a:lnSpc>
          </a:pPr>
          <a:r>
            <a:rPr lang="en-US" sz="1600">
              <a:solidFill>
                <a:schemeClr val="accent1"/>
              </a:solidFill>
            </a:rPr>
            <a:t>Offering personalized products or services tailored to specific customer needs, creating a more intimate customer experience.</a:t>
          </a:r>
          <a:endParaRPr lang="el-GR" sz="1600">
            <a:solidFill>
              <a:schemeClr val="accent1"/>
            </a:solidFill>
          </a:endParaRPr>
        </a:p>
      </dgm:t>
    </dgm:pt>
    <dgm:pt modelId="{9769CFC8-2EF1-4656-B4AC-29F8DE99FAB9}" type="parTrans" cxnId="{71FE2DCE-9FBA-4768-B0B0-2F85D2945E34}">
      <dgm:prSet/>
      <dgm:spPr/>
      <dgm:t>
        <a:bodyPr/>
        <a:lstStyle/>
        <a:p>
          <a:pPr>
            <a:lnSpc>
              <a:spcPct val="150000"/>
            </a:lnSpc>
          </a:pPr>
          <a:endParaRPr lang="en-GB" sz="1600"/>
        </a:p>
      </dgm:t>
    </dgm:pt>
    <dgm:pt modelId="{7A33CDC5-B3AB-418E-9BBB-2AD64A5263C6}" type="sibTrans" cxnId="{71FE2DCE-9FBA-4768-B0B0-2F85D2945E34}">
      <dgm:prSet/>
      <dgm:spPr/>
      <dgm:t>
        <a:bodyPr/>
        <a:lstStyle/>
        <a:p>
          <a:pPr>
            <a:lnSpc>
              <a:spcPct val="150000"/>
            </a:lnSpc>
          </a:pPr>
          <a:endParaRPr lang="en-GB" sz="1600"/>
        </a:p>
      </dgm:t>
    </dgm:pt>
    <dgm:pt modelId="{73863697-EDDB-4159-B9DD-BE71BCCCD96B}">
      <dgm:prSet custT="1"/>
      <dgm:spPr/>
      <dgm:t>
        <a:bodyPr/>
        <a:lstStyle/>
        <a:p>
          <a:pPr>
            <a:lnSpc>
              <a:spcPct val="150000"/>
            </a:lnSpc>
          </a:pPr>
          <a:r>
            <a:rPr lang="en-US" sz="1600">
              <a:solidFill>
                <a:schemeClr val="accent1"/>
              </a:solidFill>
            </a:rPr>
            <a:t>Solutions that help customers accomplish specific tasks more effectively or efficiently.</a:t>
          </a:r>
          <a:endParaRPr lang="el-GR" sz="1600">
            <a:solidFill>
              <a:schemeClr val="accent1"/>
            </a:solidFill>
          </a:endParaRPr>
        </a:p>
      </dgm:t>
    </dgm:pt>
    <dgm:pt modelId="{A729C9F9-E385-4F0D-BAF0-2ADADC22A727}" type="parTrans" cxnId="{141A418A-D510-42A3-81EA-1880823CF14A}">
      <dgm:prSet/>
      <dgm:spPr/>
      <dgm:t>
        <a:bodyPr/>
        <a:lstStyle/>
        <a:p>
          <a:pPr>
            <a:lnSpc>
              <a:spcPct val="150000"/>
            </a:lnSpc>
          </a:pPr>
          <a:endParaRPr lang="en-GB" sz="1600"/>
        </a:p>
      </dgm:t>
    </dgm:pt>
    <dgm:pt modelId="{305C692F-6AE1-4665-8170-0B7D6A83173C}" type="sibTrans" cxnId="{141A418A-D510-42A3-81EA-1880823CF14A}">
      <dgm:prSet/>
      <dgm:spPr/>
      <dgm:t>
        <a:bodyPr/>
        <a:lstStyle/>
        <a:p>
          <a:pPr>
            <a:lnSpc>
              <a:spcPct val="150000"/>
            </a:lnSpc>
          </a:pPr>
          <a:endParaRPr lang="en-GB" sz="1600"/>
        </a:p>
      </dgm:t>
    </dgm:pt>
    <dgm:pt modelId="{D8593557-4B87-45B1-AAE5-642EC6A1687C}">
      <dgm:prSet custT="1"/>
      <dgm:spPr/>
      <dgm:t>
        <a:bodyPr/>
        <a:lstStyle/>
        <a:p>
          <a:pPr>
            <a:lnSpc>
              <a:spcPct val="150000"/>
            </a:lnSpc>
          </a:pPr>
          <a:r>
            <a:rPr lang="en-US" sz="1600">
              <a:solidFill>
                <a:schemeClr val="accent1"/>
              </a:solidFill>
            </a:rPr>
            <a:t>Aesthetically pleasing or functionally superior design elements that differentiate a product..</a:t>
          </a:r>
          <a:endParaRPr lang="el-GR" sz="1600">
            <a:solidFill>
              <a:schemeClr val="accent1"/>
            </a:solidFill>
          </a:endParaRPr>
        </a:p>
      </dgm:t>
    </dgm:pt>
    <dgm:pt modelId="{C7EA5BA2-220A-414C-99F7-063C048E9DA7}" type="parTrans" cxnId="{6D023506-F14B-4455-8A0C-8464688BA2E4}">
      <dgm:prSet/>
      <dgm:spPr/>
      <dgm:t>
        <a:bodyPr/>
        <a:lstStyle/>
        <a:p>
          <a:pPr>
            <a:lnSpc>
              <a:spcPct val="150000"/>
            </a:lnSpc>
          </a:pPr>
          <a:endParaRPr lang="en-GB" sz="1600"/>
        </a:p>
      </dgm:t>
    </dgm:pt>
    <dgm:pt modelId="{B7B29FBC-4B87-4CEB-AA93-5C098A848420}" type="sibTrans" cxnId="{6D023506-F14B-4455-8A0C-8464688BA2E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dgm:pt>
  </dgm:ptLst>
  <dgm:cxnLst>
    <dgm:cxn modelId="{6FDA0305-47F0-478E-9C4B-DD4587396051}" type="presOf" srcId="{D0E87CA5-C316-4DCF-8519-AD9FCF7F021A}" destId="{8B310812-77F5-41F9-A7F5-9B488FF25462}" srcOrd="0" destOrd="0" presId="urn:microsoft.com/office/officeart/2011/layout/TabList"/>
    <dgm:cxn modelId="{6D023506-F14B-4455-8A0C-8464688BA2E4}" srcId="{D0DE0028-7D5D-460B-92F6-8EE2D87076D6}" destId="{D8593557-4B87-45B1-AAE5-642EC6A1687C}" srcOrd="0" destOrd="0" parTransId="{C7EA5BA2-220A-414C-99F7-063C048E9DA7}" sibTransId="{B7B29FBC-4B87-4CEB-AA93-5C098A848420}"/>
    <dgm:cxn modelId="{82D0F40E-2D63-4749-8042-393D71920E23}" type="presOf" srcId="{1AD91167-CB7E-487F-B36B-AE428F492961}" destId="{81F8082C-B172-4F72-8057-3A7C41A5CC40}" srcOrd="0" destOrd="0" presId="urn:microsoft.com/office/officeart/2011/layout/TabList"/>
    <dgm:cxn modelId="{E3EE6E4C-3452-41F3-BC60-BA82B4185C05}" type="presOf" srcId="{73863697-EDDB-4159-B9DD-BE71BCCCD96B}" destId="{1F384DE9-9EF4-4989-9AB7-4B53C9C3F0DE}" srcOrd="0" destOrd="0" presId="urn:microsoft.com/office/officeart/2011/layout/TabList"/>
    <dgm:cxn modelId="{97343B70-D645-4615-AC3C-61B9E4FC1BD0}" srcId="{32284DBD-8BE3-4B68-B22E-AB0CEC481679}" destId="{D0DE0028-7D5D-460B-92F6-8EE2D87076D6}" srcOrd="4" destOrd="0" parTransId="{794E0E25-4A69-4BF5-9E5F-B58A659F7B32}" sibTransId="{3A979AA6-49C5-4250-AC0D-0DDBBD9F2349}"/>
    <dgm:cxn modelId="{3B219F57-A5BC-4825-BD88-C0F82D1FD497}" type="presOf" srcId="{D8593557-4B87-45B1-AAE5-642EC6A1687C}" destId="{D54A36B3-3C10-4019-B25E-96BD6DF04980}" srcOrd="0" destOrd="0" presId="urn:microsoft.com/office/officeart/2011/layout/TabList"/>
    <dgm:cxn modelId="{732E3C78-78B1-46E7-ABC8-560DE2FAE800}" type="presOf" srcId="{D0DE0028-7D5D-460B-92F6-8EE2D87076D6}" destId="{6F69C0CB-D836-4DB0-8D88-C6E799EE345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CBD1707A-3710-4AA6-9A72-00A4D59F5D5D}" srcId="{32284DBD-8BE3-4B68-B22E-AB0CEC481679}" destId="{A2013BB9-0550-4DFE-884D-D7DF6026AFDB}" srcOrd="2" destOrd="0" parTransId="{F4083728-A82F-42BE-9360-1799B9480791}" sibTransId="{C934514F-5E52-4E9D-B6DA-0D4F9157F954}"/>
    <dgm:cxn modelId="{5B787B7B-96E5-4E18-8906-B2783FFDB117}" type="presOf" srcId="{A2013BB9-0550-4DFE-884D-D7DF6026AFDB}" destId="{B1809A7C-F5DF-4BF1-9A7B-8F347D402867}" srcOrd="0" destOrd="0" presId="urn:microsoft.com/office/officeart/2011/layout/TabList"/>
    <dgm:cxn modelId="{7CCF7480-D1CD-43F3-AC15-5614698E9993}" type="presOf" srcId="{C10F624A-315E-41F4-B796-8A7A42D52A1A}" destId="{938E9394-7124-4311-95F4-0F6088E68D46}" srcOrd="0" destOrd="0" presId="urn:microsoft.com/office/officeart/2011/layout/TabList"/>
    <dgm:cxn modelId="{49771581-DA95-444A-92C9-31A9F7EC2C4A}" srcId="{C10F624A-315E-41F4-B796-8A7A42D52A1A}" destId="{5AB61E8A-D8DB-4498-B459-7397C1552569}" srcOrd="0" destOrd="0" parTransId="{40175183-A3AC-450A-8AA0-2A1EA5ABD92E}" sibTransId="{D792610A-60E3-4B9D-8537-407405CD1383}"/>
    <dgm:cxn modelId="{09448989-ED0E-40FA-849C-D185FBB98159}" srcId="{1AD91167-CB7E-487F-B36B-AE428F492961}" destId="{D0E87CA5-C316-4DCF-8519-AD9FCF7F021A}" srcOrd="0" destOrd="0" parTransId="{18B8100D-A780-4813-81CC-5D9F6EE01CDD}" sibTransId="{60B3CB16-584E-4C77-BAD8-3195A3C33067}"/>
    <dgm:cxn modelId="{141A418A-D510-42A3-81EA-1880823CF14A}" srcId="{61DDA8C3-F54F-4FEE-9407-E2AC60072BD1}" destId="{73863697-EDDB-4159-B9DD-BE71BCCCD96B}" srcOrd="0" destOrd="0" parTransId="{A729C9F9-E385-4F0D-BAF0-2ADADC22A727}" sibTransId="{305C692F-6AE1-4665-8170-0B7D6A83173C}"/>
    <dgm:cxn modelId="{1F3AED99-F35D-4A52-AA78-00EB5E91777A}" type="presOf" srcId="{C8976CDA-C60B-4B1D-915F-36EA18A36F7D}" destId="{2591555B-A691-464F-BBC5-F3A5AF6DEFA0}" srcOrd="0" destOrd="0" presId="urn:microsoft.com/office/officeart/2011/layout/TabList"/>
    <dgm:cxn modelId="{2FCF1DA3-A35C-4694-9B0B-E3D0B021C830}" type="presOf" srcId="{5AB61E8A-D8DB-4498-B459-7397C1552569}" destId="{C409B313-2044-4AA7-BF56-A4A111BF3AF4}" srcOrd="0" destOrd="0" presId="urn:microsoft.com/office/officeart/2011/layout/TabList"/>
    <dgm:cxn modelId="{385FD0AE-308C-43FC-B2B4-DA7E730A2EB7}" srcId="{32284DBD-8BE3-4B68-B22E-AB0CEC481679}" destId="{1AD91167-CB7E-487F-B36B-AE428F492961}" srcOrd="0" destOrd="0" parTransId="{2DF2F4A2-10B8-4DBA-9127-26725B1E5623}" sibTransId="{4526708D-B0BE-4B75-A55A-C4909067CF84}"/>
    <dgm:cxn modelId="{49487FAF-4C4A-4F5C-AAFF-324D84CFCDA5}" type="presOf" srcId="{61DDA8C3-F54F-4FEE-9407-E2AC60072BD1}" destId="{480EB8C6-69C6-4772-B098-089AE747F852}" srcOrd="0" destOrd="0" presId="urn:microsoft.com/office/officeart/2011/layout/TabList"/>
    <dgm:cxn modelId="{1CF066C6-B4B7-49D8-8F4B-23B093F87F71}" srcId="{32284DBD-8BE3-4B68-B22E-AB0CEC481679}" destId="{C10F624A-315E-41F4-B796-8A7A42D52A1A}" srcOrd="1" destOrd="0" parTransId="{85BBF235-DF42-4B96-9F5E-85FD016453B4}" sibTransId="{D418C95E-1F0F-47A5-B7AE-24BC1E394A18}"/>
    <dgm:cxn modelId="{71FE2DCE-9FBA-4768-B0B0-2F85D2945E34}" srcId="{A2013BB9-0550-4DFE-884D-D7DF6026AFDB}" destId="{C8976CDA-C60B-4B1D-915F-36EA18A36F7D}" srcOrd="0" destOrd="0" parTransId="{9769CFC8-2EF1-4656-B4AC-29F8DE99FAB9}" sibTransId="{7A33CDC5-B3AB-418E-9BBB-2AD64A5263C6}"/>
    <dgm:cxn modelId="{B3DF43F6-4573-4339-8B2F-5E7651A07040}" srcId="{32284DBD-8BE3-4B68-B22E-AB0CEC481679}" destId="{61DDA8C3-F54F-4FEE-9407-E2AC60072BD1}" srcOrd="3" destOrd="0" parTransId="{41351061-58C0-409F-BBA7-2CEA395A842C}" sibTransId="{900DC88D-1A1B-4D2D-A1A7-9E2765FE620E}"/>
    <dgm:cxn modelId="{7D3A617F-F013-4C0A-9DF9-0E74FD54A7F6}" type="presParOf" srcId="{65B57ABF-9655-4DBB-B193-B028E4FCE53B}" destId="{55B86A11-CCCF-4FF0-83C4-0A85D90A8020}" srcOrd="0" destOrd="0" presId="urn:microsoft.com/office/officeart/2011/layout/TabList"/>
    <dgm:cxn modelId="{64C374DE-D386-4909-9624-C8F65A3983FC}" type="presParOf" srcId="{55B86A11-CCCF-4FF0-83C4-0A85D90A8020}" destId="{8B310812-77F5-41F9-A7F5-9B488FF25462}" srcOrd="0" destOrd="0" presId="urn:microsoft.com/office/officeart/2011/layout/TabList"/>
    <dgm:cxn modelId="{5A2AAB22-A65C-4FFF-9F1D-FC739542B4F8}" type="presParOf" srcId="{55B86A11-CCCF-4FF0-83C4-0A85D90A8020}" destId="{81F8082C-B172-4F72-8057-3A7C41A5CC40}" srcOrd="1" destOrd="0" presId="urn:microsoft.com/office/officeart/2011/layout/TabList"/>
    <dgm:cxn modelId="{7A79CD67-C382-493C-B91C-45C079B3EA40}" type="presParOf" srcId="{55B86A11-CCCF-4FF0-83C4-0A85D90A8020}" destId="{2E889975-75C0-4C10-9F0B-8A56D22A5C1F}" srcOrd="2" destOrd="0" presId="urn:microsoft.com/office/officeart/2011/layout/TabList"/>
    <dgm:cxn modelId="{FB04891C-2EAD-4488-8FA5-D1987FDAD940}" type="presParOf" srcId="{65B57ABF-9655-4DBB-B193-B028E4FCE53B}" destId="{F39C6985-0B89-431F-8A39-5C7973F6ED2B}" srcOrd="1" destOrd="0" presId="urn:microsoft.com/office/officeart/2011/layout/TabList"/>
    <dgm:cxn modelId="{BDFCB4CA-4CF8-4C43-A57E-69A17CC242E5}" type="presParOf" srcId="{65B57ABF-9655-4DBB-B193-B028E4FCE53B}" destId="{B4DFD586-B4D1-4BED-B8ED-2526F5B70BAF}" srcOrd="2" destOrd="0" presId="urn:microsoft.com/office/officeart/2011/layout/TabList"/>
    <dgm:cxn modelId="{4A74146F-98F0-45FE-91BF-944943531DFA}" type="presParOf" srcId="{B4DFD586-B4D1-4BED-B8ED-2526F5B70BAF}" destId="{C409B313-2044-4AA7-BF56-A4A111BF3AF4}" srcOrd="0" destOrd="0" presId="urn:microsoft.com/office/officeart/2011/layout/TabList"/>
    <dgm:cxn modelId="{4AD33B21-95D2-4905-A711-C412F162F24C}" type="presParOf" srcId="{B4DFD586-B4D1-4BED-B8ED-2526F5B70BAF}" destId="{938E9394-7124-4311-95F4-0F6088E68D46}" srcOrd="1" destOrd="0" presId="urn:microsoft.com/office/officeart/2011/layout/TabList"/>
    <dgm:cxn modelId="{88F6B8FE-1DDE-46C1-B241-6DA017B84D63}" type="presParOf" srcId="{B4DFD586-B4D1-4BED-B8ED-2526F5B70BAF}" destId="{20B46A75-35D4-48F3-A5C3-5011C6FB042B}" srcOrd="2" destOrd="0" presId="urn:microsoft.com/office/officeart/2011/layout/TabList"/>
    <dgm:cxn modelId="{322AD8D7-4663-46FC-8767-8721CCFD61FA}" type="presParOf" srcId="{65B57ABF-9655-4DBB-B193-B028E4FCE53B}" destId="{08E1D5B7-B152-4347-AD7A-2F4F2E49995F}" srcOrd="3" destOrd="0" presId="urn:microsoft.com/office/officeart/2011/layout/TabList"/>
    <dgm:cxn modelId="{52A6A3F3-20E1-4FC3-8D2D-B6569DD25A46}" type="presParOf" srcId="{65B57ABF-9655-4DBB-B193-B028E4FCE53B}" destId="{933ADC64-B66B-494D-9A90-0736B36CB460}" srcOrd="4" destOrd="0" presId="urn:microsoft.com/office/officeart/2011/layout/TabList"/>
    <dgm:cxn modelId="{AB4F9BD3-B74A-4CE7-8CC8-D07EFBEA07FF}" type="presParOf" srcId="{933ADC64-B66B-494D-9A90-0736B36CB460}" destId="{2591555B-A691-464F-BBC5-F3A5AF6DEFA0}" srcOrd="0" destOrd="0" presId="urn:microsoft.com/office/officeart/2011/layout/TabList"/>
    <dgm:cxn modelId="{41A1463D-2294-4316-B9AC-045D245C949C}" type="presParOf" srcId="{933ADC64-B66B-494D-9A90-0736B36CB460}" destId="{B1809A7C-F5DF-4BF1-9A7B-8F347D402867}" srcOrd="1" destOrd="0" presId="urn:microsoft.com/office/officeart/2011/layout/TabList"/>
    <dgm:cxn modelId="{13D0F369-1F0F-49E1-8B30-DEE25BB0269A}" type="presParOf" srcId="{933ADC64-B66B-494D-9A90-0736B36CB460}" destId="{FF674D37-54F5-4A45-86E1-E342798B03D1}" srcOrd="2" destOrd="0" presId="urn:microsoft.com/office/officeart/2011/layout/TabList"/>
    <dgm:cxn modelId="{54480A77-0451-4FA7-92BA-829BF195F7CF}" type="presParOf" srcId="{65B57ABF-9655-4DBB-B193-B028E4FCE53B}" destId="{61B99C34-4F8F-47FB-8283-FD128204658B}" srcOrd="5" destOrd="0" presId="urn:microsoft.com/office/officeart/2011/layout/TabList"/>
    <dgm:cxn modelId="{1516C817-ECF0-43A1-BB01-B7C6F98BC239}" type="presParOf" srcId="{65B57ABF-9655-4DBB-B193-B028E4FCE53B}" destId="{A16BD59D-D39C-499E-9EC8-7ADAB5428D43}" srcOrd="6" destOrd="0" presId="urn:microsoft.com/office/officeart/2011/layout/TabList"/>
    <dgm:cxn modelId="{F21231EC-2663-4E39-81EB-279B808C4238}" type="presParOf" srcId="{A16BD59D-D39C-499E-9EC8-7ADAB5428D43}" destId="{1F384DE9-9EF4-4989-9AB7-4B53C9C3F0DE}" srcOrd="0" destOrd="0" presId="urn:microsoft.com/office/officeart/2011/layout/TabList"/>
    <dgm:cxn modelId="{E7EBBDEA-7208-40B2-B137-A9561E2B635A}" type="presParOf" srcId="{A16BD59D-D39C-499E-9EC8-7ADAB5428D43}" destId="{480EB8C6-69C6-4772-B098-089AE747F852}" srcOrd="1" destOrd="0" presId="urn:microsoft.com/office/officeart/2011/layout/TabList"/>
    <dgm:cxn modelId="{FE8866A5-E2A7-40F3-B387-7F53554019B5}" type="presParOf" srcId="{A16BD59D-D39C-499E-9EC8-7ADAB5428D43}" destId="{574DD445-E71F-4D42-87C7-E4FACABDFDCD}" srcOrd="2" destOrd="0" presId="urn:microsoft.com/office/officeart/2011/layout/TabList"/>
    <dgm:cxn modelId="{5AE4395D-3CBF-454C-87BC-9880F05A47C1}" type="presParOf" srcId="{65B57ABF-9655-4DBB-B193-B028E4FCE53B}" destId="{DEAE1EDF-5DA0-473D-970A-C144B9699CEB}" srcOrd="7" destOrd="0" presId="urn:microsoft.com/office/officeart/2011/layout/TabList"/>
    <dgm:cxn modelId="{4D76F3CC-D28F-496B-8F98-679CE8BC1F7C}" type="presParOf" srcId="{65B57ABF-9655-4DBB-B193-B028E4FCE53B}" destId="{7A42A5C6-DA3F-4607-B36B-42D97F38646F}" srcOrd="8" destOrd="0" presId="urn:microsoft.com/office/officeart/2011/layout/TabList"/>
    <dgm:cxn modelId="{330D6C07-63AA-494A-9E64-DD7657A46BC3}" type="presParOf" srcId="{7A42A5C6-DA3F-4607-B36B-42D97F38646F}" destId="{D54A36B3-3C10-4019-B25E-96BD6DF04980}" srcOrd="0" destOrd="0" presId="urn:microsoft.com/office/officeart/2011/layout/TabList"/>
    <dgm:cxn modelId="{9B474F85-5C44-4F9A-A264-F7CB2150F655}" type="presParOf" srcId="{7A42A5C6-DA3F-4607-B36B-42D97F38646F}" destId="{6F69C0CB-D836-4DB0-8D88-C6E799EE3451}" srcOrd="1" destOrd="0" presId="urn:microsoft.com/office/officeart/2011/layout/TabList"/>
    <dgm:cxn modelId="{148527BE-C80C-4285-8C62-7402B700A810}"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9688A69-7893-45BD-AA5A-5213F4B7E5AD}">
      <dgm:prSet custT="1"/>
      <dgm:spPr/>
      <dgm:t>
        <a:bodyPr/>
        <a:lstStyle/>
        <a:p>
          <a:pPr>
            <a:lnSpc>
              <a:spcPct val="150000"/>
            </a:lnSpc>
          </a:pPr>
          <a:r>
            <a:rPr lang="en-US" sz="1600" b="1">
              <a:solidFill>
                <a:schemeClr val="bg1"/>
              </a:solidFill>
            </a:rPr>
            <a:t>Brand/Status</a:t>
          </a:r>
          <a:r>
            <a:rPr lang="en-US" sz="1600">
              <a:solidFill>
                <a:schemeClr val="bg1"/>
              </a:solidFill>
            </a:rPr>
            <a:t>:</a:t>
          </a:r>
          <a:endParaRPr lang="el-GR" sz="1600">
            <a:solidFill>
              <a:schemeClr val="bg1"/>
            </a:solidFill>
          </a:endParaRPr>
        </a:p>
      </dgm:t>
    </dgm:pt>
    <dgm:pt modelId="{A5664505-F683-4FAC-A028-AE6C3688561F}" type="parTrans" cxnId="{7B16606D-E388-42C3-AD5E-10925440EFAE}">
      <dgm:prSet/>
      <dgm:spPr/>
      <dgm:t>
        <a:bodyPr/>
        <a:lstStyle/>
        <a:p>
          <a:pPr>
            <a:lnSpc>
              <a:spcPct val="150000"/>
            </a:lnSpc>
          </a:pPr>
          <a:endParaRPr lang="en-GB" sz="1600"/>
        </a:p>
      </dgm:t>
    </dgm:pt>
    <dgm:pt modelId="{3CAF0102-31B4-4590-B9C7-2049414334E4}" type="sibTrans" cxnId="{7B16606D-E388-42C3-AD5E-10925440EFAE}">
      <dgm:prSet/>
      <dgm:spPr/>
      <dgm:t>
        <a:bodyPr/>
        <a:lstStyle/>
        <a:p>
          <a:pPr>
            <a:lnSpc>
              <a:spcPct val="150000"/>
            </a:lnSpc>
          </a:pPr>
          <a:endParaRPr lang="en-GB" sz="1600"/>
        </a:p>
      </dgm:t>
    </dgm:pt>
    <dgm:pt modelId="{3C68E89C-1170-444D-9587-25163B7EE803}">
      <dgm:prSet custT="1"/>
      <dgm:spPr/>
      <dgm:t>
        <a:bodyPr/>
        <a:lstStyle/>
        <a:p>
          <a:pPr>
            <a:lnSpc>
              <a:spcPct val="150000"/>
            </a:lnSpc>
          </a:pPr>
          <a:r>
            <a:rPr lang="en-US" sz="1600" b="1">
              <a:solidFill>
                <a:schemeClr val="bg1"/>
              </a:solidFill>
            </a:rPr>
            <a:t>Price</a:t>
          </a:r>
          <a:r>
            <a:rPr lang="en-US" sz="1600">
              <a:solidFill>
                <a:schemeClr val="bg1"/>
              </a:solidFill>
            </a:rPr>
            <a:t>:</a:t>
          </a:r>
          <a:endParaRPr lang="el-GR" sz="1600">
            <a:solidFill>
              <a:schemeClr val="bg1"/>
            </a:solidFill>
          </a:endParaRPr>
        </a:p>
      </dgm:t>
    </dgm:pt>
    <dgm:pt modelId="{DB645381-6AF2-4E81-848D-DE95306F2C64}" type="parTrans" cxnId="{24EE7F42-F181-4A5A-864B-583D655F5508}">
      <dgm:prSet/>
      <dgm:spPr/>
      <dgm:t>
        <a:bodyPr/>
        <a:lstStyle/>
        <a:p>
          <a:pPr>
            <a:lnSpc>
              <a:spcPct val="150000"/>
            </a:lnSpc>
          </a:pPr>
          <a:endParaRPr lang="en-GB" sz="1600"/>
        </a:p>
      </dgm:t>
    </dgm:pt>
    <dgm:pt modelId="{1E988B3E-03AE-456C-ABF6-064F43379E1B}" type="sibTrans" cxnId="{24EE7F42-F181-4A5A-864B-583D655F5508}">
      <dgm:prSet/>
      <dgm:spPr/>
      <dgm:t>
        <a:bodyPr/>
        <a:lstStyle/>
        <a:p>
          <a:pPr>
            <a:lnSpc>
              <a:spcPct val="150000"/>
            </a:lnSpc>
          </a:pPr>
          <a:endParaRPr lang="en-GB" sz="1600"/>
        </a:p>
      </dgm:t>
    </dgm:pt>
    <dgm:pt modelId="{3AF56005-ED95-4052-8530-D36176A06391}">
      <dgm:prSet custT="1"/>
      <dgm:spPr/>
      <dgm:t>
        <a:bodyPr/>
        <a:lstStyle/>
        <a:p>
          <a:pPr>
            <a:lnSpc>
              <a:spcPct val="150000"/>
            </a:lnSpc>
          </a:pPr>
          <a:r>
            <a:rPr lang="en-US" sz="1600" b="1">
              <a:solidFill>
                <a:schemeClr val="bg1"/>
              </a:solidFill>
            </a:rPr>
            <a:t>Cost Reduction</a:t>
          </a:r>
          <a:r>
            <a:rPr lang="en-US" sz="1600">
              <a:solidFill>
                <a:schemeClr val="bg1"/>
              </a:solidFill>
            </a:rPr>
            <a:t>:</a:t>
          </a:r>
          <a:endParaRPr lang="el-GR" sz="1600">
            <a:solidFill>
              <a:schemeClr val="bg1"/>
            </a:solidFill>
          </a:endParaRPr>
        </a:p>
      </dgm:t>
    </dgm:pt>
    <dgm:pt modelId="{72DE084A-5085-49AB-A891-841334BC98B1}" type="parTrans" cxnId="{DCA4CCB4-AACD-410F-A01E-A7CAA1663842}">
      <dgm:prSet/>
      <dgm:spPr/>
      <dgm:t>
        <a:bodyPr/>
        <a:lstStyle/>
        <a:p>
          <a:pPr>
            <a:lnSpc>
              <a:spcPct val="150000"/>
            </a:lnSpc>
          </a:pPr>
          <a:endParaRPr lang="en-GB" sz="1600"/>
        </a:p>
      </dgm:t>
    </dgm:pt>
    <dgm:pt modelId="{6C5039E5-9362-4675-862D-837F8B2B750A}" type="sibTrans" cxnId="{DCA4CCB4-AACD-410F-A01E-A7CAA1663842}">
      <dgm:prSet/>
      <dgm:spPr/>
      <dgm:t>
        <a:bodyPr/>
        <a:lstStyle/>
        <a:p>
          <a:pPr>
            <a:lnSpc>
              <a:spcPct val="150000"/>
            </a:lnSpc>
          </a:pPr>
          <a:endParaRPr lang="en-GB" sz="1600"/>
        </a:p>
      </dgm:t>
    </dgm:pt>
    <dgm:pt modelId="{B64A18CC-73E1-441A-8757-9F487466EDE7}">
      <dgm:prSet custT="1"/>
      <dgm:spPr/>
      <dgm:t>
        <a:bodyPr/>
        <a:lstStyle/>
        <a:p>
          <a:pPr>
            <a:lnSpc>
              <a:spcPct val="150000"/>
            </a:lnSpc>
          </a:pPr>
          <a:r>
            <a:rPr lang="en-US" sz="1600" b="1">
              <a:solidFill>
                <a:schemeClr val="bg1"/>
              </a:solidFill>
            </a:rPr>
            <a:t>Risk Reduction</a:t>
          </a:r>
          <a:r>
            <a:rPr lang="en-US" sz="1600">
              <a:solidFill>
                <a:schemeClr val="bg1"/>
              </a:solidFill>
            </a:rPr>
            <a:t>:</a:t>
          </a:r>
          <a:endParaRPr lang="el-GR" sz="1600">
            <a:solidFill>
              <a:schemeClr val="bg1"/>
            </a:solidFill>
          </a:endParaRPr>
        </a:p>
      </dgm:t>
    </dgm:pt>
    <dgm:pt modelId="{D76CF6DB-C8AC-4097-A4B9-5C596FD4C1EB}" type="parTrans" cxnId="{1129DD9D-0039-470B-BB14-3CF521AEF1AB}">
      <dgm:prSet/>
      <dgm:spPr/>
      <dgm:t>
        <a:bodyPr/>
        <a:lstStyle/>
        <a:p>
          <a:pPr>
            <a:lnSpc>
              <a:spcPct val="150000"/>
            </a:lnSpc>
          </a:pPr>
          <a:endParaRPr lang="en-GB" sz="1600"/>
        </a:p>
      </dgm:t>
    </dgm:pt>
    <dgm:pt modelId="{52B5EDB0-E2E1-4184-A410-EE52D1FD893A}" type="sibTrans" cxnId="{1129DD9D-0039-470B-BB14-3CF521AEF1AB}">
      <dgm:prSet/>
      <dgm:spPr/>
      <dgm:t>
        <a:bodyPr/>
        <a:lstStyle/>
        <a:p>
          <a:pPr>
            <a:lnSpc>
              <a:spcPct val="150000"/>
            </a:lnSpc>
          </a:pPr>
          <a:endParaRPr lang="en-GB" sz="1600"/>
        </a:p>
      </dgm:t>
    </dgm:pt>
    <dgm:pt modelId="{30E682E1-C8BC-42C8-9FE7-35A1FB93BF18}">
      <dgm:prSet custT="1"/>
      <dgm:spPr/>
      <dgm:t>
        <a:bodyPr/>
        <a:lstStyle/>
        <a:p>
          <a:pPr>
            <a:lnSpc>
              <a:spcPct val="150000"/>
            </a:lnSpc>
          </a:pPr>
          <a:r>
            <a:rPr lang="en-US" sz="1600" b="1">
              <a:solidFill>
                <a:schemeClr val="bg1"/>
              </a:solidFill>
            </a:rPr>
            <a:t>Convenience/Usability</a:t>
          </a:r>
          <a:r>
            <a:rPr lang="en-US" sz="1600">
              <a:solidFill>
                <a:schemeClr val="bg1"/>
              </a:solidFill>
            </a:rPr>
            <a:t>:</a:t>
          </a:r>
          <a:endParaRPr lang="el-GR" sz="1600">
            <a:solidFill>
              <a:schemeClr val="bg1"/>
            </a:solidFill>
          </a:endParaRPr>
        </a:p>
      </dgm:t>
    </dgm:pt>
    <dgm:pt modelId="{877A3DF6-B832-4EE3-857C-7F0263E8530B}" type="parTrans" cxnId="{94BFF9CE-92B0-422B-BBE5-6CB4466064B2}">
      <dgm:prSet/>
      <dgm:spPr/>
      <dgm:t>
        <a:bodyPr/>
        <a:lstStyle/>
        <a:p>
          <a:pPr>
            <a:lnSpc>
              <a:spcPct val="150000"/>
            </a:lnSpc>
          </a:pPr>
          <a:endParaRPr lang="en-GB" sz="1600"/>
        </a:p>
      </dgm:t>
    </dgm:pt>
    <dgm:pt modelId="{836F99B1-0C49-43A5-8E2A-259E3A612F47}" type="sibTrans" cxnId="{94BFF9CE-92B0-422B-BBE5-6CB4466064B2}">
      <dgm:prSet/>
      <dgm:spPr/>
      <dgm:t>
        <a:bodyPr/>
        <a:lstStyle/>
        <a:p>
          <a:pPr>
            <a:lnSpc>
              <a:spcPct val="150000"/>
            </a:lnSpc>
          </a:pPr>
          <a:endParaRPr lang="en-GB" sz="1600"/>
        </a:p>
      </dgm:t>
    </dgm:pt>
    <dgm:pt modelId="{C1A8FDC7-3048-42B3-8D25-6DC96C128C1D}">
      <dgm:prSet custT="1"/>
      <dgm:spPr/>
      <dgm:t>
        <a:bodyPr/>
        <a:lstStyle/>
        <a:p>
          <a:pPr>
            <a:lnSpc>
              <a:spcPct val="150000"/>
            </a:lnSpc>
          </a:pPr>
          <a:r>
            <a:rPr lang="en-US" sz="1600">
              <a:solidFill>
                <a:schemeClr val="accent1"/>
              </a:solidFill>
            </a:rPr>
            <a:t>Leveraging brand reputation or status to appeal to customers seeking recognition or prestige.</a:t>
          </a:r>
          <a:endParaRPr lang="el-GR" sz="1600">
            <a:solidFill>
              <a:schemeClr val="accent1"/>
            </a:solidFill>
          </a:endParaRPr>
        </a:p>
      </dgm:t>
    </dgm:pt>
    <dgm:pt modelId="{18A33691-FAA4-4D57-B28B-F8E8E022B8EB}" type="parTrans" cxnId="{5CFC66BB-2A9D-46D3-A8EA-AA1C32B69356}">
      <dgm:prSet/>
      <dgm:spPr/>
      <dgm:t>
        <a:bodyPr/>
        <a:lstStyle/>
        <a:p>
          <a:pPr>
            <a:lnSpc>
              <a:spcPct val="150000"/>
            </a:lnSpc>
          </a:pPr>
          <a:endParaRPr lang="en-GB" sz="1600"/>
        </a:p>
      </dgm:t>
    </dgm:pt>
    <dgm:pt modelId="{1F2785DC-AF02-41DB-8DC0-7C39A09911A4}" type="sibTrans" cxnId="{5CFC66BB-2A9D-46D3-A8EA-AA1C32B69356}">
      <dgm:prSet/>
      <dgm:spPr/>
      <dgm:t>
        <a:bodyPr/>
        <a:lstStyle/>
        <a:p>
          <a:pPr>
            <a:lnSpc>
              <a:spcPct val="150000"/>
            </a:lnSpc>
          </a:pPr>
          <a:endParaRPr lang="en-GB" sz="1600"/>
        </a:p>
      </dgm:t>
    </dgm:pt>
    <dgm:pt modelId="{2D14D293-EC56-47DF-BD7F-9DFAB1F4C649}">
      <dgm:prSet custT="1"/>
      <dgm:spPr/>
      <dgm:t>
        <a:bodyPr/>
        <a:lstStyle/>
        <a:p>
          <a:pPr>
            <a:lnSpc>
              <a:spcPct val="150000"/>
            </a:lnSpc>
          </a:pPr>
          <a:r>
            <a:rPr lang="en-US" sz="1600">
              <a:solidFill>
                <a:schemeClr val="accent1"/>
              </a:solidFill>
            </a:rPr>
            <a:t>Providing cost-effective solutions that appeal to budget-conscious customers.</a:t>
          </a:r>
          <a:endParaRPr lang="el-GR" sz="1600">
            <a:solidFill>
              <a:schemeClr val="accent1"/>
            </a:solidFill>
          </a:endParaRPr>
        </a:p>
      </dgm:t>
    </dgm:pt>
    <dgm:pt modelId="{3CDE5E15-EA9D-413D-A1A4-2B7A3574A4F4}" type="parTrans" cxnId="{44C84371-D2F2-4050-8805-B368F9C671FD}">
      <dgm:prSet/>
      <dgm:spPr/>
      <dgm:t>
        <a:bodyPr/>
        <a:lstStyle/>
        <a:p>
          <a:pPr>
            <a:lnSpc>
              <a:spcPct val="150000"/>
            </a:lnSpc>
          </a:pPr>
          <a:endParaRPr lang="en-GB" sz="1600"/>
        </a:p>
      </dgm:t>
    </dgm:pt>
    <dgm:pt modelId="{5418A853-13E8-4BF3-94BB-60F758C7CC7C}" type="sibTrans" cxnId="{44C84371-D2F2-4050-8805-B368F9C671FD}">
      <dgm:prSet/>
      <dgm:spPr/>
      <dgm:t>
        <a:bodyPr/>
        <a:lstStyle/>
        <a:p>
          <a:pPr>
            <a:lnSpc>
              <a:spcPct val="150000"/>
            </a:lnSpc>
          </a:pPr>
          <a:endParaRPr lang="en-GB" sz="1600"/>
        </a:p>
      </dgm:t>
    </dgm:pt>
    <dgm:pt modelId="{61203D35-3BC7-46DD-AB6A-AC44ED036FDC}">
      <dgm:prSet custT="1"/>
      <dgm:spPr/>
      <dgm:t>
        <a:bodyPr/>
        <a:lstStyle/>
        <a:p>
          <a:pPr>
            <a:lnSpc>
              <a:spcPct val="150000"/>
            </a:lnSpc>
          </a:pPr>
          <a:r>
            <a:rPr lang="en-US" sz="1600">
              <a:solidFill>
                <a:schemeClr val="accent1"/>
              </a:solidFill>
            </a:rPr>
            <a:t>Helping customers save money, either through more efficient products or by reducing related costs.</a:t>
          </a:r>
          <a:endParaRPr lang="el-GR" sz="1600">
            <a:solidFill>
              <a:schemeClr val="accent1"/>
            </a:solidFill>
          </a:endParaRPr>
        </a:p>
      </dgm:t>
    </dgm:pt>
    <dgm:pt modelId="{BA88E12D-04AC-4A1F-A82E-B7EB1C263DFC}" type="parTrans" cxnId="{CC8D1538-80EF-47D8-B708-32F3839355B5}">
      <dgm:prSet/>
      <dgm:spPr/>
      <dgm:t>
        <a:bodyPr/>
        <a:lstStyle/>
        <a:p>
          <a:pPr>
            <a:lnSpc>
              <a:spcPct val="150000"/>
            </a:lnSpc>
          </a:pPr>
          <a:endParaRPr lang="en-GB" sz="1600"/>
        </a:p>
      </dgm:t>
    </dgm:pt>
    <dgm:pt modelId="{AAEAC984-9E1D-436B-8188-F9ECC3270F89}" type="sibTrans" cxnId="{CC8D1538-80EF-47D8-B708-32F3839355B5}">
      <dgm:prSet/>
      <dgm:spPr/>
      <dgm:t>
        <a:bodyPr/>
        <a:lstStyle/>
        <a:p>
          <a:pPr>
            <a:lnSpc>
              <a:spcPct val="150000"/>
            </a:lnSpc>
          </a:pPr>
          <a:endParaRPr lang="en-GB" sz="1600"/>
        </a:p>
      </dgm:t>
    </dgm:pt>
    <dgm:pt modelId="{AFB235FD-8C4C-4099-B194-C1DE67ECC329}">
      <dgm:prSet custT="1"/>
      <dgm:spPr/>
      <dgm:t>
        <a:bodyPr/>
        <a:lstStyle/>
        <a:p>
          <a:pPr>
            <a:lnSpc>
              <a:spcPct val="150000"/>
            </a:lnSpc>
          </a:pPr>
          <a:r>
            <a:rPr lang="en-US" sz="1600">
              <a:solidFill>
                <a:schemeClr val="accent1"/>
              </a:solidFill>
            </a:rPr>
            <a:t>Minimizing potential risks or uncertainties associated with purchasing or using the product.</a:t>
          </a:r>
          <a:endParaRPr lang="el-GR" sz="1600">
            <a:solidFill>
              <a:schemeClr val="accent1"/>
            </a:solidFill>
          </a:endParaRPr>
        </a:p>
      </dgm:t>
    </dgm:pt>
    <dgm:pt modelId="{78CF791D-C775-4D6D-89AA-79504C16342C}" type="parTrans" cxnId="{827AE063-F14B-4BED-B2A9-B0CA6EFFD36C}">
      <dgm:prSet/>
      <dgm:spPr/>
      <dgm:t>
        <a:bodyPr/>
        <a:lstStyle/>
        <a:p>
          <a:pPr>
            <a:lnSpc>
              <a:spcPct val="150000"/>
            </a:lnSpc>
          </a:pPr>
          <a:endParaRPr lang="en-GB" sz="1600"/>
        </a:p>
      </dgm:t>
    </dgm:pt>
    <dgm:pt modelId="{A670829A-B7C0-413A-9C13-C8A6E9A12E97}" type="sibTrans" cxnId="{827AE063-F14B-4BED-B2A9-B0CA6EFFD36C}">
      <dgm:prSet/>
      <dgm:spPr/>
      <dgm:t>
        <a:bodyPr/>
        <a:lstStyle/>
        <a:p>
          <a:pPr>
            <a:lnSpc>
              <a:spcPct val="150000"/>
            </a:lnSpc>
          </a:pPr>
          <a:endParaRPr lang="en-GB" sz="1600"/>
        </a:p>
      </dgm:t>
    </dgm:pt>
    <dgm:pt modelId="{618E8396-27AC-4E0C-B8B8-A42C00351B33}">
      <dgm:prSet custT="1"/>
      <dgm:spPr/>
      <dgm:t>
        <a:bodyPr/>
        <a:lstStyle/>
        <a:p>
          <a:pPr>
            <a:lnSpc>
              <a:spcPct val="150000"/>
            </a:lnSpc>
          </a:pPr>
          <a:r>
            <a:rPr lang="en-US" sz="1600">
              <a:solidFill>
                <a:schemeClr val="accent1"/>
              </a:solidFill>
            </a:rPr>
            <a:t>Making products easy to use or access, enhancing customer convenience.</a:t>
          </a:r>
          <a:endParaRPr lang="el-GR" sz="1600">
            <a:solidFill>
              <a:schemeClr val="accent1"/>
            </a:solidFill>
          </a:endParaRPr>
        </a:p>
      </dgm:t>
    </dgm:pt>
    <dgm:pt modelId="{17A85BDE-6BD0-43D9-B42C-5BCD4956DDC5}" type="parTrans" cxnId="{4C944299-6ED3-4B7E-BE57-A771E0993D84}">
      <dgm:prSet/>
      <dgm:spPr/>
      <dgm:t>
        <a:bodyPr/>
        <a:lstStyle/>
        <a:p>
          <a:pPr>
            <a:lnSpc>
              <a:spcPct val="150000"/>
            </a:lnSpc>
          </a:pPr>
          <a:endParaRPr lang="en-GB" sz="1600"/>
        </a:p>
      </dgm:t>
    </dgm:pt>
    <dgm:pt modelId="{446E2C4A-FFD9-40C5-B066-D9E4E436332C}" type="sibTrans" cxnId="{4C944299-6ED3-4B7E-BE57-A771E0993D8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dgm:pt>
  </dgm:ptLst>
  <dgm:cxnLst>
    <dgm:cxn modelId="{D84B1011-8F9B-4CB0-BF0B-80F8DBC80FFC}" type="presOf" srcId="{19688A69-7893-45BD-AA5A-5213F4B7E5AD}" destId="{6D516ED4-7D0B-4DC7-8085-8B811A400EBD}" srcOrd="0" destOrd="0" presId="urn:microsoft.com/office/officeart/2011/layout/TabList"/>
    <dgm:cxn modelId="{A79D441C-A815-40E8-987A-421849156C43}" type="presOf" srcId="{61203D35-3BC7-46DD-AB6A-AC44ED036FDC}" destId="{250DF056-2A40-4B60-9121-43D235E89FD1}" srcOrd="0" destOrd="0" presId="urn:microsoft.com/office/officeart/2011/layout/TabList"/>
    <dgm:cxn modelId="{251C0B31-D493-4AE2-8264-1CB642A2499D}" type="presOf" srcId="{618E8396-27AC-4E0C-B8B8-A42C00351B33}" destId="{3EE1F81F-F33E-4D15-8446-98BC778AC4F8}" srcOrd="0" destOrd="0" presId="urn:microsoft.com/office/officeart/2011/layout/TabList"/>
    <dgm:cxn modelId="{CC8D1538-80EF-47D8-B708-32F3839355B5}" srcId="{3AF56005-ED95-4052-8530-D36176A06391}" destId="{61203D35-3BC7-46DD-AB6A-AC44ED036FDC}" srcOrd="0" destOrd="0" parTransId="{BA88E12D-04AC-4A1F-A82E-B7EB1C263DFC}" sibTransId="{AAEAC984-9E1D-436B-8188-F9ECC3270F89}"/>
    <dgm:cxn modelId="{24EE7F42-F181-4A5A-864B-583D655F5508}" srcId="{32284DBD-8BE3-4B68-B22E-AB0CEC481679}" destId="{3C68E89C-1170-444D-9587-25163B7EE803}" srcOrd="1" destOrd="0" parTransId="{DB645381-6AF2-4E81-848D-DE95306F2C64}" sibTransId="{1E988B3E-03AE-456C-ABF6-064F43379E1B}"/>
    <dgm:cxn modelId="{827AE063-F14B-4BED-B2A9-B0CA6EFFD36C}" srcId="{B64A18CC-73E1-441A-8757-9F487466EDE7}" destId="{AFB235FD-8C4C-4099-B194-C1DE67ECC329}" srcOrd="0" destOrd="0" parTransId="{78CF791D-C775-4D6D-89AA-79504C16342C}" sibTransId="{A670829A-B7C0-413A-9C13-C8A6E9A12E97}"/>
    <dgm:cxn modelId="{DE50D948-6AC6-454C-A891-29719DA97A66}" type="presOf" srcId="{3C68E89C-1170-444D-9587-25163B7EE803}" destId="{3862384A-28C9-4B45-A8B8-B867AD7E4C6F}" srcOrd="0" destOrd="0" presId="urn:microsoft.com/office/officeart/2011/layout/TabList"/>
    <dgm:cxn modelId="{1CAD5D49-18AD-4867-A620-5907C2F3085B}" type="presOf" srcId="{AFB235FD-8C4C-4099-B194-C1DE67ECC329}" destId="{8898CF35-E6A7-4CE2-879D-429A564E2F5D}" srcOrd="0" destOrd="0" presId="urn:microsoft.com/office/officeart/2011/layout/TabList"/>
    <dgm:cxn modelId="{7B16606D-E388-42C3-AD5E-10925440EFAE}" srcId="{32284DBD-8BE3-4B68-B22E-AB0CEC481679}" destId="{19688A69-7893-45BD-AA5A-5213F4B7E5AD}" srcOrd="0" destOrd="0" parTransId="{A5664505-F683-4FAC-A028-AE6C3688561F}" sibTransId="{3CAF0102-31B4-4590-B9C7-2049414334E4}"/>
    <dgm:cxn modelId="{44C84371-D2F2-4050-8805-B368F9C671FD}" srcId="{3C68E89C-1170-444D-9587-25163B7EE803}" destId="{2D14D293-EC56-47DF-BD7F-9DFAB1F4C649}" srcOrd="0" destOrd="0" parTransId="{3CDE5E15-EA9D-413D-A1A4-2B7A3574A4F4}" sibTransId="{5418A853-13E8-4BF3-94BB-60F758C7CC7C}"/>
    <dgm:cxn modelId="{DDD94471-DD06-47D0-9FFF-94E06ECFC19A}" type="presOf" srcId="{2D14D293-EC56-47DF-BD7F-9DFAB1F4C649}" destId="{4B3EB407-58C4-4DC9-B813-025E98E576E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4C944299-6ED3-4B7E-BE57-A771E0993D84}" srcId="{30E682E1-C8BC-42C8-9FE7-35A1FB93BF18}" destId="{618E8396-27AC-4E0C-B8B8-A42C00351B33}" srcOrd="0" destOrd="0" parTransId="{17A85BDE-6BD0-43D9-B42C-5BCD4956DDC5}" sibTransId="{446E2C4A-FFD9-40C5-B066-D9E4E436332C}"/>
    <dgm:cxn modelId="{1129DD9D-0039-470B-BB14-3CF521AEF1AB}" srcId="{32284DBD-8BE3-4B68-B22E-AB0CEC481679}" destId="{B64A18CC-73E1-441A-8757-9F487466EDE7}" srcOrd="3" destOrd="0" parTransId="{D76CF6DB-C8AC-4097-A4B9-5C596FD4C1EB}" sibTransId="{52B5EDB0-E2E1-4184-A410-EE52D1FD893A}"/>
    <dgm:cxn modelId="{1A9271AE-30C8-4D33-A910-E36F83DD5B10}" type="presOf" srcId="{C1A8FDC7-3048-42B3-8D25-6DC96C128C1D}" destId="{12D16AE1-D568-4B25-B82A-97447C8DF8B9}" srcOrd="0" destOrd="0" presId="urn:microsoft.com/office/officeart/2011/layout/TabList"/>
    <dgm:cxn modelId="{DCA4CCB4-AACD-410F-A01E-A7CAA1663842}" srcId="{32284DBD-8BE3-4B68-B22E-AB0CEC481679}" destId="{3AF56005-ED95-4052-8530-D36176A06391}" srcOrd="2" destOrd="0" parTransId="{72DE084A-5085-49AB-A891-841334BC98B1}" sibTransId="{6C5039E5-9362-4675-862D-837F8B2B750A}"/>
    <dgm:cxn modelId="{64D3CCBA-94D0-44A9-BC3D-CE09C12754E7}" type="presOf" srcId="{30E682E1-C8BC-42C8-9FE7-35A1FB93BF18}" destId="{5CF54CC3-F17E-4685-94B4-A85FBFED4B9C}" srcOrd="0" destOrd="0" presId="urn:microsoft.com/office/officeart/2011/layout/TabList"/>
    <dgm:cxn modelId="{5CFC66BB-2A9D-46D3-A8EA-AA1C32B69356}" srcId="{19688A69-7893-45BD-AA5A-5213F4B7E5AD}" destId="{C1A8FDC7-3048-42B3-8D25-6DC96C128C1D}" srcOrd="0" destOrd="0" parTransId="{18A33691-FAA4-4D57-B28B-F8E8E022B8EB}" sibTransId="{1F2785DC-AF02-41DB-8DC0-7C39A09911A4}"/>
    <dgm:cxn modelId="{BA6B0BCB-FF95-4786-AB3E-152EB7208161}" type="presOf" srcId="{3AF56005-ED95-4052-8530-D36176A06391}" destId="{C780A0CE-35D7-42D2-96A3-616BFA44ED84}" srcOrd="0" destOrd="0" presId="urn:microsoft.com/office/officeart/2011/layout/TabList"/>
    <dgm:cxn modelId="{94BFF9CE-92B0-422B-BBE5-6CB4466064B2}" srcId="{32284DBD-8BE3-4B68-B22E-AB0CEC481679}" destId="{30E682E1-C8BC-42C8-9FE7-35A1FB93BF18}" srcOrd="4" destOrd="0" parTransId="{877A3DF6-B832-4EE3-857C-7F0263E8530B}" sibTransId="{836F99B1-0C49-43A5-8E2A-259E3A612F47}"/>
    <dgm:cxn modelId="{B77788D6-0F86-4B58-B9FE-FE589976D034}" type="presOf" srcId="{B64A18CC-73E1-441A-8757-9F487466EDE7}" destId="{A261BD2F-2414-41D6-99FA-CB470D28F209}" srcOrd="0" destOrd="0" presId="urn:microsoft.com/office/officeart/2011/layout/TabList"/>
    <dgm:cxn modelId="{B95658A2-3214-4882-9A87-3B4BB163CA37}" type="presParOf" srcId="{65B57ABF-9655-4DBB-B193-B028E4FCE53B}" destId="{44A8A731-A0FF-42F5-940F-2F4C32513190}" srcOrd="0" destOrd="0" presId="urn:microsoft.com/office/officeart/2011/layout/TabList"/>
    <dgm:cxn modelId="{4D73F7AA-B701-4E78-979A-7E43EF1E65CC}" type="presParOf" srcId="{44A8A731-A0FF-42F5-940F-2F4C32513190}" destId="{12D16AE1-D568-4B25-B82A-97447C8DF8B9}" srcOrd="0" destOrd="0" presId="urn:microsoft.com/office/officeart/2011/layout/TabList"/>
    <dgm:cxn modelId="{6BC2CF21-751C-41EA-9723-0352F094389A}" type="presParOf" srcId="{44A8A731-A0FF-42F5-940F-2F4C32513190}" destId="{6D516ED4-7D0B-4DC7-8085-8B811A400EBD}" srcOrd="1" destOrd="0" presId="urn:microsoft.com/office/officeart/2011/layout/TabList"/>
    <dgm:cxn modelId="{7FDD5F16-EC20-41EB-89E3-214F9BF58738}" type="presParOf" srcId="{44A8A731-A0FF-42F5-940F-2F4C32513190}" destId="{3D1316B9-D4A9-4C15-A1E0-17753BB476B7}" srcOrd="2" destOrd="0" presId="urn:microsoft.com/office/officeart/2011/layout/TabList"/>
    <dgm:cxn modelId="{62558256-3928-4C4C-A0B9-9B5CDDC0961F}" type="presParOf" srcId="{65B57ABF-9655-4DBB-B193-B028E4FCE53B}" destId="{99D0A7F4-1F01-4115-B163-A15F58E57183}" srcOrd="1" destOrd="0" presId="urn:microsoft.com/office/officeart/2011/layout/TabList"/>
    <dgm:cxn modelId="{B349DF54-ADB2-4D72-B404-DCBCE9D17D4B}" type="presParOf" srcId="{65B57ABF-9655-4DBB-B193-B028E4FCE53B}" destId="{147B4CC4-F788-4AEA-959F-9B96B3D1579D}" srcOrd="2" destOrd="0" presId="urn:microsoft.com/office/officeart/2011/layout/TabList"/>
    <dgm:cxn modelId="{EBA4BA67-98A2-4F19-AE86-8202DFE70106}" type="presParOf" srcId="{147B4CC4-F788-4AEA-959F-9B96B3D1579D}" destId="{4B3EB407-58C4-4DC9-B813-025E98E576E1}" srcOrd="0" destOrd="0" presId="urn:microsoft.com/office/officeart/2011/layout/TabList"/>
    <dgm:cxn modelId="{86D14ADE-FFCB-4048-A736-F3E981D07506}" type="presParOf" srcId="{147B4CC4-F788-4AEA-959F-9B96B3D1579D}" destId="{3862384A-28C9-4B45-A8B8-B867AD7E4C6F}" srcOrd="1" destOrd="0" presId="urn:microsoft.com/office/officeart/2011/layout/TabList"/>
    <dgm:cxn modelId="{25E2C317-A690-4F00-ABDE-B6DC93862740}" type="presParOf" srcId="{147B4CC4-F788-4AEA-959F-9B96B3D1579D}" destId="{B26FB248-2B40-4169-BA8F-D6B11F4B02B7}" srcOrd="2" destOrd="0" presId="urn:microsoft.com/office/officeart/2011/layout/TabList"/>
    <dgm:cxn modelId="{64291DF8-4B9B-48F0-B5EB-BD589BC76FC1}" type="presParOf" srcId="{65B57ABF-9655-4DBB-B193-B028E4FCE53B}" destId="{E8595DE5-EED3-428E-ABFB-97885C5D54F8}" srcOrd="3" destOrd="0" presId="urn:microsoft.com/office/officeart/2011/layout/TabList"/>
    <dgm:cxn modelId="{6C4655DD-6D13-435C-A9FD-490A1AD46986}" type="presParOf" srcId="{65B57ABF-9655-4DBB-B193-B028E4FCE53B}" destId="{5EFCA05F-0BB4-4D2E-97E3-1E043C047EF2}" srcOrd="4" destOrd="0" presId="urn:microsoft.com/office/officeart/2011/layout/TabList"/>
    <dgm:cxn modelId="{DB54DECE-BA3C-49C8-830F-95408588B47F}" type="presParOf" srcId="{5EFCA05F-0BB4-4D2E-97E3-1E043C047EF2}" destId="{250DF056-2A40-4B60-9121-43D235E89FD1}" srcOrd="0" destOrd="0" presId="urn:microsoft.com/office/officeart/2011/layout/TabList"/>
    <dgm:cxn modelId="{73846AD0-AAA1-4F51-8775-B8F93F6A85C2}" type="presParOf" srcId="{5EFCA05F-0BB4-4D2E-97E3-1E043C047EF2}" destId="{C780A0CE-35D7-42D2-96A3-616BFA44ED84}" srcOrd="1" destOrd="0" presId="urn:microsoft.com/office/officeart/2011/layout/TabList"/>
    <dgm:cxn modelId="{89E601B2-C65E-4EB4-ABF3-650A77D4FB49}" type="presParOf" srcId="{5EFCA05F-0BB4-4D2E-97E3-1E043C047EF2}" destId="{B627F55D-D781-41AD-8881-68C89DA0DDE5}" srcOrd="2" destOrd="0" presId="urn:microsoft.com/office/officeart/2011/layout/TabList"/>
    <dgm:cxn modelId="{1D176A62-BFE1-4592-B910-792E65E222FC}" type="presParOf" srcId="{65B57ABF-9655-4DBB-B193-B028E4FCE53B}" destId="{69FF9FF6-19D7-4AE2-B5DB-08FA77E454B8}" srcOrd="5" destOrd="0" presId="urn:microsoft.com/office/officeart/2011/layout/TabList"/>
    <dgm:cxn modelId="{1261B5E5-83ED-40DF-A6DC-F902400F65A2}" type="presParOf" srcId="{65B57ABF-9655-4DBB-B193-B028E4FCE53B}" destId="{C624F4F4-9083-4DFD-A858-27FFDADAEC15}" srcOrd="6" destOrd="0" presId="urn:microsoft.com/office/officeart/2011/layout/TabList"/>
    <dgm:cxn modelId="{6654DF35-0D47-41BB-AE6E-C4EAA9052792}" type="presParOf" srcId="{C624F4F4-9083-4DFD-A858-27FFDADAEC15}" destId="{8898CF35-E6A7-4CE2-879D-429A564E2F5D}" srcOrd="0" destOrd="0" presId="urn:microsoft.com/office/officeart/2011/layout/TabList"/>
    <dgm:cxn modelId="{669127B2-F291-48D2-96B3-20B138B01E9F}" type="presParOf" srcId="{C624F4F4-9083-4DFD-A858-27FFDADAEC15}" destId="{A261BD2F-2414-41D6-99FA-CB470D28F209}" srcOrd="1" destOrd="0" presId="urn:microsoft.com/office/officeart/2011/layout/TabList"/>
    <dgm:cxn modelId="{B4F07C6C-FE1A-4017-8AEB-0552BFEE61F9}" type="presParOf" srcId="{C624F4F4-9083-4DFD-A858-27FFDADAEC15}" destId="{110AC849-F754-44C8-BB1F-8C72D174CDE2}" srcOrd="2" destOrd="0" presId="urn:microsoft.com/office/officeart/2011/layout/TabList"/>
    <dgm:cxn modelId="{233FBAFA-6A31-45C1-8B1A-104C332E2DE0}" type="presParOf" srcId="{65B57ABF-9655-4DBB-B193-B028E4FCE53B}" destId="{BB70A438-BA69-432B-9384-F9467E6208D8}" srcOrd="7" destOrd="0" presId="urn:microsoft.com/office/officeart/2011/layout/TabList"/>
    <dgm:cxn modelId="{677F023E-777D-410D-8A95-3292E240EED4}" type="presParOf" srcId="{65B57ABF-9655-4DBB-B193-B028E4FCE53B}" destId="{170741E2-F44E-4282-9057-1617BCF11D15}" srcOrd="8" destOrd="0" presId="urn:microsoft.com/office/officeart/2011/layout/TabList"/>
    <dgm:cxn modelId="{4D701BE4-E510-4AD0-AB0F-C6FBF4DF082E}" type="presParOf" srcId="{170741E2-F44E-4282-9057-1617BCF11D15}" destId="{3EE1F81F-F33E-4D15-8446-98BC778AC4F8}" srcOrd="0" destOrd="0" presId="urn:microsoft.com/office/officeart/2011/layout/TabList"/>
    <dgm:cxn modelId="{2C001C29-5DE1-4891-B0E5-C1C7085940D9}" type="presParOf" srcId="{170741E2-F44E-4282-9057-1617BCF11D15}" destId="{5CF54CC3-F17E-4685-94B4-A85FBFED4B9C}" srcOrd="1" destOrd="0" presId="urn:microsoft.com/office/officeart/2011/layout/TabList"/>
    <dgm:cxn modelId="{DCD5943C-8730-45BE-8CA3-D494A9FDA144}"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4FC50E6-6378-4D92-8791-11E02220556A}">
      <dgm:prSet phldrT="[Text]" custT="1"/>
      <dgm:spPr/>
      <dgm:t>
        <a:bodyPr/>
        <a:lstStyle/>
        <a:p>
          <a:r>
            <a:rPr lang="en-US" sz="2000" dirty="0"/>
            <a:t>Functions:</a:t>
          </a:r>
          <a:endParaRPr lang="en-GB" sz="2000" dirty="0"/>
        </a:p>
      </dgm:t>
    </dgm:pt>
    <dgm:pt modelId="{75F69DEE-77D1-4344-A6EC-C458DEEB17B5}" type="parTrans" cxnId="{06E5F708-E96B-42B2-BCAE-82A8E6EDDEE0}">
      <dgm:prSet/>
      <dgm:spPr/>
      <dgm:t>
        <a:bodyPr/>
        <a:lstStyle/>
        <a:p>
          <a:endParaRPr lang="en-GB" sz="4000"/>
        </a:p>
      </dgm:t>
    </dgm:pt>
    <dgm:pt modelId="{D0EB93EA-E314-4B8F-879B-E96456267612}" type="sibTrans" cxnId="{06E5F708-E96B-42B2-BCAE-82A8E6EDDEE0}">
      <dgm:prSet/>
      <dgm:spPr/>
      <dgm:t>
        <a:bodyPr/>
        <a:lstStyle/>
        <a:p>
          <a:endParaRPr lang="en-GB" sz="4000"/>
        </a:p>
      </dgm:t>
    </dgm:pt>
    <dgm:pt modelId="{A085FB2E-5ECE-4BCB-AD34-05AB17CD8BF1}">
      <dgm:prSet phldrT="[Text]" custT="1"/>
      <dgm:spPr/>
      <dgm:t>
        <a:bodyPr/>
        <a:lstStyle/>
        <a:p>
          <a:r>
            <a:rPr lang="en-US" sz="1200" b="1"/>
            <a:t>Awareness:</a:t>
          </a:r>
          <a:endParaRPr lang="en-GB" sz="1200"/>
        </a:p>
      </dgm:t>
    </dgm:pt>
    <dgm:pt modelId="{D0CFB051-7B63-438D-9F14-76A1B1D5A8F7}" type="parTrans" cxnId="{2DDE1648-27B1-49F1-B074-5C0E6FAB9054}">
      <dgm:prSet/>
      <dgm:spPr/>
      <dgm:t>
        <a:bodyPr/>
        <a:lstStyle/>
        <a:p>
          <a:endParaRPr lang="en-GB" sz="4000"/>
        </a:p>
      </dgm:t>
    </dgm:pt>
    <dgm:pt modelId="{ADFDC5EB-C601-4820-9E23-35B696DE5365}" type="sibTrans" cxnId="{2DDE1648-27B1-49F1-B074-5C0E6FAB9054}">
      <dgm:prSet/>
      <dgm:spPr/>
      <dgm:t>
        <a:bodyPr/>
        <a:lstStyle/>
        <a:p>
          <a:endParaRPr lang="en-GB" sz="4000"/>
        </a:p>
      </dgm:t>
    </dgm:pt>
    <dgm:pt modelId="{90C3FCAE-0FF7-470C-A677-B64CB84E06DA}">
      <dgm:prSet phldrT="[Text]" custT="1"/>
      <dgm:spPr/>
      <dgm:t>
        <a:bodyPr/>
        <a:lstStyle/>
        <a:p>
          <a:r>
            <a:rPr lang="en-US" sz="1200" b="1"/>
            <a:t>Evaluation:</a:t>
          </a:r>
          <a:endParaRPr lang="el-GR" sz="1200"/>
        </a:p>
      </dgm:t>
    </dgm:pt>
    <dgm:pt modelId="{16070514-63E7-48D5-8682-1663FD55506C}" type="parTrans" cxnId="{2A59B586-D50C-441A-925C-A76163BF8581}">
      <dgm:prSet/>
      <dgm:spPr/>
      <dgm:t>
        <a:bodyPr/>
        <a:lstStyle/>
        <a:p>
          <a:endParaRPr lang="en-GB" sz="4000"/>
        </a:p>
      </dgm:t>
    </dgm:pt>
    <dgm:pt modelId="{50F47B39-D9B5-491F-98BE-DF0D3F716768}" type="sibTrans" cxnId="{2A59B586-D50C-441A-925C-A76163BF8581}">
      <dgm:prSet/>
      <dgm:spPr/>
      <dgm:t>
        <a:bodyPr/>
        <a:lstStyle/>
        <a:p>
          <a:endParaRPr lang="en-GB" sz="4000"/>
        </a:p>
      </dgm:t>
    </dgm:pt>
    <dgm:pt modelId="{D2C92459-6878-42F3-B01F-FCE16A4B1D4A}">
      <dgm:prSet phldrT="[Text]" custT="1"/>
      <dgm:spPr/>
      <dgm:t>
        <a:bodyPr/>
        <a:lstStyle/>
        <a:p>
          <a:r>
            <a:rPr lang="en-US" sz="1200" b="1"/>
            <a:t>Purchase:</a:t>
          </a:r>
          <a:endParaRPr lang="el-GR" sz="1200"/>
        </a:p>
      </dgm:t>
    </dgm:pt>
    <dgm:pt modelId="{FD7E3983-4F1A-47DE-865F-61CA220739C3}" type="parTrans" cxnId="{B409E351-F9A7-4C40-AA5E-776A0A5C7E32}">
      <dgm:prSet/>
      <dgm:spPr/>
      <dgm:t>
        <a:bodyPr/>
        <a:lstStyle/>
        <a:p>
          <a:endParaRPr lang="en-GB" sz="4000"/>
        </a:p>
      </dgm:t>
    </dgm:pt>
    <dgm:pt modelId="{436DE9B2-FE39-41EB-A000-ED970E8EEE09}" type="sibTrans" cxnId="{B409E351-F9A7-4C40-AA5E-776A0A5C7E32}">
      <dgm:prSet/>
      <dgm:spPr/>
      <dgm:t>
        <a:bodyPr/>
        <a:lstStyle/>
        <a:p>
          <a:endParaRPr lang="en-GB" sz="4000"/>
        </a:p>
      </dgm:t>
    </dgm:pt>
    <dgm:pt modelId="{07D65068-14B8-471E-A1F4-3CAE5931C748}">
      <dgm:prSet phldrT="[Text]" custT="1"/>
      <dgm:spPr/>
      <dgm:t>
        <a:bodyPr/>
        <a:lstStyle/>
        <a:p>
          <a:r>
            <a:rPr lang="en-US" sz="1200" b="1"/>
            <a:t>Delivery:</a:t>
          </a:r>
          <a:endParaRPr lang="el-GR" sz="1200"/>
        </a:p>
      </dgm:t>
    </dgm:pt>
    <dgm:pt modelId="{7A5765D4-A2ED-4F4F-969F-5C245302C39D}" type="parTrans" cxnId="{FD177FE1-AC45-4B65-B60F-1371399BB818}">
      <dgm:prSet/>
      <dgm:spPr/>
      <dgm:t>
        <a:bodyPr/>
        <a:lstStyle/>
        <a:p>
          <a:endParaRPr lang="en-GB" sz="4000"/>
        </a:p>
      </dgm:t>
    </dgm:pt>
    <dgm:pt modelId="{E2BD37B8-E862-4DF8-A05B-6A8DD834F0D6}" type="sibTrans" cxnId="{FD177FE1-AC45-4B65-B60F-1371399BB818}">
      <dgm:prSet/>
      <dgm:spPr/>
      <dgm:t>
        <a:bodyPr/>
        <a:lstStyle/>
        <a:p>
          <a:endParaRPr lang="en-GB" sz="4000"/>
        </a:p>
      </dgm:t>
    </dgm:pt>
    <dgm:pt modelId="{D42015AF-C6E9-446C-82D9-46508ADC3BE4}">
      <dgm:prSet phldrT="[Text]" custT="1"/>
      <dgm:spPr/>
      <dgm:t>
        <a:bodyPr/>
        <a:lstStyle/>
        <a:p>
          <a:r>
            <a:rPr lang="en-US" sz="1200" b="1"/>
            <a:t>After-sales:</a:t>
          </a:r>
          <a:endParaRPr lang="el-GR" sz="1200"/>
        </a:p>
      </dgm:t>
    </dgm:pt>
    <dgm:pt modelId="{A45DF76B-987E-4D71-BC0D-A4DDFF790674}" type="parTrans" cxnId="{35461E01-2C0A-4109-9570-EBE8AA3BE938}">
      <dgm:prSet/>
      <dgm:spPr/>
      <dgm:t>
        <a:bodyPr/>
        <a:lstStyle/>
        <a:p>
          <a:endParaRPr lang="en-GB" sz="4000"/>
        </a:p>
      </dgm:t>
    </dgm:pt>
    <dgm:pt modelId="{88E5FCF6-32E0-4EF9-AE6E-293A2F6E3BC8}" type="sibTrans" cxnId="{35461E01-2C0A-4109-9570-EBE8AA3BE938}">
      <dgm:prSet/>
      <dgm:spPr/>
      <dgm:t>
        <a:bodyPr/>
        <a:lstStyle/>
        <a:p>
          <a:endParaRPr lang="en-GB" sz="4000"/>
        </a:p>
      </dgm:t>
    </dgm:pt>
    <dgm:pt modelId="{3F985E11-CBF0-4097-A590-B6E02E030FDB}">
      <dgm:prSet phldrT="[Text]" custT="1"/>
      <dgm:spPr/>
      <dgm:t>
        <a:bodyPr/>
        <a:lstStyle/>
        <a:p>
          <a:r>
            <a:rPr lang="en-US" sz="1050" b="0"/>
            <a:t>Creating awareness about the product or service through advertising and marketing campaigns.</a:t>
          </a:r>
          <a:endParaRPr lang="en-GB" sz="1050" b="0"/>
        </a:p>
      </dgm:t>
    </dgm:pt>
    <dgm:pt modelId="{67E7135E-E8F5-4265-A247-6E20B8CC4F94}" type="parTrans" cxnId="{CE76AB71-0F2C-4015-B5D7-1EA74CD02EC5}">
      <dgm:prSet/>
      <dgm:spPr/>
      <dgm:t>
        <a:bodyPr/>
        <a:lstStyle/>
        <a:p>
          <a:endParaRPr lang="en-GB" sz="4000"/>
        </a:p>
      </dgm:t>
    </dgm:pt>
    <dgm:pt modelId="{8AC10C46-063F-45B9-A646-98688191DF52}" type="sibTrans" cxnId="{CE76AB71-0F2C-4015-B5D7-1EA74CD02EC5}">
      <dgm:prSet/>
      <dgm:spPr/>
      <dgm:t>
        <a:bodyPr/>
        <a:lstStyle/>
        <a:p>
          <a:endParaRPr lang="en-GB" sz="4000"/>
        </a:p>
      </dgm:t>
    </dgm:pt>
    <dgm:pt modelId="{4A90346E-A916-4923-BF20-D2F76B72218B}">
      <dgm:prSet phldrT="[Text]" custT="1"/>
      <dgm:spPr/>
      <dgm:t>
        <a:bodyPr/>
        <a:lstStyle/>
        <a:p>
          <a:r>
            <a:rPr lang="en-US" sz="1050" b="0"/>
            <a:t>Helping potential customers evaluate the value proposition through demonstrations, reviews, and comparisons.</a:t>
          </a:r>
          <a:endParaRPr lang="el-GR" sz="1050" b="0"/>
        </a:p>
      </dgm:t>
    </dgm:pt>
    <dgm:pt modelId="{C243646A-80AC-4E82-82E3-9EAF463AB97C}" type="parTrans" cxnId="{A286F1EE-546F-47DB-AE52-B8E09289B5A7}">
      <dgm:prSet/>
      <dgm:spPr/>
      <dgm:t>
        <a:bodyPr/>
        <a:lstStyle/>
        <a:p>
          <a:endParaRPr lang="en-GB" sz="4000"/>
        </a:p>
      </dgm:t>
    </dgm:pt>
    <dgm:pt modelId="{32248FF7-BDC3-4155-8E1D-A1757E60F10D}" type="sibTrans" cxnId="{A286F1EE-546F-47DB-AE52-B8E09289B5A7}">
      <dgm:prSet/>
      <dgm:spPr/>
      <dgm:t>
        <a:bodyPr/>
        <a:lstStyle/>
        <a:p>
          <a:endParaRPr lang="en-GB" sz="4000"/>
        </a:p>
      </dgm:t>
    </dgm:pt>
    <dgm:pt modelId="{4C74E4E0-E271-4648-976D-2BAC811BCEA0}">
      <dgm:prSet phldrT="[Text]" custT="1"/>
      <dgm:spPr/>
      <dgm:t>
        <a:bodyPr/>
        <a:lstStyle/>
        <a:p>
          <a:r>
            <a:rPr lang="en-US" sz="1050" b="0"/>
            <a:t>Facilitating the buying process, whether through e-commerce, retail stores, or direct sales.</a:t>
          </a:r>
          <a:endParaRPr lang="el-GR" sz="1050" b="0"/>
        </a:p>
      </dgm:t>
    </dgm:pt>
    <dgm:pt modelId="{293F94A5-6317-4503-935B-E6DEB6E8C130}" type="parTrans" cxnId="{DBAAF27E-5B57-4ABF-AB96-37C7046B012E}">
      <dgm:prSet/>
      <dgm:spPr/>
      <dgm:t>
        <a:bodyPr/>
        <a:lstStyle/>
        <a:p>
          <a:endParaRPr lang="en-GB" sz="4000"/>
        </a:p>
      </dgm:t>
    </dgm:pt>
    <dgm:pt modelId="{BB80DF90-AA54-41E9-A1E2-74CF6538707E}" type="sibTrans" cxnId="{DBAAF27E-5B57-4ABF-AB96-37C7046B012E}">
      <dgm:prSet/>
      <dgm:spPr/>
      <dgm:t>
        <a:bodyPr/>
        <a:lstStyle/>
        <a:p>
          <a:endParaRPr lang="en-GB" sz="4000"/>
        </a:p>
      </dgm:t>
    </dgm:pt>
    <dgm:pt modelId="{DBE19A73-FC4E-4AF3-8C35-B9CCC0D8BA78}">
      <dgm:prSet phldrT="[Text]" custT="1"/>
      <dgm:spPr/>
      <dgm:t>
        <a:bodyPr/>
        <a:lstStyle/>
        <a:p>
          <a:r>
            <a:rPr lang="en-US" sz="1050" b="0"/>
            <a:t>Ensuring the product reaches the customer, including logistics and fulfillment processes.</a:t>
          </a:r>
          <a:endParaRPr lang="el-GR" sz="1050" b="0"/>
        </a:p>
      </dgm:t>
    </dgm:pt>
    <dgm:pt modelId="{BF4EA4AD-6002-4DCF-9923-207F5DBE2877}" type="parTrans" cxnId="{0CE111FE-8ED6-44E9-8B79-2E1A5FC33596}">
      <dgm:prSet/>
      <dgm:spPr/>
      <dgm:t>
        <a:bodyPr/>
        <a:lstStyle/>
        <a:p>
          <a:endParaRPr lang="en-GB" sz="4000"/>
        </a:p>
      </dgm:t>
    </dgm:pt>
    <dgm:pt modelId="{691F81F0-0BAF-4D93-8729-525D970AA96D}" type="sibTrans" cxnId="{0CE111FE-8ED6-44E9-8B79-2E1A5FC33596}">
      <dgm:prSet/>
      <dgm:spPr/>
      <dgm:t>
        <a:bodyPr/>
        <a:lstStyle/>
        <a:p>
          <a:endParaRPr lang="en-GB" sz="4000"/>
        </a:p>
      </dgm:t>
    </dgm:pt>
    <dgm:pt modelId="{E88910A7-E3E4-4DB8-BD37-C4C912723858}">
      <dgm:prSet phldrT="[Text]" custT="1"/>
      <dgm:spPr/>
      <dgm:t>
        <a:bodyPr/>
        <a:lstStyle/>
        <a:p>
          <a:r>
            <a:rPr lang="en-US" sz="1050" b="0"/>
            <a:t>Providing customer support and services post-purchase, such as warranties, repairs, or customer service.</a:t>
          </a:r>
          <a:endParaRPr lang="el-GR" sz="1050" b="0"/>
        </a:p>
      </dgm:t>
    </dgm:pt>
    <dgm:pt modelId="{C9B867B9-98FE-4062-B5BE-B2ADC89291A5}" type="parTrans" cxnId="{80C6DCC5-F5CC-49AA-AFA6-45AA7274F1BB}">
      <dgm:prSet/>
      <dgm:spPr/>
      <dgm:t>
        <a:bodyPr/>
        <a:lstStyle/>
        <a:p>
          <a:endParaRPr lang="en-GB" sz="4000"/>
        </a:p>
      </dgm:t>
    </dgm:pt>
    <dgm:pt modelId="{97C2D188-C3B4-470E-9E97-AAF57D944BC0}" type="sibTrans" cxnId="{80C6DCC5-F5CC-49AA-AFA6-45AA7274F1BB}">
      <dgm:prSet/>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35461E01-2C0A-4109-9570-EBE8AA3BE938}" srcId="{F4FC50E6-6378-4D92-8791-11E02220556A}" destId="{D42015AF-C6E9-446C-82D9-46508ADC3BE4}" srcOrd="4" destOrd="0" parTransId="{A45DF76B-987E-4D71-BC0D-A4DDFF790674}" sibTransId="{88E5FCF6-32E0-4EF9-AE6E-293A2F6E3BC8}"/>
    <dgm:cxn modelId="{06E5F708-E96B-42B2-BCAE-82A8E6EDDEE0}" srcId="{53B0A802-F60F-4434-8EF4-A45B43AB88BA}" destId="{F4FC50E6-6378-4D92-8791-11E02220556A}" srcOrd="0" destOrd="0" parTransId="{75F69DEE-77D1-4344-A6EC-C458DEEB17B5}" sibTransId="{D0EB93EA-E314-4B8F-879B-E96456267612}"/>
    <dgm:cxn modelId="{25763E0B-E27B-4EB4-BB37-FF9DD750AF4D}" type="presOf" srcId="{90C3FCAE-0FF7-470C-A677-B64CB84E06DA}" destId="{BD220BAB-8218-45EF-9AED-DA12774C3B60}" srcOrd="0" destOrd="0" presId="urn:microsoft.com/office/officeart/2011/layout/HexagonRadial"/>
    <dgm:cxn modelId="{6D6BDD16-C570-4549-8052-CE438FF243BD}" type="presOf" srcId="{D2C92459-6878-42F3-B01F-FCE16A4B1D4A}" destId="{441B7DAB-1FD9-410C-98E0-C5C38A704C94}" srcOrd="0" destOrd="0" presId="urn:microsoft.com/office/officeart/2011/layout/HexagonRadial"/>
    <dgm:cxn modelId="{99278840-2228-43C5-AD81-AE409099B51F}" type="presOf" srcId="{07D65068-14B8-471E-A1F4-3CAE5931C748}" destId="{4D448A9D-E23B-4156-BD5B-00B371247B9A}" srcOrd="0" destOrd="0" presId="urn:microsoft.com/office/officeart/2011/layout/HexagonRadial"/>
    <dgm:cxn modelId="{2DDE1648-27B1-49F1-B074-5C0E6FAB9054}" srcId="{F4FC50E6-6378-4D92-8791-11E02220556A}" destId="{A085FB2E-5ECE-4BCB-AD34-05AB17CD8BF1}" srcOrd="0" destOrd="0" parTransId="{D0CFB051-7B63-438D-9F14-76A1B1D5A8F7}" sibTransId="{ADFDC5EB-C601-4820-9E23-35B696DE5365}"/>
    <dgm:cxn modelId="{CE76AB71-0F2C-4015-B5D7-1EA74CD02EC5}" srcId="{A085FB2E-5ECE-4BCB-AD34-05AB17CD8BF1}" destId="{3F985E11-CBF0-4097-A590-B6E02E030FDB}" srcOrd="0" destOrd="0" parTransId="{67E7135E-E8F5-4265-A247-6E20B8CC4F94}" sibTransId="{8AC10C46-063F-45B9-A646-98688191DF52}"/>
    <dgm:cxn modelId="{B409E351-F9A7-4C40-AA5E-776A0A5C7E32}" srcId="{F4FC50E6-6378-4D92-8791-11E02220556A}" destId="{D2C92459-6878-42F3-B01F-FCE16A4B1D4A}" srcOrd="2" destOrd="0" parTransId="{FD7E3983-4F1A-47DE-865F-61CA220739C3}" sibTransId="{436DE9B2-FE39-41EB-A000-ED970E8EEE09}"/>
    <dgm:cxn modelId="{DBAAF27E-5B57-4ABF-AB96-37C7046B012E}" srcId="{D2C92459-6878-42F3-B01F-FCE16A4B1D4A}" destId="{4C74E4E0-E271-4648-976D-2BAC811BCEA0}" srcOrd="0" destOrd="0" parTransId="{293F94A5-6317-4503-935B-E6DEB6E8C130}" sibTransId="{BB80DF90-AA54-41E9-A1E2-74CF6538707E}"/>
    <dgm:cxn modelId="{2A59B586-D50C-441A-925C-A76163BF8581}" srcId="{F4FC50E6-6378-4D92-8791-11E02220556A}" destId="{90C3FCAE-0FF7-470C-A677-B64CB84E06DA}" srcOrd="1" destOrd="0" parTransId="{16070514-63E7-48D5-8682-1663FD55506C}" sibTransId="{50F47B39-D9B5-491F-98BE-DF0D3F716768}"/>
    <dgm:cxn modelId="{ADA27396-D094-442D-B4CA-C7FD4444D04A}" type="presOf" srcId="{53B0A802-F60F-4434-8EF4-A45B43AB88BA}" destId="{4A57D5FC-69A7-4458-88E4-4A52F5A1BFD0}" srcOrd="0" destOrd="0" presId="urn:microsoft.com/office/officeart/2011/layout/HexagonRadial"/>
    <dgm:cxn modelId="{3DBA1A9B-6C54-4935-9935-7B83C724683B}" type="presOf" srcId="{3F985E11-CBF0-4097-A590-B6E02E030FDB}" destId="{7AB6AFC1-7F3E-4365-9510-A6010238FF31}" srcOrd="0" destOrd="1" presId="urn:microsoft.com/office/officeart/2011/layout/HexagonRadial"/>
    <dgm:cxn modelId="{6288839F-C54E-4578-A29A-274D52792C70}" type="presOf" srcId="{A085FB2E-5ECE-4BCB-AD34-05AB17CD8BF1}" destId="{7AB6AFC1-7F3E-4365-9510-A6010238FF31}" srcOrd="0" destOrd="0" presId="urn:microsoft.com/office/officeart/2011/layout/HexagonRadial"/>
    <dgm:cxn modelId="{6B8895A0-78F5-442A-B804-17CE79D01904}" type="presOf" srcId="{F4FC50E6-6378-4D92-8791-11E02220556A}" destId="{0D3ADB18-D204-4695-87EA-B65B268A4B82}" srcOrd="0" destOrd="0" presId="urn:microsoft.com/office/officeart/2011/layout/HexagonRadial"/>
    <dgm:cxn modelId="{80013CB5-35F6-4A89-B4D7-8F84CE599BC9}" type="presOf" srcId="{DBE19A73-FC4E-4AF3-8C35-B9CCC0D8BA78}" destId="{4D448A9D-E23B-4156-BD5B-00B371247B9A}" srcOrd="0" destOrd="1" presId="urn:microsoft.com/office/officeart/2011/layout/HexagonRadial"/>
    <dgm:cxn modelId="{E5A53EBA-41D1-439A-AF85-1544773FCF29}" type="presOf" srcId="{E88910A7-E3E4-4DB8-BD37-C4C912723858}" destId="{98F4C660-DC97-43D8-A3AD-48FCA1250E82}" srcOrd="0" destOrd="1" presId="urn:microsoft.com/office/officeart/2011/layout/HexagonRadial"/>
    <dgm:cxn modelId="{80C6DCC5-F5CC-49AA-AFA6-45AA7274F1BB}" srcId="{D42015AF-C6E9-446C-82D9-46508ADC3BE4}" destId="{E88910A7-E3E4-4DB8-BD37-C4C912723858}" srcOrd="0" destOrd="0" parTransId="{C9B867B9-98FE-4062-B5BE-B2ADC89291A5}" sibTransId="{97C2D188-C3B4-470E-9E97-AAF57D944BC0}"/>
    <dgm:cxn modelId="{645AFBD3-73EF-42A6-B734-EC4310914B39}" type="presOf" srcId="{4A90346E-A916-4923-BF20-D2F76B72218B}" destId="{BD220BAB-8218-45EF-9AED-DA12774C3B60}" srcOrd="0" destOrd="1" presId="urn:microsoft.com/office/officeart/2011/layout/HexagonRadial"/>
    <dgm:cxn modelId="{AFDE38DC-C6E3-43FD-B41E-77BF500C879C}" type="presOf" srcId="{4C74E4E0-E271-4648-976D-2BAC811BCEA0}" destId="{441B7DAB-1FD9-410C-98E0-C5C38A704C94}" srcOrd="0" destOrd="1" presId="urn:microsoft.com/office/officeart/2011/layout/HexagonRadial"/>
    <dgm:cxn modelId="{FD177FE1-AC45-4B65-B60F-1371399BB818}" srcId="{F4FC50E6-6378-4D92-8791-11E02220556A}" destId="{07D65068-14B8-471E-A1F4-3CAE5931C748}" srcOrd="3" destOrd="0" parTransId="{7A5765D4-A2ED-4F4F-969F-5C245302C39D}" sibTransId="{E2BD37B8-E862-4DF8-A05B-6A8DD834F0D6}"/>
    <dgm:cxn modelId="{A286F1EE-546F-47DB-AE52-B8E09289B5A7}" srcId="{90C3FCAE-0FF7-470C-A677-B64CB84E06DA}" destId="{4A90346E-A916-4923-BF20-D2F76B72218B}" srcOrd="0" destOrd="0" parTransId="{C243646A-80AC-4E82-82E3-9EAF463AB97C}" sibTransId="{32248FF7-BDC3-4155-8E1D-A1757E60F10D}"/>
    <dgm:cxn modelId="{40B1AFEF-25F0-4879-AF62-51CA40207559}" type="presOf" srcId="{D42015AF-C6E9-446C-82D9-46508ADC3BE4}" destId="{98F4C660-DC97-43D8-A3AD-48FCA1250E82}" srcOrd="0" destOrd="0" presId="urn:microsoft.com/office/officeart/2011/layout/HexagonRadial"/>
    <dgm:cxn modelId="{0CE111FE-8ED6-44E9-8B79-2E1A5FC33596}" srcId="{07D65068-14B8-471E-A1F4-3CAE5931C748}" destId="{DBE19A73-FC4E-4AF3-8C35-B9CCC0D8BA78}" srcOrd="0" destOrd="0" parTransId="{BF4EA4AD-6002-4DCF-9923-207F5DBE2877}" sibTransId="{691F81F0-0BAF-4D93-8729-525D970AA96D}"/>
    <dgm:cxn modelId="{F1FFE05C-4EF5-4D63-9ACF-0C07041DEFC1}" type="presParOf" srcId="{4A57D5FC-69A7-4458-88E4-4A52F5A1BFD0}" destId="{0D3ADB18-D204-4695-87EA-B65B268A4B82}" srcOrd="0" destOrd="0" presId="urn:microsoft.com/office/officeart/2011/layout/HexagonRadial"/>
    <dgm:cxn modelId="{F79D47C1-97E7-4851-B954-FD46AD518B57}" type="presParOf" srcId="{4A57D5FC-69A7-4458-88E4-4A52F5A1BFD0}" destId="{DF09AB77-25B6-4897-95BD-ADB86DA78181}" srcOrd="1" destOrd="0" presId="urn:microsoft.com/office/officeart/2011/layout/HexagonRadial"/>
    <dgm:cxn modelId="{9A0D6C40-57A0-4D28-A9A9-07020E68DE33}" type="presParOf" srcId="{DF09AB77-25B6-4897-95BD-ADB86DA78181}" destId="{21EAAA94-ED65-4139-8E5A-B4ACD1A5897A}" srcOrd="0" destOrd="0" presId="urn:microsoft.com/office/officeart/2011/layout/HexagonRadial"/>
    <dgm:cxn modelId="{38985CB1-D6C5-40AF-91B3-AEE842F888CE}" type="presParOf" srcId="{4A57D5FC-69A7-4458-88E4-4A52F5A1BFD0}" destId="{7AB6AFC1-7F3E-4365-9510-A6010238FF31}" srcOrd="2" destOrd="0" presId="urn:microsoft.com/office/officeart/2011/layout/HexagonRadial"/>
    <dgm:cxn modelId="{933AD680-146A-4334-AB18-C50D73D9954F}" type="presParOf" srcId="{4A57D5FC-69A7-4458-88E4-4A52F5A1BFD0}" destId="{935619AF-FD60-4E07-B5D3-42EFEEA292E2}" srcOrd="3" destOrd="0" presId="urn:microsoft.com/office/officeart/2011/layout/HexagonRadial"/>
    <dgm:cxn modelId="{1DE95833-6054-4021-AFF4-05080EE1841C}" type="presParOf" srcId="{935619AF-FD60-4E07-B5D3-42EFEEA292E2}" destId="{F0525994-9ED3-4265-A594-71986B359B11}" srcOrd="0" destOrd="0" presId="urn:microsoft.com/office/officeart/2011/layout/HexagonRadial"/>
    <dgm:cxn modelId="{D4AD192B-F31D-4550-AB9B-E010914B6665}" type="presParOf" srcId="{4A57D5FC-69A7-4458-88E4-4A52F5A1BFD0}" destId="{BD220BAB-8218-45EF-9AED-DA12774C3B60}" srcOrd="4" destOrd="0" presId="urn:microsoft.com/office/officeart/2011/layout/HexagonRadial"/>
    <dgm:cxn modelId="{96D5EC29-35D5-4286-85A7-0F158FA84160}" type="presParOf" srcId="{4A57D5FC-69A7-4458-88E4-4A52F5A1BFD0}" destId="{9470E2E0-A0E5-4620-83E8-EE042F34E746}" srcOrd="5" destOrd="0" presId="urn:microsoft.com/office/officeart/2011/layout/HexagonRadial"/>
    <dgm:cxn modelId="{43BDBFA0-C192-4C4E-B150-A60026B770CA}" type="presParOf" srcId="{9470E2E0-A0E5-4620-83E8-EE042F34E746}" destId="{0089CD56-2B86-4113-BCFA-A39E46918A3C}" srcOrd="0" destOrd="0" presId="urn:microsoft.com/office/officeart/2011/layout/HexagonRadial"/>
    <dgm:cxn modelId="{CEF4EEA4-97DC-4881-B525-2283BBA4BCB1}" type="presParOf" srcId="{4A57D5FC-69A7-4458-88E4-4A52F5A1BFD0}" destId="{441B7DAB-1FD9-410C-98E0-C5C38A704C94}" srcOrd="6" destOrd="0" presId="urn:microsoft.com/office/officeart/2011/layout/HexagonRadial"/>
    <dgm:cxn modelId="{3BDF8591-C397-4AD9-9CA0-1996B39016C5}" type="presParOf" srcId="{4A57D5FC-69A7-4458-88E4-4A52F5A1BFD0}" destId="{295665C4-F9E2-4C33-B428-1EC368CC8B8E}" srcOrd="7" destOrd="0" presId="urn:microsoft.com/office/officeart/2011/layout/HexagonRadial"/>
    <dgm:cxn modelId="{AAEAF3FD-530A-4F29-9C52-6E9ACB1B4291}" type="presParOf" srcId="{295665C4-F9E2-4C33-B428-1EC368CC8B8E}" destId="{C1D637D4-D2F4-4531-94BA-F347F54944F2}" srcOrd="0" destOrd="0" presId="urn:microsoft.com/office/officeart/2011/layout/HexagonRadial"/>
    <dgm:cxn modelId="{F27396F0-5EEA-4471-AA0A-6AA12CB83913}" type="presParOf" srcId="{4A57D5FC-69A7-4458-88E4-4A52F5A1BFD0}" destId="{4D448A9D-E23B-4156-BD5B-00B371247B9A}" srcOrd="8" destOrd="0" presId="urn:microsoft.com/office/officeart/2011/layout/HexagonRadial"/>
    <dgm:cxn modelId="{910AE179-6522-4943-8DAA-027895B4338B}" type="presParOf" srcId="{4A57D5FC-69A7-4458-88E4-4A52F5A1BFD0}" destId="{9B01A751-BBAF-4F93-9781-C679C9DC82E7}" srcOrd="9" destOrd="0" presId="urn:microsoft.com/office/officeart/2011/layout/HexagonRadial"/>
    <dgm:cxn modelId="{F2FC1EC5-293C-4E6C-AC0A-881CF3F847B2}" type="presParOf" srcId="{9B01A751-BBAF-4F93-9781-C679C9DC82E7}" destId="{7ED13AD5-9AA1-4A52-8290-D944B2F01CCC}" srcOrd="0" destOrd="0" presId="urn:microsoft.com/office/officeart/2011/layout/HexagonRadial"/>
    <dgm:cxn modelId="{18037F37-F239-4FB8-8C56-BB0D64CF98A8}"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DD1A4D57-0CA0-462D-8691-BCFF0B278F05}">
      <dgm:prSet phldrT="[Text]" custT="1"/>
      <dgm:spPr/>
      <dgm:t>
        <a:bodyPr/>
        <a:lstStyle/>
        <a:p>
          <a:pPr>
            <a:lnSpc>
              <a:spcPct val="100000"/>
            </a:lnSpc>
          </a:pPr>
          <a:r>
            <a:rPr lang="en-US" sz="1600" b="1">
              <a:solidFill>
                <a:schemeClr val="accent1"/>
              </a:solidFill>
            </a:rPr>
            <a:t>Transactional:</a:t>
          </a:r>
          <a:endParaRPr lang="en-GB" sz="1600">
            <a:solidFill>
              <a:schemeClr val="accent1"/>
            </a:solidFill>
          </a:endParaRPr>
        </a:p>
      </dgm:t>
    </dgm:pt>
    <dgm:pt modelId="{B24CD753-2FFB-46E9-A7DA-83AF4EF5403F}" type="parTrans" cxnId="{0EFCB1AB-09A7-48C8-A5A5-B6AD33D640EB}">
      <dgm:prSet/>
      <dgm:spPr/>
      <dgm:t>
        <a:bodyPr/>
        <a:lstStyle/>
        <a:p>
          <a:pPr>
            <a:lnSpc>
              <a:spcPct val="150000"/>
            </a:lnSpc>
          </a:pPr>
          <a:endParaRPr lang="en-GB" sz="1600">
            <a:solidFill>
              <a:schemeClr val="accent1"/>
            </a:solidFill>
          </a:endParaRPr>
        </a:p>
      </dgm:t>
    </dgm:pt>
    <dgm:pt modelId="{D38ABF84-DC1B-4667-BB75-1AC7DC581FD8}" type="sibTrans" cxnId="{0EFCB1AB-09A7-48C8-A5A5-B6AD33D640EB}">
      <dgm:prSet/>
      <dgm:spPr/>
      <dgm:t>
        <a:bodyPr/>
        <a:lstStyle/>
        <a:p>
          <a:pPr>
            <a:lnSpc>
              <a:spcPct val="150000"/>
            </a:lnSpc>
          </a:pPr>
          <a:endParaRPr lang="en-GB" sz="1600">
            <a:solidFill>
              <a:schemeClr val="accent1"/>
            </a:solidFill>
          </a:endParaRPr>
        </a:p>
      </dgm:t>
    </dgm:pt>
    <dgm:pt modelId="{57D25025-07C1-4895-93E7-8C4086008CFB}">
      <dgm:prSet custT="1"/>
      <dgm:spPr/>
      <dgm:t>
        <a:bodyPr/>
        <a:lstStyle/>
        <a:p>
          <a:pPr>
            <a:lnSpc>
              <a:spcPct val="100000"/>
            </a:lnSpc>
          </a:pPr>
          <a:r>
            <a:rPr lang="en-US" sz="1600" b="1">
              <a:solidFill>
                <a:schemeClr val="accent1"/>
              </a:solidFill>
            </a:rPr>
            <a:t>Long-term:</a:t>
          </a:r>
          <a:endParaRPr lang="el-GR" sz="1600">
            <a:solidFill>
              <a:schemeClr val="accent1"/>
            </a:solidFill>
          </a:endParaRPr>
        </a:p>
      </dgm:t>
    </dgm:pt>
    <dgm:pt modelId="{1D5FF610-FF75-4B0C-BAC8-86F81A20071F}" type="parTrans" cxnId="{92D70348-9435-4BA3-B908-0DB48E526256}">
      <dgm:prSet/>
      <dgm:spPr/>
      <dgm:t>
        <a:bodyPr/>
        <a:lstStyle/>
        <a:p>
          <a:pPr>
            <a:lnSpc>
              <a:spcPct val="150000"/>
            </a:lnSpc>
          </a:pPr>
          <a:endParaRPr lang="en-GB" sz="1600">
            <a:solidFill>
              <a:schemeClr val="accent1"/>
            </a:solidFill>
          </a:endParaRPr>
        </a:p>
      </dgm:t>
    </dgm:pt>
    <dgm:pt modelId="{A09EE456-622A-4385-A963-985269526855}" type="sibTrans" cxnId="{92D70348-9435-4BA3-B908-0DB48E526256}">
      <dgm:prSet/>
      <dgm:spPr/>
      <dgm:t>
        <a:bodyPr/>
        <a:lstStyle/>
        <a:p>
          <a:pPr>
            <a:lnSpc>
              <a:spcPct val="150000"/>
            </a:lnSpc>
          </a:pPr>
          <a:endParaRPr lang="en-GB" sz="1600">
            <a:solidFill>
              <a:schemeClr val="accent1"/>
            </a:solidFill>
          </a:endParaRPr>
        </a:p>
      </dgm:t>
    </dgm:pt>
    <dgm:pt modelId="{F22FB792-AF9D-43A5-9BC7-3594EF3F94E8}">
      <dgm:prSet custT="1"/>
      <dgm:spPr/>
      <dgm:t>
        <a:bodyPr/>
        <a:lstStyle/>
        <a:p>
          <a:pPr>
            <a:lnSpc>
              <a:spcPct val="100000"/>
            </a:lnSpc>
          </a:pPr>
          <a:r>
            <a:rPr lang="en-US" sz="1600" b="1">
              <a:solidFill>
                <a:schemeClr val="accent1"/>
              </a:solidFill>
            </a:rPr>
            <a:t>Personal Assistance:</a:t>
          </a:r>
          <a:endParaRPr lang="el-GR" sz="1600">
            <a:solidFill>
              <a:schemeClr val="accent1"/>
            </a:solidFill>
          </a:endParaRPr>
        </a:p>
      </dgm:t>
    </dgm:pt>
    <dgm:pt modelId="{2779C4B2-09D1-4139-9103-092F0D873F56}" type="parTrans" cxnId="{8AD3A464-0411-4C17-B88B-08B0CA5EA655}">
      <dgm:prSet/>
      <dgm:spPr/>
      <dgm:t>
        <a:bodyPr/>
        <a:lstStyle/>
        <a:p>
          <a:pPr>
            <a:lnSpc>
              <a:spcPct val="150000"/>
            </a:lnSpc>
          </a:pPr>
          <a:endParaRPr lang="en-GB" sz="1600">
            <a:solidFill>
              <a:schemeClr val="accent1"/>
            </a:solidFill>
          </a:endParaRPr>
        </a:p>
      </dgm:t>
    </dgm:pt>
    <dgm:pt modelId="{E5A553BB-F1AA-4C11-863E-4A9EEBC7B712}" type="sibTrans" cxnId="{8AD3A464-0411-4C17-B88B-08B0CA5EA655}">
      <dgm:prSet/>
      <dgm:spPr/>
      <dgm:t>
        <a:bodyPr/>
        <a:lstStyle/>
        <a:p>
          <a:pPr>
            <a:lnSpc>
              <a:spcPct val="150000"/>
            </a:lnSpc>
          </a:pPr>
          <a:endParaRPr lang="en-GB" sz="1600">
            <a:solidFill>
              <a:schemeClr val="accent1"/>
            </a:solidFill>
          </a:endParaRPr>
        </a:p>
      </dgm:t>
    </dgm:pt>
    <dgm:pt modelId="{C2831739-AB99-4646-A852-B4CABC3C6731}">
      <dgm:prSet phldrT="[Text]" custT="1"/>
      <dgm:spPr/>
      <dgm:t>
        <a:bodyPr/>
        <a:lstStyle/>
        <a:p>
          <a:pPr>
            <a:lnSpc>
              <a:spcPct val="100000"/>
            </a:lnSpc>
          </a:pPr>
          <a:r>
            <a:rPr lang="en-US" sz="1600" b="0">
              <a:solidFill>
                <a:schemeClr val="accent1"/>
              </a:solidFill>
            </a:rPr>
            <a:t>One-time interactions with no ongoing engagement, typical in low-involvement purchases.</a:t>
          </a:r>
          <a:endParaRPr lang="en-GB" sz="1600" b="0">
            <a:solidFill>
              <a:schemeClr val="accent1"/>
            </a:solidFill>
          </a:endParaRPr>
        </a:p>
      </dgm:t>
    </dgm:pt>
    <dgm:pt modelId="{ACD8B7B6-2AFA-4320-B398-A0B21F3F7FEC}" type="parTrans" cxnId="{8EB0B577-C7AB-4CC6-8626-C5B01A45109A}">
      <dgm:prSet/>
      <dgm:spPr/>
      <dgm:t>
        <a:bodyPr/>
        <a:lstStyle/>
        <a:p>
          <a:pPr>
            <a:lnSpc>
              <a:spcPct val="100000"/>
            </a:lnSpc>
          </a:pPr>
          <a:endParaRPr lang="en-GB" sz="1600">
            <a:solidFill>
              <a:schemeClr val="accent1"/>
            </a:solidFill>
          </a:endParaRPr>
        </a:p>
      </dgm:t>
    </dgm:pt>
    <dgm:pt modelId="{2F4CCE82-E857-4EB4-BEA1-895C1ACD548D}" type="sibTrans" cxnId="{8EB0B577-C7AB-4CC6-8626-C5B01A45109A}">
      <dgm:prSet/>
      <dgm:spPr/>
      <dgm:t>
        <a:bodyPr/>
        <a:lstStyle/>
        <a:p>
          <a:pPr>
            <a:lnSpc>
              <a:spcPct val="150000"/>
            </a:lnSpc>
          </a:pPr>
          <a:endParaRPr lang="en-GB" sz="1600">
            <a:solidFill>
              <a:schemeClr val="accent1"/>
            </a:solidFill>
          </a:endParaRPr>
        </a:p>
      </dgm:t>
    </dgm:pt>
    <dgm:pt modelId="{7A3E81EB-2C04-4CF9-9875-835E1B217640}">
      <dgm:prSet custT="1"/>
      <dgm:spPr/>
      <dgm:t>
        <a:bodyPr/>
        <a:lstStyle/>
        <a:p>
          <a:pPr>
            <a:lnSpc>
              <a:spcPct val="100000"/>
            </a:lnSpc>
          </a:pPr>
          <a:r>
            <a:rPr lang="en-US" sz="1600" b="0">
              <a:solidFill>
                <a:schemeClr val="accent1"/>
              </a:solidFill>
            </a:rPr>
            <a:t>Ongoing interactions that foster loyalty and repeat business, common in subscription models or loyalty programs.</a:t>
          </a:r>
          <a:endParaRPr lang="el-GR" sz="1600" b="0">
            <a:solidFill>
              <a:schemeClr val="accent1"/>
            </a:solidFill>
          </a:endParaRPr>
        </a:p>
      </dgm:t>
    </dgm:pt>
    <dgm:pt modelId="{95552DA2-7E50-4450-A132-639DAC45B31D}" type="parTrans" cxnId="{07A48758-3AD3-49EC-BD5A-A5A991BA5DC3}">
      <dgm:prSet/>
      <dgm:spPr/>
      <dgm:t>
        <a:bodyPr/>
        <a:lstStyle/>
        <a:p>
          <a:pPr>
            <a:lnSpc>
              <a:spcPct val="100000"/>
            </a:lnSpc>
          </a:pPr>
          <a:endParaRPr lang="en-GB" sz="1600">
            <a:solidFill>
              <a:schemeClr val="accent1"/>
            </a:solidFill>
          </a:endParaRPr>
        </a:p>
      </dgm:t>
    </dgm:pt>
    <dgm:pt modelId="{9816E7F3-FCB7-423B-9529-71F971E6968A}" type="sibTrans" cxnId="{07A48758-3AD3-49EC-BD5A-A5A991BA5DC3}">
      <dgm:prSet/>
      <dgm:spPr/>
      <dgm:t>
        <a:bodyPr/>
        <a:lstStyle/>
        <a:p>
          <a:pPr>
            <a:lnSpc>
              <a:spcPct val="150000"/>
            </a:lnSpc>
          </a:pPr>
          <a:endParaRPr lang="en-GB" sz="1600">
            <a:solidFill>
              <a:schemeClr val="accent1"/>
            </a:solidFill>
          </a:endParaRPr>
        </a:p>
      </dgm:t>
    </dgm:pt>
    <dgm:pt modelId="{7C8B50AD-72AD-4522-8394-6F4EA4D0E255}">
      <dgm:prSet custT="1"/>
      <dgm:spPr/>
      <dgm:t>
        <a:bodyPr/>
        <a:lstStyle/>
        <a:p>
          <a:pPr>
            <a:lnSpc>
              <a:spcPct val="100000"/>
            </a:lnSpc>
          </a:pPr>
          <a:r>
            <a:rPr lang="en-US" sz="1600" b="0">
              <a:solidFill>
                <a:schemeClr val="accent1"/>
              </a:solidFill>
            </a:rPr>
            <a:t> Direct interaction between customer service representatives and customers, offering personalized advice or support.</a:t>
          </a:r>
          <a:endParaRPr lang="el-GR" sz="1600" b="0">
            <a:solidFill>
              <a:schemeClr val="accent1"/>
            </a:solidFill>
          </a:endParaRPr>
        </a:p>
      </dgm:t>
    </dgm:pt>
    <dgm:pt modelId="{11941317-D6C0-47CD-91D1-CBD12BCBBF4D}" type="parTrans" cxnId="{F93B4A05-DF21-4885-9388-18560ECB24DE}">
      <dgm:prSet/>
      <dgm:spPr/>
      <dgm:t>
        <a:bodyPr/>
        <a:lstStyle/>
        <a:p>
          <a:pPr>
            <a:lnSpc>
              <a:spcPct val="100000"/>
            </a:lnSpc>
          </a:pPr>
          <a:endParaRPr lang="en-GB" sz="1600">
            <a:solidFill>
              <a:schemeClr val="accent1"/>
            </a:solidFill>
          </a:endParaRPr>
        </a:p>
      </dgm:t>
    </dgm:pt>
    <dgm:pt modelId="{1191880E-C14F-4159-B195-9F65BCF09C78}" type="sibTrans" cxnId="{F93B4A05-DF21-4885-9388-18560ECB24DE}">
      <dgm:prSet/>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E2B1A800-7EDB-4848-9090-253003F23B1F}" type="presOf" srcId="{DD1A4D57-0CA0-462D-8691-BCFF0B278F05}" destId="{FF9AFABD-CF5A-4E93-91FA-D809CB40A04B}" srcOrd="0" destOrd="0" presId="urn:microsoft.com/office/officeart/2005/8/layout/hierarchy1"/>
    <dgm:cxn modelId="{F93B4A05-DF21-4885-9388-18560ECB24DE}" srcId="{F22FB792-AF9D-43A5-9BC7-3594EF3F94E8}" destId="{7C8B50AD-72AD-4522-8394-6F4EA4D0E255}" srcOrd="0" destOrd="0" parTransId="{11941317-D6C0-47CD-91D1-CBD12BCBBF4D}" sibTransId="{1191880E-C14F-4159-B195-9F65BCF09C78}"/>
    <dgm:cxn modelId="{0A73B108-EE01-4749-BE85-23C37B567288}" type="presOf" srcId="{7C8B50AD-72AD-4522-8394-6F4EA4D0E255}" destId="{00D98E9C-C739-4D78-BC79-B5F659897CF2}" srcOrd="0" destOrd="0" presId="urn:microsoft.com/office/officeart/2005/8/layout/hierarchy1"/>
    <dgm:cxn modelId="{6C844A1A-8A60-4808-A9B3-7C3E9E68C281}" type="presOf" srcId="{F22FB792-AF9D-43A5-9BC7-3594EF3F94E8}" destId="{84094B34-F62F-4117-9CA3-1CC6C70F082E}" srcOrd="0" destOrd="0" presId="urn:microsoft.com/office/officeart/2005/8/layout/hierarchy1"/>
    <dgm:cxn modelId="{D2E5A21D-B54E-492E-999C-1FF81C493AC4}" type="presOf" srcId="{C2831739-AB99-4646-A852-B4CABC3C6731}" destId="{C7DE44B0-CED1-46D5-A8D6-E5E370487C90}" srcOrd="0" destOrd="0" presId="urn:microsoft.com/office/officeart/2005/8/layout/hierarchy1"/>
    <dgm:cxn modelId="{55CBBA2C-0C54-4695-B1BA-1EC386307960}" type="presOf" srcId="{95552DA2-7E50-4450-A132-639DAC45B31D}" destId="{3F3970A4-5E26-463D-B8C7-8511C27DF0D9}" srcOrd="0" destOrd="0" presId="urn:microsoft.com/office/officeart/2005/8/layout/hierarchy1"/>
    <dgm:cxn modelId="{6D68823E-3619-4C0C-8BB3-138D6B25BA24}" type="presOf" srcId="{11941317-D6C0-47CD-91D1-CBD12BCBBF4D}" destId="{FB1F54E5-CDF8-4871-A780-6543BC6BD8A7}"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8AD3A464-0411-4C17-B88B-08B0CA5EA655}" srcId="{A5B8A035-087F-4982-A46F-8C9C567CC7C3}" destId="{F22FB792-AF9D-43A5-9BC7-3594EF3F94E8}" srcOrd="2" destOrd="0" parTransId="{2779C4B2-09D1-4139-9103-092F0D873F56}" sibTransId="{E5A553BB-F1AA-4C11-863E-4A9EEBC7B712}"/>
    <dgm:cxn modelId="{92D70348-9435-4BA3-B908-0DB48E526256}" srcId="{A5B8A035-087F-4982-A46F-8C9C567CC7C3}" destId="{57D25025-07C1-4895-93E7-8C4086008CFB}" srcOrd="1" destOrd="0" parTransId="{1D5FF610-FF75-4B0C-BAC8-86F81A20071F}" sibTransId="{A09EE456-622A-4385-A963-985269526855}"/>
    <dgm:cxn modelId="{94719A77-1604-434B-B163-E259368D8040}" type="presOf" srcId="{57D25025-07C1-4895-93E7-8C4086008CFB}" destId="{F0433D51-EFCC-404C-8E3B-01E10BE4E740}" srcOrd="0" destOrd="0" presId="urn:microsoft.com/office/officeart/2005/8/layout/hierarchy1"/>
    <dgm:cxn modelId="{8EB0B577-C7AB-4CC6-8626-C5B01A45109A}" srcId="{DD1A4D57-0CA0-462D-8691-BCFF0B278F05}" destId="{C2831739-AB99-4646-A852-B4CABC3C6731}" srcOrd="0" destOrd="0" parTransId="{ACD8B7B6-2AFA-4320-B398-A0B21F3F7FEC}" sibTransId="{2F4CCE82-E857-4EB4-BEA1-895C1ACD548D}"/>
    <dgm:cxn modelId="{07A48758-3AD3-49EC-BD5A-A5A991BA5DC3}" srcId="{57D25025-07C1-4895-93E7-8C4086008CFB}" destId="{7A3E81EB-2C04-4CF9-9875-835E1B217640}" srcOrd="0" destOrd="0" parTransId="{95552DA2-7E50-4450-A132-639DAC45B31D}" sibTransId="{9816E7F3-FCB7-423B-9529-71F971E6968A}"/>
    <dgm:cxn modelId="{0EFCB1AB-09A7-48C8-A5A5-B6AD33D640EB}" srcId="{A5B8A035-087F-4982-A46F-8C9C567CC7C3}" destId="{DD1A4D57-0CA0-462D-8691-BCFF0B278F05}" srcOrd="0" destOrd="0" parTransId="{B24CD753-2FFB-46E9-A7DA-83AF4EF5403F}" sibTransId="{D38ABF84-DC1B-4667-BB75-1AC7DC581FD8}"/>
    <dgm:cxn modelId="{F4B06EC6-3D65-4B00-A338-DB8FC1F0003D}" type="presOf" srcId="{ACD8B7B6-2AFA-4320-B398-A0B21F3F7FEC}" destId="{EB778A77-F776-4F2E-82AB-E05FB7F65133}" srcOrd="0" destOrd="0" presId="urn:microsoft.com/office/officeart/2005/8/layout/hierarchy1"/>
    <dgm:cxn modelId="{7B61E1E9-5E58-4953-9805-BD6EF352CEC4}" type="presOf" srcId="{7A3E81EB-2C04-4CF9-9875-835E1B217640}" destId="{A981087B-E2B4-458B-8130-CEC435F6EF25}" srcOrd="0" destOrd="0" presId="urn:microsoft.com/office/officeart/2005/8/layout/hierarchy1"/>
    <dgm:cxn modelId="{4789576B-FAA1-480B-B1CF-E66D117A9BFC}" type="presParOf" srcId="{C4F4B237-E616-4AE1-84E4-C63F72F498B6}" destId="{5B6F03F6-3067-4923-9D00-287B1D5C8145}" srcOrd="0" destOrd="0" presId="urn:microsoft.com/office/officeart/2005/8/layout/hierarchy1"/>
    <dgm:cxn modelId="{78864C51-D17E-46BC-AD48-6082176DB65A}" type="presParOf" srcId="{5B6F03F6-3067-4923-9D00-287B1D5C8145}" destId="{D0A04CB6-B39C-4D26-93CE-813E644E2461}" srcOrd="0" destOrd="0" presId="urn:microsoft.com/office/officeart/2005/8/layout/hierarchy1"/>
    <dgm:cxn modelId="{B3B29AD2-E5FB-492C-86FA-2EBEC0CCA9D4}" type="presParOf" srcId="{D0A04CB6-B39C-4D26-93CE-813E644E2461}" destId="{2FF8F238-3FA8-44DE-91E9-FAF4FBEDD0C8}" srcOrd="0" destOrd="0" presId="urn:microsoft.com/office/officeart/2005/8/layout/hierarchy1"/>
    <dgm:cxn modelId="{A80922FC-08B4-4934-AD95-75C3F751BA94}" type="presParOf" srcId="{D0A04CB6-B39C-4D26-93CE-813E644E2461}" destId="{FF9AFABD-CF5A-4E93-91FA-D809CB40A04B}" srcOrd="1" destOrd="0" presId="urn:microsoft.com/office/officeart/2005/8/layout/hierarchy1"/>
    <dgm:cxn modelId="{42A8556D-8F1E-4EFB-9573-7DB32D606CD6}" type="presParOf" srcId="{5B6F03F6-3067-4923-9D00-287B1D5C8145}" destId="{3CC35B74-A6FB-4330-B75A-FE3860B45F30}" srcOrd="1" destOrd="0" presId="urn:microsoft.com/office/officeart/2005/8/layout/hierarchy1"/>
    <dgm:cxn modelId="{F95573D8-4015-4BC0-A69C-3B52D5335906}" type="presParOf" srcId="{3CC35B74-A6FB-4330-B75A-FE3860B45F30}" destId="{EB778A77-F776-4F2E-82AB-E05FB7F65133}" srcOrd="0" destOrd="0" presId="urn:microsoft.com/office/officeart/2005/8/layout/hierarchy1"/>
    <dgm:cxn modelId="{E77F7EBF-6EC6-46CB-8856-FCC8D3891E18}" type="presParOf" srcId="{3CC35B74-A6FB-4330-B75A-FE3860B45F30}" destId="{388B7A01-FBEE-495B-B141-047B931C5D43}" srcOrd="1" destOrd="0" presId="urn:microsoft.com/office/officeart/2005/8/layout/hierarchy1"/>
    <dgm:cxn modelId="{0D2C2758-3369-4A5D-9703-C703278FC657}" type="presParOf" srcId="{388B7A01-FBEE-495B-B141-047B931C5D43}" destId="{1A7628AC-E576-46C3-ACE2-3D33CF227141}" srcOrd="0" destOrd="0" presId="urn:microsoft.com/office/officeart/2005/8/layout/hierarchy1"/>
    <dgm:cxn modelId="{6086AD04-AF5F-4CF5-A9E6-A67B2A75D4CF}" type="presParOf" srcId="{1A7628AC-E576-46C3-ACE2-3D33CF227141}" destId="{E8BC7441-67EB-4429-A048-16FB94273AB4}" srcOrd="0" destOrd="0" presId="urn:microsoft.com/office/officeart/2005/8/layout/hierarchy1"/>
    <dgm:cxn modelId="{206C06F0-6446-431E-B41E-7858F8FF6EA1}" type="presParOf" srcId="{1A7628AC-E576-46C3-ACE2-3D33CF227141}" destId="{C7DE44B0-CED1-46D5-A8D6-E5E370487C90}" srcOrd="1" destOrd="0" presId="urn:microsoft.com/office/officeart/2005/8/layout/hierarchy1"/>
    <dgm:cxn modelId="{0491ABD0-E8F3-4578-95F5-D92F62A029FA}" type="presParOf" srcId="{388B7A01-FBEE-495B-B141-047B931C5D43}" destId="{63401E56-8A24-46D0-9592-544550DB32FF}" srcOrd="1" destOrd="0" presId="urn:microsoft.com/office/officeart/2005/8/layout/hierarchy1"/>
    <dgm:cxn modelId="{B1002EA9-4442-41CA-AF11-F87477D177D3}" type="presParOf" srcId="{C4F4B237-E616-4AE1-84E4-C63F72F498B6}" destId="{A82550C1-33E6-445B-B5CE-E849573EA0F7}" srcOrd="1" destOrd="0" presId="urn:microsoft.com/office/officeart/2005/8/layout/hierarchy1"/>
    <dgm:cxn modelId="{8852C353-3BB7-4B56-82DD-9BF3A83286D3}" type="presParOf" srcId="{A82550C1-33E6-445B-B5CE-E849573EA0F7}" destId="{5E73EDB3-F52B-4C32-B6A9-4ACE164F9B2A}" srcOrd="0" destOrd="0" presId="urn:microsoft.com/office/officeart/2005/8/layout/hierarchy1"/>
    <dgm:cxn modelId="{D2E8A588-498E-4BFC-8B91-28470211847A}" type="presParOf" srcId="{5E73EDB3-F52B-4C32-B6A9-4ACE164F9B2A}" destId="{19238666-00F7-4EEF-9F84-D42956874FD2}" srcOrd="0" destOrd="0" presId="urn:microsoft.com/office/officeart/2005/8/layout/hierarchy1"/>
    <dgm:cxn modelId="{F3A40F60-503E-4B9D-8890-0A5EA8384983}" type="presParOf" srcId="{5E73EDB3-F52B-4C32-B6A9-4ACE164F9B2A}" destId="{F0433D51-EFCC-404C-8E3B-01E10BE4E740}" srcOrd="1" destOrd="0" presId="urn:microsoft.com/office/officeart/2005/8/layout/hierarchy1"/>
    <dgm:cxn modelId="{30835E0A-7D26-4081-AD6E-9517AB519AD0}" type="presParOf" srcId="{A82550C1-33E6-445B-B5CE-E849573EA0F7}" destId="{B9FC1632-B910-4077-9E75-0AE99DE9502B}" srcOrd="1" destOrd="0" presId="urn:microsoft.com/office/officeart/2005/8/layout/hierarchy1"/>
    <dgm:cxn modelId="{09F8A7EB-C668-43A5-A54F-B256DC21CE70}" type="presParOf" srcId="{B9FC1632-B910-4077-9E75-0AE99DE9502B}" destId="{3F3970A4-5E26-463D-B8C7-8511C27DF0D9}" srcOrd="0" destOrd="0" presId="urn:microsoft.com/office/officeart/2005/8/layout/hierarchy1"/>
    <dgm:cxn modelId="{16DCE755-49A9-41BC-BAD9-E4101A59347A}" type="presParOf" srcId="{B9FC1632-B910-4077-9E75-0AE99DE9502B}" destId="{21E70C8E-0F1B-4486-8B13-B1A0C30EB248}" srcOrd="1" destOrd="0" presId="urn:microsoft.com/office/officeart/2005/8/layout/hierarchy1"/>
    <dgm:cxn modelId="{8B9DE242-F9E3-40F3-90D6-A2BD51E8AF73}" type="presParOf" srcId="{21E70C8E-0F1B-4486-8B13-B1A0C30EB248}" destId="{271FA516-6976-4C38-A436-BD4D55298C5D}" srcOrd="0" destOrd="0" presId="urn:microsoft.com/office/officeart/2005/8/layout/hierarchy1"/>
    <dgm:cxn modelId="{9ABAB04F-7BA8-4D3E-A566-DA2C09608ECC}" type="presParOf" srcId="{271FA516-6976-4C38-A436-BD4D55298C5D}" destId="{D0C80679-9107-4945-8B73-CF5C0259283C}" srcOrd="0" destOrd="0" presId="urn:microsoft.com/office/officeart/2005/8/layout/hierarchy1"/>
    <dgm:cxn modelId="{33647DCA-7C46-448A-9134-E92EF921D0E0}" type="presParOf" srcId="{271FA516-6976-4C38-A436-BD4D55298C5D}" destId="{A981087B-E2B4-458B-8130-CEC435F6EF25}" srcOrd="1" destOrd="0" presId="urn:microsoft.com/office/officeart/2005/8/layout/hierarchy1"/>
    <dgm:cxn modelId="{67637761-9DDB-4290-8A72-786EF3BCA542}" type="presParOf" srcId="{21E70C8E-0F1B-4486-8B13-B1A0C30EB248}" destId="{E0E9FADC-4E9F-4774-9E82-B1D57C6658DC}" srcOrd="1" destOrd="0" presId="urn:microsoft.com/office/officeart/2005/8/layout/hierarchy1"/>
    <dgm:cxn modelId="{FE3367F0-654D-4105-B30D-1EA3859B71EB}" type="presParOf" srcId="{C4F4B237-E616-4AE1-84E4-C63F72F498B6}" destId="{672F5DE7-1CD2-4B51-B441-9F91383B1A2E}" srcOrd="2" destOrd="0" presId="urn:microsoft.com/office/officeart/2005/8/layout/hierarchy1"/>
    <dgm:cxn modelId="{1BB335A3-E445-42A1-9069-0835D9CB63CF}" type="presParOf" srcId="{672F5DE7-1CD2-4B51-B441-9F91383B1A2E}" destId="{95BD4351-6525-48EF-9149-582191F48613}" srcOrd="0" destOrd="0" presId="urn:microsoft.com/office/officeart/2005/8/layout/hierarchy1"/>
    <dgm:cxn modelId="{7B70951A-F626-422E-ADE2-964A7B6B2C5E}" type="presParOf" srcId="{95BD4351-6525-48EF-9149-582191F48613}" destId="{77E07542-A1C2-4A8F-97C0-3B6B8485AC4D}" srcOrd="0" destOrd="0" presId="urn:microsoft.com/office/officeart/2005/8/layout/hierarchy1"/>
    <dgm:cxn modelId="{02B144E7-F117-4FD6-AE4B-D4CAB7CB4D11}" type="presParOf" srcId="{95BD4351-6525-48EF-9149-582191F48613}" destId="{84094B34-F62F-4117-9CA3-1CC6C70F082E}" srcOrd="1" destOrd="0" presId="urn:microsoft.com/office/officeart/2005/8/layout/hierarchy1"/>
    <dgm:cxn modelId="{281DCFE5-C761-4DAB-BB52-F8535A68C44D}" type="presParOf" srcId="{672F5DE7-1CD2-4B51-B441-9F91383B1A2E}" destId="{92A16610-D8A8-4809-95D9-42F96B9179AD}" srcOrd="1" destOrd="0" presId="urn:microsoft.com/office/officeart/2005/8/layout/hierarchy1"/>
    <dgm:cxn modelId="{8E5B359A-6566-4742-B33E-B3E36EFCE069}" type="presParOf" srcId="{92A16610-D8A8-4809-95D9-42F96B9179AD}" destId="{FB1F54E5-CDF8-4871-A780-6543BC6BD8A7}" srcOrd="0" destOrd="0" presId="urn:microsoft.com/office/officeart/2005/8/layout/hierarchy1"/>
    <dgm:cxn modelId="{9A3A9107-DB97-4885-85DE-97B3489C871F}" type="presParOf" srcId="{92A16610-D8A8-4809-95D9-42F96B9179AD}" destId="{C3598A74-B4A2-43E5-9778-8F54787359B9}" srcOrd="1" destOrd="0" presId="urn:microsoft.com/office/officeart/2005/8/layout/hierarchy1"/>
    <dgm:cxn modelId="{D834CCFC-6F2E-4F30-ACE7-9948D5B07D2E}" type="presParOf" srcId="{C3598A74-B4A2-43E5-9778-8F54787359B9}" destId="{665678A9-3470-4A3C-B30F-E7C8008D41F3}" srcOrd="0" destOrd="0" presId="urn:microsoft.com/office/officeart/2005/8/layout/hierarchy1"/>
    <dgm:cxn modelId="{40B154C9-D72A-4571-B7D2-14427C13E824}" type="presParOf" srcId="{665678A9-3470-4A3C-B30F-E7C8008D41F3}" destId="{C65ACE7A-863A-4AE4-8E13-554955628458}" srcOrd="0" destOrd="0" presId="urn:microsoft.com/office/officeart/2005/8/layout/hierarchy1"/>
    <dgm:cxn modelId="{47C2F004-6AB1-4DE6-92B4-CA30EE0AF45A}" type="presParOf" srcId="{665678A9-3470-4A3C-B30F-E7C8008D41F3}" destId="{00D98E9C-C739-4D78-BC79-B5F659897CF2}" srcOrd="1" destOrd="0" presId="urn:microsoft.com/office/officeart/2005/8/layout/hierarchy1"/>
    <dgm:cxn modelId="{517886B7-7CAC-4628-83C4-17BBF3CC9FA1}" type="presParOf" srcId="{C3598A74-B4A2-43E5-9778-8F54787359B9}" destId="{2C0B41EA-27AF-43CA-917D-BFE3A712CD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9C8F9BC0-DC7C-43A2-8F71-B9EA379037EF}">
      <dgm:prSet custT="1"/>
      <dgm:spPr/>
      <dgm:t>
        <a:bodyPr/>
        <a:lstStyle/>
        <a:p>
          <a:r>
            <a:rPr lang="en-US" sz="1600" b="1">
              <a:solidFill>
                <a:schemeClr val="accent1"/>
              </a:solidFill>
            </a:rPr>
            <a:t>Self-Service:</a:t>
          </a:r>
          <a:endParaRPr lang="el-GR" sz="1600">
            <a:solidFill>
              <a:schemeClr val="accent1"/>
            </a:solidFill>
          </a:endParaRPr>
        </a:p>
      </dgm:t>
    </dgm:pt>
    <dgm:pt modelId="{6ED39A9C-6BCC-4045-A2CF-184DCC801C47}" type="parTrans" cxnId="{71161592-E68D-4B00-A7C5-2DCA78B9FBAA}">
      <dgm:prSet/>
      <dgm:spPr/>
      <dgm:t>
        <a:bodyPr/>
        <a:lstStyle/>
        <a:p>
          <a:endParaRPr lang="en-GB" sz="1600">
            <a:solidFill>
              <a:schemeClr val="accent1"/>
            </a:solidFill>
          </a:endParaRPr>
        </a:p>
      </dgm:t>
    </dgm:pt>
    <dgm:pt modelId="{D20BA46F-C799-4DD6-8D30-44C55964FE69}" type="sibTrans" cxnId="{71161592-E68D-4B00-A7C5-2DCA78B9FBAA}">
      <dgm:prSet/>
      <dgm:spPr/>
      <dgm:t>
        <a:bodyPr/>
        <a:lstStyle/>
        <a:p>
          <a:endParaRPr lang="en-GB" sz="1600">
            <a:solidFill>
              <a:schemeClr val="accent1"/>
            </a:solidFill>
          </a:endParaRPr>
        </a:p>
      </dgm:t>
    </dgm:pt>
    <dgm:pt modelId="{D49906CA-64DB-40BF-964B-7952F845EDB9}">
      <dgm:prSet custT="1"/>
      <dgm:spPr/>
      <dgm:t>
        <a:bodyPr/>
        <a:lstStyle/>
        <a:p>
          <a:r>
            <a:rPr lang="en-US" sz="1600" b="1">
              <a:solidFill>
                <a:schemeClr val="accent1"/>
              </a:solidFill>
            </a:rPr>
            <a:t>Automated Services:</a:t>
          </a:r>
          <a:endParaRPr lang="el-GR" sz="1600">
            <a:solidFill>
              <a:schemeClr val="accent1"/>
            </a:solidFill>
          </a:endParaRPr>
        </a:p>
      </dgm:t>
    </dgm:pt>
    <dgm:pt modelId="{CF4B6DA0-69D1-470A-8657-FC38076CC4AB}" type="parTrans" cxnId="{0CAA6085-80EC-4E6F-A86A-4EB2967ACC74}">
      <dgm:prSet/>
      <dgm:spPr/>
      <dgm:t>
        <a:bodyPr/>
        <a:lstStyle/>
        <a:p>
          <a:endParaRPr lang="en-GB" sz="1600">
            <a:solidFill>
              <a:schemeClr val="accent1"/>
            </a:solidFill>
          </a:endParaRPr>
        </a:p>
      </dgm:t>
    </dgm:pt>
    <dgm:pt modelId="{B36B5CC8-0ABB-4EEC-9A5F-89A3D445C59A}" type="sibTrans" cxnId="{0CAA6085-80EC-4E6F-A86A-4EB2967ACC74}">
      <dgm:prSet/>
      <dgm:spPr/>
      <dgm:t>
        <a:bodyPr/>
        <a:lstStyle/>
        <a:p>
          <a:endParaRPr lang="en-GB" sz="1600">
            <a:solidFill>
              <a:schemeClr val="accent1"/>
            </a:solidFill>
          </a:endParaRPr>
        </a:p>
      </dgm:t>
    </dgm:pt>
    <dgm:pt modelId="{1C2CAC59-136D-411A-910F-CF1CFB9414B1}">
      <dgm:prSet custT="1"/>
      <dgm:spPr/>
      <dgm:t>
        <a:bodyPr/>
        <a:lstStyle/>
        <a:p>
          <a:r>
            <a:rPr lang="en-US" sz="1600" b="1">
              <a:solidFill>
                <a:schemeClr val="accent1"/>
              </a:solidFill>
            </a:rPr>
            <a:t>Communities:</a:t>
          </a:r>
          <a:endParaRPr lang="el-GR" sz="1600">
            <a:solidFill>
              <a:schemeClr val="accent1"/>
            </a:solidFill>
          </a:endParaRPr>
        </a:p>
      </dgm:t>
    </dgm:pt>
    <dgm:pt modelId="{69DAE49B-7C93-4D6E-94D9-E0B0A279CCBC}" type="parTrans" cxnId="{37A80B22-FB6B-4E4F-854E-E132DF2C2D6A}">
      <dgm:prSet/>
      <dgm:spPr/>
      <dgm:t>
        <a:bodyPr/>
        <a:lstStyle/>
        <a:p>
          <a:endParaRPr lang="en-GB" sz="1600">
            <a:solidFill>
              <a:schemeClr val="accent1"/>
            </a:solidFill>
          </a:endParaRPr>
        </a:p>
      </dgm:t>
    </dgm:pt>
    <dgm:pt modelId="{82A2D693-07B6-4BF7-A64B-6969BD683DE1}" type="sibTrans" cxnId="{37A80B22-FB6B-4E4F-854E-E132DF2C2D6A}">
      <dgm:prSet/>
      <dgm:spPr/>
      <dgm:t>
        <a:bodyPr/>
        <a:lstStyle/>
        <a:p>
          <a:endParaRPr lang="en-GB" sz="1600">
            <a:solidFill>
              <a:schemeClr val="accent1"/>
            </a:solidFill>
          </a:endParaRPr>
        </a:p>
      </dgm:t>
    </dgm:pt>
    <dgm:pt modelId="{ED1AFD5F-F046-4B04-B06A-C7BD87791869}">
      <dgm:prSet custT="1"/>
      <dgm:spPr/>
      <dgm:t>
        <a:bodyPr/>
        <a:lstStyle/>
        <a:p>
          <a:r>
            <a:rPr lang="en-US" sz="1600" b="0">
              <a:solidFill>
                <a:schemeClr val="accent1"/>
              </a:solidFill>
            </a:rPr>
            <a:t>Providing tools and resources for customers to serve themselves, such as online FAQs or self-checkout options.</a:t>
          </a:r>
          <a:endParaRPr lang="el-GR" sz="1600" b="0">
            <a:solidFill>
              <a:schemeClr val="accent1"/>
            </a:solidFill>
          </a:endParaRPr>
        </a:p>
      </dgm:t>
    </dgm:pt>
    <dgm:pt modelId="{DE4CE6B9-1C1B-4EEB-9A55-BC16E4CEC2F4}" type="parTrans" cxnId="{B1DB5850-C61C-483B-8349-41C7BFC69D18}">
      <dgm:prSet/>
      <dgm:spPr/>
      <dgm:t>
        <a:bodyPr/>
        <a:lstStyle/>
        <a:p>
          <a:endParaRPr lang="en-GB" sz="1600">
            <a:solidFill>
              <a:schemeClr val="accent1"/>
            </a:solidFill>
          </a:endParaRPr>
        </a:p>
      </dgm:t>
    </dgm:pt>
    <dgm:pt modelId="{A85703CF-700B-430A-AAFD-611BE1F0ADE3}" type="sibTrans" cxnId="{B1DB5850-C61C-483B-8349-41C7BFC69D18}">
      <dgm:prSet/>
      <dgm:spPr/>
      <dgm:t>
        <a:bodyPr/>
        <a:lstStyle/>
        <a:p>
          <a:endParaRPr lang="en-GB" sz="1600">
            <a:solidFill>
              <a:schemeClr val="accent1"/>
            </a:solidFill>
          </a:endParaRPr>
        </a:p>
      </dgm:t>
    </dgm:pt>
    <dgm:pt modelId="{864F4AC1-02C5-41BE-A7DD-0923C775294D}">
      <dgm:prSet custT="1"/>
      <dgm:spPr/>
      <dgm:t>
        <a:bodyPr/>
        <a:lstStyle/>
        <a:p>
          <a:r>
            <a:rPr lang="en-US" sz="1600" b="0" dirty="0">
              <a:solidFill>
                <a:schemeClr val="accent1"/>
              </a:solidFill>
            </a:rPr>
            <a:t>Using technology to interact with customers, such as automated emails, chatbots, or recommendation engines.</a:t>
          </a:r>
          <a:endParaRPr lang="el-GR" sz="1600" b="0" dirty="0">
            <a:solidFill>
              <a:schemeClr val="accent1"/>
            </a:solidFill>
          </a:endParaRPr>
        </a:p>
      </dgm:t>
    </dgm:pt>
    <dgm:pt modelId="{427C2B12-8940-4879-A89F-9B426F7C9697}" type="parTrans" cxnId="{C43D00E4-FBED-4240-B653-6715BED0A137}">
      <dgm:prSet/>
      <dgm:spPr/>
      <dgm:t>
        <a:bodyPr/>
        <a:lstStyle/>
        <a:p>
          <a:endParaRPr lang="en-GB" sz="1600">
            <a:solidFill>
              <a:schemeClr val="accent1"/>
            </a:solidFill>
          </a:endParaRPr>
        </a:p>
      </dgm:t>
    </dgm:pt>
    <dgm:pt modelId="{2715D495-A20A-41B1-9A83-1935A31B4CF0}" type="sibTrans" cxnId="{C43D00E4-FBED-4240-B653-6715BED0A137}">
      <dgm:prSet/>
      <dgm:spPr/>
      <dgm:t>
        <a:bodyPr/>
        <a:lstStyle/>
        <a:p>
          <a:endParaRPr lang="en-GB" sz="1600">
            <a:solidFill>
              <a:schemeClr val="accent1"/>
            </a:solidFill>
          </a:endParaRPr>
        </a:p>
      </dgm:t>
    </dgm:pt>
    <dgm:pt modelId="{016B297C-6010-4B51-83B0-DC06E960585E}">
      <dgm:prSet custT="1"/>
      <dgm:spPr/>
      <dgm:t>
        <a:bodyPr/>
        <a:lstStyle/>
        <a:p>
          <a:r>
            <a:rPr lang="en-US" sz="1600" b="0" dirty="0">
              <a:solidFill>
                <a:schemeClr val="accent1"/>
              </a:solidFill>
            </a:rPr>
            <a:t>Creating forums or groups where customers can interact with each other and the brand, often seen in lifestyle brands or tech products.</a:t>
          </a:r>
          <a:endParaRPr lang="el-GR" sz="1600" b="0" dirty="0">
            <a:solidFill>
              <a:schemeClr val="accent1"/>
            </a:solidFill>
          </a:endParaRPr>
        </a:p>
      </dgm:t>
    </dgm:pt>
    <dgm:pt modelId="{6742F846-26CA-4234-9330-DED6ED96CE67}" type="parTrans" cxnId="{38D4D616-7C75-4907-9102-35836D95F02C}">
      <dgm:prSet/>
      <dgm:spPr/>
      <dgm:t>
        <a:bodyPr/>
        <a:lstStyle/>
        <a:p>
          <a:endParaRPr lang="en-GB" sz="1600">
            <a:solidFill>
              <a:schemeClr val="accent1"/>
            </a:solidFill>
          </a:endParaRPr>
        </a:p>
      </dgm:t>
    </dgm:pt>
    <dgm:pt modelId="{A1A2AA1A-82CA-4839-8446-8EEA81A27F99}" type="sibTrans" cxnId="{38D4D616-7C75-4907-9102-35836D95F02C}">
      <dgm:prSet/>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0D995D09-9777-450F-80B9-3E673E807009}" type="presOf" srcId="{016B297C-6010-4B51-83B0-DC06E960585E}" destId="{0EF3FD14-9F56-4655-8C3C-3A87389716A3}" srcOrd="0" destOrd="0" presId="urn:microsoft.com/office/officeart/2005/8/layout/hierarchy1"/>
    <dgm:cxn modelId="{38D4D616-7C75-4907-9102-35836D95F02C}" srcId="{1C2CAC59-136D-411A-910F-CF1CFB9414B1}" destId="{016B297C-6010-4B51-83B0-DC06E960585E}" srcOrd="0" destOrd="0" parTransId="{6742F846-26CA-4234-9330-DED6ED96CE67}" sibTransId="{A1A2AA1A-82CA-4839-8446-8EEA81A27F99}"/>
    <dgm:cxn modelId="{37A80B22-FB6B-4E4F-854E-E132DF2C2D6A}" srcId="{A5B8A035-087F-4982-A46F-8C9C567CC7C3}" destId="{1C2CAC59-136D-411A-910F-CF1CFB9414B1}" srcOrd="2" destOrd="0" parTransId="{69DAE49B-7C93-4D6E-94D9-E0B0A279CCBC}" sibTransId="{82A2D693-07B6-4BF7-A64B-6969BD683DE1}"/>
    <dgm:cxn modelId="{5961682D-93E9-4B6D-8C06-FB399552B861}" type="presOf" srcId="{DE4CE6B9-1C1B-4EEB-9A55-BC16E4CEC2F4}" destId="{0EFA2D89-6EDA-48CE-95F1-112F6E2A4F6E}" srcOrd="0" destOrd="0" presId="urn:microsoft.com/office/officeart/2005/8/layout/hierarchy1"/>
    <dgm:cxn modelId="{4035A540-C266-436A-9445-3CB6FA89D5B0}" type="presOf" srcId="{864F4AC1-02C5-41BE-A7DD-0923C775294D}" destId="{7AF3EACB-EF86-47FF-A01D-4CF28A3ED5B4}"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501C3967-376D-4C94-9879-F6BF9B88511C}" type="presOf" srcId="{ED1AFD5F-F046-4B04-B06A-C7BD87791869}" destId="{77E91423-E4A8-4A6F-847E-E4BF5B9CDA4C}" srcOrd="0" destOrd="0" presId="urn:microsoft.com/office/officeart/2005/8/layout/hierarchy1"/>
    <dgm:cxn modelId="{B1DB5850-C61C-483B-8349-41C7BFC69D18}" srcId="{9C8F9BC0-DC7C-43A2-8F71-B9EA379037EF}" destId="{ED1AFD5F-F046-4B04-B06A-C7BD87791869}" srcOrd="0" destOrd="0" parTransId="{DE4CE6B9-1C1B-4EEB-9A55-BC16E4CEC2F4}" sibTransId="{A85703CF-700B-430A-AAFD-611BE1F0ADE3}"/>
    <dgm:cxn modelId="{F9FD9052-C0DC-4F12-B0BC-CF6FB00074DA}" type="presOf" srcId="{1C2CAC59-136D-411A-910F-CF1CFB9414B1}" destId="{9E445D99-2388-41AC-ABB0-1DE36BDAED43}" srcOrd="0" destOrd="0" presId="urn:microsoft.com/office/officeart/2005/8/layout/hierarchy1"/>
    <dgm:cxn modelId="{09F06655-476C-4C13-BCF7-5BD6FB705BAA}" type="presOf" srcId="{9C8F9BC0-DC7C-43A2-8F71-B9EA379037EF}" destId="{DC0A8FE9-EFD2-4ECA-83B3-0E38A5E4D162}" srcOrd="0" destOrd="0" presId="urn:microsoft.com/office/officeart/2005/8/layout/hierarchy1"/>
    <dgm:cxn modelId="{0CAA6085-80EC-4E6F-A86A-4EB2967ACC74}" srcId="{A5B8A035-087F-4982-A46F-8C9C567CC7C3}" destId="{D49906CA-64DB-40BF-964B-7952F845EDB9}" srcOrd="1" destOrd="0" parTransId="{CF4B6DA0-69D1-470A-8657-FC38076CC4AB}" sibTransId="{B36B5CC8-0ABB-4EEC-9A5F-89A3D445C59A}"/>
    <dgm:cxn modelId="{71161592-E68D-4B00-A7C5-2DCA78B9FBAA}" srcId="{A5B8A035-087F-4982-A46F-8C9C567CC7C3}" destId="{9C8F9BC0-DC7C-43A2-8F71-B9EA379037EF}" srcOrd="0" destOrd="0" parTransId="{6ED39A9C-6BCC-4045-A2CF-184DCC801C47}" sibTransId="{D20BA46F-C799-4DD6-8D30-44C55964FE69}"/>
    <dgm:cxn modelId="{E11175C9-B8F5-4E8F-B906-FD10FA5A52DA}" type="presOf" srcId="{6742F846-26CA-4234-9330-DED6ED96CE67}" destId="{21F5490D-13E8-4452-9880-93B6F435A5DD}" srcOrd="0" destOrd="0" presId="urn:microsoft.com/office/officeart/2005/8/layout/hierarchy1"/>
    <dgm:cxn modelId="{C43D00E4-FBED-4240-B653-6715BED0A137}" srcId="{D49906CA-64DB-40BF-964B-7952F845EDB9}" destId="{864F4AC1-02C5-41BE-A7DD-0923C775294D}" srcOrd="0" destOrd="0" parTransId="{427C2B12-8940-4879-A89F-9B426F7C9697}" sibTransId="{2715D495-A20A-41B1-9A83-1935A31B4CF0}"/>
    <dgm:cxn modelId="{807444F8-4761-419B-B06F-BE50264D7214}" type="presOf" srcId="{D49906CA-64DB-40BF-964B-7952F845EDB9}" destId="{B3DCEB63-BD3C-4751-8EE5-72FD77FBE4A6}" srcOrd="0" destOrd="0" presId="urn:microsoft.com/office/officeart/2005/8/layout/hierarchy1"/>
    <dgm:cxn modelId="{8A79E9FC-BDC7-45C7-B462-4E1BE70910EB}" type="presOf" srcId="{427C2B12-8940-4879-A89F-9B426F7C9697}" destId="{0D067FFB-7995-4CA0-B421-536E82FA4B88}" srcOrd="0" destOrd="0" presId="urn:microsoft.com/office/officeart/2005/8/layout/hierarchy1"/>
    <dgm:cxn modelId="{3C44E236-0F37-4806-8B86-BDC409FDE1E3}" type="presParOf" srcId="{C4F4B237-E616-4AE1-84E4-C63F72F498B6}" destId="{7A78BDD6-118F-4565-97AF-E643B865203D}" srcOrd="0" destOrd="0" presId="urn:microsoft.com/office/officeart/2005/8/layout/hierarchy1"/>
    <dgm:cxn modelId="{54D89343-23F9-4569-B25E-D0E0AFD7DFEF}" type="presParOf" srcId="{7A78BDD6-118F-4565-97AF-E643B865203D}" destId="{C60AEA52-4535-48BA-98C2-37B28F8B90C6}" srcOrd="0" destOrd="0" presId="urn:microsoft.com/office/officeart/2005/8/layout/hierarchy1"/>
    <dgm:cxn modelId="{8ABC808A-AF13-4AC6-9350-9FEB5C145F6C}" type="presParOf" srcId="{C60AEA52-4535-48BA-98C2-37B28F8B90C6}" destId="{12733ADD-76A9-47A2-BBE1-640F9415D1E5}" srcOrd="0" destOrd="0" presId="urn:microsoft.com/office/officeart/2005/8/layout/hierarchy1"/>
    <dgm:cxn modelId="{02F2C3C4-C4E7-40C0-A2AC-7FA137CA089B}" type="presParOf" srcId="{C60AEA52-4535-48BA-98C2-37B28F8B90C6}" destId="{DC0A8FE9-EFD2-4ECA-83B3-0E38A5E4D162}" srcOrd="1" destOrd="0" presId="urn:microsoft.com/office/officeart/2005/8/layout/hierarchy1"/>
    <dgm:cxn modelId="{AADBBF35-4BFF-4945-B124-6B1138611488}" type="presParOf" srcId="{7A78BDD6-118F-4565-97AF-E643B865203D}" destId="{0C1E8500-237D-4E94-9FC4-F4FD541B4BD9}" srcOrd="1" destOrd="0" presId="urn:microsoft.com/office/officeart/2005/8/layout/hierarchy1"/>
    <dgm:cxn modelId="{CB786BB2-913B-42F4-B3BC-22AFDAAC04FC}" type="presParOf" srcId="{0C1E8500-237D-4E94-9FC4-F4FD541B4BD9}" destId="{0EFA2D89-6EDA-48CE-95F1-112F6E2A4F6E}" srcOrd="0" destOrd="0" presId="urn:microsoft.com/office/officeart/2005/8/layout/hierarchy1"/>
    <dgm:cxn modelId="{C53F53AB-F954-455F-9772-BEB5FFB6FDDD}" type="presParOf" srcId="{0C1E8500-237D-4E94-9FC4-F4FD541B4BD9}" destId="{72F25B0D-E006-491D-9F52-A1FF20F56CBE}" srcOrd="1" destOrd="0" presId="urn:microsoft.com/office/officeart/2005/8/layout/hierarchy1"/>
    <dgm:cxn modelId="{4EB56679-4CA8-452D-B893-21A1A448EA9A}" type="presParOf" srcId="{72F25B0D-E006-491D-9F52-A1FF20F56CBE}" destId="{16902310-6A6C-47C1-BB06-78E73D6E0919}" srcOrd="0" destOrd="0" presId="urn:microsoft.com/office/officeart/2005/8/layout/hierarchy1"/>
    <dgm:cxn modelId="{04B663C7-7AFB-4FD8-B3DF-65A2E8113C30}" type="presParOf" srcId="{16902310-6A6C-47C1-BB06-78E73D6E0919}" destId="{5DD12423-E131-428E-BCCC-98B9E3835EDF}" srcOrd="0" destOrd="0" presId="urn:microsoft.com/office/officeart/2005/8/layout/hierarchy1"/>
    <dgm:cxn modelId="{C74AABBB-F075-4AE9-AE94-92D42F0E7993}" type="presParOf" srcId="{16902310-6A6C-47C1-BB06-78E73D6E0919}" destId="{77E91423-E4A8-4A6F-847E-E4BF5B9CDA4C}" srcOrd="1" destOrd="0" presId="urn:microsoft.com/office/officeart/2005/8/layout/hierarchy1"/>
    <dgm:cxn modelId="{20AA4106-5681-4F98-8154-E0075C74529C}" type="presParOf" srcId="{72F25B0D-E006-491D-9F52-A1FF20F56CBE}" destId="{7F596910-74EA-4038-B562-74678585645D}" srcOrd="1" destOrd="0" presId="urn:microsoft.com/office/officeart/2005/8/layout/hierarchy1"/>
    <dgm:cxn modelId="{BD080180-3D27-4A79-9C6E-130BA67B102D}" type="presParOf" srcId="{C4F4B237-E616-4AE1-84E4-C63F72F498B6}" destId="{D4B35228-A598-4A42-B4AB-46982D3F5DB1}" srcOrd="1" destOrd="0" presId="urn:microsoft.com/office/officeart/2005/8/layout/hierarchy1"/>
    <dgm:cxn modelId="{462F7FD1-423D-401B-87E3-6FACFD00E030}" type="presParOf" srcId="{D4B35228-A598-4A42-B4AB-46982D3F5DB1}" destId="{D6C461A9-0AB0-4C6C-9D91-2BFF0B665DC4}" srcOrd="0" destOrd="0" presId="urn:microsoft.com/office/officeart/2005/8/layout/hierarchy1"/>
    <dgm:cxn modelId="{782C695A-2A5C-431C-965B-AC8CCE4BE0E0}" type="presParOf" srcId="{D6C461A9-0AB0-4C6C-9D91-2BFF0B665DC4}" destId="{442789F9-7D62-4AFF-AF70-CAE800B85DE1}" srcOrd="0" destOrd="0" presId="urn:microsoft.com/office/officeart/2005/8/layout/hierarchy1"/>
    <dgm:cxn modelId="{279ACE29-E4BD-4185-9461-52389735CF34}" type="presParOf" srcId="{D6C461A9-0AB0-4C6C-9D91-2BFF0B665DC4}" destId="{B3DCEB63-BD3C-4751-8EE5-72FD77FBE4A6}" srcOrd="1" destOrd="0" presId="urn:microsoft.com/office/officeart/2005/8/layout/hierarchy1"/>
    <dgm:cxn modelId="{45A3C1F0-DF3C-4CF6-9CB3-91152CB51210}" type="presParOf" srcId="{D4B35228-A598-4A42-B4AB-46982D3F5DB1}" destId="{5AFE5BDF-0FAE-44C8-BE38-0F4E701A4567}" srcOrd="1" destOrd="0" presId="urn:microsoft.com/office/officeart/2005/8/layout/hierarchy1"/>
    <dgm:cxn modelId="{58893567-CDAE-4345-BB0A-ACBE19E19656}" type="presParOf" srcId="{5AFE5BDF-0FAE-44C8-BE38-0F4E701A4567}" destId="{0D067FFB-7995-4CA0-B421-536E82FA4B88}" srcOrd="0" destOrd="0" presId="urn:microsoft.com/office/officeart/2005/8/layout/hierarchy1"/>
    <dgm:cxn modelId="{524AF8ED-86E8-40DC-AA07-86BEB97DCFFD}" type="presParOf" srcId="{5AFE5BDF-0FAE-44C8-BE38-0F4E701A4567}" destId="{379BA52F-A198-45A5-B796-E3C683ABE9C4}" srcOrd="1" destOrd="0" presId="urn:microsoft.com/office/officeart/2005/8/layout/hierarchy1"/>
    <dgm:cxn modelId="{8F1B50B5-CFB3-43A1-9D06-3C0DAD5630D3}" type="presParOf" srcId="{379BA52F-A198-45A5-B796-E3C683ABE9C4}" destId="{2EB74DD5-C210-4596-9224-972258AE3D0B}" srcOrd="0" destOrd="0" presId="urn:microsoft.com/office/officeart/2005/8/layout/hierarchy1"/>
    <dgm:cxn modelId="{67423FDF-908D-4A30-B72D-83B9C04CDD7A}" type="presParOf" srcId="{2EB74DD5-C210-4596-9224-972258AE3D0B}" destId="{F55D5A0B-AF5F-4B44-A43B-4EF807341768}" srcOrd="0" destOrd="0" presId="urn:microsoft.com/office/officeart/2005/8/layout/hierarchy1"/>
    <dgm:cxn modelId="{E7580AC1-466E-4205-A24E-FF3A1E2B42BC}" type="presParOf" srcId="{2EB74DD5-C210-4596-9224-972258AE3D0B}" destId="{7AF3EACB-EF86-47FF-A01D-4CF28A3ED5B4}" srcOrd="1" destOrd="0" presId="urn:microsoft.com/office/officeart/2005/8/layout/hierarchy1"/>
    <dgm:cxn modelId="{B0C091F1-191E-4F42-980E-AF2EF1EC4287}" type="presParOf" srcId="{379BA52F-A198-45A5-B796-E3C683ABE9C4}" destId="{5F0D4060-1F65-4AD8-8941-E22DA43B637A}" srcOrd="1" destOrd="0" presId="urn:microsoft.com/office/officeart/2005/8/layout/hierarchy1"/>
    <dgm:cxn modelId="{C5F6E3E6-A4EB-42F8-A85C-5F68EC989871}" type="presParOf" srcId="{C4F4B237-E616-4AE1-84E4-C63F72F498B6}" destId="{2CA262E5-28C4-464F-8907-41CE833643D3}" srcOrd="2" destOrd="0" presId="urn:microsoft.com/office/officeart/2005/8/layout/hierarchy1"/>
    <dgm:cxn modelId="{E1C82EFD-746E-4EDF-A4B4-8C53FA17F4F3}" type="presParOf" srcId="{2CA262E5-28C4-464F-8907-41CE833643D3}" destId="{EB1FE7B0-E9BF-4B62-884C-B50E7432E214}" srcOrd="0" destOrd="0" presId="urn:microsoft.com/office/officeart/2005/8/layout/hierarchy1"/>
    <dgm:cxn modelId="{566AAE7F-359E-46D7-9887-60633556C7A9}" type="presParOf" srcId="{EB1FE7B0-E9BF-4B62-884C-B50E7432E214}" destId="{8CE22AFE-ADB2-4F8D-8B6B-892DBB193B30}" srcOrd="0" destOrd="0" presId="urn:microsoft.com/office/officeart/2005/8/layout/hierarchy1"/>
    <dgm:cxn modelId="{B0337B8A-5D15-45D8-B872-4B8B64B71C0F}" type="presParOf" srcId="{EB1FE7B0-E9BF-4B62-884C-B50E7432E214}" destId="{9E445D99-2388-41AC-ABB0-1DE36BDAED43}" srcOrd="1" destOrd="0" presId="urn:microsoft.com/office/officeart/2005/8/layout/hierarchy1"/>
    <dgm:cxn modelId="{00D1E50A-D061-4FB1-A09C-2CEA36FE1F17}" type="presParOf" srcId="{2CA262E5-28C4-464F-8907-41CE833643D3}" destId="{DBC84347-1D72-49F5-9E3C-7631E064ABF6}" srcOrd="1" destOrd="0" presId="urn:microsoft.com/office/officeart/2005/8/layout/hierarchy1"/>
    <dgm:cxn modelId="{849DA3C6-F530-4B49-A93E-43B5C4F97F02}" type="presParOf" srcId="{DBC84347-1D72-49F5-9E3C-7631E064ABF6}" destId="{21F5490D-13E8-4452-9880-93B6F435A5DD}" srcOrd="0" destOrd="0" presId="urn:microsoft.com/office/officeart/2005/8/layout/hierarchy1"/>
    <dgm:cxn modelId="{02360C16-D2B1-4B39-A491-12DA7A150D05}" type="presParOf" srcId="{DBC84347-1D72-49F5-9E3C-7631E064ABF6}" destId="{B2528D54-0500-4ABA-B523-0289F6F80102}" srcOrd="1" destOrd="0" presId="urn:microsoft.com/office/officeart/2005/8/layout/hierarchy1"/>
    <dgm:cxn modelId="{07A9C60F-341B-4C4C-8627-18E696A12C01}" type="presParOf" srcId="{B2528D54-0500-4ABA-B523-0289F6F80102}" destId="{4B156BDC-E665-47EC-AC1B-5D52BCF0E980}" srcOrd="0" destOrd="0" presId="urn:microsoft.com/office/officeart/2005/8/layout/hierarchy1"/>
    <dgm:cxn modelId="{127BDA20-E363-4581-8C69-A4A46D1F25B4}" type="presParOf" srcId="{4B156BDC-E665-47EC-AC1B-5D52BCF0E980}" destId="{D72FA7D3-08A2-4A3A-A4C7-9A734A214251}" srcOrd="0" destOrd="0" presId="urn:microsoft.com/office/officeart/2005/8/layout/hierarchy1"/>
    <dgm:cxn modelId="{A96DE359-895A-4072-8D33-E33E89EFBED4}" type="presParOf" srcId="{4B156BDC-E665-47EC-AC1B-5D52BCF0E980}" destId="{0EF3FD14-9F56-4655-8C3C-3A87389716A3}" srcOrd="1" destOrd="0" presId="urn:microsoft.com/office/officeart/2005/8/layout/hierarchy1"/>
    <dgm:cxn modelId="{367A694A-554F-4178-9B09-7E676B96046F}" type="presParOf" srcId="{B2528D54-0500-4ABA-B523-0289F6F80102}" destId="{7EAB070F-BEE6-42A5-8272-EBBD743625A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BEA1AD0-11CC-42AD-B010-47EC857EF025}">
      <dgm:prSet phldrT="[Text]" custT="1"/>
      <dgm:spPr/>
      <dgm:t>
        <a:bodyPr/>
        <a:lstStyle/>
        <a:p>
          <a:r>
            <a:rPr lang="en-US" sz="1600">
              <a:solidFill>
                <a:schemeClr val="bg1"/>
              </a:solidFill>
            </a:rPr>
            <a:t>Asset Sale:</a:t>
          </a:r>
          <a:endParaRPr lang="en-GB" sz="1600">
            <a:solidFill>
              <a:schemeClr val="bg1"/>
            </a:solidFill>
          </a:endParaRPr>
        </a:p>
      </dgm:t>
    </dgm:pt>
    <dgm:pt modelId="{DBD71EAF-78BC-4574-BFE9-EC8EE42DA075}" type="parTrans" cxnId="{07EEEFC0-DED4-4C32-883F-F4E89ED28955}">
      <dgm:prSet/>
      <dgm:spPr/>
      <dgm:t>
        <a:bodyPr/>
        <a:lstStyle/>
        <a:p>
          <a:endParaRPr lang="en-GB" sz="1600"/>
        </a:p>
      </dgm:t>
    </dgm:pt>
    <dgm:pt modelId="{0E88A4FE-28A0-4924-B742-9460A33EBECF}" type="sibTrans" cxnId="{07EEEFC0-DED4-4C32-883F-F4E89ED28955}">
      <dgm:prSet/>
      <dgm:spPr/>
      <dgm:t>
        <a:bodyPr/>
        <a:lstStyle/>
        <a:p>
          <a:endParaRPr lang="en-GB" sz="1600"/>
        </a:p>
      </dgm:t>
    </dgm:pt>
    <dgm:pt modelId="{B6F2F7BE-A368-4442-8136-EB9F2018B325}">
      <dgm:prSet custT="1"/>
      <dgm:spPr/>
      <dgm:t>
        <a:bodyPr/>
        <a:lstStyle/>
        <a:p>
          <a:r>
            <a:rPr lang="en-US" sz="1600">
              <a:solidFill>
                <a:schemeClr val="bg1"/>
              </a:solidFill>
            </a:rPr>
            <a:t>Usage Fee:</a:t>
          </a:r>
        </a:p>
      </dgm:t>
    </dgm:pt>
    <dgm:pt modelId="{CB89BCA5-CA80-4A9C-886B-AEC294802AAD}" type="parTrans" cxnId="{C2EC4CD5-13F1-4EAA-92AF-6FCE04AD69B5}">
      <dgm:prSet/>
      <dgm:spPr/>
      <dgm:t>
        <a:bodyPr/>
        <a:lstStyle/>
        <a:p>
          <a:endParaRPr lang="en-GB" sz="1600"/>
        </a:p>
      </dgm:t>
    </dgm:pt>
    <dgm:pt modelId="{973668DC-1A8F-4091-89CB-0D1C86797732}" type="sibTrans" cxnId="{C2EC4CD5-13F1-4EAA-92AF-6FCE04AD69B5}">
      <dgm:prSet/>
      <dgm:spPr/>
      <dgm:t>
        <a:bodyPr/>
        <a:lstStyle/>
        <a:p>
          <a:endParaRPr lang="en-GB" sz="1600"/>
        </a:p>
      </dgm:t>
    </dgm:pt>
    <dgm:pt modelId="{3F345393-9CE9-4F78-89C3-CD3E04B52CF8}">
      <dgm:prSet custT="1"/>
      <dgm:spPr/>
      <dgm:t>
        <a:bodyPr/>
        <a:lstStyle/>
        <a:p>
          <a:r>
            <a:rPr lang="en-US" sz="1600">
              <a:solidFill>
                <a:schemeClr val="bg1"/>
              </a:solidFill>
            </a:rPr>
            <a:t>Subscription Fees:</a:t>
          </a:r>
        </a:p>
      </dgm:t>
    </dgm:pt>
    <dgm:pt modelId="{0487E063-640A-4EC0-9E90-9B44ED3F7C0C}" type="parTrans" cxnId="{C23FFC8D-D65B-4C4C-8CC6-055DAAEC9CE9}">
      <dgm:prSet/>
      <dgm:spPr/>
      <dgm:t>
        <a:bodyPr/>
        <a:lstStyle/>
        <a:p>
          <a:endParaRPr lang="en-GB" sz="1600"/>
        </a:p>
      </dgm:t>
    </dgm:pt>
    <dgm:pt modelId="{6AA98073-D173-4FC4-BEE8-25A9A89EA75F}" type="sibTrans" cxnId="{C23FFC8D-D65B-4C4C-8CC6-055DAAEC9CE9}">
      <dgm:prSet/>
      <dgm:spPr/>
      <dgm:t>
        <a:bodyPr/>
        <a:lstStyle/>
        <a:p>
          <a:endParaRPr lang="en-GB" sz="1600"/>
        </a:p>
      </dgm:t>
    </dgm:pt>
    <dgm:pt modelId="{B8F09916-EB06-4650-85F2-CFD5EFCB6D6F}">
      <dgm:prSet custT="1"/>
      <dgm:spPr/>
      <dgm:t>
        <a:bodyPr/>
        <a:lstStyle/>
        <a:p>
          <a:r>
            <a:rPr lang="en-US" sz="1600">
              <a:solidFill>
                <a:schemeClr val="bg1"/>
              </a:solidFill>
            </a:rPr>
            <a:t>Lending/Renting/Leasing:</a:t>
          </a:r>
        </a:p>
      </dgm:t>
    </dgm:pt>
    <dgm:pt modelId="{4C0277F6-8C0F-4A07-9725-1D4F58439517}" type="parTrans" cxnId="{6B7EF011-58DE-4DE7-9533-2299948FBF5E}">
      <dgm:prSet/>
      <dgm:spPr/>
      <dgm:t>
        <a:bodyPr/>
        <a:lstStyle/>
        <a:p>
          <a:endParaRPr lang="en-GB" sz="1600"/>
        </a:p>
      </dgm:t>
    </dgm:pt>
    <dgm:pt modelId="{8A12A6B8-8EF5-4238-AB29-045D79220A1B}" type="sibTrans" cxnId="{6B7EF011-58DE-4DE7-9533-2299948FBF5E}">
      <dgm:prSet/>
      <dgm:spPr/>
      <dgm:t>
        <a:bodyPr/>
        <a:lstStyle/>
        <a:p>
          <a:endParaRPr lang="en-GB" sz="1600"/>
        </a:p>
      </dgm:t>
    </dgm:pt>
    <dgm:pt modelId="{28B2A55C-ACA7-41CE-B30E-5C288A96864F}">
      <dgm:prSet phldrT="[Text]" custT="1"/>
      <dgm:spPr/>
      <dgm:t>
        <a:bodyPr/>
        <a:lstStyle/>
        <a:p>
          <a:r>
            <a:rPr lang="en-US" sz="1600">
              <a:solidFill>
                <a:schemeClr val="accent1"/>
              </a:solidFill>
            </a:rPr>
            <a:t>Selling ownership rights to a physical product (e.g., retail sales).</a:t>
          </a:r>
          <a:endParaRPr lang="en-GB" sz="1600">
            <a:solidFill>
              <a:schemeClr val="accent1"/>
            </a:solidFill>
          </a:endParaRPr>
        </a:p>
      </dgm:t>
    </dgm:pt>
    <dgm:pt modelId="{F5AE6169-CDD1-46C4-9D6F-1ADE8557ABA7}" type="parTrans" cxnId="{C6F69636-9B59-47F2-A78C-3D06AC718BE5}">
      <dgm:prSet/>
      <dgm:spPr/>
      <dgm:t>
        <a:bodyPr/>
        <a:lstStyle/>
        <a:p>
          <a:endParaRPr lang="en-GB" sz="1600"/>
        </a:p>
      </dgm:t>
    </dgm:pt>
    <dgm:pt modelId="{A144E062-3004-4D0F-B6E1-C7AC67986E8F}" type="sibTrans" cxnId="{C6F69636-9B59-47F2-A78C-3D06AC718BE5}">
      <dgm:prSet/>
      <dgm:spPr/>
      <dgm:t>
        <a:bodyPr/>
        <a:lstStyle/>
        <a:p>
          <a:endParaRPr lang="en-GB" sz="1600"/>
        </a:p>
      </dgm:t>
    </dgm:pt>
    <dgm:pt modelId="{6A04526B-AC26-432B-8B1E-98B28B39E903}">
      <dgm:prSet custT="1"/>
      <dgm:spPr/>
      <dgm:t>
        <a:bodyPr/>
        <a:lstStyle/>
        <a:p>
          <a:r>
            <a:rPr lang="en-US" sz="1600">
              <a:solidFill>
                <a:schemeClr val="accent1"/>
              </a:solidFill>
            </a:rPr>
            <a:t>Charging customers for the use of a particular service (e.g., telecom services).</a:t>
          </a:r>
        </a:p>
      </dgm:t>
    </dgm:pt>
    <dgm:pt modelId="{B9B20F4F-BEA6-4A5B-BCAB-B05071F1055D}" type="parTrans" cxnId="{573F02D0-CC11-434C-8B99-689C68CFE43C}">
      <dgm:prSet/>
      <dgm:spPr/>
      <dgm:t>
        <a:bodyPr/>
        <a:lstStyle/>
        <a:p>
          <a:endParaRPr lang="en-GB" sz="1600"/>
        </a:p>
      </dgm:t>
    </dgm:pt>
    <dgm:pt modelId="{9B7ED4A9-65CD-4311-A9E7-340AA3F7A57D}" type="sibTrans" cxnId="{573F02D0-CC11-434C-8B99-689C68CFE43C}">
      <dgm:prSet/>
      <dgm:spPr/>
      <dgm:t>
        <a:bodyPr/>
        <a:lstStyle/>
        <a:p>
          <a:endParaRPr lang="en-GB" sz="1600"/>
        </a:p>
      </dgm:t>
    </dgm:pt>
    <dgm:pt modelId="{1C97392A-02DD-48F5-B79D-5D620730E555}">
      <dgm:prSet custT="1"/>
      <dgm:spPr/>
      <dgm:t>
        <a:bodyPr/>
        <a:lstStyle/>
        <a:p>
          <a:r>
            <a:rPr lang="en-US" sz="1600">
              <a:solidFill>
                <a:schemeClr val="accent1"/>
              </a:solidFill>
            </a:rPr>
            <a:t>Regular payments for ongoing access to a product or service (e.g., streaming services).</a:t>
          </a:r>
        </a:p>
      </dgm:t>
    </dgm:pt>
    <dgm:pt modelId="{CEEFAB33-CB71-4393-B991-4E3D97C408EC}" type="parTrans" cxnId="{805EDFD5-0B5B-43C1-B23A-CE5EB8D8CD3A}">
      <dgm:prSet/>
      <dgm:spPr/>
      <dgm:t>
        <a:bodyPr/>
        <a:lstStyle/>
        <a:p>
          <a:endParaRPr lang="en-GB" sz="1600"/>
        </a:p>
      </dgm:t>
    </dgm:pt>
    <dgm:pt modelId="{C91A8215-D9A3-43E3-81B8-6FC40396C670}" type="sibTrans" cxnId="{805EDFD5-0B5B-43C1-B23A-CE5EB8D8CD3A}">
      <dgm:prSet/>
      <dgm:spPr/>
      <dgm:t>
        <a:bodyPr/>
        <a:lstStyle/>
        <a:p>
          <a:endParaRPr lang="en-GB" sz="1600"/>
        </a:p>
      </dgm:t>
    </dgm:pt>
    <dgm:pt modelId="{7E6317B5-32AF-4A43-81A6-B8AFD2795B5A}">
      <dgm:prSet custT="1"/>
      <dgm:spPr/>
      <dgm:t>
        <a:bodyPr/>
        <a:lstStyle/>
        <a:p>
          <a:r>
            <a:rPr lang="en-US" sz="1600">
              <a:solidFill>
                <a:schemeClr val="accent1"/>
              </a:solidFill>
            </a:rPr>
            <a:t>Temporarily granting customers access to a product for a fee (e.g., equipment rentals).</a:t>
          </a:r>
        </a:p>
      </dgm:t>
    </dgm:pt>
    <dgm:pt modelId="{0D35FAF5-94C8-4FCF-8B08-22FDCF859C43}" type="parTrans" cxnId="{24C425C2-9419-4699-B198-F03B9FCC6239}">
      <dgm:prSet/>
      <dgm:spPr/>
      <dgm:t>
        <a:bodyPr/>
        <a:lstStyle/>
        <a:p>
          <a:endParaRPr lang="en-GB" sz="1600"/>
        </a:p>
      </dgm:t>
    </dgm:pt>
    <dgm:pt modelId="{C863630C-B97E-4B36-85D6-3F3A8D297B92}" type="sibTrans" cxnId="{24C425C2-9419-4699-B198-F03B9FCC6239}">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6B7EF011-58DE-4DE7-9533-2299948FBF5E}" srcId="{DDB6069C-6A5D-4833-B2AC-56044A6B77EA}" destId="{B8F09916-EB06-4650-85F2-CFD5EFCB6D6F}" srcOrd="3" destOrd="0" parTransId="{4C0277F6-8C0F-4A07-9725-1D4F58439517}" sibTransId="{8A12A6B8-8EF5-4238-AB29-045D79220A1B}"/>
    <dgm:cxn modelId="{27812A2E-B1C9-4D8A-8F00-E0937D480BCC}" type="presOf" srcId="{B8F09916-EB06-4650-85F2-CFD5EFCB6D6F}" destId="{CAF84CF4-0216-4788-A10D-972A14DDAA0E}" srcOrd="1"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C6F69636-9B59-47F2-A78C-3D06AC718BE5}" srcId="{3BEA1AD0-11CC-42AD-B010-47EC857EF025}" destId="{28B2A55C-ACA7-41CE-B30E-5C288A96864F}" srcOrd="0" destOrd="0" parTransId="{F5AE6169-CDD1-46C4-9D6F-1ADE8557ABA7}" sibTransId="{A144E062-3004-4D0F-B6E1-C7AC67986E8F}"/>
    <dgm:cxn modelId="{9F7FFA5F-CF8B-4F92-874A-1EBA82E133CC}" type="presOf" srcId="{B8F09916-EB06-4650-85F2-CFD5EFCB6D6F}" destId="{1FA1FB49-06B3-4D6D-B1DB-7CBE73DD17B0}" srcOrd="0" destOrd="0" presId="urn:microsoft.com/office/officeart/2005/8/layout/list1"/>
    <dgm:cxn modelId="{76EB9142-9DB9-4934-80BF-9FD90370062E}" type="presOf" srcId="{3F345393-9CE9-4F78-89C3-CD3E04B52CF8}" destId="{C9A576D1-B125-443F-8778-D7FE617750B6}" srcOrd="0" destOrd="0" presId="urn:microsoft.com/office/officeart/2005/8/layout/list1"/>
    <dgm:cxn modelId="{96D7226B-4B0D-4E27-A043-EE51217F4C0C}" type="presOf" srcId="{3BEA1AD0-11CC-42AD-B010-47EC857EF025}" destId="{B62FCFC5-5EA9-48F7-83FB-B568A14F0C15}" srcOrd="1" destOrd="0" presId="urn:microsoft.com/office/officeart/2005/8/layout/list1"/>
    <dgm:cxn modelId="{B85F8852-FBA7-45FF-B0D8-5A0842299807}" type="presOf" srcId="{6A04526B-AC26-432B-8B1E-98B28B39E903}" destId="{72FBDE6C-0788-45D1-937D-BFC4B1BAC63E}" srcOrd="0" destOrd="0" presId="urn:microsoft.com/office/officeart/2005/8/layout/list1"/>
    <dgm:cxn modelId="{055EF080-BB93-4982-846A-B17C2E15854A}" type="presOf" srcId="{3BEA1AD0-11CC-42AD-B010-47EC857EF025}" destId="{962A3B00-4B8D-43C4-8466-627865735D06}" srcOrd="0" destOrd="0" presId="urn:microsoft.com/office/officeart/2005/8/layout/list1"/>
    <dgm:cxn modelId="{097A798A-8CF5-4A0E-A137-ACB87C1D6060}" type="presOf" srcId="{1C97392A-02DD-48F5-B79D-5D620730E555}" destId="{394CCC9B-A33C-4ABE-8CB5-4B072D07ADDA}" srcOrd="0" destOrd="0" presId="urn:microsoft.com/office/officeart/2005/8/layout/list1"/>
    <dgm:cxn modelId="{C23FFC8D-D65B-4C4C-8CC6-055DAAEC9CE9}" srcId="{DDB6069C-6A5D-4833-B2AC-56044A6B77EA}" destId="{3F345393-9CE9-4F78-89C3-CD3E04B52CF8}" srcOrd="2" destOrd="0" parTransId="{0487E063-640A-4EC0-9E90-9B44ED3F7C0C}" sibTransId="{6AA98073-D173-4FC4-BEE8-25A9A89EA75F}"/>
    <dgm:cxn modelId="{EC947B8E-67BA-438B-AB14-A45A07E11645}" type="presOf" srcId="{3F345393-9CE9-4F78-89C3-CD3E04B52CF8}" destId="{894EDDC2-D6AD-4C88-A538-2CA0DD3993B2}" srcOrd="1" destOrd="0" presId="urn:microsoft.com/office/officeart/2005/8/layout/list1"/>
    <dgm:cxn modelId="{0BDF7C8F-80D8-4B7B-87EE-CC2348D2EE06}" type="presOf" srcId="{28B2A55C-ACA7-41CE-B30E-5C288A96864F}" destId="{94F53A70-75A3-4BDE-BCEF-45CBEACC1A6D}" srcOrd="0" destOrd="0" presId="urn:microsoft.com/office/officeart/2005/8/layout/list1"/>
    <dgm:cxn modelId="{32F048A4-1002-41F7-96F6-1FB0E0177541}" type="presOf" srcId="{B6F2F7BE-A368-4442-8136-EB9F2018B325}" destId="{75B3B7A3-D1F6-47A7-B804-C92DFA3AFD3F}" srcOrd="0" destOrd="0" presId="urn:microsoft.com/office/officeart/2005/8/layout/list1"/>
    <dgm:cxn modelId="{E17172A9-B9FE-4188-AFD3-988A4892027A}" type="presOf" srcId="{7E6317B5-32AF-4A43-81A6-B8AFD2795B5A}" destId="{47D8DE49-BABC-44BD-8204-8DC40C22B156}" srcOrd="0" destOrd="0" presId="urn:microsoft.com/office/officeart/2005/8/layout/list1"/>
    <dgm:cxn modelId="{07EEEFC0-DED4-4C32-883F-F4E89ED28955}" srcId="{DDB6069C-6A5D-4833-B2AC-56044A6B77EA}" destId="{3BEA1AD0-11CC-42AD-B010-47EC857EF025}" srcOrd="0" destOrd="0" parTransId="{DBD71EAF-78BC-4574-BFE9-EC8EE42DA075}" sibTransId="{0E88A4FE-28A0-4924-B742-9460A33EBECF}"/>
    <dgm:cxn modelId="{24C425C2-9419-4699-B198-F03B9FCC6239}" srcId="{B8F09916-EB06-4650-85F2-CFD5EFCB6D6F}" destId="{7E6317B5-32AF-4A43-81A6-B8AFD2795B5A}" srcOrd="0" destOrd="0" parTransId="{0D35FAF5-94C8-4FCF-8B08-22FDCF859C43}" sibTransId="{C863630C-B97E-4B36-85D6-3F3A8D297B92}"/>
    <dgm:cxn modelId="{573F02D0-CC11-434C-8B99-689C68CFE43C}" srcId="{B6F2F7BE-A368-4442-8136-EB9F2018B325}" destId="{6A04526B-AC26-432B-8B1E-98B28B39E903}" srcOrd="0" destOrd="0" parTransId="{B9B20F4F-BEA6-4A5B-BCAB-B05071F1055D}" sibTransId="{9B7ED4A9-65CD-4311-A9E7-340AA3F7A57D}"/>
    <dgm:cxn modelId="{C2EC4CD5-13F1-4EAA-92AF-6FCE04AD69B5}" srcId="{DDB6069C-6A5D-4833-B2AC-56044A6B77EA}" destId="{B6F2F7BE-A368-4442-8136-EB9F2018B325}" srcOrd="1" destOrd="0" parTransId="{CB89BCA5-CA80-4A9C-886B-AEC294802AAD}" sibTransId="{973668DC-1A8F-4091-89CB-0D1C86797732}"/>
    <dgm:cxn modelId="{805EDFD5-0B5B-43C1-B23A-CE5EB8D8CD3A}" srcId="{3F345393-9CE9-4F78-89C3-CD3E04B52CF8}" destId="{1C97392A-02DD-48F5-B79D-5D620730E555}" srcOrd="0" destOrd="0" parTransId="{CEEFAB33-CB71-4393-B991-4E3D97C408EC}" sibTransId="{C91A8215-D9A3-43E3-81B8-6FC40396C670}"/>
    <dgm:cxn modelId="{655ED1DA-B57D-4338-A49D-84510CE2B1A6}" type="presOf" srcId="{B6F2F7BE-A368-4442-8136-EB9F2018B325}" destId="{E522136B-6423-4C8B-9752-E340DCE99111}" srcOrd="1" destOrd="0" presId="urn:microsoft.com/office/officeart/2005/8/layout/list1"/>
    <dgm:cxn modelId="{EAA17065-834B-47C4-9B92-BB8DA16BF6E1}" type="presParOf" srcId="{01A2E0E8-071A-4A94-BDE4-EA5794D02134}" destId="{44109BAF-3DC9-4A21-967C-4735B0E40C4E}" srcOrd="0" destOrd="0" presId="urn:microsoft.com/office/officeart/2005/8/layout/list1"/>
    <dgm:cxn modelId="{578D29D0-1A32-4AD0-9E06-21DC7FB39D34}" type="presParOf" srcId="{44109BAF-3DC9-4A21-967C-4735B0E40C4E}" destId="{962A3B00-4B8D-43C4-8466-627865735D06}" srcOrd="0" destOrd="0" presId="urn:microsoft.com/office/officeart/2005/8/layout/list1"/>
    <dgm:cxn modelId="{DE5FA90D-98E6-4289-9D3A-1A7C9BD379B9}" type="presParOf" srcId="{44109BAF-3DC9-4A21-967C-4735B0E40C4E}" destId="{B62FCFC5-5EA9-48F7-83FB-B568A14F0C15}" srcOrd="1" destOrd="0" presId="urn:microsoft.com/office/officeart/2005/8/layout/list1"/>
    <dgm:cxn modelId="{A2F71483-B8B4-4F85-9D3E-8F0A8BBCC780}" type="presParOf" srcId="{01A2E0E8-071A-4A94-BDE4-EA5794D02134}" destId="{DABE49E3-80E1-4F5F-80BA-BF2A893B7AD6}" srcOrd="1" destOrd="0" presId="urn:microsoft.com/office/officeart/2005/8/layout/list1"/>
    <dgm:cxn modelId="{72395A10-FB63-45B2-BB74-6B56E7B9370B}" type="presParOf" srcId="{01A2E0E8-071A-4A94-BDE4-EA5794D02134}" destId="{94F53A70-75A3-4BDE-BCEF-45CBEACC1A6D}" srcOrd="2" destOrd="0" presId="urn:microsoft.com/office/officeart/2005/8/layout/list1"/>
    <dgm:cxn modelId="{859925D7-79DC-4EB6-9A19-E2FB7F3193BC}" type="presParOf" srcId="{01A2E0E8-071A-4A94-BDE4-EA5794D02134}" destId="{FDA1AF0D-900A-47CD-8005-FE51DE40F12A}" srcOrd="3" destOrd="0" presId="urn:microsoft.com/office/officeart/2005/8/layout/list1"/>
    <dgm:cxn modelId="{82DD5132-6281-4E77-A9B7-2CCC2BEB4E11}" type="presParOf" srcId="{01A2E0E8-071A-4A94-BDE4-EA5794D02134}" destId="{656452C6-76F0-4AFB-AB40-473EA0FD4698}" srcOrd="4" destOrd="0" presId="urn:microsoft.com/office/officeart/2005/8/layout/list1"/>
    <dgm:cxn modelId="{1E66A8B5-D933-4671-BDBD-30E64E8A576E}" type="presParOf" srcId="{656452C6-76F0-4AFB-AB40-473EA0FD4698}" destId="{75B3B7A3-D1F6-47A7-B804-C92DFA3AFD3F}" srcOrd="0" destOrd="0" presId="urn:microsoft.com/office/officeart/2005/8/layout/list1"/>
    <dgm:cxn modelId="{6217828C-D3C0-41E1-859F-39944B2D8071}" type="presParOf" srcId="{656452C6-76F0-4AFB-AB40-473EA0FD4698}" destId="{E522136B-6423-4C8B-9752-E340DCE99111}" srcOrd="1" destOrd="0" presId="urn:microsoft.com/office/officeart/2005/8/layout/list1"/>
    <dgm:cxn modelId="{72FE8810-D551-4D3D-B90F-61383D976D29}" type="presParOf" srcId="{01A2E0E8-071A-4A94-BDE4-EA5794D02134}" destId="{3CA20DEA-3C6F-444E-BF52-63A0141617BE}" srcOrd="5" destOrd="0" presId="urn:microsoft.com/office/officeart/2005/8/layout/list1"/>
    <dgm:cxn modelId="{C6361832-0126-484A-8242-6DE31048104F}" type="presParOf" srcId="{01A2E0E8-071A-4A94-BDE4-EA5794D02134}" destId="{72FBDE6C-0788-45D1-937D-BFC4B1BAC63E}" srcOrd="6" destOrd="0" presId="urn:microsoft.com/office/officeart/2005/8/layout/list1"/>
    <dgm:cxn modelId="{9F1F3821-4E97-436B-A3ED-B842F82D6F45}" type="presParOf" srcId="{01A2E0E8-071A-4A94-BDE4-EA5794D02134}" destId="{C8873728-9CF6-4B81-8790-D3BFFF0AD20B}" srcOrd="7" destOrd="0" presId="urn:microsoft.com/office/officeart/2005/8/layout/list1"/>
    <dgm:cxn modelId="{AB39AF23-3604-426F-B8E3-A5B08C582EBE}" type="presParOf" srcId="{01A2E0E8-071A-4A94-BDE4-EA5794D02134}" destId="{00C5DDD1-A2D5-4DD9-80B8-3EAFD038A794}" srcOrd="8" destOrd="0" presId="urn:microsoft.com/office/officeart/2005/8/layout/list1"/>
    <dgm:cxn modelId="{5FD89F7C-523E-49E4-B14C-961BC685BB7B}" type="presParOf" srcId="{00C5DDD1-A2D5-4DD9-80B8-3EAFD038A794}" destId="{C9A576D1-B125-443F-8778-D7FE617750B6}" srcOrd="0" destOrd="0" presId="urn:microsoft.com/office/officeart/2005/8/layout/list1"/>
    <dgm:cxn modelId="{F5256813-0861-4289-9081-DB411107BCE5}" type="presParOf" srcId="{00C5DDD1-A2D5-4DD9-80B8-3EAFD038A794}" destId="{894EDDC2-D6AD-4C88-A538-2CA0DD3993B2}" srcOrd="1" destOrd="0" presId="urn:microsoft.com/office/officeart/2005/8/layout/list1"/>
    <dgm:cxn modelId="{5C9CE310-034B-4645-BEDD-574CD6606B3E}" type="presParOf" srcId="{01A2E0E8-071A-4A94-BDE4-EA5794D02134}" destId="{D50EC4CD-6DDB-436C-ADE3-50D2CD782069}" srcOrd="9" destOrd="0" presId="urn:microsoft.com/office/officeart/2005/8/layout/list1"/>
    <dgm:cxn modelId="{9AA1F11D-D005-4DA7-B390-30531EE5716E}" type="presParOf" srcId="{01A2E0E8-071A-4A94-BDE4-EA5794D02134}" destId="{394CCC9B-A33C-4ABE-8CB5-4B072D07ADDA}" srcOrd="10" destOrd="0" presId="urn:microsoft.com/office/officeart/2005/8/layout/list1"/>
    <dgm:cxn modelId="{075C3F50-ACEC-4ACC-A546-EE0BFFBD9558}" type="presParOf" srcId="{01A2E0E8-071A-4A94-BDE4-EA5794D02134}" destId="{FDE21089-4442-47D0-AAC6-4EB888FC9B0A}" srcOrd="11" destOrd="0" presId="urn:microsoft.com/office/officeart/2005/8/layout/list1"/>
    <dgm:cxn modelId="{635BFD6C-8864-4232-A39D-6757647106F0}" type="presParOf" srcId="{01A2E0E8-071A-4A94-BDE4-EA5794D02134}" destId="{B1B9CC74-5415-45C9-A6DC-774472D6A016}" srcOrd="12" destOrd="0" presId="urn:microsoft.com/office/officeart/2005/8/layout/list1"/>
    <dgm:cxn modelId="{EA14C7A9-DBE4-423B-9ABA-6C365E48D6C3}" type="presParOf" srcId="{B1B9CC74-5415-45C9-A6DC-774472D6A016}" destId="{1FA1FB49-06B3-4D6D-B1DB-7CBE73DD17B0}" srcOrd="0" destOrd="0" presId="urn:microsoft.com/office/officeart/2005/8/layout/list1"/>
    <dgm:cxn modelId="{6AB70915-85AF-499C-8615-0FC19FFEC200}" type="presParOf" srcId="{B1B9CC74-5415-45C9-A6DC-774472D6A016}" destId="{CAF84CF4-0216-4788-A10D-972A14DDAA0E}" srcOrd="1" destOrd="0" presId="urn:microsoft.com/office/officeart/2005/8/layout/list1"/>
    <dgm:cxn modelId="{43E84C23-1468-4D71-B0FF-D804B170632A}" type="presParOf" srcId="{01A2E0E8-071A-4A94-BDE4-EA5794D02134}" destId="{CEA40F18-DD38-46AC-B242-6AFA5A462560}" srcOrd="13" destOrd="0" presId="urn:microsoft.com/office/officeart/2005/8/layout/list1"/>
    <dgm:cxn modelId="{1FCC0F9D-A1A1-4544-86F8-1B757DF469A1}"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6A357B1-C615-41B1-8A4D-40D736C24FE3}">
      <dgm:prSet custT="1"/>
      <dgm:spPr/>
      <dgm:t>
        <a:bodyPr/>
        <a:lstStyle/>
        <a:p>
          <a:r>
            <a:rPr lang="en-US" sz="1600">
              <a:solidFill>
                <a:schemeClr val="bg1"/>
              </a:solidFill>
            </a:rPr>
            <a:t>Licensing:</a:t>
          </a:r>
        </a:p>
      </dgm:t>
    </dgm:pt>
    <dgm:pt modelId="{C099A975-947B-44A5-AF41-FAE0C084017A}" type="parTrans" cxnId="{3A97585C-FDBF-4791-8117-F9F7B621EA11}">
      <dgm:prSet/>
      <dgm:spPr/>
      <dgm:t>
        <a:bodyPr/>
        <a:lstStyle/>
        <a:p>
          <a:endParaRPr lang="en-GB" sz="1600"/>
        </a:p>
      </dgm:t>
    </dgm:pt>
    <dgm:pt modelId="{B715B258-8E4E-46D9-9869-6DD49E2672A8}" type="sibTrans" cxnId="{3A97585C-FDBF-4791-8117-F9F7B621EA11}">
      <dgm:prSet/>
      <dgm:spPr/>
      <dgm:t>
        <a:bodyPr/>
        <a:lstStyle/>
        <a:p>
          <a:endParaRPr lang="en-GB" sz="1600"/>
        </a:p>
      </dgm:t>
    </dgm:pt>
    <dgm:pt modelId="{00D4990A-A758-4FD3-99AE-14FBA4603CCA}">
      <dgm:prSet custT="1"/>
      <dgm:spPr/>
      <dgm:t>
        <a:bodyPr/>
        <a:lstStyle/>
        <a:p>
          <a:r>
            <a:rPr lang="en-US" sz="1600">
              <a:solidFill>
                <a:schemeClr val="bg1"/>
              </a:solidFill>
            </a:rPr>
            <a:t>Brokerage Fees:</a:t>
          </a:r>
        </a:p>
      </dgm:t>
    </dgm:pt>
    <dgm:pt modelId="{5ACFF5C8-D202-46DF-ABDC-3E4ED9DE6FE5}" type="parTrans" cxnId="{175B3D46-2C5F-4222-BE7B-A2349B409C62}">
      <dgm:prSet/>
      <dgm:spPr/>
      <dgm:t>
        <a:bodyPr/>
        <a:lstStyle/>
        <a:p>
          <a:endParaRPr lang="en-GB" sz="1600"/>
        </a:p>
      </dgm:t>
    </dgm:pt>
    <dgm:pt modelId="{E5DF9C75-7AF9-497B-A731-0027653A2F80}" type="sibTrans" cxnId="{175B3D46-2C5F-4222-BE7B-A2349B409C62}">
      <dgm:prSet/>
      <dgm:spPr/>
      <dgm:t>
        <a:bodyPr/>
        <a:lstStyle/>
        <a:p>
          <a:endParaRPr lang="en-GB" sz="1600"/>
        </a:p>
      </dgm:t>
    </dgm:pt>
    <dgm:pt modelId="{417CB4EF-64AC-4B67-AC21-CDB97754879A}">
      <dgm:prSet custT="1"/>
      <dgm:spPr/>
      <dgm:t>
        <a:bodyPr/>
        <a:lstStyle/>
        <a:p>
          <a:r>
            <a:rPr lang="en-US" sz="1600">
              <a:solidFill>
                <a:schemeClr val="bg1"/>
              </a:solidFill>
            </a:rPr>
            <a:t>Advertising:</a:t>
          </a:r>
          <a:endParaRPr lang="en-GB" sz="1600">
            <a:solidFill>
              <a:schemeClr val="bg1"/>
            </a:solidFill>
          </a:endParaRPr>
        </a:p>
      </dgm:t>
    </dgm:pt>
    <dgm:pt modelId="{0B50923E-E02E-4846-822B-52DB5AED8482}" type="parTrans" cxnId="{6F4431C3-2BC4-433E-B2AC-37EB2F950CE9}">
      <dgm:prSet/>
      <dgm:spPr/>
      <dgm:t>
        <a:bodyPr/>
        <a:lstStyle/>
        <a:p>
          <a:endParaRPr lang="en-GB" sz="1600"/>
        </a:p>
      </dgm:t>
    </dgm:pt>
    <dgm:pt modelId="{B1AB61DC-4943-4013-BB09-315AA9F62BDD}" type="sibTrans" cxnId="{6F4431C3-2BC4-433E-B2AC-37EB2F950CE9}">
      <dgm:prSet/>
      <dgm:spPr/>
      <dgm:t>
        <a:bodyPr/>
        <a:lstStyle/>
        <a:p>
          <a:endParaRPr lang="en-GB" sz="1600"/>
        </a:p>
      </dgm:t>
    </dgm:pt>
    <dgm:pt modelId="{1E93947F-EA1A-4DE9-87EA-0B46E743DADF}">
      <dgm:prSet custT="1"/>
      <dgm:spPr/>
      <dgm:t>
        <a:bodyPr/>
        <a:lstStyle/>
        <a:p>
          <a:r>
            <a:rPr lang="en-US" sz="1600">
              <a:solidFill>
                <a:schemeClr val="accent1"/>
              </a:solidFill>
            </a:rPr>
            <a:t>Granting permission to use intellectual property in exchange for fees (e.g., software licenses).</a:t>
          </a:r>
        </a:p>
      </dgm:t>
    </dgm:pt>
    <dgm:pt modelId="{0487D96A-0624-488A-9C33-3C1C3591EE50}" type="parTrans" cxnId="{99C6A1D1-E641-4831-9EB2-A5BA237AEB0C}">
      <dgm:prSet/>
      <dgm:spPr/>
      <dgm:t>
        <a:bodyPr/>
        <a:lstStyle/>
        <a:p>
          <a:endParaRPr lang="en-GB" sz="1600"/>
        </a:p>
      </dgm:t>
    </dgm:pt>
    <dgm:pt modelId="{F28B2801-4705-4E45-8F70-453F46ADD945}" type="sibTrans" cxnId="{99C6A1D1-E641-4831-9EB2-A5BA237AEB0C}">
      <dgm:prSet/>
      <dgm:spPr/>
      <dgm:t>
        <a:bodyPr/>
        <a:lstStyle/>
        <a:p>
          <a:endParaRPr lang="en-GB" sz="1600"/>
        </a:p>
      </dgm:t>
    </dgm:pt>
    <dgm:pt modelId="{4943F69D-BFB8-4ECF-AB51-A92C5DF041C3}">
      <dgm:prSet custT="1"/>
      <dgm:spPr/>
      <dgm:t>
        <a:bodyPr/>
        <a:lstStyle/>
        <a:p>
          <a:r>
            <a:rPr lang="en-US" sz="1600">
              <a:solidFill>
                <a:schemeClr val="accent1"/>
              </a:solidFill>
            </a:rPr>
            <a:t>Revenue from intermediary services between two parties (e.g., real estate commissions).</a:t>
          </a:r>
        </a:p>
      </dgm:t>
    </dgm:pt>
    <dgm:pt modelId="{696E4F07-2633-4AE5-ADC2-A5222DE5F7CC}" type="parTrans" cxnId="{EABAEFF6-D07E-4EC3-8AA6-2842D6DEB950}">
      <dgm:prSet/>
      <dgm:spPr/>
      <dgm:t>
        <a:bodyPr/>
        <a:lstStyle/>
        <a:p>
          <a:endParaRPr lang="en-GB" sz="1600"/>
        </a:p>
      </dgm:t>
    </dgm:pt>
    <dgm:pt modelId="{2D4C6536-F183-4686-BA0A-85B697678C03}" type="sibTrans" cxnId="{EABAEFF6-D07E-4EC3-8AA6-2842D6DEB950}">
      <dgm:prSet/>
      <dgm:spPr/>
      <dgm:t>
        <a:bodyPr/>
        <a:lstStyle/>
        <a:p>
          <a:endParaRPr lang="en-GB" sz="1600"/>
        </a:p>
      </dgm:t>
    </dgm:pt>
    <dgm:pt modelId="{9359FCA9-2C59-4FA8-BE54-8A976C0A4BE0}">
      <dgm:prSet custT="1"/>
      <dgm:spPr/>
      <dgm:t>
        <a:bodyPr/>
        <a:lstStyle/>
        <a:p>
          <a:r>
            <a:rPr lang="en-US" sz="1600">
              <a:solidFill>
                <a:schemeClr val="accent1"/>
              </a:solidFill>
            </a:rPr>
            <a:t> Revenue from advertising a product, service, or brand to a customer base (e.g., online ads)</a:t>
          </a:r>
          <a:endParaRPr lang="en-GB" sz="1600">
            <a:solidFill>
              <a:schemeClr val="accent1"/>
            </a:solidFill>
          </a:endParaRPr>
        </a:p>
      </dgm:t>
    </dgm:pt>
    <dgm:pt modelId="{6FB795CF-8788-472B-BFCF-CC2763ACAE27}" type="parTrans" cxnId="{A3E2BA3B-8D90-4E1D-AB18-A41384BC8762}">
      <dgm:prSet/>
      <dgm:spPr/>
      <dgm:t>
        <a:bodyPr/>
        <a:lstStyle/>
        <a:p>
          <a:endParaRPr lang="en-GB" sz="1600"/>
        </a:p>
      </dgm:t>
    </dgm:pt>
    <dgm:pt modelId="{0B6C4150-D4BA-4954-96A1-16BEE75B8E91}" type="sibTrans" cxnId="{A3E2BA3B-8D90-4E1D-AB18-A41384BC8762}">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2D499D0A-F2E5-4139-B917-280D1F474252}" type="presOf" srcId="{1E93947F-EA1A-4DE9-87EA-0B46E743DADF}" destId="{32681FD0-87D1-4380-A6CE-BDB50B075381}" srcOrd="0"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A3E2BA3B-8D90-4E1D-AB18-A41384BC8762}" srcId="{417CB4EF-64AC-4B67-AC21-CDB97754879A}" destId="{9359FCA9-2C59-4FA8-BE54-8A976C0A4BE0}" srcOrd="0" destOrd="0" parTransId="{6FB795CF-8788-472B-BFCF-CC2763ACAE27}" sibTransId="{0B6C4150-D4BA-4954-96A1-16BEE75B8E91}"/>
    <dgm:cxn modelId="{3A97585C-FDBF-4791-8117-F9F7B621EA11}" srcId="{DDB6069C-6A5D-4833-B2AC-56044A6B77EA}" destId="{D6A357B1-C615-41B1-8A4D-40D736C24FE3}" srcOrd="0" destOrd="0" parTransId="{C099A975-947B-44A5-AF41-FAE0C084017A}" sibTransId="{B715B258-8E4E-46D9-9869-6DD49E2672A8}"/>
    <dgm:cxn modelId="{2E917861-30F5-4D63-BE8A-D060E7D40642}" type="presOf" srcId="{417CB4EF-64AC-4B67-AC21-CDB97754879A}" destId="{EC6E9218-6571-44F5-B35B-6C8D724F6034}" srcOrd="1" destOrd="0" presId="urn:microsoft.com/office/officeart/2005/8/layout/list1"/>
    <dgm:cxn modelId="{175B3D46-2C5F-4222-BE7B-A2349B409C62}" srcId="{DDB6069C-6A5D-4833-B2AC-56044A6B77EA}" destId="{00D4990A-A758-4FD3-99AE-14FBA4603CCA}" srcOrd="1" destOrd="0" parTransId="{5ACFF5C8-D202-46DF-ABDC-3E4ED9DE6FE5}" sibTransId="{E5DF9C75-7AF9-497B-A731-0027653A2F80}"/>
    <dgm:cxn modelId="{A568057B-789B-44C5-B92E-B03069576763}" type="presOf" srcId="{9359FCA9-2C59-4FA8-BE54-8A976C0A4BE0}" destId="{0C1458AA-710D-4558-8D12-151763BB4C3F}" srcOrd="0" destOrd="0" presId="urn:microsoft.com/office/officeart/2005/8/layout/list1"/>
    <dgm:cxn modelId="{78BC737B-23E5-4DC4-AA2C-CF0A8FAED910}" type="presOf" srcId="{D6A357B1-C615-41B1-8A4D-40D736C24FE3}" destId="{FB0751F6-E598-49AA-A483-693195910548}" srcOrd="0" destOrd="0" presId="urn:microsoft.com/office/officeart/2005/8/layout/list1"/>
    <dgm:cxn modelId="{6F4431C3-2BC4-433E-B2AC-37EB2F950CE9}" srcId="{DDB6069C-6A5D-4833-B2AC-56044A6B77EA}" destId="{417CB4EF-64AC-4B67-AC21-CDB97754879A}" srcOrd="2" destOrd="0" parTransId="{0B50923E-E02E-4846-822B-52DB5AED8482}" sibTransId="{B1AB61DC-4943-4013-BB09-315AA9F62BDD}"/>
    <dgm:cxn modelId="{292FBDC6-8F19-40DA-991F-90E71551BA3E}" type="presOf" srcId="{4943F69D-BFB8-4ECF-AB51-A92C5DF041C3}" destId="{99EA2A13-F44C-4D79-96D3-281A1CE31158}" srcOrd="0" destOrd="0" presId="urn:microsoft.com/office/officeart/2005/8/layout/list1"/>
    <dgm:cxn modelId="{D0C306D1-49AB-4512-9BF2-68EE99892585}" type="presOf" srcId="{00D4990A-A758-4FD3-99AE-14FBA4603CCA}" destId="{8247FDE0-F0B0-4978-BA7C-AC48A4DBF58F}" srcOrd="1" destOrd="0" presId="urn:microsoft.com/office/officeart/2005/8/layout/list1"/>
    <dgm:cxn modelId="{99C6A1D1-E641-4831-9EB2-A5BA237AEB0C}" srcId="{D6A357B1-C615-41B1-8A4D-40D736C24FE3}" destId="{1E93947F-EA1A-4DE9-87EA-0B46E743DADF}" srcOrd="0" destOrd="0" parTransId="{0487D96A-0624-488A-9C33-3C1C3591EE50}" sibTransId="{F28B2801-4705-4E45-8F70-453F46ADD945}"/>
    <dgm:cxn modelId="{BA6020D3-CD7A-42A9-810C-7FE035363AAD}" type="presOf" srcId="{D6A357B1-C615-41B1-8A4D-40D736C24FE3}" destId="{C6914186-86F6-4DD6-9D41-F9E80B776DF4}" srcOrd="1" destOrd="0" presId="urn:microsoft.com/office/officeart/2005/8/layout/list1"/>
    <dgm:cxn modelId="{FDCDB6D3-288C-4871-91B0-B0A0813E4C81}" type="presOf" srcId="{417CB4EF-64AC-4B67-AC21-CDB97754879A}" destId="{BFE6D247-9CAA-4A6A-8777-5FB3DC70B689}" srcOrd="0" destOrd="0" presId="urn:microsoft.com/office/officeart/2005/8/layout/list1"/>
    <dgm:cxn modelId="{EAAF7CE9-45C9-490D-A359-135117A44EF3}" type="presOf" srcId="{00D4990A-A758-4FD3-99AE-14FBA4603CCA}" destId="{114085B4-32BE-43C5-B81E-C0D7DCE72655}" srcOrd="0" destOrd="0" presId="urn:microsoft.com/office/officeart/2005/8/layout/list1"/>
    <dgm:cxn modelId="{EABAEFF6-D07E-4EC3-8AA6-2842D6DEB950}" srcId="{00D4990A-A758-4FD3-99AE-14FBA4603CCA}" destId="{4943F69D-BFB8-4ECF-AB51-A92C5DF041C3}" srcOrd="0" destOrd="0" parTransId="{696E4F07-2633-4AE5-ADC2-A5222DE5F7CC}" sibTransId="{2D4C6536-F183-4686-BA0A-85B697678C03}"/>
    <dgm:cxn modelId="{EEE1C753-933C-41DD-8AAC-2F07A1750225}" type="presParOf" srcId="{01A2E0E8-071A-4A94-BDE4-EA5794D02134}" destId="{4CB8161E-8E2B-41A3-8165-DDF29D14B519}" srcOrd="0" destOrd="0" presId="urn:microsoft.com/office/officeart/2005/8/layout/list1"/>
    <dgm:cxn modelId="{46C36155-9E46-457E-BFEF-F8B062408024}" type="presParOf" srcId="{4CB8161E-8E2B-41A3-8165-DDF29D14B519}" destId="{FB0751F6-E598-49AA-A483-693195910548}" srcOrd="0" destOrd="0" presId="urn:microsoft.com/office/officeart/2005/8/layout/list1"/>
    <dgm:cxn modelId="{0F318FBF-8D2A-4A2B-ACA5-CF67256D4FC4}" type="presParOf" srcId="{4CB8161E-8E2B-41A3-8165-DDF29D14B519}" destId="{C6914186-86F6-4DD6-9D41-F9E80B776DF4}" srcOrd="1" destOrd="0" presId="urn:microsoft.com/office/officeart/2005/8/layout/list1"/>
    <dgm:cxn modelId="{25A5B63E-5B95-4B42-A1EB-F0FCCAD908EC}" type="presParOf" srcId="{01A2E0E8-071A-4A94-BDE4-EA5794D02134}" destId="{04AC797A-4D20-48FF-8399-C496DF6E4E18}" srcOrd="1" destOrd="0" presId="urn:microsoft.com/office/officeart/2005/8/layout/list1"/>
    <dgm:cxn modelId="{DAF3A573-6E13-4037-B8BF-E4C2EADDB7CE}" type="presParOf" srcId="{01A2E0E8-071A-4A94-BDE4-EA5794D02134}" destId="{32681FD0-87D1-4380-A6CE-BDB50B075381}" srcOrd="2" destOrd="0" presId="urn:microsoft.com/office/officeart/2005/8/layout/list1"/>
    <dgm:cxn modelId="{24E91DA8-B97F-4232-8713-4DF0A3E7945D}" type="presParOf" srcId="{01A2E0E8-071A-4A94-BDE4-EA5794D02134}" destId="{2C82D688-5327-4C6B-9B37-4CFD0000FB85}" srcOrd="3" destOrd="0" presId="urn:microsoft.com/office/officeart/2005/8/layout/list1"/>
    <dgm:cxn modelId="{8A529B5D-9093-47D9-9672-15DEAA23B51F}" type="presParOf" srcId="{01A2E0E8-071A-4A94-BDE4-EA5794D02134}" destId="{F89D9098-D9AC-4D42-80F1-86AA44EF1817}" srcOrd="4" destOrd="0" presId="urn:microsoft.com/office/officeart/2005/8/layout/list1"/>
    <dgm:cxn modelId="{C08061F7-D73C-4A91-B946-8D6590C40EDB}" type="presParOf" srcId="{F89D9098-D9AC-4D42-80F1-86AA44EF1817}" destId="{114085B4-32BE-43C5-B81E-C0D7DCE72655}" srcOrd="0" destOrd="0" presId="urn:microsoft.com/office/officeart/2005/8/layout/list1"/>
    <dgm:cxn modelId="{88EA7B9E-BB3B-4146-8B40-87A27C68DCD0}" type="presParOf" srcId="{F89D9098-D9AC-4D42-80F1-86AA44EF1817}" destId="{8247FDE0-F0B0-4978-BA7C-AC48A4DBF58F}" srcOrd="1" destOrd="0" presId="urn:microsoft.com/office/officeart/2005/8/layout/list1"/>
    <dgm:cxn modelId="{8890545F-1910-4F01-B836-683FDFBB6F77}" type="presParOf" srcId="{01A2E0E8-071A-4A94-BDE4-EA5794D02134}" destId="{6A3BBD7A-7E93-4340-85BA-F1ED2388ED46}" srcOrd="5" destOrd="0" presId="urn:microsoft.com/office/officeart/2005/8/layout/list1"/>
    <dgm:cxn modelId="{2B60CA98-1941-4CFA-9FB2-F6C77722E277}" type="presParOf" srcId="{01A2E0E8-071A-4A94-BDE4-EA5794D02134}" destId="{99EA2A13-F44C-4D79-96D3-281A1CE31158}" srcOrd="6" destOrd="0" presId="urn:microsoft.com/office/officeart/2005/8/layout/list1"/>
    <dgm:cxn modelId="{053C4498-9997-40C1-AFB1-8CA4F937C820}" type="presParOf" srcId="{01A2E0E8-071A-4A94-BDE4-EA5794D02134}" destId="{A0880500-A4DD-4DAD-B16F-4BF63A04B1D7}" srcOrd="7" destOrd="0" presId="urn:microsoft.com/office/officeart/2005/8/layout/list1"/>
    <dgm:cxn modelId="{0F83073A-E36F-4FA5-9264-87F32059AAF0}" type="presParOf" srcId="{01A2E0E8-071A-4A94-BDE4-EA5794D02134}" destId="{EB3A9004-5691-499B-8C01-52B6D62E64C1}" srcOrd="8" destOrd="0" presId="urn:microsoft.com/office/officeart/2005/8/layout/list1"/>
    <dgm:cxn modelId="{2C7D3C94-A497-4052-B233-EE5080524A1D}" type="presParOf" srcId="{EB3A9004-5691-499B-8C01-52B6D62E64C1}" destId="{BFE6D247-9CAA-4A6A-8777-5FB3DC70B689}" srcOrd="0" destOrd="0" presId="urn:microsoft.com/office/officeart/2005/8/layout/list1"/>
    <dgm:cxn modelId="{6C0A1971-401E-48DC-9040-D8DF2606A0F1}" type="presParOf" srcId="{EB3A9004-5691-499B-8C01-52B6D62E64C1}" destId="{EC6E9218-6571-44F5-B35B-6C8D724F6034}" srcOrd="1" destOrd="0" presId="urn:microsoft.com/office/officeart/2005/8/layout/list1"/>
    <dgm:cxn modelId="{35C4B745-C9E2-4EAB-940F-9A0DBB56C604}" type="presParOf" srcId="{01A2E0E8-071A-4A94-BDE4-EA5794D02134}" destId="{FFEE0A69-EA1F-4EB0-8DA1-0C906C8CAAE2}" srcOrd="9" destOrd="0" presId="urn:microsoft.com/office/officeart/2005/8/layout/list1"/>
    <dgm:cxn modelId="{6AB5D916-546B-4982-8E97-39AB7C3F01E3}"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04B1EDD5-44E5-4884-A184-549A71FEA58A}">
      <dgm:prSet phldrT="[Text]" custT="1"/>
      <dgm:spPr/>
      <dgm:t>
        <a:bodyPr/>
        <a:lstStyle/>
        <a:p>
          <a:pPr>
            <a:lnSpc>
              <a:spcPct val="150000"/>
            </a:lnSpc>
          </a:pPr>
          <a:r>
            <a:rPr lang="en-US" sz="1600" b="1" dirty="0"/>
            <a:t>Physical Resources</a:t>
          </a:r>
          <a:r>
            <a:rPr lang="en-US" sz="1600" dirty="0"/>
            <a:t>:</a:t>
          </a:r>
          <a:endParaRPr lang="en-GB" sz="1600" dirty="0"/>
        </a:p>
      </dgm:t>
    </dgm:pt>
    <dgm:pt modelId="{F53D425E-8A20-4061-A578-069AC8C3F5B3}" type="parTrans" cxnId="{1668906B-84AB-43CB-84B9-ED5C3B064185}">
      <dgm:prSet/>
      <dgm:spPr/>
      <dgm:t>
        <a:bodyPr/>
        <a:lstStyle/>
        <a:p>
          <a:pPr>
            <a:lnSpc>
              <a:spcPct val="150000"/>
            </a:lnSpc>
          </a:pPr>
          <a:endParaRPr lang="en-GB" sz="1600"/>
        </a:p>
      </dgm:t>
    </dgm:pt>
    <dgm:pt modelId="{4DC3608D-5EF1-4FC1-A3D7-1A4DDF14CD85}" type="sibTrans" cxnId="{1668906B-84AB-43CB-84B9-ED5C3B064185}">
      <dgm:prSet/>
      <dgm:spPr/>
      <dgm:t>
        <a:bodyPr/>
        <a:lstStyle/>
        <a:p>
          <a:pPr>
            <a:lnSpc>
              <a:spcPct val="150000"/>
            </a:lnSpc>
          </a:pPr>
          <a:endParaRPr lang="en-GB" sz="1600"/>
        </a:p>
      </dgm:t>
    </dgm:pt>
    <dgm:pt modelId="{20D50601-E5C9-4E03-9CF2-223EB121C829}">
      <dgm:prSet custT="1"/>
      <dgm:spPr/>
      <dgm:t>
        <a:bodyPr/>
        <a:lstStyle/>
        <a:p>
          <a:pPr>
            <a:lnSpc>
              <a:spcPct val="150000"/>
            </a:lnSpc>
          </a:pPr>
          <a:r>
            <a:rPr lang="en-US" sz="1600" b="1"/>
            <a:t>Intellectual Resources</a:t>
          </a:r>
          <a:r>
            <a:rPr lang="en-US" sz="1600"/>
            <a:t>:</a:t>
          </a:r>
          <a:endParaRPr lang="el-GR" sz="1600"/>
        </a:p>
      </dgm:t>
    </dgm:pt>
    <dgm:pt modelId="{8B88404C-25AB-4B0B-9C49-6A230960D958}" type="parTrans" cxnId="{357F002C-9D95-4DCD-94D2-41F6C07F1982}">
      <dgm:prSet/>
      <dgm:spPr/>
      <dgm:t>
        <a:bodyPr/>
        <a:lstStyle/>
        <a:p>
          <a:pPr>
            <a:lnSpc>
              <a:spcPct val="150000"/>
            </a:lnSpc>
          </a:pPr>
          <a:endParaRPr lang="en-GB" sz="1600"/>
        </a:p>
      </dgm:t>
    </dgm:pt>
    <dgm:pt modelId="{6931AB34-FCA6-41FC-921B-F535D29CD04C}" type="sibTrans" cxnId="{357F002C-9D95-4DCD-94D2-41F6C07F1982}">
      <dgm:prSet/>
      <dgm:spPr/>
      <dgm:t>
        <a:bodyPr/>
        <a:lstStyle/>
        <a:p>
          <a:pPr>
            <a:lnSpc>
              <a:spcPct val="150000"/>
            </a:lnSpc>
          </a:pPr>
          <a:endParaRPr lang="en-GB" sz="1600"/>
        </a:p>
      </dgm:t>
    </dgm:pt>
    <dgm:pt modelId="{ADE8EA09-5DE2-4967-9D03-E703334111CB}">
      <dgm:prSet custT="1"/>
      <dgm:spPr/>
      <dgm:t>
        <a:bodyPr/>
        <a:lstStyle/>
        <a:p>
          <a:pPr>
            <a:lnSpc>
              <a:spcPct val="150000"/>
            </a:lnSpc>
          </a:pPr>
          <a:r>
            <a:rPr lang="en-US" sz="1600" b="1"/>
            <a:t>Human Resources</a:t>
          </a:r>
          <a:r>
            <a:rPr lang="en-US" sz="1600"/>
            <a:t>:</a:t>
          </a:r>
          <a:endParaRPr lang="el-GR" sz="1600"/>
        </a:p>
      </dgm:t>
    </dgm:pt>
    <dgm:pt modelId="{FBA95B4B-F823-4380-AA9A-CC581A13DE76}" type="parTrans" cxnId="{97ECBEBF-B0CE-4B15-8482-C835E715CCE2}">
      <dgm:prSet/>
      <dgm:spPr/>
      <dgm:t>
        <a:bodyPr/>
        <a:lstStyle/>
        <a:p>
          <a:pPr>
            <a:lnSpc>
              <a:spcPct val="150000"/>
            </a:lnSpc>
          </a:pPr>
          <a:endParaRPr lang="en-GB" sz="1600"/>
        </a:p>
      </dgm:t>
    </dgm:pt>
    <dgm:pt modelId="{08E3EA6B-919E-496E-82C8-88BD73AAF1B1}" type="sibTrans" cxnId="{97ECBEBF-B0CE-4B15-8482-C835E715CCE2}">
      <dgm:prSet/>
      <dgm:spPr/>
      <dgm:t>
        <a:bodyPr/>
        <a:lstStyle/>
        <a:p>
          <a:pPr>
            <a:lnSpc>
              <a:spcPct val="150000"/>
            </a:lnSpc>
          </a:pPr>
          <a:endParaRPr lang="en-GB" sz="1600"/>
        </a:p>
      </dgm:t>
    </dgm:pt>
    <dgm:pt modelId="{4CA45F1C-EC45-4F2D-A6E9-8269F36B0237}">
      <dgm:prSet custT="1"/>
      <dgm:spPr/>
      <dgm:t>
        <a:bodyPr/>
        <a:lstStyle/>
        <a:p>
          <a:pPr>
            <a:lnSpc>
              <a:spcPct val="150000"/>
            </a:lnSpc>
          </a:pPr>
          <a:r>
            <a:rPr lang="en-US" sz="1600" b="1"/>
            <a:t>Financial Resources</a:t>
          </a:r>
          <a:r>
            <a:rPr lang="en-US" sz="1600"/>
            <a:t>:</a:t>
          </a:r>
          <a:endParaRPr lang="el-GR" sz="1600"/>
        </a:p>
      </dgm:t>
    </dgm:pt>
    <dgm:pt modelId="{15DA04D0-0E80-4BB6-BD1B-27BDBA015F84}" type="parTrans" cxnId="{D872784A-1413-418D-9DB3-C7E9BDDDCAF7}">
      <dgm:prSet/>
      <dgm:spPr/>
      <dgm:t>
        <a:bodyPr/>
        <a:lstStyle/>
        <a:p>
          <a:pPr>
            <a:lnSpc>
              <a:spcPct val="150000"/>
            </a:lnSpc>
          </a:pPr>
          <a:endParaRPr lang="en-GB" sz="1600"/>
        </a:p>
      </dgm:t>
    </dgm:pt>
    <dgm:pt modelId="{1B6E5A5C-1498-40A3-BAF3-7091E47E8A80}" type="sibTrans" cxnId="{D872784A-1413-418D-9DB3-C7E9BDDDCAF7}">
      <dgm:prSet/>
      <dgm:spPr/>
      <dgm:t>
        <a:bodyPr/>
        <a:lstStyle/>
        <a:p>
          <a:pPr>
            <a:lnSpc>
              <a:spcPct val="150000"/>
            </a:lnSpc>
          </a:pPr>
          <a:endParaRPr lang="en-GB" sz="1600"/>
        </a:p>
      </dgm:t>
    </dgm:pt>
    <dgm:pt modelId="{0A6F59DD-04C5-4BF9-AC06-553D0C5E73A4}">
      <dgm:prSet phldrT="[Text]" custT="1"/>
      <dgm:spPr/>
      <dgm:t>
        <a:bodyPr/>
        <a:lstStyle/>
        <a:p>
          <a:pPr>
            <a:lnSpc>
              <a:spcPct val="150000"/>
            </a:lnSpc>
          </a:pPr>
          <a:r>
            <a:rPr lang="en-US" sz="1600"/>
            <a:t>Tangible assets like buildings, vehicles, machines, and distribution networks.</a:t>
          </a:r>
          <a:endParaRPr lang="en-GB" sz="1600"/>
        </a:p>
      </dgm:t>
    </dgm:pt>
    <dgm:pt modelId="{889A9F67-D2A8-45FB-B569-C563CE978662}" type="parTrans" cxnId="{F632189C-BD86-46D0-8B62-AB07E5CE81A3}">
      <dgm:prSet/>
      <dgm:spPr/>
      <dgm:t>
        <a:bodyPr/>
        <a:lstStyle/>
        <a:p>
          <a:pPr>
            <a:lnSpc>
              <a:spcPct val="150000"/>
            </a:lnSpc>
          </a:pPr>
          <a:endParaRPr lang="en-GB" sz="1600"/>
        </a:p>
      </dgm:t>
    </dgm:pt>
    <dgm:pt modelId="{B41E3124-DCD2-434A-A3A2-F4313996D03F}" type="sibTrans" cxnId="{F632189C-BD86-46D0-8B62-AB07E5CE81A3}">
      <dgm:prSet/>
      <dgm:spPr/>
      <dgm:t>
        <a:bodyPr/>
        <a:lstStyle/>
        <a:p>
          <a:pPr>
            <a:lnSpc>
              <a:spcPct val="150000"/>
            </a:lnSpc>
          </a:pPr>
          <a:endParaRPr lang="en-GB" sz="1600"/>
        </a:p>
      </dgm:t>
    </dgm:pt>
    <dgm:pt modelId="{E4E6F3D4-F4CE-4D14-B0C6-704C6345A6C5}">
      <dgm:prSet custT="1"/>
      <dgm:spPr/>
      <dgm:t>
        <a:bodyPr/>
        <a:lstStyle/>
        <a:p>
          <a:pPr>
            <a:lnSpc>
              <a:spcPct val="150000"/>
            </a:lnSpc>
          </a:pPr>
          <a:r>
            <a:rPr lang="en-US" sz="1600" dirty="0"/>
            <a:t>Intangible assets such as brands, proprietary knowledge, patents, and copyrights.</a:t>
          </a:r>
          <a:endParaRPr lang="el-GR" sz="1600" dirty="0"/>
        </a:p>
      </dgm:t>
    </dgm:pt>
    <dgm:pt modelId="{4D462197-076F-4674-96B9-946DF53CCBD8}" type="parTrans" cxnId="{470E03E4-6829-4EBC-8FAF-89ACF11B4359}">
      <dgm:prSet/>
      <dgm:spPr/>
      <dgm:t>
        <a:bodyPr/>
        <a:lstStyle/>
        <a:p>
          <a:pPr>
            <a:lnSpc>
              <a:spcPct val="150000"/>
            </a:lnSpc>
          </a:pPr>
          <a:endParaRPr lang="en-GB" sz="1600"/>
        </a:p>
      </dgm:t>
    </dgm:pt>
    <dgm:pt modelId="{A636FC08-1D0B-4E71-9C9E-4E09E1D52407}" type="sibTrans" cxnId="{470E03E4-6829-4EBC-8FAF-89ACF11B4359}">
      <dgm:prSet/>
      <dgm:spPr/>
      <dgm:t>
        <a:bodyPr/>
        <a:lstStyle/>
        <a:p>
          <a:pPr>
            <a:lnSpc>
              <a:spcPct val="150000"/>
            </a:lnSpc>
          </a:pPr>
          <a:endParaRPr lang="en-GB" sz="1600"/>
        </a:p>
      </dgm:t>
    </dgm:pt>
    <dgm:pt modelId="{CFF1FE19-AFC3-4462-BBF0-57E02276FAC7}">
      <dgm:prSet custT="1"/>
      <dgm:spPr/>
      <dgm:t>
        <a:bodyPr/>
        <a:lstStyle/>
        <a:p>
          <a:pPr>
            <a:lnSpc>
              <a:spcPct val="150000"/>
            </a:lnSpc>
          </a:pPr>
          <a:r>
            <a:rPr lang="en-US" sz="1600"/>
            <a:t> Employees with specific skills and expertise crucial for business operations.</a:t>
          </a:r>
          <a:endParaRPr lang="el-GR" sz="1600"/>
        </a:p>
      </dgm:t>
    </dgm:pt>
    <dgm:pt modelId="{687F04CD-5963-4E15-8791-DFA3E91EB8AA}" type="parTrans" cxnId="{285B6C1A-3993-403F-8E19-0A5DC30210E9}">
      <dgm:prSet/>
      <dgm:spPr/>
      <dgm:t>
        <a:bodyPr/>
        <a:lstStyle/>
        <a:p>
          <a:pPr>
            <a:lnSpc>
              <a:spcPct val="150000"/>
            </a:lnSpc>
          </a:pPr>
          <a:endParaRPr lang="en-GB" sz="1600"/>
        </a:p>
      </dgm:t>
    </dgm:pt>
    <dgm:pt modelId="{70CC00E2-71F2-4E8E-92AB-49EE763077B2}" type="sibTrans" cxnId="{285B6C1A-3993-403F-8E19-0A5DC30210E9}">
      <dgm:prSet/>
      <dgm:spPr/>
      <dgm:t>
        <a:bodyPr/>
        <a:lstStyle/>
        <a:p>
          <a:pPr>
            <a:lnSpc>
              <a:spcPct val="150000"/>
            </a:lnSpc>
          </a:pPr>
          <a:endParaRPr lang="en-GB" sz="1600"/>
        </a:p>
      </dgm:t>
    </dgm:pt>
    <dgm:pt modelId="{A72BB3C0-5F37-4D69-B8EB-BBA54B84F722}">
      <dgm:prSet custT="1"/>
      <dgm:spPr/>
      <dgm:t>
        <a:bodyPr/>
        <a:lstStyle/>
        <a:p>
          <a:pPr>
            <a:lnSpc>
              <a:spcPct val="150000"/>
            </a:lnSpc>
          </a:pPr>
          <a:r>
            <a:rPr lang="en-US" sz="1600"/>
            <a:t>Funds and financial instruments that support business activities.</a:t>
          </a:r>
          <a:endParaRPr lang="el-GR" sz="1600"/>
        </a:p>
      </dgm:t>
    </dgm:pt>
    <dgm:pt modelId="{4A7A2022-6DD6-4DF5-8033-5EF039A9F667}" type="parTrans" cxnId="{6875CC4C-12F8-4E8B-8906-53B7E4DF83A7}">
      <dgm:prSet/>
      <dgm:spPr/>
      <dgm:t>
        <a:bodyPr/>
        <a:lstStyle/>
        <a:p>
          <a:pPr>
            <a:lnSpc>
              <a:spcPct val="150000"/>
            </a:lnSpc>
          </a:pPr>
          <a:endParaRPr lang="en-GB" sz="1600"/>
        </a:p>
      </dgm:t>
    </dgm:pt>
    <dgm:pt modelId="{F4E80630-CB7E-4286-A525-7E6A0F98DE5A}" type="sibTrans" cxnId="{6875CC4C-12F8-4E8B-8906-53B7E4DF83A7}">
      <dgm:prSet/>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EDD52706-E4BB-4CEF-8630-CDE5499BADB7}" type="presOf" srcId="{ADE8EA09-5DE2-4967-9D03-E703334111CB}" destId="{96A41C53-17B7-412F-8D75-A6FD21343975}" srcOrd="0" destOrd="0" presId="urn:microsoft.com/office/officeart/2005/8/layout/default"/>
    <dgm:cxn modelId="{285B6C1A-3993-403F-8E19-0A5DC30210E9}" srcId="{ADE8EA09-5DE2-4967-9D03-E703334111CB}" destId="{CFF1FE19-AFC3-4462-BBF0-57E02276FAC7}" srcOrd="0" destOrd="0" parTransId="{687F04CD-5963-4E15-8791-DFA3E91EB8AA}" sibTransId="{70CC00E2-71F2-4E8E-92AB-49EE763077B2}"/>
    <dgm:cxn modelId="{0BA7E11B-9388-447F-8306-39334466C3E7}" type="presOf" srcId="{0A6F59DD-04C5-4BF9-AC06-553D0C5E73A4}" destId="{8F66DEAA-2E80-4DC4-AA6A-1EDC347526C1}" srcOrd="0" destOrd="1" presId="urn:microsoft.com/office/officeart/2005/8/layout/default"/>
    <dgm:cxn modelId="{357F002C-9D95-4DCD-94D2-41F6C07F1982}" srcId="{62C9E19A-992C-4066-B23A-233387524B10}" destId="{20D50601-E5C9-4E03-9CF2-223EB121C829}" srcOrd="1" destOrd="0" parTransId="{8B88404C-25AB-4B0B-9C49-6A230960D958}" sibTransId="{6931AB34-FCA6-41FC-921B-F535D29CD04C}"/>
    <dgm:cxn modelId="{D872784A-1413-418D-9DB3-C7E9BDDDCAF7}" srcId="{62C9E19A-992C-4066-B23A-233387524B10}" destId="{4CA45F1C-EC45-4F2D-A6E9-8269F36B0237}" srcOrd="3" destOrd="0" parTransId="{15DA04D0-0E80-4BB6-BD1B-27BDBA015F84}" sibTransId="{1B6E5A5C-1498-40A3-BAF3-7091E47E8A80}"/>
    <dgm:cxn modelId="{1668906B-84AB-43CB-84B9-ED5C3B064185}" srcId="{62C9E19A-992C-4066-B23A-233387524B10}" destId="{04B1EDD5-44E5-4884-A184-549A71FEA58A}" srcOrd="0" destOrd="0" parTransId="{F53D425E-8A20-4061-A578-069AC8C3F5B3}" sibTransId="{4DC3608D-5EF1-4FC1-A3D7-1A4DDF14CD85}"/>
    <dgm:cxn modelId="{6875CC4C-12F8-4E8B-8906-53B7E4DF83A7}" srcId="{4CA45F1C-EC45-4F2D-A6E9-8269F36B0237}" destId="{A72BB3C0-5F37-4D69-B8EB-BBA54B84F722}" srcOrd="0" destOrd="0" parTransId="{4A7A2022-6DD6-4DF5-8033-5EF039A9F667}" sibTransId="{F4E80630-CB7E-4286-A525-7E6A0F98DE5A}"/>
    <dgm:cxn modelId="{EA720C6E-BAB0-44CE-828F-81C5D7BD6F48}" type="presOf" srcId="{A72BB3C0-5F37-4D69-B8EB-BBA54B84F722}" destId="{89121286-D67C-4E4A-83E5-64A2909E32CE}" srcOrd="0" destOrd="1" presId="urn:microsoft.com/office/officeart/2005/8/layout/default"/>
    <dgm:cxn modelId="{54DA5D70-9EFB-4608-9313-15E124CC8F74}" type="presOf" srcId="{4CA45F1C-EC45-4F2D-A6E9-8269F36B0237}" destId="{89121286-D67C-4E4A-83E5-64A2909E32CE}" srcOrd="0" destOrd="0" presId="urn:microsoft.com/office/officeart/2005/8/layout/default"/>
    <dgm:cxn modelId="{DF8C448C-C9A2-4867-99C0-8EF5F2E329DA}" type="presOf" srcId="{E4E6F3D4-F4CE-4D14-B0C6-704C6345A6C5}" destId="{F52C6C01-93BF-44D5-B32D-39C7B83B4391}" srcOrd="0" destOrd="1" presId="urn:microsoft.com/office/officeart/2005/8/layout/default"/>
    <dgm:cxn modelId="{02889691-CBAC-4A37-BFDF-D42407FF342B}" type="presOf" srcId="{CFF1FE19-AFC3-4462-BBF0-57E02276FAC7}" destId="{96A41C53-17B7-412F-8D75-A6FD21343975}" srcOrd="0" destOrd="1" presId="urn:microsoft.com/office/officeart/2005/8/layout/default"/>
    <dgm:cxn modelId="{F632189C-BD86-46D0-8B62-AB07E5CE81A3}" srcId="{04B1EDD5-44E5-4884-A184-549A71FEA58A}" destId="{0A6F59DD-04C5-4BF9-AC06-553D0C5E73A4}" srcOrd="0" destOrd="0" parTransId="{889A9F67-D2A8-45FB-B569-C563CE978662}" sibTransId="{B41E3124-DCD2-434A-A3A2-F4313996D03F}"/>
    <dgm:cxn modelId="{279192A7-415B-4189-8ED5-941161C94800}" type="presOf" srcId="{62C9E19A-992C-4066-B23A-233387524B10}" destId="{B535EE2B-5B16-40DA-9843-1ABEA7C6B259}" srcOrd="0" destOrd="0" presId="urn:microsoft.com/office/officeart/2005/8/layout/default"/>
    <dgm:cxn modelId="{97ECBEBF-B0CE-4B15-8482-C835E715CCE2}" srcId="{62C9E19A-992C-4066-B23A-233387524B10}" destId="{ADE8EA09-5DE2-4967-9D03-E703334111CB}" srcOrd="2" destOrd="0" parTransId="{FBA95B4B-F823-4380-AA9A-CC581A13DE76}" sibTransId="{08E3EA6B-919E-496E-82C8-88BD73AAF1B1}"/>
    <dgm:cxn modelId="{999BE7CA-12F0-44F0-A485-0FE2F953B20D}" type="presOf" srcId="{04B1EDD5-44E5-4884-A184-549A71FEA58A}" destId="{8F66DEAA-2E80-4DC4-AA6A-1EDC347526C1}" srcOrd="0" destOrd="0" presId="urn:microsoft.com/office/officeart/2005/8/layout/default"/>
    <dgm:cxn modelId="{470E03E4-6829-4EBC-8FAF-89ACF11B4359}" srcId="{20D50601-E5C9-4E03-9CF2-223EB121C829}" destId="{E4E6F3D4-F4CE-4D14-B0C6-704C6345A6C5}" srcOrd="0" destOrd="0" parTransId="{4D462197-076F-4674-96B9-946DF53CCBD8}" sibTransId="{A636FC08-1D0B-4E71-9C9E-4E09E1D52407}"/>
    <dgm:cxn modelId="{851B80E8-02D1-4665-AD29-E9A64DE8692E}" type="presOf" srcId="{20D50601-E5C9-4E03-9CF2-223EB121C829}" destId="{F52C6C01-93BF-44D5-B32D-39C7B83B4391}" srcOrd="0" destOrd="0" presId="urn:microsoft.com/office/officeart/2005/8/layout/default"/>
    <dgm:cxn modelId="{93B51FB5-57DD-4249-916A-0C631535F1D8}" type="presParOf" srcId="{B535EE2B-5B16-40DA-9843-1ABEA7C6B259}" destId="{8F66DEAA-2E80-4DC4-AA6A-1EDC347526C1}" srcOrd="0" destOrd="0" presId="urn:microsoft.com/office/officeart/2005/8/layout/default"/>
    <dgm:cxn modelId="{A81BC865-27B9-46DB-9D8E-A69CEAB91A9E}" type="presParOf" srcId="{B535EE2B-5B16-40DA-9843-1ABEA7C6B259}" destId="{9478D779-90BC-41BC-83E9-CD83CF58C180}" srcOrd="1" destOrd="0" presId="urn:microsoft.com/office/officeart/2005/8/layout/default"/>
    <dgm:cxn modelId="{005E1E78-BE9F-4AB7-80B0-BBD162B5C430}" type="presParOf" srcId="{B535EE2B-5B16-40DA-9843-1ABEA7C6B259}" destId="{F52C6C01-93BF-44D5-B32D-39C7B83B4391}" srcOrd="2" destOrd="0" presId="urn:microsoft.com/office/officeart/2005/8/layout/default"/>
    <dgm:cxn modelId="{D327EE7E-6895-4D70-826B-3F541D137248}" type="presParOf" srcId="{B535EE2B-5B16-40DA-9843-1ABEA7C6B259}" destId="{7FB3236B-B9D0-47F8-A249-122FBF4B8698}" srcOrd="3" destOrd="0" presId="urn:microsoft.com/office/officeart/2005/8/layout/default"/>
    <dgm:cxn modelId="{4ACC542E-4E25-44F2-A508-C1DD32BB931F}" type="presParOf" srcId="{B535EE2B-5B16-40DA-9843-1ABEA7C6B259}" destId="{96A41C53-17B7-412F-8D75-A6FD21343975}" srcOrd="4" destOrd="0" presId="urn:microsoft.com/office/officeart/2005/8/layout/default"/>
    <dgm:cxn modelId="{ACB069EE-CE3F-4DB0-8542-526204C82AE8}" type="presParOf" srcId="{B535EE2B-5B16-40DA-9843-1ABEA7C6B259}" destId="{DFE95403-38A0-4BE5-AADE-2367D9CDAA0B}" srcOrd="5" destOrd="0" presId="urn:microsoft.com/office/officeart/2005/8/layout/default"/>
    <dgm:cxn modelId="{FF2E8347-5CDB-4E53-BF26-7A074B35D585}" type="presParOf" srcId="{B535EE2B-5B16-40DA-9843-1ABEA7C6B259}" destId="{89121286-D67C-4E4A-83E5-64A2909E32C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5BA45FF5-B956-4389-A555-E0EF3B82ADE5}">
      <dgm:prSet phldrT="[Text]" custT="1"/>
      <dgm:spPr/>
      <dgm:t>
        <a:bodyPr/>
        <a:lstStyle/>
        <a:p>
          <a:pPr algn="l">
            <a:lnSpc>
              <a:spcPct val="150000"/>
            </a:lnSpc>
          </a:pPr>
          <a:endParaRPr lang="en-US" sz="1600" b="1" dirty="0">
            <a:solidFill>
              <a:schemeClr val="bg2"/>
            </a:solidFill>
          </a:endParaRPr>
        </a:p>
        <a:p>
          <a:pPr algn="l">
            <a:lnSpc>
              <a:spcPct val="150000"/>
            </a:lnSpc>
          </a:pPr>
          <a:endParaRPr lang="en-US" sz="1600" b="1" dirty="0">
            <a:solidFill>
              <a:schemeClr val="bg2"/>
            </a:solidFill>
          </a:endParaRPr>
        </a:p>
        <a:p>
          <a:pPr algn="l">
            <a:lnSpc>
              <a:spcPct val="150000"/>
            </a:lnSpc>
          </a:pPr>
          <a:endParaRPr lang="en-US" sz="1600" b="1" dirty="0">
            <a:solidFill>
              <a:schemeClr val="bg1"/>
            </a:solidFill>
          </a:endParaRPr>
        </a:p>
        <a:p>
          <a:pPr algn="l">
            <a:lnSpc>
              <a:spcPct val="150000"/>
            </a:lnSpc>
          </a:pPr>
          <a:r>
            <a:rPr lang="en-US" sz="1600" b="1" dirty="0">
              <a:solidFill>
                <a:schemeClr val="bg1"/>
              </a:solidFill>
            </a:rPr>
            <a:t>IMPORTANCE </a:t>
          </a:r>
        </a:p>
        <a:p>
          <a:pPr algn="l">
            <a:lnSpc>
              <a:spcPct val="150000"/>
            </a:lnSpc>
          </a:pPr>
          <a:r>
            <a:rPr lang="en-US" sz="1600" b="1" dirty="0">
              <a:solidFill>
                <a:schemeClr val="bg1"/>
              </a:solidFill>
            </a:rPr>
            <a:t>OF ALIGNMENT </a:t>
          </a:r>
          <a:endParaRPr lang="el-GR" sz="1600" b="1" dirty="0">
            <a:solidFill>
              <a:schemeClr val="bg1"/>
            </a:solidFill>
          </a:endParaRPr>
        </a:p>
        <a:p>
          <a:pPr algn="l">
            <a:lnSpc>
              <a:spcPct val="150000"/>
            </a:lnSpc>
          </a:pPr>
          <a:r>
            <a:rPr lang="en-US" sz="1600" b="1" dirty="0">
              <a:solidFill>
                <a:schemeClr val="bg1"/>
              </a:solidFill>
            </a:rPr>
            <a:t>WITH COMPANY CULTURE</a:t>
          </a:r>
          <a:endParaRPr lang="en-GB" sz="1600" b="1" dirty="0">
            <a:solidFill>
              <a:schemeClr val="bg1"/>
            </a:solidFill>
          </a:endParaRPr>
        </a:p>
      </dgm:t>
    </dgm:pt>
    <dgm:pt modelId="{3C541D9E-160D-4017-BADC-65C3EC5BDF01}" type="parTrans" cxnId="{6A73A147-11E0-46DB-85D6-307DFC7A8614}">
      <dgm:prSet/>
      <dgm:spPr/>
      <dgm:t>
        <a:bodyPr/>
        <a:lstStyle/>
        <a:p>
          <a:pPr>
            <a:lnSpc>
              <a:spcPct val="150000"/>
            </a:lnSpc>
          </a:pPr>
          <a:endParaRPr lang="en-GB" sz="1600">
            <a:solidFill>
              <a:schemeClr val="accent1"/>
            </a:solidFill>
          </a:endParaRPr>
        </a:p>
      </dgm:t>
    </dgm:pt>
    <dgm:pt modelId="{4E15E8CA-D728-4ABF-971D-4404036272B8}" type="sibTrans" cxnId="{6A73A147-11E0-46DB-85D6-307DFC7A8614}">
      <dgm:prSet/>
      <dgm:spPr/>
      <dgm:t>
        <a:bodyPr/>
        <a:lstStyle/>
        <a:p>
          <a:pPr>
            <a:lnSpc>
              <a:spcPct val="150000"/>
            </a:lnSpc>
          </a:pPr>
          <a:endParaRPr lang="en-GB" sz="1600">
            <a:solidFill>
              <a:schemeClr val="accent1"/>
            </a:solidFill>
          </a:endParaRPr>
        </a:p>
      </dgm:t>
    </dgm:pt>
    <dgm:pt modelId="{2B8921F2-4773-4FAD-BB72-D40536B310FD}">
      <dgm:prSet phldrT="[Text]" custT="1"/>
      <dgm:spPr/>
      <dgm:t>
        <a:bodyPr/>
        <a:lstStyle/>
        <a:p>
          <a:pPr>
            <a:lnSpc>
              <a:spcPct val="150000"/>
            </a:lnSpc>
          </a:pPr>
          <a:r>
            <a:rPr lang="en-GB" sz="1600" b="1" dirty="0">
              <a:solidFill>
                <a:schemeClr val="accent1"/>
              </a:solidFill>
            </a:rPr>
            <a:t>Consistency</a:t>
          </a:r>
        </a:p>
      </dgm:t>
    </dgm:pt>
    <dgm:pt modelId="{865596DF-0AD7-44C9-85C0-8AADE75691AB}" type="parTrans" cxnId="{3FF59A1A-8D82-43BF-AFA6-AA431B330638}">
      <dgm:prSet/>
      <dgm:spPr/>
      <dgm:t>
        <a:bodyPr/>
        <a:lstStyle/>
        <a:p>
          <a:pPr>
            <a:lnSpc>
              <a:spcPct val="150000"/>
            </a:lnSpc>
          </a:pPr>
          <a:endParaRPr lang="en-GB" sz="1600">
            <a:solidFill>
              <a:schemeClr val="accent1"/>
            </a:solidFill>
          </a:endParaRPr>
        </a:p>
      </dgm:t>
    </dgm:pt>
    <dgm:pt modelId="{45A0842E-11E5-4AFF-A6FE-A7A252E419C3}" type="sibTrans" cxnId="{3FF59A1A-8D82-43BF-AFA6-AA431B330638}">
      <dgm:prSet/>
      <dgm:spPr/>
      <dgm:t>
        <a:bodyPr/>
        <a:lstStyle/>
        <a:p>
          <a:pPr>
            <a:lnSpc>
              <a:spcPct val="150000"/>
            </a:lnSpc>
          </a:pPr>
          <a:endParaRPr lang="en-GB" sz="1600">
            <a:solidFill>
              <a:schemeClr val="accent1"/>
            </a:solidFill>
          </a:endParaRPr>
        </a:p>
      </dgm:t>
    </dgm:pt>
    <dgm:pt modelId="{5A1DF3AE-A074-43E7-A03F-A2FB4EE63848}">
      <dgm:prSet phldrT="[Text]" custT="1"/>
      <dgm:spPr/>
      <dgm:t>
        <a:bodyPr/>
        <a:lstStyle/>
        <a:p>
          <a:pPr>
            <a:lnSpc>
              <a:spcPct val="150000"/>
            </a:lnSpc>
          </a:pPr>
          <a:r>
            <a:rPr lang="en-US" sz="1600" dirty="0">
              <a:solidFill>
                <a:schemeClr val="accent1"/>
              </a:solidFill>
            </a:rPr>
            <a:t>Ensures that the vision, mission, and values are integrated into everyday operations and decision-making processes.</a:t>
          </a:r>
          <a:endParaRPr lang="en-GB" sz="1600" dirty="0">
            <a:solidFill>
              <a:schemeClr val="accent1"/>
            </a:solidFill>
          </a:endParaRPr>
        </a:p>
      </dgm:t>
    </dgm:pt>
    <dgm:pt modelId="{7A37C26A-B3C1-4A81-B2C0-540DBC45CB6D}" type="parTrans" cxnId="{BEA689F2-FEAF-40B8-B97D-DDD52902C4AB}">
      <dgm:prSet/>
      <dgm:spPr/>
      <dgm:t>
        <a:bodyPr/>
        <a:lstStyle/>
        <a:p>
          <a:pPr>
            <a:lnSpc>
              <a:spcPct val="150000"/>
            </a:lnSpc>
          </a:pPr>
          <a:endParaRPr lang="en-GB" sz="1600">
            <a:solidFill>
              <a:schemeClr val="accent1"/>
            </a:solidFill>
          </a:endParaRPr>
        </a:p>
      </dgm:t>
    </dgm:pt>
    <dgm:pt modelId="{0AEAE1DD-9004-423C-B534-654D9A7F0D02}" type="sibTrans" cxnId="{BEA689F2-FEAF-40B8-B97D-DDD52902C4AB}">
      <dgm:prSet/>
      <dgm:spPr/>
      <dgm:t>
        <a:bodyPr/>
        <a:lstStyle/>
        <a:p>
          <a:pPr>
            <a:lnSpc>
              <a:spcPct val="150000"/>
            </a:lnSpc>
          </a:pPr>
          <a:endParaRPr lang="en-GB" sz="1600">
            <a:solidFill>
              <a:schemeClr val="accent1"/>
            </a:solidFill>
          </a:endParaRPr>
        </a:p>
      </dgm:t>
    </dgm:pt>
    <dgm:pt modelId="{39852070-5D96-4447-8DFB-FACC7CB4AD3E}">
      <dgm:prSet phldrT="[Text]" custT="1"/>
      <dgm:spPr/>
      <dgm:t>
        <a:bodyPr/>
        <a:lstStyle/>
        <a:p>
          <a:pPr>
            <a:lnSpc>
              <a:spcPct val="150000"/>
            </a:lnSpc>
          </a:pPr>
          <a:r>
            <a:rPr lang="en-GB" sz="1600" b="1">
              <a:solidFill>
                <a:schemeClr val="accent1"/>
              </a:solidFill>
            </a:rPr>
            <a:t>Employee Engagement</a:t>
          </a:r>
        </a:p>
      </dgm:t>
    </dgm:pt>
    <dgm:pt modelId="{30EFA6CD-1C25-421F-BCA0-5003098BDB77}" type="parTrans" cxnId="{16CD2ACC-0EF4-4DD6-AC82-A2FD7B06481E}">
      <dgm:prSet/>
      <dgm:spPr/>
      <dgm:t>
        <a:bodyPr/>
        <a:lstStyle/>
        <a:p>
          <a:pPr>
            <a:lnSpc>
              <a:spcPct val="150000"/>
            </a:lnSpc>
          </a:pPr>
          <a:endParaRPr lang="en-GB" sz="1600">
            <a:solidFill>
              <a:schemeClr val="accent1"/>
            </a:solidFill>
          </a:endParaRPr>
        </a:p>
      </dgm:t>
    </dgm:pt>
    <dgm:pt modelId="{9DDE6876-E36C-4F09-B398-9B55D623C4F1}" type="sibTrans" cxnId="{16CD2ACC-0EF4-4DD6-AC82-A2FD7B06481E}">
      <dgm:prSet/>
      <dgm:spPr/>
      <dgm:t>
        <a:bodyPr/>
        <a:lstStyle/>
        <a:p>
          <a:pPr>
            <a:lnSpc>
              <a:spcPct val="150000"/>
            </a:lnSpc>
          </a:pPr>
          <a:endParaRPr lang="en-GB" sz="1600">
            <a:solidFill>
              <a:schemeClr val="accent1"/>
            </a:solidFill>
          </a:endParaRPr>
        </a:p>
      </dgm:t>
    </dgm:pt>
    <dgm:pt modelId="{CF35FAFF-8C7D-43CE-9922-FB21BE753564}">
      <dgm:prSet phldrT="[Text]" custT="1"/>
      <dgm:spPr/>
      <dgm:t>
        <a:bodyPr/>
        <a:lstStyle/>
        <a:p>
          <a:pPr>
            <a:lnSpc>
              <a:spcPct val="150000"/>
            </a:lnSpc>
          </a:pPr>
          <a:r>
            <a:rPr lang="en-US" sz="1600" dirty="0">
              <a:solidFill>
                <a:schemeClr val="accent1"/>
              </a:solidFill>
            </a:rPr>
            <a:t>A clear and consistent alignment creates a strong sense of purpose among employees, boosting motivation and innovation.</a:t>
          </a:r>
          <a:endParaRPr lang="en-GB" sz="1600" dirty="0">
            <a:solidFill>
              <a:schemeClr val="accent1"/>
            </a:solidFill>
          </a:endParaRPr>
        </a:p>
      </dgm:t>
    </dgm:pt>
    <dgm:pt modelId="{CA4D67F9-5075-410F-9FA8-4A1A72BE42C6}" type="parTrans" cxnId="{0C829B99-903C-42F0-82CE-27C092A82967}">
      <dgm:prSet/>
      <dgm:spPr/>
      <dgm:t>
        <a:bodyPr/>
        <a:lstStyle/>
        <a:p>
          <a:pPr>
            <a:lnSpc>
              <a:spcPct val="150000"/>
            </a:lnSpc>
          </a:pPr>
          <a:endParaRPr lang="en-GB" sz="1600">
            <a:solidFill>
              <a:schemeClr val="accent1"/>
            </a:solidFill>
          </a:endParaRPr>
        </a:p>
      </dgm:t>
    </dgm:pt>
    <dgm:pt modelId="{739579D1-120C-4DC7-ADB1-4EB629C11146}" type="sibTrans" cxnId="{0C829B99-903C-42F0-82CE-27C092A82967}">
      <dgm:prSet/>
      <dgm:spPr/>
      <dgm:t>
        <a:bodyPr/>
        <a:lstStyle/>
        <a:p>
          <a:pPr>
            <a:lnSpc>
              <a:spcPct val="150000"/>
            </a:lnSpc>
          </a:pPr>
          <a:endParaRPr lang="en-GB" sz="1600">
            <a:solidFill>
              <a:schemeClr val="accent1"/>
            </a:solidFill>
          </a:endParaRPr>
        </a:p>
      </dgm:t>
    </dgm:pt>
    <dgm:pt modelId="{0B720355-0E6B-40EE-A669-472B23058DF7}">
      <dgm:prSet phldrT="[Text]" custT="1"/>
      <dgm:spPr/>
      <dgm:t>
        <a:bodyPr/>
        <a:lstStyle/>
        <a:p>
          <a:pPr>
            <a:lnSpc>
              <a:spcPct val="150000"/>
            </a:lnSpc>
          </a:pPr>
          <a:r>
            <a:rPr lang="en-US" sz="1600" b="1" dirty="0">
              <a:solidFill>
                <a:schemeClr val="accent1"/>
              </a:solidFill>
            </a:rPr>
            <a:t>Brand Identity and Trust</a:t>
          </a:r>
          <a:endParaRPr lang="en-GB" sz="1600" b="1" dirty="0">
            <a:solidFill>
              <a:schemeClr val="accent1"/>
            </a:solidFill>
          </a:endParaRPr>
        </a:p>
      </dgm:t>
    </dgm:pt>
    <dgm:pt modelId="{E8ABC4C4-E779-4C7D-A687-EE5DB89EDE7F}" type="parTrans" cxnId="{F04B4A47-27E2-4D0D-BD14-B550A292939D}">
      <dgm:prSet/>
      <dgm:spPr/>
      <dgm:t>
        <a:bodyPr/>
        <a:lstStyle/>
        <a:p>
          <a:pPr>
            <a:lnSpc>
              <a:spcPct val="150000"/>
            </a:lnSpc>
          </a:pPr>
          <a:endParaRPr lang="en-GB" sz="1600">
            <a:solidFill>
              <a:schemeClr val="accent1"/>
            </a:solidFill>
          </a:endParaRPr>
        </a:p>
      </dgm:t>
    </dgm:pt>
    <dgm:pt modelId="{1794551B-05B5-41EC-9260-2CB461EC8543}" type="sibTrans" cxnId="{F04B4A47-27E2-4D0D-BD14-B550A292939D}">
      <dgm:prSet/>
      <dgm:spPr/>
      <dgm:t>
        <a:bodyPr/>
        <a:lstStyle/>
        <a:p>
          <a:pPr>
            <a:lnSpc>
              <a:spcPct val="150000"/>
            </a:lnSpc>
          </a:pPr>
          <a:endParaRPr lang="en-GB" sz="1600">
            <a:solidFill>
              <a:schemeClr val="accent1"/>
            </a:solidFill>
          </a:endParaRPr>
        </a:p>
      </dgm:t>
    </dgm:pt>
    <dgm:pt modelId="{1CCDA4CC-FF2D-4A5B-8249-0C9798223A47}">
      <dgm:prSet phldrT="[Text]" custT="1"/>
      <dgm:spPr/>
      <dgm:t>
        <a:bodyPr/>
        <a:lstStyle/>
        <a:p>
          <a:pPr>
            <a:lnSpc>
              <a:spcPct val="150000"/>
            </a:lnSpc>
          </a:pPr>
          <a:r>
            <a:rPr lang="en-US" sz="1600" dirty="0">
              <a:solidFill>
                <a:schemeClr val="accent1"/>
              </a:solidFill>
            </a:rPr>
            <a:t>Helps build a strong, trustworthy brand identity by aligning internal and external messaging.</a:t>
          </a:r>
          <a:endParaRPr lang="en-GB" sz="1600" dirty="0">
            <a:solidFill>
              <a:schemeClr val="accent1"/>
            </a:solidFill>
          </a:endParaRPr>
        </a:p>
      </dgm:t>
    </dgm:pt>
    <dgm:pt modelId="{CF2C7E15-1A16-4CF6-8528-81C446E13EAD}" type="parTrans" cxnId="{B9277752-10C6-4F1C-920E-DE16ED3B7283}">
      <dgm:prSet/>
      <dgm:spPr/>
      <dgm:t>
        <a:bodyPr/>
        <a:lstStyle/>
        <a:p>
          <a:pPr>
            <a:lnSpc>
              <a:spcPct val="150000"/>
            </a:lnSpc>
          </a:pPr>
          <a:endParaRPr lang="en-GB" sz="1600">
            <a:solidFill>
              <a:schemeClr val="accent1"/>
            </a:solidFill>
          </a:endParaRPr>
        </a:p>
      </dgm:t>
    </dgm:pt>
    <dgm:pt modelId="{BD664D45-FF11-496A-83FC-B8350BBD2164}" type="sibTrans" cxnId="{B9277752-10C6-4F1C-920E-DE16ED3B7283}">
      <dgm:prSet/>
      <dgm:spPr/>
      <dgm:t>
        <a:bodyPr/>
        <a:lstStyle/>
        <a:p>
          <a:pPr>
            <a:lnSpc>
              <a:spcPct val="150000"/>
            </a:lnSpc>
          </a:pPr>
          <a:endParaRPr lang="en-GB" sz="1600">
            <a:solidFill>
              <a:schemeClr val="accent1"/>
            </a:solidFill>
          </a:endParaRPr>
        </a:p>
      </dgm:t>
    </dgm:pt>
    <dgm:pt modelId="{802848E0-0863-4EBD-A935-8033F4467556}">
      <dgm:prSet phldrT="[Text]" custT="1"/>
      <dgm:spPr/>
      <dgm:t>
        <a:bodyPr/>
        <a:lstStyle/>
        <a:p>
          <a:pPr>
            <a:lnSpc>
              <a:spcPct val="150000"/>
            </a:lnSpc>
          </a:pPr>
          <a:r>
            <a:rPr lang="en-GB" sz="1600" b="1">
              <a:solidFill>
                <a:schemeClr val="accent1"/>
              </a:solidFill>
            </a:rPr>
            <a:t>Adaptability</a:t>
          </a:r>
        </a:p>
      </dgm:t>
    </dgm:pt>
    <dgm:pt modelId="{95160D90-7B04-4FAF-9F76-9189228CA47D}" type="parTrans" cxnId="{15B1D854-F879-4123-BCA6-E788522DEFE7}">
      <dgm:prSet/>
      <dgm:spPr/>
      <dgm:t>
        <a:bodyPr/>
        <a:lstStyle/>
        <a:p>
          <a:pPr>
            <a:lnSpc>
              <a:spcPct val="150000"/>
            </a:lnSpc>
          </a:pPr>
          <a:endParaRPr lang="en-GB" sz="1600">
            <a:solidFill>
              <a:schemeClr val="accent1"/>
            </a:solidFill>
          </a:endParaRPr>
        </a:p>
      </dgm:t>
    </dgm:pt>
    <dgm:pt modelId="{8EECCFF6-214E-459F-95CD-FBC12CAC40A2}" type="sibTrans" cxnId="{15B1D854-F879-4123-BCA6-E788522DEFE7}">
      <dgm:prSet/>
      <dgm:spPr/>
      <dgm:t>
        <a:bodyPr/>
        <a:lstStyle/>
        <a:p>
          <a:pPr>
            <a:lnSpc>
              <a:spcPct val="150000"/>
            </a:lnSpc>
          </a:pPr>
          <a:endParaRPr lang="en-GB" sz="1600">
            <a:solidFill>
              <a:schemeClr val="accent1"/>
            </a:solidFill>
          </a:endParaRPr>
        </a:p>
      </dgm:t>
    </dgm:pt>
    <dgm:pt modelId="{543D638E-7348-4E64-AB2A-2FE661EEA924}">
      <dgm:prSet phldrT="[Text]" custT="1"/>
      <dgm:spPr/>
      <dgm:t>
        <a:bodyPr/>
        <a:lstStyle/>
        <a:p>
          <a:pPr>
            <a:lnSpc>
              <a:spcPct val="150000"/>
            </a:lnSpc>
          </a:pPr>
          <a:r>
            <a:rPr lang="en-US" sz="1600" dirty="0">
              <a:solidFill>
                <a:schemeClr val="accent1"/>
              </a:solidFill>
            </a:rPr>
            <a:t>Facilitates the company's ability to adapt to market changes while staying true to its core principles.</a:t>
          </a:r>
          <a:endParaRPr lang="en-GB" sz="1600" dirty="0">
            <a:solidFill>
              <a:schemeClr val="accent1"/>
            </a:solidFill>
          </a:endParaRPr>
        </a:p>
      </dgm:t>
    </dgm:pt>
    <dgm:pt modelId="{FB501B95-349F-4C40-A04E-F1EA48E5AB6C}" type="parTrans" cxnId="{8ED1DD24-C3DC-4D2E-8D7F-433B0E081456}">
      <dgm:prSet/>
      <dgm:spPr/>
      <dgm:t>
        <a:bodyPr/>
        <a:lstStyle/>
        <a:p>
          <a:pPr>
            <a:lnSpc>
              <a:spcPct val="150000"/>
            </a:lnSpc>
          </a:pPr>
          <a:endParaRPr lang="en-GB" sz="1600">
            <a:solidFill>
              <a:schemeClr val="accent1"/>
            </a:solidFill>
          </a:endParaRPr>
        </a:p>
      </dgm:t>
    </dgm:pt>
    <dgm:pt modelId="{748276F3-3D4D-4689-9780-D4EF8D6D45FC}" type="sibTrans" cxnId="{8ED1DD24-C3DC-4D2E-8D7F-433B0E081456}">
      <dgm:prSet/>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92782" custLinFactNeighborX="2746" custLinFactNeighborY="-251"/>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LinFactNeighborX="605" custLinFactNeighborY="2669"/>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ln>
          <a:solidFill>
            <a:schemeClr val="accent1"/>
          </a:solidFill>
        </a:ln>
      </dgm:spPr>
    </dgm:pt>
    <dgm:pt modelId="{4811FE70-5525-4C09-9788-B5F19C273B99}" type="pres">
      <dgm:prSet presAssocID="{802848E0-0863-4EBD-A935-8033F4467556}" presName="vertSpace2b" presStyleCnt="0"/>
      <dgm:spPr/>
    </dgm:pt>
  </dgm:ptLst>
  <dgm:cxnLst>
    <dgm:cxn modelId="{3FF59A1A-8D82-43BF-AFA6-AA431B330638}" srcId="{5BA45FF5-B956-4389-A555-E0EF3B82ADE5}" destId="{2B8921F2-4773-4FAD-BB72-D40536B310FD}" srcOrd="0" destOrd="0" parTransId="{865596DF-0AD7-44C9-85C0-8AADE75691AB}" sibTransId="{45A0842E-11E5-4AFF-A6FE-A7A252E419C3}"/>
    <dgm:cxn modelId="{AA71B01A-CBE9-4F7D-AF9F-31552AE02C6C}" type="presOf" srcId="{5A1DF3AE-A074-43E7-A03F-A2FB4EE63848}" destId="{24A63FC7-31BF-483C-B80D-B9F138616F35}" srcOrd="0" destOrd="0" presId="urn:microsoft.com/office/officeart/2008/layout/LinedList"/>
    <dgm:cxn modelId="{8ED1DD24-C3DC-4D2E-8D7F-433B0E081456}" srcId="{802848E0-0863-4EBD-A935-8033F4467556}" destId="{543D638E-7348-4E64-AB2A-2FE661EEA924}" srcOrd="0" destOrd="0" parTransId="{FB501B95-349F-4C40-A04E-F1EA48E5AB6C}" sibTransId="{748276F3-3D4D-4689-9780-D4EF8D6D45FC}"/>
    <dgm:cxn modelId="{1C7D0A63-D870-45FB-BE6C-28282F469883}" type="presOf" srcId="{1CCDA4CC-FF2D-4A5B-8249-0C9798223A47}" destId="{AF10BDD0-E1E9-4560-B17A-AF5CCDB29E63}" srcOrd="0" destOrd="0" presId="urn:microsoft.com/office/officeart/2008/layout/LinedList"/>
    <dgm:cxn modelId="{F04B4A47-27E2-4D0D-BD14-B550A292939D}" srcId="{5BA45FF5-B956-4389-A555-E0EF3B82ADE5}" destId="{0B720355-0E6B-40EE-A669-472B23058DF7}" srcOrd="2" destOrd="0" parTransId="{E8ABC4C4-E779-4C7D-A687-EE5DB89EDE7F}" sibTransId="{1794551B-05B5-41EC-9260-2CB461EC8543}"/>
    <dgm:cxn modelId="{6A73A147-11E0-46DB-85D6-307DFC7A8614}" srcId="{823DBF97-3396-4A75-9275-893F119C553C}" destId="{5BA45FF5-B956-4389-A555-E0EF3B82ADE5}" srcOrd="0" destOrd="0" parTransId="{3C541D9E-160D-4017-BADC-65C3EC5BDF01}" sibTransId="{4E15E8CA-D728-4ABF-971D-4404036272B8}"/>
    <dgm:cxn modelId="{5C8F834E-4667-419D-88EE-24010D3B6684}" type="presOf" srcId="{0B720355-0E6B-40EE-A669-472B23058DF7}" destId="{A510337F-681A-4BE4-A76A-FF2AEA8DB347}" srcOrd="0" destOrd="0" presId="urn:microsoft.com/office/officeart/2008/layout/LinedList"/>
    <dgm:cxn modelId="{B9277752-10C6-4F1C-920E-DE16ED3B7283}" srcId="{0B720355-0E6B-40EE-A669-472B23058DF7}" destId="{1CCDA4CC-FF2D-4A5B-8249-0C9798223A47}" srcOrd="0" destOrd="0" parTransId="{CF2C7E15-1A16-4CF6-8528-81C446E13EAD}" sibTransId="{BD664D45-FF11-496A-83FC-B8350BBD2164}"/>
    <dgm:cxn modelId="{76D44C54-661B-4F9B-87EC-D395B9822D67}" type="presOf" srcId="{802848E0-0863-4EBD-A935-8033F4467556}" destId="{1AF0208B-5DA2-40C7-B3BF-2D3C18C69915}" srcOrd="0" destOrd="0" presId="urn:microsoft.com/office/officeart/2008/layout/LinedList"/>
    <dgm:cxn modelId="{15B1D854-F879-4123-BCA6-E788522DEFE7}" srcId="{5BA45FF5-B956-4389-A555-E0EF3B82ADE5}" destId="{802848E0-0863-4EBD-A935-8033F4467556}" srcOrd="3" destOrd="0" parTransId="{95160D90-7B04-4FAF-9F76-9189228CA47D}" sibTransId="{8EECCFF6-214E-459F-95CD-FBC12CAC40A2}"/>
    <dgm:cxn modelId="{98665184-D226-40E4-9F6D-776742DC5232}" type="presOf" srcId="{CF35FAFF-8C7D-43CE-9922-FB21BE753564}" destId="{79ED3B64-B252-410B-ADA7-9F83C00D5B6D}" srcOrd="0" destOrd="0" presId="urn:microsoft.com/office/officeart/2008/layout/LinedList"/>
    <dgm:cxn modelId="{CAE9718C-8799-4B9D-BFB8-230D7BA3268D}" type="presOf" srcId="{543D638E-7348-4E64-AB2A-2FE661EEA924}" destId="{3BB96538-C14E-43D2-9707-A4CAF526CEBB}" srcOrd="0" destOrd="0" presId="urn:microsoft.com/office/officeart/2008/layout/LinedList"/>
    <dgm:cxn modelId="{0C829B99-903C-42F0-82CE-27C092A82967}" srcId="{39852070-5D96-4447-8DFB-FACC7CB4AD3E}" destId="{CF35FAFF-8C7D-43CE-9922-FB21BE753564}" srcOrd="0" destOrd="0" parTransId="{CA4D67F9-5075-410F-9FA8-4A1A72BE42C6}" sibTransId="{739579D1-120C-4DC7-ADB1-4EB629C11146}"/>
    <dgm:cxn modelId="{16CD2ACC-0EF4-4DD6-AC82-A2FD7B06481E}" srcId="{5BA45FF5-B956-4389-A555-E0EF3B82ADE5}" destId="{39852070-5D96-4447-8DFB-FACC7CB4AD3E}" srcOrd="1" destOrd="0" parTransId="{30EFA6CD-1C25-421F-BCA0-5003098BDB77}" sibTransId="{9DDE6876-E36C-4F09-B398-9B55D623C4F1}"/>
    <dgm:cxn modelId="{E6D799CD-C73B-4DD6-AE31-6ED7E9C4A83C}" type="presOf" srcId="{39852070-5D96-4447-8DFB-FACC7CB4AD3E}" destId="{25FFE280-4F29-4DF1-8387-B57F035A9BBF}" srcOrd="0" destOrd="0" presId="urn:microsoft.com/office/officeart/2008/layout/LinedList"/>
    <dgm:cxn modelId="{99E8BACF-6E48-44AE-B76D-1758EE1780AF}" type="presOf" srcId="{5BA45FF5-B956-4389-A555-E0EF3B82ADE5}" destId="{5A795F0C-AF7B-4F64-A9B4-1FF97C559B27}" srcOrd="0" destOrd="0" presId="urn:microsoft.com/office/officeart/2008/layout/LinedList"/>
    <dgm:cxn modelId="{92E609EC-6168-415B-A840-E5BB835A8E48}" type="presOf" srcId="{823DBF97-3396-4A75-9275-893F119C553C}" destId="{CBCC89D4-698C-4035-9792-E72EA3504947}" srcOrd="0" destOrd="0" presId="urn:microsoft.com/office/officeart/2008/layout/LinedList"/>
    <dgm:cxn modelId="{BEA689F2-FEAF-40B8-B97D-DDD52902C4AB}" srcId="{2B8921F2-4773-4FAD-BB72-D40536B310FD}" destId="{5A1DF3AE-A074-43E7-A03F-A2FB4EE63848}" srcOrd="0" destOrd="0" parTransId="{7A37C26A-B3C1-4A81-B2C0-540DBC45CB6D}" sibTransId="{0AEAE1DD-9004-423C-B534-654D9A7F0D02}"/>
    <dgm:cxn modelId="{76A4F2F9-0F11-4766-8682-B842838672CD}" type="presOf" srcId="{2B8921F2-4773-4FAD-BB72-D40536B310FD}" destId="{573442EF-0A2A-4708-92BC-8D6F7FD8E529}" srcOrd="0" destOrd="0" presId="urn:microsoft.com/office/officeart/2008/layout/LinedList"/>
    <dgm:cxn modelId="{94782EBE-B78D-4CE8-A48E-E4068943D8E9}" type="presParOf" srcId="{CBCC89D4-698C-4035-9792-E72EA3504947}" destId="{25101FC3-44F8-4C16-8C85-B0655F317D69}" srcOrd="0" destOrd="0" presId="urn:microsoft.com/office/officeart/2008/layout/LinedList"/>
    <dgm:cxn modelId="{2B44CFB1-7FE9-4F71-8433-34CBFC70F068}" type="presParOf" srcId="{CBCC89D4-698C-4035-9792-E72EA3504947}" destId="{F1C81FBB-E947-45EB-86FC-B542B197228A}" srcOrd="1" destOrd="0" presId="urn:microsoft.com/office/officeart/2008/layout/LinedList"/>
    <dgm:cxn modelId="{90451ECF-8965-4624-ACAD-8CDBBB86A621}" type="presParOf" srcId="{F1C81FBB-E947-45EB-86FC-B542B197228A}" destId="{5A795F0C-AF7B-4F64-A9B4-1FF97C559B27}" srcOrd="0" destOrd="0" presId="urn:microsoft.com/office/officeart/2008/layout/LinedList"/>
    <dgm:cxn modelId="{9B069D6A-F84F-48FC-BBCA-4D0ED48BCD66}" type="presParOf" srcId="{F1C81FBB-E947-45EB-86FC-B542B197228A}" destId="{12A6CC42-FD08-4850-879B-E734F6653C47}" srcOrd="1" destOrd="0" presId="urn:microsoft.com/office/officeart/2008/layout/LinedList"/>
    <dgm:cxn modelId="{EDDAD330-7880-46C6-BDE1-9ECB5623F621}" type="presParOf" srcId="{12A6CC42-FD08-4850-879B-E734F6653C47}" destId="{E500BD8E-A21B-4AA2-9976-D5CBD5AB655C}" srcOrd="0" destOrd="0" presId="urn:microsoft.com/office/officeart/2008/layout/LinedList"/>
    <dgm:cxn modelId="{42410510-A854-4520-ACBB-69DD8D7F643D}" type="presParOf" srcId="{12A6CC42-FD08-4850-879B-E734F6653C47}" destId="{21D82A30-02CD-49BF-9910-071FFF33E355}" srcOrd="1" destOrd="0" presId="urn:microsoft.com/office/officeart/2008/layout/LinedList"/>
    <dgm:cxn modelId="{3FBBD214-4DA8-4F06-BA27-47A3AE992E62}" type="presParOf" srcId="{21D82A30-02CD-49BF-9910-071FFF33E355}" destId="{2FF70352-13D5-46A1-BD43-7CA453427A17}" srcOrd="0" destOrd="0" presId="urn:microsoft.com/office/officeart/2008/layout/LinedList"/>
    <dgm:cxn modelId="{677F694A-144A-4AFC-A2DD-D953F0A7C1F6}" type="presParOf" srcId="{21D82A30-02CD-49BF-9910-071FFF33E355}" destId="{573442EF-0A2A-4708-92BC-8D6F7FD8E529}" srcOrd="1" destOrd="0" presId="urn:microsoft.com/office/officeart/2008/layout/LinedList"/>
    <dgm:cxn modelId="{464D8C10-B399-4A76-A16F-7509F3D53807}" type="presParOf" srcId="{21D82A30-02CD-49BF-9910-071FFF33E355}" destId="{BC2CEECB-A61C-4D16-A6DC-CC8E758724E3}" srcOrd="2" destOrd="0" presId="urn:microsoft.com/office/officeart/2008/layout/LinedList"/>
    <dgm:cxn modelId="{0EB38FB2-13F5-4E1E-9935-FAB1B809E042}" type="presParOf" srcId="{BC2CEECB-A61C-4D16-A6DC-CC8E758724E3}" destId="{F81F8F68-C8E0-4128-92A9-1640AAF7A2E5}" srcOrd="0" destOrd="0" presId="urn:microsoft.com/office/officeart/2008/layout/LinedList"/>
    <dgm:cxn modelId="{2A2F91CA-6315-4A3D-A838-EA86A9C17FF8}" type="presParOf" srcId="{F81F8F68-C8E0-4128-92A9-1640AAF7A2E5}" destId="{9A03A11A-8F61-45FF-92EA-91097AC6EEA4}" srcOrd="0" destOrd="0" presId="urn:microsoft.com/office/officeart/2008/layout/LinedList"/>
    <dgm:cxn modelId="{0E35FF90-CA83-49FA-9BCF-EE293DF35FEC}" type="presParOf" srcId="{F81F8F68-C8E0-4128-92A9-1640AAF7A2E5}" destId="{24A63FC7-31BF-483C-B80D-B9F138616F35}" srcOrd="1" destOrd="0" presId="urn:microsoft.com/office/officeart/2008/layout/LinedList"/>
    <dgm:cxn modelId="{EF1B5F7F-DC50-4FFB-8F64-B26658CAD7B5}" type="presParOf" srcId="{F81F8F68-C8E0-4128-92A9-1640AAF7A2E5}" destId="{22EEEC81-BBB1-44D7-9AAC-31BCA90F00BC}" srcOrd="2" destOrd="0" presId="urn:microsoft.com/office/officeart/2008/layout/LinedList"/>
    <dgm:cxn modelId="{1B6F78D5-BE64-4F4B-BBEF-5D83CEF57CE3}" type="presParOf" srcId="{12A6CC42-FD08-4850-879B-E734F6653C47}" destId="{1D73DC33-0006-45B6-B28D-39FEFA821553}" srcOrd="2" destOrd="0" presId="urn:microsoft.com/office/officeart/2008/layout/LinedList"/>
    <dgm:cxn modelId="{77E282B2-852D-4E8D-A665-E8E87C7C6651}" type="presParOf" srcId="{12A6CC42-FD08-4850-879B-E734F6653C47}" destId="{40AA7508-8B64-4373-AE20-085D9454A9AA}" srcOrd="3" destOrd="0" presId="urn:microsoft.com/office/officeart/2008/layout/LinedList"/>
    <dgm:cxn modelId="{DC3EB412-AA91-42BD-BC69-BF6A0F555CCC}" type="presParOf" srcId="{12A6CC42-FD08-4850-879B-E734F6653C47}" destId="{D9C742AF-0E78-4B0D-A34B-D2A26F035F63}" srcOrd="4" destOrd="0" presId="urn:microsoft.com/office/officeart/2008/layout/LinedList"/>
    <dgm:cxn modelId="{C84F287A-202E-4B13-99B5-AA9B821AA8D7}" type="presParOf" srcId="{D9C742AF-0E78-4B0D-A34B-D2A26F035F63}" destId="{E41E31F2-F70A-4428-8874-9FDBD4DF6513}" srcOrd="0" destOrd="0" presId="urn:microsoft.com/office/officeart/2008/layout/LinedList"/>
    <dgm:cxn modelId="{A8F731CB-8735-496E-8B90-3C267620B840}" type="presParOf" srcId="{D9C742AF-0E78-4B0D-A34B-D2A26F035F63}" destId="{25FFE280-4F29-4DF1-8387-B57F035A9BBF}" srcOrd="1" destOrd="0" presId="urn:microsoft.com/office/officeart/2008/layout/LinedList"/>
    <dgm:cxn modelId="{C8075C1D-0EA3-48B2-9C3D-A7D9F14B6280}" type="presParOf" srcId="{D9C742AF-0E78-4B0D-A34B-D2A26F035F63}" destId="{5E79C138-5B9E-4D54-A5B9-A7A43C52E840}" srcOrd="2" destOrd="0" presId="urn:microsoft.com/office/officeart/2008/layout/LinedList"/>
    <dgm:cxn modelId="{4C270226-F603-4B00-BE87-2311FFF46B4B}" type="presParOf" srcId="{5E79C138-5B9E-4D54-A5B9-A7A43C52E840}" destId="{8FD9EDB2-F5D9-4412-82B6-EA3013DF6B9A}" srcOrd="0" destOrd="0" presId="urn:microsoft.com/office/officeart/2008/layout/LinedList"/>
    <dgm:cxn modelId="{8EE24849-0AB9-46C6-ADEB-A99F7398FA29}" type="presParOf" srcId="{8FD9EDB2-F5D9-4412-82B6-EA3013DF6B9A}" destId="{C81367EA-B74C-401D-8051-150DBFAB34C2}" srcOrd="0" destOrd="0" presId="urn:microsoft.com/office/officeart/2008/layout/LinedList"/>
    <dgm:cxn modelId="{BED2F692-2971-4542-A138-BA91D7A68615}" type="presParOf" srcId="{8FD9EDB2-F5D9-4412-82B6-EA3013DF6B9A}" destId="{79ED3B64-B252-410B-ADA7-9F83C00D5B6D}" srcOrd="1" destOrd="0" presId="urn:microsoft.com/office/officeart/2008/layout/LinedList"/>
    <dgm:cxn modelId="{17399BAF-D1BE-4D6F-96A1-C47DF9F681B3}" type="presParOf" srcId="{8FD9EDB2-F5D9-4412-82B6-EA3013DF6B9A}" destId="{6093F222-F3DE-402A-9682-10823B4681E7}" srcOrd="2" destOrd="0" presId="urn:microsoft.com/office/officeart/2008/layout/LinedList"/>
    <dgm:cxn modelId="{65928E5D-D8E3-4A53-9948-A3D7100D980B}" type="presParOf" srcId="{12A6CC42-FD08-4850-879B-E734F6653C47}" destId="{748C2743-62AC-4126-850D-653549A05FCC}" srcOrd="5" destOrd="0" presId="urn:microsoft.com/office/officeart/2008/layout/LinedList"/>
    <dgm:cxn modelId="{999A7A99-2FCB-448D-95FB-995B48C93790}" type="presParOf" srcId="{12A6CC42-FD08-4850-879B-E734F6653C47}" destId="{A84FFD2E-AFA8-47D9-9A47-69676A292627}" srcOrd="6" destOrd="0" presId="urn:microsoft.com/office/officeart/2008/layout/LinedList"/>
    <dgm:cxn modelId="{A724DC13-465F-4C60-8FEA-A65D6916F102}" type="presParOf" srcId="{12A6CC42-FD08-4850-879B-E734F6653C47}" destId="{EFAF91B5-A7FE-4E6E-B5C7-EF7BB0B16608}" srcOrd="7" destOrd="0" presId="urn:microsoft.com/office/officeart/2008/layout/LinedList"/>
    <dgm:cxn modelId="{E62B9992-CFDA-4B24-91DB-43E9E6B92855}" type="presParOf" srcId="{EFAF91B5-A7FE-4E6E-B5C7-EF7BB0B16608}" destId="{189871FD-B3E4-4916-A9B2-2175BD23E091}" srcOrd="0" destOrd="0" presId="urn:microsoft.com/office/officeart/2008/layout/LinedList"/>
    <dgm:cxn modelId="{CA085428-1B16-4DA3-A9BB-E1BBBC29B6E2}" type="presParOf" srcId="{EFAF91B5-A7FE-4E6E-B5C7-EF7BB0B16608}" destId="{A510337F-681A-4BE4-A76A-FF2AEA8DB347}" srcOrd="1" destOrd="0" presId="urn:microsoft.com/office/officeart/2008/layout/LinedList"/>
    <dgm:cxn modelId="{91A05B91-CA08-4EDC-8F18-B27B4222D7F7}" type="presParOf" srcId="{EFAF91B5-A7FE-4E6E-B5C7-EF7BB0B16608}" destId="{9C98501E-D5CA-4A42-8E75-EC73ABF21C9E}" srcOrd="2" destOrd="0" presId="urn:microsoft.com/office/officeart/2008/layout/LinedList"/>
    <dgm:cxn modelId="{796C13A9-7930-49B6-865B-0C3EC6A01168}" type="presParOf" srcId="{9C98501E-D5CA-4A42-8E75-EC73ABF21C9E}" destId="{5828E3E4-0215-4A97-84A1-2CD2874F5550}" srcOrd="0" destOrd="0" presId="urn:microsoft.com/office/officeart/2008/layout/LinedList"/>
    <dgm:cxn modelId="{D539053A-81DC-43C0-AD27-7A7D9F32B270}" type="presParOf" srcId="{5828E3E4-0215-4A97-84A1-2CD2874F5550}" destId="{32F8F3D3-442F-4343-8A91-A2CA771335E1}" srcOrd="0" destOrd="0" presId="urn:microsoft.com/office/officeart/2008/layout/LinedList"/>
    <dgm:cxn modelId="{25D80875-1BEE-4663-9A81-89185F4CB5AA}" type="presParOf" srcId="{5828E3E4-0215-4A97-84A1-2CD2874F5550}" destId="{AF10BDD0-E1E9-4560-B17A-AF5CCDB29E63}" srcOrd="1" destOrd="0" presId="urn:microsoft.com/office/officeart/2008/layout/LinedList"/>
    <dgm:cxn modelId="{BEA460D6-A860-4183-A9FB-7F247DC4D952}" type="presParOf" srcId="{5828E3E4-0215-4A97-84A1-2CD2874F5550}" destId="{8CFF84C7-BDC2-4342-9718-9E5A30E97BB9}" srcOrd="2" destOrd="0" presId="urn:microsoft.com/office/officeart/2008/layout/LinedList"/>
    <dgm:cxn modelId="{820F1C18-74E4-4395-8459-1FCB7356D5B5}" type="presParOf" srcId="{12A6CC42-FD08-4850-879B-E734F6653C47}" destId="{1257CC65-AA98-41B8-A8E4-EE1B4F362038}" srcOrd="8" destOrd="0" presId="urn:microsoft.com/office/officeart/2008/layout/LinedList"/>
    <dgm:cxn modelId="{05F714DB-ADC5-4144-BF32-3C72639DDE9F}" type="presParOf" srcId="{12A6CC42-FD08-4850-879B-E734F6653C47}" destId="{5D06F49F-156D-49A8-A532-48BCB0BA83E4}" srcOrd="9" destOrd="0" presId="urn:microsoft.com/office/officeart/2008/layout/LinedList"/>
    <dgm:cxn modelId="{99173701-10D5-408B-B9DB-01254ACF2D5B}" type="presParOf" srcId="{12A6CC42-FD08-4850-879B-E734F6653C47}" destId="{27ABD2C0-FC8A-4E35-8F7B-40E9B115A659}" srcOrd="10" destOrd="0" presId="urn:microsoft.com/office/officeart/2008/layout/LinedList"/>
    <dgm:cxn modelId="{7F686D81-A878-4D76-A9CE-9CD539661DBA}" type="presParOf" srcId="{27ABD2C0-FC8A-4E35-8F7B-40E9B115A659}" destId="{675749D7-F968-4A54-A91C-D622F09A438A}" srcOrd="0" destOrd="0" presId="urn:microsoft.com/office/officeart/2008/layout/LinedList"/>
    <dgm:cxn modelId="{B21346BC-B40D-4C65-826C-4923578F9A6D}" type="presParOf" srcId="{27ABD2C0-FC8A-4E35-8F7B-40E9B115A659}" destId="{1AF0208B-5DA2-40C7-B3BF-2D3C18C69915}" srcOrd="1" destOrd="0" presId="urn:microsoft.com/office/officeart/2008/layout/LinedList"/>
    <dgm:cxn modelId="{BAEDD5F2-7D9D-416D-B0D3-CC888E7E039B}" type="presParOf" srcId="{27ABD2C0-FC8A-4E35-8F7B-40E9B115A659}" destId="{3F1CDA3A-FCCF-4FF7-A871-5D17884B52D9}" srcOrd="2" destOrd="0" presId="urn:microsoft.com/office/officeart/2008/layout/LinedList"/>
    <dgm:cxn modelId="{2FA2E4C7-0537-4208-83F1-55CB76680472}" type="presParOf" srcId="{3F1CDA3A-FCCF-4FF7-A871-5D17884B52D9}" destId="{BCBB0DF1-AB60-49B5-A63D-E24F596B1318}" srcOrd="0" destOrd="0" presId="urn:microsoft.com/office/officeart/2008/layout/LinedList"/>
    <dgm:cxn modelId="{ABC59D63-08A9-4E11-AF10-1BE59E52EBFD}" type="presParOf" srcId="{BCBB0DF1-AB60-49B5-A63D-E24F596B1318}" destId="{B97288C8-DC75-436D-9368-34C2AC8A911B}" srcOrd="0" destOrd="0" presId="urn:microsoft.com/office/officeart/2008/layout/LinedList"/>
    <dgm:cxn modelId="{999FBB6E-03FD-45D8-9FDF-CEB03B262AAD}" type="presParOf" srcId="{BCBB0DF1-AB60-49B5-A63D-E24F596B1318}" destId="{3BB96538-C14E-43D2-9707-A4CAF526CEBB}" srcOrd="1" destOrd="0" presId="urn:microsoft.com/office/officeart/2008/layout/LinedList"/>
    <dgm:cxn modelId="{457DAB4B-5009-461A-A8DD-6B2AA5C59ACC}" type="presParOf" srcId="{BCBB0DF1-AB60-49B5-A63D-E24F596B1318}" destId="{6637AE6E-B681-406C-A224-DC13F93A706B}" srcOrd="2" destOrd="0" presId="urn:microsoft.com/office/officeart/2008/layout/LinedList"/>
    <dgm:cxn modelId="{90D2AE77-6CFC-4C8E-86CD-03B4FEC867B5}" type="presParOf" srcId="{12A6CC42-FD08-4850-879B-E734F6653C47}" destId="{8295BC59-B715-40E2-8B30-B7EC151FDDA7}" srcOrd="11" destOrd="0" presId="urn:microsoft.com/office/officeart/2008/layout/LinedList"/>
    <dgm:cxn modelId="{2FA72C67-2E89-4711-ABE0-0B0147985136}"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4810CB4D-95C3-4112-B626-783ADB481DB1}">
      <dgm:prSet phldrT="[Text]" custT="1"/>
      <dgm:spPr/>
      <dgm:t>
        <a:bodyPr/>
        <a:lstStyle/>
        <a:p>
          <a:pPr>
            <a:lnSpc>
              <a:spcPct val="150000"/>
            </a:lnSpc>
          </a:pPr>
          <a:r>
            <a:rPr lang="en-US" sz="1600" b="1"/>
            <a:t>Production:</a:t>
          </a:r>
          <a:endParaRPr lang="en-GB" sz="1600"/>
        </a:p>
      </dgm:t>
    </dgm:pt>
    <dgm:pt modelId="{3143389F-02B5-4C66-96F7-5E882F67CDC0}" type="parTrans" cxnId="{F34A4955-1860-4B5E-86E3-62D7DC3DF583}">
      <dgm:prSet/>
      <dgm:spPr/>
      <dgm:t>
        <a:bodyPr/>
        <a:lstStyle/>
        <a:p>
          <a:pPr>
            <a:lnSpc>
              <a:spcPct val="150000"/>
            </a:lnSpc>
          </a:pPr>
          <a:endParaRPr lang="en-GB" sz="1600"/>
        </a:p>
      </dgm:t>
    </dgm:pt>
    <dgm:pt modelId="{C59CEEC9-1F8C-44CD-B1D4-33B006E3B96A}" type="sibTrans" cxnId="{F34A4955-1860-4B5E-86E3-62D7DC3DF583}">
      <dgm:prSet/>
      <dgm:spPr/>
      <dgm:t>
        <a:bodyPr/>
        <a:lstStyle/>
        <a:p>
          <a:pPr>
            <a:lnSpc>
              <a:spcPct val="150000"/>
            </a:lnSpc>
          </a:pPr>
          <a:endParaRPr lang="en-GB" sz="1600"/>
        </a:p>
      </dgm:t>
    </dgm:pt>
    <dgm:pt modelId="{906247B0-1F67-46D5-A14A-5671F2ED56E0}">
      <dgm:prSet custT="1"/>
      <dgm:spPr/>
      <dgm:t>
        <a:bodyPr/>
        <a:lstStyle/>
        <a:p>
          <a:pPr>
            <a:lnSpc>
              <a:spcPct val="150000"/>
            </a:lnSpc>
          </a:pPr>
          <a:r>
            <a:rPr lang="en-US" sz="1600" b="1"/>
            <a:t>Problem Solving:</a:t>
          </a:r>
          <a:endParaRPr lang="el-GR" sz="1600"/>
        </a:p>
      </dgm:t>
    </dgm:pt>
    <dgm:pt modelId="{8248825A-8273-40FD-BEC0-3BD9D8CCAF58}" type="parTrans" cxnId="{33148B27-8087-4261-8443-55898596EC89}">
      <dgm:prSet/>
      <dgm:spPr/>
      <dgm:t>
        <a:bodyPr/>
        <a:lstStyle/>
        <a:p>
          <a:pPr>
            <a:lnSpc>
              <a:spcPct val="150000"/>
            </a:lnSpc>
          </a:pPr>
          <a:endParaRPr lang="en-GB" sz="1600"/>
        </a:p>
      </dgm:t>
    </dgm:pt>
    <dgm:pt modelId="{CAA99381-0DB5-4B9F-895F-8E857437679C}" type="sibTrans" cxnId="{33148B27-8087-4261-8443-55898596EC89}">
      <dgm:prSet/>
      <dgm:spPr/>
      <dgm:t>
        <a:bodyPr/>
        <a:lstStyle/>
        <a:p>
          <a:pPr>
            <a:lnSpc>
              <a:spcPct val="150000"/>
            </a:lnSpc>
          </a:pPr>
          <a:endParaRPr lang="en-GB" sz="1600"/>
        </a:p>
      </dgm:t>
    </dgm:pt>
    <dgm:pt modelId="{20DC37E9-33C4-410A-B3C9-247410630F08}">
      <dgm:prSet custT="1"/>
      <dgm:spPr/>
      <dgm:t>
        <a:bodyPr/>
        <a:lstStyle/>
        <a:p>
          <a:pPr>
            <a:lnSpc>
              <a:spcPct val="150000"/>
            </a:lnSpc>
          </a:pPr>
          <a:r>
            <a:rPr lang="en-US" sz="1600" b="1"/>
            <a:t>Platform/Network:</a:t>
          </a:r>
          <a:endParaRPr lang="el-GR" sz="1600"/>
        </a:p>
      </dgm:t>
    </dgm:pt>
    <dgm:pt modelId="{0C18E9DF-EE12-4E9D-A8CA-53C5175351A1}" type="parTrans" cxnId="{2F063116-08BC-4E79-8A4E-D20305A28CD9}">
      <dgm:prSet/>
      <dgm:spPr/>
      <dgm:t>
        <a:bodyPr/>
        <a:lstStyle/>
        <a:p>
          <a:pPr>
            <a:lnSpc>
              <a:spcPct val="150000"/>
            </a:lnSpc>
          </a:pPr>
          <a:endParaRPr lang="en-GB" sz="1600"/>
        </a:p>
      </dgm:t>
    </dgm:pt>
    <dgm:pt modelId="{937AD3E1-E25B-4F5D-A392-6D4B5684B0B1}" type="sibTrans" cxnId="{2F063116-08BC-4E79-8A4E-D20305A28CD9}">
      <dgm:prSet/>
      <dgm:spPr/>
      <dgm:t>
        <a:bodyPr/>
        <a:lstStyle/>
        <a:p>
          <a:pPr>
            <a:lnSpc>
              <a:spcPct val="150000"/>
            </a:lnSpc>
          </a:pPr>
          <a:endParaRPr lang="en-GB" sz="1600"/>
        </a:p>
      </dgm:t>
    </dgm:pt>
    <dgm:pt modelId="{57B22D21-4387-4CE4-B96A-EE01BF10EACB}">
      <dgm:prSet phldrT="[Text]" custT="1"/>
      <dgm:spPr/>
      <dgm:t>
        <a:bodyPr/>
        <a:lstStyle/>
        <a:p>
          <a:pPr>
            <a:lnSpc>
              <a:spcPct val="150000"/>
            </a:lnSpc>
          </a:pPr>
          <a:r>
            <a:rPr lang="en-US" sz="1600" b="0" dirty="0">
              <a:solidFill>
                <a:schemeClr val="accent1"/>
              </a:solidFill>
            </a:rPr>
            <a:t>Designing, making, and delivering a product in substantial quantities or of superior quality.</a:t>
          </a:r>
          <a:endParaRPr lang="en-GB" sz="1600" b="0" dirty="0">
            <a:solidFill>
              <a:schemeClr val="accent1"/>
            </a:solidFill>
          </a:endParaRPr>
        </a:p>
      </dgm:t>
    </dgm:pt>
    <dgm:pt modelId="{3B819931-23B6-456B-8839-8BB5221F59F9}" type="parTrans" cxnId="{B3FDAD2B-B37C-4DC2-9792-23FCED2132F2}">
      <dgm:prSet/>
      <dgm:spPr/>
      <dgm:t>
        <a:bodyPr/>
        <a:lstStyle/>
        <a:p>
          <a:pPr>
            <a:lnSpc>
              <a:spcPct val="150000"/>
            </a:lnSpc>
          </a:pPr>
          <a:endParaRPr lang="en-GB" sz="1600"/>
        </a:p>
      </dgm:t>
    </dgm:pt>
    <dgm:pt modelId="{A340E4CA-E982-4EA1-8B6D-1B08FD6C3C09}" type="sibTrans" cxnId="{B3FDAD2B-B37C-4DC2-9792-23FCED2132F2}">
      <dgm:prSet/>
      <dgm:spPr/>
      <dgm:t>
        <a:bodyPr/>
        <a:lstStyle/>
        <a:p>
          <a:pPr>
            <a:lnSpc>
              <a:spcPct val="150000"/>
            </a:lnSpc>
          </a:pPr>
          <a:endParaRPr lang="en-GB" sz="1600"/>
        </a:p>
      </dgm:t>
    </dgm:pt>
    <dgm:pt modelId="{C7C9379C-785B-404C-BBB6-51F7B9EF21F2}">
      <dgm:prSet custT="1"/>
      <dgm:spPr/>
      <dgm:t>
        <a:bodyPr/>
        <a:lstStyle/>
        <a:p>
          <a:pPr>
            <a:lnSpc>
              <a:spcPct val="150000"/>
            </a:lnSpc>
          </a:pPr>
          <a:r>
            <a:rPr lang="en-US" sz="1600" b="0">
              <a:solidFill>
                <a:schemeClr val="accent1"/>
              </a:solidFill>
            </a:rPr>
            <a:t>Offering new solutions to individual customer problems through services such as consulting.</a:t>
          </a:r>
          <a:endParaRPr lang="el-GR" sz="1600" b="0">
            <a:solidFill>
              <a:schemeClr val="accent1"/>
            </a:solidFill>
          </a:endParaRPr>
        </a:p>
      </dgm:t>
    </dgm:pt>
    <dgm:pt modelId="{87BCD4D9-B21B-4248-A08B-6F292F8AEA66}" type="parTrans" cxnId="{6731A979-EEE1-4E4E-BB1B-7B42697C8F9D}">
      <dgm:prSet/>
      <dgm:spPr/>
      <dgm:t>
        <a:bodyPr/>
        <a:lstStyle/>
        <a:p>
          <a:pPr>
            <a:lnSpc>
              <a:spcPct val="150000"/>
            </a:lnSpc>
          </a:pPr>
          <a:endParaRPr lang="en-GB" sz="1600"/>
        </a:p>
      </dgm:t>
    </dgm:pt>
    <dgm:pt modelId="{0C645723-8F6E-4438-830E-7A06BE30610A}" type="sibTrans" cxnId="{6731A979-EEE1-4E4E-BB1B-7B42697C8F9D}">
      <dgm:prSet/>
      <dgm:spPr/>
      <dgm:t>
        <a:bodyPr/>
        <a:lstStyle/>
        <a:p>
          <a:pPr>
            <a:lnSpc>
              <a:spcPct val="150000"/>
            </a:lnSpc>
          </a:pPr>
          <a:endParaRPr lang="en-GB" sz="1600"/>
        </a:p>
      </dgm:t>
    </dgm:pt>
    <dgm:pt modelId="{033118DE-508D-4892-8D35-AA5F8CA9F1EC}">
      <dgm:prSet custT="1"/>
      <dgm:spPr/>
      <dgm:t>
        <a:bodyPr/>
        <a:lstStyle/>
        <a:p>
          <a:pPr>
            <a:lnSpc>
              <a:spcPct val="150000"/>
            </a:lnSpc>
          </a:pPr>
          <a:r>
            <a:rPr lang="en-US" sz="1600" b="0" dirty="0">
              <a:solidFill>
                <a:schemeClr val="accent1"/>
              </a:solidFill>
            </a:rPr>
            <a:t>Building and maintaining platforms that facilitate customer interactions and transactions.</a:t>
          </a:r>
          <a:endParaRPr lang="el-GR" sz="1600" b="0" dirty="0">
            <a:solidFill>
              <a:schemeClr val="accent1"/>
            </a:solidFill>
          </a:endParaRPr>
        </a:p>
      </dgm:t>
    </dgm:pt>
    <dgm:pt modelId="{1766F2D4-D44E-4D52-B40C-550840514358}" type="parTrans" cxnId="{19C68D48-8E87-4573-8BA4-C52E74EBC3B7}">
      <dgm:prSet/>
      <dgm:spPr/>
      <dgm:t>
        <a:bodyPr/>
        <a:lstStyle/>
        <a:p>
          <a:pPr>
            <a:lnSpc>
              <a:spcPct val="150000"/>
            </a:lnSpc>
          </a:pPr>
          <a:endParaRPr lang="en-GB" sz="1600"/>
        </a:p>
      </dgm:t>
    </dgm:pt>
    <dgm:pt modelId="{A6D428A0-ED76-4602-A0FE-ECBCFA640BE3}" type="sibTrans" cxnId="{19C68D48-8E87-4573-8BA4-C52E74EBC3B7}">
      <dgm:prSet/>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13766">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13766">
        <dgm:presLayoutVars>
          <dgm:bulletEnabled val="1"/>
        </dgm:presLayoutVars>
      </dgm:prSet>
      <dgm:spPr/>
    </dgm:pt>
  </dgm:ptLst>
  <dgm:cxnLst>
    <dgm:cxn modelId="{B9388801-F16B-48A1-8277-DD817DC07D0A}" type="presOf" srcId="{87BCD4D9-B21B-4248-A08B-6F292F8AEA66}" destId="{42476BF7-D9C0-4210-AEC8-23089F5A56C1}" srcOrd="0" destOrd="0" presId="urn:microsoft.com/office/officeart/2005/8/layout/hierarchy3"/>
    <dgm:cxn modelId="{389D8B02-A27C-444B-B789-3158B1ADDAAA}" type="presOf" srcId="{57B22D21-4387-4CE4-B96A-EE01BF10EACB}" destId="{0DA09CB7-2F40-46F3-BEB6-043F46EFA31C}" srcOrd="0" destOrd="0" presId="urn:microsoft.com/office/officeart/2005/8/layout/hierarchy3"/>
    <dgm:cxn modelId="{2F063116-08BC-4E79-8A4E-D20305A28CD9}" srcId="{62DCD483-ED49-4C43-AFCA-44794FCDCFBD}" destId="{20DC37E9-33C4-410A-B3C9-247410630F08}" srcOrd="2" destOrd="0" parTransId="{0C18E9DF-EE12-4E9D-A8CA-53C5175351A1}" sibTransId="{937AD3E1-E25B-4F5D-A392-6D4B5684B0B1}"/>
    <dgm:cxn modelId="{0A1ACC1B-A387-4E23-94A0-227C1EC97BB6}" type="presOf" srcId="{906247B0-1F67-46D5-A14A-5671F2ED56E0}" destId="{FB6C0509-677E-47B7-BD29-62307D1E4F28}" srcOrd="1" destOrd="0" presId="urn:microsoft.com/office/officeart/2005/8/layout/hierarchy3"/>
    <dgm:cxn modelId="{33148B27-8087-4261-8443-55898596EC89}" srcId="{62DCD483-ED49-4C43-AFCA-44794FCDCFBD}" destId="{906247B0-1F67-46D5-A14A-5671F2ED56E0}" srcOrd="1" destOrd="0" parTransId="{8248825A-8273-40FD-BEC0-3BD9D8CCAF58}" sibTransId="{CAA99381-0DB5-4B9F-895F-8E857437679C}"/>
    <dgm:cxn modelId="{B3FDAD2B-B37C-4DC2-9792-23FCED2132F2}" srcId="{4810CB4D-95C3-4112-B626-783ADB481DB1}" destId="{57B22D21-4387-4CE4-B96A-EE01BF10EACB}" srcOrd="0" destOrd="0" parTransId="{3B819931-23B6-456B-8839-8BB5221F59F9}" sibTransId="{A340E4CA-E982-4EA1-8B6D-1B08FD6C3C09}"/>
    <dgm:cxn modelId="{41932235-D6B9-4A4B-96E5-A4D361D1CE24}" type="presOf" srcId="{4810CB4D-95C3-4112-B626-783ADB481DB1}" destId="{06AFE81E-A69D-417C-8B7B-1DA31EC05743}" srcOrd="0" destOrd="0" presId="urn:microsoft.com/office/officeart/2005/8/layout/hierarchy3"/>
    <dgm:cxn modelId="{44F35938-383F-40AA-A9ED-C7E18F1074F1}" type="presOf" srcId="{4810CB4D-95C3-4112-B626-783ADB481DB1}" destId="{5BDD1F48-7DB3-46AE-85F7-1F0DE4E4E541}" srcOrd="1" destOrd="0" presId="urn:microsoft.com/office/officeart/2005/8/layout/hierarchy3"/>
    <dgm:cxn modelId="{19C68D48-8E87-4573-8BA4-C52E74EBC3B7}" srcId="{20DC37E9-33C4-410A-B3C9-247410630F08}" destId="{033118DE-508D-4892-8D35-AA5F8CA9F1EC}" srcOrd="0" destOrd="0" parTransId="{1766F2D4-D44E-4D52-B40C-550840514358}" sibTransId="{A6D428A0-ED76-4602-A0FE-ECBCFA640BE3}"/>
    <dgm:cxn modelId="{EDA7364B-8981-456F-A04B-867D4CDADD0D}" type="presOf" srcId="{C7C9379C-785B-404C-BBB6-51F7B9EF21F2}" destId="{1E75A1A6-7596-4574-8E1E-87F56076F1E9}" srcOrd="0" destOrd="0" presId="urn:microsoft.com/office/officeart/2005/8/layout/hierarchy3"/>
    <dgm:cxn modelId="{F34A4955-1860-4B5E-86E3-62D7DC3DF583}" srcId="{62DCD483-ED49-4C43-AFCA-44794FCDCFBD}" destId="{4810CB4D-95C3-4112-B626-783ADB481DB1}" srcOrd="0" destOrd="0" parTransId="{3143389F-02B5-4C66-96F7-5E882F67CDC0}" sibTransId="{C59CEEC9-1F8C-44CD-B1D4-33B006E3B96A}"/>
    <dgm:cxn modelId="{6731A979-EEE1-4E4E-BB1B-7B42697C8F9D}" srcId="{906247B0-1F67-46D5-A14A-5671F2ED56E0}" destId="{C7C9379C-785B-404C-BBB6-51F7B9EF21F2}" srcOrd="0" destOrd="0" parTransId="{87BCD4D9-B21B-4248-A08B-6F292F8AEA66}" sibTransId="{0C645723-8F6E-4438-830E-7A06BE30610A}"/>
    <dgm:cxn modelId="{59F8707E-40B7-4E22-B72D-4AE4F2EE8CF1}" type="presOf" srcId="{1766F2D4-D44E-4D52-B40C-550840514358}" destId="{AB23DCDE-556E-4AE3-B126-12889BDFCB98}" srcOrd="0" destOrd="0" presId="urn:microsoft.com/office/officeart/2005/8/layout/hierarchy3"/>
    <dgm:cxn modelId="{5C8DE084-2A52-412B-9846-D0DBA810FA92}" type="presOf" srcId="{62DCD483-ED49-4C43-AFCA-44794FCDCFBD}" destId="{B6B7D2E4-8803-4B8E-A319-E79D117E0956}" srcOrd="0" destOrd="0" presId="urn:microsoft.com/office/officeart/2005/8/layout/hierarchy3"/>
    <dgm:cxn modelId="{B3DF649F-1231-4613-A25F-C8340E295661}" type="presOf" srcId="{033118DE-508D-4892-8D35-AA5F8CA9F1EC}" destId="{185A912E-0413-4D8F-AD09-DDC4483714FA}" srcOrd="0" destOrd="0" presId="urn:microsoft.com/office/officeart/2005/8/layout/hierarchy3"/>
    <dgm:cxn modelId="{94E85CC2-259B-444D-A704-DF522D39F900}" type="presOf" srcId="{3B819931-23B6-456B-8839-8BB5221F59F9}" destId="{B82B9BDE-C552-45BC-9B2B-7E0EED0062CF}" srcOrd="0" destOrd="0" presId="urn:microsoft.com/office/officeart/2005/8/layout/hierarchy3"/>
    <dgm:cxn modelId="{160A1CD6-64FF-44B4-A7DE-B8E86AEC50A9}" type="presOf" srcId="{20DC37E9-33C4-410A-B3C9-247410630F08}" destId="{DF351E0C-41E1-4A39-8FB6-AA8613BE4860}" srcOrd="1" destOrd="0" presId="urn:microsoft.com/office/officeart/2005/8/layout/hierarchy3"/>
    <dgm:cxn modelId="{806EB3F4-3632-464C-A7FB-BC2706A0D6CD}" type="presOf" srcId="{20DC37E9-33C4-410A-B3C9-247410630F08}" destId="{DD2983CA-F783-47AA-8FF2-89D0311B0544}" srcOrd="0" destOrd="0" presId="urn:microsoft.com/office/officeart/2005/8/layout/hierarchy3"/>
    <dgm:cxn modelId="{B7995DF6-AEE7-42D6-B57F-40E016E11244}" type="presOf" srcId="{906247B0-1F67-46D5-A14A-5671F2ED56E0}" destId="{64B38F9D-604A-4A03-AE6A-13E69A0871E4}" srcOrd="0" destOrd="0" presId="urn:microsoft.com/office/officeart/2005/8/layout/hierarchy3"/>
    <dgm:cxn modelId="{CFA2AAE4-B5B0-40E8-920A-169B491A8FB5}" type="presParOf" srcId="{B6B7D2E4-8803-4B8E-A319-E79D117E0956}" destId="{E3A122CF-33D0-4397-8027-FB0CD8B9FB09}" srcOrd="0" destOrd="0" presId="urn:microsoft.com/office/officeart/2005/8/layout/hierarchy3"/>
    <dgm:cxn modelId="{C49FC2DA-89A1-45E8-9398-34B25EA3860E}" type="presParOf" srcId="{E3A122CF-33D0-4397-8027-FB0CD8B9FB09}" destId="{59670F0D-5EBE-40F9-8FB4-9880D90E7631}" srcOrd="0" destOrd="0" presId="urn:microsoft.com/office/officeart/2005/8/layout/hierarchy3"/>
    <dgm:cxn modelId="{EA244F65-3DFE-4752-94C1-DAD2853FE8CE}" type="presParOf" srcId="{59670F0D-5EBE-40F9-8FB4-9880D90E7631}" destId="{06AFE81E-A69D-417C-8B7B-1DA31EC05743}" srcOrd="0" destOrd="0" presId="urn:microsoft.com/office/officeart/2005/8/layout/hierarchy3"/>
    <dgm:cxn modelId="{ABBEC62C-B756-403A-A2C9-853346E3DC60}" type="presParOf" srcId="{59670F0D-5EBE-40F9-8FB4-9880D90E7631}" destId="{5BDD1F48-7DB3-46AE-85F7-1F0DE4E4E541}" srcOrd="1" destOrd="0" presId="urn:microsoft.com/office/officeart/2005/8/layout/hierarchy3"/>
    <dgm:cxn modelId="{52002B0C-422D-4EB7-9EA1-FB52E64C9CCE}" type="presParOf" srcId="{E3A122CF-33D0-4397-8027-FB0CD8B9FB09}" destId="{899BF0C0-59B1-4885-A71D-F704D9914278}" srcOrd="1" destOrd="0" presId="urn:microsoft.com/office/officeart/2005/8/layout/hierarchy3"/>
    <dgm:cxn modelId="{0F7C1814-3CD1-454C-B67C-9216DF683A10}" type="presParOf" srcId="{899BF0C0-59B1-4885-A71D-F704D9914278}" destId="{B82B9BDE-C552-45BC-9B2B-7E0EED0062CF}" srcOrd="0" destOrd="0" presId="urn:microsoft.com/office/officeart/2005/8/layout/hierarchy3"/>
    <dgm:cxn modelId="{AB5ABA70-8E6B-4B00-AFB0-CA5DA03CB27D}" type="presParOf" srcId="{899BF0C0-59B1-4885-A71D-F704D9914278}" destId="{0DA09CB7-2F40-46F3-BEB6-043F46EFA31C}" srcOrd="1" destOrd="0" presId="urn:microsoft.com/office/officeart/2005/8/layout/hierarchy3"/>
    <dgm:cxn modelId="{86F31D4B-EFD7-422D-8B3A-16E169548C23}" type="presParOf" srcId="{B6B7D2E4-8803-4B8E-A319-E79D117E0956}" destId="{44FA5793-61B7-4A0F-AEC3-8307E8B43B7F}" srcOrd="1" destOrd="0" presId="urn:microsoft.com/office/officeart/2005/8/layout/hierarchy3"/>
    <dgm:cxn modelId="{7EB6DE5B-E075-4521-A709-2FBC2408EFC9}" type="presParOf" srcId="{44FA5793-61B7-4A0F-AEC3-8307E8B43B7F}" destId="{4CB0D845-61D7-41B3-AE03-C0F9581E50C3}" srcOrd="0" destOrd="0" presId="urn:microsoft.com/office/officeart/2005/8/layout/hierarchy3"/>
    <dgm:cxn modelId="{5755B2EF-2ACD-4F9C-B997-1DBDB93154FE}" type="presParOf" srcId="{4CB0D845-61D7-41B3-AE03-C0F9581E50C3}" destId="{64B38F9D-604A-4A03-AE6A-13E69A0871E4}" srcOrd="0" destOrd="0" presId="urn:microsoft.com/office/officeart/2005/8/layout/hierarchy3"/>
    <dgm:cxn modelId="{013A5DA7-8ACE-41D5-850E-E12C8C3E0651}" type="presParOf" srcId="{4CB0D845-61D7-41B3-AE03-C0F9581E50C3}" destId="{FB6C0509-677E-47B7-BD29-62307D1E4F28}" srcOrd="1" destOrd="0" presId="urn:microsoft.com/office/officeart/2005/8/layout/hierarchy3"/>
    <dgm:cxn modelId="{0AD9CD3B-233C-4952-94E6-7A4AB076BAE0}" type="presParOf" srcId="{44FA5793-61B7-4A0F-AEC3-8307E8B43B7F}" destId="{24EF900A-20D1-42E8-9ED0-21D901432CDF}" srcOrd="1" destOrd="0" presId="urn:microsoft.com/office/officeart/2005/8/layout/hierarchy3"/>
    <dgm:cxn modelId="{79AB9C31-28C4-4038-BC9B-FE22EE3DC9CF}" type="presParOf" srcId="{24EF900A-20D1-42E8-9ED0-21D901432CDF}" destId="{42476BF7-D9C0-4210-AEC8-23089F5A56C1}" srcOrd="0" destOrd="0" presId="urn:microsoft.com/office/officeart/2005/8/layout/hierarchy3"/>
    <dgm:cxn modelId="{94E04C62-8EA3-42A9-85C5-5269680B8C52}" type="presParOf" srcId="{24EF900A-20D1-42E8-9ED0-21D901432CDF}" destId="{1E75A1A6-7596-4574-8E1E-87F56076F1E9}" srcOrd="1" destOrd="0" presId="urn:microsoft.com/office/officeart/2005/8/layout/hierarchy3"/>
    <dgm:cxn modelId="{7A7E8B09-1EE9-4744-8F00-DFBBE31A8311}" type="presParOf" srcId="{B6B7D2E4-8803-4B8E-A319-E79D117E0956}" destId="{53CA0A64-4A98-41AE-8783-7AB1E0E020CD}" srcOrd="2" destOrd="0" presId="urn:microsoft.com/office/officeart/2005/8/layout/hierarchy3"/>
    <dgm:cxn modelId="{16C83825-1D1C-43F1-9918-BCB4C8127234}" type="presParOf" srcId="{53CA0A64-4A98-41AE-8783-7AB1E0E020CD}" destId="{417D0784-69C6-416F-A6EE-F23B32888474}" srcOrd="0" destOrd="0" presId="urn:microsoft.com/office/officeart/2005/8/layout/hierarchy3"/>
    <dgm:cxn modelId="{30212419-A1CA-498E-9FDC-8042933420D5}" type="presParOf" srcId="{417D0784-69C6-416F-A6EE-F23B32888474}" destId="{DD2983CA-F783-47AA-8FF2-89D0311B0544}" srcOrd="0" destOrd="0" presId="urn:microsoft.com/office/officeart/2005/8/layout/hierarchy3"/>
    <dgm:cxn modelId="{95476E85-2918-4A2E-8FF0-49F03B59FC47}" type="presParOf" srcId="{417D0784-69C6-416F-A6EE-F23B32888474}" destId="{DF351E0C-41E1-4A39-8FB6-AA8613BE4860}" srcOrd="1" destOrd="0" presId="urn:microsoft.com/office/officeart/2005/8/layout/hierarchy3"/>
    <dgm:cxn modelId="{F2AB28ED-30BE-42D7-8382-584721B52300}" type="presParOf" srcId="{53CA0A64-4A98-41AE-8783-7AB1E0E020CD}" destId="{4DE23F5A-A28C-490C-8AC4-6F576DA16460}" srcOrd="1" destOrd="0" presId="urn:microsoft.com/office/officeart/2005/8/layout/hierarchy3"/>
    <dgm:cxn modelId="{8E9F04DE-75EF-4CC5-B88A-E34A527E3802}" type="presParOf" srcId="{4DE23F5A-A28C-490C-8AC4-6F576DA16460}" destId="{AB23DCDE-556E-4AE3-B126-12889BDFCB98}" srcOrd="0" destOrd="0" presId="urn:microsoft.com/office/officeart/2005/8/layout/hierarchy3"/>
    <dgm:cxn modelId="{E437A5C7-EF8A-41BD-95D1-3DED95697AF2}"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9C79CB29-8DD3-4ABF-9AB1-6AC2DAEAE837}">
      <dgm:prSet phldrT="[Text]" custT="1"/>
      <dgm:spPr/>
      <dgm:t>
        <a:bodyPr/>
        <a:lstStyle/>
        <a:p>
          <a:pPr>
            <a:lnSpc>
              <a:spcPct val="150000"/>
            </a:lnSpc>
          </a:pPr>
          <a:r>
            <a:rPr lang="en-US" sz="1600" b="1"/>
            <a:t>Strategic Alliances</a:t>
          </a:r>
          <a:r>
            <a:rPr lang="en-US" sz="1600"/>
            <a:t>:</a:t>
          </a:r>
          <a:endParaRPr lang="en-GB" sz="1600"/>
        </a:p>
      </dgm:t>
    </dgm:pt>
    <dgm:pt modelId="{0EDDC50B-0D49-453F-BFDD-0175DB3C3A1E}" type="parTrans" cxnId="{9D8F8961-FC83-4A32-8F88-9C3FB00A78B0}">
      <dgm:prSet/>
      <dgm:spPr/>
      <dgm:t>
        <a:bodyPr/>
        <a:lstStyle/>
        <a:p>
          <a:pPr>
            <a:lnSpc>
              <a:spcPct val="150000"/>
            </a:lnSpc>
          </a:pPr>
          <a:endParaRPr lang="en-GB" sz="1600"/>
        </a:p>
      </dgm:t>
    </dgm:pt>
    <dgm:pt modelId="{4A0F6B83-3D1F-4F8C-B10A-0245E7AFAC1C}" type="sibTrans" cxnId="{9D8F8961-FC83-4A32-8F88-9C3FB00A78B0}">
      <dgm:prSet/>
      <dgm:spPr/>
      <dgm:t>
        <a:bodyPr/>
        <a:lstStyle/>
        <a:p>
          <a:pPr>
            <a:lnSpc>
              <a:spcPct val="150000"/>
            </a:lnSpc>
          </a:pPr>
          <a:endParaRPr lang="en-GB" sz="1600"/>
        </a:p>
      </dgm:t>
    </dgm:pt>
    <dgm:pt modelId="{0EC005FA-DC08-44D1-85B9-6F5B32006F00}">
      <dgm:prSet custT="1"/>
      <dgm:spPr/>
      <dgm:t>
        <a:bodyPr/>
        <a:lstStyle/>
        <a:p>
          <a:pPr>
            <a:lnSpc>
              <a:spcPct val="150000"/>
            </a:lnSpc>
          </a:pPr>
          <a:r>
            <a:rPr lang="en-US" sz="1600" b="1">
              <a:latin typeface="Raleway SemiBold"/>
            </a:rPr>
            <a:t>Coompetition</a:t>
          </a:r>
          <a:r>
            <a:rPr lang="en-US" sz="1600"/>
            <a:t>:</a:t>
          </a:r>
          <a:endParaRPr lang="el-GR" sz="1600"/>
        </a:p>
      </dgm:t>
    </dgm:pt>
    <dgm:pt modelId="{A43ED5CF-3BE8-416C-AD5C-024FC8314B66}" type="parTrans" cxnId="{6FB29F13-D4E4-497B-8754-EDFDE63D1236}">
      <dgm:prSet/>
      <dgm:spPr/>
      <dgm:t>
        <a:bodyPr/>
        <a:lstStyle/>
        <a:p>
          <a:pPr>
            <a:lnSpc>
              <a:spcPct val="150000"/>
            </a:lnSpc>
          </a:pPr>
          <a:endParaRPr lang="en-GB" sz="1600"/>
        </a:p>
      </dgm:t>
    </dgm:pt>
    <dgm:pt modelId="{ADCAB4F3-5A61-4C83-A739-B62A40BFB289}" type="sibTrans" cxnId="{6FB29F13-D4E4-497B-8754-EDFDE63D1236}">
      <dgm:prSet/>
      <dgm:spPr/>
      <dgm:t>
        <a:bodyPr/>
        <a:lstStyle/>
        <a:p>
          <a:pPr>
            <a:lnSpc>
              <a:spcPct val="150000"/>
            </a:lnSpc>
          </a:pPr>
          <a:endParaRPr lang="en-GB" sz="1600"/>
        </a:p>
      </dgm:t>
    </dgm:pt>
    <dgm:pt modelId="{B1C79374-91CA-415A-831C-20EB35098FC7}">
      <dgm:prSet custT="1"/>
      <dgm:spPr/>
      <dgm:t>
        <a:bodyPr/>
        <a:lstStyle/>
        <a:p>
          <a:pPr>
            <a:lnSpc>
              <a:spcPct val="150000"/>
            </a:lnSpc>
          </a:pPr>
          <a:r>
            <a:rPr lang="en-US" sz="1600" b="1"/>
            <a:t>Joint Ventures</a:t>
          </a:r>
          <a:r>
            <a:rPr lang="en-US" sz="1600"/>
            <a:t>:</a:t>
          </a:r>
          <a:endParaRPr lang="el-GR" sz="1600"/>
        </a:p>
      </dgm:t>
    </dgm:pt>
    <dgm:pt modelId="{3CCD5D18-1B48-416E-BAE2-C1C383C131BD}" type="parTrans" cxnId="{809A8E99-FA1C-420D-B0BC-65A30DBCC724}">
      <dgm:prSet/>
      <dgm:spPr/>
      <dgm:t>
        <a:bodyPr/>
        <a:lstStyle/>
        <a:p>
          <a:pPr>
            <a:lnSpc>
              <a:spcPct val="150000"/>
            </a:lnSpc>
          </a:pPr>
          <a:endParaRPr lang="en-GB" sz="1600"/>
        </a:p>
      </dgm:t>
    </dgm:pt>
    <dgm:pt modelId="{A51C1044-0C55-4195-B9AB-43BE6B984F0A}" type="sibTrans" cxnId="{809A8E99-FA1C-420D-B0BC-65A30DBCC724}">
      <dgm:prSet/>
      <dgm:spPr/>
      <dgm:t>
        <a:bodyPr/>
        <a:lstStyle/>
        <a:p>
          <a:pPr>
            <a:lnSpc>
              <a:spcPct val="150000"/>
            </a:lnSpc>
          </a:pPr>
          <a:endParaRPr lang="en-GB" sz="1600"/>
        </a:p>
      </dgm:t>
    </dgm:pt>
    <dgm:pt modelId="{4DBBCB8D-5726-44DD-A444-9BA2537026D8}">
      <dgm:prSet custT="1"/>
      <dgm:spPr/>
      <dgm:t>
        <a:bodyPr/>
        <a:lstStyle/>
        <a:p>
          <a:pPr>
            <a:lnSpc>
              <a:spcPct val="150000"/>
            </a:lnSpc>
          </a:pPr>
          <a:r>
            <a:rPr lang="en-US" sz="1600" b="1"/>
            <a:t>Buyer-Supplier Relationships</a:t>
          </a:r>
          <a:r>
            <a:rPr lang="en-US" sz="1600"/>
            <a:t>:</a:t>
          </a:r>
          <a:endParaRPr lang="el-GR" sz="1600"/>
        </a:p>
      </dgm:t>
    </dgm:pt>
    <dgm:pt modelId="{2A458409-827D-4FE3-95B7-A16E58B0F257}" type="parTrans" cxnId="{45803E66-701A-4176-AB7C-58145F5EA97B}">
      <dgm:prSet/>
      <dgm:spPr/>
      <dgm:t>
        <a:bodyPr/>
        <a:lstStyle/>
        <a:p>
          <a:pPr>
            <a:lnSpc>
              <a:spcPct val="150000"/>
            </a:lnSpc>
          </a:pPr>
          <a:endParaRPr lang="en-GB" sz="1600"/>
        </a:p>
      </dgm:t>
    </dgm:pt>
    <dgm:pt modelId="{2A55D4DB-12BE-4697-8D1A-FBC78289C7F9}" type="sibTrans" cxnId="{45803E66-701A-4176-AB7C-58145F5EA97B}">
      <dgm:prSet/>
      <dgm:spPr/>
      <dgm:t>
        <a:bodyPr/>
        <a:lstStyle/>
        <a:p>
          <a:pPr>
            <a:lnSpc>
              <a:spcPct val="150000"/>
            </a:lnSpc>
          </a:pPr>
          <a:endParaRPr lang="en-GB" sz="1600"/>
        </a:p>
      </dgm:t>
    </dgm:pt>
    <dgm:pt modelId="{AF8C1833-112E-48FC-BBB8-56A1EA409DD1}">
      <dgm:prSet phldrT="[Text]" custT="1"/>
      <dgm:spPr/>
      <dgm:t>
        <a:bodyPr/>
        <a:lstStyle/>
        <a:p>
          <a:pPr algn="ctr">
            <a:lnSpc>
              <a:spcPct val="150000"/>
            </a:lnSpc>
          </a:pPr>
          <a:r>
            <a:rPr lang="en-US" sz="1600" dirty="0">
              <a:solidFill>
                <a:schemeClr val="accent1"/>
              </a:solidFill>
            </a:rPr>
            <a:t>Non-competitive companies work together to achieve mutual benefits, such as co-marketing or shared R&amp;D efforts.</a:t>
          </a:r>
          <a:endParaRPr lang="en-GB" sz="1600" dirty="0">
            <a:solidFill>
              <a:schemeClr val="accent1"/>
            </a:solidFill>
          </a:endParaRPr>
        </a:p>
      </dgm:t>
    </dgm:pt>
    <dgm:pt modelId="{5BDA08B2-390A-44BC-8212-012A89CAD04B}" type="parTrans" cxnId="{029B5305-CA2C-4A6B-8EA5-055BF11E4745}">
      <dgm:prSet/>
      <dgm:spPr/>
      <dgm:t>
        <a:bodyPr/>
        <a:lstStyle/>
        <a:p>
          <a:pPr>
            <a:lnSpc>
              <a:spcPct val="150000"/>
            </a:lnSpc>
          </a:pPr>
          <a:endParaRPr lang="en-GB" sz="1600"/>
        </a:p>
      </dgm:t>
    </dgm:pt>
    <dgm:pt modelId="{2B9295D6-CAF7-40B8-AFA3-227E8E991654}" type="sibTrans" cxnId="{029B5305-CA2C-4A6B-8EA5-055BF11E4745}">
      <dgm:prSet/>
      <dgm:spPr/>
      <dgm:t>
        <a:bodyPr/>
        <a:lstStyle/>
        <a:p>
          <a:pPr>
            <a:lnSpc>
              <a:spcPct val="150000"/>
            </a:lnSpc>
          </a:pPr>
          <a:endParaRPr lang="en-GB" sz="1600"/>
        </a:p>
      </dgm:t>
    </dgm:pt>
    <dgm:pt modelId="{FE4EF5D4-D2BC-48F1-8A60-DEF04D10B2BD}">
      <dgm:prSet custT="1"/>
      <dgm:spPr/>
      <dgm:t>
        <a:bodyPr/>
        <a:lstStyle/>
        <a:p>
          <a:pPr algn="ctr">
            <a:lnSpc>
              <a:spcPct val="150000"/>
            </a:lnSpc>
          </a:pPr>
          <a:r>
            <a:rPr lang="en-US" sz="1600" dirty="0">
              <a:solidFill>
                <a:schemeClr val="accent1"/>
              </a:solidFill>
            </a:rPr>
            <a:t>Competitors collaborate on projects that provide mutual benefits, such as setting industry standards or sharing technology.</a:t>
          </a:r>
          <a:endParaRPr lang="el-GR" sz="1600" dirty="0">
            <a:solidFill>
              <a:schemeClr val="accent1"/>
            </a:solidFill>
          </a:endParaRPr>
        </a:p>
      </dgm:t>
    </dgm:pt>
    <dgm:pt modelId="{A5A04827-F5DC-4603-ACF6-AD5B5206F681}" type="parTrans" cxnId="{DFF49343-FC8D-4273-A60E-5D005C29F600}">
      <dgm:prSet/>
      <dgm:spPr/>
      <dgm:t>
        <a:bodyPr/>
        <a:lstStyle/>
        <a:p>
          <a:pPr>
            <a:lnSpc>
              <a:spcPct val="150000"/>
            </a:lnSpc>
          </a:pPr>
          <a:endParaRPr lang="en-GB" sz="1600"/>
        </a:p>
      </dgm:t>
    </dgm:pt>
    <dgm:pt modelId="{1CB9A00E-A9F8-4642-88F9-F86749D11ECA}" type="sibTrans" cxnId="{DFF49343-FC8D-4273-A60E-5D005C29F600}">
      <dgm:prSet/>
      <dgm:spPr/>
      <dgm:t>
        <a:bodyPr/>
        <a:lstStyle/>
        <a:p>
          <a:pPr>
            <a:lnSpc>
              <a:spcPct val="150000"/>
            </a:lnSpc>
          </a:pPr>
          <a:endParaRPr lang="en-GB" sz="1600"/>
        </a:p>
      </dgm:t>
    </dgm:pt>
    <dgm:pt modelId="{9CE28B6A-63EA-4F7C-A0E5-05FD9931ED52}">
      <dgm:prSet custT="1"/>
      <dgm:spPr/>
      <dgm:t>
        <a:bodyPr/>
        <a:lstStyle/>
        <a:p>
          <a:pPr algn="ctr">
            <a:lnSpc>
              <a:spcPct val="150000"/>
            </a:lnSpc>
          </a:pPr>
          <a:r>
            <a:rPr lang="en-US" sz="1600" dirty="0">
              <a:solidFill>
                <a:schemeClr val="accent1"/>
              </a:solidFill>
            </a:rPr>
            <a:t>Two or more parties create a new business entity, sharing resources and risks to pursue new opportunities.</a:t>
          </a:r>
          <a:endParaRPr lang="el-GR" sz="1600" dirty="0">
            <a:solidFill>
              <a:schemeClr val="accent1"/>
            </a:solidFill>
          </a:endParaRPr>
        </a:p>
      </dgm:t>
    </dgm:pt>
    <dgm:pt modelId="{474C1323-6D17-4E89-8F3F-83340F21947E}" type="parTrans" cxnId="{38CEA59D-A05D-47D4-AA06-C032B8DB2C28}">
      <dgm:prSet/>
      <dgm:spPr/>
      <dgm:t>
        <a:bodyPr/>
        <a:lstStyle/>
        <a:p>
          <a:pPr>
            <a:lnSpc>
              <a:spcPct val="150000"/>
            </a:lnSpc>
          </a:pPr>
          <a:endParaRPr lang="en-GB" sz="1600"/>
        </a:p>
      </dgm:t>
    </dgm:pt>
    <dgm:pt modelId="{F5086A2B-6F51-46B8-9EF9-F83648EB1272}" type="sibTrans" cxnId="{38CEA59D-A05D-47D4-AA06-C032B8DB2C28}">
      <dgm:prSet/>
      <dgm:spPr/>
      <dgm:t>
        <a:bodyPr/>
        <a:lstStyle/>
        <a:p>
          <a:pPr>
            <a:lnSpc>
              <a:spcPct val="150000"/>
            </a:lnSpc>
          </a:pPr>
          <a:endParaRPr lang="en-GB" sz="1600"/>
        </a:p>
      </dgm:t>
    </dgm:pt>
    <dgm:pt modelId="{5498FE55-839F-4895-A282-C596A2AB8A92}">
      <dgm:prSet custT="1"/>
      <dgm:spPr/>
      <dgm:t>
        <a:bodyPr/>
        <a:lstStyle/>
        <a:p>
          <a:pPr algn="ctr">
            <a:lnSpc>
              <a:spcPct val="150000"/>
            </a:lnSpc>
          </a:pPr>
          <a:r>
            <a:rPr lang="en-US" sz="1600" dirty="0">
              <a:solidFill>
                <a:schemeClr val="accent1"/>
              </a:solidFill>
            </a:rPr>
            <a:t>Partnerships with suppliers to ensure a steady supply of essential goods and services, often involving long-term contracts and negotiations.</a:t>
          </a:r>
          <a:endParaRPr lang="el-GR" sz="1600" dirty="0">
            <a:solidFill>
              <a:schemeClr val="accent1"/>
            </a:solidFill>
          </a:endParaRPr>
        </a:p>
      </dgm:t>
    </dgm:pt>
    <dgm:pt modelId="{16076B7C-6D55-4E96-A16F-9A84C86FB2AD}" type="parTrans" cxnId="{E758F9B0-2B73-4D62-B132-C2A62A910C4C}">
      <dgm:prSet/>
      <dgm:spPr/>
      <dgm:t>
        <a:bodyPr/>
        <a:lstStyle/>
        <a:p>
          <a:pPr>
            <a:lnSpc>
              <a:spcPct val="150000"/>
            </a:lnSpc>
          </a:pPr>
          <a:endParaRPr lang="en-GB" sz="1600"/>
        </a:p>
      </dgm:t>
    </dgm:pt>
    <dgm:pt modelId="{261AB8B5-353B-4222-BDA4-A57CDEC19EF2}" type="sibTrans" cxnId="{E758F9B0-2B73-4D62-B132-C2A62A910C4C}">
      <dgm:prSet/>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dgm:presLayoutVars>
          <dgm:bulletEnabled val="1"/>
        </dgm:presLayoutVars>
      </dgm:prSet>
      <dgm:spPr/>
    </dgm:pt>
  </dgm:ptLst>
  <dgm:cxnLst>
    <dgm:cxn modelId="{029B5305-CA2C-4A6B-8EA5-055BF11E4745}" srcId="{9C79CB29-8DD3-4ABF-9AB1-6AC2DAEAE837}" destId="{AF8C1833-112E-48FC-BBB8-56A1EA409DD1}" srcOrd="0" destOrd="0" parTransId="{5BDA08B2-390A-44BC-8212-012A89CAD04B}" sibTransId="{2B9295D6-CAF7-40B8-AFA3-227E8E991654}"/>
    <dgm:cxn modelId="{B7905507-1501-4CFB-996B-FDE0FCA0AF87}" type="presOf" srcId="{0EC005FA-DC08-44D1-85B9-6F5B32006F00}" destId="{9F455813-D37E-4E31-9143-21F48594A140}" srcOrd="0" destOrd="0" presId="urn:microsoft.com/office/officeart/2005/8/layout/hList1"/>
    <dgm:cxn modelId="{105AF610-1B8C-4C29-A279-70A1B1CAED68}" type="presOf" srcId="{FE4EF5D4-D2BC-48F1-8A60-DEF04D10B2BD}" destId="{768BAD7E-129D-4A6B-B1BA-E3371ECAA5B2}" srcOrd="0" destOrd="0" presId="urn:microsoft.com/office/officeart/2005/8/layout/hList1"/>
    <dgm:cxn modelId="{6FB29F13-D4E4-497B-8754-EDFDE63D1236}" srcId="{48851560-A627-4B97-8643-1D753504926E}" destId="{0EC005FA-DC08-44D1-85B9-6F5B32006F00}" srcOrd="1" destOrd="0" parTransId="{A43ED5CF-3BE8-416C-AD5C-024FC8314B66}" sibTransId="{ADCAB4F3-5A61-4C83-A739-B62A40BFB289}"/>
    <dgm:cxn modelId="{018B4622-E16F-46BF-8022-DD548031CAB6}" type="presOf" srcId="{48851560-A627-4B97-8643-1D753504926E}" destId="{0BE714A6-8B0F-4301-AEA9-6DDE5B43DEC9}" srcOrd="0" destOrd="0" presId="urn:microsoft.com/office/officeart/2005/8/layout/hList1"/>
    <dgm:cxn modelId="{5FFB5C3D-35B1-4A00-868B-A0CFA66F50FA}" type="presOf" srcId="{4DBBCB8D-5726-44DD-A444-9BA2537026D8}" destId="{854B1733-A049-453F-ABF3-27C90BB00677}" srcOrd="0" destOrd="0" presId="urn:microsoft.com/office/officeart/2005/8/layout/hList1"/>
    <dgm:cxn modelId="{9D8F8961-FC83-4A32-8F88-9C3FB00A78B0}" srcId="{48851560-A627-4B97-8643-1D753504926E}" destId="{9C79CB29-8DD3-4ABF-9AB1-6AC2DAEAE837}" srcOrd="0" destOrd="0" parTransId="{0EDDC50B-0D49-453F-BFDD-0175DB3C3A1E}" sibTransId="{4A0F6B83-3D1F-4F8C-B10A-0245E7AFAC1C}"/>
    <dgm:cxn modelId="{DFF49343-FC8D-4273-A60E-5D005C29F600}" srcId="{0EC005FA-DC08-44D1-85B9-6F5B32006F00}" destId="{FE4EF5D4-D2BC-48F1-8A60-DEF04D10B2BD}" srcOrd="0" destOrd="0" parTransId="{A5A04827-F5DC-4603-ACF6-AD5B5206F681}" sibTransId="{1CB9A00E-A9F8-4642-88F9-F86749D11ECA}"/>
    <dgm:cxn modelId="{45803E66-701A-4176-AB7C-58145F5EA97B}" srcId="{48851560-A627-4B97-8643-1D753504926E}" destId="{4DBBCB8D-5726-44DD-A444-9BA2537026D8}" srcOrd="3" destOrd="0" parTransId="{2A458409-827D-4FE3-95B7-A16E58B0F257}" sibTransId="{2A55D4DB-12BE-4697-8D1A-FBC78289C7F9}"/>
    <dgm:cxn modelId="{27773054-57C2-4C2D-B78E-F144C695A7CF}" type="presOf" srcId="{9CE28B6A-63EA-4F7C-A0E5-05FD9931ED52}" destId="{53718599-0751-48A0-AB75-575F2BA4672C}" srcOrd="0" destOrd="0" presId="urn:microsoft.com/office/officeart/2005/8/layout/hList1"/>
    <dgm:cxn modelId="{3EA45354-D23D-458D-9323-3F467C9CF5D2}" type="presOf" srcId="{9C79CB29-8DD3-4ABF-9AB1-6AC2DAEAE837}" destId="{FE3B1537-1369-4F6D-AA4E-46E1BA7F3015}" srcOrd="0" destOrd="0" presId="urn:microsoft.com/office/officeart/2005/8/layout/hList1"/>
    <dgm:cxn modelId="{7B9E3478-57DE-4F26-8E43-65B1CE6739B1}" type="presOf" srcId="{5498FE55-839F-4895-A282-C596A2AB8A92}" destId="{507CDC8A-0F69-477A-A506-1D7F72E52B78}" srcOrd="0" destOrd="0" presId="urn:microsoft.com/office/officeart/2005/8/layout/hList1"/>
    <dgm:cxn modelId="{7D0C667F-3B5E-40A8-B020-EB53316431DB}" type="presOf" srcId="{AF8C1833-112E-48FC-BBB8-56A1EA409DD1}" destId="{D7B1BD6C-7FE9-4718-96A4-7BC9176E5012}" srcOrd="0" destOrd="0" presId="urn:microsoft.com/office/officeart/2005/8/layout/hList1"/>
    <dgm:cxn modelId="{809A8E99-FA1C-420D-B0BC-65A30DBCC724}" srcId="{48851560-A627-4B97-8643-1D753504926E}" destId="{B1C79374-91CA-415A-831C-20EB35098FC7}" srcOrd="2" destOrd="0" parTransId="{3CCD5D18-1B48-416E-BAE2-C1C383C131BD}" sibTransId="{A51C1044-0C55-4195-B9AB-43BE6B984F0A}"/>
    <dgm:cxn modelId="{38CEA59D-A05D-47D4-AA06-C032B8DB2C28}" srcId="{B1C79374-91CA-415A-831C-20EB35098FC7}" destId="{9CE28B6A-63EA-4F7C-A0E5-05FD9931ED52}" srcOrd="0" destOrd="0" parTransId="{474C1323-6D17-4E89-8F3F-83340F21947E}" sibTransId="{F5086A2B-6F51-46B8-9EF9-F83648EB1272}"/>
    <dgm:cxn modelId="{15314DAF-3786-40E9-A5F4-7CFF1A1D0380}" type="presOf" srcId="{B1C79374-91CA-415A-831C-20EB35098FC7}" destId="{B04A6231-8DD1-4BD2-B065-0A9A1E9FB12B}" srcOrd="0" destOrd="0" presId="urn:microsoft.com/office/officeart/2005/8/layout/hList1"/>
    <dgm:cxn modelId="{E758F9B0-2B73-4D62-B132-C2A62A910C4C}" srcId="{4DBBCB8D-5726-44DD-A444-9BA2537026D8}" destId="{5498FE55-839F-4895-A282-C596A2AB8A92}" srcOrd="0" destOrd="0" parTransId="{16076B7C-6D55-4E96-A16F-9A84C86FB2AD}" sibTransId="{261AB8B5-353B-4222-BDA4-A57CDEC19EF2}"/>
    <dgm:cxn modelId="{1C551B87-3514-4723-986D-0B4B1AFB5B51}" type="presParOf" srcId="{0BE714A6-8B0F-4301-AEA9-6DDE5B43DEC9}" destId="{482659EA-EC21-4291-AE33-3F2AD251D274}" srcOrd="0" destOrd="0" presId="urn:microsoft.com/office/officeart/2005/8/layout/hList1"/>
    <dgm:cxn modelId="{EB244D1A-30DD-4245-ACB2-9FCD60D2F32A}" type="presParOf" srcId="{482659EA-EC21-4291-AE33-3F2AD251D274}" destId="{FE3B1537-1369-4F6D-AA4E-46E1BA7F3015}" srcOrd="0" destOrd="0" presId="urn:microsoft.com/office/officeart/2005/8/layout/hList1"/>
    <dgm:cxn modelId="{18F2498A-9B66-4305-94F0-9AF353422E4B}" type="presParOf" srcId="{482659EA-EC21-4291-AE33-3F2AD251D274}" destId="{D7B1BD6C-7FE9-4718-96A4-7BC9176E5012}" srcOrd="1" destOrd="0" presId="urn:microsoft.com/office/officeart/2005/8/layout/hList1"/>
    <dgm:cxn modelId="{27EE438D-C8EF-4136-9065-B57AEF2262D7}" type="presParOf" srcId="{0BE714A6-8B0F-4301-AEA9-6DDE5B43DEC9}" destId="{3A518744-43CC-452E-8039-6C48488EDBC1}" srcOrd="1" destOrd="0" presId="urn:microsoft.com/office/officeart/2005/8/layout/hList1"/>
    <dgm:cxn modelId="{720C9FF6-B86B-455A-B78E-D30C130D04A7}" type="presParOf" srcId="{0BE714A6-8B0F-4301-AEA9-6DDE5B43DEC9}" destId="{4E1D5536-5F9C-43A8-8808-104478C65578}" srcOrd="2" destOrd="0" presId="urn:microsoft.com/office/officeart/2005/8/layout/hList1"/>
    <dgm:cxn modelId="{7F754F45-0F46-46FC-A627-5D86FC5441BF}" type="presParOf" srcId="{4E1D5536-5F9C-43A8-8808-104478C65578}" destId="{9F455813-D37E-4E31-9143-21F48594A140}" srcOrd="0" destOrd="0" presId="urn:microsoft.com/office/officeart/2005/8/layout/hList1"/>
    <dgm:cxn modelId="{C4761E45-9B60-4843-9207-AD5A1898A1B0}" type="presParOf" srcId="{4E1D5536-5F9C-43A8-8808-104478C65578}" destId="{768BAD7E-129D-4A6B-B1BA-E3371ECAA5B2}" srcOrd="1" destOrd="0" presId="urn:microsoft.com/office/officeart/2005/8/layout/hList1"/>
    <dgm:cxn modelId="{8CC81C3A-15A4-4A83-ACFF-707E96DA3D37}" type="presParOf" srcId="{0BE714A6-8B0F-4301-AEA9-6DDE5B43DEC9}" destId="{B48AC65A-8D96-499E-BBCE-D8973BE7C803}" srcOrd="3" destOrd="0" presId="urn:microsoft.com/office/officeart/2005/8/layout/hList1"/>
    <dgm:cxn modelId="{DB1F67FF-9DF5-450E-8D05-C8F58D6545F1}" type="presParOf" srcId="{0BE714A6-8B0F-4301-AEA9-6DDE5B43DEC9}" destId="{68A93F2E-86C0-4515-86A5-ED3DEC991DCF}" srcOrd="4" destOrd="0" presId="urn:microsoft.com/office/officeart/2005/8/layout/hList1"/>
    <dgm:cxn modelId="{B51B5C01-73F7-48F6-ADE3-97ED0D5AC087}" type="presParOf" srcId="{68A93F2E-86C0-4515-86A5-ED3DEC991DCF}" destId="{B04A6231-8DD1-4BD2-B065-0A9A1E9FB12B}" srcOrd="0" destOrd="0" presId="urn:microsoft.com/office/officeart/2005/8/layout/hList1"/>
    <dgm:cxn modelId="{906472DD-DBB3-4C87-AA1F-AF1E41D7A03E}" type="presParOf" srcId="{68A93F2E-86C0-4515-86A5-ED3DEC991DCF}" destId="{53718599-0751-48A0-AB75-575F2BA4672C}" srcOrd="1" destOrd="0" presId="urn:microsoft.com/office/officeart/2005/8/layout/hList1"/>
    <dgm:cxn modelId="{F8188FAF-94B3-4562-A38B-229641494889}" type="presParOf" srcId="{0BE714A6-8B0F-4301-AEA9-6DDE5B43DEC9}" destId="{5A912740-A937-430D-B06E-D3E01B30EA4E}" srcOrd="5" destOrd="0" presId="urn:microsoft.com/office/officeart/2005/8/layout/hList1"/>
    <dgm:cxn modelId="{38EAAD5B-8459-4992-AE6A-206797039FAA}" type="presParOf" srcId="{0BE714A6-8B0F-4301-AEA9-6DDE5B43DEC9}" destId="{E6F95944-E0F2-4C65-9A27-AE6043401350}" srcOrd="6" destOrd="0" presId="urn:microsoft.com/office/officeart/2005/8/layout/hList1"/>
    <dgm:cxn modelId="{EB67FEDA-0561-4893-B02D-C6FE8ACD4D69}" type="presParOf" srcId="{E6F95944-E0F2-4C65-9A27-AE6043401350}" destId="{854B1733-A049-453F-ABF3-27C90BB00677}" srcOrd="0" destOrd="0" presId="urn:microsoft.com/office/officeart/2005/8/layout/hList1"/>
    <dgm:cxn modelId="{1860EFEC-ECEE-492B-828C-2E14917826E5}"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722A443F-A1F5-4F32-BE38-D32868899F49}">
      <dgm:prSet phldrT="[Text]" custT="1"/>
      <dgm:spPr/>
      <dgm:t>
        <a:bodyPr/>
        <a:lstStyle/>
        <a:p>
          <a:pPr algn="l">
            <a:lnSpc>
              <a:spcPct val="150000"/>
            </a:lnSpc>
            <a:buFont typeface="Arial" panose="020B0604020202020204" pitchFamily="34" charset="0"/>
            <a:buChar char="•"/>
          </a:pPr>
          <a:r>
            <a:rPr lang="en-US" sz="1600" b="1" dirty="0">
              <a:solidFill>
                <a:schemeClr val="accent1"/>
              </a:solidFill>
            </a:rPr>
            <a:t>Fixed Costs</a:t>
          </a:r>
          <a:r>
            <a:rPr lang="en-US" sz="1600" dirty="0">
              <a:solidFill>
                <a:schemeClr val="accent1"/>
              </a:solidFill>
            </a:rPr>
            <a:t>:</a:t>
          </a:r>
          <a:endParaRPr lang="en-GB" sz="1600" dirty="0">
            <a:solidFill>
              <a:schemeClr val="accent1"/>
            </a:solidFill>
          </a:endParaRPr>
        </a:p>
      </dgm:t>
    </dgm:pt>
    <dgm:pt modelId="{98BED04D-CA6C-4A2B-862F-9F33FC31487C}" type="parTrans" cxnId="{5CB00686-8CC7-4DB2-8380-616F77ACCF5C}">
      <dgm:prSet/>
      <dgm:spPr/>
      <dgm:t>
        <a:bodyPr/>
        <a:lstStyle/>
        <a:p>
          <a:pPr algn="just">
            <a:lnSpc>
              <a:spcPct val="150000"/>
            </a:lnSpc>
          </a:pPr>
          <a:endParaRPr lang="en-GB" sz="1600">
            <a:solidFill>
              <a:schemeClr val="accent1"/>
            </a:solidFill>
          </a:endParaRPr>
        </a:p>
      </dgm:t>
    </dgm:pt>
    <dgm:pt modelId="{9CFFAAD0-C9CC-410B-85D3-91C59D598A32}" type="sibTrans" cxnId="{5CB00686-8CC7-4DB2-8380-616F77ACCF5C}">
      <dgm:prSet/>
      <dgm:spPr/>
      <dgm:t>
        <a:bodyPr/>
        <a:lstStyle/>
        <a:p>
          <a:pPr algn="just">
            <a:lnSpc>
              <a:spcPct val="150000"/>
            </a:lnSpc>
          </a:pPr>
          <a:endParaRPr lang="en-GB" sz="1600">
            <a:solidFill>
              <a:schemeClr val="accent1"/>
            </a:solidFill>
          </a:endParaRPr>
        </a:p>
      </dgm:t>
    </dgm:pt>
    <dgm:pt modelId="{DC50B3CB-94BF-4829-98B4-80236871AFB0}">
      <dgm:prSet custT="1"/>
      <dgm:spPr/>
      <dgm:t>
        <a:bodyPr/>
        <a:lstStyle/>
        <a:p>
          <a:pPr algn="l">
            <a:lnSpc>
              <a:spcPct val="150000"/>
            </a:lnSpc>
            <a:buFont typeface="Arial" panose="020B0604020202020204" pitchFamily="34" charset="0"/>
            <a:buChar char="•"/>
          </a:pPr>
          <a:r>
            <a:rPr lang="en-US" sz="1600" b="1" dirty="0">
              <a:solidFill>
                <a:schemeClr val="accent1"/>
              </a:solidFill>
            </a:rPr>
            <a:t>Variable Costs</a:t>
          </a:r>
          <a:r>
            <a:rPr lang="en-US" sz="1600" dirty="0">
              <a:solidFill>
                <a:schemeClr val="accent1"/>
              </a:solidFill>
            </a:rPr>
            <a:t>:</a:t>
          </a:r>
        </a:p>
      </dgm:t>
    </dgm:pt>
    <dgm:pt modelId="{0EC3C062-6FA0-4087-A61D-7AE17A5A807B}" type="parTrans" cxnId="{67DE8641-AFD4-49B7-A834-21C30944BC0B}">
      <dgm:prSet/>
      <dgm:spPr/>
      <dgm:t>
        <a:bodyPr/>
        <a:lstStyle/>
        <a:p>
          <a:pPr algn="just">
            <a:lnSpc>
              <a:spcPct val="150000"/>
            </a:lnSpc>
          </a:pPr>
          <a:endParaRPr lang="en-GB" sz="1600">
            <a:solidFill>
              <a:schemeClr val="accent1"/>
            </a:solidFill>
          </a:endParaRPr>
        </a:p>
      </dgm:t>
    </dgm:pt>
    <dgm:pt modelId="{D324C38A-DFCC-4CDC-90D9-2E805DC92507}" type="sibTrans" cxnId="{67DE8641-AFD4-49B7-A834-21C30944BC0B}">
      <dgm:prSet/>
      <dgm:spPr/>
      <dgm:t>
        <a:bodyPr/>
        <a:lstStyle/>
        <a:p>
          <a:pPr algn="just">
            <a:lnSpc>
              <a:spcPct val="150000"/>
            </a:lnSpc>
          </a:pPr>
          <a:endParaRPr lang="en-GB" sz="1600">
            <a:solidFill>
              <a:schemeClr val="accent1"/>
            </a:solidFill>
          </a:endParaRPr>
        </a:p>
      </dgm:t>
    </dgm:pt>
    <dgm:pt modelId="{C829EC75-AEFF-4766-A17C-7396295F45A7}">
      <dgm:prSet custT="1"/>
      <dgm:spPr/>
      <dgm:t>
        <a:bodyPr/>
        <a:lstStyle/>
        <a:p>
          <a:pPr algn="l">
            <a:lnSpc>
              <a:spcPct val="150000"/>
            </a:lnSpc>
            <a:buFont typeface="Arial" panose="020B0604020202020204" pitchFamily="34" charset="0"/>
            <a:buChar char="•"/>
          </a:pPr>
          <a:r>
            <a:rPr lang="en-US" sz="1600" b="1" dirty="0">
              <a:solidFill>
                <a:schemeClr val="accent1"/>
              </a:solidFill>
            </a:rPr>
            <a:t>Economies of Scale</a:t>
          </a:r>
          <a:r>
            <a:rPr lang="en-US" sz="1600" dirty="0">
              <a:solidFill>
                <a:schemeClr val="accent1"/>
              </a:solidFill>
            </a:rPr>
            <a:t>:</a:t>
          </a:r>
        </a:p>
      </dgm:t>
    </dgm:pt>
    <dgm:pt modelId="{725B560B-F66E-4238-AA26-2A4677CC1116}" type="parTrans" cxnId="{3AD258AD-AC11-439C-95FF-6D57EA7B8115}">
      <dgm:prSet/>
      <dgm:spPr/>
      <dgm:t>
        <a:bodyPr/>
        <a:lstStyle/>
        <a:p>
          <a:pPr algn="just">
            <a:lnSpc>
              <a:spcPct val="150000"/>
            </a:lnSpc>
          </a:pPr>
          <a:endParaRPr lang="en-GB" sz="1600">
            <a:solidFill>
              <a:schemeClr val="accent1"/>
            </a:solidFill>
          </a:endParaRPr>
        </a:p>
      </dgm:t>
    </dgm:pt>
    <dgm:pt modelId="{1E8413FA-190F-4601-AC79-9CCA5F368363}" type="sibTrans" cxnId="{3AD258AD-AC11-439C-95FF-6D57EA7B8115}">
      <dgm:prSet/>
      <dgm:spPr/>
      <dgm:t>
        <a:bodyPr/>
        <a:lstStyle/>
        <a:p>
          <a:pPr algn="just">
            <a:lnSpc>
              <a:spcPct val="150000"/>
            </a:lnSpc>
          </a:pPr>
          <a:endParaRPr lang="en-GB" sz="1600">
            <a:solidFill>
              <a:schemeClr val="accent1"/>
            </a:solidFill>
          </a:endParaRPr>
        </a:p>
      </dgm:t>
    </dgm:pt>
    <dgm:pt modelId="{0BA1733C-B470-4DEB-A345-2A9A0DD81EDC}">
      <dgm:prSet custT="1"/>
      <dgm:spPr/>
      <dgm:t>
        <a:bodyPr/>
        <a:lstStyle/>
        <a:p>
          <a:pPr algn="ctr">
            <a:lnSpc>
              <a:spcPct val="150000"/>
            </a:lnSpc>
            <a:buFont typeface="Arial" panose="020B0604020202020204" pitchFamily="34" charset="0"/>
            <a:buChar char="•"/>
          </a:pPr>
          <a:r>
            <a:rPr lang="en-US" sz="1600" b="1" dirty="0">
              <a:solidFill>
                <a:schemeClr val="accent1"/>
              </a:solidFill>
            </a:rPr>
            <a:t>Economies of Scope</a:t>
          </a:r>
          <a:r>
            <a:rPr lang="en-US" sz="1600" dirty="0">
              <a:solidFill>
                <a:schemeClr val="accent1"/>
              </a:solidFill>
            </a:rPr>
            <a:t>:</a:t>
          </a:r>
        </a:p>
      </dgm:t>
    </dgm:pt>
    <dgm:pt modelId="{8CB60846-3D8C-42C2-9CEA-F732EED892A3}" type="parTrans" cxnId="{86A9D328-1CE0-49A6-BD2A-D1A51F93AD32}">
      <dgm:prSet/>
      <dgm:spPr/>
      <dgm:t>
        <a:bodyPr/>
        <a:lstStyle/>
        <a:p>
          <a:pPr algn="just">
            <a:lnSpc>
              <a:spcPct val="150000"/>
            </a:lnSpc>
          </a:pPr>
          <a:endParaRPr lang="en-GB" sz="1600">
            <a:solidFill>
              <a:schemeClr val="accent1"/>
            </a:solidFill>
          </a:endParaRPr>
        </a:p>
      </dgm:t>
    </dgm:pt>
    <dgm:pt modelId="{DB591BAC-3E25-42A3-9417-E43530435C17}" type="sibTrans" cxnId="{86A9D328-1CE0-49A6-BD2A-D1A51F93AD32}">
      <dgm:prSet/>
      <dgm:spPr/>
      <dgm:t>
        <a:bodyPr/>
        <a:lstStyle/>
        <a:p>
          <a:pPr algn="just">
            <a:lnSpc>
              <a:spcPct val="150000"/>
            </a:lnSpc>
          </a:pPr>
          <a:endParaRPr lang="en-GB" sz="1600">
            <a:solidFill>
              <a:schemeClr val="accent1"/>
            </a:solidFill>
          </a:endParaRPr>
        </a:p>
      </dgm:t>
    </dgm:pt>
    <dgm:pt modelId="{8A8BB604-B3A5-44BD-BD6C-65555ADF6822}">
      <dgm:prSet phldrT="[Text]" custT="1"/>
      <dgm:spPr/>
      <dgm:t>
        <a:bodyPr/>
        <a:lstStyle/>
        <a:p>
          <a:pPr algn="l">
            <a:lnSpc>
              <a:spcPct val="150000"/>
            </a:lnSpc>
            <a:buFont typeface="Arial" panose="020B0604020202020204" pitchFamily="34" charset="0"/>
            <a:buChar char="•"/>
          </a:pPr>
          <a:r>
            <a:rPr lang="en-US" sz="1600" dirty="0">
              <a:solidFill>
                <a:schemeClr val="accent1"/>
              </a:solidFill>
            </a:rPr>
            <a:t>Expenses that do not change with production levels, such as rent, salaries, and insurance. These are predictable and recurring, providing stability in financial planning.</a:t>
          </a:r>
          <a:endParaRPr lang="en-GB" sz="1600" dirty="0">
            <a:solidFill>
              <a:schemeClr val="accent1"/>
            </a:solidFill>
          </a:endParaRPr>
        </a:p>
      </dgm:t>
    </dgm:pt>
    <dgm:pt modelId="{DBFB64C4-E4DC-4BBA-9A0B-1A4EBDAA8627}" type="parTrans" cxnId="{32095119-6C8E-48F2-AF7F-95D70C13564A}">
      <dgm:prSet/>
      <dgm:spPr/>
      <dgm:t>
        <a:bodyPr/>
        <a:lstStyle/>
        <a:p>
          <a:pPr algn="just">
            <a:lnSpc>
              <a:spcPct val="150000"/>
            </a:lnSpc>
          </a:pPr>
          <a:endParaRPr lang="en-GB" sz="1600">
            <a:solidFill>
              <a:schemeClr val="accent1"/>
            </a:solidFill>
          </a:endParaRPr>
        </a:p>
      </dgm:t>
    </dgm:pt>
    <dgm:pt modelId="{73490A80-0A83-4497-88C3-AE7BFF401160}" type="sibTrans" cxnId="{32095119-6C8E-48F2-AF7F-95D70C13564A}">
      <dgm:prSet/>
      <dgm:spPr/>
      <dgm:t>
        <a:bodyPr/>
        <a:lstStyle/>
        <a:p>
          <a:pPr algn="just">
            <a:lnSpc>
              <a:spcPct val="150000"/>
            </a:lnSpc>
          </a:pPr>
          <a:endParaRPr lang="en-GB" sz="1600">
            <a:solidFill>
              <a:schemeClr val="accent1"/>
            </a:solidFill>
          </a:endParaRPr>
        </a:p>
      </dgm:t>
    </dgm:pt>
    <dgm:pt modelId="{793FAFF7-023C-4DBA-BC52-AB2E1B3EA007}">
      <dgm:prSet custT="1"/>
      <dgm:spPr/>
      <dgm:t>
        <a:bodyPr/>
        <a:lstStyle/>
        <a:p>
          <a:pPr algn="l">
            <a:lnSpc>
              <a:spcPct val="150000"/>
            </a:lnSpc>
            <a:buFont typeface="Arial" panose="020B0604020202020204" pitchFamily="34" charset="0"/>
            <a:buChar char="•"/>
          </a:pPr>
          <a:r>
            <a:rPr lang="en-US" sz="1600" dirty="0">
              <a:solidFill>
                <a:schemeClr val="accent1"/>
              </a:solidFill>
            </a:rPr>
            <a:t>Costs that fluctuate with production volume, including raw materials, utility expenses, and shipping costs. These are directly tied to the scale of operations.</a:t>
          </a:r>
        </a:p>
      </dgm:t>
    </dgm:pt>
    <dgm:pt modelId="{8052D661-0B23-47AF-9D57-9ED5823AC7BF}" type="parTrans" cxnId="{77989F36-45DD-4E9B-980C-308CE2222826}">
      <dgm:prSet/>
      <dgm:spPr/>
      <dgm:t>
        <a:bodyPr/>
        <a:lstStyle/>
        <a:p>
          <a:pPr algn="just">
            <a:lnSpc>
              <a:spcPct val="150000"/>
            </a:lnSpc>
          </a:pPr>
          <a:endParaRPr lang="en-GB" sz="1600">
            <a:solidFill>
              <a:schemeClr val="accent1"/>
            </a:solidFill>
          </a:endParaRPr>
        </a:p>
      </dgm:t>
    </dgm:pt>
    <dgm:pt modelId="{D2852895-A4A2-4891-8E88-B46D0BC3DD31}" type="sibTrans" cxnId="{77989F36-45DD-4E9B-980C-308CE2222826}">
      <dgm:prSet/>
      <dgm:spPr/>
      <dgm:t>
        <a:bodyPr/>
        <a:lstStyle/>
        <a:p>
          <a:pPr algn="just">
            <a:lnSpc>
              <a:spcPct val="150000"/>
            </a:lnSpc>
          </a:pPr>
          <a:endParaRPr lang="en-GB" sz="1600">
            <a:solidFill>
              <a:schemeClr val="accent1"/>
            </a:solidFill>
          </a:endParaRPr>
        </a:p>
      </dgm:t>
    </dgm:pt>
    <dgm:pt modelId="{AA7721AF-1D42-4F18-8AF7-A0949225F7D4}">
      <dgm:prSet custT="1"/>
      <dgm:spPr/>
      <dgm:t>
        <a:bodyPr/>
        <a:lstStyle/>
        <a:p>
          <a:pPr algn="l">
            <a:lnSpc>
              <a:spcPct val="150000"/>
            </a:lnSpc>
            <a:buFont typeface="Arial" panose="020B0604020202020204" pitchFamily="34" charset="0"/>
            <a:buChar char="•"/>
          </a:pPr>
          <a:r>
            <a:rPr lang="en-US" sz="1600" dirty="0">
              <a:solidFill>
                <a:schemeClr val="accent1"/>
              </a:solidFill>
            </a:rPr>
            <a:t>Cost advantages achieved when a company increases production, resulting in lower per-unit costs. This is often due to efficiencies in production, bulk purchasing, or spreading overheads over more units.</a:t>
          </a:r>
        </a:p>
      </dgm:t>
    </dgm:pt>
    <dgm:pt modelId="{34BFF018-C7E2-421D-A49C-30DD5A30F685}" type="parTrans" cxnId="{0CCE59B8-F6CB-4BEF-B918-488BE8FE6A66}">
      <dgm:prSet/>
      <dgm:spPr/>
      <dgm:t>
        <a:bodyPr/>
        <a:lstStyle/>
        <a:p>
          <a:pPr algn="just">
            <a:lnSpc>
              <a:spcPct val="150000"/>
            </a:lnSpc>
          </a:pPr>
          <a:endParaRPr lang="en-GB" sz="1600">
            <a:solidFill>
              <a:schemeClr val="accent1"/>
            </a:solidFill>
          </a:endParaRPr>
        </a:p>
      </dgm:t>
    </dgm:pt>
    <dgm:pt modelId="{C2FE57DD-BCD8-4FDC-8866-C2E923BAB984}" type="sibTrans" cxnId="{0CCE59B8-F6CB-4BEF-B918-488BE8FE6A66}">
      <dgm:prSet/>
      <dgm:spPr/>
      <dgm:t>
        <a:bodyPr/>
        <a:lstStyle/>
        <a:p>
          <a:pPr algn="just">
            <a:lnSpc>
              <a:spcPct val="150000"/>
            </a:lnSpc>
          </a:pPr>
          <a:endParaRPr lang="en-GB" sz="1600">
            <a:solidFill>
              <a:schemeClr val="accent1"/>
            </a:solidFill>
          </a:endParaRPr>
        </a:p>
      </dgm:t>
    </dgm:pt>
    <dgm:pt modelId="{F4A8055E-FF7B-4160-BAD1-D027A53369C1}">
      <dgm:prSet custT="1"/>
      <dgm:spPr/>
      <dgm:t>
        <a:bodyPr/>
        <a:lstStyle/>
        <a:p>
          <a:pPr algn="l">
            <a:lnSpc>
              <a:spcPct val="150000"/>
            </a:lnSpc>
            <a:buFont typeface="Arial" panose="020B0604020202020204" pitchFamily="34" charset="0"/>
            <a:buChar char="•"/>
          </a:pPr>
          <a:r>
            <a:rPr lang="en-US" sz="1600">
              <a:solidFill>
                <a:schemeClr val="accent1"/>
              </a:solidFill>
            </a:rPr>
            <a:t> Cost advantages obtained by offering a variety of products or services that share resources, reducing the overall cost per product.</a:t>
          </a:r>
        </a:p>
      </dgm:t>
    </dgm:pt>
    <dgm:pt modelId="{898A781C-F4A5-487C-AD09-E0E1F1BFF0CB}" type="parTrans" cxnId="{072C5008-E749-4C65-8F9C-092D0821F62A}">
      <dgm:prSet/>
      <dgm:spPr/>
      <dgm:t>
        <a:bodyPr/>
        <a:lstStyle/>
        <a:p>
          <a:pPr algn="just">
            <a:lnSpc>
              <a:spcPct val="150000"/>
            </a:lnSpc>
          </a:pPr>
          <a:endParaRPr lang="en-GB" sz="1600">
            <a:solidFill>
              <a:schemeClr val="accent1"/>
            </a:solidFill>
          </a:endParaRPr>
        </a:p>
      </dgm:t>
    </dgm:pt>
    <dgm:pt modelId="{6D4AE8A8-C873-4BB5-80F1-7138418140AE}" type="sibTrans" cxnId="{072C5008-E749-4C65-8F9C-092D0821F62A}">
      <dgm:prSet/>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dgm:pt>
    <dgm:pt modelId="{A714D4E2-69AF-4BB3-9CDC-C8BFBEAEDA4F}" type="pres">
      <dgm:prSet presAssocID="{722A443F-A1F5-4F32-BE38-D32868899F49}" presName="Accent" presStyleLbl="alignNode1" presStyleIdx="0" presStyleCnt="4"/>
      <dgm:spPr/>
    </dgm:pt>
    <dgm:pt modelId="{CA5EF971-9B76-433E-8DC0-B04279FFF28D}" type="pres">
      <dgm:prSet presAssocID="{722A443F-A1F5-4F32-BE38-D32868899F49}" presName="Child" presStyleLbl="revTx" presStyleIdx="0" presStyleCnt="8">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custScaleY="43022" custLinFactNeighborX="325" custLinFactNeighborY="6725">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dgm:pt>
    <dgm:pt modelId="{B3851879-1A16-4116-9AD6-59CBFFF63516}" type="pres">
      <dgm:prSet presAssocID="{DC50B3CB-94BF-4829-98B4-80236871AFB0}" presName="Accent" presStyleLbl="alignNode1" presStyleIdx="1" presStyleCnt="4"/>
      <dgm:spPr/>
    </dgm:pt>
    <dgm:pt modelId="{44356D85-44C1-468E-820D-74F22FC3CBEB}" type="pres">
      <dgm:prSet presAssocID="{DC50B3CB-94BF-4829-98B4-80236871AFB0}" presName="Child" presStyleLbl="revTx" presStyleIdx="2" presStyleCnt="8">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custScaleY="46865" custLinFactNeighborX="325" custLinFactNeighborY="-25">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dgm:pt>
    <dgm:pt modelId="{780F7988-4799-46DA-ACC9-DB21EC394C9B}" type="pres">
      <dgm:prSet presAssocID="{C829EC75-AEFF-4766-A17C-7396295F45A7}" presName="Accent" presStyleLbl="alignNode1" presStyleIdx="2" presStyleCnt="4"/>
      <dgm:spPr/>
    </dgm:pt>
    <dgm:pt modelId="{7EB9338A-6270-418E-B18C-CF439F605092}" type="pres">
      <dgm:prSet presAssocID="{C829EC75-AEFF-4766-A17C-7396295F45A7}" presName="Child" presStyleLbl="revTx" presStyleIdx="4" presStyleCnt="8" custScaleX="110663" custLinFactNeighborX="-659" custLinFactNeighborY="1158">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custScaleX="107845" custScaleY="64158" custLinFactNeighborX="-1299" custLinFactNeighborY="-3843">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dgm:pt>
    <dgm:pt modelId="{7B5DA4EF-B65F-4584-A6B3-B5D3D1C5E464}" type="pres">
      <dgm:prSet presAssocID="{0BA1733C-B470-4DEB-A345-2A9A0DD81EDC}" presName="Accent" presStyleLbl="alignNode1" presStyleIdx="3" presStyleCnt="4"/>
      <dgm:spPr/>
    </dgm:pt>
    <dgm:pt modelId="{CDE0C98F-C9A5-4CB2-8A94-27E2FC22240F}" type="pres">
      <dgm:prSet presAssocID="{0BA1733C-B470-4DEB-A345-2A9A0DD81EDC}" presName="Child" presStyleLbl="revTx" presStyleIdx="6" presStyleCnt="8">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custScaleX="106488" custScaleY="49757" custLinFactNeighborX="425" custLinFactNeighborY="3868">
        <dgm:presLayoutVars>
          <dgm:chMax val="1"/>
          <dgm:chPref val="1"/>
          <dgm:bulletEnabled val="1"/>
        </dgm:presLayoutVars>
      </dgm:prSet>
      <dgm:spPr/>
    </dgm:pt>
  </dgm:ptLst>
  <dgm:cxnLst>
    <dgm:cxn modelId="{072C5008-E749-4C65-8F9C-092D0821F62A}" srcId="{0BA1733C-B470-4DEB-A345-2A9A0DD81EDC}" destId="{F4A8055E-FF7B-4160-BAD1-D027A53369C1}" srcOrd="0" destOrd="0" parTransId="{898A781C-F4A5-487C-AD09-E0E1F1BFF0CB}" sibTransId="{6D4AE8A8-C873-4BB5-80F1-7138418140AE}"/>
    <dgm:cxn modelId="{32095119-6C8E-48F2-AF7F-95D70C13564A}" srcId="{722A443F-A1F5-4F32-BE38-D32868899F49}" destId="{8A8BB604-B3A5-44BD-BD6C-65555ADF6822}" srcOrd="0" destOrd="0" parTransId="{DBFB64C4-E4DC-4BBA-9A0B-1A4EBDAA8627}" sibTransId="{73490A80-0A83-4497-88C3-AE7BFF401160}"/>
    <dgm:cxn modelId="{86A9D328-1CE0-49A6-BD2A-D1A51F93AD32}" srcId="{636ECF92-398D-4023-97B6-1FBC3430DCB4}" destId="{0BA1733C-B470-4DEB-A345-2A9A0DD81EDC}" srcOrd="3" destOrd="0" parTransId="{8CB60846-3D8C-42C2-9CEA-F732EED892A3}" sibTransId="{DB591BAC-3E25-42A3-9417-E43530435C17}"/>
    <dgm:cxn modelId="{7D92D129-4FBB-46F8-AB75-1B57E2D1CCCB}" type="presOf" srcId="{AA7721AF-1D42-4F18-8AF7-A0949225F7D4}" destId="{7EB9338A-6270-418E-B18C-CF439F605092}" srcOrd="0" destOrd="0" presId="urn:microsoft.com/office/officeart/2008/layout/IncreasingCircleProcess"/>
    <dgm:cxn modelId="{5476572D-0230-4FCC-A38A-75480B405B48}" type="presOf" srcId="{C829EC75-AEFF-4766-A17C-7396295F45A7}" destId="{3A338092-171E-4B4A-A42F-33C278EDD45C}" srcOrd="0" destOrd="0" presId="urn:microsoft.com/office/officeart/2008/layout/IncreasingCircleProcess"/>
    <dgm:cxn modelId="{77989F36-45DD-4E9B-980C-308CE2222826}" srcId="{DC50B3CB-94BF-4829-98B4-80236871AFB0}" destId="{793FAFF7-023C-4DBA-BC52-AB2E1B3EA007}" srcOrd="0" destOrd="0" parTransId="{8052D661-0B23-47AF-9D57-9ED5823AC7BF}" sibTransId="{D2852895-A4A2-4891-8E88-B46D0BC3DD31}"/>
    <dgm:cxn modelId="{9F52DE5E-EF06-4D19-A6CB-BA08F952BB9E}" type="presOf" srcId="{8A8BB604-B3A5-44BD-BD6C-65555ADF6822}" destId="{CA5EF971-9B76-433E-8DC0-B04279FFF28D}" srcOrd="0" destOrd="0" presId="urn:microsoft.com/office/officeart/2008/layout/IncreasingCircleProcess"/>
    <dgm:cxn modelId="{67DE8641-AFD4-49B7-A834-21C30944BC0B}" srcId="{636ECF92-398D-4023-97B6-1FBC3430DCB4}" destId="{DC50B3CB-94BF-4829-98B4-80236871AFB0}" srcOrd="1" destOrd="0" parTransId="{0EC3C062-6FA0-4087-A61D-7AE17A5A807B}" sibTransId="{D324C38A-DFCC-4CDC-90D9-2E805DC92507}"/>
    <dgm:cxn modelId="{A15B7050-BA54-4C8D-94D9-87B89B2D2FAF}" type="presOf" srcId="{F4A8055E-FF7B-4160-BAD1-D027A53369C1}" destId="{CDE0C98F-C9A5-4CB2-8A94-27E2FC22240F}" srcOrd="0" destOrd="0" presId="urn:microsoft.com/office/officeart/2008/layout/IncreasingCircleProcess"/>
    <dgm:cxn modelId="{93699A5A-716A-4756-B063-96C2380CA942}" type="presOf" srcId="{793FAFF7-023C-4DBA-BC52-AB2E1B3EA007}" destId="{44356D85-44C1-468E-820D-74F22FC3CBEB}" srcOrd="0" destOrd="0" presId="urn:microsoft.com/office/officeart/2008/layout/IncreasingCircleProcess"/>
    <dgm:cxn modelId="{F0D6F67E-3E01-4F90-A487-5F1E2AEF348F}" type="presOf" srcId="{636ECF92-398D-4023-97B6-1FBC3430DCB4}" destId="{50EB5F14-069D-4948-953C-F8338F61810F}" srcOrd="0" destOrd="0" presId="urn:microsoft.com/office/officeart/2008/layout/IncreasingCircleProcess"/>
    <dgm:cxn modelId="{5CB00686-8CC7-4DB2-8380-616F77ACCF5C}" srcId="{636ECF92-398D-4023-97B6-1FBC3430DCB4}" destId="{722A443F-A1F5-4F32-BE38-D32868899F49}" srcOrd="0" destOrd="0" parTransId="{98BED04D-CA6C-4A2B-862F-9F33FC31487C}" sibTransId="{9CFFAAD0-C9CC-410B-85D3-91C59D598A32}"/>
    <dgm:cxn modelId="{B88599A2-6905-4E4B-9062-B7725234BBF2}" type="presOf" srcId="{722A443F-A1F5-4F32-BE38-D32868899F49}" destId="{8DCFE669-267F-49A5-98CB-A9877CF3D1AC}" srcOrd="0" destOrd="0" presId="urn:microsoft.com/office/officeart/2008/layout/IncreasingCircleProcess"/>
    <dgm:cxn modelId="{3AD258AD-AC11-439C-95FF-6D57EA7B8115}" srcId="{636ECF92-398D-4023-97B6-1FBC3430DCB4}" destId="{C829EC75-AEFF-4766-A17C-7396295F45A7}" srcOrd="2" destOrd="0" parTransId="{725B560B-F66E-4238-AA26-2A4677CC1116}" sibTransId="{1E8413FA-190F-4601-AC79-9CCA5F368363}"/>
    <dgm:cxn modelId="{0CCE59B8-F6CB-4BEF-B918-488BE8FE6A66}" srcId="{C829EC75-AEFF-4766-A17C-7396295F45A7}" destId="{AA7721AF-1D42-4F18-8AF7-A0949225F7D4}" srcOrd="0" destOrd="0" parTransId="{34BFF018-C7E2-421D-A49C-30DD5A30F685}" sibTransId="{C2FE57DD-BCD8-4FDC-8866-C2E923BAB984}"/>
    <dgm:cxn modelId="{AA8C12E6-292F-42AB-8750-C0B4E5930141}" type="presOf" srcId="{0BA1733C-B470-4DEB-A345-2A9A0DD81EDC}" destId="{608CFB1C-EBAC-4AA2-A23A-353B22A6F8FD}" srcOrd="0" destOrd="0" presId="urn:microsoft.com/office/officeart/2008/layout/IncreasingCircleProcess"/>
    <dgm:cxn modelId="{B34796FA-DEA1-436A-8681-DE7131087098}" type="presOf" srcId="{DC50B3CB-94BF-4829-98B4-80236871AFB0}" destId="{39464305-3B2F-4F1C-8562-C58B7189439B}" srcOrd="0" destOrd="0" presId="urn:microsoft.com/office/officeart/2008/layout/IncreasingCircleProcess"/>
    <dgm:cxn modelId="{701DF90B-AFA5-4CF8-93FD-FA235C5B652C}" type="presParOf" srcId="{50EB5F14-069D-4948-953C-F8338F61810F}" destId="{AAA397A6-3DEB-499E-B6BF-EB493DD9F465}" srcOrd="0" destOrd="0" presId="urn:microsoft.com/office/officeart/2008/layout/IncreasingCircleProcess"/>
    <dgm:cxn modelId="{48573DBB-40CE-4642-B0CD-D388E1805DD4}" type="presParOf" srcId="{AAA397A6-3DEB-499E-B6BF-EB493DD9F465}" destId="{B55052B8-6082-4DD8-9A67-5E1AC9A714BE}" srcOrd="0" destOrd="0" presId="urn:microsoft.com/office/officeart/2008/layout/IncreasingCircleProcess"/>
    <dgm:cxn modelId="{4220C827-832E-48C2-A37C-58E6DD9A129F}" type="presParOf" srcId="{AAA397A6-3DEB-499E-B6BF-EB493DD9F465}" destId="{A714D4E2-69AF-4BB3-9CDC-C8BFBEAEDA4F}" srcOrd="1" destOrd="0" presId="urn:microsoft.com/office/officeart/2008/layout/IncreasingCircleProcess"/>
    <dgm:cxn modelId="{F1AB8ACD-8BFF-4A30-95C4-FE99021B88B3}" type="presParOf" srcId="{AAA397A6-3DEB-499E-B6BF-EB493DD9F465}" destId="{CA5EF971-9B76-433E-8DC0-B04279FFF28D}" srcOrd="2" destOrd="0" presId="urn:microsoft.com/office/officeart/2008/layout/IncreasingCircleProcess"/>
    <dgm:cxn modelId="{AE6D09F2-1FAF-40F2-B8C4-AD869A7DA41D}" type="presParOf" srcId="{AAA397A6-3DEB-499E-B6BF-EB493DD9F465}" destId="{8DCFE669-267F-49A5-98CB-A9877CF3D1AC}" srcOrd="3" destOrd="0" presId="urn:microsoft.com/office/officeart/2008/layout/IncreasingCircleProcess"/>
    <dgm:cxn modelId="{AA764A6D-0308-40D5-B06C-D1329480B652}" type="presParOf" srcId="{50EB5F14-069D-4948-953C-F8338F61810F}" destId="{044D8B18-6D96-4727-95EF-8F5082FD62F4}" srcOrd="1" destOrd="0" presId="urn:microsoft.com/office/officeart/2008/layout/IncreasingCircleProcess"/>
    <dgm:cxn modelId="{147ED89B-9DD9-4963-BBEE-844463A1D9E3}" type="presParOf" srcId="{50EB5F14-069D-4948-953C-F8338F61810F}" destId="{33021A35-5C17-4A17-A36B-41A6D619F1F1}" srcOrd="2" destOrd="0" presId="urn:microsoft.com/office/officeart/2008/layout/IncreasingCircleProcess"/>
    <dgm:cxn modelId="{41A81858-6E68-4D47-B667-DECB587BC93F}" type="presParOf" srcId="{33021A35-5C17-4A17-A36B-41A6D619F1F1}" destId="{0ACBB80F-1715-4FE3-9A34-B1918E88DF5C}" srcOrd="0" destOrd="0" presId="urn:microsoft.com/office/officeart/2008/layout/IncreasingCircleProcess"/>
    <dgm:cxn modelId="{D839521A-70E5-4E68-B607-FBE4FFFE98D6}" type="presParOf" srcId="{33021A35-5C17-4A17-A36B-41A6D619F1F1}" destId="{B3851879-1A16-4116-9AD6-59CBFFF63516}" srcOrd="1" destOrd="0" presId="urn:microsoft.com/office/officeart/2008/layout/IncreasingCircleProcess"/>
    <dgm:cxn modelId="{2F80EE1D-7208-4A36-95E6-7BAFD8910A72}" type="presParOf" srcId="{33021A35-5C17-4A17-A36B-41A6D619F1F1}" destId="{44356D85-44C1-468E-820D-74F22FC3CBEB}" srcOrd="2" destOrd="0" presId="urn:microsoft.com/office/officeart/2008/layout/IncreasingCircleProcess"/>
    <dgm:cxn modelId="{87E916AB-07EB-44D4-B396-972584E669C8}" type="presParOf" srcId="{33021A35-5C17-4A17-A36B-41A6D619F1F1}" destId="{39464305-3B2F-4F1C-8562-C58B7189439B}" srcOrd="3" destOrd="0" presId="urn:microsoft.com/office/officeart/2008/layout/IncreasingCircleProcess"/>
    <dgm:cxn modelId="{69A463FC-9F46-4422-8877-52D512679A2A}" type="presParOf" srcId="{50EB5F14-069D-4948-953C-F8338F61810F}" destId="{A546CEF3-9B64-4DCD-9341-D39A185E920A}" srcOrd="3" destOrd="0" presId="urn:microsoft.com/office/officeart/2008/layout/IncreasingCircleProcess"/>
    <dgm:cxn modelId="{FB6B6BBA-CDCD-45C0-8F3E-4E551C4809AB}" type="presParOf" srcId="{50EB5F14-069D-4948-953C-F8338F61810F}" destId="{8C2A8C85-BBAE-42E6-B102-E798270B563D}" srcOrd="4" destOrd="0" presId="urn:microsoft.com/office/officeart/2008/layout/IncreasingCircleProcess"/>
    <dgm:cxn modelId="{AFD2711F-CBA7-4DC9-9F74-B2407A96139A}" type="presParOf" srcId="{8C2A8C85-BBAE-42E6-B102-E798270B563D}" destId="{913FA436-5C06-48F9-9350-C679FC61BD13}" srcOrd="0" destOrd="0" presId="urn:microsoft.com/office/officeart/2008/layout/IncreasingCircleProcess"/>
    <dgm:cxn modelId="{7FB70CE2-79ED-42BA-B793-45DB716FCEE4}" type="presParOf" srcId="{8C2A8C85-BBAE-42E6-B102-E798270B563D}" destId="{780F7988-4799-46DA-ACC9-DB21EC394C9B}" srcOrd="1" destOrd="0" presId="urn:microsoft.com/office/officeart/2008/layout/IncreasingCircleProcess"/>
    <dgm:cxn modelId="{81BE949A-3B49-4479-8A0E-280243B0F005}" type="presParOf" srcId="{8C2A8C85-BBAE-42E6-B102-E798270B563D}" destId="{7EB9338A-6270-418E-B18C-CF439F605092}" srcOrd="2" destOrd="0" presId="urn:microsoft.com/office/officeart/2008/layout/IncreasingCircleProcess"/>
    <dgm:cxn modelId="{35B959ED-8CC9-47AD-9DA1-BC8294476254}" type="presParOf" srcId="{8C2A8C85-BBAE-42E6-B102-E798270B563D}" destId="{3A338092-171E-4B4A-A42F-33C278EDD45C}" srcOrd="3" destOrd="0" presId="urn:microsoft.com/office/officeart/2008/layout/IncreasingCircleProcess"/>
    <dgm:cxn modelId="{4A6316A2-4806-40B8-BCAA-0D25D7B4E74D}" type="presParOf" srcId="{50EB5F14-069D-4948-953C-F8338F61810F}" destId="{7E75FBE7-D0D3-4BB6-A409-DD7204173A36}" srcOrd="5" destOrd="0" presId="urn:microsoft.com/office/officeart/2008/layout/IncreasingCircleProcess"/>
    <dgm:cxn modelId="{4CD182D7-5F90-46A8-8F9D-14115F0C5974}" type="presParOf" srcId="{50EB5F14-069D-4948-953C-F8338F61810F}" destId="{081C1671-635F-4DD1-BCC5-E9780F0D4C96}" srcOrd="6" destOrd="0" presId="urn:microsoft.com/office/officeart/2008/layout/IncreasingCircleProcess"/>
    <dgm:cxn modelId="{95EE29D9-A812-461B-BCDD-12A3569FDE96}" type="presParOf" srcId="{081C1671-635F-4DD1-BCC5-E9780F0D4C96}" destId="{49BB1871-0047-4066-9AC3-3BB0372082BB}" srcOrd="0" destOrd="0" presId="urn:microsoft.com/office/officeart/2008/layout/IncreasingCircleProcess"/>
    <dgm:cxn modelId="{6728A993-C786-49D4-AD13-E8246063B72A}" type="presParOf" srcId="{081C1671-635F-4DD1-BCC5-E9780F0D4C96}" destId="{7B5DA4EF-B65F-4584-A6B3-B5D3D1C5E464}" srcOrd="1" destOrd="0" presId="urn:microsoft.com/office/officeart/2008/layout/IncreasingCircleProcess"/>
    <dgm:cxn modelId="{9FA7752D-924C-4A2E-8436-E9A8450CA98F}" type="presParOf" srcId="{081C1671-635F-4DD1-BCC5-E9780F0D4C96}" destId="{CDE0C98F-C9A5-4CB2-8A94-27E2FC22240F}" srcOrd="2" destOrd="0" presId="urn:microsoft.com/office/officeart/2008/layout/IncreasingCircleProcess"/>
    <dgm:cxn modelId="{2F45CF11-E57B-45BD-BCF6-1CE7E7806C22}" type="presParOf" srcId="{081C1671-635F-4DD1-BCC5-E9780F0D4C96}" destId="{608CFB1C-EBAC-4AA2-A23A-353B22A6F8FD}"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29C47E52-0105-497D-831F-2EFF8A8C9BDF}">
      <dgm:prSet custT="1"/>
      <dgm:spPr>
        <a:ln>
          <a:solidFill>
            <a:schemeClr val="tx1"/>
          </a:solidFill>
        </a:ln>
      </dgm:spPr>
      <dgm:t>
        <a:bodyPr/>
        <a:lstStyle/>
        <a:p>
          <a:pPr>
            <a:lnSpc>
              <a:spcPct val="150000"/>
            </a:lnSpc>
          </a:pPr>
          <a:r>
            <a:rPr lang="es-ES" sz="1600" b="1" err="1">
              <a:solidFill>
                <a:schemeClr val="tx1">
                  <a:lumMod val="20000"/>
                  <a:lumOff val="80000"/>
                </a:schemeClr>
              </a:solidFill>
            </a:rPr>
            <a:t>Validated</a:t>
          </a:r>
          <a:r>
            <a:rPr lang="es-ES" sz="1600" b="1">
              <a:solidFill>
                <a:schemeClr val="tx1">
                  <a:lumMod val="20000"/>
                  <a:lumOff val="80000"/>
                </a:schemeClr>
              </a:solidFill>
            </a:rPr>
            <a:t> </a:t>
          </a:r>
          <a:r>
            <a:rPr lang="en-US" sz="1600" b="1" noProof="0">
              <a:solidFill>
                <a:schemeClr val="tx1">
                  <a:lumMod val="20000"/>
                  <a:lumOff val="80000"/>
                </a:schemeClr>
              </a:solidFill>
            </a:rPr>
            <a:t>Business</a:t>
          </a:r>
          <a:r>
            <a:rPr lang="es-ES" sz="1600" b="1">
              <a:solidFill>
                <a:schemeClr val="tx1">
                  <a:lumMod val="20000"/>
                  <a:lumOff val="80000"/>
                </a:schemeClr>
              </a:solidFill>
            </a:rPr>
            <a:t> </a:t>
          </a:r>
          <a:r>
            <a:rPr lang="es-ES" sz="1600" b="1" err="1">
              <a:solidFill>
                <a:schemeClr val="tx1">
                  <a:lumMod val="20000"/>
                  <a:lumOff val="80000"/>
                </a:schemeClr>
              </a:solidFill>
            </a:rPr>
            <a:t>Model</a:t>
          </a:r>
          <a:r>
            <a:rPr lang="es-ES" sz="1600" b="1">
              <a:solidFill>
                <a:schemeClr val="tx1">
                  <a:lumMod val="20000"/>
                  <a:lumOff val="80000"/>
                </a:schemeClr>
              </a:solidFill>
            </a:rPr>
            <a:t> </a:t>
          </a:r>
          <a:r>
            <a:rPr lang="es-ES" sz="1600" b="1" err="1">
              <a:solidFill>
                <a:schemeClr val="tx1">
                  <a:lumMod val="20000"/>
                  <a:lumOff val="80000"/>
                </a:schemeClr>
              </a:solidFill>
            </a:rPr>
            <a:t>Canva</a:t>
          </a:r>
          <a:endParaRPr lang="en-US" sz="1600" b="1">
            <a:solidFill>
              <a:schemeClr val="tx1">
                <a:lumMod val="20000"/>
                <a:lumOff val="80000"/>
              </a:schemeClr>
            </a:solidFill>
          </a:endParaRPr>
        </a:p>
      </dgm:t>
    </dgm:pt>
    <dgm:pt modelId="{C2612830-3989-4299-B67C-E5D799C84A16}" type="parTrans" cxnId="{AA00A9C0-1027-4692-84B3-F4196BED1718}">
      <dgm:prSet/>
      <dgm:spPr/>
      <dgm:t>
        <a:bodyPr/>
        <a:lstStyle/>
        <a:p>
          <a:pPr>
            <a:lnSpc>
              <a:spcPct val="150000"/>
            </a:lnSpc>
          </a:pPr>
          <a:endParaRPr lang="en-US" sz="1600"/>
        </a:p>
      </dgm:t>
    </dgm:pt>
    <dgm:pt modelId="{82D3502D-A789-4867-897C-299BFBA3A278}" type="sibTrans" cxnId="{AA00A9C0-1027-4692-84B3-F4196BED1718}">
      <dgm:prSet/>
      <dgm:spPr/>
      <dgm:t>
        <a:bodyPr/>
        <a:lstStyle/>
        <a:p>
          <a:pPr>
            <a:lnSpc>
              <a:spcPct val="150000"/>
            </a:lnSpc>
          </a:pPr>
          <a:endParaRPr lang="en-US" sz="1600"/>
        </a:p>
      </dgm:t>
    </dgm:pt>
    <dgm:pt modelId="{06279DE0-F1D7-40F4-B882-4B8C7B1281D0}">
      <dgm:prSet custT="1"/>
      <dgm:spPr>
        <a:ln>
          <a:solidFill>
            <a:schemeClr val="tx1"/>
          </a:solidFill>
        </a:ln>
      </dgm:spPr>
      <dgm:t>
        <a:bodyPr/>
        <a:lstStyle/>
        <a:p>
          <a:pPr>
            <a:lnSpc>
              <a:spcPct val="150000"/>
            </a:lnSpc>
          </a:pPr>
          <a:r>
            <a:rPr lang="es-ES" sz="1600"/>
            <a:t> </a:t>
          </a:r>
          <a:endParaRPr lang="en-US" sz="1600"/>
        </a:p>
      </dgm:t>
    </dgm:pt>
    <dgm:pt modelId="{5B40BD13-B73C-4B60-809B-54A72F55FC9B}" type="parTrans" cxnId="{C68A8612-35C9-4AF6-B7BE-847DDD7461E0}">
      <dgm:prSet/>
      <dgm:spPr/>
      <dgm:t>
        <a:bodyPr/>
        <a:lstStyle/>
        <a:p>
          <a:pPr>
            <a:lnSpc>
              <a:spcPct val="150000"/>
            </a:lnSpc>
          </a:pPr>
          <a:endParaRPr lang="en-US" sz="1600"/>
        </a:p>
      </dgm:t>
    </dgm:pt>
    <dgm:pt modelId="{3E0FA598-6D56-48EB-AE8F-A7BB47718DAC}" type="sibTrans" cxnId="{C68A8612-35C9-4AF6-B7BE-847DDD7461E0}">
      <dgm:prSet/>
      <dgm:spPr/>
      <dgm:t>
        <a:bodyPr/>
        <a:lstStyle/>
        <a:p>
          <a:pPr>
            <a:lnSpc>
              <a:spcPct val="150000"/>
            </a:lnSpc>
          </a:pPr>
          <a:endParaRPr lang="en-US" sz="1600"/>
        </a:p>
      </dgm:t>
    </dgm:pt>
    <dgm:pt modelId="{02D59D22-202D-46CF-B615-541E8C58CECC}">
      <dgm:prSet custT="1"/>
      <dgm:spPr>
        <a:ln>
          <a:solidFill>
            <a:schemeClr val="tx1"/>
          </a:solidFill>
        </a:ln>
      </dgm:spPr>
      <dgm:t>
        <a:bodyPr/>
        <a:lstStyle/>
        <a:p>
          <a:pPr>
            <a:lnSpc>
              <a:spcPct val="150000"/>
            </a:lnSpc>
          </a:pPr>
          <a:r>
            <a:rPr lang="es-ES" sz="1600" b="1" err="1">
              <a:solidFill>
                <a:schemeClr val="tx1">
                  <a:lumMod val="20000"/>
                  <a:lumOff val="80000"/>
                </a:schemeClr>
              </a:solidFill>
            </a:rPr>
            <a:t>Strategic</a:t>
          </a:r>
          <a:r>
            <a:rPr lang="es-ES" sz="1600" b="1">
              <a:solidFill>
                <a:schemeClr val="tx1">
                  <a:lumMod val="20000"/>
                  <a:lumOff val="80000"/>
                </a:schemeClr>
              </a:solidFill>
            </a:rPr>
            <a:t> </a:t>
          </a:r>
          <a:r>
            <a:rPr lang="es-ES" sz="1600" b="1" err="1">
              <a:solidFill>
                <a:schemeClr val="tx1">
                  <a:lumMod val="20000"/>
                  <a:lumOff val="80000"/>
                </a:schemeClr>
              </a:solidFill>
            </a:rPr>
            <a:t>Roadmapping</a:t>
          </a:r>
          <a:endParaRPr lang="en-US" sz="1600" b="1">
            <a:solidFill>
              <a:schemeClr val="tx1">
                <a:lumMod val="20000"/>
                <a:lumOff val="80000"/>
              </a:schemeClr>
            </a:solidFill>
          </a:endParaRPr>
        </a:p>
      </dgm:t>
    </dgm:pt>
    <dgm:pt modelId="{FD9E9141-8096-4C81-8D97-C743E8711420}" type="parTrans" cxnId="{A088D188-011E-4E9E-8A16-21FA698FDA54}">
      <dgm:prSet/>
      <dgm:spPr/>
      <dgm:t>
        <a:bodyPr/>
        <a:lstStyle/>
        <a:p>
          <a:pPr>
            <a:lnSpc>
              <a:spcPct val="150000"/>
            </a:lnSpc>
          </a:pPr>
          <a:endParaRPr lang="en-US" sz="1600"/>
        </a:p>
      </dgm:t>
    </dgm:pt>
    <dgm:pt modelId="{AB359F0D-4CB5-42FE-8485-C42369C5E1A8}" type="sibTrans" cxnId="{A088D188-011E-4E9E-8A16-21FA698FDA54}">
      <dgm:prSet/>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C68A8612-35C9-4AF6-B7BE-847DDD7461E0}" srcId="{2B9AFDC9-17ED-47A2-8A32-B9CF3A2574D4}" destId="{06279DE0-F1D7-40F4-B882-4B8C7B1281D0}" srcOrd="1" destOrd="0" parTransId="{5B40BD13-B73C-4B60-809B-54A72F55FC9B}" sibTransId="{3E0FA598-6D56-48EB-AE8F-A7BB47718DAC}"/>
    <dgm:cxn modelId="{1F0B8532-C18F-49E6-9B52-2DDB3138D22D}" type="presOf" srcId="{2B9AFDC9-17ED-47A2-8A32-B9CF3A2574D4}" destId="{5C97F708-F03E-4255-A51C-C1640672FF67}" srcOrd="0" destOrd="0" presId="urn:microsoft.com/office/officeart/2005/8/layout/hierarchy1"/>
    <dgm:cxn modelId="{C54BFC38-27DA-46A2-9CBA-726B3AAE6101}" type="presOf" srcId="{06279DE0-F1D7-40F4-B882-4B8C7B1281D0}" destId="{A6F2A897-A2D1-40CB-B729-22FBB81553FE}" srcOrd="0" destOrd="0" presId="urn:microsoft.com/office/officeart/2005/8/layout/hierarchy1"/>
    <dgm:cxn modelId="{A088D188-011E-4E9E-8A16-21FA698FDA54}" srcId="{2B9AFDC9-17ED-47A2-8A32-B9CF3A2574D4}" destId="{02D59D22-202D-46CF-B615-541E8C58CECC}" srcOrd="2" destOrd="0" parTransId="{FD9E9141-8096-4C81-8D97-C743E8711420}" sibTransId="{AB359F0D-4CB5-42FE-8485-C42369C5E1A8}"/>
    <dgm:cxn modelId="{AA00A9C0-1027-4692-84B3-F4196BED1718}" srcId="{2B9AFDC9-17ED-47A2-8A32-B9CF3A2574D4}" destId="{29C47E52-0105-497D-831F-2EFF8A8C9BDF}" srcOrd="0" destOrd="0" parTransId="{C2612830-3989-4299-B67C-E5D799C84A16}" sibTransId="{82D3502D-A789-4867-897C-299BFBA3A278}"/>
    <dgm:cxn modelId="{6928D7E3-F57C-4F24-9FC4-E4BC50BD5659}" type="presOf" srcId="{29C47E52-0105-497D-831F-2EFF8A8C9BDF}" destId="{71E14E7F-97D7-4362-8FE6-589267249C79}" srcOrd="0" destOrd="0" presId="urn:microsoft.com/office/officeart/2005/8/layout/hierarchy1"/>
    <dgm:cxn modelId="{8B7CBEE6-5546-440A-8C2F-DE8172DC7278}" type="presOf" srcId="{02D59D22-202D-46CF-B615-541E8C58CECC}" destId="{BDF19859-05AA-4A13-938C-88388B8D402E}" srcOrd="0" destOrd="0" presId="urn:microsoft.com/office/officeart/2005/8/layout/hierarchy1"/>
    <dgm:cxn modelId="{19DA331A-69C6-43CA-B2D8-8F7B088EDC82}" type="presParOf" srcId="{5C97F708-F03E-4255-A51C-C1640672FF67}" destId="{243DF27C-E47B-4871-AAAB-A5E85731623C}" srcOrd="0" destOrd="0" presId="urn:microsoft.com/office/officeart/2005/8/layout/hierarchy1"/>
    <dgm:cxn modelId="{1C0EEC8E-B78B-4935-9DDA-F31ACC331ACF}" type="presParOf" srcId="{243DF27C-E47B-4871-AAAB-A5E85731623C}" destId="{E990B17A-0CD9-40A2-AD4C-310838D23E5D}" srcOrd="0" destOrd="0" presId="urn:microsoft.com/office/officeart/2005/8/layout/hierarchy1"/>
    <dgm:cxn modelId="{57D10820-E611-4C13-B95C-1EAB572A198A}" type="presParOf" srcId="{E990B17A-0CD9-40A2-AD4C-310838D23E5D}" destId="{4A80E5C6-C868-4EEF-AF92-C722989664C9}" srcOrd="0" destOrd="0" presId="urn:microsoft.com/office/officeart/2005/8/layout/hierarchy1"/>
    <dgm:cxn modelId="{A790825C-5BC1-4AA1-8F8A-13920A64C038}" type="presParOf" srcId="{E990B17A-0CD9-40A2-AD4C-310838D23E5D}" destId="{71E14E7F-97D7-4362-8FE6-589267249C79}" srcOrd="1" destOrd="0" presId="urn:microsoft.com/office/officeart/2005/8/layout/hierarchy1"/>
    <dgm:cxn modelId="{70F59AE4-279C-48B4-B260-5B5BE5753DCB}" type="presParOf" srcId="{243DF27C-E47B-4871-AAAB-A5E85731623C}" destId="{6177D7DA-C34D-4018-BAAA-06B6EFCBBB6A}" srcOrd="1" destOrd="0" presId="urn:microsoft.com/office/officeart/2005/8/layout/hierarchy1"/>
    <dgm:cxn modelId="{C4D943DC-2514-4CCE-8D6B-356501C1B22F}" type="presParOf" srcId="{5C97F708-F03E-4255-A51C-C1640672FF67}" destId="{5AC88134-B0B7-4B0B-AC89-2D4D46111CFB}" srcOrd="1" destOrd="0" presId="urn:microsoft.com/office/officeart/2005/8/layout/hierarchy1"/>
    <dgm:cxn modelId="{0B695DD4-AB43-46DE-9AC6-A1B02AB23994}" type="presParOf" srcId="{5AC88134-B0B7-4B0B-AC89-2D4D46111CFB}" destId="{2E92906A-B592-4EF1-83E8-6C11BFFB17CB}" srcOrd="0" destOrd="0" presId="urn:microsoft.com/office/officeart/2005/8/layout/hierarchy1"/>
    <dgm:cxn modelId="{48C66C8F-AA08-4A50-B290-497AAF98ABFB}" type="presParOf" srcId="{2E92906A-B592-4EF1-83E8-6C11BFFB17CB}" destId="{69011871-1702-4351-BC0E-004919A74363}" srcOrd="0" destOrd="0" presId="urn:microsoft.com/office/officeart/2005/8/layout/hierarchy1"/>
    <dgm:cxn modelId="{4C2839C1-8EF8-41A5-9BA4-D45F1528F118}" type="presParOf" srcId="{2E92906A-B592-4EF1-83E8-6C11BFFB17CB}" destId="{A6F2A897-A2D1-40CB-B729-22FBB81553FE}" srcOrd="1" destOrd="0" presId="urn:microsoft.com/office/officeart/2005/8/layout/hierarchy1"/>
    <dgm:cxn modelId="{2D2BFF18-E625-4651-BF8F-7599E31444A8}" type="presParOf" srcId="{5AC88134-B0B7-4B0B-AC89-2D4D46111CFB}" destId="{AE762FF1-ED9D-4AC0-BD08-AEE660BFDCC7}" srcOrd="1" destOrd="0" presId="urn:microsoft.com/office/officeart/2005/8/layout/hierarchy1"/>
    <dgm:cxn modelId="{6892EBBC-2C0E-4FAD-A110-BAF665143C7F}" type="presParOf" srcId="{5C97F708-F03E-4255-A51C-C1640672FF67}" destId="{21AFDC96-0E20-4FED-83F5-65AE3FD24963}" srcOrd="2" destOrd="0" presId="urn:microsoft.com/office/officeart/2005/8/layout/hierarchy1"/>
    <dgm:cxn modelId="{285F596A-D725-4DA5-9170-B5DD373DF617}" type="presParOf" srcId="{21AFDC96-0E20-4FED-83F5-65AE3FD24963}" destId="{573F49B8-C22A-4E0C-BCC2-32B003677A96}" srcOrd="0" destOrd="0" presId="urn:microsoft.com/office/officeart/2005/8/layout/hierarchy1"/>
    <dgm:cxn modelId="{67FBB59A-D803-45D2-BDFF-CADDF04A7C10}" type="presParOf" srcId="{573F49B8-C22A-4E0C-BCC2-32B003677A96}" destId="{2BA44185-4570-4C32-9759-E87D3F148DA7}" srcOrd="0" destOrd="0" presId="urn:microsoft.com/office/officeart/2005/8/layout/hierarchy1"/>
    <dgm:cxn modelId="{21159D9D-8F38-46CD-85A9-B4D9F360BDBA}" type="presParOf" srcId="{573F49B8-C22A-4E0C-BCC2-32B003677A96}" destId="{BDF19859-05AA-4A13-938C-88388B8D402E}" srcOrd="1" destOrd="0" presId="urn:microsoft.com/office/officeart/2005/8/layout/hierarchy1"/>
    <dgm:cxn modelId="{F70E073D-2BFB-43FC-9685-0BCB5A6E5147}"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 loCatId="list" qsTypeId="urn:microsoft.com/office/officeart/2005/8/quickstyle/simple1" qsCatId="simple" csTypeId="urn:microsoft.com/office/officeart/2005/8/colors/accent1_2" csCatId="accent1" phldr="1"/>
      <dgm:spPr/>
    </dgm:pt>
    <dgm:pt modelId="{A4ABA2C9-C218-4758-B6F2-AD5EED61CC31}">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dirty="0">
            <a:solidFill>
              <a:srgbClr val="FFFFFF"/>
            </a:solidFill>
          </a:endParaRPr>
        </a:p>
      </dgm:t>
    </dgm:pt>
    <dgm:pt modelId="{094C4D9F-E3CB-4F4A-9C6C-096CF4248F53}" type="parTrans" cxnId="{9A000B4B-17BC-43D0-8137-F0928086C99D}">
      <dgm:prSet/>
      <dgm:spPr/>
      <dgm:t>
        <a:bodyPr/>
        <a:lstStyle/>
        <a:p>
          <a:endParaRPr lang="en-GB" sz="1800">
            <a:solidFill>
              <a:srgbClr val="FFFFFF"/>
            </a:solidFill>
          </a:endParaRPr>
        </a:p>
      </dgm:t>
    </dgm:pt>
    <dgm:pt modelId="{AB12D96F-839B-4362-B5FD-51366C507CCD}" type="sibTrans" cxnId="{9A000B4B-17BC-43D0-8137-F0928086C99D}">
      <dgm:prSet/>
      <dgm:spPr/>
      <dgm:t>
        <a:bodyPr/>
        <a:lstStyle/>
        <a:p>
          <a:endParaRPr lang="en-GB" sz="1800">
            <a:solidFill>
              <a:srgbClr val="FFFFFF"/>
            </a:solidFill>
          </a:endParaRPr>
        </a:p>
      </dgm:t>
    </dgm:pt>
    <dgm:pt modelId="{48FC0E36-62B7-40DB-9794-4A1AA2BBCD4A}">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dirty="0">
            <a:solidFill>
              <a:srgbClr val="FFFFFF"/>
            </a:solidFill>
          </a:endParaRPr>
        </a:p>
      </dgm:t>
    </dgm:pt>
    <dgm:pt modelId="{BFC3B71F-8E2A-42C7-B3ED-C3663067DEBE}" type="parTrans" cxnId="{7D68D195-B298-434C-8BF1-465D10DD223A}">
      <dgm:prSet/>
      <dgm:spPr/>
      <dgm:t>
        <a:bodyPr/>
        <a:lstStyle/>
        <a:p>
          <a:endParaRPr lang="en-GB" sz="1800">
            <a:solidFill>
              <a:srgbClr val="FFFFFF"/>
            </a:solidFill>
          </a:endParaRPr>
        </a:p>
      </dgm:t>
    </dgm:pt>
    <dgm:pt modelId="{6BA13E83-B9DF-48CC-8487-A3F226B4C569}" type="sibTrans" cxnId="{7D68D195-B298-434C-8BF1-465D10DD223A}">
      <dgm:prSet/>
      <dgm:spPr/>
      <dgm:t>
        <a:bodyPr/>
        <a:lstStyle/>
        <a:p>
          <a:endParaRPr lang="en-GB" sz="1800">
            <a:solidFill>
              <a:srgbClr val="FFFFFF"/>
            </a:solidFill>
          </a:endParaRPr>
        </a:p>
      </dgm:t>
    </dgm:pt>
    <dgm:pt modelId="{5C1B8781-71C0-44C3-B70C-85D9D0F32B77}">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dirty="0">
            <a:solidFill>
              <a:srgbClr val="FFFFFF"/>
            </a:solidFill>
          </a:endParaRPr>
        </a:p>
      </dgm:t>
    </dgm:pt>
    <dgm:pt modelId="{3F4914FF-A998-4416-902D-536A78D44ABA}" type="parTrans" cxnId="{453E3AB7-74DB-4CEA-AF60-11F02042D8E9}">
      <dgm:prSet/>
      <dgm:spPr/>
      <dgm:t>
        <a:bodyPr/>
        <a:lstStyle/>
        <a:p>
          <a:endParaRPr lang="en-GB" sz="1800">
            <a:solidFill>
              <a:srgbClr val="FFFFFF"/>
            </a:solidFill>
          </a:endParaRPr>
        </a:p>
      </dgm:t>
    </dgm:pt>
    <dgm:pt modelId="{8F23D9FC-C9B7-45A2-89B7-B3969F35616A}" type="sibTrans" cxnId="{453E3AB7-74DB-4CEA-AF60-11F02042D8E9}">
      <dgm:prSet/>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gn="ctr">
            <a:lnSpc>
              <a:spcPct val="150000"/>
            </a:lnSpc>
            <a:buClrTx/>
            <a:buSzTx/>
            <a:buFontTx/>
            <a:buNone/>
          </a:pPr>
          <a:r>
            <a:rPr kumimoji="0" lang="en-US" sz="1600" b="0" i="1" u="none" strike="noStrike" cap="none" spc="0" normalizeH="0" baseline="0" noProof="0" dirty="0">
              <a:ln>
                <a:noFill/>
              </a:ln>
              <a:solidFill>
                <a:schemeClr val="accent1"/>
              </a:solidFill>
              <a:effectLst/>
              <a:uLnTx/>
              <a:uFillTx/>
              <a:latin typeface="Raleway"/>
              <a:ea typeface="+mn-ea"/>
              <a:cs typeface="+mn-cs"/>
            </a:rPr>
            <a:t>“To create a cultural platform where professional creators can break free of their medium’s constraints”</a:t>
          </a:r>
          <a:endParaRPr lang="en-GB" sz="1600" dirty="0">
            <a:solidFill>
              <a:schemeClr val="accent1"/>
            </a:solidFill>
          </a:endParaRPr>
        </a:p>
      </dgm:t>
    </dgm:pt>
    <dgm:pt modelId="{8ABEEC34-58E3-4E2D-8A7C-7C61E8125D03}" type="parTrans" cxnId="{23646966-D887-42F9-8A69-33D5EBFAE2E0}">
      <dgm:prSet/>
      <dgm:spPr/>
      <dgm:t>
        <a:bodyPr/>
        <a:lstStyle/>
        <a:p>
          <a:endParaRPr lang="en-GB" sz="1800">
            <a:solidFill>
              <a:srgbClr val="FFFFFF"/>
            </a:solidFill>
          </a:endParaRPr>
        </a:p>
      </dgm:t>
    </dgm:pt>
    <dgm:pt modelId="{7563A55F-3122-4A5D-9FDD-74F8FA16713C}" type="sibTrans" cxnId="{23646966-D887-42F9-8A69-33D5EBFAE2E0}">
      <dgm:prSet/>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en-US" sz="1600" i="1" dirty="0">
              <a:solidFill>
                <a:schemeClr val="accent1"/>
              </a:solidFill>
            </a:rPr>
            <a:t>   "To create a better everyday life for the many people."</a:t>
          </a:r>
          <a:endParaRPr lang="en-GB" sz="1600" dirty="0">
            <a:solidFill>
              <a:schemeClr val="accent1"/>
            </a:solidFill>
          </a:endParaRPr>
        </a:p>
      </dgm:t>
    </dgm:pt>
    <dgm:pt modelId="{B1AF2791-DF8D-44C6-B153-8B19CD88DD03}" type="parTrans" cxnId="{DBB560FB-E518-4924-B586-C79B01866946}">
      <dgm:prSet/>
      <dgm:spPr/>
      <dgm:t>
        <a:bodyPr/>
        <a:lstStyle/>
        <a:p>
          <a:endParaRPr lang="en-GB" sz="1800">
            <a:solidFill>
              <a:srgbClr val="FFFFFF"/>
            </a:solidFill>
          </a:endParaRPr>
        </a:p>
      </dgm:t>
    </dgm:pt>
    <dgm:pt modelId="{6FAB0D85-758A-4B64-8174-EB41D3B6A139}" type="sibTrans" cxnId="{DBB560FB-E518-4924-B586-C79B01866946}">
      <dgm:prSet/>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en-US" sz="1600" i="1" dirty="0">
              <a:solidFill>
                <a:schemeClr val="accent1"/>
              </a:solidFill>
            </a:rPr>
            <a:t>"To be the global leader in innovative technology solutions that drive progress and improve the quality of life for people around the world."</a:t>
          </a:r>
          <a:endParaRPr lang="en-GB" sz="1600" dirty="0">
            <a:solidFill>
              <a:schemeClr val="accent1"/>
            </a:solidFill>
          </a:endParaRPr>
        </a:p>
      </dgm:t>
    </dgm:pt>
    <dgm:pt modelId="{64BF9FF4-037C-4D27-AC61-18A46CC11A46}" type="parTrans" cxnId="{E75EDE69-053A-4932-A94B-F92FF70A1E25}">
      <dgm:prSet/>
      <dgm:spPr/>
      <dgm:t>
        <a:bodyPr/>
        <a:lstStyle/>
        <a:p>
          <a:endParaRPr lang="en-GB" sz="1800">
            <a:solidFill>
              <a:srgbClr val="FFFFFF"/>
            </a:solidFill>
          </a:endParaRPr>
        </a:p>
      </dgm:t>
    </dgm:pt>
    <dgm:pt modelId="{11377030-EA0A-4D7E-87D4-56C65CF3AF28}" type="sibTrans" cxnId="{E75EDE69-053A-4932-A94B-F92FF70A1E25}">
      <dgm:prSet/>
      <dgm:spPr/>
      <dgm:t>
        <a:bodyPr/>
        <a:lstStyle/>
        <a:p>
          <a:endParaRPr lang="en-GB" sz="1800">
            <a:solidFill>
              <a:srgbClr val="FFFFFF"/>
            </a:solidFill>
          </a:endParaRPr>
        </a:p>
      </dgm:t>
    </dgm:pt>
    <dgm:pt modelId="{25DD2829-6B3C-487E-A801-08F8CF974C9E}">
      <dgm:prSet phldrT="[Text]" custT="1"/>
      <dgm:spPr>
        <a:solidFill>
          <a:schemeClr val="bg1"/>
        </a:solidFill>
        <a:ln>
          <a:noFill/>
        </a:ln>
      </dgm:spPr>
      <dgm:t>
        <a:bodyPr/>
        <a:lstStyle/>
        <a:p>
          <a:pPr>
            <a:lnSpc>
              <a:spcPct val="150000"/>
            </a:lnSpc>
            <a:buNone/>
          </a:pPr>
          <a:endParaRPr lang="en-GB" sz="1600" dirty="0">
            <a:solidFill>
              <a:schemeClr val="accent1"/>
            </a:solidFill>
          </a:endParaRPr>
        </a:p>
      </dgm:t>
    </dgm:pt>
    <dgm:pt modelId="{47FB5507-482B-4571-BABE-899DC2B9094A}" type="parTrans" cxnId="{097DE5FE-9521-4C17-A57A-48C0F2496CF2}">
      <dgm:prSet/>
      <dgm:spPr/>
      <dgm:t>
        <a:bodyPr/>
        <a:lstStyle/>
        <a:p>
          <a:endParaRPr lang="en-GB"/>
        </a:p>
      </dgm:t>
    </dgm:pt>
    <dgm:pt modelId="{1DF59CB4-DAA2-4198-9C8D-A28D6838ED19}" type="sibTrans" cxnId="{097DE5FE-9521-4C17-A57A-48C0F2496CF2}">
      <dgm:prSet/>
      <dgm:spPr/>
      <dgm:t>
        <a:bodyPr/>
        <a:lstStyle/>
        <a:p>
          <a:endParaRPr lang="en-GB"/>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F04D6D0B-D77D-4821-AC7D-D1D103922C4E}" type="presOf" srcId="{A4ABA2C9-C218-4758-B6F2-AD5EED61CC31}" destId="{0C18075D-269F-4432-8705-1203C061C17B}" srcOrd="0" destOrd="0" presId="urn:microsoft.com/office/officeart/2005/8/layout/hList2"/>
    <dgm:cxn modelId="{7B6EDB20-BE55-4224-A0BA-5E2672B74DD9}" type="presOf" srcId="{534A72D6-231A-4DA0-872A-91DA5BDB0B3F}" destId="{1C60D586-C2B8-45B5-86E0-988663F86237}" srcOrd="0" destOrd="0" presId="urn:microsoft.com/office/officeart/2005/8/layout/hList2"/>
    <dgm:cxn modelId="{F04EFD32-4331-44AE-A4AD-7E3AD9669EB0}" type="presOf" srcId="{5C1B8781-71C0-44C3-B70C-85D9D0F32B77}" destId="{13772CFE-EE21-4598-853A-9B2EF6FCB4B8}" srcOrd="0" destOrd="0" presId="urn:microsoft.com/office/officeart/2005/8/layout/hList2"/>
    <dgm:cxn modelId="{DFE1B234-F39B-4B85-9464-282D6DE50E49}" type="presOf" srcId="{F71BE276-8A3D-4C4C-9ED3-10C0F08EFFA1}" destId="{4DC15E70-DF3F-4B70-AEC1-6B9754CA0D3A}" srcOrd="0" destOrd="0" presId="urn:microsoft.com/office/officeart/2005/8/layout/hList2"/>
    <dgm:cxn modelId="{23646966-D887-42F9-8A69-33D5EBFAE2E0}" srcId="{A4ABA2C9-C218-4758-B6F2-AD5EED61CC31}" destId="{7523EC35-9D95-4DC0-9781-7DCF73899EF4}" srcOrd="0" destOrd="0" parTransId="{8ABEEC34-58E3-4E2D-8A7C-7C61E8125D03}" sibTransId="{7563A55F-3122-4A5D-9FDD-74F8FA16713C}"/>
    <dgm:cxn modelId="{C4B4FA67-B432-4E9B-B078-8B74A09EA857}" type="presOf" srcId="{7523EC35-9D95-4DC0-9781-7DCF73899EF4}" destId="{C817AA52-779E-4C59-A1A2-AC4550444C02}" srcOrd="0" destOrd="0" presId="urn:microsoft.com/office/officeart/2005/8/layout/hList2"/>
    <dgm:cxn modelId="{E75EDE69-053A-4932-A94B-F92FF70A1E25}" srcId="{5C1B8781-71C0-44C3-B70C-85D9D0F32B77}" destId="{534A72D6-231A-4DA0-872A-91DA5BDB0B3F}" srcOrd="0" destOrd="0" parTransId="{64BF9FF4-037C-4D27-AC61-18A46CC11A46}" sibTransId="{11377030-EA0A-4D7E-87D4-56C65CF3AF28}"/>
    <dgm:cxn modelId="{9A000B4B-17BC-43D0-8137-F0928086C99D}" srcId="{F71BE276-8A3D-4C4C-9ED3-10C0F08EFFA1}" destId="{A4ABA2C9-C218-4758-B6F2-AD5EED61CC31}" srcOrd="0" destOrd="0" parTransId="{094C4D9F-E3CB-4F4A-9C6C-096CF4248F53}" sibTransId="{AB12D96F-839B-4362-B5FD-51366C507CCD}"/>
    <dgm:cxn modelId="{53DB5B52-1D2D-4CCA-A49A-FCC988BB2C08}" type="presOf" srcId="{B421BE47-2AC4-46F2-8467-B1DC5DAB22A0}" destId="{447F3CD8-57F2-4497-8D66-CA35ECF8CE52}" srcOrd="0" destOrd="1" presId="urn:microsoft.com/office/officeart/2005/8/layout/hList2"/>
    <dgm:cxn modelId="{7D68D195-B298-434C-8BF1-465D10DD223A}" srcId="{F71BE276-8A3D-4C4C-9ED3-10C0F08EFFA1}" destId="{48FC0E36-62B7-40DB-9794-4A1AA2BBCD4A}" srcOrd="1" destOrd="0" parTransId="{BFC3B71F-8E2A-42C7-B3ED-C3663067DEBE}" sibTransId="{6BA13E83-B9DF-48CC-8487-A3F226B4C569}"/>
    <dgm:cxn modelId="{7001D7A6-341E-4B0F-865E-D2E6BB55EC45}" type="presOf" srcId="{48FC0E36-62B7-40DB-9794-4A1AA2BBCD4A}" destId="{29DC348D-BC85-4F45-B9B5-948A3931BEDB}" srcOrd="0" destOrd="0" presId="urn:microsoft.com/office/officeart/2005/8/layout/hList2"/>
    <dgm:cxn modelId="{453E3AB7-74DB-4CEA-AF60-11F02042D8E9}" srcId="{F71BE276-8A3D-4C4C-9ED3-10C0F08EFFA1}" destId="{5C1B8781-71C0-44C3-B70C-85D9D0F32B77}" srcOrd="2" destOrd="0" parTransId="{3F4914FF-A998-4416-902D-536A78D44ABA}" sibTransId="{8F23D9FC-C9B7-45A2-89B7-B3969F35616A}"/>
    <dgm:cxn modelId="{36C153F1-4E95-420A-8744-895E557176CD}" type="presOf" srcId="{25DD2829-6B3C-487E-A801-08F8CF974C9E}" destId="{447F3CD8-57F2-4497-8D66-CA35ECF8CE52}" srcOrd="0" destOrd="0" presId="urn:microsoft.com/office/officeart/2005/8/layout/hList2"/>
    <dgm:cxn modelId="{DBB560FB-E518-4924-B586-C79B01866946}" srcId="{48FC0E36-62B7-40DB-9794-4A1AA2BBCD4A}" destId="{B421BE47-2AC4-46F2-8467-B1DC5DAB22A0}" srcOrd="1" destOrd="0" parTransId="{B1AF2791-DF8D-44C6-B153-8B19CD88DD03}" sibTransId="{6FAB0D85-758A-4B64-8174-EB41D3B6A139}"/>
    <dgm:cxn modelId="{097DE5FE-9521-4C17-A57A-48C0F2496CF2}" srcId="{48FC0E36-62B7-40DB-9794-4A1AA2BBCD4A}" destId="{25DD2829-6B3C-487E-A801-08F8CF974C9E}" srcOrd="0" destOrd="0" parTransId="{47FB5507-482B-4571-BABE-899DC2B9094A}" sibTransId="{1DF59CB4-DAA2-4198-9C8D-A28D6838ED19}"/>
    <dgm:cxn modelId="{FB31199E-FAAC-4B6F-838D-9BF1AC75748C}" type="presParOf" srcId="{4DC15E70-DF3F-4B70-AEC1-6B9754CA0D3A}" destId="{C39C254D-C5F4-4CC3-B791-5854F00C987C}" srcOrd="0" destOrd="0" presId="urn:microsoft.com/office/officeart/2005/8/layout/hList2"/>
    <dgm:cxn modelId="{55C62DB3-4920-41CD-AB85-4E6DD589DA59}" type="presParOf" srcId="{C39C254D-C5F4-4CC3-B791-5854F00C987C}" destId="{44C0422D-9934-410C-B04E-C32F953E3C79}" srcOrd="0" destOrd="0" presId="urn:microsoft.com/office/officeart/2005/8/layout/hList2"/>
    <dgm:cxn modelId="{CE4A891F-9222-482C-AC64-E594BABB2CEE}" type="presParOf" srcId="{C39C254D-C5F4-4CC3-B791-5854F00C987C}" destId="{C817AA52-779E-4C59-A1A2-AC4550444C02}" srcOrd="1" destOrd="0" presId="urn:microsoft.com/office/officeart/2005/8/layout/hList2"/>
    <dgm:cxn modelId="{29FFE213-D6F7-46F0-A338-B0A685E19DC8}" type="presParOf" srcId="{C39C254D-C5F4-4CC3-B791-5854F00C987C}" destId="{0C18075D-269F-4432-8705-1203C061C17B}" srcOrd="2" destOrd="0" presId="urn:microsoft.com/office/officeart/2005/8/layout/hList2"/>
    <dgm:cxn modelId="{2E198C78-3C06-4CF6-B08E-616636E56634}" type="presParOf" srcId="{4DC15E70-DF3F-4B70-AEC1-6B9754CA0D3A}" destId="{817E1929-7440-4563-BDF3-1249B177C2AD}" srcOrd="1" destOrd="0" presId="urn:microsoft.com/office/officeart/2005/8/layout/hList2"/>
    <dgm:cxn modelId="{68495BB1-E555-44DA-976C-6E8246B54D9A}" type="presParOf" srcId="{4DC15E70-DF3F-4B70-AEC1-6B9754CA0D3A}" destId="{A32BB31A-8A35-45FF-8BB4-79A16BB9B62D}" srcOrd="2" destOrd="0" presId="urn:microsoft.com/office/officeart/2005/8/layout/hList2"/>
    <dgm:cxn modelId="{E1D99336-6044-4D96-895A-2417CFA9CA43}" type="presParOf" srcId="{A32BB31A-8A35-45FF-8BB4-79A16BB9B62D}" destId="{9C709BC1-AA67-40F0-9CBC-24A0D656572D}" srcOrd="0" destOrd="0" presId="urn:microsoft.com/office/officeart/2005/8/layout/hList2"/>
    <dgm:cxn modelId="{5DF57FA5-338B-4CE4-A363-CCCA9C4C95A8}" type="presParOf" srcId="{A32BB31A-8A35-45FF-8BB4-79A16BB9B62D}" destId="{447F3CD8-57F2-4497-8D66-CA35ECF8CE52}" srcOrd="1" destOrd="0" presId="urn:microsoft.com/office/officeart/2005/8/layout/hList2"/>
    <dgm:cxn modelId="{48E1A56A-A12C-4CBE-B34A-ACA7F9C38210}" type="presParOf" srcId="{A32BB31A-8A35-45FF-8BB4-79A16BB9B62D}" destId="{29DC348D-BC85-4F45-B9B5-948A3931BEDB}" srcOrd="2" destOrd="0" presId="urn:microsoft.com/office/officeart/2005/8/layout/hList2"/>
    <dgm:cxn modelId="{EC1073DE-AD93-4690-8E74-1F8C7DDE06EC}" type="presParOf" srcId="{4DC15E70-DF3F-4B70-AEC1-6B9754CA0D3A}" destId="{7D61CAEF-8A08-4406-BFF1-15580D62C60B}" srcOrd="3" destOrd="0" presId="urn:microsoft.com/office/officeart/2005/8/layout/hList2"/>
    <dgm:cxn modelId="{145F786B-D29B-41CA-BA2C-BFC5AE5783D5}" type="presParOf" srcId="{4DC15E70-DF3F-4B70-AEC1-6B9754CA0D3A}" destId="{443EE211-FBEA-48DB-9E1B-747CC4B7DD1B}" srcOrd="4" destOrd="0" presId="urn:microsoft.com/office/officeart/2005/8/layout/hList2"/>
    <dgm:cxn modelId="{23B8A6F2-FC73-421A-8BB1-B25FBF4A5AFC}" type="presParOf" srcId="{443EE211-FBEA-48DB-9E1B-747CC4B7DD1B}" destId="{83673E96-4240-477F-A294-5AC42A71BE74}" srcOrd="0" destOrd="0" presId="urn:microsoft.com/office/officeart/2005/8/layout/hList2"/>
    <dgm:cxn modelId="{717DFCF8-A4AC-4912-B3DF-32CCF5528472}" type="presParOf" srcId="{443EE211-FBEA-48DB-9E1B-747CC4B7DD1B}" destId="{1C60D586-C2B8-45B5-86E0-988663F86237}" srcOrd="1" destOrd="0" presId="urn:microsoft.com/office/officeart/2005/8/layout/hList2"/>
    <dgm:cxn modelId="{5C56B3A5-BBF2-41BB-9E2A-0DB8CDE3B381}" type="presParOf" srcId="{443EE211-FBEA-48DB-9E1B-747CC4B7DD1B}" destId="{13772CFE-EE21-4598-853A-9B2EF6FCB4B8}"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C7F7E0AF-C80E-4272-BD66-99D3284CDCB5}">
      <dgm:prSet phldrT="[Text]"/>
      <dgm:spPr/>
      <dgm:t>
        <a:bodyPr/>
        <a:lstStyle/>
        <a:p>
          <a:r>
            <a:rPr lang="en-US" dirty="0">
              <a:solidFill>
                <a:schemeClr val="accent1"/>
              </a:solidFill>
            </a:rPr>
            <a:t>Clarify the Outcome:</a:t>
          </a:r>
          <a:endParaRPr lang="en-GB" dirty="0">
            <a:solidFill>
              <a:schemeClr val="accent1"/>
            </a:solidFill>
          </a:endParaRPr>
        </a:p>
      </dgm:t>
    </dgm:pt>
    <dgm:pt modelId="{3CD87F1F-1C5A-4EC6-97DF-31761406F4B2}" type="parTrans" cxnId="{ED309BF4-9618-4840-808F-E65A635979AF}">
      <dgm:prSet/>
      <dgm:spPr/>
      <dgm:t>
        <a:bodyPr/>
        <a:lstStyle/>
        <a:p>
          <a:endParaRPr lang="en-GB"/>
        </a:p>
      </dgm:t>
    </dgm:pt>
    <dgm:pt modelId="{098DBC77-CA9C-42A7-832B-79AF8C502FB8}" type="sibTrans" cxnId="{ED309BF4-9618-4840-808F-E65A635979AF}">
      <dgm:prSet/>
      <dgm:spPr/>
      <dgm:t>
        <a:bodyPr/>
        <a:lstStyle/>
        <a:p>
          <a:endParaRPr lang="en-GB"/>
        </a:p>
      </dgm:t>
    </dgm:pt>
    <dgm:pt modelId="{C731A887-A4F6-4FE8-BBDC-DC4642635BB1}">
      <dgm:prSet/>
      <dgm:spPr/>
      <dgm:t>
        <a:bodyPr/>
        <a:lstStyle/>
        <a:p>
          <a:r>
            <a:rPr lang="en-US">
              <a:solidFill>
                <a:schemeClr val="accent1"/>
              </a:solidFill>
            </a:rPr>
            <a:t>Identify Your Unique Selling Point (USP):</a:t>
          </a:r>
          <a:endParaRPr lang="el-GR">
            <a:solidFill>
              <a:schemeClr val="accent1"/>
            </a:solidFill>
          </a:endParaRPr>
        </a:p>
      </dgm:t>
    </dgm:pt>
    <dgm:pt modelId="{1C609964-1CC7-4DCE-8512-448D7E617D9E}" type="parTrans" cxnId="{544A92D2-29B5-4920-BC5F-4452D7D24036}">
      <dgm:prSet/>
      <dgm:spPr/>
      <dgm:t>
        <a:bodyPr/>
        <a:lstStyle/>
        <a:p>
          <a:endParaRPr lang="en-GB"/>
        </a:p>
      </dgm:t>
    </dgm:pt>
    <dgm:pt modelId="{67B59E0C-D837-4932-95CF-7630E42F434D}" type="sibTrans" cxnId="{544A92D2-29B5-4920-BC5F-4452D7D24036}">
      <dgm:prSet/>
      <dgm:spPr/>
      <dgm:t>
        <a:bodyPr/>
        <a:lstStyle/>
        <a:p>
          <a:endParaRPr lang="en-GB"/>
        </a:p>
      </dgm:t>
    </dgm:pt>
    <dgm:pt modelId="{0194A8F6-E620-4FDE-B334-EB99CB8C8FA4}">
      <dgm:prSet/>
      <dgm:spPr/>
      <dgm:t>
        <a:bodyPr/>
        <a:lstStyle/>
        <a:p>
          <a:r>
            <a:rPr lang="en-US">
              <a:solidFill>
                <a:schemeClr val="accent1"/>
              </a:solidFill>
            </a:rPr>
            <a:t>Quantify the Vision:</a:t>
          </a:r>
          <a:endParaRPr lang="el-GR">
            <a:solidFill>
              <a:schemeClr val="accent1"/>
            </a:solidFill>
          </a:endParaRPr>
        </a:p>
      </dgm:t>
    </dgm:pt>
    <dgm:pt modelId="{DBCAE40B-E895-439C-993B-50EA99A05EB0}" type="parTrans" cxnId="{C5570B1A-6AD5-4477-8548-3746832F5518}">
      <dgm:prSet/>
      <dgm:spPr/>
      <dgm:t>
        <a:bodyPr/>
        <a:lstStyle/>
        <a:p>
          <a:endParaRPr lang="en-GB"/>
        </a:p>
      </dgm:t>
    </dgm:pt>
    <dgm:pt modelId="{74342F68-935D-4B89-BECE-3CD2A4D48699}" type="sibTrans" cxnId="{C5570B1A-6AD5-4477-8548-3746832F5518}">
      <dgm:prSet/>
      <dgm:spPr/>
      <dgm:t>
        <a:bodyPr/>
        <a:lstStyle/>
        <a:p>
          <a:endParaRPr lang="en-GB"/>
        </a:p>
      </dgm:t>
    </dgm:pt>
    <dgm:pt modelId="{0481CDBA-A1DB-42C9-82EF-855424FCCE35}">
      <dgm:prSet/>
      <dgm:spPr/>
      <dgm:t>
        <a:bodyPr/>
        <a:lstStyle/>
        <a:p>
          <a:r>
            <a:rPr lang="en-US">
              <a:solidFill>
                <a:schemeClr val="accent1"/>
              </a:solidFill>
            </a:rPr>
            <a:t>Make a Human Connection:</a:t>
          </a:r>
          <a:endParaRPr lang="el-GR">
            <a:solidFill>
              <a:schemeClr val="accent1"/>
            </a:solidFill>
          </a:endParaRPr>
        </a:p>
      </dgm:t>
    </dgm:pt>
    <dgm:pt modelId="{EA437AAD-D6C1-40C4-A6AE-7458A4EADF23}" type="parTrans" cxnId="{2B27C445-B260-424D-BDE9-6F819A713E5B}">
      <dgm:prSet/>
      <dgm:spPr/>
      <dgm:t>
        <a:bodyPr/>
        <a:lstStyle/>
        <a:p>
          <a:endParaRPr lang="en-GB"/>
        </a:p>
      </dgm:t>
    </dgm:pt>
    <dgm:pt modelId="{2DB3767D-01E5-4BC5-B604-059D994207C3}" type="sibTrans" cxnId="{2B27C445-B260-424D-BDE9-6F819A713E5B}">
      <dgm:prSet/>
      <dgm:spPr/>
      <dgm:t>
        <a:bodyPr/>
        <a:lstStyle/>
        <a:p>
          <a:endParaRPr lang="en-GB"/>
        </a:p>
      </dgm:t>
    </dgm:pt>
    <dgm:pt modelId="{E583A289-24E4-4698-9F6F-5FBDF9C39C0C}">
      <dgm:prSet/>
      <dgm:spPr/>
      <dgm:t>
        <a:bodyPr/>
        <a:lstStyle/>
        <a:p>
          <a:r>
            <a:rPr lang="en-US">
              <a:solidFill>
                <a:schemeClr val="accent1"/>
              </a:solidFill>
            </a:rPr>
            <a:t>Keep it Concise and Clear:</a:t>
          </a:r>
          <a:endParaRPr lang="el-GR">
            <a:solidFill>
              <a:schemeClr val="accent1"/>
            </a:solidFill>
          </a:endParaRPr>
        </a:p>
      </dgm:t>
    </dgm:pt>
    <dgm:pt modelId="{E9599B0C-9233-49AF-B158-31052C195AC2}" type="parTrans" cxnId="{D0FF99B7-9065-4516-907E-651E63D80177}">
      <dgm:prSet/>
      <dgm:spPr/>
      <dgm:t>
        <a:bodyPr/>
        <a:lstStyle/>
        <a:p>
          <a:endParaRPr lang="en-GB"/>
        </a:p>
      </dgm:t>
    </dgm:pt>
    <dgm:pt modelId="{5BBBD2B7-C02A-48AC-A424-D3C1AAAADFAF}" type="sibTrans" cxnId="{D0FF99B7-9065-4516-907E-651E63D80177}">
      <dgm:prSet/>
      <dgm:spPr/>
      <dgm:t>
        <a:bodyPr/>
        <a:lstStyle/>
        <a:p>
          <a:endParaRPr lang="en-GB"/>
        </a:p>
      </dgm:t>
    </dgm:pt>
    <dgm:pt modelId="{4A3374C4-A07A-43E4-9929-8BFFF8F2D963}">
      <dgm:prSet phldrT="[Text]" custT="1"/>
      <dgm:spPr/>
      <dgm:t>
        <a:bodyPr/>
        <a:lstStyle/>
        <a:p>
          <a:pPr>
            <a:lnSpc>
              <a:spcPct val="150000"/>
            </a:lnSpc>
          </a:pPr>
          <a:r>
            <a:rPr lang="en-US" sz="1600" dirty="0">
              <a:solidFill>
                <a:schemeClr val="accent1"/>
              </a:solidFill>
            </a:rPr>
            <a:t>Define what your organization ultimately aims to achieve. </a:t>
          </a:r>
          <a:endParaRPr lang="en-GB" sz="1600" dirty="0">
            <a:solidFill>
              <a:schemeClr val="accent1"/>
            </a:solidFill>
          </a:endParaRPr>
        </a:p>
      </dgm:t>
    </dgm:pt>
    <dgm:pt modelId="{8C1064BE-5F71-4E5F-A070-07DA2CD12D39}" type="parTrans" cxnId="{56CB1AE4-73DE-47F7-BD52-3470B10C3E99}">
      <dgm:prSet/>
      <dgm:spPr/>
      <dgm:t>
        <a:bodyPr/>
        <a:lstStyle/>
        <a:p>
          <a:endParaRPr lang="en-GB"/>
        </a:p>
      </dgm:t>
    </dgm:pt>
    <dgm:pt modelId="{955573CE-28D5-4242-AF51-E9B5A014BA0C}" type="sibTrans" cxnId="{56CB1AE4-73DE-47F7-BD52-3470B10C3E99}">
      <dgm:prSet/>
      <dgm:spPr/>
      <dgm:t>
        <a:bodyPr/>
        <a:lstStyle/>
        <a:p>
          <a:endParaRPr lang="en-GB"/>
        </a:p>
      </dgm:t>
    </dgm:pt>
    <dgm:pt modelId="{60882E40-B0DC-42A9-B1A1-D99F7E5C9023}">
      <dgm:prSet custT="1"/>
      <dgm:spPr/>
      <dgm:t>
        <a:bodyPr/>
        <a:lstStyle/>
        <a:p>
          <a:pPr>
            <a:lnSpc>
              <a:spcPct val="150000"/>
            </a:lnSpc>
          </a:pPr>
          <a:r>
            <a:rPr lang="en-US" sz="1600" dirty="0">
              <a:solidFill>
                <a:schemeClr val="accent1"/>
              </a:solidFill>
            </a:rPr>
            <a:t>Highlight what sets your organization apart from others. </a:t>
          </a:r>
          <a:endParaRPr lang="el-GR" sz="1600" dirty="0">
            <a:solidFill>
              <a:schemeClr val="accent1"/>
            </a:solidFill>
          </a:endParaRPr>
        </a:p>
      </dgm:t>
    </dgm:pt>
    <dgm:pt modelId="{CB937A46-2982-4F48-A88F-F35961C98AAC}" type="parTrans" cxnId="{D350705E-C31F-409A-946E-1BE7875CA615}">
      <dgm:prSet/>
      <dgm:spPr/>
      <dgm:t>
        <a:bodyPr/>
        <a:lstStyle/>
        <a:p>
          <a:endParaRPr lang="en-GB"/>
        </a:p>
      </dgm:t>
    </dgm:pt>
    <dgm:pt modelId="{DC734CBF-F41A-48E6-9DD6-3F62DC28E11F}" type="sibTrans" cxnId="{D350705E-C31F-409A-946E-1BE7875CA615}">
      <dgm:prSet/>
      <dgm:spPr/>
      <dgm:t>
        <a:bodyPr/>
        <a:lstStyle/>
        <a:p>
          <a:endParaRPr lang="en-GB"/>
        </a:p>
      </dgm:t>
    </dgm:pt>
    <dgm:pt modelId="{D0D12024-82E8-4472-B835-8EEA1A6ACB5A}">
      <dgm:prSet custT="1"/>
      <dgm:spPr/>
      <dgm:t>
        <a:bodyPr/>
        <a:lstStyle/>
        <a:p>
          <a:pPr>
            <a:lnSpc>
              <a:spcPct val="150000"/>
            </a:lnSpc>
          </a:pPr>
          <a:r>
            <a:rPr lang="en-US" sz="1600" dirty="0">
              <a:solidFill>
                <a:schemeClr val="accent1"/>
              </a:solidFill>
            </a:rPr>
            <a:t>Focus on a long-term, idealistic state that provides direction without limiting future possibilities.</a:t>
          </a:r>
          <a:endParaRPr lang="el-GR" sz="1600" dirty="0">
            <a:solidFill>
              <a:schemeClr val="accent1"/>
            </a:solidFill>
          </a:endParaRPr>
        </a:p>
      </dgm:t>
    </dgm:pt>
    <dgm:pt modelId="{3C395ED2-AB43-4ECE-A5D0-5C0EEB193F18}" type="parTrans" cxnId="{798FF2F1-B7F6-46FD-A9D5-E283A9B2600C}">
      <dgm:prSet/>
      <dgm:spPr/>
      <dgm:t>
        <a:bodyPr/>
        <a:lstStyle/>
        <a:p>
          <a:endParaRPr lang="en-GB"/>
        </a:p>
      </dgm:t>
    </dgm:pt>
    <dgm:pt modelId="{79FB241B-592D-4C1D-B223-B32C5A1C8248}" type="sibTrans" cxnId="{798FF2F1-B7F6-46FD-A9D5-E283A9B2600C}">
      <dgm:prSet/>
      <dgm:spPr/>
      <dgm:t>
        <a:bodyPr/>
        <a:lstStyle/>
        <a:p>
          <a:endParaRPr lang="en-GB"/>
        </a:p>
      </dgm:t>
    </dgm:pt>
    <dgm:pt modelId="{7CA598BF-77E1-4FC2-8438-4DD13504DC70}">
      <dgm:prSet custT="1"/>
      <dgm:spPr/>
      <dgm:t>
        <a:bodyPr/>
        <a:lstStyle/>
        <a:p>
          <a:pPr>
            <a:lnSpc>
              <a:spcPct val="150000"/>
            </a:lnSpc>
          </a:pPr>
          <a:r>
            <a:rPr lang="en-US" sz="1600" dirty="0">
              <a:solidFill>
                <a:schemeClr val="accent1"/>
              </a:solidFill>
            </a:rPr>
            <a:t> Include elements that resonate on a personal level with both employees and stakeholders. </a:t>
          </a:r>
          <a:endParaRPr lang="el-GR" sz="1600" dirty="0">
            <a:solidFill>
              <a:schemeClr val="accent1"/>
            </a:solidFill>
          </a:endParaRPr>
        </a:p>
      </dgm:t>
    </dgm:pt>
    <dgm:pt modelId="{A0308A13-FC6B-4F65-8D7C-65369E27AB07}" type="parTrans" cxnId="{8B4F881E-2D3F-482E-859B-4A3E93CED810}">
      <dgm:prSet/>
      <dgm:spPr/>
      <dgm:t>
        <a:bodyPr/>
        <a:lstStyle/>
        <a:p>
          <a:endParaRPr lang="en-GB"/>
        </a:p>
      </dgm:t>
    </dgm:pt>
    <dgm:pt modelId="{157704FE-F59E-4E6B-8A4C-849D8B6FCCFB}" type="sibTrans" cxnId="{8B4F881E-2D3F-482E-859B-4A3E93CED810}">
      <dgm:prSet/>
      <dgm:spPr/>
      <dgm:t>
        <a:bodyPr/>
        <a:lstStyle/>
        <a:p>
          <a:endParaRPr lang="en-GB"/>
        </a:p>
      </dgm:t>
    </dgm:pt>
    <dgm:pt modelId="{B1F04609-14BC-40EB-94C0-7196C4FD37D2}">
      <dgm:prSet custT="1"/>
      <dgm:spPr/>
      <dgm:t>
        <a:bodyPr/>
        <a:lstStyle/>
        <a:p>
          <a:pPr>
            <a:lnSpc>
              <a:spcPct val="150000"/>
            </a:lnSpc>
          </a:pPr>
          <a:r>
            <a:rPr lang="en-US" sz="1600" dirty="0">
              <a:solidFill>
                <a:schemeClr val="accent1"/>
              </a:solidFill>
            </a:rPr>
            <a:t> Ensure the vision statement is brief, easy to understand, and free of jargon.</a:t>
          </a:r>
          <a:endParaRPr lang="el-GR" sz="1600" dirty="0">
            <a:solidFill>
              <a:schemeClr val="accent1"/>
            </a:solidFill>
          </a:endParaRPr>
        </a:p>
      </dgm:t>
    </dgm:pt>
    <dgm:pt modelId="{9575B469-9540-4824-B4F4-17C39D5D1E25}" type="parTrans" cxnId="{7E6908E0-2AF7-40C1-8F44-4A1F82A73EA9}">
      <dgm:prSet/>
      <dgm:spPr/>
      <dgm:t>
        <a:bodyPr/>
        <a:lstStyle/>
        <a:p>
          <a:endParaRPr lang="en-GB"/>
        </a:p>
      </dgm:t>
    </dgm:pt>
    <dgm:pt modelId="{87BB75A9-EE35-49FA-B1E1-5937D8757130}" type="sibTrans" cxnId="{7E6908E0-2AF7-40C1-8F44-4A1F82A73EA9}">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dgm:pt>
    <dgm:pt modelId="{08ADDD79-E3F3-4703-B743-6B77A8DA6A7D}" type="pres">
      <dgm:prSet presAssocID="{C7F7E0AF-C80E-4272-BD66-99D3284CDCB5}" presName="c2" presStyleLbl="node1" presStyleIdx="1" presStyleCnt="19"/>
      <dgm:spPr/>
    </dgm:pt>
    <dgm:pt modelId="{5DF012A8-4AF2-4422-B278-C528B11A0F4E}" type="pres">
      <dgm:prSet presAssocID="{C7F7E0AF-C80E-4272-BD66-99D3284CDCB5}" presName="c3" presStyleLbl="node1" presStyleIdx="2" presStyleCnt="19"/>
      <dgm:spPr/>
    </dgm:pt>
    <dgm:pt modelId="{E33DC940-92C5-4BB5-AFF6-22B165349627}" type="pres">
      <dgm:prSet presAssocID="{C7F7E0AF-C80E-4272-BD66-99D3284CDCB5}" presName="c4" presStyleLbl="node1" presStyleIdx="3" presStyleCnt="19"/>
      <dgm:spPr/>
    </dgm:pt>
    <dgm:pt modelId="{C6446AA4-490C-4D96-9175-A3D6DFE25A8F}" type="pres">
      <dgm:prSet presAssocID="{C7F7E0AF-C80E-4272-BD66-99D3284CDCB5}" presName="c5" presStyleLbl="node1" presStyleIdx="4" presStyleCnt="19"/>
      <dgm:spPr/>
    </dgm:pt>
    <dgm:pt modelId="{859FC568-32B4-4169-937B-29F8F96D4A34}" type="pres">
      <dgm:prSet presAssocID="{C7F7E0AF-C80E-4272-BD66-99D3284CDCB5}" presName="c6" presStyleLbl="node1" presStyleIdx="5" presStyleCnt="19"/>
      <dgm:spPr/>
    </dgm:pt>
    <dgm:pt modelId="{FB71C84C-8C63-4C6F-978C-0721DD477F24}" type="pres">
      <dgm:prSet presAssocID="{C7F7E0AF-C80E-4272-BD66-99D3284CDCB5}" presName="c7" presStyleLbl="node1" presStyleIdx="6" presStyleCnt="19"/>
      <dgm:spPr/>
    </dgm:pt>
    <dgm:pt modelId="{ED0CEF82-49BE-4AB7-BC85-A76C6EF43A59}" type="pres">
      <dgm:prSet presAssocID="{C7F7E0AF-C80E-4272-BD66-99D3284CDCB5}" presName="c8" presStyleLbl="node1" presStyleIdx="7" presStyleCnt="19"/>
      <dgm:spPr/>
    </dgm:pt>
    <dgm:pt modelId="{1E4877ED-7F8A-4627-84FF-CE5AE74E4CEB}" type="pres">
      <dgm:prSet presAssocID="{C7F7E0AF-C80E-4272-BD66-99D3284CDCB5}" presName="c9" presStyleLbl="node1" presStyleIdx="8" presStyleCnt="19"/>
      <dgm:spPr/>
    </dgm:pt>
    <dgm:pt modelId="{2DB251A0-A9C4-446D-B6BC-40955714817A}" type="pres">
      <dgm:prSet presAssocID="{C7F7E0AF-C80E-4272-BD66-99D3284CDCB5}" presName="c10" presStyleLbl="node1" presStyleIdx="9" presStyleCnt="19"/>
      <dgm:spPr/>
    </dgm:pt>
    <dgm:pt modelId="{B207FCB8-AA8D-45B5-9D88-17E83753D0AE}" type="pres">
      <dgm:prSet presAssocID="{C7F7E0AF-C80E-4272-BD66-99D3284CDCB5}" presName="c11" presStyleLbl="node1" presStyleIdx="10" presStyleCnt="19"/>
      <dgm:spPr/>
    </dgm:pt>
    <dgm:pt modelId="{2A057B8F-B853-49FF-8ECB-482770A79CA9}" type="pres">
      <dgm:prSet presAssocID="{C7F7E0AF-C80E-4272-BD66-99D3284CDCB5}" presName="c12" presStyleLbl="node1" presStyleIdx="11" presStyleCnt="19"/>
      <dgm:spPr/>
    </dgm:pt>
    <dgm:pt modelId="{BFC4B3AC-6C43-49CC-AEFD-90853B43838A}" type="pres">
      <dgm:prSet presAssocID="{C7F7E0AF-C80E-4272-BD66-99D3284CDCB5}" presName="c13" presStyleLbl="node1" presStyleIdx="12" presStyleCnt="19"/>
      <dgm:spPr/>
    </dgm:pt>
    <dgm:pt modelId="{E9163149-8C9C-4798-9E36-0AB53FE5B07A}" type="pres">
      <dgm:prSet presAssocID="{C7F7E0AF-C80E-4272-BD66-99D3284CDCB5}" presName="c14" presStyleLbl="node1" presStyleIdx="13" presStyleCnt="19"/>
      <dgm:spPr/>
    </dgm:pt>
    <dgm:pt modelId="{3E27F996-178E-442C-825F-84A189643E75}" type="pres">
      <dgm:prSet presAssocID="{C7F7E0AF-C80E-4272-BD66-99D3284CDCB5}" presName="c15" presStyleLbl="node1" presStyleIdx="14" presStyleCnt="19"/>
      <dgm:spPr/>
    </dgm:pt>
    <dgm:pt modelId="{02446B14-FB23-423E-80A6-1F9E6F082C0A}" type="pres">
      <dgm:prSet presAssocID="{C7F7E0AF-C80E-4272-BD66-99D3284CDCB5}" presName="c16" presStyleLbl="node1" presStyleIdx="15" presStyleCnt="19"/>
      <dgm:spPr/>
    </dgm:pt>
    <dgm:pt modelId="{15E02C24-DCCF-4E32-A9A8-8919A615C8D7}" type="pres">
      <dgm:prSet presAssocID="{C7F7E0AF-C80E-4272-BD66-99D3284CDCB5}" presName="c17" presStyleLbl="node1" presStyleIdx="16" presStyleCnt="19"/>
      <dgm:spPr/>
    </dgm:pt>
    <dgm:pt modelId="{B3585DCD-19AF-48F2-A3C9-167F1A264ECD}" type="pres">
      <dgm:prSet presAssocID="{C7F7E0AF-C80E-4272-BD66-99D3284CDCB5}" presName="c18" presStyleLbl="node1" presStyleIdx="17" presStyleCnt="19"/>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09647"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14665"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LinFactNeighborX="-3636" custLinFactNeighborY="48170">
        <dgm:presLayoutVars>
          <dgm:bulletEnabled val="1"/>
        </dgm:presLayoutVars>
      </dgm:prSet>
      <dgm:spPr/>
    </dgm:pt>
    <dgm:pt modelId="{78AC6114-34EE-46B3-86D3-5F732B85502E}" type="pres">
      <dgm:prSet presAssocID="{E583A289-24E4-4698-9F6F-5FBDF9C39C0C}" presName="spN" presStyleCnt="0"/>
      <dgm:spPr/>
    </dgm:pt>
  </dgm:ptLst>
  <dgm:cxnLst>
    <dgm:cxn modelId="{9A878900-B8FF-414F-8DE4-0ED4FC64F642}" type="presOf" srcId="{32186EDA-663B-4D23-A691-A8539A3B4231}" destId="{E03053B3-751D-4665-B37D-FB4E2907F901}" srcOrd="0" destOrd="0" presId="urn:microsoft.com/office/officeart/2009/3/layout/RandomtoResultProcess"/>
    <dgm:cxn modelId="{C5570B1A-6AD5-4477-8548-3746832F5518}" srcId="{32186EDA-663B-4D23-A691-A8539A3B4231}" destId="{0194A8F6-E620-4FDE-B334-EB99CB8C8FA4}" srcOrd="2" destOrd="0" parTransId="{DBCAE40B-E895-439C-993B-50EA99A05EB0}" sibTransId="{74342F68-935D-4B89-BECE-3CD2A4D48699}"/>
    <dgm:cxn modelId="{8B4F881E-2D3F-482E-859B-4A3E93CED810}" srcId="{0481CDBA-A1DB-42C9-82EF-855424FCCE35}" destId="{7CA598BF-77E1-4FC2-8438-4DD13504DC70}" srcOrd="0" destOrd="0" parTransId="{A0308A13-FC6B-4F65-8D7C-65369E27AB07}" sibTransId="{157704FE-F59E-4E6B-8A4C-849D8B6FCCFB}"/>
    <dgm:cxn modelId="{8D37C130-2B92-4984-9130-6085C4273BAB}" type="presOf" srcId="{C7F7E0AF-C80E-4272-BD66-99D3284CDCB5}" destId="{B9EB9B74-B08B-4DE0-9FBE-926CB3F1F06B}" srcOrd="0" destOrd="0" presId="urn:microsoft.com/office/officeart/2009/3/layout/RandomtoResultProcess"/>
    <dgm:cxn modelId="{DE118B35-E941-40DF-8DBA-B12FFDA2EB29}" type="presOf" srcId="{D0D12024-82E8-4472-B835-8EEA1A6ACB5A}" destId="{F993D2A7-3106-4EF0-BE67-E1DE8E5B387B}" srcOrd="0" destOrd="0" presId="urn:microsoft.com/office/officeart/2009/3/layout/RandomtoResultProcess"/>
    <dgm:cxn modelId="{C760435B-A5B8-4CD7-9005-A78273CBB0D8}" type="presOf" srcId="{0481CDBA-A1DB-42C9-82EF-855424FCCE35}" destId="{A02D966A-092A-4F9A-86A7-53570FA7EA16}" srcOrd="0" destOrd="0" presId="urn:microsoft.com/office/officeart/2009/3/layout/RandomtoResultProcess"/>
    <dgm:cxn modelId="{D350705E-C31F-409A-946E-1BE7875CA615}" srcId="{C731A887-A4F6-4FE8-BBDC-DC4642635BB1}" destId="{60882E40-B0DC-42A9-B1A1-D99F7E5C9023}" srcOrd="0" destOrd="0" parTransId="{CB937A46-2982-4F48-A88F-F35961C98AAC}" sibTransId="{DC734CBF-F41A-48E6-9DD6-3F62DC28E11F}"/>
    <dgm:cxn modelId="{2B27C445-B260-424D-BDE9-6F819A713E5B}" srcId="{32186EDA-663B-4D23-A691-A8539A3B4231}" destId="{0481CDBA-A1DB-42C9-82EF-855424FCCE35}" srcOrd="3" destOrd="0" parTransId="{EA437AAD-D6C1-40C4-A6AE-7458A4EADF23}" sibTransId="{2DB3767D-01E5-4BC5-B604-059D994207C3}"/>
    <dgm:cxn modelId="{CBC29D4B-1074-4455-B043-FC87427A9EBF}" type="presOf" srcId="{0194A8F6-E620-4FDE-B334-EB99CB8C8FA4}" destId="{F20C0483-999E-4D6E-926C-44127F34A314}" srcOrd="0" destOrd="0" presId="urn:microsoft.com/office/officeart/2009/3/layout/RandomtoResultProcess"/>
    <dgm:cxn modelId="{F914424F-7038-424E-9A4C-20119C6AC40F}" type="presOf" srcId="{C731A887-A4F6-4FE8-BBDC-DC4642635BB1}" destId="{19C40639-AACC-4221-91CB-F46C1070D11B}" srcOrd="0" destOrd="0" presId="urn:microsoft.com/office/officeart/2009/3/layout/RandomtoResultProcess"/>
    <dgm:cxn modelId="{61459E59-F992-430E-B5E5-648BE9C51D81}" type="presOf" srcId="{B1F04609-14BC-40EB-94C0-7196C4FD37D2}" destId="{A601F32C-61D9-4FDF-8C36-3CF766E18662}" srcOrd="0" destOrd="0" presId="urn:microsoft.com/office/officeart/2009/3/layout/RandomtoResultProcess"/>
    <dgm:cxn modelId="{CFBECAAD-FEA0-4881-B258-ADB79B13682E}" type="presOf" srcId="{7CA598BF-77E1-4FC2-8438-4DD13504DC70}" destId="{B7FEB9B2-AFC2-4669-85B0-C9F2CFA46855}" srcOrd="0" destOrd="0" presId="urn:microsoft.com/office/officeart/2009/3/layout/RandomtoResultProcess"/>
    <dgm:cxn modelId="{D0FF99B7-9065-4516-907E-651E63D80177}" srcId="{32186EDA-663B-4D23-A691-A8539A3B4231}" destId="{E583A289-24E4-4698-9F6F-5FBDF9C39C0C}" srcOrd="4" destOrd="0" parTransId="{E9599B0C-9233-49AF-B158-31052C195AC2}" sibTransId="{5BBBD2B7-C02A-48AC-A424-D3C1AAAADFAF}"/>
    <dgm:cxn modelId="{9F1D7CCD-497B-4C6F-832B-B56F3FFAF495}" type="presOf" srcId="{60882E40-B0DC-42A9-B1A1-D99F7E5C9023}" destId="{C9A0A4E1-82D8-470C-A97B-710E2175AED7}" srcOrd="0" destOrd="0" presId="urn:microsoft.com/office/officeart/2009/3/layout/RandomtoResultProcess"/>
    <dgm:cxn modelId="{544A92D2-29B5-4920-BC5F-4452D7D24036}" srcId="{32186EDA-663B-4D23-A691-A8539A3B4231}" destId="{C731A887-A4F6-4FE8-BBDC-DC4642635BB1}" srcOrd="1" destOrd="0" parTransId="{1C609964-1CC7-4DCE-8512-448D7E617D9E}" sibTransId="{67B59E0C-D837-4932-95CF-7630E42F434D}"/>
    <dgm:cxn modelId="{F32050D6-3FFF-44A7-87D8-4038069F1518}" type="presOf" srcId="{4A3374C4-A07A-43E4-9929-8BFFF8F2D963}" destId="{EA2AEAC7-CDA0-41F3-960B-219B543B0C12}" srcOrd="0" destOrd="0" presId="urn:microsoft.com/office/officeart/2009/3/layout/RandomtoResultProcess"/>
    <dgm:cxn modelId="{7E6908E0-2AF7-40C1-8F44-4A1F82A73EA9}" srcId="{E583A289-24E4-4698-9F6F-5FBDF9C39C0C}" destId="{B1F04609-14BC-40EB-94C0-7196C4FD37D2}" srcOrd="0" destOrd="0" parTransId="{9575B469-9540-4824-B4F4-17C39D5D1E25}" sibTransId="{87BB75A9-EE35-49FA-B1E1-5937D8757130}"/>
    <dgm:cxn modelId="{56CB1AE4-73DE-47F7-BD52-3470B10C3E99}" srcId="{C7F7E0AF-C80E-4272-BD66-99D3284CDCB5}" destId="{4A3374C4-A07A-43E4-9929-8BFFF8F2D963}" srcOrd="0" destOrd="0" parTransId="{8C1064BE-5F71-4E5F-A070-07DA2CD12D39}" sibTransId="{955573CE-28D5-4242-AF51-E9B5A014BA0C}"/>
    <dgm:cxn modelId="{798FF2F1-B7F6-46FD-A9D5-E283A9B2600C}" srcId="{0194A8F6-E620-4FDE-B334-EB99CB8C8FA4}" destId="{D0D12024-82E8-4472-B835-8EEA1A6ACB5A}" srcOrd="0" destOrd="0" parTransId="{3C395ED2-AB43-4ECE-A5D0-5C0EEB193F18}" sibTransId="{79FB241B-592D-4C1D-B223-B32C5A1C8248}"/>
    <dgm:cxn modelId="{ED309BF4-9618-4840-808F-E65A635979AF}" srcId="{32186EDA-663B-4D23-A691-A8539A3B4231}" destId="{C7F7E0AF-C80E-4272-BD66-99D3284CDCB5}" srcOrd="0" destOrd="0" parTransId="{3CD87F1F-1C5A-4EC6-97DF-31761406F4B2}" sibTransId="{098DBC77-CA9C-42A7-832B-79AF8C502FB8}"/>
    <dgm:cxn modelId="{6F435CFA-B26B-4294-859B-E9561A3ED539}" type="presOf" srcId="{E583A289-24E4-4698-9F6F-5FBDF9C39C0C}" destId="{735A0262-39D1-499B-B45B-02C67E5072BA}" srcOrd="0" destOrd="0" presId="urn:microsoft.com/office/officeart/2009/3/layout/RandomtoResultProcess"/>
    <dgm:cxn modelId="{4503BAFA-4711-49C6-814C-AEDAC950CFEB}" type="presParOf" srcId="{E03053B3-751D-4665-B37D-FB4E2907F901}" destId="{D79063E2-B1F6-40D8-AEE9-846D525A8B00}" srcOrd="0" destOrd="0" presId="urn:microsoft.com/office/officeart/2009/3/layout/RandomtoResultProcess"/>
    <dgm:cxn modelId="{B129A4C7-7BB5-4057-9B5B-444491D474AD}" type="presParOf" srcId="{D79063E2-B1F6-40D8-AEE9-846D525A8B00}" destId="{B9EB9B74-B08B-4DE0-9FBE-926CB3F1F06B}" srcOrd="0" destOrd="0" presId="urn:microsoft.com/office/officeart/2009/3/layout/RandomtoResultProcess"/>
    <dgm:cxn modelId="{19BFE132-64A1-40D6-AD76-1B8A7D269794}" type="presParOf" srcId="{D79063E2-B1F6-40D8-AEE9-846D525A8B00}" destId="{EA2AEAC7-CDA0-41F3-960B-219B543B0C12}" srcOrd="1" destOrd="0" presId="urn:microsoft.com/office/officeart/2009/3/layout/RandomtoResultProcess"/>
    <dgm:cxn modelId="{AD97EEA8-5758-402D-BB98-0EBE1551EEE8}" type="presParOf" srcId="{D79063E2-B1F6-40D8-AEE9-846D525A8B00}" destId="{256A25B9-CC6D-4C2C-AA9A-8EFE61C9AFA0}" srcOrd="2" destOrd="0" presId="urn:microsoft.com/office/officeart/2009/3/layout/RandomtoResultProcess"/>
    <dgm:cxn modelId="{41A5DB05-86B7-4E07-8B3E-6665664C2EA8}" type="presParOf" srcId="{D79063E2-B1F6-40D8-AEE9-846D525A8B00}" destId="{08ADDD79-E3F3-4703-B743-6B77A8DA6A7D}" srcOrd="3" destOrd="0" presId="urn:microsoft.com/office/officeart/2009/3/layout/RandomtoResultProcess"/>
    <dgm:cxn modelId="{2B8604BC-3506-4C78-9BCB-F46832E6A064}" type="presParOf" srcId="{D79063E2-B1F6-40D8-AEE9-846D525A8B00}" destId="{5DF012A8-4AF2-4422-B278-C528B11A0F4E}" srcOrd="4" destOrd="0" presId="urn:microsoft.com/office/officeart/2009/3/layout/RandomtoResultProcess"/>
    <dgm:cxn modelId="{A3C6B160-4349-4DF3-82A5-8EE5862C1E89}" type="presParOf" srcId="{D79063E2-B1F6-40D8-AEE9-846D525A8B00}" destId="{E33DC940-92C5-4BB5-AFF6-22B165349627}" srcOrd="5" destOrd="0" presId="urn:microsoft.com/office/officeart/2009/3/layout/RandomtoResultProcess"/>
    <dgm:cxn modelId="{836F32AD-2D16-4B7A-91D8-7038D46BA72B}" type="presParOf" srcId="{D79063E2-B1F6-40D8-AEE9-846D525A8B00}" destId="{C6446AA4-490C-4D96-9175-A3D6DFE25A8F}" srcOrd="6" destOrd="0" presId="urn:microsoft.com/office/officeart/2009/3/layout/RandomtoResultProcess"/>
    <dgm:cxn modelId="{68A1D9DE-DFBF-40C8-91F6-E11BC59D0AB6}" type="presParOf" srcId="{D79063E2-B1F6-40D8-AEE9-846D525A8B00}" destId="{859FC568-32B4-4169-937B-29F8F96D4A34}" srcOrd="7" destOrd="0" presId="urn:microsoft.com/office/officeart/2009/3/layout/RandomtoResultProcess"/>
    <dgm:cxn modelId="{459589A2-FFE6-4540-9DE1-EB1909F8F925}" type="presParOf" srcId="{D79063E2-B1F6-40D8-AEE9-846D525A8B00}" destId="{FB71C84C-8C63-4C6F-978C-0721DD477F24}" srcOrd="8" destOrd="0" presId="urn:microsoft.com/office/officeart/2009/3/layout/RandomtoResultProcess"/>
    <dgm:cxn modelId="{C36BB776-0285-43DD-BDE9-B5CADEA9B6D9}" type="presParOf" srcId="{D79063E2-B1F6-40D8-AEE9-846D525A8B00}" destId="{ED0CEF82-49BE-4AB7-BC85-A76C6EF43A59}" srcOrd="9" destOrd="0" presId="urn:microsoft.com/office/officeart/2009/3/layout/RandomtoResultProcess"/>
    <dgm:cxn modelId="{D5E4E768-01F0-4861-A14D-34DDE16B6AB4}" type="presParOf" srcId="{D79063E2-B1F6-40D8-AEE9-846D525A8B00}" destId="{1E4877ED-7F8A-4627-84FF-CE5AE74E4CEB}" srcOrd="10" destOrd="0" presId="urn:microsoft.com/office/officeart/2009/3/layout/RandomtoResultProcess"/>
    <dgm:cxn modelId="{23E4FA23-377E-4F76-8746-31D1A5470756}" type="presParOf" srcId="{D79063E2-B1F6-40D8-AEE9-846D525A8B00}" destId="{2DB251A0-A9C4-446D-B6BC-40955714817A}" srcOrd="11" destOrd="0" presId="urn:microsoft.com/office/officeart/2009/3/layout/RandomtoResultProcess"/>
    <dgm:cxn modelId="{3F5A47F6-A826-4EA3-8CD4-E4A4D7F93FED}" type="presParOf" srcId="{D79063E2-B1F6-40D8-AEE9-846D525A8B00}" destId="{B207FCB8-AA8D-45B5-9D88-17E83753D0AE}" srcOrd="12" destOrd="0" presId="urn:microsoft.com/office/officeart/2009/3/layout/RandomtoResultProcess"/>
    <dgm:cxn modelId="{C204552F-491F-4811-B101-2409988586BF}" type="presParOf" srcId="{D79063E2-B1F6-40D8-AEE9-846D525A8B00}" destId="{2A057B8F-B853-49FF-8ECB-482770A79CA9}" srcOrd="13" destOrd="0" presId="urn:microsoft.com/office/officeart/2009/3/layout/RandomtoResultProcess"/>
    <dgm:cxn modelId="{97A9574A-5CFD-4507-A4E2-31D5D9190FCA}" type="presParOf" srcId="{D79063E2-B1F6-40D8-AEE9-846D525A8B00}" destId="{BFC4B3AC-6C43-49CC-AEFD-90853B43838A}" srcOrd="14" destOrd="0" presId="urn:microsoft.com/office/officeart/2009/3/layout/RandomtoResultProcess"/>
    <dgm:cxn modelId="{6CC8567D-7079-49CE-9EA9-85B922D625CF}" type="presParOf" srcId="{D79063E2-B1F6-40D8-AEE9-846D525A8B00}" destId="{E9163149-8C9C-4798-9E36-0AB53FE5B07A}" srcOrd="15" destOrd="0" presId="urn:microsoft.com/office/officeart/2009/3/layout/RandomtoResultProcess"/>
    <dgm:cxn modelId="{795571D8-297F-4A15-9D13-17B0C306EBA6}" type="presParOf" srcId="{D79063E2-B1F6-40D8-AEE9-846D525A8B00}" destId="{3E27F996-178E-442C-825F-84A189643E75}" srcOrd="16" destOrd="0" presId="urn:microsoft.com/office/officeart/2009/3/layout/RandomtoResultProcess"/>
    <dgm:cxn modelId="{5EF9A566-7E69-4891-876C-71FDDB28E32B}" type="presParOf" srcId="{D79063E2-B1F6-40D8-AEE9-846D525A8B00}" destId="{02446B14-FB23-423E-80A6-1F9E6F082C0A}" srcOrd="17" destOrd="0" presId="urn:microsoft.com/office/officeart/2009/3/layout/RandomtoResultProcess"/>
    <dgm:cxn modelId="{BBA44B46-4869-4A59-AF3A-BA33B76FDE65}" type="presParOf" srcId="{D79063E2-B1F6-40D8-AEE9-846D525A8B00}" destId="{15E02C24-DCCF-4E32-A9A8-8919A615C8D7}" srcOrd="18" destOrd="0" presId="urn:microsoft.com/office/officeart/2009/3/layout/RandomtoResultProcess"/>
    <dgm:cxn modelId="{BC765589-D23A-4C7B-9936-2EC3DA46FCA0}" type="presParOf" srcId="{D79063E2-B1F6-40D8-AEE9-846D525A8B00}" destId="{B3585DCD-19AF-48F2-A3C9-167F1A264ECD}" srcOrd="19" destOrd="0" presId="urn:microsoft.com/office/officeart/2009/3/layout/RandomtoResultProcess"/>
    <dgm:cxn modelId="{5872704D-AD62-4DA8-9332-2BBBC383D0BF}" type="presParOf" srcId="{E03053B3-751D-4665-B37D-FB4E2907F901}" destId="{A66F8E41-18A6-4D9C-8F38-3AE86216F1F3}" srcOrd="1" destOrd="0" presId="urn:microsoft.com/office/officeart/2009/3/layout/RandomtoResultProcess"/>
    <dgm:cxn modelId="{A61B944A-AA1D-4013-9078-401B6D3446A5}" type="presParOf" srcId="{A66F8E41-18A6-4D9C-8F38-3AE86216F1F3}" destId="{EB995218-F6CD-4EC4-88E7-459C049C7C52}" srcOrd="0" destOrd="0" presId="urn:microsoft.com/office/officeart/2009/3/layout/RandomtoResultProcess"/>
    <dgm:cxn modelId="{982FA01B-DC58-426D-A2EB-0E284956A88E}" type="presParOf" srcId="{A66F8E41-18A6-4D9C-8F38-3AE86216F1F3}" destId="{0B6E4803-CF7A-454A-8B74-DB6F27CF71FA}" srcOrd="1" destOrd="0" presId="urn:microsoft.com/office/officeart/2009/3/layout/RandomtoResultProcess"/>
    <dgm:cxn modelId="{993223C9-77C3-4806-B5E2-997CFA1E12A6}" type="presParOf" srcId="{E03053B3-751D-4665-B37D-FB4E2907F901}" destId="{7FD4D0F5-3859-45C5-A013-0C2DC4D6F94B}" srcOrd="2" destOrd="0" presId="urn:microsoft.com/office/officeart/2009/3/layout/RandomtoResultProcess"/>
    <dgm:cxn modelId="{0631E5BB-24FD-4D85-B20E-266D4CC5DE48}" type="presParOf" srcId="{7FD4D0F5-3859-45C5-A013-0C2DC4D6F94B}" destId="{19C40639-AACC-4221-91CB-F46C1070D11B}" srcOrd="0" destOrd="0" presId="urn:microsoft.com/office/officeart/2009/3/layout/RandomtoResultProcess"/>
    <dgm:cxn modelId="{418334CB-2B5D-4646-8BB0-F6E0F414643E}" type="presParOf" srcId="{7FD4D0F5-3859-45C5-A013-0C2DC4D6F94B}" destId="{C9A0A4E1-82D8-470C-A97B-710E2175AED7}" srcOrd="1" destOrd="0" presId="urn:microsoft.com/office/officeart/2009/3/layout/RandomtoResultProcess"/>
    <dgm:cxn modelId="{C05569D5-C051-4B2C-B59E-8C948AB178F9}" type="presParOf" srcId="{7FD4D0F5-3859-45C5-A013-0C2DC4D6F94B}" destId="{3F753B25-064E-453A-ADC4-9AE59887C55F}" srcOrd="2" destOrd="0" presId="urn:microsoft.com/office/officeart/2009/3/layout/RandomtoResultProcess"/>
    <dgm:cxn modelId="{DDD70237-640E-4259-80AE-E10CD8CC299F}" type="presParOf" srcId="{E03053B3-751D-4665-B37D-FB4E2907F901}" destId="{88A155F2-0340-4DCE-889B-4CD8122DD9E0}" srcOrd="3" destOrd="0" presId="urn:microsoft.com/office/officeart/2009/3/layout/RandomtoResultProcess"/>
    <dgm:cxn modelId="{700144CF-1BF2-498E-881F-7EA741649D4C}" type="presParOf" srcId="{88A155F2-0340-4DCE-889B-4CD8122DD9E0}" destId="{25A05587-4F63-4C5E-9AAC-891D47C8D454}" srcOrd="0" destOrd="0" presId="urn:microsoft.com/office/officeart/2009/3/layout/RandomtoResultProcess"/>
    <dgm:cxn modelId="{EE9A2EF3-32DD-4AE7-BA2C-7D4D43AFA5B0}" type="presParOf" srcId="{88A155F2-0340-4DCE-889B-4CD8122DD9E0}" destId="{858B6433-8051-4B5C-829F-E47023CB381E}" srcOrd="1" destOrd="0" presId="urn:microsoft.com/office/officeart/2009/3/layout/RandomtoResultProcess"/>
    <dgm:cxn modelId="{4A0FE9B2-8A42-4760-A02E-879E7951AFFE}" type="presParOf" srcId="{E03053B3-751D-4665-B37D-FB4E2907F901}" destId="{1DDDC7A5-C432-43E5-82CE-C75D519479D9}" srcOrd="4" destOrd="0" presId="urn:microsoft.com/office/officeart/2009/3/layout/RandomtoResultProcess"/>
    <dgm:cxn modelId="{B3FD56FB-0BB9-4940-BD70-CA0EAC3B1D53}" type="presParOf" srcId="{1DDDC7A5-C432-43E5-82CE-C75D519479D9}" destId="{F20C0483-999E-4D6E-926C-44127F34A314}" srcOrd="0" destOrd="0" presId="urn:microsoft.com/office/officeart/2009/3/layout/RandomtoResultProcess"/>
    <dgm:cxn modelId="{A4015151-A6E3-474C-9996-20D1E288BCCE}" type="presParOf" srcId="{1DDDC7A5-C432-43E5-82CE-C75D519479D9}" destId="{F993D2A7-3106-4EF0-BE67-E1DE8E5B387B}" srcOrd="1" destOrd="0" presId="urn:microsoft.com/office/officeart/2009/3/layout/RandomtoResultProcess"/>
    <dgm:cxn modelId="{3EFDE61D-917F-4AFA-9DB6-509BC750E0D3}" type="presParOf" srcId="{1DDDC7A5-C432-43E5-82CE-C75D519479D9}" destId="{84B903A7-3BD3-468F-8C86-797FA7113571}" srcOrd="2" destOrd="0" presId="urn:microsoft.com/office/officeart/2009/3/layout/RandomtoResultProcess"/>
    <dgm:cxn modelId="{397CA918-F149-4488-9AE1-33BDC9C7DF2D}" type="presParOf" srcId="{E03053B3-751D-4665-B37D-FB4E2907F901}" destId="{F34613C1-D3D2-42F3-82A0-507C8746AB79}" srcOrd="5" destOrd="0" presId="urn:microsoft.com/office/officeart/2009/3/layout/RandomtoResultProcess"/>
    <dgm:cxn modelId="{6F9A9BD1-A933-4D0B-A5A4-03834AC32BFE}" type="presParOf" srcId="{F34613C1-D3D2-42F3-82A0-507C8746AB79}" destId="{B3567D4E-3640-4F0F-B9BB-391E680A5594}" srcOrd="0" destOrd="0" presId="urn:microsoft.com/office/officeart/2009/3/layout/RandomtoResultProcess"/>
    <dgm:cxn modelId="{7180449C-7DC1-4BA1-BEC4-33BBC5B370EE}" type="presParOf" srcId="{F34613C1-D3D2-42F3-82A0-507C8746AB79}" destId="{E80D2673-B0D4-4BBB-A2D5-2829270020D8}" srcOrd="1" destOrd="0" presId="urn:microsoft.com/office/officeart/2009/3/layout/RandomtoResultProcess"/>
    <dgm:cxn modelId="{0334F545-E056-4047-BD42-8611D517E5D3}" type="presParOf" srcId="{E03053B3-751D-4665-B37D-FB4E2907F901}" destId="{606BBBCB-6EBB-485B-B1A6-204F17D36CC6}" srcOrd="6" destOrd="0" presId="urn:microsoft.com/office/officeart/2009/3/layout/RandomtoResultProcess"/>
    <dgm:cxn modelId="{1A370E64-B726-4C94-85C2-B9356D3AACF7}" type="presParOf" srcId="{606BBBCB-6EBB-485B-B1A6-204F17D36CC6}" destId="{A02D966A-092A-4F9A-86A7-53570FA7EA16}" srcOrd="0" destOrd="0" presId="urn:microsoft.com/office/officeart/2009/3/layout/RandomtoResultProcess"/>
    <dgm:cxn modelId="{9B5C9088-DE99-41F2-BA78-8BA760DEB2B4}" type="presParOf" srcId="{606BBBCB-6EBB-485B-B1A6-204F17D36CC6}" destId="{B7FEB9B2-AFC2-4669-85B0-C9F2CFA46855}" srcOrd="1" destOrd="0" presId="urn:microsoft.com/office/officeart/2009/3/layout/RandomtoResultProcess"/>
    <dgm:cxn modelId="{4BEE04E0-CF1E-4F0C-B503-BC2D2F4D6905}" type="presParOf" srcId="{606BBBCB-6EBB-485B-B1A6-204F17D36CC6}" destId="{E2DF47C6-AC5C-486F-94BE-51744B3BD50E}" srcOrd="2" destOrd="0" presId="urn:microsoft.com/office/officeart/2009/3/layout/RandomtoResultProcess"/>
    <dgm:cxn modelId="{763ED1B4-7D1F-4AD6-9BCE-CC8277AB791A}" type="presParOf" srcId="{E03053B3-751D-4665-B37D-FB4E2907F901}" destId="{EC3E809C-B761-4122-82CA-34A0C85FC6A1}" srcOrd="7" destOrd="0" presId="urn:microsoft.com/office/officeart/2009/3/layout/RandomtoResultProcess"/>
    <dgm:cxn modelId="{CCDDE9D4-DE73-43EA-9417-9771C96048E7}" type="presParOf" srcId="{EC3E809C-B761-4122-82CA-34A0C85FC6A1}" destId="{A0156234-A76D-49B3-840D-430B1DDC1EBC}" srcOrd="0" destOrd="0" presId="urn:microsoft.com/office/officeart/2009/3/layout/RandomtoResultProcess"/>
    <dgm:cxn modelId="{7C38A486-E23A-47C4-B981-6B490DE12988}" type="presParOf" srcId="{EC3E809C-B761-4122-82CA-34A0C85FC6A1}" destId="{620BBAEB-500C-4D00-AAEA-2A99239870A2}" srcOrd="1" destOrd="0" presId="urn:microsoft.com/office/officeart/2009/3/layout/RandomtoResultProcess"/>
    <dgm:cxn modelId="{573551C1-DE8C-4CD5-97C0-77AFA82C34DF}" type="presParOf" srcId="{E03053B3-751D-4665-B37D-FB4E2907F901}" destId="{6233ED2B-BF30-4622-A87C-5CE5488638C1}" srcOrd="8" destOrd="0" presId="urn:microsoft.com/office/officeart/2009/3/layout/RandomtoResultProcess"/>
    <dgm:cxn modelId="{CA90BA64-9CDB-4426-A82D-FD5B884E7B68}" type="presParOf" srcId="{6233ED2B-BF30-4622-A87C-5CE5488638C1}" destId="{735A0262-39D1-499B-B45B-02C67E5072BA}" srcOrd="0" destOrd="0" presId="urn:microsoft.com/office/officeart/2009/3/layout/RandomtoResultProcess"/>
    <dgm:cxn modelId="{9FFFCDBD-A1BE-44E6-B965-1376DD9D16AB}" type="presParOf" srcId="{6233ED2B-BF30-4622-A87C-5CE5488638C1}" destId="{A601F32C-61D9-4FDF-8C36-3CF766E18662}" srcOrd="1" destOrd="0" presId="urn:microsoft.com/office/officeart/2009/3/layout/RandomtoResultProcess"/>
    <dgm:cxn modelId="{F6C27903-3504-486E-BB84-DD5B7BF8DFFB}"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n-US" sz="1600" b="1" dirty="0">
              <a:solidFill>
                <a:schemeClr val="bg1"/>
              </a:solidFill>
            </a:rPr>
            <a:t>Define Purpose</a:t>
          </a:r>
          <a:r>
            <a:rPr lang="en-US" sz="1600" dirty="0">
              <a:solidFill>
                <a:schemeClr val="bg1"/>
              </a:solidFill>
            </a:rPr>
            <a:t>: Clearly articulate the organization's core reason for existence.</a:t>
          </a:r>
          <a:endParaRPr lang="en-GB" sz="1600" dirty="0">
            <a:solidFill>
              <a:schemeClr val="bg1"/>
            </a:solidFill>
          </a:endParaRPr>
        </a:p>
      </dgm:t>
    </dgm:pt>
    <dgm:pt modelId="{05EF237F-7F20-4775-97E5-A9B11481B0C3}" type="parTrans" cxnId="{72E08F91-C464-4027-A7E9-21F3297499E9}">
      <dgm:prSet/>
      <dgm:spPr/>
      <dgm:t>
        <a:bodyPr/>
        <a:lstStyle/>
        <a:p>
          <a:endParaRPr lang="en-GB" sz="2800"/>
        </a:p>
      </dgm:t>
    </dgm:pt>
    <dgm:pt modelId="{FD5F722A-D9F6-4D6F-8809-3511A505A953}" type="sibTrans" cxnId="{72E08F91-C464-4027-A7E9-21F3297499E9}">
      <dgm:prSet/>
      <dgm:spPr/>
      <dgm:t>
        <a:bodyPr/>
        <a:lstStyle/>
        <a:p>
          <a:endParaRPr lang="en-GB" sz="2800"/>
        </a:p>
      </dgm:t>
    </dgm:pt>
    <dgm:pt modelId="{BEF4481E-19A6-49C0-9EA2-BB8335C0BDE2}">
      <dgm:prSet custT="1"/>
      <dgm:spPr/>
      <dgm:t>
        <a:bodyPr/>
        <a:lstStyle/>
        <a:p>
          <a:r>
            <a:rPr lang="en-US" sz="1600" b="1">
              <a:solidFill>
                <a:schemeClr val="bg1"/>
              </a:solidFill>
            </a:rPr>
            <a:t>Guide Strategy</a:t>
          </a:r>
          <a:r>
            <a:rPr lang="en-US" sz="1600">
              <a:solidFill>
                <a:schemeClr val="bg1"/>
              </a:solidFill>
            </a:rPr>
            <a:t>: Provide a foundation for strategic decisions and planning.</a:t>
          </a:r>
        </a:p>
      </dgm:t>
    </dgm:pt>
    <dgm:pt modelId="{C64DF209-F8DF-499E-8A0D-F4C0FA78DA42}" type="parTrans" cxnId="{21EDE281-90DA-4B1A-8574-183F91804E74}">
      <dgm:prSet/>
      <dgm:spPr/>
      <dgm:t>
        <a:bodyPr/>
        <a:lstStyle/>
        <a:p>
          <a:endParaRPr lang="en-GB" sz="2800"/>
        </a:p>
      </dgm:t>
    </dgm:pt>
    <dgm:pt modelId="{201E5583-BB06-4503-95DA-7F4CF7BF894A}" type="sibTrans" cxnId="{21EDE281-90DA-4B1A-8574-183F91804E74}">
      <dgm:prSet/>
      <dgm:spPr/>
      <dgm:t>
        <a:bodyPr/>
        <a:lstStyle/>
        <a:p>
          <a:endParaRPr lang="en-GB" sz="2800"/>
        </a:p>
      </dgm:t>
    </dgm:pt>
    <dgm:pt modelId="{D74F78B2-721D-42DF-8B8E-D98CFBF4E54C}">
      <dgm:prSet custT="1"/>
      <dgm:spPr/>
      <dgm:t>
        <a:bodyPr/>
        <a:lstStyle/>
        <a:p>
          <a:r>
            <a:rPr lang="en-US" sz="1600" b="1" dirty="0">
              <a:solidFill>
                <a:schemeClr val="bg1"/>
              </a:solidFill>
            </a:rPr>
            <a:t>Inspire and Engage</a:t>
          </a:r>
          <a:r>
            <a:rPr lang="en-US" sz="1600" dirty="0">
              <a:solidFill>
                <a:schemeClr val="bg1"/>
              </a:solidFill>
            </a:rPr>
            <a:t>: Motivate employees and connect with stakeholders.</a:t>
          </a:r>
        </a:p>
      </dgm:t>
    </dgm:pt>
    <dgm:pt modelId="{9BDA989E-9150-4BBD-BA48-E1DD0E4DF261}" type="parTrans" cxnId="{A6A1D388-48A2-4226-AD9E-E861736C7584}">
      <dgm:prSet/>
      <dgm:spPr/>
      <dgm:t>
        <a:bodyPr/>
        <a:lstStyle/>
        <a:p>
          <a:endParaRPr lang="en-GB" sz="2800"/>
        </a:p>
      </dgm:t>
    </dgm:pt>
    <dgm:pt modelId="{CD7B0BEB-8229-46F0-BDCE-CEA8A5B8852A}" type="sibTrans" cxnId="{A6A1D388-48A2-4226-AD9E-E861736C7584}">
      <dgm:prSet/>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dgm:pt>
  </dgm:ptLst>
  <dgm:cxnLst>
    <dgm:cxn modelId="{FBC1470E-A4B8-43B0-BCC7-8AB255C6AC6B}" type="presOf" srcId="{D74F78B2-721D-42DF-8B8E-D98CFBF4E54C}" destId="{A8B383D5-CCA9-46D5-842A-18AB1B2FA77D}" srcOrd="0" destOrd="0" presId="urn:microsoft.com/office/officeart/2005/8/layout/list1"/>
    <dgm:cxn modelId="{69574F13-BE76-42B9-8036-65BE78CB55EA}" type="presOf" srcId="{BEF4481E-19A6-49C0-9EA2-BB8335C0BDE2}" destId="{EAAF8FC3-F4D1-4FB1-819C-8D9A528715A6}" srcOrd="1" destOrd="0" presId="urn:microsoft.com/office/officeart/2005/8/layout/list1"/>
    <dgm:cxn modelId="{B4664F49-2C8A-437D-97CE-D20D1F1BFD3A}" type="presOf" srcId="{D74F78B2-721D-42DF-8B8E-D98CFBF4E54C}" destId="{1A5466D9-5BE1-4B8A-ACA6-5B6269D6DB2E}" srcOrd="1" destOrd="0" presId="urn:microsoft.com/office/officeart/2005/8/layout/list1"/>
    <dgm:cxn modelId="{2470B180-1875-4FEA-B865-1A516F65B2F6}" type="presOf" srcId="{C37865CB-321B-493A-ABB2-BD03E3F76EB1}" destId="{DCA740BE-2AB4-430F-8DCA-5A517E3284F2}" srcOrd="0" destOrd="0" presId="urn:microsoft.com/office/officeart/2005/8/layout/list1"/>
    <dgm:cxn modelId="{21EDE281-90DA-4B1A-8574-183F91804E74}" srcId="{C40FD4BF-3FD7-4943-94B3-89D6E67D318D}" destId="{BEF4481E-19A6-49C0-9EA2-BB8335C0BDE2}" srcOrd="1" destOrd="0" parTransId="{C64DF209-F8DF-499E-8A0D-F4C0FA78DA42}" sibTransId="{201E5583-BB06-4503-95DA-7F4CF7BF894A}"/>
    <dgm:cxn modelId="{A6A1D388-48A2-4226-AD9E-E861736C7584}" srcId="{C40FD4BF-3FD7-4943-94B3-89D6E67D318D}" destId="{D74F78B2-721D-42DF-8B8E-D98CFBF4E54C}" srcOrd="2" destOrd="0" parTransId="{9BDA989E-9150-4BBD-BA48-E1DD0E4DF261}" sibTransId="{CD7B0BEB-8229-46F0-BDCE-CEA8A5B8852A}"/>
    <dgm:cxn modelId="{72E08F91-C464-4027-A7E9-21F3297499E9}" srcId="{C40FD4BF-3FD7-4943-94B3-89D6E67D318D}" destId="{C37865CB-321B-493A-ABB2-BD03E3F76EB1}" srcOrd="0" destOrd="0" parTransId="{05EF237F-7F20-4775-97E5-A9B11481B0C3}" sibTransId="{FD5F722A-D9F6-4D6F-8809-3511A505A953}"/>
    <dgm:cxn modelId="{9C6DB19E-A85F-4E94-A5E0-94D11CB1568A}" type="presOf" srcId="{BEF4481E-19A6-49C0-9EA2-BB8335C0BDE2}" destId="{FB02B466-9732-47A6-8647-DA2854343A40}" srcOrd="0"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EE313C18-4F1F-49D4-8AD2-649B561563E9}" type="presParOf" srcId="{35A281BC-3D43-4233-8C77-87B4C6F244FC}" destId="{A68B37FD-ECE3-4BF1-AC9C-497935651881}" srcOrd="4" destOrd="0" presId="urn:microsoft.com/office/officeart/2005/8/layout/list1"/>
    <dgm:cxn modelId="{2C6600FD-2ADE-4EBB-AC9C-91BF693832F1}" type="presParOf" srcId="{A68B37FD-ECE3-4BF1-AC9C-497935651881}" destId="{FB02B466-9732-47A6-8647-DA2854343A40}" srcOrd="0" destOrd="0" presId="urn:microsoft.com/office/officeart/2005/8/layout/list1"/>
    <dgm:cxn modelId="{DBA21F23-A104-4049-9858-8807B2D76704}" type="presParOf" srcId="{A68B37FD-ECE3-4BF1-AC9C-497935651881}" destId="{EAAF8FC3-F4D1-4FB1-819C-8D9A528715A6}" srcOrd="1" destOrd="0" presId="urn:microsoft.com/office/officeart/2005/8/layout/list1"/>
    <dgm:cxn modelId="{7F222FA8-840B-49EE-8BAD-C4770A07F8DA}" type="presParOf" srcId="{35A281BC-3D43-4233-8C77-87B4C6F244FC}" destId="{CD1C1BB3-FB2B-4DF8-B3FF-5F52967E0CC8}" srcOrd="5" destOrd="0" presId="urn:microsoft.com/office/officeart/2005/8/layout/list1"/>
    <dgm:cxn modelId="{1E7F8154-DBC3-4396-AB08-4CC6BE860650}" type="presParOf" srcId="{35A281BC-3D43-4233-8C77-87B4C6F244FC}" destId="{B1FFF257-9330-4404-BB77-7745D3E40271}" srcOrd="6" destOrd="0" presId="urn:microsoft.com/office/officeart/2005/8/layout/list1"/>
    <dgm:cxn modelId="{089C38A4-1B92-435A-8875-110623B9F5D3}" type="presParOf" srcId="{35A281BC-3D43-4233-8C77-87B4C6F244FC}" destId="{C8B22A19-9C6A-45C6-898D-36437B59E3EC}" srcOrd="7" destOrd="0" presId="urn:microsoft.com/office/officeart/2005/8/layout/list1"/>
    <dgm:cxn modelId="{78324D65-6AEC-4004-8C57-84B0B01C1F1D}" type="presParOf" srcId="{35A281BC-3D43-4233-8C77-87B4C6F244FC}" destId="{BD4EF540-A865-4A8D-818A-7ED19E9A3E58}" srcOrd="8" destOrd="0" presId="urn:microsoft.com/office/officeart/2005/8/layout/list1"/>
    <dgm:cxn modelId="{1C4B296B-00B0-4674-BC92-23398AA86B9C}" type="presParOf" srcId="{BD4EF540-A865-4A8D-818A-7ED19E9A3E58}" destId="{A8B383D5-CCA9-46D5-842A-18AB1B2FA77D}" srcOrd="0" destOrd="0" presId="urn:microsoft.com/office/officeart/2005/8/layout/list1"/>
    <dgm:cxn modelId="{74F9D7B3-48CC-4547-BB65-CC98B16485D2}" type="presParOf" srcId="{BD4EF540-A865-4A8D-818A-7ED19E9A3E58}" destId="{1A5466D9-5BE1-4B8A-ACA6-5B6269D6DB2E}" srcOrd="1" destOrd="0" presId="urn:microsoft.com/office/officeart/2005/8/layout/list1"/>
    <dgm:cxn modelId="{91E5C3D8-848D-41DB-8E74-E59ECCC21EBA}" type="presParOf" srcId="{35A281BC-3D43-4233-8C77-87B4C6F244FC}" destId="{DF349C90-2F1E-4D79-A83D-FB234A3550DE}" srcOrd="9" destOrd="0" presId="urn:microsoft.com/office/officeart/2005/8/layout/list1"/>
    <dgm:cxn modelId="{62CE5B26-ED80-46AE-8102-94EA82B638C2}"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n-US" sz="1600" b="1">
              <a:solidFill>
                <a:schemeClr val="bg1"/>
              </a:solidFill>
            </a:rPr>
            <a:t>Core Purpose: </a:t>
          </a:r>
          <a:r>
            <a:rPr lang="en-US" sz="1600">
              <a:solidFill>
                <a:schemeClr val="bg1"/>
              </a:solidFill>
            </a:rPr>
            <a:t>A clear and concise statement of the organization's main activities.</a:t>
          </a:r>
          <a:endParaRPr lang="en-GB" sz="1600">
            <a:solidFill>
              <a:schemeClr val="bg1"/>
            </a:solidFill>
          </a:endParaRPr>
        </a:p>
      </dgm:t>
    </dgm:pt>
    <dgm:pt modelId="{05EF237F-7F20-4775-97E5-A9B11481B0C3}" type="parTrans" cxnId="{72E08F91-C464-4027-A7E9-21F3297499E9}">
      <dgm:prSet/>
      <dgm:spPr/>
      <dgm:t>
        <a:bodyPr/>
        <a:lstStyle/>
        <a:p>
          <a:endParaRPr lang="en-GB" sz="1600"/>
        </a:p>
      </dgm:t>
    </dgm:pt>
    <dgm:pt modelId="{FD5F722A-D9F6-4D6F-8809-3511A505A953}" type="sibTrans" cxnId="{72E08F91-C464-4027-A7E9-21F3297499E9}">
      <dgm:prSet/>
      <dgm:spPr/>
      <dgm:t>
        <a:bodyPr/>
        <a:lstStyle/>
        <a:p>
          <a:endParaRPr lang="en-GB" sz="1600"/>
        </a:p>
      </dgm:t>
    </dgm:pt>
    <dgm:pt modelId="{184C2AB8-40B1-43A6-ADFC-C27174339550}">
      <dgm:prSet custT="1"/>
      <dgm:spPr/>
      <dgm:t>
        <a:bodyPr/>
        <a:lstStyle/>
        <a:p>
          <a:pPr>
            <a:buFont typeface="Arial" panose="020B0604020202020204" pitchFamily="34" charset="0"/>
            <a:buChar char="•"/>
          </a:pPr>
          <a:r>
            <a:rPr lang="en-US" sz="1600" b="1" dirty="0">
              <a:solidFill>
                <a:schemeClr val="bg1"/>
              </a:solidFill>
            </a:rPr>
            <a:t>Target Audience: </a:t>
          </a:r>
          <a:r>
            <a:rPr lang="en-US" sz="1600" dirty="0">
              <a:solidFill>
                <a:schemeClr val="bg1"/>
              </a:solidFill>
            </a:rPr>
            <a:t>Specify the key groups or communities the organization aims to impact.</a:t>
          </a:r>
        </a:p>
      </dgm:t>
    </dgm:pt>
    <dgm:pt modelId="{9EE07785-1405-4613-93C9-1D8400D11EE7}" type="parTrans" cxnId="{96BA33A7-E174-4EEE-BEA7-481BE1D85CB1}">
      <dgm:prSet/>
      <dgm:spPr/>
      <dgm:t>
        <a:bodyPr/>
        <a:lstStyle/>
        <a:p>
          <a:endParaRPr lang="en-GB" sz="1600"/>
        </a:p>
      </dgm:t>
    </dgm:pt>
    <dgm:pt modelId="{8BCB11E0-AF28-45BE-A736-1FB89F700D4B}" type="sibTrans" cxnId="{96BA33A7-E174-4EEE-BEA7-481BE1D85CB1}">
      <dgm:prSet/>
      <dgm:spPr/>
      <dgm:t>
        <a:bodyPr/>
        <a:lstStyle/>
        <a:p>
          <a:endParaRPr lang="en-GB" sz="1600"/>
        </a:p>
      </dgm:t>
    </dgm:pt>
    <dgm:pt modelId="{F613D946-8B13-483A-9335-7D374975132B}">
      <dgm:prSet custT="1"/>
      <dgm:spPr/>
      <dgm:t>
        <a:bodyPr/>
        <a:lstStyle/>
        <a:p>
          <a:pPr>
            <a:buFont typeface="Arial" panose="020B0604020202020204" pitchFamily="34" charset="0"/>
            <a:buChar char="•"/>
          </a:pPr>
          <a:r>
            <a:rPr lang="en-US" sz="1600" b="1" dirty="0">
              <a:solidFill>
                <a:schemeClr val="bg1"/>
              </a:solidFill>
            </a:rPr>
            <a:t>Core Values: </a:t>
          </a:r>
          <a:r>
            <a:rPr lang="en-US" sz="1600" dirty="0">
              <a:solidFill>
                <a:schemeClr val="bg1"/>
              </a:solidFill>
            </a:rPr>
            <a:t>Reflect the fundamental beliefs and values driving the organization.</a:t>
          </a:r>
        </a:p>
      </dgm:t>
    </dgm:pt>
    <dgm:pt modelId="{9CDAFDFB-487D-42D5-9720-EB8EF6746395}" type="parTrans" cxnId="{FA03B46E-78B3-4631-88D2-B73A0B9DD81D}">
      <dgm:prSet/>
      <dgm:spPr/>
      <dgm:t>
        <a:bodyPr/>
        <a:lstStyle/>
        <a:p>
          <a:endParaRPr lang="en-GB" sz="1600"/>
        </a:p>
      </dgm:t>
    </dgm:pt>
    <dgm:pt modelId="{2B6EA430-5E2A-42E3-99DD-8A7801DE9635}" type="sibTrans" cxnId="{FA03B46E-78B3-4631-88D2-B73A0B9DD81D}">
      <dgm:prSet/>
      <dgm:spPr/>
      <dgm:t>
        <a:bodyPr/>
        <a:lstStyle/>
        <a:p>
          <a:endParaRPr lang="en-GB" sz="1600"/>
        </a:p>
      </dgm:t>
    </dgm:pt>
    <dgm:pt modelId="{D8FBC526-ED02-40EF-B11A-B5B91805133B}">
      <dgm:prSet custT="1"/>
      <dgm:spPr/>
      <dgm:t>
        <a:bodyPr/>
        <a:lstStyle/>
        <a:p>
          <a:pPr>
            <a:buFont typeface="Arial" panose="020B0604020202020204" pitchFamily="34" charset="0"/>
            <a:buChar char="•"/>
          </a:pPr>
          <a:r>
            <a:rPr lang="en-US" sz="1600" b="1">
              <a:solidFill>
                <a:schemeClr val="bg1"/>
              </a:solidFill>
            </a:rPr>
            <a:t>Unique Selling Proposition (USP): </a:t>
          </a:r>
          <a:r>
            <a:rPr lang="en-US" sz="1600">
              <a:solidFill>
                <a:schemeClr val="bg1"/>
              </a:solidFill>
            </a:rPr>
            <a:t>Highlight distinct aspects that differentiate the organization from competitors.</a:t>
          </a:r>
        </a:p>
      </dgm:t>
    </dgm:pt>
    <dgm:pt modelId="{F7DD1D95-1DC6-41D1-87DE-5BDF4DEE7B1C}" type="parTrans" cxnId="{89092D09-EA9C-468A-AD12-557BA78EB095}">
      <dgm:prSet/>
      <dgm:spPr/>
      <dgm:t>
        <a:bodyPr/>
        <a:lstStyle/>
        <a:p>
          <a:endParaRPr lang="en-GB" sz="1600"/>
        </a:p>
      </dgm:t>
    </dgm:pt>
    <dgm:pt modelId="{8C5CEC96-14A0-45E9-8B2A-2ED089AF8A63}" type="sibTrans" cxnId="{89092D09-EA9C-468A-AD12-557BA78EB095}">
      <dgm:prSet/>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dgm:pt>
  </dgm:ptLst>
  <dgm:cxnLst>
    <dgm:cxn modelId="{E6A11009-558D-44EA-80A7-ECD4FF08506C}" type="presOf" srcId="{D8FBC526-ED02-40EF-B11A-B5B91805133B}" destId="{D445C47E-AAAD-4D3C-ABEB-F86753FFA391}" srcOrd="1" destOrd="0" presId="urn:microsoft.com/office/officeart/2005/8/layout/list1"/>
    <dgm:cxn modelId="{89092D09-EA9C-468A-AD12-557BA78EB095}" srcId="{C40FD4BF-3FD7-4943-94B3-89D6E67D318D}" destId="{D8FBC526-ED02-40EF-B11A-B5B91805133B}" srcOrd="3" destOrd="0" parTransId="{F7DD1D95-1DC6-41D1-87DE-5BDF4DEE7B1C}" sibTransId="{8C5CEC96-14A0-45E9-8B2A-2ED089AF8A63}"/>
    <dgm:cxn modelId="{A1213830-898D-4F6F-9A6C-6409CB1C3ECB}" type="presOf" srcId="{184C2AB8-40B1-43A6-ADFC-C27174339550}" destId="{8B33A644-A13E-4507-AA90-87B57298D712}" srcOrd="1" destOrd="0" presId="urn:microsoft.com/office/officeart/2005/8/layout/list1"/>
    <dgm:cxn modelId="{DB4E4A47-FEAE-4ECD-9661-6F6C008A0688}" type="presOf" srcId="{D8FBC526-ED02-40EF-B11A-B5B91805133B}" destId="{61A67748-EE0D-4BB1-876D-B3FA3F54A468}" srcOrd="0" destOrd="0" presId="urn:microsoft.com/office/officeart/2005/8/layout/list1"/>
    <dgm:cxn modelId="{FA03B46E-78B3-4631-88D2-B73A0B9DD81D}" srcId="{C40FD4BF-3FD7-4943-94B3-89D6E67D318D}" destId="{F613D946-8B13-483A-9335-7D374975132B}" srcOrd="2" destOrd="0" parTransId="{9CDAFDFB-487D-42D5-9720-EB8EF6746395}" sibTransId="{2B6EA430-5E2A-42E3-99DD-8A7801DE9635}"/>
    <dgm:cxn modelId="{2470B180-1875-4FEA-B865-1A516F65B2F6}" type="presOf" srcId="{C37865CB-321B-493A-ABB2-BD03E3F76EB1}" destId="{DCA740BE-2AB4-430F-8DCA-5A517E3284F2}" srcOrd="0" destOrd="0" presId="urn:microsoft.com/office/officeart/2005/8/layout/list1"/>
    <dgm:cxn modelId="{72E08F91-C464-4027-A7E9-21F3297499E9}" srcId="{C40FD4BF-3FD7-4943-94B3-89D6E67D318D}" destId="{C37865CB-321B-493A-ABB2-BD03E3F76EB1}" srcOrd="0" destOrd="0" parTransId="{05EF237F-7F20-4775-97E5-A9B11481B0C3}" sibTransId="{FD5F722A-D9F6-4D6F-8809-3511A505A953}"/>
    <dgm:cxn modelId="{96BA33A7-E174-4EEE-BEA7-481BE1D85CB1}" srcId="{C40FD4BF-3FD7-4943-94B3-89D6E67D318D}" destId="{184C2AB8-40B1-43A6-ADFC-C27174339550}" srcOrd="1" destOrd="0" parTransId="{9EE07785-1405-4613-93C9-1D8400D11EE7}" sibTransId="{8BCB11E0-AF28-45BE-A736-1FB89F700D4B}"/>
    <dgm:cxn modelId="{113F9FC7-7CE7-4FA7-85FC-30A815DF362B}" type="presOf" srcId="{F613D946-8B13-483A-9335-7D374975132B}" destId="{52B0798E-79C5-4AAE-9F12-7B5D403F0048}" srcOrd="0" destOrd="0" presId="urn:microsoft.com/office/officeart/2005/8/layout/list1"/>
    <dgm:cxn modelId="{C143F5D3-FC08-4B87-9CD5-6D24C5C16D17}" type="presOf" srcId="{F613D946-8B13-483A-9335-7D374975132B}" destId="{6A0DBB76-E8F8-4276-8BC4-306E3713C681}" srcOrd="1"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D566A5F4-C6DB-4DE2-A857-D3A713DB121D}" type="presOf" srcId="{184C2AB8-40B1-43A6-ADFC-C27174339550}" destId="{B1565A6B-B743-424C-B529-0F2441DCEE0E}"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F3DA4DD4-6225-4F9F-A27B-7973AF0E1DE0}" type="presParOf" srcId="{35A281BC-3D43-4233-8C77-87B4C6F244FC}" destId="{6F0AD266-BB21-4CFD-B030-D1D7BCBC239D}" srcOrd="4" destOrd="0" presId="urn:microsoft.com/office/officeart/2005/8/layout/list1"/>
    <dgm:cxn modelId="{CCFB756B-4E5D-4952-9AC9-2F817F966738}" type="presParOf" srcId="{6F0AD266-BB21-4CFD-B030-D1D7BCBC239D}" destId="{B1565A6B-B743-424C-B529-0F2441DCEE0E}" srcOrd="0" destOrd="0" presId="urn:microsoft.com/office/officeart/2005/8/layout/list1"/>
    <dgm:cxn modelId="{26B8DFE8-554E-4126-B861-48F898387D97}" type="presParOf" srcId="{6F0AD266-BB21-4CFD-B030-D1D7BCBC239D}" destId="{8B33A644-A13E-4507-AA90-87B57298D712}" srcOrd="1" destOrd="0" presId="urn:microsoft.com/office/officeart/2005/8/layout/list1"/>
    <dgm:cxn modelId="{EFFE4319-FE88-4049-BE2F-1C55B5E92F9F}" type="presParOf" srcId="{35A281BC-3D43-4233-8C77-87B4C6F244FC}" destId="{AF7589F0-2B6E-4E70-ABA6-6E5FFF22D927}" srcOrd="5" destOrd="0" presId="urn:microsoft.com/office/officeart/2005/8/layout/list1"/>
    <dgm:cxn modelId="{82D44B23-1C0D-41D7-8984-A8E424D32FF5}" type="presParOf" srcId="{35A281BC-3D43-4233-8C77-87B4C6F244FC}" destId="{486ABB32-FB6E-42DE-9508-7C7132E8ED64}" srcOrd="6" destOrd="0" presId="urn:microsoft.com/office/officeart/2005/8/layout/list1"/>
    <dgm:cxn modelId="{087A0E01-1150-40E1-B3A1-2D627C2BB598}" type="presParOf" srcId="{35A281BC-3D43-4233-8C77-87B4C6F244FC}" destId="{EBA56B12-7083-4B0D-8975-F0A36767C695}" srcOrd="7" destOrd="0" presId="urn:microsoft.com/office/officeart/2005/8/layout/list1"/>
    <dgm:cxn modelId="{EFF5F6F5-64B7-453B-9CB6-5ADFE509323A}" type="presParOf" srcId="{35A281BC-3D43-4233-8C77-87B4C6F244FC}" destId="{1EF97622-F1D6-4250-9989-08C48CD8A743}" srcOrd="8" destOrd="0" presId="urn:microsoft.com/office/officeart/2005/8/layout/list1"/>
    <dgm:cxn modelId="{AFD540C2-7866-4016-8C29-CA7FD3CD4FC1}" type="presParOf" srcId="{1EF97622-F1D6-4250-9989-08C48CD8A743}" destId="{52B0798E-79C5-4AAE-9F12-7B5D403F0048}" srcOrd="0" destOrd="0" presId="urn:microsoft.com/office/officeart/2005/8/layout/list1"/>
    <dgm:cxn modelId="{462E9AEB-691A-4E03-9B7C-F40FD8EE5AC5}" type="presParOf" srcId="{1EF97622-F1D6-4250-9989-08C48CD8A743}" destId="{6A0DBB76-E8F8-4276-8BC4-306E3713C681}" srcOrd="1" destOrd="0" presId="urn:microsoft.com/office/officeart/2005/8/layout/list1"/>
    <dgm:cxn modelId="{B84B9145-128C-4DE2-B459-9FFB1C4A2B3A}" type="presParOf" srcId="{35A281BC-3D43-4233-8C77-87B4C6F244FC}" destId="{06B607F2-7FA8-469C-9B01-8DA66B0CD913}" srcOrd="9" destOrd="0" presId="urn:microsoft.com/office/officeart/2005/8/layout/list1"/>
    <dgm:cxn modelId="{920BB4FF-EB95-41A3-8483-DB0F985BD168}" type="presParOf" srcId="{35A281BC-3D43-4233-8C77-87B4C6F244FC}" destId="{503B4C29-E76D-44A7-92B2-DB239032B5B7}" srcOrd="10" destOrd="0" presId="urn:microsoft.com/office/officeart/2005/8/layout/list1"/>
    <dgm:cxn modelId="{88D53C7D-6889-4D79-BF3F-492F29C81AED}" type="presParOf" srcId="{35A281BC-3D43-4233-8C77-87B4C6F244FC}" destId="{7C076D18-8C6E-4B52-923E-79BF6277D942}" srcOrd="11" destOrd="0" presId="urn:microsoft.com/office/officeart/2005/8/layout/list1"/>
    <dgm:cxn modelId="{D7DB1564-312A-4792-B648-B7365C5E3B0B}" type="presParOf" srcId="{35A281BC-3D43-4233-8C77-87B4C6F244FC}" destId="{417991B6-B37B-421B-AD33-BFEDA1C2BEA8}" srcOrd="12" destOrd="0" presId="urn:microsoft.com/office/officeart/2005/8/layout/list1"/>
    <dgm:cxn modelId="{6B4D6302-1836-4314-B15E-FF2CAE9CF66C}" type="presParOf" srcId="{417991B6-B37B-421B-AD33-BFEDA1C2BEA8}" destId="{61A67748-EE0D-4BB1-876D-B3FA3F54A468}" srcOrd="0" destOrd="0" presId="urn:microsoft.com/office/officeart/2005/8/layout/list1"/>
    <dgm:cxn modelId="{CC349E6C-4E99-4C30-A122-52A2D32EB31B}" type="presParOf" srcId="{417991B6-B37B-421B-AD33-BFEDA1C2BEA8}" destId="{D445C47E-AAAD-4D3C-ABEB-F86753FFA391}" srcOrd="1" destOrd="0" presId="urn:microsoft.com/office/officeart/2005/8/layout/list1"/>
    <dgm:cxn modelId="{801A79CB-A95E-4B73-9CAA-BD58F9DA0408}" type="presParOf" srcId="{35A281BC-3D43-4233-8C77-87B4C6F244FC}" destId="{5F5D9454-6BEE-4FA9-9EEC-A7FE80E236F8}" srcOrd="13" destOrd="0" presId="urn:microsoft.com/office/officeart/2005/8/layout/list1"/>
    <dgm:cxn modelId="{C01CFFAA-A9FC-4694-97C8-927F8F68FC45}"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pt>
    <dgm:pt modelId="{B15AC8F4-AA71-417E-B1C0-E67EED70D69D}">
      <dgm:prSet phldrT="[Text]" custT="1"/>
      <dgm:spPr/>
      <dgm:t>
        <a:bodyPr/>
        <a:lstStyle/>
        <a:p>
          <a:r>
            <a:rPr lang="en-US" sz="1400" b="1">
              <a:solidFill>
                <a:schemeClr val="accent1"/>
              </a:solidFill>
            </a:rPr>
            <a:t>Gather a Diverse Team</a:t>
          </a:r>
          <a:endParaRPr lang="en-GB" sz="1400">
            <a:solidFill>
              <a:schemeClr val="accent1"/>
            </a:solidFill>
          </a:endParaRPr>
        </a:p>
      </dgm:t>
    </dgm:pt>
    <dgm:pt modelId="{1557AF42-1962-46E6-85F8-CDE46928CAE2}" type="parTrans" cxnId="{3518330A-A3B8-48D1-A0CE-6759ECD3DD04}">
      <dgm:prSet/>
      <dgm:spPr/>
      <dgm:t>
        <a:bodyPr/>
        <a:lstStyle/>
        <a:p>
          <a:endParaRPr lang="en-GB" sz="3600">
            <a:solidFill>
              <a:schemeClr val="accent1"/>
            </a:solidFill>
          </a:endParaRPr>
        </a:p>
      </dgm:t>
    </dgm:pt>
    <dgm:pt modelId="{17338640-FF7E-45D2-97AE-3C864D68DB3A}" type="sibTrans" cxnId="{3518330A-A3B8-48D1-A0CE-6759ECD3DD04}">
      <dgm:prSet custT="1"/>
      <dgm:spPr/>
      <dgm:t>
        <a:bodyPr/>
        <a:lstStyle/>
        <a:p>
          <a:endParaRPr lang="en-GB" sz="1400">
            <a:solidFill>
              <a:schemeClr val="accent1"/>
            </a:solidFill>
          </a:endParaRPr>
        </a:p>
      </dgm:t>
    </dgm:pt>
    <dgm:pt modelId="{DC4DAC46-2C02-4D2F-A1A4-1427D72B3548}">
      <dgm:prSet custT="1"/>
      <dgm:spPr/>
      <dgm:t>
        <a:bodyPr/>
        <a:lstStyle/>
        <a:p>
          <a:pPr>
            <a:buFont typeface="Arial" panose="020B0604020202020204" pitchFamily="34" charset="0"/>
            <a:buChar char="•"/>
          </a:pPr>
          <a:r>
            <a:rPr lang="en-US" sz="1400" dirty="0">
              <a:solidFill>
                <a:schemeClr val="accent1"/>
              </a:solidFill>
            </a:rPr>
            <a:t>Include members from various departments and levels to ensure a comprehensive perspective.</a:t>
          </a:r>
        </a:p>
      </dgm:t>
    </dgm:pt>
    <dgm:pt modelId="{426791DF-6D83-4485-A2F6-792C6E3E1D92}" type="parTrans" cxnId="{BED3851C-313D-448A-AB92-E9502F7A0CE3}">
      <dgm:prSet/>
      <dgm:spPr/>
      <dgm:t>
        <a:bodyPr/>
        <a:lstStyle/>
        <a:p>
          <a:endParaRPr lang="en-GB" sz="3600">
            <a:solidFill>
              <a:schemeClr val="accent1"/>
            </a:solidFill>
          </a:endParaRPr>
        </a:p>
      </dgm:t>
    </dgm:pt>
    <dgm:pt modelId="{9FA5CB6B-29E5-436F-801D-810653C1CB43}" type="sibTrans" cxnId="{BED3851C-313D-448A-AB92-E9502F7A0CE3}">
      <dgm:prSet/>
      <dgm:spPr/>
      <dgm:t>
        <a:bodyPr/>
        <a:lstStyle/>
        <a:p>
          <a:endParaRPr lang="en-GB" sz="3600">
            <a:solidFill>
              <a:schemeClr val="accent1"/>
            </a:solidFill>
          </a:endParaRPr>
        </a:p>
      </dgm:t>
    </dgm:pt>
    <dgm:pt modelId="{EBBFC700-0D2A-49FB-ACB2-374F27E1EF58}">
      <dgm:prSet custT="1"/>
      <dgm:spPr/>
      <dgm:t>
        <a:bodyPr/>
        <a:lstStyle/>
        <a:p>
          <a:r>
            <a:rPr lang="en-US" sz="1400" b="1">
              <a:solidFill>
                <a:schemeClr val="accent1"/>
              </a:solidFill>
            </a:rPr>
            <a:t>Reflect on the Company's Purpose</a:t>
          </a:r>
          <a:endParaRPr lang="en-US" sz="1400">
            <a:solidFill>
              <a:schemeClr val="accent1"/>
            </a:solidFill>
          </a:endParaRPr>
        </a:p>
      </dgm:t>
    </dgm:pt>
    <dgm:pt modelId="{9D3274C4-E6F8-473E-9103-89A2059DCD16}" type="parTrans" cxnId="{294CC042-5A11-48F0-A819-4368FBCA1C8C}">
      <dgm:prSet/>
      <dgm:spPr/>
      <dgm:t>
        <a:bodyPr/>
        <a:lstStyle/>
        <a:p>
          <a:endParaRPr lang="en-GB" sz="3600">
            <a:solidFill>
              <a:schemeClr val="accent1"/>
            </a:solidFill>
          </a:endParaRPr>
        </a:p>
      </dgm:t>
    </dgm:pt>
    <dgm:pt modelId="{15E4F67D-B9F6-4245-A5F7-714EB0452089}" type="sibTrans" cxnId="{294CC042-5A11-48F0-A819-4368FBCA1C8C}">
      <dgm:prSet custT="1"/>
      <dgm:spPr/>
      <dgm:t>
        <a:bodyPr/>
        <a:lstStyle/>
        <a:p>
          <a:endParaRPr lang="en-GB" sz="1400">
            <a:solidFill>
              <a:schemeClr val="accent1"/>
            </a:solidFill>
          </a:endParaRPr>
        </a:p>
      </dgm:t>
    </dgm:pt>
    <dgm:pt modelId="{5294A21A-03EF-46F6-96EC-6145D3CCE60C}">
      <dgm:prSet custT="1"/>
      <dgm:spPr/>
      <dgm:t>
        <a:bodyPr/>
        <a:lstStyle/>
        <a:p>
          <a:pPr>
            <a:buFont typeface="Arial" panose="020B0604020202020204" pitchFamily="34" charset="0"/>
            <a:buChar char="•"/>
          </a:pPr>
          <a:r>
            <a:rPr lang="en-US" sz="1400">
              <a:solidFill>
                <a:schemeClr val="accent1"/>
              </a:solidFill>
            </a:rPr>
            <a:t>Discuss the company's mission and the impact it aims to have on customers, employees, and stakeholders.</a:t>
          </a:r>
        </a:p>
      </dgm:t>
    </dgm:pt>
    <dgm:pt modelId="{A76D67D6-2F62-48D9-8FD2-2AFF953DD86C}" type="parTrans" cxnId="{DF2F689E-32E7-446D-AEEE-12AB1AB38633}">
      <dgm:prSet/>
      <dgm:spPr/>
      <dgm:t>
        <a:bodyPr/>
        <a:lstStyle/>
        <a:p>
          <a:endParaRPr lang="en-GB" sz="3600">
            <a:solidFill>
              <a:schemeClr val="accent1"/>
            </a:solidFill>
          </a:endParaRPr>
        </a:p>
      </dgm:t>
    </dgm:pt>
    <dgm:pt modelId="{3798D3FD-9B00-41B7-BDE2-D2D62BCFAC78}" type="sibTrans" cxnId="{DF2F689E-32E7-446D-AEEE-12AB1AB38633}">
      <dgm:prSet/>
      <dgm:spPr/>
      <dgm:t>
        <a:bodyPr/>
        <a:lstStyle/>
        <a:p>
          <a:endParaRPr lang="en-GB" sz="3600">
            <a:solidFill>
              <a:schemeClr val="accent1"/>
            </a:solidFill>
          </a:endParaRPr>
        </a:p>
      </dgm:t>
    </dgm:pt>
    <dgm:pt modelId="{F68BA882-D357-4F48-9446-59D18B3C510B}">
      <dgm:prSet custT="1"/>
      <dgm:spPr/>
      <dgm:t>
        <a:bodyPr/>
        <a:lstStyle/>
        <a:p>
          <a:r>
            <a:rPr lang="en-US" sz="1400" b="1">
              <a:solidFill>
                <a:schemeClr val="accent1"/>
              </a:solidFill>
            </a:rPr>
            <a:t>Analyze Existing Behaviors and Practices</a:t>
          </a:r>
          <a:endParaRPr lang="en-US" sz="1400">
            <a:solidFill>
              <a:schemeClr val="accent1"/>
            </a:solidFill>
          </a:endParaRPr>
        </a:p>
      </dgm:t>
    </dgm:pt>
    <dgm:pt modelId="{CBAD79FE-4C80-49FA-AEBA-D164463BF19A}" type="parTrans" cxnId="{7620DDE3-FB29-4405-9528-9FB28C6562D2}">
      <dgm:prSet/>
      <dgm:spPr/>
      <dgm:t>
        <a:bodyPr/>
        <a:lstStyle/>
        <a:p>
          <a:endParaRPr lang="en-GB" sz="3600">
            <a:solidFill>
              <a:schemeClr val="accent1"/>
            </a:solidFill>
          </a:endParaRPr>
        </a:p>
      </dgm:t>
    </dgm:pt>
    <dgm:pt modelId="{F3DA338A-36AE-4036-A167-77B55CDAF049}" type="sibTrans" cxnId="{7620DDE3-FB29-4405-9528-9FB28C6562D2}">
      <dgm:prSet custT="1"/>
      <dgm:spPr/>
      <dgm:t>
        <a:bodyPr/>
        <a:lstStyle/>
        <a:p>
          <a:endParaRPr lang="en-GB" sz="1400">
            <a:solidFill>
              <a:schemeClr val="accent1"/>
            </a:solidFill>
          </a:endParaRPr>
        </a:p>
      </dgm:t>
    </dgm:pt>
    <dgm:pt modelId="{29B59A5F-F3AE-4AB5-BE46-CE8EDD8B8E4B}">
      <dgm:prSet custT="1"/>
      <dgm:spPr/>
      <dgm:t>
        <a:bodyPr/>
        <a:lstStyle/>
        <a:p>
          <a:pPr>
            <a:buFont typeface="Arial" panose="020B0604020202020204" pitchFamily="34" charset="0"/>
            <a:buChar char="•"/>
          </a:pPr>
          <a:r>
            <a:rPr lang="en-US" sz="1400">
              <a:solidFill>
                <a:schemeClr val="accent1"/>
              </a:solidFill>
            </a:rPr>
            <a:t>Identify current behaviors and practices that contribute to the company’s success.</a:t>
          </a:r>
        </a:p>
      </dgm:t>
    </dgm:pt>
    <dgm:pt modelId="{E8E38385-FE81-46AA-B672-A5A8DF944AF9}" type="parTrans" cxnId="{A1E31062-8EA6-45D9-BDFB-E69197A47E39}">
      <dgm:prSet/>
      <dgm:spPr/>
      <dgm:t>
        <a:bodyPr/>
        <a:lstStyle/>
        <a:p>
          <a:endParaRPr lang="en-GB" sz="3600">
            <a:solidFill>
              <a:schemeClr val="accent1"/>
            </a:solidFill>
          </a:endParaRPr>
        </a:p>
      </dgm:t>
    </dgm:pt>
    <dgm:pt modelId="{BC67982A-F2D4-45B2-85D2-556BCD93FFA6}" type="sibTrans" cxnId="{A1E31062-8EA6-45D9-BDFB-E69197A47E39}">
      <dgm:prSet/>
      <dgm:spPr/>
      <dgm:t>
        <a:bodyPr/>
        <a:lstStyle/>
        <a:p>
          <a:endParaRPr lang="en-GB" sz="3600">
            <a:solidFill>
              <a:schemeClr val="accent1"/>
            </a:solidFill>
          </a:endParaRPr>
        </a:p>
      </dgm:t>
    </dgm:pt>
    <dgm:pt modelId="{9A0820A0-CC87-4B62-8595-BEF349D7776F}">
      <dgm:prSet custT="1"/>
      <dgm:spPr/>
      <dgm:t>
        <a:bodyPr/>
        <a:lstStyle/>
        <a:p>
          <a:r>
            <a:rPr lang="en-US" sz="1400" b="1">
              <a:solidFill>
                <a:schemeClr val="accent1"/>
              </a:solidFill>
            </a:rPr>
            <a:t>Brainstorm Values</a:t>
          </a:r>
          <a:endParaRPr lang="en-US" sz="1400">
            <a:solidFill>
              <a:schemeClr val="accent1"/>
            </a:solidFill>
          </a:endParaRPr>
        </a:p>
      </dgm:t>
    </dgm:pt>
    <dgm:pt modelId="{D1415850-72B9-4903-B289-3C7FAE9260BF}" type="parTrans" cxnId="{007A111A-B922-4817-A4C9-82A2C70D3A0E}">
      <dgm:prSet/>
      <dgm:spPr/>
      <dgm:t>
        <a:bodyPr/>
        <a:lstStyle/>
        <a:p>
          <a:endParaRPr lang="en-GB" sz="3600">
            <a:solidFill>
              <a:schemeClr val="accent1"/>
            </a:solidFill>
          </a:endParaRPr>
        </a:p>
      </dgm:t>
    </dgm:pt>
    <dgm:pt modelId="{F2699DB4-403E-4864-8C87-31EE05A030AB}" type="sibTrans" cxnId="{007A111A-B922-4817-A4C9-82A2C70D3A0E}">
      <dgm:prSet custT="1"/>
      <dgm:spPr/>
      <dgm:t>
        <a:bodyPr/>
        <a:lstStyle/>
        <a:p>
          <a:endParaRPr lang="en-GB" sz="1400">
            <a:solidFill>
              <a:schemeClr val="accent1"/>
            </a:solidFill>
          </a:endParaRPr>
        </a:p>
      </dgm:t>
    </dgm:pt>
    <dgm:pt modelId="{3398F105-D94F-447B-B3EE-CFF43F9E96CA}">
      <dgm:prSet custT="1"/>
      <dgm:spPr/>
      <dgm:t>
        <a:bodyPr/>
        <a:lstStyle/>
        <a:p>
          <a:pPr>
            <a:buFont typeface="Arial" panose="020B0604020202020204" pitchFamily="34" charset="0"/>
            <a:buChar char="•"/>
          </a:pPr>
          <a:r>
            <a:rPr lang="en-US" sz="1400">
              <a:solidFill>
                <a:schemeClr val="accent1"/>
              </a:solidFill>
            </a:rPr>
            <a:t>Encourage team members to suggest values they believe are crucial for the company’s success.</a:t>
          </a:r>
        </a:p>
      </dgm:t>
    </dgm:pt>
    <dgm:pt modelId="{93C17BF1-9ECC-4371-BAC2-852207013538}" type="parTrans" cxnId="{4399106B-7DCE-4448-9F75-793FAC131C0E}">
      <dgm:prSet/>
      <dgm:spPr/>
      <dgm:t>
        <a:bodyPr/>
        <a:lstStyle/>
        <a:p>
          <a:endParaRPr lang="en-GB" sz="3600">
            <a:solidFill>
              <a:schemeClr val="accent1"/>
            </a:solidFill>
          </a:endParaRPr>
        </a:p>
      </dgm:t>
    </dgm:pt>
    <dgm:pt modelId="{6346BC19-C872-48CD-A0B5-31869F8A3C49}" type="sibTrans" cxnId="{4399106B-7DCE-4448-9F75-793FAC131C0E}">
      <dgm:prSet/>
      <dgm:spPr/>
      <dgm:t>
        <a:bodyPr/>
        <a:lstStyle/>
        <a:p>
          <a:endParaRPr lang="en-GB" sz="3600">
            <a:solidFill>
              <a:schemeClr val="accent1"/>
            </a:solidFill>
          </a:endParaRPr>
        </a:p>
      </dgm:t>
    </dgm:pt>
    <dgm:pt modelId="{94FE1B45-E8A7-4945-98A5-AA13F898C8F0}">
      <dgm:prSet custT="1"/>
      <dgm:spPr/>
      <dgm:t>
        <a:bodyPr/>
        <a:lstStyle/>
        <a:p>
          <a:r>
            <a:rPr lang="en-US" sz="1400" b="1">
              <a:solidFill>
                <a:schemeClr val="accent1"/>
              </a:solidFill>
            </a:rPr>
            <a:t>Narrow Down the List</a:t>
          </a:r>
          <a:endParaRPr lang="en-US" sz="1400">
            <a:solidFill>
              <a:schemeClr val="accent1"/>
            </a:solidFill>
          </a:endParaRPr>
        </a:p>
      </dgm:t>
    </dgm:pt>
    <dgm:pt modelId="{2FD6F714-690A-41B5-92E9-EAEFC2CE4E5B}" type="parTrans" cxnId="{9912A616-9A7E-44EC-A60E-AD66EBAC48AE}">
      <dgm:prSet/>
      <dgm:spPr/>
      <dgm:t>
        <a:bodyPr/>
        <a:lstStyle/>
        <a:p>
          <a:endParaRPr lang="en-GB" sz="3600">
            <a:solidFill>
              <a:schemeClr val="accent1"/>
            </a:solidFill>
          </a:endParaRPr>
        </a:p>
      </dgm:t>
    </dgm:pt>
    <dgm:pt modelId="{C5C2704F-7329-41E0-96BC-F16EC9DA6CA7}" type="sibTrans" cxnId="{9912A616-9A7E-44EC-A60E-AD66EBAC48AE}">
      <dgm:prSet custT="1"/>
      <dgm:spPr/>
      <dgm:t>
        <a:bodyPr/>
        <a:lstStyle/>
        <a:p>
          <a:endParaRPr lang="en-GB" sz="1400">
            <a:solidFill>
              <a:schemeClr val="accent1"/>
            </a:solidFill>
          </a:endParaRPr>
        </a:p>
      </dgm:t>
    </dgm:pt>
    <dgm:pt modelId="{39A898F4-990F-4CB8-8225-6B014F7BEF0D}">
      <dgm:prSet custT="1"/>
      <dgm:spPr/>
      <dgm:t>
        <a:bodyPr/>
        <a:lstStyle/>
        <a:p>
          <a:pPr>
            <a:buFont typeface="Arial" panose="020B0604020202020204" pitchFamily="34" charset="0"/>
            <a:buChar char="•"/>
          </a:pPr>
          <a:r>
            <a:rPr lang="en-US" sz="1400">
              <a:solidFill>
                <a:schemeClr val="accent1"/>
              </a:solidFill>
            </a:rPr>
            <a:t>Evaluate and prioritize the suggested values, aiming to focus on 5-10 core values.</a:t>
          </a:r>
        </a:p>
      </dgm:t>
    </dgm:pt>
    <dgm:pt modelId="{7CA427E3-7D8A-4393-A61F-90BFAA8088C0}" type="parTrans" cxnId="{FFE89254-6484-4A3F-92E2-83A9BEFE8218}">
      <dgm:prSet/>
      <dgm:spPr/>
      <dgm:t>
        <a:bodyPr/>
        <a:lstStyle/>
        <a:p>
          <a:endParaRPr lang="en-GB" sz="3600">
            <a:solidFill>
              <a:schemeClr val="accent1"/>
            </a:solidFill>
          </a:endParaRPr>
        </a:p>
      </dgm:t>
    </dgm:pt>
    <dgm:pt modelId="{7FD67F2D-7156-429A-8783-8EA006D1A20F}" type="sibTrans" cxnId="{FFE89254-6484-4A3F-92E2-83A9BEFE8218}">
      <dgm:prSet/>
      <dgm:spPr/>
      <dgm:t>
        <a:bodyPr/>
        <a:lstStyle/>
        <a:p>
          <a:endParaRPr lang="en-GB" sz="3600">
            <a:solidFill>
              <a:schemeClr val="accent1"/>
            </a:solidFill>
          </a:endParaRPr>
        </a:p>
      </dgm:t>
    </dgm:pt>
    <dgm:pt modelId="{68B612C1-4D39-43E4-B621-545AADF8E7AD}">
      <dgm:prSet custT="1"/>
      <dgm:spPr/>
      <dgm:t>
        <a:bodyPr/>
        <a:lstStyle/>
        <a:p>
          <a:r>
            <a:rPr lang="en-US" sz="1400" b="1">
              <a:solidFill>
                <a:schemeClr val="accent1"/>
              </a:solidFill>
            </a:rPr>
            <a:t>Define Each Value</a:t>
          </a:r>
          <a:endParaRPr lang="en-US" sz="1400">
            <a:solidFill>
              <a:schemeClr val="accent1"/>
            </a:solidFill>
          </a:endParaRPr>
        </a:p>
      </dgm:t>
    </dgm:pt>
    <dgm:pt modelId="{F2A0A091-A05B-4557-9569-68011627BCCD}" type="parTrans" cxnId="{AFB03608-A913-4747-A616-2CB002175270}">
      <dgm:prSet/>
      <dgm:spPr/>
      <dgm:t>
        <a:bodyPr/>
        <a:lstStyle/>
        <a:p>
          <a:endParaRPr lang="en-GB" sz="3600">
            <a:solidFill>
              <a:schemeClr val="accent1"/>
            </a:solidFill>
          </a:endParaRPr>
        </a:p>
      </dgm:t>
    </dgm:pt>
    <dgm:pt modelId="{13DCA131-7459-4C9B-BA37-46DDB40476C3}" type="sibTrans" cxnId="{AFB03608-A913-4747-A616-2CB002175270}">
      <dgm:prSet custT="1"/>
      <dgm:spPr/>
      <dgm:t>
        <a:bodyPr/>
        <a:lstStyle/>
        <a:p>
          <a:endParaRPr lang="en-GB" sz="1400">
            <a:solidFill>
              <a:schemeClr val="accent1"/>
            </a:solidFill>
          </a:endParaRPr>
        </a:p>
      </dgm:t>
    </dgm:pt>
    <dgm:pt modelId="{E30D8523-D01D-42AD-A3D1-C492123452D3}">
      <dgm:prSet custT="1"/>
      <dgm:spPr/>
      <dgm:t>
        <a:bodyPr/>
        <a:lstStyle/>
        <a:p>
          <a:pPr>
            <a:buFont typeface="Arial" panose="020B0604020202020204" pitchFamily="34" charset="0"/>
            <a:buChar char="•"/>
          </a:pPr>
          <a:r>
            <a:rPr lang="en-US" sz="1400">
              <a:solidFill>
                <a:schemeClr val="accent1"/>
              </a:solidFill>
            </a:rPr>
            <a:t>Provide clear definitions to ensure consistent understanding across the organization.</a:t>
          </a:r>
        </a:p>
      </dgm:t>
    </dgm:pt>
    <dgm:pt modelId="{40BAFBB6-7C5F-4883-A4E4-03AEC89396F8}" type="parTrans" cxnId="{60407DF0-2631-4B9B-88C0-06EC3D4EACD8}">
      <dgm:prSet/>
      <dgm:spPr/>
      <dgm:t>
        <a:bodyPr/>
        <a:lstStyle/>
        <a:p>
          <a:endParaRPr lang="en-GB" sz="3600">
            <a:solidFill>
              <a:schemeClr val="accent1"/>
            </a:solidFill>
          </a:endParaRPr>
        </a:p>
      </dgm:t>
    </dgm:pt>
    <dgm:pt modelId="{F9E16A7F-1967-4A28-A89E-5BAF6A905551}" type="sibTrans" cxnId="{60407DF0-2631-4B9B-88C0-06EC3D4EACD8}">
      <dgm:prSet/>
      <dgm:spPr/>
      <dgm:t>
        <a:bodyPr/>
        <a:lstStyle/>
        <a:p>
          <a:endParaRPr lang="en-GB" sz="3600">
            <a:solidFill>
              <a:schemeClr val="accent1"/>
            </a:solidFill>
          </a:endParaRPr>
        </a:p>
      </dgm:t>
    </dgm:pt>
    <dgm:pt modelId="{3766C8FB-AC38-4048-A681-10AF0285A710}">
      <dgm:prSet custT="1"/>
      <dgm:spPr/>
      <dgm:t>
        <a:bodyPr/>
        <a:lstStyle/>
        <a:p>
          <a:r>
            <a:rPr lang="en-US" sz="1400" b="1">
              <a:solidFill>
                <a:schemeClr val="accent1"/>
              </a:solidFill>
            </a:rPr>
            <a:t>Prioritize Values</a:t>
          </a:r>
          <a:endParaRPr lang="en-US" sz="1400">
            <a:solidFill>
              <a:schemeClr val="accent1"/>
            </a:solidFill>
          </a:endParaRPr>
        </a:p>
      </dgm:t>
    </dgm:pt>
    <dgm:pt modelId="{37EDE4C5-0F85-4C0E-9AE4-7973E2FB81A4}" type="parTrans" cxnId="{5115A294-F3B0-4E55-A9EA-DE1DA03AC878}">
      <dgm:prSet/>
      <dgm:spPr/>
      <dgm:t>
        <a:bodyPr/>
        <a:lstStyle/>
        <a:p>
          <a:endParaRPr lang="en-GB" sz="3600">
            <a:solidFill>
              <a:schemeClr val="accent1"/>
            </a:solidFill>
          </a:endParaRPr>
        </a:p>
      </dgm:t>
    </dgm:pt>
    <dgm:pt modelId="{08B1760F-7F03-46BE-B90C-EF8ACA742D44}" type="sibTrans" cxnId="{5115A294-F3B0-4E55-A9EA-DE1DA03AC878}">
      <dgm:prSet custT="1"/>
      <dgm:spPr/>
      <dgm:t>
        <a:bodyPr/>
        <a:lstStyle/>
        <a:p>
          <a:endParaRPr lang="en-GB" sz="1400">
            <a:solidFill>
              <a:schemeClr val="accent1"/>
            </a:solidFill>
          </a:endParaRPr>
        </a:p>
      </dgm:t>
    </dgm:pt>
    <dgm:pt modelId="{1ABEC166-8B53-4711-9090-6AFCAC22CFE4}">
      <dgm:prSet custT="1"/>
      <dgm:spPr/>
      <dgm:t>
        <a:bodyPr/>
        <a:lstStyle/>
        <a:p>
          <a:pPr>
            <a:buFont typeface="Arial" panose="020B0604020202020204" pitchFamily="34" charset="0"/>
            <a:buChar char="•"/>
          </a:pPr>
          <a:r>
            <a:rPr lang="en-US" sz="1400">
              <a:solidFill>
                <a:schemeClr val="accent1"/>
              </a:solidFill>
            </a:rPr>
            <a:t>Rank the core values to clarify which are most critical in decision-making.</a:t>
          </a:r>
        </a:p>
      </dgm:t>
    </dgm:pt>
    <dgm:pt modelId="{EAE90D47-936D-47CB-B5FC-1736DF283456}" type="parTrans" cxnId="{15F5CECA-0546-4467-A905-C3FF60CC7AAB}">
      <dgm:prSet/>
      <dgm:spPr/>
      <dgm:t>
        <a:bodyPr/>
        <a:lstStyle/>
        <a:p>
          <a:endParaRPr lang="en-GB" sz="3600">
            <a:solidFill>
              <a:schemeClr val="accent1"/>
            </a:solidFill>
          </a:endParaRPr>
        </a:p>
      </dgm:t>
    </dgm:pt>
    <dgm:pt modelId="{2D83B866-CE78-47D8-9050-91497C6AA7E3}" type="sibTrans" cxnId="{15F5CECA-0546-4467-A905-C3FF60CC7AAB}">
      <dgm:prSet/>
      <dgm:spPr/>
      <dgm:t>
        <a:bodyPr/>
        <a:lstStyle/>
        <a:p>
          <a:endParaRPr lang="en-GB" sz="3600">
            <a:solidFill>
              <a:schemeClr val="accent1"/>
            </a:solidFill>
          </a:endParaRPr>
        </a:p>
      </dgm:t>
    </dgm:pt>
    <dgm:pt modelId="{2E7FF14C-9934-4E7D-9406-3AF21CE17320}">
      <dgm:prSet custT="1"/>
      <dgm:spPr/>
      <dgm:t>
        <a:bodyPr/>
        <a:lstStyle/>
        <a:p>
          <a:r>
            <a:rPr lang="en-US" sz="1400" b="1">
              <a:solidFill>
                <a:schemeClr val="accent1"/>
              </a:solidFill>
            </a:rPr>
            <a:t>Test the Values</a:t>
          </a:r>
          <a:endParaRPr lang="en-US" sz="1400">
            <a:solidFill>
              <a:schemeClr val="accent1"/>
            </a:solidFill>
          </a:endParaRPr>
        </a:p>
      </dgm:t>
    </dgm:pt>
    <dgm:pt modelId="{415ECD8B-3049-4355-B09E-01362DDD4A00}" type="parTrans" cxnId="{E7B37A19-456D-46A0-8304-B59DF5D06412}">
      <dgm:prSet/>
      <dgm:spPr/>
      <dgm:t>
        <a:bodyPr/>
        <a:lstStyle/>
        <a:p>
          <a:endParaRPr lang="en-GB" sz="3600">
            <a:solidFill>
              <a:schemeClr val="accent1"/>
            </a:solidFill>
          </a:endParaRPr>
        </a:p>
      </dgm:t>
    </dgm:pt>
    <dgm:pt modelId="{ED5F211E-AAD6-413F-8AF4-2037370F2227}" type="sibTrans" cxnId="{E7B37A19-456D-46A0-8304-B59DF5D06412}">
      <dgm:prSet custT="1"/>
      <dgm:spPr/>
      <dgm:t>
        <a:bodyPr/>
        <a:lstStyle/>
        <a:p>
          <a:endParaRPr lang="en-GB" sz="1400">
            <a:solidFill>
              <a:schemeClr val="accent1"/>
            </a:solidFill>
          </a:endParaRPr>
        </a:p>
      </dgm:t>
    </dgm:pt>
    <dgm:pt modelId="{D41AA828-DF79-4469-8203-EAA82A4DA242}">
      <dgm:prSet custT="1"/>
      <dgm:spPr/>
      <dgm:t>
        <a:bodyPr/>
        <a:lstStyle/>
        <a:p>
          <a:pPr>
            <a:buFont typeface="Arial" panose="020B0604020202020204" pitchFamily="34" charset="0"/>
            <a:buChar char="•"/>
          </a:pPr>
          <a:r>
            <a:rPr lang="en-US" sz="1400">
              <a:solidFill>
                <a:schemeClr val="accent1"/>
              </a:solidFill>
            </a:rPr>
            <a:t>Align proposed values with real-life scenarios and decisions within the company.</a:t>
          </a:r>
        </a:p>
      </dgm:t>
    </dgm:pt>
    <dgm:pt modelId="{32997B43-F948-4C6D-9EBC-6A310B304FE7}" type="parTrans" cxnId="{4A500D9F-82CA-4912-B54F-297BC9FD098E}">
      <dgm:prSet/>
      <dgm:spPr/>
      <dgm:t>
        <a:bodyPr/>
        <a:lstStyle/>
        <a:p>
          <a:endParaRPr lang="en-GB" sz="3600">
            <a:solidFill>
              <a:schemeClr val="accent1"/>
            </a:solidFill>
          </a:endParaRPr>
        </a:p>
      </dgm:t>
    </dgm:pt>
    <dgm:pt modelId="{6E19CEF5-CB78-4583-BBE2-8E54D83D0594}" type="sibTrans" cxnId="{4A500D9F-82CA-4912-B54F-297BC9FD098E}">
      <dgm:prSet/>
      <dgm:spPr/>
      <dgm:t>
        <a:bodyPr/>
        <a:lstStyle/>
        <a:p>
          <a:endParaRPr lang="en-GB" sz="3600">
            <a:solidFill>
              <a:schemeClr val="accent1"/>
            </a:solidFill>
          </a:endParaRPr>
        </a:p>
      </dgm:t>
    </dgm:pt>
    <dgm:pt modelId="{1CB4D289-D62F-4FB4-A24C-589AEF9C6047}">
      <dgm:prSet custT="1"/>
      <dgm:spPr/>
      <dgm:t>
        <a:bodyPr/>
        <a:lstStyle/>
        <a:p>
          <a:r>
            <a:rPr lang="en-US" sz="1400" b="1">
              <a:solidFill>
                <a:schemeClr val="accent1"/>
              </a:solidFill>
            </a:rPr>
            <a:t>Communicate the Values</a:t>
          </a:r>
          <a:endParaRPr lang="en-US" sz="1400">
            <a:solidFill>
              <a:schemeClr val="accent1"/>
            </a:solidFill>
          </a:endParaRPr>
        </a:p>
      </dgm:t>
    </dgm:pt>
    <dgm:pt modelId="{E3AB309D-7768-4209-BDFF-B2B7536E075B}" type="parTrans" cxnId="{2AE52804-BF0A-4D50-81C8-3EA59ADCCD45}">
      <dgm:prSet/>
      <dgm:spPr/>
      <dgm:t>
        <a:bodyPr/>
        <a:lstStyle/>
        <a:p>
          <a:endParaRPr lang="en-GB" sz="3600">
            <a:solidFill>
              <a:schemeClr val="accent1"/>
            </a:solidFill>
          </a:endParaRPr>
        </a:p>
      </dgm:t>
    </dgm:pt>
    <dgm:pt modelId="{6D671F37-2A21-466D-823B-702DAD39A6C2}" type="sibTrans" cxnId="{2AE52804-BF0A-4D50-81C8-3EA59ADCCD45}">
      <dgm:prSet custT="1"/>
      <dgm:spPr/>
      <dgm:t>
        <a:bodyPr/>
        <a:lstStyle/>
        <a:p>
          <a:endParaRPr lang="en-GB" sz="1400">
            <a:solidFill>
              <a:schemeClr val="accent1"/>
            </a:solidFill>
          </a:endParaRPr>
        </a:p>
      </dgm:t>
    </dgm:pt>
    <dgm:pt modelId="{45C8FAA8-2692-47B5-B6AA-1852B4B8D4C4}">
      <dgm:prSet custT="1"/>
      <dgm:spPr/>
      <dgm:t>
        <a:bodyPr/>
        <a:lstStyle/>
        <a:p>
          <a:pPr>
            <a:buFont typeface="Arial" panose="020B0604020202020204" pitchFamily="34" charset="0"/>
            <a:buChar char="•"/>
          </a:pPr>
          <a:r>
            <a:rPr lang="en-US" sz="1400">
              <a:solidFill>
                <a:schemeClr val="accent1"/>
              </a:solidFill>
            </a:rPr>
            <a:t>Share the core values with all employees and stakeholders, ensuring alignment.</a:t>
          </a:r>
        </a:p>
      </dgm:t>
    </dgm:pt>
    <dgm:pt modelId="{72AB4770-73EF-4A21-BCE0-EEA9917BFFC4}" type="parTrans" cxnId="{D7AF1D3F-F81D-496A-978C-669D3CA32DC6}">
      <dgm:prSet/>
      <dgm:spPr/>
      <dgm:t>
        <a:bodyPr/>
        <a:lstStyle/>
        <a:p>
          <a:endParaRPr lang="en-GB" sz="3600">
            <a:solidFill>
              <a:schemeClr val="accent1"/>
            </a:solidFill>
          </a:endParaRPr>
        </a:p>
      </dgm:t>
    </dgm:pt>
    <dgm:pt modelId="{90986E56-B817-48AE-8090-6D4F55843B7A}" type="sibTrans" cxnId="{D7AF1D3F-F81D-496A-978C-669D3CA32DC6}">
      <dgm:prSet/>
      <dgm:spPr/>
      <dgm:t>
        <a:bodyPr/>
        <a:lstStyle/>
        <a:p>
          <a:endParaRPr lang="en-GB" sz="3600">
            <a:solidFill>
              <a:schemeClr val="accent1"/>
            </a:solidFill>
          </a:endParaRPr>
        </a:p>
      </dgm:t>
    </dgm:pt>
    <dgm:pt modelId="{FC5AB18D-0723-49A5-ACB3-B32A358DB3D1}">
      <dgm:prSet custT="1"/>
      <dgm:spPr/>
      <dgm:t>
        <a:bodyPr/>
        <a:lstStyle/>
        <a:p>
          <a:r>
            <a:rPr lang="en-US" sz="1400" b="1">
              <a:solidFill>
                <a:schemeClr val="accent1"/>
              </a:solidFill>
            </a:rPr>
            <a:t>Integrate and Reinforce Values</a:t>
          </a:r>
          <a:endParaRPr lang="en-US" sz="1400">
            <a:solidFill>
              <a:schemeClr val="accent1"/>
            </a:solidFill>
          </a:endParaRPr>
        </a:p>
      </dgm:t>
    </dgm:pt>
    <dgm:pt modelId="{B882D035-5115-4D7B-9245-E1C2628F234F}" type="parTrans" cxnId="{1AA40669-CC40-422A-9CF3-370A344395A6}">
      <dgm:prSet/>
      <dgm:spPr/>
      <dgm:t>
        <a:bodyPr/>
        <a:lstStyle/>
        <a:p>
          <a:endParaRPr lang="en-GB" sz="3600">
            <a:solidFill>
              <a:schemeClr val="accent1"/>
            </a:solidFill>
          </a:endParaRPr>
        </a:p>
      </dgm:t>
    </dgm:pt>
    <dgm:pt modelId="{770AC2A6-84F4-4BD2-93B6-78ACA169F8A4}" type="sibTrans" cxnId="{1AA40669-CC40-422A-9CF3-370A344395A6}">
      <dgm:prSet/>
      <dgm:spPr/>
      <dgm:t>
        <a:bodyPr/>
        <a:lstStyle/>
        <a:p>
          <a:endParaRPr lang="en-GB" sz="3600">
            <a:solidFill>
              <a:schemeClr val="accent1"/>
            </a:solidFill>
          </a:endParaRPr>
        </a:p>
      </dgm:t>
    </dgm:pt>
    <dgm:pt modelId="{A9A34A10-D2F0-4E03-A36A-EF6EA66A804F}">
      <dgm:prSet custT="1"/>
      <dgm:spPr/>
      <dgm:t>
        <a:bodyPr/>
        <a:lstStyle/>
        <a:p>
          <a:pPr>
            <a:buFont typeface="Arial" panose="020B0604020202020204" pitchFamily="34" charset="0"/>
            <a:buChar char="•"/>
          </a:pPr>
          <a:r>
            <a:rPr lang="en-US" sz="1400">
              <a:solidFill>
                <a:schemeClr val="accent1"/>
              </a:solidFill>
            </a:rPr>
            <a:t>Embed the core values in recruitment, training, performance evaluations, and daily operations.</a:t>
          </a:r>
        </a:p>
      </dgm:t>
    </dgm:pt>
    <dgm:pt modelId="{40CF5399-B794-4EAE-B10A-0C7A38618444}" type="parTrans" cxnId="{FFE89BAE-5A43-45E8-B790-4902E0D50241}">
      <dgm:prSet/>
      <dgm:spPr/>
      <dgm:t>
        <a:bodyPr/>
        <a:lstStyle/>
        <a:p>
          <a:endParaRPr lang="en-GB" sz="3600">
            <a:solidFill>
              <a:schemeClr val="accent1"/>
            </a:solidFill>
          </a:endParaRPr>
        </a:p>
      </dgm:t>
    </dgm:pt>
    <dgm:pt modelId="{24F768C2-1E0E-4138-98C0-929A3D346A2B}" type="sibTrans" cxnId="{FFE89BAE-5A43-45E8-B790-4902E0D50241}">
      <dgm:prSet/>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dgm:presLayoutVars>
          <dgm:bulletEnabled val="1"/>
        </dgm:presLayoutVars>
      </dgm:prSet>
      <dgm:spPr/>
    </dgm:pt>
  </dgm:ptLst>
  <dgm:cxnLst>
    <dgm:cxn modelId="{2AE52804-BF0A-4D50-81C8-3EA59ADCCD45}" srcId="{BB52D931-31EB-46E0-9841-F9C714186E46}" destId="{1CB4D289-D62F-4FB4-A24C-589AEF9C6047}" srcOrd="8" destOrd="0" parTransId="{E3AB309D-7768-4209-BDFF-B2B7536E075B}" sibTransId="{6D671F37-2A21-466D-823B-702DAD39A6C2}"/>
    <dgm:cxn modelId="{AFB03608-A913-4747-A616-2CB002175270}" srcId="{BB52D931-31EB-46E0-9841-F9C714186E46}" destId="{68B612C1-4D39-43E4-B621-545AADF8E7AD}" srcOrd="5" destOrd="0" parTransId="{F2A0A091-A05B-4557-9569-68011627BCCD}" sibTransId="{13DCA131-7459-4C9B-BA37-46DDB40476C3}"/>
    <dgm:cxn modelId="{3518330A-A3B8-48D1-A0CE-6759ECD3DD04}" srcId="{BB52D931-31EB-46E0-9841-F9C714186E46}" destId="{B15AC8F4-AA71-417E-B1C0-E67EED70D69D}" srcOrd="0" destOrd="0" parTransId="{1557AF42-1962-46E6-85F8-CDE46928CAE2}" sibTransId="{17338640-FF7E-45D2-97AE-3C864D68DB3A}"/>
    <dgm:cxn modelId="{AF380611-1114-434F-A320-DE5187D472DF}" type="presOf" srcId="{5294A21A-03EF-46F6-96EC-6145D3CCE60C}" destId="{8FD900FE-2B18-4DF1-859C-0D7F719CD4BD}" srcOrd="0" destOrd="1" presId="urn:microsoft.com/office/officeart/2005/8/layout/bProcess3"/>
    <dgm:cxn modelId="{17446E16-70CF-4989-936F-CFC03A0EF20F}" type="presOf" srcId="{29B59A5F-F3AE-4AB5-BE46-CE8EDD8B8E4B}" destId="{BFCB015F-9098-4C57-912A-BEDD6D33F6D8}" srcOrd="0" destOrd="1" presId="urn:microsoft.com/office/officeart/2005/8/layout/bProcess3"/>
    <dgm:cxn modelId="{9912A616-9A7E-44EC-A60E-AD66EBAC48AE}" srcId="{BB52D931-31EB-46E0-9841-F9C714186E46}" destId="{94FE1B45-E8A7-4945-98A5-AA13F898C8F0}" srcOrd="4" destOrd="0" parTransId="{2FD6F714-690A-41B5-92E9-EAEFC2CE4E5B}" sibTransId="{C5C2704F-7329-41E0-96BC-F16EC9DA6CA7}"/>
    <dgm:cxn modelId="{AFA81D17-DAE9-4CE5-A7E1-27C24F846935}" type="presOf" srcId="{9A0820A0-CC87-4B62-8595-BEF349D7776F}" destId="{21B06F22-2E58-4937-9712-ED93548ACE6C}" srcOrd="0" destOrd="0" presId="urn:microsoft.com/office/officeart/2005/8/layout/bProcess3"/>
    <dgm:cxn modelId="{E7B37A19-456D-46A0-8304-B59DF5D06412}" srcId="{BB52D931-31EB-46E0-9841-F9C714186E46}" destId="{2E7FF14C-9934-4E7D-9406-3AF21CE17320}" srcOrd="7" destOrd="0" parTransId="{415ECD8B-3049-4355-B09E-01362DDD4A00}" sibTransId="{ED5F211E-AAD6-413F-8AF4-2037370F2227}"/>
    <dgm:cxn modelId="{007A111A-B922-4817-A4C9-82A2C70D3A0E}" srcId="{BB52D931-31EB-46E0-9841-F9C714186E46}" destId="{9A0820A0-CC87-4B62-8595-BEF349D7776F}" srcOrd="3" destOrd="0" parTransId="{D1415850-72B9-4903-B289-3C7FAE9260BF}" sibTransId="{F2699DB4-403E-4864-8C87-31EE05A030AB}"/>
    <dgm:cxn modelId="{BED3851C-313D-448A-AB92-E9502F7A0CE3}" srcId="{B15AC8F4-AA71-417E-B1C0-E67EED70D69D}" destId="{DC4DAC46-2C02-4D2F-A1A4-1427D72B3548}" srcOrd="0" destOrd="0" parTransId="{426791DF-6D83-4485-A2F6-792C6E3E1D92}" sibTransId="{9FA5CB6B-29E5-436F-801D-810653C1CB43}"/>
    <dgm:cxn modelId="{E203BF1C-2A1D-407B-B074-484BF8AFCE48}" type="presOf" srcId="{B15AC8F4-AA71-417E-B1C0-E67EED70D69D}" destId="{705CB258-389C-47D8-AAA6-AF72B1B70AB0}" srcOrd="0" destOrd="0" presId="urn:microsoft.com/office/officeart/2005/8/layout/bProcess3"/>
    <dgm:cxn modelId="{9F92AF1F-3715-42D1-8062-417497AF711E}" type="presOf" srcId="{39A898F4-990F-4CB8-8225-6B014F7BEF0D}" destId="{1FBA04AC-487D-4CF9-A4B8-B87040062B28}" srcOrd="0" destOrd="1" presId="urn:microsoft.com/office/officeart/2005/8/layout/bProcess3"/>
    <dgm:cxn modelId="{2D10A427-B807-4A98-9E04-9E82DED7D371}" type="presOf" srcId="{F68BA882-D357-4F48-9446-59D18B3C510B}" destId="{BFCB015F-9098-4C57-912A-BEDD6D33F6D8}" srcOrd="0" destOrd="0" presId="urn:microsoft.com/office/officeart/2005/8/layout/bProcess3"/>
    <dgm:cxn modelId="{1F854F2D-C919-430A-9119-AC1C8355C6C3}" type="presOf" srcId="{13DCA131-7459-4C9B-BA37-46DDB40476C3}" destId="{E9BA90D7-E9D6-4B77-9FBA-C0397925F03F}" srcOrd="1" destOrd="0" presId="urn:microsoft.com/office/officeart/2005/8/layout/bProcess3"/>
    <dgm:cxn modelId="{C8CAD62D-1E79-4086-A8C6-D49E8A518060}" type="presOf" srcId="{D41AA828-DF79-4469-8203-EAA82A4DA242}" destId="{DDE4483C-D601-4E80-96C7-8A6D0387A3D2}" srcOrd="0" destOrd="1" presId="urn:microsoft.com/office/officeart/2005/8/layout/bProcess3"/>
    <dgm:cxn modelId="{D7AF1D3F-F81D-496A-978C-669D3CA32DC6}" srcId="{1CB4D289-D62F-4FB4-A24C-589AEF9C6047}" destId="{45C8FAA8-2692-47B5-B6AA-1852B4B8D4C4}" srcOrd="0" destOrd="0" parTransId="{72AB4770-73EF-4A21-BCE0-EEA9917BFFC4}" sibTransId="{90986E56-B817-48AE-8090-6D4F55843B7A}"/>
    <dgm:cxn modelId="{F89B4761-1E2F-4B9B-A379-6F9438DDFCC1}" type="presOf" srcId="{3766C8FB-AC38-4048-A681-10AF0285A710}" destId="{46E6C23F-1EB2-4613-9196-88AD6E57FB3A}" srcOrd="0" destOrd="0" presId="urn:microsoft.com/office/officeart/2005/8/layout/bProcess3"/>
    <dgm:cxn modelId="{A1E31062-8EA6-45D9-BDFB-E69197A47E39}" srcId="{F68BA882-D357-4F48-9446-59D18B3C510B}" destId="{29B59A5F-F3AE-4AB5-BE46-CE8EDD8B8E4B}" srcOrd="0" destOrd="0" parTransId="{E8E38385-FE81-46AA-B672-A5A8DF944AF9}" sibTransId="{BC67982A-F2D4-45B2-85D2-556BCD93FFA6}"/>
    <dgm:cxn modelId="{294CC042-5A11-48F0-A819-4368FBCA1C8C}" srcId="{BB52D931-31EB-46E0-9841-F9C714186E46}" destId="{EBBFC700-0D2A-49FB-ACB2-374F27E1EF58}" srcOrd="1" destOrd="0" parTransId="{9D3274C4-E6F8-473E-9103-89A2059DCD16}" sibTransId="{15E4F67D-B9F6-4245-A5F7-714EB0452089}"/>
    <dgm:cxn modelId="{1AA40669-CC40-422A-9CF3-370A344395A6}" srcId="{BB52D931-31EB-46E0-9841-F9C714186E46}" destId="{FC5AB18D-0723-49A5-ACB3-B32A358DB3D1}" srcOrd="9" destOrd="0" parTransId="{B882D035-5115-4D7B-9245-E1C2628F234F}" sibTransId="{770AC2A6-84F4-4BD2-93B6-78ACA169F8A4}"/>
    <dgm:cxn modelId="{4399106B-7DCE-4448-9F75-793FAC131C0E}" srcId="{9A0820A0-CC87-4B62-8595-BEF349D7776F}" destId="{3398F105-D94F-447B-B3EE-CFF43F9E96CA}" srcOrd="0" destOrd="0" parTransId="{93C17BF1-9ECC-4371-BAC2-852207013538}" sibTransId="{6346BC19-C872-48CD-A0B5-31869F8A3C49}"/>
    <dgm:cxn modelId="{7D67DF6F-4525-4E39-9D3F-256A562F4C87}" type="presOf" srcId="{A9A34A10-D2F0-4E03-A36A-EF6EA66A804F}" destId="{50BB51F1-DBF0-4449-9E28-059E06C43A69}" srcOrd="0" destOrd="1" presId="urn:microsoft.com/office/officeart/2005/8/layout/bProcess3"/>
    <dgm:cxn modelId="{FFE89254-6484-4A3F-92E2-83A9BEFE8218}" srcId="{94FE1B45-E8A7-4945-98A5-AA13F898C8F0}" destId="{39A898F4-990F-4CB8-8225-6B014F7BEF0D}" srcOrd="0" destOrd="0" parTransId="{7CA427E3-7D8A-4393-A61F-90BFAA8088C0}" sibTransId="{7FD67F2D-7156-429A-8783-8EA006D1A20F}"/>
    <dgm:cxn modelId="{2558787E-B1AB-4D87-9622-3F8BCF025E9B}" type="presOf" srcId="{C5C2704F-7329-41E0-96BC-F16EC9DA6CA7}" destId="{E81FC1DB-B365-49C8-9B8E-C497184C4AFC}" srcOrd="0" destOrd="0" presId="urn:microsoft.com/office/officeart/2005/8/layout/bProcess3"/>
    <dgm:cxn modelId="{26832C81-443F-4949-AA71-5082B392BAAA}" type="presOf" srcId="{C5C2704F-7329-41E0-96BC-F16EC9DA6CA7}" destId="{5ABD65E6-8451-44D4-B65F-B0615DF928B9}" srcOrd="1" destOrd="0" presId="urn:microsoft.com/office/officeart/2005/8/layout/bProcess3"/>
    <dgm:cxn modelId="{6E74C984-C434-4FCA-BF51-34300A52CF3E}" type="presOf" srcId="{1ABEC166-8B53-4711-9090-6AFCAC22CFE4}" destId="{46E6C23F-1EB2-4613-9196-88AD6E57FB3A}" srcOrd="0" destOrd="1" presId="urn:microsoft.com/office/officeart/2005/8/layout/bProcess3"/>
    <dgm:cxn modelId="{23F37188-C01F-4A22-B049-DB5FA98F7E83}" type="presOf" srcId="{3398F105-D94F-447B-B3EE-CFF43F9E96CA}" destId="{21B06F22-2E58-4937-9712-ED93548ACE6C}" srcOrd="0" destOrd="1" presId="urn:microsoft.com/office/officeart/2005/8/layout/bProcess3"/>
    <dgm:cxn modelId="{2778A688-0C0D-4DE1-8286-A6A6BC919893}" type="presOf" srcId="{2E7FF14C-9934-4E7D-9406-3AF21CE17320}" destId="{DDE4483C-D601-4E80-96C7-8A6D0387A3D2}" srcOrd="0" destOrd="0" presId="urn:microsoft.com/office/officeart/2005/8/layout/bProcess3"/>
    <dgm:cxn modelId="{7806C08A-30B4-4D5D-808A-71F61381EB86}" type="presOf" srcId="{15E4F67D-B9F6-4245-A5F7-714EB0452089}" destId="{A74355F3-356F-4208-B5A9-23F81F08197E}" srcOrd="1" destOrd="0" presId="urn:microsoft.com/office/officeart/2005/8/layout/bProcess3"/>
    <dgm:cxn modelId="{3867888E-8B27-48D1-B7CD-6FD609C09C93}" type="presOf" srcId="{EBBFC700-0D2A-49FB-ACB2-374F27E1EF58}" destId="{8FD900FE-2B18-4DF1-859C-0D7F719CD4BD}" srcOrd="0" destOrd="0" presId="urn:microsoft.com/office/officeart/2005/8/layout/bProcess3"/>
    <dgm:cxn modelId="{5115A294-F3B0-4E55-A9EA-DE1DA03AC878}" srcId="{BB52D931-31EB-46E0-9841-F9C714186E46}" destId="{3766C8FB-AC38-4048-A681-10AF0285A710}" srcOrd="6" destOrd="0" parTransId="{37EDE4C5-0F85-4C0E-9AE4-7973E2FB81A4}" sibTransId="{08B1760F-7F03-46BE-B90C-EF8ACA742D44}"/>
    <dgm:cxn modelId="{DFBB189C-9128-4A00-92A4-A7790F9404B8}" type="presOf" srcId="{17338640-FF7E-45D2-97AE-3C864D68DB3A}" destId="{C88EC3F2-4EA9-4AE3-8779-2B99131969AC}" srcOrd="0" destOrd="0" presId="urn:microsoft.com/office/officeart/2005/8/layout/bProcess3"/>
    <dgm:cxn modelId="{DF2F689E-32E7-446D-AEEE-12AB1AB38633}" srcId="{EBBFC700-0D2A-49FB-ACB2-374F27E1EF58}" destId="{5294A21A-03EF-46F6-96EC-6145D3CCE60C}" srcOrd="0" destOrd="0" parTransId="{A76D67D6-2F62-48D9-8FD2-2AFF953DD86C}" sibTransId="{3798D3FD-9B00-41B7-BDE2-D2D62BCFAC78}"/>
    <dgm:cxn modelId="{4A500D9F-82CA-4912-B54F-297BC9FD098E}" srcId="{2E7FF14C-9934-4E7D-9406-3AF21CE17320}" destId="{D41AA828-DF79-4469-8203-EAA82A4DA242}" srcOrd="0" destOrd="0" parTransId="{32997B43-F948-4C6D-9EBC-6A310B304FE7}" sibTransId="{6E19CEF5-CB78-4583-BBE2-8E54D83D0594}"/>
    <dgm:cxn modelId="{D052F9A5-D590-4F5D-A85D-ACCBF41B1590}" type="presOf" srcId="{13DCA131-7459-4C9B-BA37-46DDB40476C3}" destId="{718DEA6C-351A-4339-B465-C87ECCCAEB2D}" srcOrd="0" destOrd="0" presId="urn:microsoft.com/office/officeart/2005/8/layout/bProcess3"/>
    <dgm:cxn modelId="{13E2EDAC-DA61-4AA5-BE52-044282CC3F61}" type="presOf" srcId="{45C8FAA8-2692-47B5-B6AA-1852B4B8D4C4}" destId="{B412ABD8-27D5-4A60-A2DA-AD18F119B10B}" srcOrd="0" destOrd="1" presId="urn:microsoft.com/office/officeart/2005/8/layout/bProcess3"/>
    <dgm:cxn modelId="{FFE89BAE-5A43-45E8-B790-4902E0D50241}" srcId="{FC5AB18D-0723-49A5-ACB3-B32A358DB3D1}" destId="{A9A34A10-D2F0-4E03-A36A-EF6EA66A804F}" srcOrd="0" destOrd="0" parTransId="{40CF5399-B794-4EAE-B10A-0C7A38618444}" sibTransId="{24F768C2-1E0E-4138-98C0-929A3D346A2B}"/>
    <dgm:cxn modelId="{DE2967AF-F683-45F4-B3F7-0D7C58557D7D}" type="presOf" srcId="{ED5F211E-AAD6-413F-8AF4-2037370F2227}" destId="{9FFC3B7B-78BE-44C8-AFE9-0BB5819AEF12}" srcOrd="1" destOrd="0" presId="urn:microsoft.com/office/officeart/2005/8/layout/bProcess3"/>
    <dgm:cxn modelId="{CE3345B1-5499-4888-AE02-10087C1502E4}" type="presOf" srcId="{94FE1B45-E8A7-4945-98A5-AA13F898C8F0}" destId="{1FBA04AC-487D-4CF9-A4B8-B87040062B28}" srcOrd="0" destOrd="0" presId="urn:microsoft.com/office/officeart/2005/8/layout/bProcess3"/>
    <dgm:cxn modelId="{A5F0FDB3-A8C3-4880-A6F1-03E1E8B02422}" type="presOf" srcId="{ED5F211E-AAD6-413F-8AF4-2037370F2227}" destId="{2FA3A4FC-3A6B-4F08-9D56-98B43D665F55}" srcOrd="0" destOrd="0" presId="urn:microsoft.com/office/officeart/2005/8/layout/bProcess3"/>
    <dgm:cxn modelId="{B99273B4-64C2-4BC2-8C70-6D7982242F69}" type="presOf" srcId="{1CB4D289-D62F-4FB4-A24C-589AEF9C6047}" destId="{B412ABD8-27D5-4A60-A2DA-AD18F119B10B}" srcOrd="0" destOrd="0" presId="urn:microsoft.com/office/officeart/2005/8/layout/bProcess3"/>
    <dgm:cxn modelId="{1D4810BC-A776-4143-A40B-92794385E531}" type="presOf" srcId="{68B612C1-4D39-43E4-B621-545AADF8E7AD}" destId="{CD56BEA9-6809-49D5-8FCA-EA812725FCDA}" srcOrd="0" destOrd="0" presId="urn:microsoft.com/office/officeart/2005/8/layout/bProcess3"/>
    <dgm:cxn modelId="{15F5CECA-0546-4467-A905-C3FF60CC7AAB}" srcId="{3766C8FB-AC38-4048-A681-10AF0285A710}" destId="{1ABEC166-8B53-4711-9090-6AFCAC22CFE4}" srcOrd="0" destOrd="0" parTransId="{EAE90D47-936D-47CB-B5FC-1736DF283456}" sibTransId="{2D83B866-CE78-47D8-9050-91497C6AA7E3}"/>
    <dgm:cxn modelId="{15E478CB-7A87-4028-9E59-45E9C6B0705E}" type="presOf" srcId="{08B1760F-7F03-46BE-B90C-EF8ACA742D44}" destId="{3EF83485-6926-4E61-9509-980598F0149C}" srcOrd="1" destOrd="0" presId="urn:microsoft.com/office/officeart/2005/8/layout/bProcess3"/>
    <dgm:cxn modelId="{E725F4CB-22A2-4B82-9495-79558DA00462}" type="presOf" srcId="{F2699DB4-403E-4864-8C87-31EE05A030AB}" destId="{92519146-6918-4FAB-9F43-339DBC23BE38}" srcOrd="1" destOrd="0" presId="urn:microsoft.com/office/officeart/2005/8/layout/bProcess3"/>
    <dgm:cxn modelId="{15D3D2CF-9AF1-44A4-8952-D01684CA564F}" type="presOf" srcId="{F2699DB4-403E-4864-8C87-31EE05A030AB}" destId="{642EE449-5E14-4C08-BCBB-7B8D8AE3D34F}" srcOrd="0" destOrd="0" presId="urn:microsoft.com/office/officeart/2005/8/layout/bProcess3"/>
    <dgm:cxn modelId="{1B4243D3-207A-4532-88B2-296578D7FC9B}" type="presOf" srcId="{17338640-FF7E-45D2-97AE-3C864D68DB3A}" destId="{501EB926-81FF-42F2-9371-DEEBF6626A71}" srcOrd="1" destOrd="0" presId="urn:microsoft.com/office/officeart/2005/8/layout/bProcess3"/>
    <dgm:cxn modelId="{B8A502D6-9E70-4DC4-9BB5-21413B5952EF}" type="presOf" srcId="{FC5AB18D-0723-49A5-ACB3-B32A358DB3D1}" destId="{50BB51F1-DBF0-4449-9E28-059E06C43A69}" srcOrd="0" destOrd="0" presId="urn:microsoft.com/office/officeart/2005/8/layout/bProcess3"/>
    <dgm:cxn modelId="{3FB1B1DD-6346-46A1-8A62-B2A677B17326}" type="presOf" srcId="{F3DA338A-36AE-4036-A167-77B55CDAF049}" destId="{F7A180FF-AC00-4A14-9E1C-8F2F8EB2E495}" srcOrd="1" destOrd="0" presId="urn:microsoft.com/office/officeart/2005/8/layout/bProcess3"/>
    <dgm:cxn modelId="{7620DDE3-FB29-4405-9528-9FB28C6562D2}" srcId="{BB52D931-31EB-46E0-9841-F9C714186E46}" destId="{F68BA882-D357-4F48-9446-59D18B3C510B}" srcOrd="2" destOrd="0" parTransId="{CBAD79FE-4C80-49FA-AEBA-D164463BF19A}" sibTransId="{F3DA338A-36AE-4036-A167-77B55CDAF049}"/>
    <dgm:cxn modelId="{738C3AE4-C027-4516-B247-E2ED87A0609E}" type="presOf" srcId="{15E4F67D-B9F6-4245-A5F7-714EB0452089}" destId="{556715B3-A0AF-4B80-A946-B09F8EF8B98D}" srcOrd="0" destOrd="0" presId="urn:microsoft.com/office/officeart/2005/8/layout/bProcess3"/>
    <dgm:cxn modelId="{DAC0B7E6-AA79-4D76-A12C-BCC7E0B08D53}" type="presOf" srcId="{6D671F37-2A21-466D-823B-702DAD39A6C2}" destId="{648B8BCF-1BF6-472D-90D2-CD305F4AB7F4}" srcOrd="0" destOrd="0" presId="urn:microsoft.com/office/officeart/2005/8/layout/bProcess3"/>
    <dgm:cxn modelId="{4EEF98E9-3B4C-4E11-A8A5-BD1B2719B2FB}" type="presOf" srcId="{08B1760F-7F03-46BE-B90C-EF8ACA742D44}" destId="{30775FE0-C3D0-468A-8BB5-D50EA6EB569C}" srcOrd="0" destOrd="0" presId="urn:microsoft.com/office/officeart/2005/8/layout/bProcess3"/>
    <dgm:cxn modelId="{275BA2ED-F1BA-4F90-A17E-AB0DA44405C9}" type="presOf" srcId="{6D671F37-2A21-466D-823B-702DAD39A6C2}" destId="{4810CE36-2160-429D-B37E-FCE3F2377F38}" srcOrd="1" destOrd="0" presId="urn:microsoft.com/office/officeart/2005/8/layout/bProcess3"/>
    <dgm:cxn modelId="{93EF62EF-64A2-4FE8-BA4F-140B26A20930}" type="presOf" srcId="{F3DA338A-36AE-4036-A167-77B55CDAF049}" destId="{D88B76B6-4462-4A2F-9DC4-306FA659FAC4}" srcOrd="0" destOrd="0" presId="urn:microsoft.com/office/officeart/2005/8/layout/bProcess3"/>
    <dgm:cxn modelId="{60407DF0-2631-4B9B-88C0-06EC3D4EACD8}" srcId="{68B612C1-4D39-43E4-B621-545AADF8E7AD}" destId="{E30D8523-D01D-42AD-A3D1-C492123452D3}" srcOrd="0" destOrd="0" parTransId="{40BAFBB6-7C5F-4883-A4E4-03AEC89396F8}" sibTransId="{F9E16A7F-1967-4A28-A89E-5BAF6A905551}"/>
    <dgm:cxn modelId="{5A8FECF6-46FD-43BC-BE5B-8086CFFE5F76}" type="presOf" srcId="{DC4DAC46-2C02-4D2F-A1A4-1427D72B3548}" destId="{705CB258-389C-47D8-AAA6-AF72B1B70AB0}" srcOrd="0" destOrd="1" presId="urn:microsoft.com/office/officeart/2005/8/layout/bProcess3"/>
    <dgm:cxn modelId="{9D233FF7-DF19-457F-BEA8-B9F54F0A247B}" type="presOf" srcId="{E30D8523-D01D-42AD-A3D1-C492123452D3}" destId="{CD56BEA9-6809-49D5-8FCA-EA812725FCDA}" srcOrd="0" destOrd="1" presId="urn:microsoft.com/office/officeart/2005/8/layout/bProcess3"/>
    <dgm:cxn modelId="{C94770FF-3120-41C2-A69F-666A5E619913}" type="presOf" srcId="{BB52D931-31EB-46E0-9841-F9C714186E46}" destId="{716C11CE-2137-4A1A-BE97-C819E126D372}" srcOrd="0" destOrd="0" presId="urn:microsoft.com/office/officeart/2005/8/layout/bProcess3"/>
    <dgm:cxn modelId="{9B1EC0D1-F511-4BB9-AD18-F3BA2584E70C}" type="presParOf" srcId="{716C11CE-2137-4A1A-BE97-C819E126D372}" destId="{705CB258-389C-47D8-AAA6-AF72B1B70AB0}" srcOrd="0" destOrd="0" presId="urn:microsoft.com/office/officeart/2005/8/layout/bProcess3"/>
    <dgm:cxn modelId="{F8B4B69D-24BC-4166-8B4D-D75E384CB8F4}" type="presParOf" srcId="{716C11CE-2137-4A1A-BE97-C819E126D372}" destId="{C88EC3F2-4EA9-4AE3-8779-2B99131969AC}" srcOrd="1" destOrd="0" presId="urn:microsoft.com/office/officeart/2005/8/layout/bProcess3"/>
    <dgm:cxn modelId="{61C13242-11D9-4276-AE65-39E3D792DB0A}" type="presParOf" srcId="{C88EC3F2-4EA9-4AE3-8779-2B99131969AC}" destId="{501EB926-81FF-42F2-9371-DEEBF6626A71}" srcOrd="0" destOrd="0" presId="urn:microsoft.com/office/officeart/2005/8/layout/bProcess3"/>
    <dgm:cxn modelId="{F80836E4-0A2B-4CBC-B884-9E343BFE0DFD}" type="presParOf" srcId="{716C11CE-2137-4A1A-BE97-C819E126D372}" destId="{8FD900FE-2B18-4DF1-859C-0D7F719CD4BD}" srcOrd="2" destOrd="0" presId="urn:microsoft.com/office/officeart/2005/8/layout/bProcess3"/>
    <dgm:cxn modelId="{8BCD91D4-11C5-4423-A6BA-BF42432FFCB7}" type="presParOf" srcId="{716C11CE-2137-4A1A-BE97-C819E126D372}" destId="{556715B3-A0AF-4B80-A946-B09F8EF8B98D}" srcOrd="3" destOrd="0" presId="urn:microsoft.com/office/officeart/2005/8/layout/bProcess3"/>
    <dgm:cxn modelId="{CE6DB2EC-B9B7-4296-BFC8-5E0C71A77F36}" type="presParOf" srcId="{556715B3-A0AF-4B80-A946-B09F8EF8B98D}" destId="{A74355F3-356F-4208-B5A9-23F81F08197E}" srcOrd="0" destOrd="0" presId="urn:microsoft.com/office/officeart/2005/8/layout/bProcess3"/>
    <dgm:cxn modelId="{24656CC8-044E-4998-B3E2-52FB2C0FDDFD}" type="presParOf" srcId="{716C11CE-2137-4A1A-BE97-C819E126D372}" destId="{BFCB015F-9098-4C57-912A-BEDD6D33F6D8}" srcOrd="4" destOrd="0" presId="urn:microsoft.com/office/officeart/2005/8/layout/bProcess3"/>
    <dgm:cxn modelId="{B6C7108A-6278-4DE8-B778-AA6BC7130E67}" type="presParOf" srcId="{716C11CE-2137-4A1A-BE97-C819E126D372}" destId="{D88B76B6-4462-4A2F-9DC4-306FA659FAC4}" srcOrd="5" destOrd="0" presId="urn:microsoft.com/office/officeart/2005/8/layout/bProcess3"/>
    <dgm:cxn modelId="{E319019D-B7A8-4537-851F-41B494D92B00}" type="presParOf" srcId="{D88B76B6-4462-4A2F-9DC4-306FA659FAC4}" destId="{F7A180FF-AC00-4A14-9E1C-8F2F8EB2E495}" srcOrd="0" destOrd="0" presId="urn:microsoft.com/office/officeart/2005/8/layout/bProcess3"/>
    <dgm:cxn modelId="{705CD5D7-BEC4-4A8C-8FDE-06D939B019D4}" type="presParOf" srcId="{716C11CE-2137-4A1A-BE97-C819E126D372}" destId="{21B06F22-2E58-4937-9712-ED93548ACE6C}" srcOrd="6" destOrd="0" presId="urn:microsoft.com/office/officeart/2005/8/layout/bProcess3"/>
    <dgm:cxn modelId="{94735A0A-B397-4B58-B16C-9FEDA00D8B97}" type="presParOf" srcId="{716C11CE-2137-4A1A-BE97-C819E126D372}" destId="{642EE449-5E14-4C08-BCBB-7B8D8AE3D34F}" srcOrd="7" destOrd="0" presId="urn:microsoft.com/office/officeart/2005/8/layout/bProcess3"/>
    <dgm:cxn modelId="{E464B36D-E8E9-45A8-BB96-13C00C16CE02}" type="presParOf" srcId="{642EE449-5E14-4C08-BCBB-7B8D8AE3D34F}" destId="{92519146-6918-4FAB-9F43-339DBC23BE38}" srcOrd="0" destOrd="0" presId="urn:microsoft.com/office/officeart/2005/8/layout/bProcess3"/>
    <dgm:cxn modelId="{8AE821E5-AA0F-436B-BC9C-584BB68AA925}" type="presParOf" srcId="{716C11CE-2137-4A1A-BE97-C819E126D372}" destId="{1FBA04AC-487D-4CF9-A4B8-B87040062B28}" srcOrd="8" destOrd="0" presId="urn:microsoft.com/office/officeart/2005/8/layout/bProcess3"/>
    <dgm:cxn modelId="{2A1688B2-C873-4090-A5CB-359EE92903C9}" type="presParOf" srcId="{716C11CE-2137-4A1A-BE97-C819E126D372}" destId="{E81FC1DB-B365-49C8-9B8E-C497184C4AFC}" srcOrd="9" destOrd="0" presId="urn:microsoft.com/office/officeart/2005/8/layout/bProcess3"/>
    <dgm:cxn modelId="{6E43D4FE-6364-4748-88FA-48B3C83CF6D3}" type="presParOf" srcId="{E81FC1DB-B365-49C8-9B8E-C497184C4AFC}" destId="{5ABD65E6-8451-44D4-B65F-B0615DF928B9}" srcOrd="0" destOrd="0" presId="urn:microsoft.com/office/officeart/2005/8/layout/bProcess3"/>
    <dgm:cxn modelId="{4E4B4C03-5B1E-44EF-B4E1-F137F3C22A12}" type="presParOf" srcId="{716C11CE-2137-4A1A-BE97-C819E126D372}" destId="{CD56BEA9-6809-49D5-8FCA-EA812725FCDA}" srcOrd="10" destOrd="0" presId="urn:microsoft.com/office/officeart/2005/8/layout/bProcess3"/>
    <dgm:cxn modelId="{8873FAA1-AFF0-4C85-8938-31774EABE442}" type="presParOf" srcId="{716C11CE-2137-4A1A-BE97-C819E126D372}" destId="{718DEA6C-351A-4339-B465-C87ECCCAEB2D}" srcOrd="11" destOrd="0" presId="urn:microsoft.com/office/officeart/2005/8/layout/bProcess3"/>
    <dgm:cxn modelId="{6FB92E77-F9A4-49CE-B960-A02A87D16D8A}" type="presParOf" srcId="{718DEA6C-351A-4339-B465-C87ECCCAEB2D}" destId="{E9BA90D7-E9D6-4B77-9FBA-C0397925F03F}" srcOrd="0" destOrd="0" presId="urn:microsoft.com/office/officeart/2005/8/layout/bProcess3"/>
    <dgm:cxn modelId="{7503CCEB-979D-48E7-8BC7-B9861EC16E9E}" type="presParOf" srcId="{716C11CE-2137-4A1A-BE97-C819E126D372}" destId="{46E6C23F-1EB2-4613-9196-88AD6E57FB3A}" srcOrd="12" destOrd="0" presId="urn:microsoft.com/office/officeart/2005/8/layout/bProcess3"/>
    <dgm:cxn modelId="{B037F191-D2DA-4492-8652-59579B22DB21}" type="presParOf" srcId="{716C11CE-2137-4A1A-BE97-C819E126D372}" destId="{30775FE0-C3D0-468A-8BB5-D50EA6EB569C}" srcOrd="13" destOrd="0" presId="urn:microsoft.com/office/officeart/2005/8/layout/bProcess3"/>
    <dgm:cxn modelId="{4FCEAFC5-01C0-477F-BC6A-122E80DA01B3}" type="presParOf" srcId="{30775FE0-C3D0-468A-8BB5-D50EA6EB569C}" destId="{3EF83485-6926-4E61-9509-980598F0149C}" srcOrd="0" destOrd="0" presId="urn:microsoft.com/office/officeart/2005/8/layout/bProcess3"/>
    <dgm:cxn modelId="{FAF66CA9-494E-4A83-B114-E13BEDB10FD4}" type="presParOf" srcId="{716C11CE-2137-4A1A-BE97-C819E126D372}" destId="{DDE4483C-D601-4E80-96C7-8A6D0387A3D2}" srcOrd="14" destOrd="0" presId="urn:microsoft.com/office/officeart/2005/8/layout/bProcess3"/>
    <dgm:cxn modelId="{2DEF6F22-0BAB-4723-B640-94F91B41F876}" type="presParOf" srcId="{716C11CE-2137-4A1A-BE97-C819E126D372}" destId="{2FA3A4FC-3A6B-4F08-9D56-98B43D665F55}" srcOrd="15" destOrd="0" presId="urn:microsoft.com/office/officeart/2005/8/layout/bProcess3"/>
    <dgm:cxn modelId="{DA4EC48D-9915-4483-BC26-2CE8405C4A85}" type="presParOf" srcId="{2FA3A4FC-3A6B-4F08-9D56-98B43D665F55}" destId="{9FFC3B7B-78BE-44C8-AFE9-0BB5819AEF12}" srcOrd="0" destOrd="0" presId="urn:microsoft.com/office/officeart/2005/8/layout/bProcess3"/>
    <dgm:cxn modelId="{E432C085-7C77-49A2-9E9F-8969A24529D1}" type="presParOf" srcId="{716C11CE-2137-4A1A-BE97-C819E126D372}" destId="{B412ABD8-27D5-4A60-A2DA-AD18F119B10B}" srcOrd="16" destOrd="0" presId="urn:microsoft.com/office/officeart/2005/8/layout/bProcess3"/>
    <dgm:cxn modelId="{78DA5E04-2DA6-487A-80E8-CDB639D082C9}" type="presParOf" srcId="{716C11CE-2137-4A1A-BE97-C819E126D372}" destId="{648B8BCF-1BF6-472D-90D2-CD305F4AB7F4}" srcOrd="17" destOrd="0" presId="urn:microsoft.com/office/officeart/2005/8/layout/bProcess3"/>
    <dgm:cxn modelId="{87A7B0F6-E605-4BDA-8731-EEAF736B476F}" type="presParOf" srcId="{648B8BCF-1BF6-472D-90D2-CD305F4AB7F4}" destId="{4810CE36-2160-429D-B37E-FCE3F2377F38}" srcOrd="0" destOrd="0" presId="urn:microsoft.com/office/officeart/2005/8/layout/bProcess3"/>
    <dgm:cxn modelId="{7C41D948-619D-42C6-87C3-72B0938B630F}"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29719E4-05B7-4FE4-A47C-D07C49965D02}">
      <dgm:prSet custT="1"/>
      <dgm:spPr/>
      <dgm:t>
        <a:bodyPr/>
        <a:lstStyle/>
        <a:p>
          <a:pPr>
            <a:lnSpc>
              <a:spcPct val="100000"/>
            </a:lnSpc>
            <a:buFont typeface="Arial" panose="020B0604020202020204" pitchFamily="34" charset="0"/>
            <a:buChar char="•"/>
          </a:pPr>
          <a:r>
            <a:rPr lang="en-US" sz="1600" b="1" dirty="0">
              <a:solidFill>
                <a:schemeClr val="accent1"/>
              </a:solidFill>
            </a:rPr>
            <a:t>Vision</a:t>
          </a:r>
          <a:endParaRPr lang="en-US" sz="1600" dirty="0">
            <a:solidFill>
              <a:schemeClr val="accent1"/>
            </a:solidFill>
          </a:endParaRPr>
        </a:p>
      </dgm:t>
    </dgm:pt>
    <dgm:pt modelId="{A7212BF1-2D83-4123-84E7-8B82DA3A6F58}" type="parTrans" cxnId="{C75F9AC0-0701-40BA-B27A-15A5178D31DA}">
      <dgm:prSet/>
      <dgm:spPr/>
      <dgm:t>
        <a:bodyPr/>
        <a:lstStyle/>
        <a:p>
          <a:pPr>
            <a:lnSpc>
              <a:spcPct val="100000"/>
            </a:lnSpc>
          </a:pPr>
          <a:endParaRPr lang="en-GB" sz="1600">
            <a:solidFill>
              <a:schemeClr val="accent1"/>
            </a:solidFill>
          </a:endParaRPr>
        </a:p>
      </dgm:t>
    </dgm:pt>
    <dgm:pt modelId="{6A659226-A579-4FD6-BCE0-0D57010D687D}" type="sibTrans" cxnId="{C75F9AC0-0701-40BA-B27A-15A5178D31DA}">
      <dgm:prSet/>
      <dgm:spPr/>
      <dgm:t>
        <a:bodyPr/>
        <a:lstStyle/>
        <a:p>
          <a:pPr>
            <a:lnSpc>
              <a:spcPct val="100000"/>
            </a:lnSpc>
          </a:pPr>
          <a:endParaRPr lang="en-GB" sz="1600">
            <a:solidFill>
              <a:schemeClr val="accent1"/>
            </a:solidFill>
          </a:endParaRPr>
        </a:p>
      </dgm:t>
    </dgm:pt>
    <dgm:pt modelId="{1FFF29D9-BAC4-4941-BC46-2AEEB16288F1}">
      <dgm:prSet custT="1"/>
      <dgm:spPr/>
      <dgm:t>
        <a:bodyPr/>
        <a:lstStyle/>
        <a:p>
          <a:pPr>
            <a:lnSpc>
              <a:spcPct val="100000"/>
            </a:lnSpc>
            <a:buFont typeface="Arial" panose="020B0604020202020204" pitchFamily="34" charset="0"/>
            <a:buChar char="•"/>
          </a:pPr>
          <a:r>
            <a:rPr lang="en-US" sz="1600" b="1">
              <a:solidFill>
                <a:schemeClr val="accent1"/>
              </a:solidFill>
            </a:rPr>
            <a:t>Purpose</a:t>
          </a:r>
          <a:r>
            <a:rPr lang="en-US" sz="1600">
              <a:solidFill>
                <a:schemeClr val="accent1"/>
              </a:solidFill>
            </a:rPr>
            <a:t>: Sets the aspirational future state of the company.</a:t>
          </a:r>
        </a:p>
      </dgm:t>
    </dgm:pt>
    <dgm:pt modelId="{F0833BA8-29F4-464B-9AE1-9686DBEB8DE4}" type="parTrans" cxnId="{F23E2188-940D-471E-A9FB-2220127DF980}">
      <dgm:prSet/>
      <dgm:spPr/>
      <dgm:t>
        <a:bodyPr/>
        <a:lstStyle/>
        <a:p>
          <a:pPr>
            <a:lnSpc>
              <a:spcPct val="100000"/>
            </a:lnSpc>
          </a:pPr>
          <a:endParaRPr lang="en-GB" sz="1600">
            <a:solidFill>
              <a:schemeClr val="accent1"/>
            </a:solidFill>
          </a:endParaRPr>
        </a:p>
      </dgm:t>
    </dgm:pt>
    <dgm:pt modelId="{AEDF892C-7D2A-4D3B-9EAD-296CC2A14FA0}" type="sibTrans" cxnId="{F23E2188-940D-471E-A9FB-2220127DF980}">
      <dgm:prSet/>
      <dgm:spPr/>
      <dgm:t>
        <a:bodyPr/>
        <a:lstStyle/>
        <a:p>
          <a:pPr>
            <a:lnSpc>
              <a:spcPct val="100000"/>
            </a:lnSpc>
          </a:pPr>
          <a:endParaRPr lang="en-GB" sz="1600">
            <a:solidFill>
              <a:schemeClr val="accent1"/>
            </a:solidFill>
          </a:endParaRPr>
        </a:p>
      </dgm:t>
    </dgm:pt>
    <dgm:pt modelId="{03F65FE8-9F9E-40C3-9327-9CA3C8850735}">
      <dgm:prSet custT="1"/>
      <dgm:spPr/>
      <dgm:t>
        <a:bodyPr/>
        <a:lstStyle/>
        <a:p>
          <a:pPr>
            <a:lnSpc>
              <a:spcPct val="100000"/>
            </a:lnSpc>
            <a:buFont typeface="Arial" panose="020B0604020202020204" pitchFamily="34" charset="0"/>
            <a:buChar char="•"/>
          </a:pPr>
          <a:r>
            <a:rPr lang="en-US" sz="1600" b="1" dirty="0">
              <a:solidFill>
                <a:schemeClr val="accent1"/>
              </a:solidFill>
            </a:rPr>
            <a:t>Alignment Role</a:t>
          </a:r>
          <a:r>
            <a:rPr lang="en-US" sz="1600" dirty="0">
              <a:solidFill>
                <a:schemeClr val="accent1"/>
              </a:solidFill>
            </a:rPr>
            <a:t>: Acts as the long-term guide for all strategies and initiatives.</a:t>
          </a:r>
        </a:p>
      </dgm:t>
    </dgm:pt>
    <dgm:pt modelId="{276291D0-A4EB-4ADD-9254-A26E65586C29}" type="parTrans" cxnId="{B01B5C45-78B9-47A2-A892-534269BD95E9}">
      <dgm:prSet/>
      <dgm:spPr/>
      <dgm:t>
        <a:bodyPr/>
        <a:lstStyle/>
        <a:p>
          <a:pPr>
            <a:lnSpc>
              <a:spcPct val="100000"/>
            </a:lnSpc>
          </a:pPr>
          <a:endParaRPr lang="en-GB" sz="1600">
            <a:solidFill>
              <a:schemeClr val="accent1"/>
            </a:solidFill>
          </a:endParaRPr>
        </a:p>
      </dgm:t>
    </dgm:pt>
    <dgm:pt modelId="{22C201CA-8668-499F-8A13-45EB405E0C44}" type="sibTrans" cxnId="{B01B5C45-78B9-47A2-A892-534269BD95E9}">
      <dgm:prSet/>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en-US" sz="1600" b="1" dirty="0">
              <a:solidFill>
                <a:schemeClr val="accent1"/>
              </a:solidFill>
            </a:rPr>
            <a:t>Mission</a:t>
          </a:r>
          <a:endParaRPr lang="en-US" sz="1600" dirty="0">
            <a:solidFill>
              <a:schemeClr val="accent1"/>
            </a:solidFill>
          </a:endParaRPr>
        </a:p>
      </dgm:t>
    </dgm:pt>
    <dgm:pt modelId="{ED010C48-02B2-4771-ACEB-A573C7358D30}" type="parTrans" cxnId="{06496B98-C7B7-418E-A1F2-B3CE39F266C8}">
      <dgm:prSet/>
      <dgm:spPr/>
      <dgm:t>
        <a:bodyPr/>
        <a:lstStyle/>
        <a:p>
          <a:pPr>
            <a:lnSpc>
              <a:spcPct val="100000"/>
            </a:lnSpc>
          </a:pPr>
          <a:endParaRPr lang="en-GB" sz="1600">
            <a:solidFill>
              <a:schemeClr val="accent1"/>
            </a:solidFill>
          </a:endParaRPr>
        </a:p>
      </dgm:t>
    </dgm:pt>
    <dgm:pt modelId="{BB9CC51E-38E0-40CC-8C78-CDD00F8B3E2E}" type="sibTrans" cxnId="{06496B98-C7B7-418E-A1F2-B3CE39F266C8}">
      <dgm:prSet/>
      <dgm:spPr/>
      <dgm:t>
        <a:bodyPr/>
        <a:lstStyle/>
        <a:p>
          <a:pPr>
            <a:lnSpc>
              <a:spcPct val="100000"/>
            </a:lnSpc>
          </a:pPr>
          <a:endParaRPr lang="en-GB" sz="1600">
            <a:solidFill>
              <a:schemeClr val="accent1"/>
            </a:solidFill>
          </a:endParaRPr>
        </a:p>
      </dgm:t>
    </dgm:pt>
    <dgm:pt modelId="{DFEE00AD-41D5-4297-A31B-82EC56B5F9AC}">
      <dgm:prSet custT="1"/>
      <dgm:spPr/>
      <dgm:t>
        <a:bodyPr/>
        <a:lstStyle/>
        <a:p>
          <a:pPr>
            <a:lnSpc>
              <a:spcPct val="100000"/>
            </a:lnSpc>
            <a:buFont typeface="Arial" panose="020B0604020202020204" pitchFamily="34" charset="0"/>
            <a:buChar char="•"/>
          </a:pPr>
          <a:r>
            <a:rPr lang="en-US" sz="1600" b="1" dirty="0">
              <a:solidFill>
                <a:schemeClr val="accent1"/>
              </a:solidFill>
            </a:rPr>
            <a:t>Purpose</a:t>
          </a:r>
          <a:r>
            <a:rPr lang="en-US" sz="1600" dirty="0">
              <a:solidFill>
                <a:schemeClr val="accent1"/>
              </a:solidFill>
            </a:rPr>
            <a:t>: Defines the company's core purpose and operations.</a:t>
          </a:r>
        </a:p>
      </dgm:t>
    </dgm:pt>
    <dgm:pt modelId="{F1283409-652F-40B3-A16C-E4BB944A1000}" type="parTrans" cxnId="{2A28466E-A395-4214-BEFB-D315E66D2979}">
      <dgm:prSet/>
      <dgm:spPr/>
      <dgm:t>
        <a:bodyPr/>
        <a:lstStyle/>
        <a:p>
          <a:pPr>
            <a:lnSpc>
              <a:spcPct val="100000"/>
            </a:lnSpc>
          </a:pPr>
          <a:endParaRPr lang="en-GB" sz="1600">
            <a:solidFill>
              <a:schemeClr val="accent1"/>
            </a:solidFill>
          </a:endParaRPr>
        </a:p>
      </dgm:t>
    </dgm:pt>
    <dgm:pt modelId="{C9C51FA9-B715-40C8-A301-F75CCA6B6A16}" type="sibTrans" cxnId="{2A28466E-A395-4214-BEFB-D315E66D2979}">
      <dgm:prSet/>
      <dgm:spPr/>
      <dgm:t>
        <a:bodyPr/>
        <a:lstStyle/>
        <a:p>
          <a:pPr>
            <a:lnSpc>
              <a:spcPct val="100000"/>
            </a:lnSpc>
          </a:pPr>
          <a:endParaRPr lang="en-GB" sz="1600">
            <a:solidFill>
              <a:schemeClr val="accent1"/>
            </a:solidFill>
          </a:endParaRPr>
        </a:p>
      </dgm:t>
    </dgm:pt>
    <dgm:pt modelId="{20D45F3B-D7B6-4DA2-BFB8-450F53C478F9}">
      <dgm:prSet custT="1"/>
      <dgm:spPr/>
      <dgm:t>
        <a:bodyPr/>
        <a:lstStyle/>
        <a:p>
          <a:pPr>
            <a:lnSpc>
              <a:spcPct val="100000"/>
            </a:lnSpc>
            <a:buFont typeface="Arial" panose="020B0604020202020204" pitchFamily="34" charset="0"/>
            <a:buChar char="•"/>
          </a:pPr>
          <a:r>
            <a:rPr lang="en-US" sz="1600" b="1" dirty="0">
              <a:solidFill>
                <a:schemeClr val="accent1"/>
              </a:solidFill>
            </a:rPr>
            <a:t>Alignment Role</a:t>
          </a:r>
          <a:r>
            <a:rPr lang="en-US" sz="1600" dirty="0">
              <a:solidFill>
                <a:schemeClr val="accent1"/>
              </a:solidFill>
            </a:rPr>
            <a:t>: Provides the roadmap for achieving the vision, detailing how the company serves its stakeholders.</a:t>
          </a:r>
        </a:p>
      </dgm:t>
    </dgm:pt>
    <dgm:pt modelId="{59FE55D8-AE9A-4880-91DE-5EE47FF7F1A4}" type="parTrans" cxnId="{6D79898F-06C3-408B-8AC7-3DBC33179531}">
      <dgm:prSet/>
      <dgm:spPr/>
      <dgm:t>
        <a:bodyPr/>
        <a:lstStyle/>
        <a:p>
          <a:pPr>
            <a:lnSpc>
              <a:spcPct val="100000"/>
            </a:lnSpc>
          </a:pPr>
          <a:endParaRPr lang="en-GB" sz="1600">
            <a:solidFill>
              <a:schemeClr val="accent1"/>
            </a:solidFill>
          </a:endParaRPr>
        </a:p>
      </dgm:t>
    </dgm:pt>
    <dgm:pt modelId="{3216F29F-B7BA-4591-B46F-EA3011F70F4F}" type="sibTrans" cxnId="{6D79898F-06C3-408B-8AC7-3DBC33179531}">
      <dgm:prSet/>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en-US" sz="1600" b="1">
              <a:solidFill>
                <a:schemeClr val="accent1"/>
              </a:solidFill>
            </a:rPr>
            <a:t>Values</a:t>
          </a:r>
          <a:endParaRPr lang="en-US" sz="1600">
            <a:solidFill>
              <a:schemeClr val="accent1"/>
            </a:solidFill>
          </a:endParaRPr>
        </a:p>
      </dgm:t>
    </dgm:pt>
    <dgm:pt modelId="{4C5ABE6A-96D5-4494-9BDC-253135661CFE}" type="parTrans" cxnId="{C0D7217E-D67E-4949-AB87-D1B63130DE6D}">
      <dgm:prSet/>
      <dgm:spPr/>
      <dgm:t>
        <a:bodyPr/>
        <a:lstStyle/>
        <a:p>
          <a:pPr>
            <a:lnSpc>
              <a:spcPct val="100000"/>
            </a:lnSpc>
          </a:pPr>
          <a:endParaRPr lang="en-GB" sz="1600">
            <a:solidFill>
              <a:schemeClr val="accent1"/>
            </a:solidFill>
          </a:endParaRPr>
        </a:p>
      </dgm:t>
    </dgm:pt>
    <dgm:pt modelId="{6B224DAC-7313-4B94-91CD-1CB0BE8158AF}" type="sibTrans" cxnId="{C0D7217E-D67E-4949-AB87-D1B63130DE6D}">
      <dgm:prSet/>
      <dgm:spPr/>
      <dgm:t>
        <a:bodyPr/>
        <a:lstStyle/>
        <a:p>
          <a:pPr>
            <a:lnSpc>
              <a:spcPct val="100000"/>
            </a:lnSpc>
          </a:pPr>
          <a:endParaRPr lang="en-GB" sz="1600">
            <a:solidFill>
              <a:schemeClr val="accent1"/>
            </a:solidFill>
          </a:endParaRPr>
        </a:p>
      </dgm:t>
    </dgm:pt>
    <dgm:pt modelId="{36F2E0DF-045A-49E6-A8FC-A843C65926E4}">
      <dgm:prSet custT="1"/>
      <dgm:spPr/>
      <dgm:t>
        <a:bodyPr/>
        <a:lstStyle/>
        <a:p>
          <a:pPr>
            <a:lnSpc>
              <a:spcPct val="100000"/>
            </a:lnSpc>
            <a:buFont typeface="Arial" panose="020B0604020202020204" pitchFamily="34" charset="0"/>
            <a:buChar char="•"/>
          </a:pPr>
          <a:r>
            <a:rPr lang="en-US" sz="1600" b="1" dirty="0">
              <a:solidFill>
                <a:schemeClr val="accent1"/>
              </a:solidFill>
            </a:rPr>
            <a:t>Purpose</a:t>
          </a:r>
          <a:r>
            <a:rPr lang="en-US" sz="1600" dirty="0">
              <a:solidFill>
                <a:schemeClr val="accent1"/>
              </a:solidFill>
            </a:rPr>
            <a:t>: Establishes the ethical and cultural foundation of the company.</a:t>
          </a:r>
        </a:p>
      </dgm:t>
    </dgm:pt>
    <dgm:pt modelId="{46884E5D-F36A-4A51-8429-871D91EF474B}" type="parTrans" cxnId="{5E4A7704-E463-490A-9CCF-1CF0FB35D8FE}">
      <dgm:prSet/>
      <dgm:spPr/>
      <dgm:t>
        <a:bodyPr/>
        <a:lstStyle/>
        <a:p>
          <a:pPr>
            <a:lnSpc>
              <a:spcPct val="100000"/>
            </a:lnSpc>
          </a:pPr>
          <a:endParaRPr lang="en-GB" sz="1600">
            <a:solidFill>
              <a:schemeClr val="accent1"/>
            </a:solidFill>
          </a:endParaRPr>
        </a:p>
      </dgm:t>
    </dgm:pt>
    <dgm:pt modelId="{6C595C81-E67A-4362-A90F-703613EF2F9D}" type="sibTrans" cxnId="{5E4A7704-E463-490A-9CCF-1CF0FB35D8FE}">
      <dgm:prSet/>
      <dgm:spPr/>
      <dgm:t>
        <a:bodyPr/>
        <a:lstStyle/>
        <a:p>
          <a:pPr>
            <a:lnSpc>
              <a:spcPct val="100000"/>
            </a:lnSpc>
          </a:pPr>
          <a:endParaRPr lang="en-GB" sz="1600">
            <a:solidFill>
              <a:schemeClr val="accent1"/>
            </a:solidFill>
          </a:endParaRPr>
        </a:p>
      </dgm:t>
    </dgm:pt>
    <dgm:pt modelId="{A59139E8-90D2-4737-A268-43AD582817A0}">
      <dgm:prSet custT="1"/>
      <dgm:spPr/>
      <dgm:t>
        <a:bodyPr/>
        <a:lstStyle/>
        <a:p>
          <a:pPr>
            <a:lnSpc>
              <a:spcPct val="100000"/>
            </a:lnSpc>
            <a:buFont typeface="Arial" panose="020B0604020202020204" pitchFamily="34" charset="0"/>
            <a:buChar char="•"/>
          </a:pPr>
          <a:r>
            <a:rPr lang="en-US" sz="1600" b="1">
              <a:solidFill>
                <a:schemeClr val="accent1"/>
              </a:solidFill>
            </a:rPr>
            <a:t>Alignment Role</a:t>
          </a:r>
          <a:r>
            <a:rPr lang="en-US" sz="1600">
              <a:solidFill>
                <a:schemeClr val="accent1"/>
              </a:solidFill>
            </a:rPr>
            <a:t>: Ensures that all actions and decisions are grounded in the company's core beliefs and principles.</a:t>
          </a:r>
        </a:p>
      </dgm:t>
    </dgm:pt>
    <dgm:pt modelId="{EDC005EF-3B4E-45DD-8C9D-DD6D1F82E9F2}" type="parTrans" cxnId="{21699039-B0A0-477A-8078-3265822BBCB9}">
      <dgm:prSet/>
      <dgm:spPr/>
      <dgm:t>
        <a:bodyPr/>
        <a:lstStyle/>
        <a:p>
          <a:pPr>
            <a:lnSpc>
              <a:spcPct val="100000"/>
            </a:lnSpc>
          </a:pPr>
          <a:endParaRPr lang="en-GB" sz="1600">
            <a:solidFill>
              <a:schemeClr val="accent1"/>
            </a:solidFill>
          </a:endParaRPr>
        </a:p>
      </dgm:t>
    </dgm:pt>
    <dgm:pt modelId="{6A9A36DA-D32F-4EC3-B73D-BADC53652F52}" type="sibTrans" cxnId="{21699039-B0A0-477A-8078-3265822BBCB9}">
      <dgm:prSet/>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5E4A7704-E463-490A-9CCF-1CF0FB35D8FE}" srcId="{476AE7B5-04CA-450E-9B2E-F841E60A61C6}" destId="{36F2E0DF-045A-49E6-A8FC-A843C65926E4}" srcOrd="0" destOrd="0" parTransId="{46884E5D-F36A-4A51-8429-871D91EF474B}" sibTransId="{6C595C81-E67A-4362-A90F-703613EF2F9D}"/>
    <dgm:cxn modelId="{90541D10-80A7-4C80-898C-3BEF0AAB39B0}" type="presOf" srcId="{F6338F26-3E20-4ACC-AB2E-22FD708D6D2E}" destId="{630049BF-761F-4031-923E-0327123BA999}" srcOrd="1" destOrd="0" presId="urn:microsoft.com/office/officeart/2005/8/layout/target3"/>
    <dgm:cxn modelId="{43D62417-ACE2-4350-8A44-D7DF0E51FD39}" type="presOf" srcId="{36F2E0DF-045A-49E6-A8FC-A843C65926E4}" destId="{D516B3FA-90E0-4D86-A2E5-B58FD98A6432}" srcOrd="0" destOrd="0" presId="urn:microsoft.com/office/officeart/2005/8/layout/target3"/>
    <dgm:cxn modelId="{672F481E-49EB-4CB5-8537-F568D2458F2C}" type="presOf" srcId="{476AE7B5-04CA-450E-9B2E-F841E60A61C6}" destId="{041E5EF4-ADB6-431A-AF0F-DA360A4F4441}" srcOrd="1" destOrd="0" presId="urn:microsoft.com/office/officeart/2005/8/layout/target3"/>
    <dgm:cxn modelId="{21699039-B0A0-477A-8078-3265822BBCB9}" srcId="{476AE7B5-04CA-450E-9B2E-F841E60A61C6}" destId="{A59139E8-90D2-4737-A268-43AD582817A0}" srcOrd="1" destOrd="0" parTransId="{EDC005EF-3B4E-45DD-8C9D-DD6D1F82E9F2}" sibTransId="{6A9A36DA-D32F-4EC3-B73D-BADC53652F52}"/>
    <dgm:cxn modelId="{EDA71163-F2A5-4F9A-975B-E30C23C5C5C0}" type="presOf" srcId="{A59139E8-90D2-4737-A268-43AD582817A0}" destId="{D516B3FA-90E0-4D86-A2E5-B58FD98A6432}" srcOrd="0" destOrd="1" presId="urn:microsoft.com/office/officeart/2005/8/layout/target3"/>
    <dgm:cxn modelId="{B01B5C45-78B9-47A2-A892-534269BD95E9}" srcId="{A29719E4-05B7-4FE4-A47C-D07C49965D02}" destId="{03F65FE8-9F9E-40C3-9327-9CA3C8850735}" srcOrd="1" destOrd="0" parTransId="{276291D0-A4EB-4ADD-9254-A26E65586C29}" sibTransId="{22C201CA-8668-499F-8A13-45EB405E0C44}"/>
    <dgm:cxn modelId="{425F166A-F4B7-4F6B-B64D-EB74C8BF7FDA}" type="presOf" srcId="{62D714C5-5F82-4050-924C-92769633C1CA}" destId="{05544116-E0F8-4D9E-AE89-688933632042}" srcOrd="0" destOrd="0" presId="urn:microsoft.com/office/officeart/2005/8/layout/target3"/>
    <dgm:cxn modelId="{0C402D6A-742A-48DE-A487-42DE79106D8C}" type="presOf" srcId="{F6338F26-3E20-4ACC-AB2E-22FD708D6D2E}" destId="{90CBC7EE-6A80-45E4-AB4F-3769F4AE7909}" srcOrd="0" destOrd="0" presId="urn:microsoft.com/office/officeart/2005/8/layout/target3"/>
    <dgm:cxn modelId="{2A28466E-A395-4214-BEFB-D315E66D2979}" srcId="{F6338F26-3E20-4ACC-AB2E-22FD708D6D2E}" destId="{DFEE00AD-41D5-4297-A31B-82EC56B5F9AC}" srcOrd="0" destOrd="0" parTransId="{F1283409-652F-40B3-A16C-E4BB944A1000}" sibTransId="{C9C51FA9-B715-40C8-A301-F75CCA6B6A16}"/>
    <dgm:cxn modelId="{937C8B4F-4A6C-4308-9422-EB5A5CADD8C9}" type="presOf" srcId="{476AE7B5-04CA-450E-9B2E-F841E60A61C6}" destId="{A68E526F-4404-4D4E-A0CF-A39CC1535C66}" srcOrd="0" destOrd="0" presId="urn:microsoft.com/office/officeart/2005/8/layout/target3"/>
    <dgm:cxn modelId="{C0D7217E-D67E-4949-AB87-D1B63130DE6D}" srcId="{62D714C5-5F82-4050-924C-92769633C1CA}" destId="{476AE7B5-04CA-450E-9B2E-F841E60A61C6}" srcOrd="2" destOrd="0" parTransId="{4C5ABE6A-96D5-4494-9BDC-253135661CFE}" sibTransId="{6B224DAC-7313-4B94-91CD-1CB0BE8158AF}"/>
    <dgm:cxn modelId="{F23E2188-940D-471E-A9FB-2220127DF980}" srcId="{A29719E4-05B7-4FE4-A47C-D07C49965D02}" destId="{1FFF29D9-BAC4-4941-BC46-2AEEB16288F1}" srcOrd="0" destOrd="0" parTransId="{F0833BA8-29F4-464B-9AE1-9686DBEB8DE4}" sibTransId="{AEDF892C-7D2A-4D3B-9EAD-296CC2A14FA0}"/>
    <dgm:cxn modelId="{6D79898F-06C3-408B-8AC7-3DBC33179531}" srcId="{F6338F26-3E20-4ACC-AB2E-22FD708D6D2E}" destId="{20D45F3B-D7B6-4DA2-BFB8-450F53C478F9}" srcOrd="1" destOrd="0" parTransId="{59FE55D8-AE9A-4880-91DE-5EE47FF7F1A4}" sibTransId="{3216F29F-B7BA-4591-B46F-EA3011F70F4F}"/>
    <dgm:cxn modelId="{439A7E94-5704-4B47-9970-233352442854}" type="presOf" srcId="{1FFF29D9-BAC4-4941-BC46-2AEEB16288F1}" destId="{8DEB5127-1D81-4A4A-AE3D-5953B0BA7A93}" srcOrd="0" destOrd="0" presId="urn:microsoft.com/office/officeart/2005/8/layout/target3"/>
    <dgm:cxn modelId="{06496B98-C7B7-418E-A1F2-B3CE39F266C8}" srcId="{62D714C5-5F82-4050-924C-92769633C1CA}" destId="{F6338F26-3E20-4ACC-AB2E-22FD708D6D2E}" srcOrd="1" destOrd="0" parTransId="{ED010C48-02B2-4771-ACEB-A573C7358D30}" sibTransId="{BB9CC51E-38E0-40CC-8C78-CDD00F8B3E2E}"/>
    <dgm:cxn modelId="{8FDBC7A0-731B-4FDF-AC2C-A51616747035}" type="presOf" srcId="{20D45F3B-D7B6-4DA2-BFB8-450F53C478F9}" destId="{E5F127EB-48C1-4954-A8EC-C9B6408B4DE9}" srcOrd="0" destOrd="1" presId="urn:microsoft.com/office/officeart/2005/8/layout/target3"/>
    <dgm:cxn modelId="{C75F9AC0-0701-40BA-B27A-15A5178D31DA}" srcId="{62D714C5-5F82-4050-924C-92769633C1CA}" destId="{A29719E4-05B7-4FE4-A47C-D07C49965D02}" srcOrd="0" destOrd="0" parTransId="{A7212BF1-2D83-4123-84E7-8B82DA3A6F58}" sibTransId="{6A659226-A579-4FD6-BCE0-0D57010D687D}"/>
    <dgm:cxn modelId="{44404CC5-6AF2-4CA6-A995-1A7B56871947}" type="presOf" srcId="{A29719E4-05B7-4FE4-A47C-D07C49965D02}" destId="{07B8D01B-7A67-46AC-8F72-19AE2234B703}" srcOrd="1" destOrd="0" presId="urn:microsoft.com/office/officeart/2005/8/layout/target3"/>
    <dgm:cxn modelId="{3B0DC9D2-74EB-4FB7-B638-1AB40CC46A3B}" type="presOf" srcId="{03F65FE8-9F9E-40C3-9327-9CA3C8850735}" destId="{8DEB5127-1D81-4A4A-AE3D-5953B0BA7A93}" srcOrd="0" destOrd="1" presId="urn:microsoft.com/office/officeart/2005/8/layout/target3"/>
    <dgm:cxn modelId="{30981AD7-E447-49B9-8465-DF28C6365493}" type="presOf" srcId="{A29719E4-05B7-4FE4-A47C-D07C49965D02}" destId="{CB4B5E58-C65B-4F6A-BDEB-CAE9670831E5}" srcOrd="0" destOrd="0" presId="urn:microsoft.com/office/officeart/2005/8/layout/target3"/>
    <dgm:cxn modelId="{354C13E3-A3F8-4624-BA9F-A897F678411E}" type="presOf" srcId="{DFEE00AD-41D5-4297-A31B-82EC56B5F9AC}" destId="{E5F127EB-48C1-4954-A8EC-C9B6408B4DE9}" srcOrd="0" destOrd="0" presId="urn:microsoft.com/office/officeart/2005/8/layout/target3"/>
    <dgm:cxn modelId="{F99F7C36-68D8-40C0-AF88-853F01957682}" type="presParOf" srcId="{05544116-E0F8-4D9E-AE89-688933632042}" destId="{BFAEBAB4-41B1-4116-8E75-72C8EFBA6C5C}" srcOrd="0" destOrd="0" presId="urn:microsoft.com/office/officeart/2005/8/layout/target3"/>
    <dgm:cxn modelId="{7E8899AB-C839-4E1F-BD71-C6C7426A96CA}" type="presParOf" srcId="{05544116-E0F8-4D9E-AE89-688933632042}" destId="{74BC0415-A364-45F8-B1C4-2052F6780C52}" srcOrd="1" destOrd="0" presId="urn:microsoft.com/office/officeart/2005/8/layout/target3"/>
    <dgm:cxn modelId="{4904389B-EA01-4EA7-ACBD-23C5E7181EFF}" type="presParOf" srcId="{05544116-E0F8-4D9E-AE89-688933632042}" destId="{CB4B5E58-C65B-4F6A-BDEB-CAE9670831E5}" srcOrd="2" destOrd="0" presId="urn:microsoft.com/office/officeart/2005/8/layout/target3"/>
    <dgm:cxn modelId="{736EB305-D474-45B8-B6BB-C11F5FE5BC0E}" type="presParOf" srcId="{05544116-E0F8-4D9E-AE89-688933632042}" destId="{D85B6618-4D7A-4E24-8951-FFF63DEAB624}" srcOrd="3" destOrd="0" presId="urn:microsoft.com/office/officeart/2005/8/layout/target3"/>
    <dgm:cxn modelId="{B10493E9-ACB1-4236-92AE-5BEFC235AACB}" type="presParOf" srcId="{05544116-E0F8-4D9E-AE89-688933632042}" destId="{C9A0D5CA-BDE6-4A8E-813E-9F25E46AD326}" srcOrd="4" destOrd="0" presId="urn:microsoft.com/office/officeart/2005/8/layout/target3"/>
    <dgm:cxn modelId="{526E5E2A-B38F-4E66-97A4-58C400EECBB6}" type="presParOf" srcId="{05544116-E0F8-4D9E-AE89-688933632042}" destId="{90CBC7EE-6A80-45E4-AB4F-3769F4AE7909}" srcOrd="5" destOrd="0" presId="urn:microsoft.com/office/officeart/2005/8/layout/target3"/>
    <dgm:cxn modelId="{D9BD1C91-09D9-4E4F-A022-5E143C6A3A51}" type="presParOf" srcId="{05544116-E0F8-4D9E-AE89-688933632042}" destId="{EFE2E27C-5332-4575-919C-85F3444D05D4}" srcOrd="6" destOrd="0" presId="urn:microsoft.com/office/officeart/2005/8/layout/target3"/>
    <dgm:cxn modelId="{B396153E-28CC-4693-8CEE-12C4F20B3674}" type="presParOf" srcId="{05544116-E0F8-4D9E-AE89-688933632042}" destId="{24F77769-5533-4B94-B49D-E61BBE1A0D2B}" srcOrd="7" destOrd="0" presId="urn:microsoft.com/office/officeart/2005/8/layout/target3"/>
    <dgm:cxn modelId="{0FF3F742-1204-4B89-9CFB-CD3B1CE1878B}" type="presParOf" srcId="{05544116-E0F8-4D9E-AE89-688933632042}" destId="{A68E526F-4404-4D4E-A0CF-A39CC1535C66}" srcOrd="8" destOrd="0" presId="urn:microsoft.com/office/officeart/2005/8/layout/target3"/>
    <dgm:cxn modelId="{619375F8-B4BA-4892-BA62-018CC051E0C5}" type="presParOf" srcId="{05544116-E0F8-4D9E-AE89-688933632042}" destId="{07B8D01B-7A67-46AC-8F72-19AE2234B703}" srcOrd="9" destOrd="0" presId="urn:microsoft.com/office/officeart/2005/8/layout/target3"/>
    <dgm:cxn modelId="{36BE8BD0-D680-4C73-8448-385F256079EC}" type="presParOf" srcId="{05544116-E0F8-4D9E-AE89-688933632042}" destId="{8DEB5127-1D81-4A4A-AE3D-5953B0BA7A93}" srcOrd="10" destOrd="0" presId="urn:microsoft.com/office/officeart/2005/8/layout/target3"/>
    <dgm:cxn modelId="{28215799-9763-4897-87F2-2AAD3DB1204A}" type="presParOf" srcId="{05544116-E0F8-4D9E-AE89-688933632042}" destId="{630049BF-761F-4031-923E-0327123BA999}" srcOrd="11" destOrd="0" presId="urn:microsoft.com/office/officeart/2005/8/layout/target3"/>
    <dgm:cxn modelId="{1B47C054-D3BB-4F38-A45B-F0208D89652D}" type="presParOf" srcId="{05544116-E0F8-4D9E-AE89-688933632042}" destId="{E5F127EB-48C1-4954-A8EC-C9B6408B4DE9}" srcOrd="12" destOrd="0" presId="urn:microsoft.com/office/officeart/2005/8/layout/target3"/>
    <dgm:cxn modelId="{AFECF93E-54AC-445B-9DC3-C10D287BCD4D}" type="presParOf" srcId="{05544116-E0F8-4D9E-AE89-688933632042}" destId="{041E5EF4-ADB6-431A-AF0F-DA360A4F4441}" srcOrd="13" destOrd="0" presId="urn:microsoft.com/office/officeart/2005/8/layout/target3"/>
    <dgm:cxn modelId="{FEC90914-06D8-4C84-8B97-49192A66529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1E86CC07-6A3C-4CDD-89F2-71A02A9A6DA7}">
      <dgm:prSet phldrT="[Text]" custT="1"/>
      <dgm:spPr/>
      <dgm:t>
        <a:bodyPr/>
        <a:lstStyle/>
        <a:p>
          <a:pPr algn="ctr">
            <a:lnSpc>
              <a:spcPct val="150000"/>
            </a:lnSpc>
          </a:pPr>
          <a:r>
            <a:rPr lang="en-US" sz="1600" b="1" dirty="0">
              <a:solidFill>
                <a:schemeClr val="accent1"/>
              </a:solidFill>
            </a:rPr>
            <a:t>Set Clear Innovation Goals</a:t>
          </a:r>
          <a:r>
            <a:rPr lang="en-US" sz="1600" dirty="0">
              <a:solidFill>
                <a:schemeClr val="accent1"/>
              </a:solidFill>
            </a:rPr>
            <a:t>:</a:t>
          </a:r>
          <a:endParaRPr lang="en-GB" sz="1600" dirty="0">
            <a:solidFill>
              <a:schemeClr val="accent1"/>
            </a:solidFill>
          </a:endParaRPr>
        </a:p>
      </dgm:t>
    </dgm:pt>
    <dgm:pt modelId="{E3154DD1-2A23-4793-9004-B266E05E86CE}" type="parTrans" cxnId="{F684BA3A-792F-4316-9CC8-EC3883EEEB84}">
      <dgm:prSet/>
      <dgm:spPr/>
      <dgm:t>
        <a:bodyPr/>
        <a:lstStyle/>
        <a:p>
          <a:pPr>
            <a:lnSpc>
              <a:spcPct val="150000"/>
            </a:lnSpc>
          </a:pPr>
          <a:endParaRPr lang="en-GB" sz="4400">
            <a:solidFill>
              <a:schemeClr val="accent1"/>
            </a:solidFill>
          </a:endParaRPr>
        </a:p>
      </dgm:t>
    </dgm:pt>
    <dgm:pt modelId="{6FCD8624-61EB-4E36-80BE-6203196ECA94}" type="sibTrans" cxnId="{F684BA3A-792F-4316-9CC8-EC3883EEEB84}">
      <dgm:prSet/>
      <dgm:spPr/>
      <dgm:t>
        <a:bodyPr/>
        <a:lstStyle/>
        <a:p>
          <a:pPr>
            <a:lnSpc>
              <a:spcPct val="150000"/>
            </a:lnSpc>
          </a:pPr>
          <a:endParaRPr lang="en-GB" sz="4400">
            <a:solidFill>
              <a:schemeClr val="accent1"/>
            </a:solidFill>
          </a:endParaRPr>
        </a:p>
      </dgm:t>
    </dgm:pt>
    <dgm:pt modelId="{8FC67AAE-25C2-45B9-B071-05228FD1040A}">
      <dgm:prSet custT="1"/>
      <dgm:spPr/>
      <dgm:t>
        <a:bodyPr/>
        <a:lstStyle/>
        <a:p>
          <a:pPr>
            <a:lnSpc>
              <a:spcPct val="150000"/>
            </a:lnSpc>
            <a:buFont typeface="Arial" panose="020B0604020202020204" pitchFamily="34" charset="0"/>
            <a:buChar char="•"/>
          </a:pPr>
          <a:r>
            <a:rPr lang="en-US" sz="1200" dirty="0">
              <a:solidFill>
                <a:schemeClr val="accent1"/>
              </a:solidFill>
            </a:rPr>
            <a:t>Define and communicate specific innovation objectives.</a:t>
          </a:r>
        </a:p>
      </dgm:t>
    </dgm:pt>
    <dgm:pt modelId="{9DD4E5B8-8486-4514-A79D-F76F75E46AB1}" type="parTrans" cxnId="{1BA387E9-0119-407F-A3F8-1CE5DF265D21}">
      <dgm:prSet/>
      <dgm:spPr/>
      <dgm:t>
        <a:bodyPr/>
        <a:lstStyle/>
        <a:p>
          <a:pPr>
            <a:lnSpc>
              <a:spcPct val="150000"/>
            </a:lnSpc>
          </a:pPr>
          <a:endParaRPr lang="en-GB" sz="4400">
            <a:solidFill>
              <a:schemeClr val="accent1"/>
            </a:solidFill>
          </a:endParaRPr>
        </a:p>
      </dgm:t>
    </dgm:pt>
    <dgm:pt modelId="{AF98BE1D-1A7E-4AC3-ABFB-F1BCF06A19EB}" type="sibTrans" cxnId="{1BA387E9-0119-407F-A3F8-1CE5DF265D21}">
      <dgm:prSet/>
      <dgm:spPr/>
      <dgm:t>
        <a:bodyPr/>
        <a:lstStyle/>
        <a:p>
          <a:pPr>
            <a:lnSpc>
              <a:spcPct val="150000"/>
            </a:lnSpc>
          </a:pPr>
          <a:endParaRPr lang="en-GB" sz="4400">
            <a:solidFill>
              <a:schemeClr val="accent1"/>
            </a:solidFill>
          </a:endParaRPr>
        </a:p>
      </dgm:t>
    </dgm:pt>
    <dgm:pt modelId="{179AA0DD-C672-43AB-B514-9AA64E0105AD}">
      <dgm:prSet custT="1"/>
      <dgm:spPr/>
      <dgm:t>
        <a:bodyPr/>
        <a:lstStyle/>
        <a:p>
          <a:pPr>
            <a:lnSpc>
              <a:spcPct val="150000"/>
            </a:lnSpc>
            <a:buFont typeface="Arial" panose="020B0604020202020204" pitchFamily="34" charset="0"/>
            <a:buChar char="•"/>
          </a:pPr>
          <a:r>
            <a:rPr lang="en-US" sz="1200">
              <a:solidFill>
                <a:schemeClr val="accent1"/>
              </a:solidFill>
            </a:rPr>
            <a:t>Align with overall business goals.</a:t>
          </a:r>
        </a:p>
      </dgm:t>
    </dgm:pt>
    <dgm:pt modelId="{EBE7A29F-3831-472F-81A1-45C86C622992}" type="parTrans" cxnId="{93DC5910-AB9F-44FD-A764-EBEA91DB631A}">
      <dgm:prSet/>
      <dgm:spPr/>
      <dgm:t>
        <a:bodyPr/>
        <a:lstStyle/>
        <a:p>
          <a:pPr>
            <a:lnSpc>
              <a:spcPct val="150000"/>
            </a:lnSpc>
          </a:pPr>
          <a:endParaRPr lang="en-GB" sz="4400">
            <a:solidFill>
              <a:schemeClr val="accent1"/>
            </a:solidFill>
          </a:endParaRPr>
        </a:p>
      </dgm:t>
    </dgm:pt>
    <dgm:pt modelId="{702096A0-B1BE-4B5B-99FA-7186E687F7BE}" type="sibTrans" cxnId="{93DC5910-AB9F-44FD-A764-EBEA91DB631A}">
      <dgm:prSet/>
      <dgm:spPr/>
      <dgm:t>
        <a:bodyPr/>
        <a:lstStyle/>
        <a:p>
          <a:pPr>
            <a:lnSpc>
              <a:spcPct val="150000"/>
            </a:lnSpc>
          </a:pPr>
          <a:endParaRPr lang="en-GB" sz="4400">
            <a:solidFill>
              <a:schemeClr val="accent1"/>
            </a:solidFill>
          </a:endParaRPr>
        </a:p>
      </dgm:t>
    </dgm:pt>
    <dgm:pt modelId="{115667CB-8AE2-4B13-8503-746DF8DC8AA4}">
      <dgm:prSet custT="1"/>
      <dgm:spPr/>
      <dgm:t>
        <a:bodyPr/>
        <a:lstStyle/>
        <a:p>
          <a:pPr algn="ctr">
            <a:lnSpc>
              <a:spcPct val="150000"/>
            </a:lnSpc>
          </a:pPr>
          <a:r>
            <a:rPr lang="en-US" sz="1600" b="1" dirty="0">
              <a:solidFill>
                <a:schemeClr val="accent1"/>
              </a:solidFill>
            </a:rPr>
            <a:t>Encourage Cross-Functional Collaboration</a:t>
          </a:r>
          <a:r>
            <a:rPr lang="en-US" sz="1600" dirty="0">
              <a:solidFill>
                <a:schemeClr val="accent1"/>
              </a:solidFill>
            </a:rPr>
            <a:t>:</a:t>
          </a:r>
        </a:p>
      </dgm:t>
    </dgm:pt>
    <dgm:pt modelId="{6F7F0843-737E-46A2-A477-0DE79BC5037A}" type="parTrans" cxnId="{4B7EF58F-E593-46B7-8B9B-C103F5161C1F}">
      <dgm:prSet/>
      <dgm:spPr/>
      <dgm:t>
        <a:bodyPr/>
        <a:lstStyle/>
        <a:p>
          <a:pPr>
            <a:lnSpc>
              <a:spcPct val="150000"/>
            </a:lnSpc>
          </a:pPr>
          <a:endParaRPr lang="en-GB" sz="4400">
            <a:solidFill>
              <a:schemeClr val="accent1"/>
            </a:solidFill>
          </a:endParaRPr>
        </a:p>
      </dgm:t>
    </dgm:pt>
    <dgm:pt modelId="{63CF2906-464E-4B7D-A037-D196AA1BA466}" type="sibTrans" cxnId="{4B7EF58F-E593-46B7-8B9B-C103F5161C1F}">
      <dgm:prSet/>
      <dgm:spPr/>
      <dgm:t>
        <a:bodyPr/>
        <a:lstStyle/>
        <a:p>
          <a:pPr>
            <a:lnSpc>
              <a:spcPct val="150000"/>
            </a:lnSpc>
          </a:pPr>
          <a:endParaRPr lang="en-GB" sz="4400">
            <a:solidFill>
              <a:schemeClr val="accent1"/>
            </a:solidFill>
          </a:endParaRPr>
        </a:p>
      </dgm:t>
    </dgm:pt>
    <dgm:pt modelId="{D2D038DE-E308-45EB-8747-8A157A12D58A}">
      <dgm:prSet custT="1"/>
      <dgm:spPr/>
      <dgm:t>
        <a:bodyPr/>
        <a:lstStyle/>
        <a:p>
          <a:pPr>
            <a:lnSpc>
              <a:spcPct val="150000"/>
            </a:lnSpc>
            <a:buFont typeface="Arial" panose="020B0604020202020204" pitchFamily="34" charset="0"/>
            <a:buChar char="•"/>
          </a:pPr>
          <a:r>
            <a:rPr lang="en-US" sz="1200" dirty="0">
              <a:solidFill>
                <a:schemeClr val="accent1"/>
              </a:solidFill>
            </a:rPr>
            <a:t>Break down silos between departments.</a:t>
          </a:r>
        </a:p>
      </dgm:t>
    </dgm:pt>
    <dgm:pt modelId="{58E51C4F-F77E-43D7-8CFA-871BFBC47559}" type="parTrans" cxnId="{07B44992-2D0E-4944-8DE8-5BC12E669E89}">
      <dgm:prSet/>
      <dgm:spPr/>
      <dgm:t>
        <a:bodyPr/>
        <a:lstStyle/>
        <a:p>
          <a:pPr>
            <a:lnSpc>
              <a:spcPct val="150000"/>
            </a:lnSpc>
          </a:pPr>
          <a:endParaRPr lang="en-GB" sz="4400">
            <a:solidFill>
              <a:schemeClr val="accent1"/>
            </a:solidFill>
          </a:endParaRPr>
        </a:p>
      </dgm:t>
    </dgm:pt>
    <dgm:pt modelId="{A63D8AF0-B400-4654-98C4-200F7525CC47}" type="sibTrans" cxnId="{07B44992-2D0E-4944-8DE8-5BC12E669E89}">
      <dgm:prSet/>
      <dgm:spPr/>
      <dgm:t>
        <a:bodyPr/>
        <a:lstStyle/>
        <a:p>
          <a:pPr>
            <a:lnSpc>
              <a:spcPct val="150000"/>
            </a:lnSpc>
          </a:pPr>
          <a:endParaRPr lang="en-GB" sz="4400">
            <a:solidFill>
              <a:schemeClr val="accent1"/>
            </a:solidFill>
          </a:endParaRPr>
        </a:p>
      </dgm:t>
    </dgm:pt>
    <dgm:pt modelId="{13E875FC-1309-446D-91E7-4D00B59E8066}">
      <dgm:prSet custT="1"/>
      <dgm:spPr/>
      <dgm:t>
        <a:bodyPr/>
        <a:lstStyle/>
        <a:p>
          <a:pPr>
            <a:lnSpc>
              <a:spcPct val="150000"/>
            </a:lnSpc>
            <a:buFont typeface="Arial" panose="020B0604020202020204" pitchFamily="34" charset="0"/>
            <a:buChar char="•"/>
          </a:pPr>
          <a:r>
            <a:rPr lang="en-US" sz="1200">
              <a:solidFill>
                <a:schemeClr val="accent1"/>
              </a:solidFill>
            </a:rPr>
            <a:t>Foster teamwork and diverse perspectives.</a:t>
          </a:r>
        </a:p>
      </dgm:t>
    </dgm:pt>
    <dgm:pt modelId="{2BDE8F5B-6BC5-41F1-ACAF-BF26F50581DF}" type="parTrans" cxnId="{BC54A6C5-74C3-48A2-B729-711D253822BD}">
      <dgm:prSet/>
      <dgm:spPr/>
      <dgm:t>
        <a:bodyPr/>
        <a:lstStyle/>
        <a:p>
          <a:pPr>
            <a:lnSpc>
              <a:spcPct val="150000"/>
            </a:lnSpc>
          </a:pPr>
          <a:endParaRPr lang="en-GB" sz="4400">
            <a:solidFill>
              <a:schemeClr val="accent1"/>
            </a:solidFill>
          </a:endParaRPr>
        </a:p>
      </dgm:t>
    </dgm:pt>
    <dgm:pt modelId="{47145565-C81B-4E8A-BEED-307FEEFA6F4F}" type="sibTrans" cxnId="{BC54A6C5-74C3-48A2-B729-711D253822BD}">
      <dgm:prSet/>
      <dgm:spPr/>
      <dgm:t>
        <a:bodyPr/>
        <a:lstStyle/>
        <a:p>
          <a:pPr>
            <a:lnSpc>
              <a:spcPct val="150000"/>
            </a:lnSpc>
          </a:pPr>
          <a:endParaRPr lang="en-GB" sz="4400">
            <a:solidFill>
              <a:schemeClr val="accent1"/>
            </a:solidFill>
          </a:endParaRPr>
        </a:p>
      </dgm:t>
    </dgm:pt>
    <dgm:pt modelId="{559DC25F-EF9F-47A9-93F9-3EE264AB224C}">
      <dgm:prSet custT="1"/>
      <dgm:spPr/>
      <dgm:t>
        <a:bodyPr/>
        <a:lstStyle/>
        <a:p>
          <a:pPr algn="ctr">
            <a:lnSpc>
              <a:spcPct val="150000"/>
            </a:lnSpc>
          </a:pPr>
          <a:r>
            <a:rPr lang="en-US" sz="1600" b="1" dirty="0">
              <a:solidFill>
                <a:schemeClr val="accent1"/>
              </a:solidFill>
            </a:rPr>
            <a:t>Reward and Recognize Innovation</a:t>
          </a:r>
          <a:r>
            <a:rPr lang="en-US" sz="1600" dirty="0">
              <a:solidFill>
                <a:schemeClr val="accent1"/>
              </a:solidFill>
            </a:rPr>
            <a:t>:</a:t>
          </a:r>
        </a:p>
      </dgm:t>
    </dgm:pt>
    <dgm:pt modelId="{B5A4531E-8ECE-410F-BC25-F1ABEC7E6B29}" type="parTrans" cxnId="{0AA348A1-CE04-48AB-9204-49A826388447}">
      <dgm:prSet/>
      <dgm:spPr/>
      <dgm:t>
        <a:bodyPr/>
        <a:lstStyle/>
        <a:p>
          <a:pPr>
            <a:lnSpc>
              <a:spcPct val="150000"/>
            </a:lnSpc>
          </a:pPr>
          <a:endParaRPr lang="en-GB" sz="4400">
            <a:solidFill>
              <a:schemeClr val="accent1"/>
            </a:solidFill>
          </a:endParaRPr>
        </a:p>
      </dgm:t>
    </dgm:pt>
    <dgm:pt modelId="{90C4C706-8502-4275-BDA7-B19E4F817282}" type="sibTrans" cxnId="{0AA348A1-CE04-48AB-9204-49A826388447}">
      <dgm:prSet/>
      <dgm:spPr/>
      <dgm:t>
        <a:bodyPr/>
        <a:lstStyle/>
        <a:p>
          <a:pPr>
            <a:lnSpc>
              <a:spcPct val="150000"/>
            </a:lnSpc>
          </a:pPr>
          <a:endParaRPr lang="en-GB" sz="4400">
            <a:solidFill>
              <a:schemeClr val="accent1"/>
            </a:solidFill>
          </a:endParaRPr>
        </a:p>
      </dgm:t>
    </dgm:pt>
    <dgm:pt modelId="{11427F67-95F7-4F63-AB02-D81E47507959}">
      <dgm:prSet custT="1"/>
      <dgm:spPr/>
      <dgm:t>
        <a:bodyPr/>
        <a:lstStyle/>
        <a:p>
          <a:pPr>
            <a:lnSpc>
              <a:spcPct val="150000"/>
            </a:lnSpc>
            <a:buFont typeface="Arial" panose="020B0604020202020204" pitchFamily="34" charset="0"/>
            <a:buChar char="•"/>
          </a:pPr>
          <a:r>
            <a:rPr lang="en-US" sz="1200">
              <a:solidFill>
                <a:schemeClr val="accent1"/>
              </a:solidFill>
            </a:rPr>
            <a:t>Implement a recognition system for innovative ideas.</a:t>
          </a:r>
        </a:p>
      </dgm:t>
    </dgm:pt>
    <dgm:pt modelId="{6259CCA0-DFA5-46A0-B6AC-E2D4402A4142}" type="parTrans" cxnId="{4DC42618-6F6D-4B6F-9DCC-1007BB96AE1E}">
      <dgm:prSet/>
      <dgm:spPr/>
      <dgm:t>
        <a:bodyPr/>
        <a:lstStyle/>
        <a:p>
          <a:pPr>
            <a:lnSpc>
              <a:spcPct val="150000"/>
            </a:lnSpc>
          </a:pPr>
          <a:endParaRPr lang="en-GB" sz="4400">
            <a:solidFill>
              <a:schemeClr val="accent1"/>
            </a:solidFill>
          </a:endParaRPr>
        </a:p>
      </dgm:t>
    </dgm:pt>
    <dgm:pt modelId="{A97387D4-ECFB-4F3F-B8E1-F5FD61AE9D69}" type="sibTrans" cxnId="{4DC42618-6F6D-4B6F-9DCC-1007BB96AE1E}">
      <dgm:prSet/>
      <dgm:spPr/>
      <dgm:t>
        <a:bodyPr/>
        <a:lstStyle/>
        <a:p>
          <a:pPr>
            <a:lnSpc>
              <a:spcPct val="150000"/>
            </a:lnSpc>
          </a:pPr>
          <a:endParaRPr lang="en-GB" sz="4400">
            <a:solidFill>
              <a:schemeClr val="accent1"/>
            </a:solidFill>
          </a:endParaRPr>
        </a:p>
      </dgm:t>
    </dgm:pt>
    <dgm:pt modelId="{2C040BE9-6D06-4D06-AF5E-CFC8ED9DDC06}">
      <dgm:prSet custT="1"/>
      <dgm:spPr/>
      <dgm:t>
        <a:bodyPr/>
        <a:lstStyle/>
        <a:p>
          <a:pPr>
            <a:lnSpc>
              <a:spcPct val="150000"/>
            </a:lnSpc>
            <a:buFont typeface="Arial" panose="020B0604020202020204" pitchFamily="34" charset="0"/>
            <a:buChar char="•"/>
          </a:pPr>
          <a:r>
            <a:rPr lang="en-US" sz="1200" dirty="0">
              <a:solidFill>
                <a:schemeClr val="accent1"/>
              </a:solidFill>
            </a:rPr>
            <a:t>Celebrate successes and learn from failures.</a:t>
          </a:r>
        </a:p>
      </dgm:t>
    </dgm:pt>
    <dgm:pt modelId="{95F6B950-A3DE-4390-852C-12FF65A6358D}" type="parTrans" cxnId="{6408424A-8E64-4893-8224-6540DCC8A882}">
      <dgm:prSet/>
      <dgm:spPr/>
      <dgm:t>
        <a:bodyPr/>
        <a:lstStyle/>
        <a:p>
          <a:pPr>
            <a:lnSpc>
              <a:spcPct val="150000"/>
            </a:lnSpc>
          </a:pPr>
          <a:endParaRPr lang="en-GB" sz="4400">
            <a:solidFill>
              <a:schemeClr val="accent1"/>
            </a:solidFill>
          </a:endParaRPr>
        </a:p>
      </dgm:t>
    </dgm:pt>
    <dgm:pt modelId="{07A0E455-18D9-4582-AEA4-A857708C73CD}" type="sibTrans" cxnId="{6408424A-8E64-4893-8224-6540DCC8A882}">
      <dgm:prSet/>
      <dgm:spPr/>
      <dgm:t>
        <a:bodyPr/>
        <a:lstStyle/>
        <a:p>
          <a:pPr>
            <a:lnSpc>
              <a:spcPct val="150000"/>
            </a:lnSpc>
          </a:pPr>
          <a:endParaRPr lang="en-GB" sz="4400">
            <a:solidFill>
              <a:schemeClr val="accent1"/>
            </a:solidFill>
          </a:endParaRPr>
        </a:p>
      </dgm:t>
    </dgm:pt>
    <dgm:pt modelId="{FA238F79-715A-4423-9CD0-5E70EB746E81}">
      <dgm:prSet custT="1"/>
      <dgm:spPr/>
      <dgm:t>
        <a:bodyPr/>
        <a:lstStyle/>
        <a:p>
          <a:pPr algn="ctr">
            <a:lnSpc>
              <a:spcPct val="150000"/>
            </a:lnSpc>
          </a:pPr>
          <a:r>
            <a:rPr lang="en-US" sz="1600" b="1">
              <a:solidFill>
                <a:schemeClr val="accent1"/>
              </a:solidFill>
            </a:rPr>
            <a:t>Provide Resources and Training</a:t>
          </a:r>
          <a:r>
            <a:rPr lang="en-US" sz="1600">
              <a:solidFill>
                <a:schemeClr val="accent1"/>
              </a:solidFill>
            </a:rPr>
            <a:t>:</a:t>
          </a:r>
        </a:p>
      </dgm:t>
    </dgm:pt>
    <dgm:pt modelId="{1B8CF92B-DF49-41BF-9AE9-DE87D6F2275D}" type="parTrans" cxnId="{9ADBE9E4-1FD9-4025-8773-8DD89EF851E7}">
      <dgm:prSet/>
      <dgm:spPr/>
      <dgm:t>
        <a:bodyPr/>
        <a:lstStyle/>
        <a:p>
          <a:pPr>
            <a:lnSpc>
              <a:spcPct val="150000"/>
            </a:lnSpc>
          </a:pPr>
          <a:endParaRPr lang="en-GB" sz="4400">
            <a:solidFill>
              <a:schemeClr val="accent1"/>
            </a:solidFill>
          </a:endParaRPr>
        </a:p>
      </dgm:t>
    </dgm:pt>
    <dgm:pt modelId="{6968DC73-6E53-4FF9-8D50-C4508AA733C7}" type="sibTrans" cxnId="{9ADBE9E4-1FD9-4025-8773-8DD89EF851E7}">
      <dgm:prSet/>
      <dgm:spPr/>
      <dgm:t>
        <a:bodyPr/>
        <a:lstStyle/>
        <a:p>
          <a:pPr>
            <a:lnSpc>
              <a:spcPct val="150000"/>
            </a:lnSpc>
          </a:pPr>
          <a:endParaRPr lang="en-GB" sz="4400">
            <a:solidFill>
              <a:schemeClr val="accent1"/>
            </a:solidFill>
          </a:endParaRPr>
        </a:p>
      </dgm:t>
    </dgm:pt>
    <dgm:pt modelId="{07EF4F57-F205-4E75-BD3D-0C42DB9BD26E}">
      <dgm:prSet custT="1"/>
      <dgm:spPr/>
      <dgm:t>
        <a:bodyPr/>
        <a:lstStyle/>
        <a:p>
          <a:pPr>
            <a:lnSpc>
              <a:spcPct val="150000"/>
            </a:lnSpc>
            <a:buFont typeface="Arial" panose="020B0604020202020204" pitchFamily="34" charset="0"/>
            <a:buChar char="•"/>
          </a:pPr>
          <a:r>
            <a:rPr lang="en-US" sz="1200">
              <a:solidFill>
                <a:schemeClr val="accent1"/>
              </a:solidFill>
            </a:rPr>
            <a:t>Offer tools and training for creativity and innovation.</a:t>
          </a:r>
        </a:p>
      </dgm:t>
    </dgm:pt>
    <dgm:pt modelId="{16FA2BCC-62C8-4FB4-8D78-8ACD48C1B5F4}" type="parTrans" cxnId="{28CF5EDE-D6CA-43C4-8ACB-A80085A3628D}">
      <dgm:prSet/>
      <dgm:spPr/>
      <dgm:t>
        <a:bodyPr/>
        <a:lstStyle/>
        <a:p>
          <a:pPr>
            <a:lnSpc>
              <a:spcPct val="150000"/>
            </a:lnSpc>
          </a:pPr>
          <a:endParaRPr lang="en-GB" sz="4400">
            <a:solidFill>
              <a:schemeClr val="accent1"/>
            </a:solidFill>
          </a:endParaRPr>
        </a:p>
      </dgm:t>
    </dgm:pt>
    <dgm:pt modelId="{C91C5286-DA8B-458C-AEBF-FD70543099DA}" type="sibTrans" cxnId="{28CF5EDE-D6CA-43C4-8ACB-A80085A3628D}">
      <dgm:prSet/>
      <dgm:spPr/>
      <dgm:t>
        <a:bodyPr/>
        <a:lstStyle/>
        <a:p>
          <a:pPr>
            <a:lnSpc>
              <a:spcPct val="150000"/>
            </a:lnSpc>
          </a:pPr>
          <a:endParaRPr lang="en-GB" sz="4400">
            <a:solidFill>
              <a:schemeClr val="accent1"/>
            </a:solidFill>
          </a:endParaRPr>
        </a:p>
      </dgm:t>
    </dgm:pt>
    <dgm:pt modelId="{4AEDA98E-39E8-41A2-AF45-3C607C003A1C}">
      <dgm:prSet custT="1"/>
      <dgm:spPr/>
      <dgm:t>
        <a:bodyPr/>
        <a:lstStyle/>
        <a:p>
          <a:pPr>
            <a:lnSpc>
              <a:spcPct val="150000"/>
            </a:lnSpc>
            <a:buFont typeface="Arial" panose="020B0604020202020204" pitchFamily="34" charset="0"/>
            <a:buChar char="•"/>
          </a:pPr>
          <a:r>
            <a:rPr lang="en-US" sz="1200">
              <a:solidFill>
                <a:schemeClr val="accent1"/>
              </a:solidFill>
            </a:rPr>
            <a:t>Support side projects and allow time for exploration.</a:t>
          </a:r>
        </a:p>
      </dgm:t>
    </dgm:pt>
    <dgm:pt modelId="{988E2F6E-EC9F-4BF6-B7AC-6F62AB551B72}" type="parTrans" cxnId="{9B284F31-DA0B-43B1-9194-9A0269D38994}">
      <dgm:prSet/>
      <dgm:spPr/>
      <dgm:t>
        <a:bodyPr/>
        <a:lstStyle/>
        <a:p>
          <a:pPr>
            <a:lnSpc>
              <a:spcPct val="150000"/>
            </a:lnSpc>
          </a:pPr>
          <a:endParaRPr lang="en-GB" sz="4400">
            <a:solidFill>
              <a:schemeClr val="accent1"/>
            </a:solidFill>
          </a:endParaRPr>
        </a:p>
      </dgm:t>
    </dgm:pt>
    <dgm:pt modelId="{39EC496E-6E8D-4AC8-9764-213442FFBADD}" type="sibTrans" cxnId="{9B284F31-DA0B-43B1-9194-9A0269D38994}">
      <dgm:prSet/>
      <dgm:spPr/>
      <dgm:t>
        <a:bodyPr/>
        <a:lstStyle/>
        <a:p>
          <a:pPr>
            <a:lnSpc>
              <a:spcPct val="150000"/>
            </a:lnSpc>
          </a:pPr>
          <a:endParaRPr lang="en-GB" sz="4400">
            <a:solidFill>
              <a:schemeClr val="accent1"/>
            </a:solidFill>
          </a:endParaRPr>
        </a:p>
      </dgm:t>
    </dgm:pt>
    <dgm:pt modelId="{CB01F38F-A992-4298-925F-D5D04FACE615}">
      <dgm:prSet custT="1"/>
      <dgm:spPr/>
      <dgm:t>
        <a:bodyPr/>
        <a:lstStyle/>
        <a:p>
          <a:pPr algn="ctr">
            <a:lnSpc>
              <a:spcPct val="150000"/>
            </a:lnSpc>
          </a:pPr>
          <a:r>
            <a:rPr lang="en-US" sz="1600" b="1" dirty="0">
              <a:solidFill>
                <a:schemeClr val="accent1"/>
              </a:solidFill>
            </a:rPr>
            <a:t>Promote a Safe Environment for Risk-Taking</a:t>
          </a:r>
          <a:r>
            <a:rPr lang="en-US" sz="1600" dirty="0">
              <a:solidFill>
                <a:schemeClr val="accent1"/>
              </a:solidFill>
            </a:rPr>
            <a:t>:</a:t>
          </a:r>
        </a:p>
      </dgm:t>
    </dgm:pt>
    <dgm:pt modelId="{DC85AF97-0A80-491E-9EB9-499B4A8609E7}" type="parTrans" cxnId="{00B7856E-4AA3-406D-AF9C-65FDEA53A654}">
      <dgm:prSet/>
      <dgm:spPr/>
      <dgm:t>
        <a:bodyPr/>
        <a:lstStyle/>
        <a:p>
          <a:pPr>
            <a:lnSpc>
              <a:spcPct val="150000"/>
            </a:lnSpc>
          </a:pPr>
          <a:endParaRPr lang="en-GB" sz="4400">
            <a:solidFill>
              <a:schemeClr val="accent1"/>
            </a:solidFill>
          </a:endParaRPr>
        </a:p>
      </dgm:t>
    </dgm:pt>
    <dgm:pt modelId="{F8F0EDDD-B057-4793-80C5-B8944D7AFB01}" type="sibTrans" cxnId="{00B7856E-4AA3-406D-AF9C-65FDEA53A654}">
      <dgm:prSet/>
      <dgm:spPr/>
      <dgm:t>
        <a:bodyPr/>
        <a:lstStyle/>
        <a:p>
          <a:pPr>
            <a:lnSpc>
              <a:spcPct val="150000"/>
            </a:lnSpc>
          </a:pPr>
          <a:endParaRPr lang="en-GB" sz="4400">
            <a:solidFill>
              <a:schemeClr val="accent1"/>
            </a:solidFill>
          </a:endParaRPr>
        </a:p>
      </dgm:t>
    </dgm:pt>
    <dgm:pt modelId="{8D17AA8B-78B2-49F4-B041-B9096AB3BDDC}">
      <dgm:prSet custT="1"/>
      <dgm:spPr/>
      <dgm:t>
        <a:bodyPr/>
        <a:lstStyle/>
        <a:p>
          <a:pPr>
            <a:lnSpc>
              <a:spcPct val="150000"/>
            </a:lnSpc>
            <a:buFont typeface="Arial" panose="020B0604020202020204" pitchFamily="34" charset="0"/>
            <a:buChar char="•"/>
          </a:pPr>
          <a:r>
            <a:rPr lang="en-US" sz="1200">
              <a:solidFill>
                <a:schemeClr val="accent1"/>
              </a:solidFill>
            </a:rPr>
            <a:t>Encourage employees to share ideas without fear of criticism.</a:t>
          </a:r>
        </a:p>
      </dgm:t>
    </dgm:pt>
    <dgm:pt modelId="{A6D5E1C6-A65A-403E-9789-B5DC34F5D2B6}" type="parTrans" cxnId="{EB2FD0A0-CE80-4A83-B753-F5C5E9111530}">
      <dgm:prSet/>
      <dgm:spPr/>
      <dgm:t>
        <a:bodyPr/>
        <a:lstStyle/>
        <a:p>
          <a:pPr>
            <a:lnSpc>
              <a:spcPct val="150000"/>
            </a:lnSpc>
          </a:pPr>
          <a:endParaRPr lang="en-GB" sz="4400">
            <a:solidFill>
              <a:schemeClr val="accent1"/>
            </a:solidFill>
          </a:endParaRPr>
        </a:p>
      </dgm:t>
    </dgm:pt>
    <dgm:pt modelId="{DE02D4DF-A156-4B14-A4F9-C56E9938E2E8}" type="sibTrans" cxnId="{EB2FD0A0-CE80-4A83-B753-F5C5E9111530}">
      <dgm:prSet/>
      <dgm:spPr/>
      <dgm:t>
        <a:bodyPr/>
        <a:lstStyle/>
        <a:p>
          <a:pPr>
            <a:lnSpc>
              <a:spcPct val="150000"/>
            </a:lnSpc>
          </a:pPr>
          <a:endParaRPr lang="en-GB" sz="4400">
            <a:solidFill>
              <a:schemeClr val="accent1"/>
            </a:solidFill>
          </a:endParaRPr>
        </a:p>
      </dgm:t>
    </dgm:pt>
    <dgm:pt modelId="{376C9920-D8E3-4B62-B6BD-2A444EE75D82}">
      <dgm:prSet custT="1"/>
      <dgm:spPr/>
      <dgm:t>
        <a:bodyPr/>
        <a:lstStyle/>
        <a:p>
          <a:pPr>
            <a:lnSpc>
              <a:spcPct val="150000"/>
            </a:lnSpc>
            <a:buFont typeface="Arial" panose="020B0604020202020204" pitchFamily="34" charset="0"/>
            <a:buChar char="•"/>
          </a:pPr>
          <a:r>
            <a:rPr lang="en-US" sz="1200">
              <a:solidFill>
                <a:schemeClr val="accent1"/>
              </a:solidFill>
            </a:rPr>
            <a:t>Create a psychologically safe workplace.</a:t>
          </a:r>
        </a:p>
      </dgm:t>
    </dgm:pt>
    <dgm:pt modelId="{56851DF1-5ABE-4E0A-933F-4F3FE2F31DC2}" type="parTrans" cxnId="{2A2BD31C-894D-4572-A97F-E2FE84A7F8D2}">
      <dgm:prSet/>
      <dgm:spPr/>
      <dgm:t>
        <a:bodyPr/>
        <a:lstStyle/>
        <a:p>
          <a:pPr>
            <a:lnSpc>
              <a:spcPct val="150000"/>
            </a:lnSpc>
          </a:pPr>
          <a:endParaRPr lang="en-GB" sz="4400">
            <a:solidFill>
              <a:schemeClr val="accent1"/>
            </a:solidFill>
          </a:endParaRPr>
        </a:p>
      </dgm:t>
    </dgm:pt>
    <dgm:pt modelId="{15D4C912-113A-4ACA-BD3C-30C81964E7D0}" type="sibTrans" cxnId="{2A2BD31C-894D-4572-A97F-E2FE84A7F8D2}">
      <dgm:prSet/>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dgm:pt>
    <dgm:pt modelId="{C4CC83A0-8E7C-4B17-8D1F-623A069888CD}" type="pres">
      <dgm:prSet presAssocID="{1E86CC07-6A3C-4CDD-89F2-71A02A9A6DA7}" presName="Parent" presStyleLbl="revTx" presStyleIdx="0" presStyleCnt="15" custScaleY="186630" custLinFactY="27523" custLinFactNeighborX="4150"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dgm:pt>
    <dgm:pt modelId="{31EEFCD2-DF54-49C8-81D6-7CCC7AEC17AF}" type="pres">
      <dgm:prSet presAssocID="{115667CB-8AE2-4B13-8503-746DF8DC8AA4}" presName="Parent" presStyleLbl="revTx" presStyleIdx="3" presStyleCnt="15" custScaleY="186630" custLinFactNeighborX="683" custLinFactNeighborY="938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dgm:pt>
    <dgm:pt modelId="{F1DD44A8-2A12-4762-8949-97A5BCD26361}" type="pres">
      <dgm:prSet presAssocID="{559DC25F-EF9F-47A9-93F9-3EE264AB224C}" presName="Parent" presStyleLbl="revTx" presStyleIdx="6" presStyleCnt="15" custScaleY="186630" custLinFactY="3485" custLinFactNeighborX="683"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dgm:pt>
    <dgm:pt modelId="{8A960745-D56D-4954-B9B2-B82F9A8FE6BE}" type="pres">
      <dgm:prSet presAssocID="{FA238F79-715A-4423-9CD0-5E70EB746E81}" presName="Parent" presStyleLbl="revTx" presStyleIdx="9" presStyleCnt="15" custScaleY="186630" custLinFactY="3485" custLinFactNeighborX="683"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25467" custLinFactNeighborX="13220" custLinFactNeighborY="300000"/>
      <dgm:spPr/>
    </dgm:pt>
    <dgm:pt modelId="{F80859D3-441C-4C62-909A-96B9C72C6136}" type="pres">
      <dgm:prSet presAssocID="{4AEDA98E-39E8-41A2-AF45-3C607C003A1C}" presName="Child" presStyleLbl="revTx" presStyleIdx="11" presStyleCnt="15" custScaleY="186630" custLinFactY="100000" custLinFactNeighborX="1044" custLinFactNeighborY="125426">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dgm:pt>
    <dgm:pt modelId="{86EF2FDD-8965-433A-93D7-FC15E4CAF5A0}" type="pres">
      <dgm:prSet presAssocID="{CB01F38F-A992-4298-925F-D5D04FACE615}" presName="Parent" presStyleLbl="revTx" presStyleIdx="12" presStyleCnt="15" custScaleY="186630" custLinFactNeighborX="-335" custLinFactNeighborY="89649">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225467" custLinFactNeighborX="13220" custLinFactNeighborY="300000"/>
      <dgm:spPr/>
    </dgm:pt>
    <dgm:pt modelId="{9A97A18F-F61D-4A76-8F63-AFF0477DF0EA}" type="pres">
      <dgm:prSet presAssocID="{376C9920-D8E3-4B62-B6BD-2A444EE75D82}" presName="Child" presStyleLbl="revTx" presStyleIdx="14" presStyleCnt="15" custScaleY="186630" custLinFactY="100000" custLinFactNeighborX="1044" custLinFactNeighborY="125426">
        <dgm:presLayoutVars>
          <dgm:chMax val="0"/>
          <dgm:chPref val="0"/>
          <dgm:bulletEnabled val="1"/>
        </dgm:presLayoutVars>
      </dgm:prSet>
      <dgm:spPr/>
    </dgm:pt>
  </dgm:ptLst>
  <dgm:cxnLst>
    <dgm:cxn modelId="{93DC5910-AB9F-44FD-A764-EBEA91DB631A}" srcId="{1E86CC07-6A3C-4CDD-89F2-71A02A9A6DA7}" destId="{179AA0DD-C672-43AB-B514-9AA64E0105AD}" srcOrd="1" destOrd="0" parTransId="{EBE7A29F-3831-472F-81A1-45C86C622992}" sibTransId="{702096A0-B1BE-4B5B-99FA-7186E687F7BE}"/>
    <dgm:cxn modelId="{4DC42618-6F6D-4B6F-9DCC-1007BB96AE1E}" srcId="{559DC25F-EF9F-47A9-93F9-3EE264AB224C}" destId="{11427F67-95F7-4F63-AB02-D81E47507959}" srcOrd="0" destOrd="0" parTransId="{6259CCA0-DFA5-46A0-B6AC-E2D4402A4142}" sibTransId="{A97387D4-ECFB-4F3F-B8E1-F5FD61AE9D69}"/>
    <dgm:cxn modelId="{2A2BD31C-894D-4572-A97F-E2FE84A7F8D2}" srcId="{CB01F38F-A992-4298-925F-D5D04FACE615}" destId="{376C9920-D8E3-4B62-B6BD-2A444EE75D82}" srcOrd="1" destOrd="0" parTransId="{56851DF1-5ABE-4E0A-933F-4F3FE2F31DC2}" sibTransId="{15D4C912-113A-4ACA-BD3C-30C81964E7D0}"/>
    <dgm:cxn modelId="{C9FBF41C-3254-44D4-B6B6-24921364B67F}" type="presOf" srcId="{11427F67-95F7-4F63-AB02-D81E47507959}" destId="{3F273555-FB23-4996-8881-08F87CB0E1B4}" srcOrd="0" destOrd="0" presId="urn:microsoft.com/office/officeart/2008/layout/SquareAccentList"/>
    <dgm:cxn modelId="{A5AC281F-961A-4176-8990-6991334F36A7}" type="presOf" srcId="{179AA0DD-C672-43AB-B514-9AA64E0105AD}" destId="{D18D9847-9BBA-415F-AA3C-EC5AD9529DDA}" srcOrd="0" destOrd="0" presId="urn:microsoft.com/office/officeart/2008/layout/SquareAccentList"/>
    <dgm:cxn modelId="{9B284F31-DA0B-43B1-9194-9A0269D38994}" srcId="{FA238F79-715A-4423-9CD0-5E70EB746E81}" destId="{4AEDA98E-39E8-41A2-AF45-3C607C003A1C}" srcOrd="1" destOrd="0" parTransId="{988E2F6E-EC9F-4BF6-B7AC-6F62AB551B72}" sibTransId="{39EC496E-6E8D-4AC8-9764-213442FFBADD}"/>
    <dgm:cxn modelId="{F684BA3A-792F-4316-9CC8-EC3883EEEB84}" srcId="{B1038568-F6E6-45AD-8B12-841E47ED7915}" destId="{1E86CC07-6A3C-4CDD-89F2-71A02A9A6DA7}" srcOrd="0" destOrd="0" parTransId="{E3154DD1-2A23-4793-9004-B266E05E86CE}" sibTransId="{6FCD8624-61EB-4E36-80BE-6203196ECA94}"/>
    <dgm:cxn modelId="{6408424A-8E64-4893-8224-6540DCC8A882}" srcId="{559DC25F-EF9F-47A9-93F9-3EE264AB224C}" destId="{2C040BE9-6D06-4D06-AF5E-CFC8ED9DDC06}" srcOrd="1" destOrd="0" parTransId="{95F6B950-A3DE-4390-852C-12FF65A6358D}" sibTransId="{07A0E455-18D9-4582-AEA4-A857708C73CD}"/>
    <dgm:cxn modelId="{00B7856E-4AA3-406D-AF9C-65FDEA53A654}" srcId="{B1038568-F6E6-45AD-8B12-841E47ED7915}" destId="{CB01F38F-A992-4298-925F-D5D04FACE615}" srcOrd="4" destOrd="0" parTransId="{DC85AF97-0A80-491E-9EB9-499B4A8609E7}" sibTransId="{F8F0EDDD-B057-4793-80C5-B8944D7AFB01}"/>
    <dgm:cxn modelId="{F468AC56-C8C4-4C6D-87B0-3299D0B7E230}" type="presOf" srcId="{13E875FC-1309-446D-91E7-4D00B59E8066}" destId="{659FC8A2-9A53-4B18-B749-A3E5BC29456C}" srcOrd="0" destOrd="0" presId="urn:microsoft.com/office/officeart/2008/layout/SquareAccentList"/>
    <dgm:cxn modelId="{91327E59-7BDE-46B2-B530-9DCB57634A2C}" type="presOf" srcId="{07EF4F57-F205-4E75-BD3D-0C42DB9BD26E}" destId="{8BF2EAA1-E4DD-4C14-9579-F7439C9BB6DF}" srcOrd="0" destOrd="0" presId="urn:microsoft.com/office/officeart/2008/layout/SquareAccentList"/>
    <dgm:cxn modelId="{7EAD967A-B3EA-4F6F-A9D2-FF597600F15A}" type="presOf" srcId="{8D17AA8B-78B2-49F4-B041-B9096AB3BDDC}" destId="{0D0AE373-111A-4455-B9D9-B6C630736BF6}" srcOrd="0" destOrd="0" presId="urn:microsoft.com/office/officeart/2008/layout/SquareAccentList"/>
    <dgm:cxn modelId="{6857357D-D2E1-4C23-BA1A-41E64DA575D4}" type="presOf" srcId="{2C040BE9-6D06-4D06-AF5E-CFC8ED9DDC06}" destId="{9129FDDE-2EE5-466F-92AA-68EE8F7836D9}" srcOrd="0" destOrd="0" presId="urn:microsoft.com/office/officeart/2008/layout/SquareAccentList"/>
    <dgm:cxn modelId="{4B7EF58F-E593-46B7-8B9B-C103F5161C1F}" srcId="{B1038568-F6E6-45AD-8B12-841E47ED7915}" destId="{115667CB-8AE2-4B13-8503-746DF8DC8AA4}" srcOrd="1" destOrd="0" parTransId="{6F7F0843-737E-46A2-A477-0DE79BC5037A}" sibTransId="{63CF2906-464E-4B7D-A037-D196AA1BA466}"/>
    <dgm:cxn modelId="{07B44992-2D0E-4944-8DE8-5BC12E669E89}" srcId="{115667CB-8AE2-4B13-8503-746DF8DC8AA4}" destId="{D2D038DE-E308-45EB-8747-8A157A12D58A}" srcOrd="0" destOrd="0" parTransId="{58E51C4F-F77E-43D7-8CFA-871BFBC47559}" sibTransId="{A63D8AF0-B400-4654-98C4-200F7525CC47}"/>
    <dgm:cxn modelId="{D28B2695-E74B-405F-8EE8-1C8FF11EFC08}" type="presOf" srcId="{CB01F38F-A992-4298-925F-D5D04FACE615}" destId="{86EF2FDD-8965-433A-93D7-FC15E4CAF5A0}" srcOrd="0" destOrd="0" presId="urn:microsoft.com/office/officeart/2008/layout/SquareAccentList"/>
    <dgm:cxn modelId="{EB2FD0A0-CE80-4A83-B753-F5C5E9111530}" srcId="{CB01F38F-A992-4298-925F-D5D04FACE615}" destId="{8D17AA8B-78B2-49F4-B041-B9096AB3BDDC}" srcOrd="0" destOrd="0" parTransId="{A6D5E1C6-A65A-403E-9789-B5DC34F5D2B6}" sibTransId="{DE02D4DF-A156-4B14-A4F9-C56E9938E2E8}"/>
    <dgm:cxn modelId="{0AA348A1-CE04-48AB-9204-49A826388447}" srcId="{B1038568-F6E6-45AD-8B12-841E47ED7915}" destId="{559DC25F-EF9F-47A9-93F9-3EE264AB224C}" srcOrd="2" destOrd="0" parTransId="{B5A4531E-8ECE-410F-BC25-F1ABEC7E6B29}" sibTransId="{90C4C706-8502-4275-BDA7-B19E4F817282}"/>
    <dgm:cxn modelId="{C7EC21B6-7A69-430F-8A66-7EFFA5388E88}" type="presOf" srcId="{115667CB-8AE2-4B13-8503-746DF8DC8AA4}" destId="{31EEFCD2-DF54-49C8-81D6-7CCC7AEC17AF}" srcOrd="0" destOrd="0" presId="urn:microsoft.com/office/officeart/2008/layout/SquareAccentList"/>
    <dgm:cxn modelId="{45B173C0-A61C-49DF-82EF-B02C3AEB6BF8}" type="presOf" srcId="{376C9920-D8E3-4B62-B6BD-2A444EE75D82}" destId="{9A97A18F-F61D-4A76-8F63-AFF0477DF0EA}" srcOrd="0" destOrd="0" presId="urn:microsoft.com/office/officeart/2008/layout/SquareAccentList"/>
    <dgm:cxn modelId="{BC54A6C5-74C3-48A2-B729-711D253822BD}" srcId="{115667CB-8AE2-4B13-8503-746DF8DC8AA4}" destId="{13E875FC-1309-446D-91E7-4D00B59E8066}" srcOrd="1" destOrd="0" parTransId="{2BDE8F5B-6BC5-41F1-ACAF-BF26F50581DF}" sibTransId="{47145565-C81B-4E8A-BEED-307FEEFA6F4F}"/>
    <dgm:cxn modelId="{556C29C7-DF48-4605-AC5C-5500947A2EC4}" type="presOf" srcId="{4AEDA98E-39E8-41A2-AF45-3C607C003A1C}" destId="{F80859D3-441C-4C62-909A-96B9C72C6136}" srcOrd="0" destOrd="0" presId="urn:microsoft.com/office/officeart/2008/layout/SquareAccentList"/>
    <dgm:cxn modelId="{4BDD99D4-819B-4669-A8B6-D74C4F568B7E}" type="presOf" srcId="{B1038568-F6E6-45AD-8B12-841E47ED7915}" destId="{EBA2D720-BFF4-4C2A-B8A4-C5888EE42D5A}" srcOrd="0" destOrd="0" presId="urn:microsoft.com/office/officeart/2008/layout/SquareAccentList"/>
    <dgm:cxn modelId="{28CF5EDE-D6CA-43C4-8ACB-A80085A3628D}" srcId="{FA238F79-715A-4423-9CD0-5E70EB746E81}" destId="{07EF4F57-F205-4E75-BD3D-0C42DB9BD26E}" srcOrd="0" destOrd="0" parTransId="{16FA2BCC-62C8-4FB4-8D78-8ACD48C1B5F4}" sibTransId="{C91C5286-DA8B-458C-AEBF-FD70543099DA}"/>
    <dgm:cxn modelId="{9ADBE9E4-1FD9-4025-8773-8DD89EF851E7}" srcId="{B1038568-F6E6-45AD-8B12-841E47ED7915}" destId="{FA238F79-715A-4423-9CD0-5E70EB746E81}" srcOrd="3" destOrd="0" parTransId="{1B8CF92B-DF49-41BF-9AE9-DE87D6F2275D}" sibTransId="{6968DC73-6E53-4FF9-8D50-C4508AA733C7}"/>
    <dgm:cxn modelId="{D1BD1FE9-AF87-4D75-8615-130DAF7A33D3}" type="presOf" srcId="{D2D038DE-E308-45EB-8747-8A157A12D58A}" destId="{80464C16-59F1-4805-B414-5666CFDD9CC6}" srcOrd="0" destOrd="0" presId="urn:microsoft.com/office/officeart/2008/layout/SquareAccentList"/>
    <dgm:cxn modelId="{1BA387E9-0119-407F-A3F8-1CE5DF265D21}" srcId="{1E86CC07-6A3C-4CDD-89F2-71A02A9A6DA7}" destId="{8FC67AAE-25C2-45B9-B071-05228FD1040A}" srcOrd="0" destOrd="0" parTransId="{9DD4E5B8-8486-4514-A79D-F76F75E46AB1}" sibTransId="{AF98BE1D-1A7E-4AC3-ABFB-F1BCF06A19EB}"/>
    <dgm:cxn modelId="{518F7CEA-73CF-4086-8030-A1A23FA8F187}" type="presOf" srcId="{1E86CC07-6A3C-4CDD-89F2-71A02A9A6DA7}" destId="{C4CC83A0-8E7C-4B17-8D1F-623A069888CD}" srcOrd="0" destOrd="0" presId="urn:microsoft.com/office/officeart/2008/layout/SquareAccentList"/>
    <dgm:cxn modelId="{B05FD4F0-6885-46DA-9CAF-79E4BDAA24FB}" type="presOf" srcId="{8FC67AAE-25C2-45B9-B071-05228FD1040A}" destId="{0EFAE48F-E864-4A2C-A825-993E05AD6527}" srcOrd="0" destOrd="0" presId="urn:microsoft.com/office/officeart/2008/layout/SquareAccentList"/>
    <dgm:cxn modelId="{F9432BF3-1227-4B53-A2F6-2DB1A9D58D1F}" type="presOf" srcId="{559DC25F-EF9F-47A9-93F9-3EE264AB224C}" destId="{F1DD44A8-2A12-4762-8949-97A5BCD26361}" srcOrd="0" destOrd="0" presId="urn:microsoft.com/office/officeart/2008/layout/SquareAccentList"/>
    <dgm:cxn modelId="{91FB5CF6-94FB-43BA-9F05-5E19168DD9AC}" type="presOf" srcId="{FA238F79-715A-4423-9CD0-5E70EB746E81}" destId="{8A960745-D56D-4954-B9B2-B82F9A8FE6BE}" srcOrd="0" destOrd="0" presId="urn:microsoft.com/office/officeart/2008/layout/SquareAccentList"/>
    <dgm:cxn modelId="{14B11B50-6FD0-4722-9560-863BEBF9C6C1}" type="presParOf" srcId="{EBA2D720-BFF4-4C2A-B8A4-C5888EE42D5A}" destId="{0653A4AA-9294-4604-845A-5A924BC96CB1}" srcOrd="0" destOrd="0" presId="urn:microsoft.com/office/officeart/2008/layout/SquareAccentList"/>
    <dgm:cxn modelId="{01894369-4EC0-47C2-886A-DEB3171460C7}" type="presParOf" srcId="{0653A4AA-9294-4604-845A-5A924BC96CB1}" destId="{A5D3457C-AF1F-4259-A830-0586A4864E1E}" srcOrd="0" destOrd="0" presId="urn:microsoft.com/office/officeart/2008/layout/SquareAccentList"/>
    <dgm:cxn modelId="{FE0BADF3-91C6-45FA-AAB7-A485B34B3194}" type="presParOf" srcId="{A5D3457C-AF1F-4259-A830-0586A4864E1E}" destId="{F4C7420F-DAA8-44E1-8386-CF0849858075}" srcOrd="0" destOrd="0" presId="urn:microsoft.com/office/officeart/2008/layout/SquareAccentList"/>
    <dgm:cxn modelId="{00CB13EA-B90C-4FF8-9E2C-0A9242BA90BA}" type="presParOf" srcId="{A5D3457C-AF1F-4259-A830-0586A4864E1E}" destId="{7B21838E-9A5D-4D8D-8AE7-0CA0A8D83690}" srcOrd="1" destOrd="0" presId="urn:microsoft.com/office/officeart/2008/layout/SquareAccentList"/>
    <dgm:cxn modelId="{26C08DE9-0DF9-4EC4-8FCE-F10E2419192F}" type="presParOf" srcId="{A5D3457C-AF1F-4259-A830-0586A4864E1E}" destId="{C4CC83A0-8E7C-4B17-8D1F-623A069888CD}" srcOrd="2" destOrd="0" presId="urn:microsoft.com/office/officeart/2008/layout/SquareAccentList"/>
    <dgm:cxn modelId="{360A1A45-7882-4AE2-866A-561EC37563B1}" type="presParOf" srcId="{0653A4AA-9294-4604-845A-5A924BC96CB1}" destId="{201B51BA-2113-4708-AF83-9F072FE75790}" srcOrd="1" destOrd="0" presId="urn:microsoft.com/office/officeart/2008/layout/SquareAccentList"/>
    <dgm:cxn modelId="{6AAE221C-FBE9-49F7-BE65-E26A80C14E2C}" type="presParOf" srcId="{201B51BA-2113-4708-AF83-9F072FE75790}" destId="{43AF15E4-4E50-489C-B0F8-6AD9E0FB42A2}" srcOrd="0" destOrd="0" presId="urn:microsoft.com/office/officeart/2008/layout/SquareAccentList"/>
    <dgm:cxn modelId="{2A92CC21-19B7-4106-8C5F-B91EC6A0885A}" type="presParOf" srcId="{43AF15E4-4E50-489C-B0F8-6AD9E0FB42A2}" destId="{E584CE55-6749-4CA1-A4C0-9242F00CA24E}" srcOrd="0" destOrd="0" presId="urn:microsoft.com/office/officeart/2008/layout/SquareAccentList"/>
    <dgm:cxn modelId="{3484142C-027A-4500-A03B-AE77B001DC16}" type="presParOf" srcId="{43AF15E4-4E50-489C-B0F8-6AD9E0FB42A2}" destId="{0EFAE48F-E864-4A2C-A825-993E05AD6527}" srcOrd="1" destOrd="0" presId="urn:microsoft.com/office/officeart/2008/layout/SquareAccentList"/>
    <dgm:cxn modelId="{5539624A-2555-422B-AA3D-6DF1B7D3BDEB}" type="presParOf" srcId="{201B51BA-2113-4708-AF83-9F072FE75790}" destId="{A65BE435-1BA4-453E-8868-55F924E3315C}" srcOrd="1" destOrd="0" presId="urn:microsoft.com/office/officeart/2008/layout/SquareAccentList"/>
    <dgm:cxn modelId="{EBF41E23-103D-4220-A88D-5517D2FD1A8F}" type="presParOf" srcId="{A65BE435-1BA4-453E-8868-55F924E3315C}" destId="{017E756B-873F-4FCA-95BB-39A34266EACD}" srcOrd="0" destOrd="0" presId="urn:microsoft.com/office/officeart/2008/layout/SquareAccentList"/>
    <dgm:cxn modelId="{04605B39-910C-4B5E-AD76-B6D8BF1EB6A6}" type="presParOf" srcId="{A65BE435-1BA4-453E-8868-55F924E3315C}" destId="{D18D9847-9BBA-415F-AA3C-EC5AD9529DDA}" srcOrd="1" destOrd="0" presId="urn:microsoft.com/office/officeart/2008/layout/SquareAccentList"/>
    <dgm:cxn modelId="{20BF5958-AC62-4E5D-B3C5-9EA1D50E0A78}" type="presParOf" srcId="{EBA2D720-BFF4-4C2A-B8A4-C5888EE42D5A}" destId="{319F825F-B821-49BC-9062-FEF1B817AB1B}" srcOrd="1" destOrd="0" presId="urn:microsoft.com/office/officeart/2008/layout/SquareAccentList"/>
    <dgm:cxn modelId="{D8DD40F3-49CE-42A0-B3FA-1FBA06D9B50A}" type="presParOf" srcId="{319F825F-B821-49BC-9062-FEF1B817AB1B}" destId="{D9AE8AA3-6403-4758-A058-54F5031350FD}" srcOrd="0" destOrd="0" presId="urn:microsoft.com/office/officeart/2008/layout/SquareAccentList"/>
    <dgm:cxn modelId="{1FC0BAE0-C10D-4927-A2BC-BF8E1F01C684}" type="presParOf" srcId="{D9AE8AA3-6403-4758-A058-54F5031350FD}" destId="{190260F4-3CEB-4BAD-A943-3FF2FEAAA78A}" srcOrd="0" destOrd="0" presId="urn:microsoft.com/office/officeart/2008/layout/SquareAccentList"/>
    <dgm:cxn modelId="{DB9C70F7-DB3F-4D90-BD8B-1F538BE51757}" type="presParOf" srcId="{D9AE8AA3-6403-4758-A058-54F5031350FD}" destId="{6FC2D693-A5AF-4D3F-9D01-EC8A7B397B5B}" srcOrd="1" destOrd="0" presId="urn:microsoft.com/office/officeart/2008/layout/SquareAccentList"/>
    <dgm:cxn modelId="{4AEC81DA-68DD-4A6C-BD17-D154B2202E1C}" type="presParOf" srcId="{D9AE8AA3-6403-4758-A058-54F5031350FD}" destId="{31EEFCD2-DF54-49C8-81D6-7CCC7AEC17AF}" srcOrd="2" destOrd="0" presId="urn:microsoft.com/office/officeart/2008/layout/SquareAccentList"/>
    <dgm:cxn modelId="{B0545753-569E-4EAB-8A83-A94A4651F0F3}" type="presParOf" srcId="{319F825F-B821-49BC-9062-FEF1B817AB1B}" destId="{C993B78E-BE7F-41CD-B1D1-D711ADBE8063}" srcOrd="1" destOrd="0" presId="urn:microsoft.com/office/officeart/2008/layout/SquareAccentList"/>
    <dgm:cxn modelId="{E27C8011-499C-46C0-8C26-8048A630A7B8}" type="presParOf" srcId="{C993B78E-BE7F-41CD-B1D1-D711ADBE8063}" destId="{5E80C1D9-835B-406C-B224-0A61D3FED1EB}" srcOrd="0" destOrd="0" presId="urn:microsoft.com/office/officeart/2008/layout/SquareAccentList"/>
    <dgm:cxn modelId="{B4D3776C-8DB4-4963-B946-8AA31E6715F4}" type="presParOf" srcId="{5E80C1D9-835B-406C-B224-0A61D3FED1EB}" destId="{F07450FA-3BC7-4783-9FE5-6241F1B23E6A}" srcOrd="0" destOrd="0" presId="urn:microsoft.com/office/officeart/2008/layout/SquareAccentList"/>
    <dgm:cxn modelId="{4EB72E55-D620-455A-B909-DA11C75B6D82}" type="presParOf" srcId="{5E80C1D9-835B-406C-B224-0A61D3FED1EB}" destId="{80464C16-59F1-4805-B414-5666CFDD9CC6}" srcOrd="1" destOrd="0" presId="urn:microsoft.com/office/officeart/2008/layout/SquareAccentList"/>
    <dgm:cxn modelId="{9AF14FB4-01BD-4503-B788-85962D0F968E}" type="presParOf" srcId="{C993B78E-BE7F-41CD-B1D1-D711ADBE8063}" destId="{671B178C-F9D6-4F27-AE5B-C9103C72A7C9}" srcOrd="1" destOrd="0" presId="urn:microsoft.com/office/officeart/2008/layout/SquareAccentList"/>
    <dgm:cxn modelId="{63DC853A-81F8-4F4D-BD9B-AD3E8B8CA5D6}" type="presParOf" srcId="{671B178C-F9D6-4F27-AE5B-C9103C72A7C9}" destId="{BAF3E2B2-C0A0-4A90-BF8B-99B489EC46BC}" srcOrd="0" destOrd="0" presId="urn:microsoft.com/office/officeart/2008/layout/SquareAccentList"/>
    <dgm:cxn modelId="{2EEA9C1A-CAA3-413B-ABF7-81B61BEC3EE6}" type="presParOf" srcId="{671B178C-F9D6-4F27-AE5B-C9103C72A7C9}" destId="{659FC8A2-9A53-4B18-B749-A3E5BC29456C}" srcOrd="1" destOrd="0" presId="urn:microsoft.com/office/officeart/2008/layout/SquareAccentList"/>
    <dgm:cxn modelId="{F2BAE3E6-B8F6-45DC-9522-C47CE13048C4}" type="presParOf" srcId="{EBA2D720-BFF4-4C2A-B8A4-C5888EE42D5A}" destId="{174700D6-F9F9-4E94-9C92-A536E4460741}" srcOrd="2" destOrd="0" presId="urn:microsoft.com/office/officeart/2008/layout/SquareAccentList"/>
    <dgm:cxn modelId="{46AF8D79-74F6-4F9E-A9FA-7767C82FF441}" type="presParOf" srcId="{174700D6-F9F9-4E94-9C92-A536E4460741}" destId="{ADECC3E1-9C7E-4E14-95B0-1899EB55AF83}" srcOrd="0" destOrd="0" presId="urn:microsoft.com/office/officeart/2008/layout/SquareAccentList"/>
    <dgm:cxn modelId="{21109E2A-0844-46BF-B87F-B8444CACA804}" type="presParOf" srcId="{ADECC3E1-9C7E-4E14-95B0-1899EB55AF83}" destId="{757D3954-4385-428D-B413-D8EE16E0C59F}" srcOrd="0" destOrd="0" presId="urn:microsoft.com/office/officeart/2008/layout/SquareAccentList"/>
    <dgm:cxn modelId="{20E9AA46-8B89-49CE-B97B-73BCC5F09417}" type="presParOf" srcId="{ADECC3E1-9C7E-4E14-95B0-1899EB55AF83}" destId="{F506CC4B-5B54-4540-85AB-0D0DF172F0A2}" srcOrd="1" destOrd="0" presId="urn:microsoft.com/office/officeart/2008/layout/SquareAccentList"/>
    <dgm:cxn modelId="{772B4FBA-6215-4FBB-ABD2-F86C6F3658F2}" type="presParOf" srcId="{ADECC3E1-9C7E-4E14-95B0-1899EB55AF83}" destId="{F1DD44A8-2A12-4762-8949-97A5BCD26361}" srcOrd="2" destOrd="0" presId="urn:microsoft.com/office/officeart/2008/layout/SquareAccentList"/>
    <dgm:cxn modelId="{89AB020C-7422-41BB-A991-6151A0F5E22E}" type="presParOf" srcId="{174700D6-F9F9-4E94-9C92-A536E4460741}" destId="{ADC955C3-A2D3-4EB6-B397-907B5BB53F59}" srcOrd="1" destOrd="0" presId="urn:microsoft.com/office/officeart/2008/layout/SquareAccentList"/>
    <dgm:cxn modelId="{B066DC1C-FFC3-4A27-BC95-1BA2940D280C}" type="presParOf" srcId="{ADC955C3-A2D3-4EB6-B397-907B5BB53F59}" destId="{415F4E5B-94BE-4E3B-81DE-360E43D3180C}" srcOrd="0" destOrd="0" presId="urn:microsoft.com/office/officeart/2008/layout/SquareAccentList"/>
    <dgm:cxn modelId="{6C6259A8-8246-43BF-AC91-38D388A98331}" type="presParOf" srcId="{415F4E5B-94BE-4E3B-81DE-360E43D3180C}" destId="{A3B2A2C6-2E7B-45C3-AB0C-D7F7FC6289B6}" srcOrd="0" destOrd="0" presId="urn:microsoft.com/office/officeart/2008/layout/SquareAccentList"/>
    <dgm:cxn modelId="{3BB389E4-E8B5-4480-9E80-A9F6DB237C57}" type="presParOf" srcId="{415F4E5B-94BE-4E3B-81DE-360E43D3180C}" destId="{3F273555-FB23-4996-8881-08F87CB0E1B4}" srcOrd="1" destOrd="0" presId="urn:microsoft.com/office/officeart/2008/layout/SquareAccentList"/>
    <dgm:cxn modelId="{12A37D5F-DA8F-4A86-A472-5105ED528582}" type="presParOf" srcId="{ADC955C3-A2D3-4EB6-B397-907B5BB53F59}" destId="{1F106E4F-072E-41E7-A9EA-109E66C99904}" srcOrd="1" destOrd="0" presId="urn:microsoft.com/office/officeart/2008/layout/SquareAccentList"/>
    <dgm:cxn modelId="{427BC4EF-79D4-4B47-B610-8A2168FB0277}" type="presParOf" srcId="{1F106E4F-072E-41E7-A9EA-109E66C99904}" destId="{1BB3700C-4AAC-4986-8BCA-607D4131ED58}" srcOrd="0" destOrd="0" presId="urn:microsoft.com/office/officeart/2008/layout/SquareAccentList"/>
    <dgm:cxn modelId="{1E2E070F-4E69-40AE-B715-8FFCC22BCB43}" type="presParOf" srcId="{1F106E4F-072E-41E7-A9EA-109E66C99904}" destId="{9129FDDE-2EE5-466F-92AA-68EE8F7836D9}" srcOrd="1" destOrd="0" presId="urn:microsoft.com/office/officeart/2008/layout/SquareAccentList"/>
    <dgm:cxn modelId="{D4356325-471D-480A-ACA0-2A43B624AB64}" type="presParOf" srcId="{EBA2D720-BFF4-4C2A-B8A4-C5888EE42D5A}" destId="{0B4635AA-D89F-4182-B217-3D73CB79BAEC}" srcOrd="3" destOrd="0" presId="urn:microsoft.com/office/officeart/2008/layout/SquareAccentList"/>
    <dgm:cxn modelId="{82DC37B3-93ED-4E48-BD56-8556BD88951B}" type="presParOf" srcId="{0B4635AA-D89F-4182-B217-3D73CB79BAEC}" destId="{426CE555-8CB6-44EC-8EC1-A391A4F72222}" srcOrd="0" destOrd="0" presId="urn:microsoft.com/office/officeart/2008/layout/SquareAccentList"/>
    <dgm:cxn modelId="{E71991B7-E3FB-4591-BC0B-87197E2973D1}" type="presParOf" srcId="{426CE555-8CB6-44EC-8EC1-A391A4F72222}" destId="{ECD801AC-D940-4433-BA37-411529D9F1BC}" srcOrd="0" destOrd="0" presId="urn:microsoft.com/office/officeart/2008/layout/SquareAccentList"/>
    <dgm:cxn modelId="{4B6ED5F2-43EF-48EA-8213-DF9D84ED4494}" type="presParOf" srcId="{426CE555-8CB6-44EC-8EC1-A391A4F72222}" destId="{B2FEDD4E-4980-4C53-9B5D-6406A8B415A3}" srcOrd="1" destOrd="0" presId="urn:microsoft.com/office/officeart/2008/layout/SquareAccentList"/>
    <dgm:cxn modelId="{6C0B6CB4-D305-490C-969D-828DE07FF895}" type="presParOf" srcId="{426CE555-8CB6-44EC-8EC1-A391A4F72222}" destId="{8A960745-D56D-4954-B9B2-B82F9A8FE6BE}" srcOrd="2" destOrd="0" presId="urn:microsoft.com/office/officeart/2008/layout/SquareAccentList"/>
    <dgm:cxn modelId="{46A15F39-D87F-44DA-8E8F-B5AD13F3C7B9}" type="presParOf" srcId="{0B4635AA-D89F-4182-B217-3D73CB79BAEC}" destId="{F72A383D-5F71-4450-9678-E8DF11C821E9}" srcOrd="1" destOrd="0" presId="urn:microsoft.com/office/officeart/2008/layout/SquareAccentList"/>
    <dgm:cxn modelId="{FD52AB98-B78C-477E-811C-2511F362C623}" type="presParOf" srcId="{F72A383D-5F71-4450-9678-E8DF11C821E9}" destId="{A63138BA-1A6C-4698-B560-D25A8C0F8161}" srcOrd="0" destOrd="0" presId="urn:microsoft.com/office/officeart/2008/layout/SquareAccentList"/>
    <dgm:cxn modelId="{58A9805D-A96E-4D26-827A-EA8BBA9EEE7F}" type="presParOf" srcId="{A63138BA-1A6C-4698-B560-D25A8C0F8161}" destId="{843FC66A-5A9C-44EB-B983-B2CC2619E47E}" srcOrd="0" destOrd="0" presId="urn:microsoft.com/office/officeart/2008/layout/SquareAccentList"/>
    <dgm:cxn modelId="{F78857B1-0258-4F7C-9775-CABB2A3B42F3}" type="presParOf" srcId="{A63138BA-1A6C-4698-B560-D25A8C0F8161}" destId="{8BF2EAA1-E4DD-4C14-9579-F7439C9BB6DF}" srcOrd="1" destOrd="0" presId="urn:microsoft.com/office/officeart/2008/layout/SquareAccentList"/>
    <dgm:cxn modelId="{2A7F05AC-33BD-4CA5-BFF6-2932FFE3B145}" type="presParOf" srcId="{F72A383D-5F71-4450-9678-E8DF11C821E9}" destId="{22E45555-7C3B-41D3-B7C1-170514071145}" srcOrd="1" destOrd="0" presId="urn:microsoft.com/office/officeart/2008/layout/SquareAccentList"/>
    <dgm:cxn modelId="{36CCC6FC-C04C-46D6-8408-9C3D42D55DFF}" type="presParOf" srcId="{22E45555-7C3B-41D3-B7C1-170514071145}" destId="{64D1ADC7-0BEC-4B98-9970-C1B1632EB4FD}" srcOrd="0" destOrd="0" presId="urn:microsoft.com/office/officeart/2008/layout/SquareAccentList"/>
    <dgm:cxn modelId="{CE5F7335-E2F3-41CE-B205-C548B07CFE02}" type="presParOf" srcId="{22E45555-7C3B-41D3-B7C1-170514071145}" destId="{F80859D3-441C-4C62-909A-96B9C72C6136}" srcOrd="1" destOrd="0" presId="urn:microsoft.com/office/officeart/2008/layout/SquareAccentList"/>
    <dgm:cxn modelId="{B881B28C-9261-429A-803C-7FE830051C1F}" type="presParOf" srcId="{EBA2D720-BFF4-4C2A-B8A4-C5888EE42D5A}" destId="{3BF11B02-AC14-45AA-B814-D114ABED4B37}" srcOrd="4" destOrd="0" presId="urn:microsoft.com/office/officeart/2008/layout/SquareAccentList"/>
    <dgm:cxn modelId="{FD9EDE9D-7469-48B7-842A-2543BCBC558E}" type="presParOf" srcId="{3BF11B02-AC14-45AA-B814-D114ABED4B37}" destId="{117A52C4-06E0-4D74-B144-5697708C32E8}" srcOrd="0" destOrd="0" presId="urn:microsoft.com/office/officeart/2008/layout/SquareAccentList"/>
    <dgm:cxn modelId="{D6578D96-CD6E-44A1-90CE-E6395D162E80}" type="presParOf" srcId="{117A52C4-06E0-4D74-B144-5697708C32E8}" destId="{BF7BEAC4-C6E1-4873-80F0-5D2EC8E84EB5}" srcOrd="0" destOrd="0" presId="urn:microsoft.com/office/officeart/2008/layout/SquareAccentList"/>
    <dgm:cxn modelId="{661D47A5-2535-4A7A-97B3-4854A9D92F6C}" type="presParOf" srcId="{117A52C4-06E0-4D74-B144-5697708C32E8}" destId="{4AAE53E2-5D26-4185-916A-19276B81CFA9}" srcOrd="1" destOrd="0" presId="urn:microsoft.com/office/officeart/2008/layout/SquareAccentList"/>
    <dgm:cxn modelId="{ECFB97B8-207C-4DB3-9434-5331F0066E12}" type="presParOf" srcId="{117A52C4-06E0-4D74-B144-5697708C32E8}" destId="{86EF2FDD-8965-433A-93D7-FC15E4CAF5A0}" srcOrd="2" destOrd="0" presId="urn:microsoft.com/office/officeart/2008/layout/SquareAccentList"/>
    <dgm:cxn modelId="{8FDB92BA-9940-444F-98B0-F4C056AF857B}" type="presParOf" srcId="{3BF11B02-AC14-45AA-B814-D114ABED4B37}" destId="{A220BC2B-9B57-4BB6-8609-92EDDB7A55B0}" srcOrd="1" destOrd="0" presId="urn:microsoft.com/office/officeart/2008/layout/SquareAccentList"/>
    <dgm:cxn modelId="{105462BD-F362-4B79-B1D8-1573869C36B4}" type="presParOf" srcId="{A220BC2B-9B57-4BB6-8609-92EDDB7A55B0}" destId="{F0C3E65C-11EE-41EF-A703-8F08FC170322}" srcOrd="0" destOrd="0" presId="urn:microsoft.com/office/officeart/2008/layout/SquareAccentList"/>
    <dgm:cxn modelId="{FD69E041-8A4C-40B3-BA61-DB7250DBA219}" type="presParOf" srcId="{F0C3E65C-11EE-41EF-A703-8F08FC170322}" destId="{DE4E8A87-CC3A-4BBF-B7A2-340098A479AC}" srcOrd="0" destOrd="0" presId="urn:microsoft.com/office/officeart/2008/layout/SquareAccentList"/>
    <dgm:cxn modelId="{9C770E35-35F5-4F32-A725-E58E7AFB0F94}" type="presParOf" srcId="{F0C3E65C-11EE-41EF-A703-8F08FC170322}" destId="{0D0AE373-111A-4455-B9D9-B6C630736BF6}" srcOrd="1" destOrd="0" presId="urn:microsoft.com/office/officeart/2008/layout/SquareAccentList"/>
    <dgm:cxn modelId="{7A4B97E3-E238-43FB-8407-5559894D412A}" type="presParOf" srcId="{A220BC2B-9B57-4BB6-8609-92EDDB7A55B0}" destId="{1D1A133E-3E3D-46FC-889D-048E2532367B}" srcOrd="1" destOrd="0" presId="urn:microsoft.com/office/officeart/2008/layout/SquareAccentList"/>
    <dgm:cxn modelId="{8D385981-2E6D-4E4C-B77C-2A89CE2274AA}" type="presParOf" srcId="{1D1A133E-3E3D-46FC-889D-048E2532367B}" destId="{41883235-B01A-4B70-B8A7-FD767556942B}" srcOrd="0" destOrd="0" presId="urn:microsoft.com/office/officeart/2008/layout/SquareAccentList"/>
    <dgm:cxn modelId="{B8D1F5CC-DEF7-4A4F-87E1-D67209FFF5D8}" type="presParOf" srcId="{1D1A133E-3E3D-46FC-889D-048E2532367B}" destId="{9A97A18F-F61D-4A76-8F63-AFF0477DF0E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169924" y="1037237"/>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981834" y="1932837"/>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889245" y="2824414"/>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6082474" y="3247"/>
          <a:ext cx="6072076" cy="191933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Guiding North Star: </a:t>
          </a:r>
          <a:r>
            <a:rPr lang="en-US" sz="1600" b="0" kern="1200" dirty="0">
              <a:solidFill>
                <a:schemeClr val="accent1"/>
              </a:solidFill>
            </a:rPr>
            <a:t>Provides a clear direction and long-term aspirations.</a:t>
          </a:r>
        </a:p>
        <a:p>
          <a:pPr marL="0" lvl="0" indent="0" algn="l" defTabSz="711200">
            <a:lnSpc>
              <a:spcPct val="150000"/>
            </a:lnSpc>
            <a:spcBef>
              <a:spcPct val="0"/>
            </a:spcBef>
            <a:spcAft>
              <a:spcPct val="35000"/>
            </a:spcAft>
            <a:buNone/>
          </a:pPr>
          <a:r>
            <a:rPr lang="en-US" sz="1600" b="1" kern="1200" dirty="0">
              <a:solidFill>
                <a:schemeClr val="accent1"/>
              </a:solidFill>
            </a:rPr>
            <a:t>- Inspires Innovation: </a:t>
          </a:r>
          <a:r>
            <a:rPr lang="en-US" sz="1600" b="0" kern="1200" dirty="0">
              <a:solidFill>
                <a:schemeClr val="accent1"/>
              </a:solidFill>
            </a:rPr>
            <a:t>Encourages employees to align with the company's future goals, fostering creativity and innovation</a:t>
          </a:r>
          <a:r>
            <a:rPr lang="en-US" sz="1600" b="1" kern="1200" dirty="0">
              <a:solidFill>
                <a:schemeClr val="accent1"/>
              </a:solidFill>
            </a:rPr>
            <a:t>.</a:t>
          </a:r>
          <a:endParaRPr lang="en-GB" sz="1600" kern="1200" dirty="0">
            <a:solidFill>
              <a:schemeClr val="accent1"/>
            </a:solidFill>
          </a:endParaRPr>
        </a:p>
      </dsp:txBody>
      <dsp:txXfrm>
        <a:off x="6082474" y="3247"/>
        <a:ext cx="6072076" cy="1919336"/>
      </dsp:txXfrm>
    </dsp:sp>
    <dsp:sp modelId="{A2191F67-55DA-4EB8-9E66-00FF2A7559FB}">
      <dsp:nvSpPr>
        <dsp:cNvPr id="0" name=""/>
        <dsp:cNvSpPr/>
      </dsp:nvSpPr>
      <dsp:spPr>
        <a:xfrm>
          <a:off x="5548236" y="296757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703531" y="1217226"/>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6106182" y="2055675"/>
          <a:ext cx="6096918" cy="157837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Defines Purpose: </a:t>
          </a:r>
          <a:r>
            <a:rPr lang="en-US" sz="1600" b="0" kern="1200" dirty="0">
              <a:solidFill>
                <a:schemeClr val="accent1"/>
              </a:solidFill>
            </a:rPr>
            <a:t>Clarifies the company's core purpose and unique value proposition.                    </a:t>
          </a:r>
        </a:p>
        <a:p>
          <a:pPr marL="0" lvl="0" indent="0" algn="l" defTabSz="711200">
            <a:lnSpc>
              <a:spcPct val="150000"/>
            </a:lnSpc>
            <a:spcBef>
              <a:spcPct val="0"/>
            </a:spcBef>
            <a:spcAft>
              <a:spcPct val="35000"/>
            </a:spcAft>
            <a:buNone/>
          </a:pPr>
          <a:r>
            <a:rPr lang="en-US" sz="1600" b="1" kern="1200" dirty="0">
              <a:solidFill>
                <a:schemeClr val="accent1"/>
              </a:solidFill>
            </a:rPr>
            <a:t>- Guides Strategic Decisions</a:t>
          </a:r>
          <a:r>
            <a:rPr lang="en-US" sz="1600" b="0" kern="1200" dirty="0">
              <a:solidFill>
                <a:schemeClr val="accent1"/>
              </a:solidFill>
            </a:rPr>
            <a:t>: Ensures that all activities align with the company's purpose and goals.</a:t>
          </a:r>
          <a:endParaRPr lang="en-GB" sz="1600" b="0" kern="1200" dirty="0">
            <a:solidFill>
              <a:schemeClr val="accent1"/>
            </a:solidFill>
          </a:endParaRPr>
        </a:p>
      </dsp:txBody>
      <dsp:txXfrm>
        <a:off x="6106182" y="2055675"/>
        <a:ext cx="6096918" cy="1578376"/>
      </dsp:txXfrm>
    </dsp:sp>
    <dsp:sp modelId="{F2147B87-F632-4CC9-ADE7-DB332B26FD4A}">
      <dsp:nvSpPr>
        <dsp:cNvPr id="0" name=""/>
        <dsp:cNvSpPr/>
      </dsp:nvSpPr>
      <dsp:spPr>
        <a:xfrm>
          <a:off x="5440544" y="1365702"/>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423057" y="2720368"/>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6120682" y="3768350"/>
          <a:ext cx="6068754" cy="1808725"/>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Cultural Foundation: </a:t>
          </a:r>
          <a:r>
            <a:rPr lang="en-US" sz="1600" b="0" kern="1200" dirty="0">
              <a:solidFill>
                <a:schemeClr val="accent1"/>
              </a:solidFill>
            </a:rPr>
            <a:t>Shapes behaviors, norms, and company culture. </a:t>
          </a:r>
        </a:p>
        <a:p>
          <a:pPr marL="0" lvl="0" indent="0" algn="l" defTabSz="711200">
            <a:lnSpc>
              <a:spcPct val="150000"/>
            </a:lnSpc>
            <a:spcBef>
              <a:spcPct val="0"/>
            </a:spcBef>
            <a:spcAft>
              <a:spcPct val="35000"/>
            </a:spcAft>
            <a:buNone/>
          </a:pPr>
          <a:r>
            <a:rPr lang="en-US" sz="1600" b="1" kern="1200" dirty="0">
              <a:solidFill>
                <a:schemeClr val="accent1"/>
              </a:solidFill>
            </a:rPr>
            <a:t>- Empowers Decision-Making: </a:t>
          </a:r>
          <a:r>
            <a:rPr lang="en-US" sz="1600" b="0" kern="1200" dirty="0">
              <a:solidFill>
                <a:schemeClr val="accent1"/>
              </a:solidFill>
            </a:rPr>
            <a:t>Acts as a compass for employees, guiding actions and fostering a unified approach.</a:t>
          </a:r>
          <a:endParaRPr lang="en-GB" sz="1600" b="0" kern="1200" dirty="0">
            <a:solidFill>
              <a:schemeClr val="accent1"/>
            </a:solidFill>
          </a:endParaRPr>
        </a:p>
      </dsp:txBody>
      <dsp:txXfrm>
        <a:off x="6120682" y="3768350"/>
        <a:ext cx="6068754" cy="1808725"/>
      </dsp:txXfrm>
    </dsp:sp>
    <dsp:sp modelId="{96EF363A-0C5F-43D1-B266-6BF6683B209B}">
      <dsp:nvSpPr>
        <dsp:cNvPr id="0" name=""/>
        <dsp:cNvSpPr/>
      </dsp:nvSpPr>
      <dsp:spPr>
        <a:xfrm>
          <a:off x="5588369" y="4867446"/>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797477" y="4076604"/>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8849"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Leaders set a clear vision and inspire innovation.</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Align the organization's mission with innovative goals.</a:t>
          </a:r>
        </a:p>
      </dsp:txBody>
      <dsp:txXfrm>
        <a:off x="44099" y="2233332"/>
        <a:ext cx="1786660" cy="1133032"/>
      </dsp:txXfrm>
    </dsp:sp>
    <dsp:sp modelId="{E3075CD7-6DF0-484D-A207-0F9C6CD40E52}">
      <dsp:nvSpPr>
        <dsp:cNvPr id="0" name=""/>
        <dsp:cNvSpPr/>
      </dsp:nvSpPr>
      <dsp:spPr>
        <a:xfrm>
          <a:off x="1053432"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21551"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Visionary Leadership</a:t>
          </a:r>
          <a:r>
            <a:rPr lang="en-US" sz="1400" kern="1200"/>
            <a:t>:</a:t>
          </a:r>
          <a:endParaRPr lang="en-GB" sz="1400" kern="1200"/>
        </a:p>
      </dsp:txBody>
      <dsp:txXfrm>
        <a:off x="440778" y="3420842"/>
        <a:ext cx="1612355" cy="618018"/>
      </dsp:txXfrm>
    </dsp:sp>
    <dsp:sp modelId="{438DA9A9-FAAD-4387-AAB6-0965AFEAB954}">
      <dsp:nvSpPr>
        <dsp:cNvPr id="0" name=""/>
        <dsp:cNvSpPr/>
      </dsp:nvSpPr>
      <dsp:spPr>
        <a:xfrm>
          <a:off x="2377002"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Grant employees the autonomy to explore new ideas.</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Trust team members to make decisions and take initiative.</a:t>
          </a:r>
        </a:p>
      </dsp:txBody>
      <dsp:txXfrm>
        <a:off x="2412252" y="2561569"/>
        <a:ext cx="1786660" cy="1133032"/>
      </dsp:txXfrm>
    </dsp:sp>
    <dsp:sp modelId="{2A3E3185-76D1-454C-A962-C3590B84505C}">
      <dsp:nvSpPr>
        <dsp:cNvPr id="0" name=""/>
        <dsp:cNvSpPr/>
      </dsp:nvSpPr>
      <dsp:spPr>
        <a:xfrm>
          <a:off x="3406109"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9705"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Empowerment and Autonomy</a:t>
          </a:r>
          <a:r>
            <a:rPr lang="en-US" sz="1400" kern="1200"/>
            <a:t>:</a:t>
          </a:r>
        </a:p>
      </dsp:txBody>
      <dsp:txXfrm>
        <a:off x="2808932" y="1889073"/>
        <a:ext cx="1612355" cy="618018"/>
      </dsp:txXfrm>
    </dsp:sp>
    <dsp:sp modelId="{63233BA4-D0BE-4718-8355-FA73D949DB38}">
      <dsp:nvSpPr>
        <dsp:cNvPr id="0" name=""/>
        <dsp:cNvSpPr/>
      </dsp:nvSpPr>
      <dsp:spPr>
        <a:xfrm>
          <a:off x="4745156"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Leaders should embody innovative thinking and practices.</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Encourage continuous learning and adaptability.</a:t>
          </a:r>
        </a:p>
      </dsp:txBody>
      <dsp:txXfrm>
        <a:off x="4780406" y="2233332"/>
        <a:ext cx="1786660" cy="1133032"/>
      </dsp:txXfrm>
    </dsp:sp>
    <dsp:sp modelId="{B4F162AB-2C92-4794-8D74-8EE11B51B0E0}">
      <dsp:nvSpPr>
        <dsp:cNvPr id="0" name=""/>
        <dsp:cNvSpPr/>
      </dsp:nvSpPr>
      <dsp:spPr>
        <a:xfrm>
          <a:off x="5789739"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57858"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Modeling Innovative Behavior</a:t>
          </a:r>
          <a:r>
            <a:rPr lang="en-US" sz="1400" kern="1200"/>
            <a:t>:</a:t>
          </a:r>
        </a:p>
      </dsp:txBody>
      <dsp:txXfrm>
        <a:off x="5177085" y="3420842"/>
        <a:ext cx="1612355" cy="618018"/>
      </dsp:txXfrm>
    </dsp:sp>
    <dsp:sp modelId="{663FDEAD-333C-4969-A7FD-7C8D259699FC}">
      <dsp:nvSpPr>
        <dsp:cNvPr id="0" name=""/>
        <dsp:cNvSpPr/>
      </dsp:nvSpPr>
      <dsp:spPr>
        <a:xfrm>
          <a:off x="7113310"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Clearly communicate the importance of innovation.</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Provide regular updates and feedback on innovation efforts.</a:t>
          </a:r>
        </a:p>
      </dsp:txBody>
      <dsp:txXfrm>
        <a:off x="7148560" y="2561569"/>
        <a:ext cx="1786660" cy="1133032"/>
      </dsp:txXfrm>
    </dsp:sp>
    <dsp:sp modelId="{745315D6-E2C3-4244-8FDD-34DE8A84EC11}">
      <dsp:nvSpPr>
        <dsp:cNvPr id="0" name=""/>
        <dsp:cNvSpPr/>
      </dsp:nvSpPr>
      <dsp:spPr>
        <a:xfrm>
          <a:off x="8142416"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26012"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Effective Communication</a:t>
          </a:r>
          <a:r>
            <a:rPr lang="en-US" sz="1400" kern="1200"/>
            <a:t>:</a:t>
          </a:r>
        </a:p>
      </dsp:txBody>
      <dsp:txXfrm>
        <a:off x="7545239" y="1889073"/>
        <a:ext cx="1612355" cy="618018"/>
      </dsp:txXfrm>
    </dsp:sp>
    <dsp:sp modelId="{1BAB2332-8B0D-4D00-9DAE-E57DFC3A9CD7}">
      <dsp:nvSpPr>
        <dsp:cNvPr id="0" name=""/>
        <dsp:cNvSpPr/>
      </dsp:nvSpPr>
      <dsp:spPr>
        <a:xfrm>
          <a:off x="9481464"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Ensure sufficient resources are available for innovation projects.</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Support and invest in the development of new ideas.</a:t>
          </a:r>
        </a:p>
      </dsp:txBody>
      <dsp:txXfrm>
        <a:off x="9516714" y="2233332"/>
        <a:ext cx="1786660" cy="1133032"/>
      </dsp:txXfrm>
    </dsp:sp>
    <dsp:sp modelId="{B3AB3E52-98B0-4CB8-8E81-1F1CFBF81EF0}">
      <dsp:nvSpPr>
        <dsp:cNvPr id="0" name=""/>
        <dsp:cNvSpPr/>
      </dsp:nvSpPr>
      <dsp:spPr>
        <a:xfrm>
          <a:off x="9894166"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Resource Allocation</a:t>
          </a:r>
          <a:r>
            <a:rPr lang="en-US" sz="1400" kern="1200"/>
            <a:t>:</a:t>
          </a:r>
        </a:p>
      </dsp:txBody>
      <dsp:txXfrm>
        <a:off x="9913393" y="3420842"/>
        <a:ext cx="1612355" cy="61801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805835"/>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a:t>Types</a:t>
          </a:r>
          <a:endParaRPr lang="en-GB" sz="4000" kern="1200"/>
        </a:p>
      </dsp:txBody>
      <dsp:txXfrm rot="-5400000">
        <a:off x="-144574" y="2548402"/>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Mass Market</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dirty="0">
              <a:solidFill>
                <a:schemeClr val="accent1"/>
              </a:solidFill>
            </a:rPr>
            <a:t>   Targets a broad, undifferentiated audience. Common in consumer electronics and household goods.</a:t>
          </a:r>
        </a:p>
        <a:p>
          <a:pPr marL="171450" lvl="1" indent="-171450" algn="l" defTabSz="711200">
            <a:lnSpc>
              <a:spcPct val="90000"/>
            </a:lnSpc>
            <a:spcBef>
              <a:spcPct val="0"/>
            </a:spcBef>
            <a:spcAft>
              <a:spcPct val="15000"/>
            </a:spcAft>
            <a:buFont typeface="Arial" panose="020B0604020202020204" pitchFamily="34" charset="0"/>
            <a:buChar char="•"/>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Niche Market</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Focuses on a narrow, specialized segment with unique needs. Examples include luxury goods or specialty food products.</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n-US" sz="1600" b="1" kern="1200" dirty="0">
              <a:solidFill>
                <a:schemeClr val="accent1"/>
              </a:solidFill>
            </a:rPr>
            <a:t>Segmented</a:t>
          </a:r>
          <a:r>
            <a:rPr lang="en-US" sz="1600" kern="120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Differentiates between slightly varied needs within broader markets, such as offering different banking services to varying income levels.</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Diversified</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Serves unrelated customer segments with distinct needs, such as a company offering both personal and corporate financial services.</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Multilateral Platforms</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Caters to interdependent segments, such as credit card companies serving both cardholders and merchants.</a:t>
          </a: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23326"/>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08821"/>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431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79812"/>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530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19540" y="3874"/>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Introducing completely new products or innovations that didn't exist before, appealing to early adopters.</a:t>
          </a:r>
          <a:endParaRPr lang="en-GB" sz="1600" kern="1200">
            <a:solidFill>
              <a:schemeClr val="accent1"/>
            </a:solidFill>
          </a:endParaRPr>
        </a:p>
      </dsp:txBody>
      <dsp:txXfrm>
        <a:off x="2419540" y="3874"/>
        <a:ext cx="6886384" cy="1061433"/>
      </dsp:txXfrm>
    </dsp:sp>
    <dsp:sp modelId="{81F8082C-B172-4F72-8057-3A7C41A5CC40}">
      <dsp:nvSpPr>
        <dsp:cNvPr id="0" name=""/>
        <dsp:cNvSpPr/>
      </dsp:nvSpPr>
      <dsp:spPr>
        <a:xfrm>
          <a:off x="0" y="3874"/>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Newness</a:t>
          </a:r>
          <a:r>
            <a:rPr lang="en-US" sz="1600" kern="1200">
              <a:solidFill>
                <a:schemeClr val="bg1"/>
              </a:solidFill>
            </a:rPr>
            <a:t>:</a:t>
          </a:r>
          <a:endParaRPr lang="en-GB" sz="1600" kern="1200">
            <a:solidFill>
              <a:schemeClr val="bg1"/>
            </a:solidFill>
          </a:endParaRPr>
        </a:p>
      </dsp:txBody>
      <dsp:txXfrm>
        <a:off x="51824" y="55698"/>
        <a:ext cx="2315892" cy="1009609"/>
      </dsp:txXfrm>
    </dsp:sp>
    <dsp:sp modelId="{C409B313-2044-4AA7-BF56-A4A111BF3AF4}">
      <dsp:nvSpPr>
        <dsp:cNvPr id="0" name=""/>
        <dsp:cNvSpPr/>
      </dsp:nvSpPr>
      <dsp:spPr>
        <a:xfrm>
          <a:off x="2419540" y="1118379"/>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Enhancing the performance or quality of existing products, attracting customers seeking better solutions.</a:t>
          </a:r>
          <a:endParaRPr lang="el-GR" sz="1600" kern="1200">
            <a:solidFill>
              <a:schemeClr val="accent1"/>
            </a:solidFill>
          </a:endParaRPr>
        </a:p>
      </dsp:txBody>
      <dsp:txXfrm>
        <a:off x="2419540" y="1118379"/>
        <a:ext cx="6886384" cy="1061433"/>
      </dsp:txXfrm>
    </dsp:sp>
    <dsp:sp modelId="{938E9394-7124-4311-95F4-0F6088E68D46}">
      <dsp:nvSpPr>
        <dsp:cNvPr id="0" name=""/>
        <dsp:cNvSpPr/>
      </dsp:nvSpPr>
      <dsp:spPr>
        <a:xfrm>
          <a:off x="0" y="1118379"/>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Performance</a:t>
          </a:r>
          <a:r>
            <a:rPr lang="en-US" sz="1600" kern="1200">
              <a:solidFill>
                <a:schemeClr val="bg1"/>
              </a:solidFill>
            </a:rPr>
            <a:t>:</a:t>
          </a:r>
          <a:endParaRPr lang="el-GR" sz="1600" kern="1200">
            <a:solidFill>
              <a:schemeClr val="bg1"/>
            </a:solidFill>
          </a:endParaRPr>
        </a:p>
      </dsp:txBody>
      <dsp:txXfrm>
        <a:off x="51824" y="1170203"/>
        <a:ext cx="2315892" cy="1009609"/>
      </dsp:txXfrm>
    </dsp:sp>
    <dsp:sp modelId="{2591555B-A691-464F-BBC5-F3A5AF6DEFA0}">
      <dsp:nvSpPr>
        <dsp:cNvPr id="0" name=""/>
        <dsp:cNvSpPr/>
      </dsp:nvSpPr>
      <dsp:spPr>
        <a:xfrm>
          <a:off x="2419540" y="223288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Offering personalized products or services tailored to specific customer needs, creating a more intimate customer experience.</a:t>
          </a:r>
          <a:endParaRPr lang="el-GR" sz="1600" kern="1200">
            <a:solidFill>
              <a:schemeClr val="accent1"/>
            </a:solidFill>
          </a:endParaRPr>
        </a:p>
      </dsp:txBody>
      <dsp:txXfrm>
        <a:off x="2419540" y="2232883"/>
        <a:ext cx="6886384" cy="1061433"/>
      </dsp:txXfrm>
    </dsp:sp>
    <dsp:sp modelId="{B1809A7C-F5DF-4BF1-9A7B-8F347D402867}">
      <dsp:nvSpPr>
        <dsp:cNvPr id="0" name=""/>
        <dsp:cNvSpPr/>
      </dsp:nvSpPr>
      <dsp:spPr>
        <a:xfrm>
          <a:off x="0" y="223288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Customization</a:t>
          </a:r>
          <a:r>
            <a:rPr lang="en-US" sz="1600" kern="1200">
              <a:solidFill>
                <a:schemeClr val="bg1"/>
              </a:solidFill>
            </a:rPr>
            <a:t>:</a:t>
          </a:r>
          <a:endParaRPr lang="el-GR" sz="1600" kern="1200">
            <a:solidFill>
              <a:schemeClr val="bg1"/>
            </a:solidFill>
          </a:endParaRPr>
        </a:p>
      </dsp:txBody>
      <dsp:txXfrm>
        <a:off x="51824" y="2284707"/>
        <a:ext cx="2315892" cy="1009609"/>
      </dsp:txXfrm>
    </dsp:sp>
    <dsp:sp modelId="{1F384DE9-9EF4-4989-9AB7-4B53C9C3F0DE}">
      <dsp:nvSpPr>
        <dsp:cNvPr id="0" name=""/>
        <dsp:cNvSpPr/>
      </dsp:nvSpPr>
      <dsp:spPr>
        <a:xfrm>
          <a:off x="2419540" y="3347388"/>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Solutions that help customers accomplish specific tasks more effectively or efficiently.</a:t>
          </a:r>
          <a:endParaRPr lang="el-GR" sz="1600" kern="1200">
            <a:solidFill>
              <a:schemeClr val="accent1"/>
            </a:solidFill>
          </a:endParaRPr>
        </a:p>
      </dsp:txBody>
      <dsp:txXfrm>
        <a:off x="2419540" y="3347388"/>
        <a:ext cx="6886384" cy="1061433"/>
      </dsp:txXfrm>
    </dsp:sp>
    <dsp:sp modelId="{480EB8C6-69C6-4772-B098-089AE747F852}">
      <dsp:nvSpPr>
        <dsp:cNvPr id="0" name=""/>
        <dsp:cNvSpPr/>
      </dsp:nvSpPr>
      <dsp:spPr>
        <a:xfrm>
          <a:off x="0" y="3347388"/>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Getting the Job Done</a:t>
          </a:r>
          <a:r>
            <a:rPr lang="en-US" sz="1600" kern="1200">
              <a:solidFill>
                <a:schemeClr val="bg1"/>
              </a:solidFill>
            </a:rPr>
            <a:t>:</a:t>
          </a:r>
          <a:endParaRPr lang="el-GR" sz="1600" kern="1200">
            <a:solidFill>
              <a:schemeClr val="bg1"/>
            </a:solidFill>
          </a:endParaRPr>
        </a:p>
      </dsp:txBody>
      <dsp:txXfrm>
        <a:off x="51824" y="3399212"/>
        <a:ext cx="2315892" cy="1009609"/>
      </dsp:txXfrm>
    </dsp:sp>
    <dsp:sp modelId="{D54A36B3-3C10-4019-B25E-96BD6DF04980}">
      <dsp:nvSpPr>
        <dsp:cNvPr id="0" name=""/>
        <dsp:cNvSpPr/>
      </dsp:nvSpPr>
      <dsp:spPr>
        <a:xfrm>
          <a:off x="2419540" y="446189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Aesthetically pleasing or functionally superior design elements that differentiate a product..</a:t>
          </a:r>
          <a:endParaRPr lang="el-GR" sz="1600" kern="1200">
            <a:solidFill>
              <a:schemeClr val="accent1"/>
            </a:solidFill>
          </a:endParaRPr>
        </a:p>
      </dsp:txBody>
      <dsp:txXfrm>
        <a:off x="2419540" y="4461893"/>
        <a:ext cx="6886384" cy="1061433"/>
      </dsp:txXfrm>
    </dsp:sp>
    <dsp:sp modelId="{6F69C0CB-D836-4DB0-8D88-C6E799EE3451}">
      <dsp:nvSpPr>
        <dsp:cNvPr id="0" name=""/>
        <dsp:cNvSpPr/>
      </dsp:nvSpPr>
      <dsp:spPr>
        <a:xfrm>
          <a:off x="0" y="446189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Design</a:t>
          </a:r>
          <a:r>
            <a:rPr lang="en-US" sz="1600" kern="1200">
              <a:solidFill>
                <a:schemeClr val="bg1"/>
              </a:solidFill>
            </a:rPr>
            <a:t>:</a:t>
          </a:r>
          <a:endParaRPr lang="el-GR" sz="1600" kern="1200">
            <a:solidFill>
              <a:schemeClr val="bg1"/>
            </a:solidFill>
          </a:endParaRPr>
        </a:p>
      </dsp:txBody>
      <dsp:txXfrm>
        <a:off x="51824" y="4513717"/>
        <a:ext cx="2315892" cy="10096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0" y="5523326"/>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0" y="4408821"/>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0" y="329431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0" y="217981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0" y="106530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458573" y="3874"/>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Leveraging brand reputation or status to appeal to customers seeking recognition or prestige.</a:t>
          </a:r>
          <a:endParaRPr lang="el-GR" sz="1600" kern="1200">
            <a:solidFill>
              <a:schemeClr val="accent1"/>
            </a:solidFill>
          </a:endParaRPr>
        </a:p>
      </dsp:txBody>
      <dsp:txXfrm>
        <a:off x="2458573" y="3874"/>
        <a:ext cx="6997477" cy="1061433"/>
      </dsp:txXfrm>
    </dsp:sp>
    <dsp:sp modelId="{6D516ED4-7D0B-4DC7-8085-8B811A400EBD}">
      <dsp:nvSpPr>
        <dsp:cNvPr id="0" name=""/>
        <dsp:cNvSpPr/>
      </dsp:nvSpPr>
      <dsp:spPr>
        <a:xfrm>
          <a:off x="0" y="3874"/>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Brand/Status</a:t>
          </a:r>
          <a:r>
            <a:rPr lang="en-US" sz="1600" kern="1200">
              <a:solidFill>
                <a:schemeClr val="bg1"/>
              </a:solidFill>
            </a:rPr>
            <a:t>:</a:t>
          </a:r>
          <a:endParaRPr lang="el-GR" sz="1600" kern="1200">
            <a:solidFill>
              <a:schemeClr val="bg1"/>
            </a:solidFill>
          </a:endParaRPr>
        </a:p>
      </dsp:txBody>
      <dsp:txXfrm>
        <a:off x="51824" y="55698"/>
        <a:ext cx="2354925" cy="1009609"/>
      </dsp:txXfrm>
    </dsp:sp>
    <dsp:sp modelId="{4B3EB407-58C4-4DC9-B813-025E98E576E1}">
      <dsp:nvSpPr>
        <dsp:cNvPr id="0" name=""/>
        <dsp:cNvSpPr/>
      </dsp:nvSpPr>
      <dsp:spPr>
        <a:xfrm>
          <a:off x="2458573" y="1118379"/>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Providing cost-effective solutions that appeal to budget-conscious customers.</a:t>
          </a:r>
          <a:endParaRPr lang="el-GR" sz="1600" kern="1200">
            <a:solidFill>
              <a:schemeClr val="accent1"/>
            </a:solidFill>
          </a:endParaRPr>
        </a:p>
      </dsp:txBody>
      <dsp:txXfrm>
        <a:off x="2458573" y="1118379"/>
        <a:ext cx="6997477" cy="1061433"/>
      </dsp:txXfrm>
    </dsp:sp>
    <dsp:sp modelId="{3862384A-28C9-4B45-A8B8-B867AD7E4C6F}">
      <dsp:nvSpPr>
        <dsp:cNvPr id="0" name=""/>
        <dsp:cNvSpPr/>
      </dsp:nvSpPr>
      <dsp:spPr>
        <a:xfrm>
          <a:off x="0" y="1118379"/>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Price</a:t>
          </a:r>
          <a:r>
            <a:rPr lang="en-US" sz="1600" kern="1200">
              <a:solidFill>
                <a:schemeClr val="bg1"/>
              </a:solidFill>
            </a:rPr>
            <a:t>:</a:t>
          </a:r>
          <a:endParaRPr lang="el-GR" sz="1600" kern="1200">
            <a:solidFill>
              <a:schemeClr val="bg1"/>
            </a:solidFill>
          </a:endParaRPr>
        </a:p>
      </dsp:txBody>
      <dsp:txXfrm>
        <a:off x="51824" y="1170203"/>
        <a:ext cx="2354925" cy="1009609"/>
      </dsp:txXfrm>
    </dsp:sp>
    <dsp:sp modelId="{250DF056-2A40-4B60-9121-43D235E89FD1}">
      <dsp:nvSpPr>
        <dsp:cNvPr id="0" name=""/>
        <dsp:cNvSpPr/>
      </dsp:nvSpPr>
      <dsp:spPr>
        <a:xfrm>
          <a:off x="2458573" y="223288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Helping customers save money, either through more efficient products or by reducing related costs.</a:t>
          </a:r>
          <a:endParaRPr lang="el-GR" sz="1600" kern="1200">
            <a:solidFill>
              <a:schemeClr val="accent1"/>
            </a:solidFill>
          </a:endParaRPr>
        </a:p>
      </dsp:txBody>
      <dsp:txXfrm>
        <a:off x="2458573" y="2232883"/>
        <a:ext cx="6997477" cy="1061433"/>
      </dsp:txXfrm>
    </dsp:sp>
    <dsp:sp modelId="{C780A0CE-35D7-42D2-96A3-616BFA44ED84}">
      <dsp:nvSpPr>
        <dsp:cNvPr id="0" name=""/>
        <dsp:cNvSpPr/>
      </dsp:nvSpPr>
      <dsp:spPr>
        <a:xfrm>
          <a:off x="0" y="223288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Cost Reduction</a:t>
          </a:r>
          <a:r>
            <a:rPr lang="en-US" sz="1600" kern="1200">
              <a:solidFill>
                <a:schemeClr val="bg1"/>
              </a:solidFill>
            </a:rPr>
            <a:t>:</a:t>
          </a:r>
          <a:endParaRPr lang="el-GR" sz="1600" kern="1200">
            <a:solidFill>
              <a:schemeClr val="bg1"/>
            </a:solidFill>
          </a:endParaRPr>
        </a:p>
      </dsp:txBody>
      <dsp:txXfrm>
        <a:off x="51824" y="2284707"/>
        <a:ext cx="2354925" cy="1009609"/>
      </dsp:txXfrm>
    </dsp:sp>
    <dsp:sp modelId="{8898CF35-E6A7-4CE2-879D-429A564E2F5D}">
      <dsp:nvSpPr>
        <dsp:cNvPr id="0" name=""/>
        <dsp:cNvSpPr/>
      </dsp:nvSpPr>
      <dsp:spPr>
        <a:xfrm>
          <a:off x="2458573" y="3347388"/>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Minimizing potential risks or uncertainties associated with purchasing or using the product.</a:t>
          </a:r>
          <a:endParaRPr lang="el-GR" sz="1600" kern="1200">
            <a:solidFill>
              <a:schemeClr val="accent1"/>
            </a:solidFill>
          </a:endParaRPr>
        </a:p>
      </dsp:txBody>
      <dsp:txXfrm>
        <a:off x="2458573" y="3347388"/>
        <a:ext cx="6997477" cy="1061433"/>
      </dsp:txXfrm>
    </dsp:sp>
    <dsp:sp modelId="{A261BD2F-2414-41D6-99FA-CB470D28F209}">
      <dsp:nvSpPr>
        <dsp:cNvPr id="0" name=""/>
        <dsp:cNvSpPr/>
      </dsp:nvSpPr>
      <dsp:spPr>
        <a:xfrm>
          <a:off x="0" y="3347388"/>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Risk Reduction</a:t>
          </a:r>
          <a:r>
            <a:rPr lang="en-US" sz="1600" kern="1200">
              <a:solidFill>
                <a:schemeClr val="bg1"/>
              </a:solidFill>
            </a:rPr>
            <a:t>:</a:t>
          </a:r>
          <a:endParaRPr lang="el-GR" sz="1600" kern="1200">
            <a:solidFill>
              <a:schemeClr val="bg1"/>
            </a:solidFill>
          </a:endParaRPr>
        </a:p>
      </dsp:txBody>
      <dsp:txXfrm>
        <a:off x="51824" y="3399212"/>
        <a:ext cx="2354925" cy="1009609"/>
      </dsp:txXfrm>
    </dsp:sp>
    <dsp:sp modelId="{3EE1F81F-F33E-4D15-8446-98BC778AC4F8}">
      <dsp:nvSpPr>
        <dsp:cNvPr id="0" name=""/>
        <dsp:cNvSpPr/>
      </dsp:nvSpPr>
      <dsp:spPr>
        <a:xfrm>
          <a:off x="2458573" y="446189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Making products easy to use or access, enhancing customer convenience.</a:t>
          </a:r>
          <a:endParaRPr lang="el-GR" sz="1600" kern="1200">
            <a:solidFill>
              <a:schemeClr val="accent1"/>
            </a:solidFill>
          </a:endParaRPr>
        </a:p>
      </dsp:txBody>
      <dsp:txXfrm>
        <a:off x="2458573" y="4461893"/>
        <a:ext cx="6997477" cy="1061433"/>
      </dsp:txXfrm>
    </dsp:sp>
    <dsp:sp modelId="{5CF54CC3-F17E-4685-94B4-A85FBFED4B9C}">
      <dsp:nvSpPr>
        <dsp:cNvPr id="0" name=""/>
        <dsp:cNvSpPr/>
      </dsp:nvSpPr>
      <dsp:spPr>
        <a:xfrm>
          <a:off x="0" y="446189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Convenience/Usability</a:t>
          </a:r>
          <a:r>
            <a:rPr lang="en-US" sz="1600" kern="1200">
              <a:solidFill>
                <a:schemeClr val="bg1"/>
              </a:solidFill>
            </a:rPr>
            <a:t>:</a:t>
          </a:r>
          <a:endParaRPr lang="el-GR" sz="1600" kern="1200">
            <a:solidFill>
              <a:schemeClr val="bg1"/>
            </a:solidFill>
          </a:endParaRPr>
        </a:p>
      </dsp:txBody>
      <dsp:txXfrm>
        <a:off x="51824" y="4513717"/>
        <a:ext cx="2354925" cy="100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558552" y="1907688"/>
          <a:ext cx="2424755" cy="209751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Functions:</a:t>
          </a:r>
          <a:endParaRPr lang="en-GB" sz="2000" kern="1200" dirty="0"/>
        </a:p>
      </dsp:txBody>
      <dsp:txXfrm>
        <a:off x="4960368" y="2255275"/>
        <a:ext cx="1621123" cy="1402337"/>
      </dsp:txXfrm>
    </dsp:sp>
    <dsp:sp modelId="{F0525994-9ED3-4265-A594-71986B359B11}">
      <dsp:nvSpPr>
        <dsp:cNvPr id="0" name=""/>
        <dsp:cNvSpPr/>
      </dsp:nvSpPr>
      <dsp:spPr>
        <a:xfrm>
          <a:off x="6076915" y="904171"/>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781907" y="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Awareness:</a:t>
          </a:r>
          <a:endParaRPr lang="en-GB" sz="1200" kern="1200"/>
        </a:p>
        <a:p>
          <a:pPr marL="57150" lvl="1" indent="-57150" algn="ctr" defTabSz="466725">
            <a:lnSpc>
              <a:spcPct val="90000"/>
            </a:lnSpc>
            <a:spcBef>
              <a:spcPct val="0"/>
            </a:spcBef>
            <a:spcAft>
              <a:spcPct val="15000"/>
            </a:spcAft>
            <a:buChar char="•"/>
          </a:pPr>
          <a:r>
            <a:rPr lang="en-US" sz="1050" b="0" kern="1200"/>
            <a:t>Creating awareness about the product or service through advertising and marketing campaigns.</a:t>
          </a:r>
          <a:endParaRPr lang="en-GB" sz="1050" b="0" kern="1200"/>
        </a:p>
      </dsp:txBody>
      <dsp:txXfrm>
        <a:off x="5111207" y="284883"/>
        <a:ext cx="1328470" cy="1149282"/>
      </dsp:txXfrm>
    </dsp:sp>
    <dsp:sp modelId="{0089CD56-2B86-4113-BCFA-A39E46918A3C}">
      <dsp:nvSpPr>
        <dsp:cNvPr id="0" name=""/>
        <dsp:cNvSpPr/>
      </dsp:nvSpPr>
      <dsp:spPr>
        <a:xfrm>
          <a:off x="7144620" y="2377810"/>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604281" y="105733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Evaluation:</a:t>
          </a:r>
          <a:endParaRPr lang="el-GR" sz="1200" kern="1200"/>
        </a:p>
        <a:p>
          <a:pPr marL="57150" lvl="1" indent="-57150" algn="ctr" defTabSz="466725">
            <a:lnSpc>
              <a:spcPct val="90000"/>
            </a:lnSpc>
            <a:spcBef>
              <a:spcPct val="0"/>
            </a:spcBef>
            <a:spcAft>
              <a:spcPct val="15000"/>
            </a:spcAft>
            <a:buChar char="•"/>
          </a:pPr>
          <a:r>
            <a:rPr lang="en-US" sz="1050" b="0" kern="1200"/>
            <a:t>Helping potential customers evaluate the value proposition through demonstrations, reviews, and comparisons.</a:t>
          </a:r>
          <a:endParaRPr lang="el-GR" sz="1050" b="0" kern="1200"/>
        </a:p>
      </dsp:txBody>
      <dsp:txXfrm>
        <a:off x="6933581" y="1342213"/>
        <a:ext cx="1328470" cy="1149282"/>
      </dsp:txXfrm>
    </dsp:sp>
    <dsp:sp modelId="{C1D637D4-D2F4-4531-94BA-F347F54944F2}">
      <dsp:nvSpPr>
        <dsp:cNvPr id="0" name=""/>
        <dsp:cNvSpPr/>
      </dsp:nvSpPr>
      <dsp:spPr>
        <a:xfrm>
          <a:off x="6402923" y="4041272"/>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604281" y="3135918"/>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Purchase:</a:t>
          </a:r>
          <a:endParaRPr lang="el-GR" sz="1200" kern="1200"/>
        </a:p>
        <a:p>
          <a:pPr marL="57150" lvl="1" indent="-57150" algn="ctr" defTabSz="466725">
            <a:lnSpc>
              <a:spcPct val="90000"/>
            </a:lnSpc>
            <a:spcBef>
              <a:spcPct val="0"/>
            </a:spcBef>
            <a:spcAft>
              <a:spcPct val="15000"/>
            </a:spcAft>
            <a:buChar char="•"/>
          </a:pPr>
          <a:r>
            <a:rPr lang="en-US" sz="1050" b="0" kern="1200"/>
            <a:t>Facilitating the buying process, whether through e-commerce, retail stores, or direct sales.</a:t>
          </a:r>
          <a:endParaRPr lang="el-GR" sz="1050" b="0" kern="1200"/>
        </a:p>
      </dsp:txBody>
      <dsp:txXfrm>
        <a:off x="6933581" y="3420801"/>
        <a:ext cx="1328470" cy="1149282"/>
      </dsp:txXfrm>
    </dsp:sp>
    <dsp:sp modelId="{7ED13AD5-9AA1-4A52-8290-D944B2F01CCC}">
      <dsp:nvSpPr>
        <dsp:cNvPr id="0" name=""/>
        <dsp:cNvSpPr/>
      </dsp:nvSpPr>
      <dsp:spPr>
        <a:xfrm>
          <a:off x="4563064" y="4213946"/>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781907" y="4194432"/>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Delivery:</a:t>
          </a:r>
          <a:endParaRPr lang="el-GR" sz="1200" kern="1200"/>
        </a:p>
        <a:p>
          <a:pPr marL="57150" lvl="1" indent="-57150" algn="ctr" defTabSz="466725">
            <a:lnSpc>
              <a:spcPct val="90000"/>
            </a:lnSpc>
            <a:spcBef>
              <a:spcPct val="0"/>
            </a:spcBef>
            <a:spcAft>
              <a:spcPct val="15000"/>
            </a:spcAft>
            <a:buChar char="•"/>
          </a:pPr>
          <a:r>
            <a:rPr lang="en-US" sz="1050" b="0" kern="1200"/>
            <a:t>Ensuring the product reaches the customer, including logistics and fulfillment processes.</a:t>
          </a:r>
          <a:endParaRPr lang="el-GR" sz="1050" b="0" kern="1200"/>
        </a:p>
      </dsp:txBody>
      <dsp:txXfrm>
        <a:off x="5111207" y="4479315"/>
        <a:ext cx="1328470" cy="1149282"/>
      </dsp:txXfrm>
    </dsp:sp>
    <dsp:sp modelId="{98F4C660-DC97-43D8-A3AD-48FCA1250E82}">
      <dsp:nvSpPr>
        <dsp:cNvPr id="0" name=""/>
        <dsp:cNvSpPr/>
      </dsp:nvSpPr>
      <dsp:spPr>
        <a:xfrm>
          <a:off x="2951073" y="3137101"/>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After-sales:</a:t>
          </a:r>
          <a:endParaRPr lang="el-GR" sz="1200" kern="1200"/>
        </a:p>
        <a:p>
          <a:pPr marL="57150" lvl="1" indent="-57150" algn="ctr" defTabSz="466725">
            <a:lnSpc>
              <a:spcPct val="90000"/>
            </a:lnSpc>
            <a:spcBef>
              <a:spcPct val="0"/>
            </a:spcBef>
            <a:spcAft>
              <a:spcPct val="15000"/>
            </a:spcAft>
            <a:buChar char="•"/>
          </a:pPr>
          <a:r>
            <a:rPr lang="en-US" sz="1050" b="0" kern="1200"/>
            <a:t>Providing customer support and services post-purchase, such as warranties, repairs, or customer service.</a:t>
          </a:r>
          <a:endParaRPr lang="el-GR" sz="1050" b="0" kern="1200"/>
        </a:p>
      </dsp:txBody>
      <dsp:txXfrm>
        <a:off x="3280373" y="3421984"/>
        <a:ext cx="1328470" cy="11492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Transactional:</a:t>
          </a:r>
          <a:endParaRPr lang="en-GB" sz="1600" kern="120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One-time interactions with no ongoing engagement, typical in low-involvement purchases.</a:t>
          </a:r>
          <a:endParaRPr lang="en-GB" sz="1600" b="0" kern="1200">
            <a:solidFill>
              <a:schemeClr val="accent1"/>
            </a:solidFill>
          </a:endParaRP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Long-term:</a:t>
          </a:r>
          <a:endParaRPr lang="el-GR" sz="1600" kern="120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Ongoing interactions that foster loyalty and repeat business, common in subscription models or loyalty programs.</a:t>
          </a:r>
          <a:endParaRPr lang="el-GR" sz="1600" b="0" kern="1200">
            <a:solidFill>
              <a:schemeClr val="accent1"/>
            </a:solidFill>
          </a:endParaRP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Personal Assistance:</a:t>
          </a:r>
          <a:endParaRPr lang="el-GR" sz="1600" kern="120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 Direct interaction between customer service representatives and customers, offering personalized advice or support.</a:t>
          </a:r>
          <a:endParaRPr lang="el-GR" sz="1600" b="0" kern="1200">
            <a:solidFill>
              <a:schemeClr val="accent1"/>
            </a:solidFill>
          </a:endParaRP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Self-Service:</a:t>
          </a:r>
          <a:endParaRPr lang="el-GR" sz="1600" kern="120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a:solidFill>
                <a:schemeClr val="accent1"/>
              </a:solidFill>
            </a:rPr>
            <a:t>Providing tools and resources for customers to serve themselves, such as online FAQs or self-checkout options.</a:t>
          </a:r>
          <a:endParaRPr lang="el-GR" sz="1600" b="0" kern="1200">
            <a:solidFill>
              <a:schemeClr val="accent1"/>
            </a:solidFill>
          </a:endParaRP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Automated Services:</a:t>
          </a:r>
          <a:endParaRPr lang="el-GR" sz="1600" kern="120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accent1"/>
              </a:solidFill>
            </a:rPr>
            <a:t>Using technology to interact with customers, such as automated emails, chatbots, or recommendation engines.</a:t>
          </a:r>
          <a:endParaRPr lang="el-GR" sz="1600" b="0" kern="1200" dirty="0">
            <a:solidFill>
              <a:schemeClr val="accent1"/>
            </a:solidFill>
          </a:endParaRP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Communities:</a:t>
          </a:r>
          <a:endParaRPr lang="el-GR" sz="1600" kern="120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accent1"/>
              </a:solidFill>
            </a:rPr>
            <a:t>Creating forums or groups where customers can interact with each other and the brand, often seen in lifestyle brands or tech products.</a:t>
          </a:r>
          <a:endParaRPr lang="el-GR" sz="1600" b="0" kern="1200" dirty="0">
            <a:solidFill>
              <a:schemeClr val="accent1"/>
            </a:solidFill>
          </a:endParaRP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404613"/>
          <a:ext cx="9295111" cy="7969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58216"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Selling ownership rights to a physical product (e.g., retail sales).</a:t>
          </a:r>
          <a:endParaRPr lang="en-GB" sz="1600" kern="1200">
            <a:solidFill>
              <a:schemeClr val="accent1"/>
            </a:solidFill>
          </a:endParaRPr>
        </a:p>
      </dsp:txBody>
      <dsp:txXfrm>
        <a:off x="0" y="404613"/>
        <a:ext cx="9295111" cy="796950"/>
      </dsp:txXfrm>
    </dsp:sp>
    <dsp:sp modelId="{B62FCFC5-5EA9-48F7-83FB-B568A14F0C15}">
      <dsp:nvSpPr>
        <dsp:cNvPr id="0" name=""/>
        <dsp:cNvSpPr/>
      </dsp:nvSpPr>
      <dsp:spPr>
        <a:xfrm>
          <a:off x="464755" y="79893"/>
          <a:ext cx="6506577"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Asset Sale:</a:t>
          </a:r>
          <a:endParaRPr lang="en-GB" sz="1600" kern="1200">
            <a:solidFill>
              <a:schemeClr val="bg1"/>
            </a:solidFill>
          </a:endParaRPr>
        </a:p>
      </dsp:txBody>
      <dsp:txXfrm>
        <a:off x="496458" y="111596"/>
        <a:ext cx="6443171" cy="586034"/>
      </dsp:txXfrm>
    </dsp:sp>
    <dsp:sp modelId="{72FBDE6C-0788-45D1-937D-BFC4B1BAC63E}">
      <dsp:nvSpPr>
        <dsp:cNvPr id="0" name=""/>
        <dsp:cNvSpPr/>
      </dsp:nvSpPr>
      <dsp:spPr>
        <a:xfrm>
          <a:off x="0" y="1645083"/>
          <a:ext cx="9295111" cy="7969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58216"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Charging customers for the use of a particular service (e.g., telecom services).</a:t>
          </a:r>
        </a:p>
      </dsp:txBody>
      <dsp:txXfrm>
        <a:off x="0" y="1645083"/>
        <a:ext cx="9295111" cy="796950"/>
      </dsp:txXfrm>
    </dsp:sp>
    <dsp:sp modelId="{E522136B-6423-4C8B-9752-E340DCE99111}">
      <dsp:nvSpPr>
        <dsp:cNvPr id="0" name=""/>
        <dsp:cNvSpPr/>
      </dsp:nvSpPr>
      <dsp:spPr>
        <a:xfrm>
          <a:off x="464755" y="1320363"/>
          <a:ext cx="6506577"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Usage Fee:</a:t>
          </a:r>
        </a:p>
      </dsp:txBody>
      <dsp:txXfrm>
        <a:off x="496458" y="1352066"/>
        <a:ext cx="6443171" cy="586034"/>
      </dsp:txXfrm>
    </dsp:sp>
    <dsp:sp modelId="{394CCC9B-A33C-4ABE-8CB5-4B072D07ADDA}">
      <dsp:nvSpPr>
        <dsp:cNvPr id="0" name=""/>
        <dsp:cNvSpPr/>
      </dsp:nvSpPr>
      <dsp:spPr>
        <a:xfrm>
          <a:off x="0" y="2885553"/>
          <a:ext cx="9295111" cy="10048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58216"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Regular payments for ongoing access to a product or service (e.g., streaming services).</a:t>
          </a:r>
        </a:p>
      </dsp:txBody>
      <dsp:txXfrm>
        <a:off x="0" y="2885553"/>
        <a:ext cx="9295111" cy="1004850"/>
      </dsp:txXfrm>
    </dsp:sp>
    <dsp:sp modelId="{894EDDC2-D6AD-4C88-A538-2CA0DD3993B2}">
      <dsp:nvSpPr>
        <dsp:cNvPr id="0" name=""/>
        <dsp:cNvSpPr/>
      </dsp:nvSpPr>
      <dsp:spPr>
        <a:xfrm>
          <a:off x="464755" y="2560833"/>
          <a:ext cx="6506577"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Subscription Fees:</a:t>
          </a:r>
        </a:p>
      </dsp:txBody>
      <dsp:txXfrm>
        <a:off x="496458" y="2592536"/>
        <a:ext cx="6443171" cy="586034"/>
      </dsp:txXfrm>
    </dsp:sp>
    <dsp:sp modelId="{47D8DE49-BABC-44BD-8204-8DC40C22B156}">
      <dsp:nvSpPr>
        <dsp:cNvPr id="0" name=""/>
        <dsp:cNvSpPr/>
      </dsp:nvSpPr>
      <dsp:spPr>
        <a:xfrm>
          <a:off x="0" y="4333923"/>
          <a:ext cx="9295111" cy="10048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58216"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Temporarily granting customers access to a product for a fee (e.g., equipment rentals).</a:t>
          </a:r>
        </a:p>
      </dsp:txBody>
      <dsp:txXfrm>
        <a:off x="0" y="4333923"/>
        <a:ext cx="9295111" cy="1004850"/>
      </dsp:txXfrm>
    </dsp:sp>
    <dsp:sp modelId="{CAF84CF4-0216-4788-A10D-972A14DDAA0E}">
      <dsp:nvSpPr>
        <dsp:cNvPr id="0" name=""/>
        <dsp:cNvSpPr/>
      </dsp:nvSpPr>
      <dsp:spPr>
        <a:xfrm>
          <a:off x="464755" y="4009203"/>
          <a:ext cx="6506577"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Lending/Renting/Leasing:</a:t>
          </a:r>
        </a:p>
      </dsp:txBody>
      <dsp:txXfrm>
        <a:off x="496458" y="4040906"/>
        <a:ext cx="6443171" cy="58603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04170"/>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Granting permission to use intellectual property in exchange for fees (e.g., software licenses).</a:t>
          </a:r>
        </a:p>
      </dsp:txBody>
      <dsp:txXfrm>
        <a:off x="0" y="404170"/>
        <a:ext cx="9822706" cy="1105650"/>
      </dsp:txXfrm>
    </dsp:sp>
    <dsp:sp modelId="{C6914186-86F6-4DD6-9D41-F9E80B776DF4}">
      <dsp:nvSpPr>
        <dsp:cNvPr id="0" name=""/>
        <dsp:cNvSpPr/>
      </dsp:nvSpPr>
      <dsp:spPr>
        <a:xfrm>
          <a:off x="491135" y="565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Licensing:</a:t>
          </a:r>
        </a:p>
      </dsp:txBody>
      <dsp:txXfrm>
        <a:off x="530043" y="44558"/>
        <a:ext cx="6798078" cy="719224"/>
      </dsp:txXfrm>
    </dsp:sp>
    <dsp:sp modelId="{99EA2A13-F44C-4D79-96D3-281A1CE31158}">
      <dsp:nvSpPr>
        <dsp:cNvPr id="0" name=""/>
        <dsp:cNvSpPr/>
      </dsp:nvSpPr>
      <dsp:spPr>
        <a:xfrm>
          <a:off x="0" y="2054140"/>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Revenue from intermediary services between two parties (e.g., real estate commissions).</a:t>
          </a:r>
        </a:p>
      </dsp:txBody>
      <dsp:txXfrm>
        <a:off x="0" y="2054140"/>
        <a:ext cx="9822706" cy="1105650"/>
      </dsp:txXfrm>
    </dsp:sp>
    <dsp:sp modelId="{8247FDE0-F0B0-4978-BA7C-AC48A4DBF58F}">
      <dsp:nvSpPr>
        <dsp:cNvPr id="0" name=""/>
        <dsp:cNvSpPr/>
      </dsp:nvSpPr>
      <dsp:spPr>
        <a:xfrm>
          <a:off x="491135" y="165562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Brokerage Fees:</a:t>
          </a:r>
        </a:p>
      </dsp:txBody>
      <dsp:txXfrm>
        <a:off x="530043" y="1694528"/>
        <a:ext cx="6798078" cy="719224"/>
      </dsp:txXfrm>
    </dsp:sp>
    <dsp:sp modelId="{0C1458AA-710D-4558-8D12-151763BB4C3F}">
      <dsp:nvSpPr>
        <dsp:cNvPr id="0" name=""/>
        <dsp:cNvSpPr/>
      </dsp:nvSpPr>
      <dsp:spPr>
        <a:xfrm>
          <a:off x="0" y="3704109"/>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 Revenue from advertising a product, service, or brand to a customer base (e.g., online ads)</a:t>
          </a:r>
          <a:endParaRPr lang="en-GB" sz="1600" kern="1200">
            <a:solidFill>
              <a:schemeClr val="accent1"/>
            </a:solidFill>
          </a:endParaRPr>
        </a:p>
      </dsp:txBody>
      <dsp:txXfrm>
        <a:off x="0" y="3704109"/>
        <a:ext cx="9822706" cy="1105650"/>
      </dsp:txXfrm>
    </dsp:sp>
    <dsp:sp modelId="{EC6E9218-6571-44F5-B35B-6C8D724F6034}">
      <dsp:nvSpPr>
        <dsp:cNvPr id="0" name=""/>
        <dsp:cNvSpPr/>
      </dsp:nvSpPr>
      <dsp:spPr>
        <a:xfrm>
          <a:off x="491135" y="330559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Advertising:</a:t>
          </a:r>
          <a:endParaRPr lang="en-GB" sz="1600" kern="1200">
            <a:solidFill>
              <a:schemeClr val="bg1"/>
            </a:solidFill>
          </a:endParaRPr>
        </a:p>
      </dsp:txBody>
      <dsp:txXfrm>
        <a:off x="530043" y="3344498"/>
        <a:ext cx="6798078" cy="71922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1118677"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dirty="0"/>
            <a:t>Physical Resources</a:t>
          </a:r>
          <a:r>
            <a:rPr lang="en-US" sz="1600" kern="1200" dirty="0"/>
            <a:t>:</a:t>
          </a:r>
          <a:endParaRPr lang="en-GB" sz="1600" kern="1200" dirty="0"/>
        </a:p>
        <a:p>
          <a:pPr marL="171450" lvl="1" indent="-171450" algn="l" defTabSz="711200">
            <a:lnSpc>
              <a:spcPct val="150000"/>
            </a:lnSpc>
            <a:spcBef>
              <a:spcPct val="0"/>
            </a:spcBef>
            <a:spcAft>
              <a:spcPct val="15000"/>
            </a:spcAft>
            <a:buChar char="•"/>
          </a:pPr>
          <a:r>
            <a:rPr lang="en-US" sz="1600" kern="1200"/>
            <a:t>Tangible assets like buildings, vehicles, machines, and distribution networks.</a:t>
          </a:r>
          <a:endParaRPr lang="en-GB" sz="1600" kern="1200"/>
        </a:p>
      </dsp:txBody>
      <dsp:txXfrm>
        <a:off x="1118677" y="2103"/>
        <a:ext cx="3223866" cy="1934320"/>
      </dsp:txXfrm>
    </dsp:sp>
    <dsp:sp modelId="{F52C6C01-93BF-44D5-B32D-39C7B83B4391}">
      <dsp:nvSpPr>
        <dsp:cNvPr id="0" name=""/>
        <dsp:cNvSpPr/>
      </dsp:nvSpPr>
      <dsp:spPr>
        <a:xfrm>
          <a:off x="4664930"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Intellectual Resources</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dirty="0"/>
            <a:t>Intangible assets such as brands, proprietary knowledge, patents, and copyrights.</a:t>
          </a:r>
          <a:endParaRPr lang="el-GR" sz="1600" kern="1200" dirty="0"/>
        </a:p>
      </dsp:txBody>
      <dsp:txXfrm>
        <a:off x="4664930" y="2103"/>
        <a:ext cx="3223866"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Human Resources</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 Employees with specific skills and expertise crucial for business operations.</a:t>
          </a:r>
          <a:endParaRPr lang="el-GR" sz="1600" kern="1200"/>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Financial Resources</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Funds and financial instruments that support business activities.</a:t>
          </a:r>
          <a:endParaRPr lang="el-GR" sz="1600" kern="1200"/>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0"/>
          <a:ext cx="1210524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265928" y="0"/>
          <a:ext cx="2246298" cy="5354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1"/>
            </a:solidFill>
          </a:endParaRPr>
        </a:p>
        <a:p>
          <a:pPr marL="0" lvl="0" indent="0" algn="l" defTabSz="711200">
            <a:lnSpc>
              <a:spcPct val="150000"/>
            </a:lnSpc>
            <a:spcBef>
              <a:spcPct val="0"/>
            </a:spcBef>
            <a:spcAft>
              <a:spcPct val="35000"/>
            </a:spcAft>
            <a:buNone/>
          </a:pPr>
          <a:r>
            <a:rPr lang="en-US" sz="1600" b="1" kern="1200" dirty="0">
              <a:solidFill>
                <a:schemeClr val="bg1"/>
              </a:solidFill>
            </a:rPr>
            <a:t>IMPORTANCE </a:t>
          </a:r>
        </a:p>
        <a:p>
          <a:pPr marL="0" lvl="0" indent="0" algn="l" defTabSz="711200">
            <a:lnSpc>
              <a:spcPct val="150000"/>
            </a:lnSpc>
            <a:spcBef>
              <a:spcPct val="0"/>
            </a:spcBef>
            <a:spcAft>
              <a:spcPct val="35000"/>
            </a:spcAft>
            <a:buNone/>
          </a:pPr>
          <a:r>
            <a:rPr lang="en-US" sz="1600" b="1" kern="1200" dirty="0">
              <a:solidFill>
                <a:schemeClr val="bg1"/>
              </a:solidFill>
            </a:rPr>
            <a:t>OF ALIGNMENT </a:t>
          </a:r>
          <a:endParaRPr lang="el-GR" sz="1600" b="1" kern="1200" dirty="0">
            <a:solidFill>
              <a:schemeClr val="bg1"/>
            </a:solidFill>
          </a:endParaRPr>
        </a:p>
        <a:p>
          <a:pPr marL="0" lvl="0" indent="0" algn="l" defTabSz="711200">
            <a:lnSpc>
              <a:spcPct val="150000"/>
            </a:lnSpc>
            <a:spcBef>
              <a:spcPct val="0"/>
            </a:spcBef>
            <a:spcAft>
              <a:spcPct val="35000"/>
            </a:spcAft>
            <a:buNone/>
          </a:pPr>
          <a:r>
            <a:rPr lang="en-US" sz="1600" b="1" kern="1200" dirty="0">
              <a:solidFill>
                <a:schemeClr val="bg1"/>
              </a:solidFill>
            </a:rPr>
            <a:t>WITH COMPANY CULTURE</a:t>
          </a:r>
          <a:endParaRPr lang="en-GB" sz="1600" b="1" kern="1200" dirty="0">
            <a:solidFill>
              <a:schemeClr val="bg1"/>
            </a:solidFill>
          </a:endParaRPr>
        </a:p>
      </dsp:txBody>
      <dsp:txXfrm>
        <a:off x="265928" y="0"/>
        <a:ext cx="2246298" cy="5354977"/>
      </dsp:txXfrm>
    </dsp:sp>
    <dsp:sp modelId="{573442EF-0A2A-4708-92BC-8D6F7FD8E529}">
      <dsp:nvSpPr>
        <dsp:cNvPr id="0" name=""/>
        <dsp:cNvSpPr/>
      </dsp:nvSpPr>
      <dsp:spPr>
        <a:xfrm>
          <a:off x="2427877"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dirty="0">
              <a:solidFill>
                <a:schemeClr val="accent1"/>
              </a:solidFill>
            </a:rPr>
            <a:t>Consistency</a:t>
          </a:r>
        </a:p>
      </dsp:txBody>
      <dsp:txXfrm>
        <a:off x="2427877" y="62949"/>
        <a:ext cx="4660520" cy="1258994"/>
      </dsp:txXfrm>
    </dsp:sp>
    <dsp:sp modelId="{24A63FC7-31BF-483C-B80D-B9F138616F35}">
      <dsp:nvSpPr>
        <dsp:cNvPr id="0" name=""/>
        <dsp:cNvSpPr/>
      </dsp:nvSpPr>
      <dsp:spPr>
        <a:xfrm>
          <a:off x="7269976"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Ensures that the vision, mission, and values are integrated into everyday operations and decision-making processes.</a:t>
          </a:r>
          <a:endParaRPr lang="en-GB" sz="1600" kern="1200" dirty="0">
            <a:solidFill>
              <a:schemeClr val="accent1"/>
            </a:solidFill>
          </a:endParaRPr>
        </a:p>
      </dsp:txBody>
      <dsp:txXfrm>
        <a:off x="7269976" y="62949"/>
        <a:ext cx="4660520" cy="1258994"/>
      </dsp:txXfrm>
    </dsp:sp>
    <dsp:sp modelId="{1D73DC33-0006-45B6-B28D-39FEFA821553}">
      <dsp:nvSpPr>
        <dsp:cNvPr id="0" name=""/>
        <dsp:cNvSpPr/>
      </dsp:nvSpPr>
      <dsp:spPr>
        <a:xfrm>
          <a:off x="2246298" y="1321944"/>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427877" y="1384894"/>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Employee Engagement</a:t>
          </a:r>
        </a:p>
      </dsp:txBody>
      <dsp:txXfrm>
        <a:off x="2427877" y="1384894"/>
        <a:ext cx="4660520" cy="1258994"/>
      </dsp:txXfrm>
    </dsp:sp>
    <dsp:sp modelId="{79ED3B64-B252-410B-ADA7-9F83C00D5B6D}">
      <dsp:nvSpPr>
        <dsp:cNvPr id="0" name=""/>
        <dsp:cNvSpPr/>
      </dsp:nvSpPr>
      <dsp:spPr>
        <a:xfrm>
          <a:off x="7298172" y="1418496"/>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A clear and consistent alignment creates a strong sense of purpose among employees, boosting motivation and innovation.</a:t>
          </a:r>
          <a:endParaRPr lang="en-GB" sz="1600" kern="1200" dirty="0">
            <a:solidFill>
              <a:schemeClr val="accent1"/>
            </a:solidFill>
          </a:endParaRPr>
        </a:p>
      </dsp:txBody>
      <dsp:txXfrm>
        <a:off x="7298172" y="1418496"/>
        <a:ext cx="4660520" cy="1258994"/>
      </dsp:txXfrm>
    </dsp:sp>
    <dsp:sp modelId="{748C2743-62AC-4126-850D-653549A05FCC}">
      <dsp:nvSpPr>
        <dsp:cNvPr id="0" name=""/>
        <dsp:cNvSpPr/>
      </dsp:nvSpPr>
      <dsp:spPr>
        <a:xfrm>
          <a:off x="2246298" y="2643889"/>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427877"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Brand Identity and Trust</a:t>
          </a:r>
          <a:endParaRPr lang="en-GB" sz="1600" b="1" kern="1200" dirty="0">
            <a:solidFill>
              <a:schemeClr val="accent1"/>
            </a:solidFill>
          </a:endParaRPr>
        </a:p>
      </dsp:txBody>
      <dsp:txXfrm>
        <a:off x="2427877" y="2706838"/>
        <a:ext cx="4660520" cy="1258994"/>
      </dsp:txXfrm>
    </dsp:sp>
    <dsp:sp modelId="{AF10BDD0-E1E9-4560-B17A-AF5CCDB29E63}">
      <dsp:nvSpPr>
        <dsp:cNvPr id="0" name=""/>
        <dsp:cNvSpPr/>
      </dsp:nvSpPr>
      <dsp:spPr>
        <a:xfrm>
          <a:off x="7269976"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Helps build a strong, trustworthy brand identity by aligning internal and external messaging.</a:t>
          </a:r>
          <a:endParaRPr lang="en-GB" sz="1600" kern="1200" dirty="0">
            <a:solidFill>
              <a:schemeClr val="accent1"/>
            </a:solidFill>
          </a:endParaRPr>
        </a:p>
      </dsp:txBody>
      <dsp:txXfrm>
        <a:off x="7269976" y="2706838"/>
        <a:ext cx="4660520" cy="1258994"/>
      </dsp:txXfrm>
    </dsp:sp>
    <dsp:sp modelId="{1257CC65-AA98-41B8-A8E4-EE1B4F362038}">
      <dsp:nvSpPr>
        <dsp:cNvPr id="0" name=""/>
        <dsp:cNvSpPr/>
      </dsp:nvSpPr>
      <dsp:spPr>
        <a:xfrm>
          <a:off x="2246298" y="3965833"/>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427877"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Adaptability</a:t>
          </a:r>
        </a:p>
      </dsp:txBody>
      <dsp:txXfrm>
        <a:off x="2427877" y="4028783"/>
        <a:ext cx="4660520" cy="1258994"/>
      </dsp:txXfrm>
    </dsp:sp>
    <dsp:sp modelId="{3BB96538-C14E-43D2-9707-A4CAF526CEBB}">
      <dsp:nvSpPr>
        <dsp:cNvPr id="0" name=""/>
        <dsp:cNvSpPr/>
      </dsp:nvSpPr>
      <dsp:spPr>
        <a:xfrm>
          <a:off x="7269976"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Facilitates the company's ability to adapt to market changes while staying true to its core principles.</a:t>
          </a:r>
          <a:endParaRPr lang="en-GB" sz="1600" kern="1200" dirty="0">
            <a:solidFill>
              <a:schemeClr val="accent1"/>
            </a:solidFill>
          </a:endParaRPr>
        </a:p>
      </dsp:txBody>
      <dsp:txXfrm>
        <a:off x="7269976" y="4028783"/>
        <a:ext cx="4660520" cy="1258994"/>
      </dsp:txXfrm>
    </dsp:sp>
    <dsp:sp modelId="{8295BC59-B715-40E2-8B30-B7EC151FDDA7}">
      <dsp:nvSpPr>
        <dsp:cNvPr id="0" name=""/>
        <dsp:cNvSpPr/>
      </dsp:nvSpPr>
      <dsp:spPr>
        <a:xfrm>
          <a:off x="2246298" y="5287778"/>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2945"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Production:</a:t>
          </a:r>
          <a:endParaRPr lang="en-GB" sz="1600" kern="1200"/>
        </a:p>
      </dsp:txBody>
      <dsp:txXfrm>
        <a:off x="35811" y="804082"/>
        <a:ext cx="3093327" cy="1056397"/>
      </dsp:txXfrm>
    </dsp:sp>
    <dsp:sp modelId="{B82B9BDE-C552-45BC-9B2B-7E0EED0062CF}">
      <dsp:nvSpPr>
        <dsp:cNvPr id="0" name=""/>
        <dsp:cNvSpPr/>
      </dsp:nvSpPr>
      <dsp:spPr>
        <a:xfrm>
          <a:off x="318851"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34757"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dirty="0">
              <a:solidFill>
                <a:schemeClr val="accent1"/>
              </a:solidFill>
            </a:rPr>
            <a:t>Designing, making, and delivering a product in substantial quantities or of superior quality.</a:t>
          </a:r>
          <a:endParaRPr lang="en-GB" sz="1600" b="0" kern="1200" dirty="0">
            <a:solidFill>
              <a:schemeClr val="accent1"/>
            </a:solidFill>
          </a:endParaRPr>
        </a:p>
      </dsp:txBody>
      <dsp:txXfrm>
        <a:off x="681020" y="2334491"/>
        <a:ext cx="2782622" cy="1487003"/>
      </dsp:txXfrm>
    </dsp:sp>
    <dsp:sp modelId="{64B38F9D-604A-4A03-AE6A-13E69A0871E4}">
      <dsp:nvSpPr>
        <dsp:cNvPr id="0" name=""/>
        <dsp:cNvSpPr/>
      </dsp:nvSpPr>
      <dsp:spPr>
        <a:xfrm>
          <a:off x="3951769"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Problem Solving:</a:t>
          </a:r>
          <a:endParaRPr lang="el-GR" sz="1600" kern="1200"/>
        </a:p>
      </dsp:txBody>
      <dsp:txXfrm>
        <a:off x="3984635" y="804082"/>
        <a:ext cx="3093327" cy="1056397"/>
      </dsp:txXfrm>
    </dsp:sp>
    <dsp:sp modelId="{42476BF7-D9C0-4210-AEC8-23089F5A56C1}">
      <dsp:nvSpPr>
        <dsp:cNvPr id="0" name=""/>
        <dsp:cNvSpPr/>
      </dsp:nvSpPr>
      <dsp:spPr>
        <a:xfrm>
          <a:off x="4267675"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583581"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a:solidFill>
                <a:schemeClr val="accent1"/>
              </a:solidFill>
            </a:rPr>
            <a:t>Offering new solutions to individual customer problems through services such as consulting.</a:t>
          </a:r>
          <a:endParaRPr lang="el-GR" sz="1600" b="0" kern="1200">
            <a:solidFill>
              <a:schemeClr val="accent1"/>
            </a:solidFill>
          </a:endParaRPr>
        </a:p>
      </dsp:txBody>
      <dsp:txXfrm>
        <a:off x="4629844" y="2334491"/>
        <a:ext cx="2782622" cy="1487003"/>
      </dsp:txXfrm>
    </dsp:sp>
    <dsp:sp modelId="{DD2983CA-F783-47AA-8FF2-89D0311B0544}">
      <dsp:nvSpPr>
        <dsp:cNvPr id="0" name=""/>
        <dsp:cNvSpPr/>
      </dsp:nvSpPr>
      <dsp:spPr>
        <a:xfrm>
          <a:off x="7900594"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Platform/Network:</a:t>
          </a:r>
          <a:endParaRPr lang="el-GR" sz="1600" kern="1200"/>
        </a:p>
      </dsp:txBody>
      <dsp:txXfrm>
        <a:off x="7933460" y="804082"/>
        <a:ext cx="3093327" cy="1056397"/>
      </dsp:txXfrm>
    </dsp:sp>
    <dsp:sp modelId="{AB23DCDE-556E-4AE3-B126-12889BDFCB98}">
      <dsp:nvSpPr>
        <dsp:cNvPr id="0" name=""/>
        <dsp:cNvSpPr/>
      </dsp:nvSpPr>
      <dsp:spPr>
        <a:xfrm>
          <a:off x="8216499"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532405"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dirty="0">
              <a:solidFill>
                <a:schemeClr val="accent1"/>
              </a:solidFill>
            </a:rPr>
            <a:t>Building and maintaining platforms that facilitate customer interactions and transactions.</a:t>
          </a:r>
          <a:endParaRPr lang="el-GR" sz="1600" b="0" kern="1200" dirty="0">
            <a:solidFill>
              <a:schemeClr val="accent1"/>
            </a:solidFill>
          </a:endParaRPr>
        </a:p>
      </dsp:txBody>
      <dsp:txXfrm>
        <a:off x="8578668" y="2334491"/>
        <a:ext cx="2782622" cy="14870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3819" y="658528"/>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Strategic Alliances</a:t>
          </a:r>
          <a:r>
            <a:rPr lang="en-US" sz="1600" kern="1200"/>
            <a:t>:</a:t>
          </a:r>
          <a:endParaRPr lang="en-GB" sz="1600" kern="1200"/>
        </a:p>
      </dsp:txBody>
      <dsp:txXfrm>
        <a:off x="3819" y="658528"/>
        <a:ext cx="2296913" cy="918765"/>
      </dsp:txXfrm>
    </dsp:sp>
    <dsp:sp modelId="{D7B1BD6C-7FE9-4718-96A4-7BC9176E5012}">
      <dsp:nvSpPr>
        <dsp:cNvPr id="0" name=""/>
        <dsp:cNvSpPr/>
      </dsp:nvSpPr>
      <dsp:spPr>
        <a:xfrm>
          <a:off x="3819" y="1577294"/>
          <a:ext cx="2296913"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ctr" defTabSz="711200">
            <a:lnSpc>
              <a:spcPct val="150000"/>
            </a:lnSpc>
            <a:spcBef>
              <a:spcPct val="0"/>
            </a:spcBef>
            <a:spcAft>
              <a:spcPct val="15000"/>
            </a:spcAft>
            <a:buChar char="•"/>
          </a:pPr>
          <a:r>
            <a:rPr lang="en-US" sz="1600" kern="1200" dirty="0">
              <a:solidFill>
                <a:schemeClr val="accent1"/>
              </a:solidFill>
            </a:rPr>
            <a:t>Non-competitive companies work together to achieve mutual benefits, such as co-marketing or shared R&amp;D efforts.</a:t>
          </a:r>
          <a:endParaRPr lang="en-GB" sz="1600" kern="1200" dirty="0">
            <a:solidFill>
              <a:schemeClr val="accent1"/>
            </a:solidFill>
          </a:endParaRPr>
        </a:p>
      </dsp:txBody>
      <dsp:txXfrm>
        <a:off x="3819" y="1577294"/>
        <a:ext cx="2296913" cy="3122437"/>
      </dsp:txXfrm>
    </dsp:sp>
    <dsp:sp modelId="{9F455813-D37E-4E31-9143-21F48594A140}">
      <dsp:nvSpPr>
        <dsp:cNvPr id="0" name=""/>
        <dsp:cNvSpPr/>
      </dsp:nvSpPr>
      <dsp:spPr>
        <a:xfrm>
          <a:off x="2622301" y="658528"/>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latin typeface="Raleway SemiBold"/>
            </a:rPr>
            <a:t>Coompetition</a:t>
          </a:r>
          <a:r>
            <a:rPr lang="en-US" sz="1600" kern="1200"/>
            <a:t>:</a:t>
          </a:r>
          <a:endParaRPr lang="el-GR" sz="1600" kern="1200"/>
        </a:p>
      </dsp:txBody>
      <dsp:txXfrm>
        <a:off x="2622301" y="658528"/>
        <a:ext cx="2296913" cy="918765"/>
      </dsp:txXfrm>
    </dsp:sp>
    <dsp:sp modelId="{768BAD7E-129D-4A6B-B1BA-E3371ECAA5B2}">
      <dsp:nvSpPr>
        <dsp:cNvPr id="0" name=""/>
        <dsp:cNvSpPr/>
      </dsp:nvSpPr>
      <dsp:spPr>
        <a:xfrm>
          <a:off x="2622301" y="1577294"/>
          <a:ext cx="2296913"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ctr" defTabSz="711200">
            <a:lnSpc>
              <a:spcPct val="150000"/>
            </a:lnSpc>
            <a:spcBef>
              <a:spcPct val="0"/>
            </a:spcBef>
            <a:spcAft>
              <a:spcPct val="15000"/>
            </a:spcAft>
            <a:buChar char="•"/>
          </a:pPr>
          <a:r>
            <a:rPr lang="en-US" sz="1600" kern="1200" dirty="0">
              <a:solidFill>
                <a:schemeClr val="accent1"/>
              </a:solidFill>
            </a:rPr>
            <a:t>Competitors collaborate on projects that provide mutual benefits, such as setting industry standards or sharing technology.</a:t>
          </a:r>
          <a:endParaRPr lang="el-GR" sz="1600" kern="1200" dirty="0">
            <a:solidFill>
              <a:schemeClr val="accent1"/>
            </a:solidFill>
          </a:endParaRPr>
        </a:p>
      </dsp:txBody>
      <dsp:txXfrm>
        <a:off x="2622301" y="1577294"/>
        <a:ext cx="2296913" cy="3122437"/>
      </dsp:txXfrm>
    </dsp:sp>
    <dsp:sp modelId="{B04A6231-8DD1-4BD2-B065-0A9A1E9FB12B}">
      <dsp:nvSpPr>
        <dsp:cNvPr id="0" name=""/>
        <dsp:cNvSpPr/>
      </dsp:nvSpPr>
      <dsp:spPr>
        <a:xfrm>
          <a:off x="5240783" y="658528"/>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Joint Ventures</a:t>
          </a:r>
          <a:r>
            <a:rPr lang="en-US" sz="1600" kern="1200"/>
            <a:t>:</a:t>
          </a:r>
          <a:endParaRPr lang="el-GR" sz="1600" kern="1200"/>
        </a:p>
      </dsp:txBody>
      <dsp:txXfrm>
        <a:off x="5240783" y="658528"/>
        <a:ext cx="2296913" cy="918765"/>
      </dsp:txXfrm>
    </dsp:sp>
    <dsp:sp modelId="{53718599-0751-48A0-AB75-575F2BA4672C}">
      <dsp:nvSpPr>
        <dsp:cNvPr id="0" name=""/>
        <dsp:cNvSpPr/>
      </dsp:nvSpPr>
      <dsp:spPr>
        <a:xfrm>
          <a:off x="5240783" y="1577294"/>
          <a:ext cx="2296913"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ctr" defTabSz="711200">
            <a:lnSpc>
              <a:spcPct val="150000"/>
            </a:lnSpc>
            <a:spcBef>
              <a:spcPct val="0"/>
            </a:spcBef>
            <a:spcAft>
              <a:spcPct val="15000"/>
            </a:spcAft>
            <a:buChar char="•"/>
          </a:pPr>
          <a:r>
            <a:rPr lang="en-US" sz="1600" kern="1200" dirty="0">
              <a:solidFill>
                <a:schemeClr val="accent1"/>
              </a:solidFill>
            </a:rPr>
            <a:t>Two or more parties create a new business entity, sharing resources and risks to pursue new opportunities.</a:t>
          </a:r>
          <a:endParaRPr lang="el-GR" sz="1600" kern="1200" dirty="0">
            <a:solidFill>
              <a:schemeClr val="accent1"/>
            </a:solidFill>
          </a:endParaRPr>
        </a:p>
      </dsp:txBody>
      <dsp:txXfrm>
        <a:off x="5240783" y="1577294"/>
        <a:ext cx="2296913" cy="3122437"/>
      </dsp:txXfrm>
    </dsp:sp>
    <dsp:sp modelId="{854B1733-A049-453F-ABF3-27C90BB00677}">
      <dsp:nvSpPr>
        <dsp:cNvPr id="0" name=""/>
        <dsp:cNvSpPr/>
      </dsp:nvSpPr>
      <dsp:spPr>
        <a:xfrm>
          <a:off x="7859265" y="658528"/>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Buyer-Supplier Relationships</a:t>
          </a:r>
          <a:r>
            <a:rPr lang="en-US" sz="1600" kern="1200"/>
            <a:t>:</a:t>
          </a:r>
          <a:endParaRPr lang="el-GR" sz="1600" kern="1200"/>
        </a:p>
      </dsp:txBody>
      <dsp:txXfrm>
        <a:off x="7859265" y="658528"/>
        <a:ext cx="2296913" cy="918765"/>
      </dsp:txXfrm>
    </dsp:sp>
    <dsp:sp modelId="{507CDC8A-0F69-477A-A506-1D7F72E52B78}">
      <dsp:nvSpPr>
        <dsp:cNvPr id="0" name=""/>
        <dsp:cNvSpPr/>
      </dsp:nvSpPr>
      <dsp:spPr>
        <a:xfrm>
          <a:off x="7859265" y="1577294"/>
          <a:ext cx="2296913" cy="312243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ctr" defTabSz="711200">
            <a:lnSpc>
              <a:spcPct val="150000"/>
            </a:lnSpc>
            <a:spcBef>
              <a:spcPct val="0"/>
            </a:spcBef>
            <a:spcAft>
              <a:spcPct val="15000"/>
            </a:spcAft>
            <a:buChar char="•"/>
          </a:pPr>
          <a:r>
            <a:rPr lang="en-US" sz="1600" kern="1200" dirty="0">
              <a:solidFill>
                <a:schemeClr val="accent1"/>
              </a:solidFill>
            </a:rPr>
            <a:t>Partnerships with suppliers to ensure a steady supply of essential goods and services, often involving long-term contracts and negotiations.</a:t>
          </a:r>
          <a:endParaRPr lang="el-GR" sz="1600" kern="1200" dirty="0">
            <a:solidFill>
              <a:schemeClr val="accent1"/>
            </a:solidFill>
          </a:endParaRPr>
        </a:p>
      </dsp:txBody>
      <dsp:txXfrm>
        <a:off x="7859265" y="1577294"/>
        <a:ext cx="2296913" cy="312243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3616" y="0"/>
          <a:ext cx="679623" cy="6796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71578" y="67962"/>
          <a:ext cx="543698" cy="543698"/>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24828" y="679623"/>
          <a:ext cx="2010551" cy="2860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dirty="0">
              <a:solidFill>
                <a:schemeClr val="accent1"/>
              </a:solidFill>
            </a:rPr>
            <a:t>Expenses that do not change with production levels, such as rent, salaries, and insurance. These are predictable and recurring, providing stability in financial planning.</a:t>
          </a:r>
          <a:endParaRPr lang="en-GB" sz="1600" kern="1200" dirty="0">
            <a:solidFill>
              <a:schemeClr val="accent1"/>
            </a:solidFill>
          </a:endParaRPr>
        </a:p>
      </dsp:txBody>
      <dsp:txXfrm>
        <a:off x="824828" y="679623"/>
        <a:ext cx="2010551" cy="2860080"/>
      </dsp:txXfrm>
    </dsp:sp>
    <dsp:sp modelId="{8DCFE669-267F-49A5-98CB-A9877CF3D1AC}">
      <dsp:nvSpPr>
        <dsp:cNvPr id="0" name=""/>
        <dsp:cNvSpPr/>
      </dsp:nvSpPr>
      <dsp:spPr>
        <a:xfrm>
          <a:off x="831362" y="239322"/>
          <a:ext cx="2010551" cy="2923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Fixed Costs</a:t>
          </a:r>
          <a:r>
            <a:rPr lang="en-US" sz="1600" kern="1200" dirty="0">
              <a:solidFill>
                <a:schemeClr val="accent1"/>
              </a:solidFill>
            </a:rPr>
            <a:t>:</a:t>
          </a:r>
          <a:endParaRPr lang="en-GB" sz="1600" kern="1200" dirty="0">
            <a:solidFill>
              <a:schemeClr val="accent1"/>
            </a:solidFill>
          </a:endParaRPr>
        </a:p>
      </dsp:txBody>
      <dsp:txXfrm>
        <a:off x="831362" y="239322"/>
        <a:ext cx="2010551" cy="292387"/>
      </dsp:txXfrm>
    </dsp:sp>
    <dsp:sp modelId="{0ACBB80F-1715-4FE3-9A34-B1918E88DF5C}">
      <dsp:nvSpPr>
        <dsp:cNvPr id="0" name=""/>
        <dsp:cNvSpPr/>
      </dsp:nvSpPr>
      <dsp:spPr>
        <a:xfrm>
          <a:off x="2976968" y="0"/>
          <a:ext cx="679623" cy="6796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3044930" y="67962"/>
          <a:ext cx="543698" cy="543698"/>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798179" y="679623"/>
          <a:ext cx="2010551" cy="2860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dirty="0">
              <a:solidFill>
                <a:schemeClr val="accent1"/>
              </a:solidFill>
            </a:rPr>
            <a:t>Costs that fluctuate with production volume, including raw materials, utility expenses, and shipping costs. These are directly tied to the scale of operations.</a:t>
          </a:r>
        </a:p>
      </dsp:txBody>
      <dsp:txXfrm>
        <a:off x="3798179" y="679623"/>
        <a:ext cx="2010551" cy="2860080"/>
      </dsp:txXfrm>
    </dsp:sp>
    <dsp:sp modelId="{39464305-3B2F-4F1C-8562-C58B7189439B}">
      <dsp:nvSpPr>
        <dsp:cNvPr id="0" name=""/>
        <dsp:cNvSpPr/>
      </dsp:nvSpPr>
      <dsp:spPr>
        <a:xfrm>
          <a:off x="3804713" y="180388"/>
          <a:ext cx="2010551" cy="3185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Variable Costs</a:t>
          </a:r>
          <a:r>
            <a:rPr lang="en-US" sz="1600" kern="1200" dirty="0">
              <a:solidFill>
                <a:schemeClr val="accent1"/>
              </a:solidFill>
            </a:rPr>
            <a:t>:</a:t>
          </a:r>
        </a:p>
      </dsp:txBody>
      <dsp:txXfrm>
        <a:off x="3804713" y="180388"/>
        <a:ext cx="2010551" cy="318505"/>
      </dsp:txXfrm>
    </dsp:sp>
    <dsp:sp modelId="{913FA436-5C06-48F9-9350-C679FC61BD13}">
      <dsp:nvSpPr>
        <dsp:cNvPr id="0" name=""/>
        <dsp:cNvSpPr/>
      </dsp:nvSpPr>
      <dsp:spPr>
        <a:xfrm>
          <a:off x="5950319" y="0"/>
          <a:ext cx="679623" cy="6796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6018281" y="67962"/>
          <a:ext cx="543698" cy="543698"/>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651088" y="712742"/>
          <a:ext cx="2224937" cy="2860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dirty="0">
              <a:solidFill>
                <a:schemeClr val="accent1"/>
              </a:solidFill>
            </a:rPr>
            <a:t>Cost advantages achieved when a company increases production, resulting in lower per-unit costs. This is often due to efficiencies in production, bulk purchasing, or spreading overheads over more units.</a:t>
          </a:r>
        </a:p>
      </dsp:txBody>
      <dsp:txXfrm>
        <a:off x="6651088" y="712742"/>
        <a:ext cx="2224937" cy="2860080"/>
      </dsp:txXfrm>
    </dsp:sp>
    <dsp:sp modelId="{3A338092-171E-4B4A-A42F-33C278EDD45C}">
      <dsp:nvSpPr>
        <dsp:cNvPr id="0" name=""/>
        <dsp:cNvSpPr/>
      </dsp:nvSpPr>
      <dsp:spPr>
        <a:xfrm>
          <a:off x="6666550" y="95677"/>
          <a:ext cx="2168279" cy="436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Economies of Scale</a:t>
          </a:r>
          <a:r>
            <a:rPr lang="en-US" sz="1600" kern="1200" dirty="0">
              <a:solidFill>
                <a:schemeClr val="accent1"/>
              </a:solidFill>
            </a:rPr>
            <a:t>:</a:t>
          </a:r>
        </a:p>
      </dsp:txBody>
      <dsp:txXfrm>
        <a:off x="6666550" y="95677"/>
        <a:ext cx="2168279" cy="436032"/>
      </dsp:txXfrm>
    </dsp:sp>
    <dsp:sp modelId="{49BB1871-0047-4066-9AC3-3BB0372082BB}">
      <dsp:nvSpPr>
        <dsp:cNvPr id="0" name=""/>
        <dsp:cNvSpPr/>
      </dsp:nvSpPr>
      <dsp:spPr>
        <a:xfrm>
          <a:off x="9030863" y="0"/>
          <a:ext cx="679623" cy="679623"/>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098826" y="67962"/>
          <a:ext cx="543698" cy="543698"/>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852075" y="679623"/>
          <a:ext cx="2010551" cy="2860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 Cost advantages obtained by offering a variety of products or services that share resources, reducing the overall cost per product.</a:t>
          </a:r>
        </a:p>
      </dsp:txBody>
      <dsp:txXfrm>
        <a:off x="9852075" y="679623"/>
        <a:ext cx="2010551" cy="2860080"/>
      </dsp:txXfrm>
    </dsp:sp>
    <dsp:sp modelId="{608CFB1C-EBAC-4AA2-A23A-353B22A6F8FD}">
      <dsp:nvSpPr>
        <dsp:cNvPr id="0" name=""/>
        <dsp:cNvSpPr/>
      </dsp:nvSpPr>
      <dsp:spPr>
        <a:xfrm>
          <a:off x="9790469" y="197019"/>
          <a:ext cx="2140996" cy="338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ctr"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Economies of Scope</a:t>
          </a:r>
          <a:r>
            <a:rPr lang="en-US" sz="1600" kern="1200" dirty="0">
              <a:solidFill>
                <a:schemeClr val="accent1"/>
              </a:solidFill>
            </a:rPr>
            <a:t>:</a:t>
          </a:r>
        </a:p>
      </dsp:txBody>
      <dsp:txXfrm>
        <a:off x="9790469" y="197019"/>
        <a:ext cx="2140996" cy="33816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Validated</a:t>
          </a:r>
          <a:r>
            <a:rPr lang="es-ES" sz="1600" b="1" kern="1200">
              <a:solidFill>
                <a:schemeClr val="tx1">
                  <a:lumMod val="20000"/>
                  <a:lumOff val="80000"/>
                </a:schemeClr>
              </a:solidFill>
            </a:rPr>
            <a:t> </a:t>
          </a:r>
          <a:r>
            <a:rPr lang="en-US" sz="1600" b="1" kern="1200" noProof="0">
              <a:solidFill>
                <a:schemeClr val="tx1">
                  <a:lumMod val="20000"/>
                  <a:lumOff val="80000"/>
                </a:schemeClr>
              </a:solidFill>
            </a:rPr>
            <a:t>Business</a:t>
          </a:r>
          <a:r>
            <a:rPr lang="es-ES" sz="1600" b="1" kern="1200">
              <a:solidFill>
                <a:schemeClr val="tx1">
                  <a:lumMod val="20000"/>
                  <a:lumOff val="80000"/>
                </a:schemeClr>
              </a:solidFill>
            </a:rPr>
            <a:t> </a:t>
          </a:r>
          <a:r>
            <a:rPr lang="es-ES" sz="1600" b="1" kern="1200" err="1">
              <a:solidFill>
                <a:schemeClr val="tx1">
                  <a:lumMod val="20000"/>
                  <a:lumOff val="80000"/>
                </a:schemeClr>
              </a:solidFill>
            </a:rPr>
            <a:t>Model</a:t>
          </a:r>
          <a:r>
            <a:rPr lang="es-ES" sz="1600" b="1" kern="1200">
              <a:solidFill>
                <a:schemeClr val="tx1">
                  <a:lumMod val="20000"/>
                  <a:lumOff val="80000"/>
                </a:schemeClr>
              </a:solidFill>
            </a:rPr>
            <a:t> </a:t>
          </a:r>
          <a:r>
            <a:rPr lang="es-ES" sz="1600" b="1" kern="1200" err="1">
              <a:solidFill>
                <a:schemeClr val="tx1">
                  <a:lumMod val="20000"/>
                  <a:lumOff val="80000"/>
                </a:schemeClr>
              </a:solidFill>
            </a:rPr>
            <a:t>Canva</a:t>
          </a:r>
          <a:endParaRPr lang="en-US" sz="1600" b="1" kern="1200">
            <a:solidFill>
              <a:schemeClr val="tx1">
                <a:lumMod val="20000"/>
                <a:lumOff val="80000"/>
              </a:schemeClr>
            </a:solidFill>
          </a:endParaRP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a:t> </a:t>
          </a:r>
          <a:endParaRPr lang="en-US" sz="1600" kern="1200"/>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Strategic</a:t>
          </a:r>
          <a:r>
            <a:rPr lang="es-ES" sz="1600" b="1" kern="1200">
              <a:solidFill>
                <a:schemeClr val="tx1">
                  <a:lumMod val="20000"/>
                  <a:lumOff val="80000"/>
                </a:schemeClr>
              </a:solidFill>
            </a:rPr>
            <a:t> </a:t>
          </a:r>
          <a:r>
            <a:rPr lang="es-ES" sz="1600" b="1" kern="1200" err="1">
              <a:solidFill>
                <a:schemeClr val="tx1">
                  <a:lumMod val="20000"/>
                  <a:lumOff val="80000"/>
                </a:schemeClr>
              </a:solidFill>
            </a:rPr>
            <a:t>Roadmapping</a:t>
          </a:r>
          <a:endParaRPr lang="en-US" sz="1600" b="1" kern="1200">
            <a:solidFill>
              <a:schemeClr val="tx1">
                <a:lumMod val="20000"/>
                <a:lumOff val="80000"/>
              </a:schemeClr>
            </a:solidFill>
          </a:endParaRP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kern="1200" dirty="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ctr" defTabSz="711200">
            <a:lnSpc>
              <a:spcPct val="150000"/>
            </a:lnSpc>
            <a:spcBef>
              <a:spcPct val="0"/>
            </a:spcBef>
            <a:spcAft>
              <a:spcPct val="15000"/>
            </a:spcAft>
            <a:buClrTx/>
            <a:buSzTx/>
            <a:buFontTx/>
            <a:buNone/>
          </a:pPr>
          <a:r>
            <a:rPr kumimoji="0" lang="en-US" sz="1600" b="0" i="1" u="none" strike="noStrike" kern="1200" cap="none" spc="0" normalizeH="0" baseline="0" noProof="0" dirty="0">
              <a:ln>
                <a:noFill/>
              </a:ln>
              <a:solidFill>
                <a:schemeClr val="accent1"/>
              </a:solidFill>
              <a:effectLst/>
              <a:uLnTx/>
              <a:uFillTx/>
              <a:latin typeface="Raleway"/>
              <a:ea typeface="+mn-ea"/>
              <a:cs typeface="+mn-cs"/>
            </a:rPr>
            <a:t>“To create a cultural platform where professional creators can break free of their medium’s constraints”</a:t>
          </a:r>
          <a:endParaRPr lang="en-GB" sz="1600" kern="1200" dirty="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kern="1200" dirty="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en-GB" sz="1600" kern="1200" dirty="0">
            <a:solidFill>
              <a:schemeClr val="accent1"/>
            </a:solidFill>
          </a:endParaRPr>
        </a:p>
        <a:p>
          <a:pPr marL="171450" lvl="1" indent="-171450" algn="l" defTabSz="711200">
            <a:lnSpc>
              <a:spcPct val="150000"/>
            </a:lnSpc>
            <a:spcBef>
              <a:spcPct val="0"/>
            </a:spcBef>
            <a:spcAft>
              <a:spcPct val="15000"/>
            </a:spcAft>
            <a:buNone/>
          </a:pPr>
          <a:r>
            <a:rPr lang="en-US" sz="1600" i="1" kern="1200" dirty="0">
              <a:solidFill>
                <a:schemeClr val="accent1"/>
              </a:solidFill>
            </a:rPr>
            <a:t>   "To create a better everyday life for the many people."</a:t>
          </a:r>
          <a:endParaRPr lang="en-GB" sz="1600" kern="1200" dirty="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kern="1200" dirty="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r>
            <a:rPr lang="en-US" sz="1600" i="1" kern="1200" dirty="0">
              <a:solidFill>
                <a:schemeClr val="accent1"/>
              </a:solidFill>
            </a:rPr>
            <a:t>"To be the global leader in innovative technology solutions that drive progress and improve the quality of life for people around the world."</a:t>
          </a:r>
          <a:endParaRPr lang="en-GB" sz="1600" kern="1200" dirty="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115821" y="2376669"/>
          <a:ext cx="1668034" cy="549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1"/>
              </a:solidFill>
            </a:rPr>
            <a:t>Clarify the Outcome:</a:t>
          </a:r>
          <a:endParaRPr lang="en-GB" sz="1800" kern="1200" dirty="0">
            <a:solidFill>
              <a:schemeClr val="accent1"/>
            </a:solidFill>
          </a:endParaRPr>
        </a:p>
      </dsp:txBody>
      <dsp:txXfrm>
        <a:off x="115821" y="2376669"/>
        <a:ext cx="1668034" cy="549693"/>
      </dsp:txXfrm>
    </dsp:sp>
    <dsp:sp modelId="{EA2AEAC7-CDA0-41F3-960B-219B543B0C12}">
      <dsp:nvSpPr>
        <dsp:cNvPr id="0" name=""/>
        <dsp:cNvSpPr/>
      </dsp:nvSpPr>
      <dsp:spPr>
        <a:xfrm>
          <a:off x="130416" y="3927139"/>
          <a:ext cx="1668034"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Define what your organization ultimately aims to achieve. </a:t>
          </a:r>
          <a:endParaRPr lang="en-GB" sz="1600" kern="1200" dirty="0">
            <a:solidFill>
              <a:schemeClr val="accent1"/>
            </a:solidFill>
          </a:endParaRPr>
        </a:p>
      </dsp:txBody>
      <dsp:txXfrm>
        <a:off x="130416" y="3927139"/>
        <a:ext cx="1668034" cy="1029857"/>
      </dsp:txXfrm>
    </dsp:sp>
    <dsp:sp modelId="{256A25B9-CC6D-4C2C-AA9A-8EFE61C9AFA0}">
      <dsp:nvSpPr>
        <dsp:cNvPr id="0" name=""/>
        <dsp:cNvSpPr/>
      </dsp:nvSpPr>
      <dsp:spPr>
        <a:xfrm>
          <a:off x="113926"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206805" y="2023728"/>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429715" y="206088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615473" y="185654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856959" y="178224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1154173" y="1912273"/>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339931" y="2005152"/>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599993"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711448" y="2413821"/>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745504" y="2023728"/>
          <a:ext cx="341188" cy="34118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21046" y="2729610"/>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32501" y="2896793"/>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411139" y="3045400"/>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801232" y="328688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875535" y="304540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1061294" y="330546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1228476" y="3008248"/>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637145" y="2933945"/>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84564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2457997"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Identify Your Unique Selling Point (USP):</a:t>
          </a:r>
          <a:endParaRPr lang="el-GR" sz="1800" kern="1200">
            <a:solidFill>
              <a:schemeClr val="accent1"/>
            </a:solidFill>
          </a:endParaRPr>
        </a:p>
      </dsp:txBody>
      <dsp:txXfrm>
        <a:off x="2457997" y="2061139"/>
        <a:ext cx="1670039" cy="1169027"/>
      </dsp:txXfrm>
    </dsp:sp>
    <dsp:sp modelId="{C9A0A4E1-82D8-470C-A97B-710E2175AED7}">
      <dsp:nvSpPr>
        <dsp:cNvPr id="0" name=""/>
        <dsp:cNvSpPr/>
      </dsp:nvSpPr>
      <dsp:spPr>
        <a:xfrm>
          <a:off x="2516682" y="3940002"/>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Highlight what sets your organization apart from others. </a:t>
          </a:r>
          <a:endParaRPr lang="el-GR" sz="1600" kern="1200" dirty="0">
            <a:solidFill>
              <a:schemeClr val="accent1"/>
            </a:solidFill>
          </a:endParaRPr>
        </a:p>
      </dsp:txBody>
      <dsp:txXfrm>
        <a:off x="2516682" y="3940002"/>
        <a:ext cx="1670039" cy="1029857"/>
      </dsp:txXfrm>
    </dsp:sp>
    <dsp:sp modelId="{25A05587-4F63-4C5E-9AAC-891D47C8D454}">
      <dsp:nvSpPr>
        <dsp:cNvPr id="0" name=""/>
        <dsp:cNvSpPr/>
      </dsp:nvSpPr>
      <dsp:spPr>
        <a:xfrm>
          <a:off x="4128036"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820938"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Quantify the Vision:</a:t>
          </a:r>
          <a:endParaRPr lang="el-GR" sz="1800" kern="1200">
            <a:solidFill>
              <a:schemeClr val="accent1"/>
            </a:solidFill>
          </a:endParaRPr>
        </a:p>
      </dsp:txBody>
      <dsp:txXfrm>
        <a:off x="4820938" y="2061139"/>
        <a:ext cx="1670039" cy="1169027"/>
      </dsp:txXfrm>
    </dsp:sp>
    <dsp:sp modelId="{F993D2A7-3106-4EF0-BE67-E1DE8E5B387B}">
      <dsp:nvSpPr>
        <dsp:cNvPr id="0" name=""/>
        <dsp:cNvSpPr/>
      </dsp:nvSpPr>
      <dsp:spPr>
        <a:xfrm>
          <a:off x="4777241" y="4060475"/>
          <a:ext cx="1831147"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Focus on a long-term, idealistic state that provides direction without limiting future possibilities.</a:t>
          </a:r>
          <a:endParaRPr lang="el-GR" sz="1600" kern="1200" dirty="0">
            <a:solidFill>
              <a:schemeClr val="accent1"/>
            </a:solidFill>
          </a:endParaRPr>
        </a:p>
      </dsp:txBody>
      <dsp:txXfrm>
        <a:off x="4777241" y="4060475"/>
        <a:ext cx="1831147" cy="1029857"/>
      </dsp:txXfrm>
    </dsp:sp>
    <dsp:sp modelId="{B3567D4E-3640-4F0F-B9BB-391E680A5594}">
      <dsp:nvSpPr>
        <dsp:cNvPr id="0" name=""/>
        <dsp:cNvSpPr/>
      </dsp:nvSpPr>
      <dsp:spPr>
        <a:xfrm>
          <a:off x="6571531"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306334"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Make a Human Connection:</a:t>
          </a:r>
          <a:endParaRPr lang="el-GR" sz="1800" kern="1200">
            <a:solidFill>
              <a:schemeClr val="accent1"/>
            </a:solidFill>
          </a:endParaRPr>
        </a:p>
      </dsp:txBody>
      <dsp:txXfrm>
        <a:off x="7306334" y="2061139"/>
        <a:ext cx="1670039" cy="1169027"/>
      </dsp:txXfrm>
    </dsp:sp>
    <dsp:sp modelId="{B7FEB9B2-AFC2-4669-85B0-C9F2CFA46855}">
      <dsp:nvSpPr>
        <dsp:cNvPr id="0" name=""/>
        <dsp:cNvSpPr/>
      </dsp:nvSpPr>
      <dsp:spPr>
        <a:xfrm>
          <a:off x="7178267" y="4013493"/>
          <a:ext cx="1914950"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 Include elements that resonate on a personal level with both employees and stakeholders. </a:t>
          </a:r>
          <a:endParaRPr lang="el-GR" sz="1600" kern="1200" dirty="0">
            <a:solidFill>
              <a:schemeClr val="accent1"/>
            </a:solidFill>
          </a:endParaRPr>
        </a:p>
      </dsp:txBody>
      <dsp:txXfrm>
        <a:off x="7178267" y="4013493"/>
        <a:ext cx="1914950" cy="1029857"/>
      </dsp:txXfrm>
    </dsp:sp>
    <dsp:sp modelId="{A0156234-A76D-49B3-840D-430B1DDC1EBC}">
      <dsp:nvSpPr>
        <dsp:cNvPr id="0" name=""/>
        <dsp:cNvSpPr/>
      </dsp:nvSpPr>
      <dsp:spPr>
        <a:xfrm>
          <a:off x="909882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9836430" y="1977637"/>
          <a:ext cx="1419533" cy="1419533"/>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Keep it Concise and Clear:</a:t>
          </a:r>
          <a:endParaRPr lang="el-GR" sz="1800" kern="1200">
            <a:solidFill>
              <a:schemeClr val="accent1"/>
            </a:solidFill>
          </a:endParaRPr>
        </a:p>
      </dsp:txBody>
      <dsp:txXfrm>
        <a:off x="10044316" y="2185523"/>
        <a:ext cx="1003761" cy="1003761"/>
      </dsp:txXfrm>
    </dsp:sp>
    <dsp:sp modelId="{A601F32C-61D9-4FDF-8C36-3CF766E18662}">
      <dsp:nvSpPr>
        <dsp:cNvPr id="0" name=""/>
        <dsp:cNvSpPr/>
      </dsp:nvSpPr>
      <dsp:spPr>
        <a:xfrm>
          <a:off x="9650454" y="4031866"/>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 Ensure the vision statement is brief, easy to understand, and free of jargon.</a:t>
          </a:r>
          <a:endParaRPr lang="el-GR" sz="1600" kern="1200" dirty="0">
            <a:solidFill>
              <a:schemeClr val="accent1"/>
            </a:solidFill>
          </a:endParaRPr>
        </a:p>
      </dsp:txBody>
      <dsp:txXfrm>
        <a:off x="9650454" y="4031866"/>
        <a:ext cx="1670039" cy="10298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Define Purpose</a:t>
          </a:r>
          <a:r>
            <a:rPr lang="en-US" sz="1600" kern="1200" dirty="0">
              <a:solidFill>
                <a:schemeClr val="bg1"/>
              </a:solidFill>
            </a:rPr>
            <a:t>: Clearly articulate the organization's core reason for existence.</a:t>
          </a:r>
          <a:endParaRPr lang="en-GB" sz="1600" kern="1200" dirty="0">
            <a:solidFill>
              <a:schemeClr val="bg1"/>
            </a:solidFill>
          </a:endParaRPr>
        </a:p>
      </dsp:txBody>
      <dsp:txXfrm>
        <a:off x="641816" y="45588"/>
        <a:ext cx="8409008"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bg1"/>
              </a:solidFill>
            </a:rPr>
            <a:t>Guide Strategy</a:t>
          </a:r>
          <a:r>
            <a:rPr lang="en-US" sz="1600" kern="1200">
              <a:solidFill>
                <a:schemeClr val="bg1"/>
              </a:solidFill>
            </a:rPr>
            <a:t>: Provide a foundation for strategic decisions and planning.</a:t>
          </a:r>
        </a:p>
      </dsp:txBody>
      <dsp:txXfrm>
        <a:off x="641816" y="1179588"/>
        <a:ext cx="8409008"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605790" y="2277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bg1"/>
              </a:solidFill>
            </a:rPr>
            <a:t>Inspire and Engage</a:t>
          </a:r>
          <a:r>
            <a:rPr lang="en-US" sz="1600" kern="1200" dirty="0">
              <a:solidFill>
                <a:schemeClr val="bg1"/>
              </a:solidFill>
            </a:rPr>
            <a:t>: Motivate employees and connect with stakeholders.</a:t>
          </a:r>
        </a:p>
      </dsp:txBody>
      <dsp:txXfrm>
        <a:off x="641816" y="2313588"/>
        <a:ext cx="8409008"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9599" y="52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Core Purpose: </a:t>
          </a:r>
          <a:r>
            <a:rPr lang="en-US" sz="1600" kern="1200">
              <a:solidFill>
                <a:schemeClr val="bg1"/>
              </a:solidFill>
            </a:rPr>
            <a:t>A clear and concise statement of the organization's main activities.</a:t>
          </a:r>
          <a:endParaRPr lang="en-GB" sz="1600" kern="1200">
            <a:solidFill>
              <a:schemeClr val="bg1"/>
            </a:solidFill>
          </a:endParaRPr>
        </a:p>
      </dsp:txBody>
      <dsp:txXfrm>
        <a:off x="645625" y="88188"/>
        <a:ext cx="8462347" cy="665948"/>
      </dsp:txXfrm>
    </dsp:sp>
    <dsp:sp modelId="{486ABB32-FB6E-42DE-9508-7C7132E8ED64}">
      <dsp:nvSpPr>
        <dsp:cNvPr id="0" name=""/>
        <dsp:cNvSpPr/>
      </dsp:nvSpPr>
      <dsp:spPr>
        <a:xfrm>
          <a:off x="0" y="1555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609599" y="1186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Target Audience: </a:t>
          </a:r>
          <a:r>
            <a:rPr lang="en-US" sz="1600" kern="1200" dirty="0">
              <a:solidFill>
                <a:schemeClr val="bg1"/>
              </a:solidFill>
            </a:rPr>
            <a:t>Specify the key groups or communities the organization aims to impact.</a:t>
          </a:r>
        </a:p>
      </dsp:txBody>
      <dsp:txXfrm>
        <a:off x="645625" y="1222188"/>
        <a:ext cx="8462347" cy="665948"/>
      </dsp:txXfrm>
    </dsp:sp>
    <dsp:sp modelId="{503B4C29-E76D-44A7-92B2-DB239032B5B7}">
      <dsp:nvSpPr>
        <dsp:cNvPr id="0" name=""/>
        <dsp:cNvSpPr/>
      </dsp:nvSpPr>
      <dsp:spPr>
        <a:xfrm>
          <a:off x="0" y="2689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609599" y="2320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Core Values: </a:t>
          </a:r>
          <a:r>
            <a:rPr lang="en-US" sz="1600" kern="1200" dirty="0">
              <a:solidFill>
                <a:schemeClr val="bg1"/>
              </a:solidFill>
            </a:rPr>
            <a:t>Reflect the fundamental beliefs and values driving the organization.</a:t>
          </a:r>
        </a:p>
      </dsp:txBody>
      <dsp:txXfrm>
        <a:off x="645625" y="2356188"/>
        <a:ext cx="8462347" cy="665948"/>
      </dsp:txXfrm>
    </dsp:sp>
    <dsp:sp modelId="{85FE9A70-7810-4AA1-8522-85A4A5A829F0}">
      <dsp:nvSpPr>
        <dsp:cNvPr id="0" name=""/>
        <dsp:cNvSpPr/>
      </dsp:nvSpPr>
      <dsp:spPr>
        <a:xfrm>
          <a:off x="0" y="3823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609599" y="3454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Unique Selling Proposition (USP): </a:t>
          </a:r>
          <a:r>
            <a:rPr lang="en-US" sz="1600" kern="1200">
              <a:solidFill>
                <a:schemeClr val="bg1"/>
              </a:solidFill>
            </a:rPr>
            <a:t>Highlight distinct aspects that differentiate the organization from competitors.</a:t>
          </a:r>
        </a:p>
      </dsp:txBody>
      <dsp:txXfrm>
        <a:off x="645625" y="3490188"/>
        <a:ext cx="8462347"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35840"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899900"/>
        <a:ext cx="29089" cy="5823"/>
      </dsp:txXfrm>
    </dsp:sp>
    <dsp:sp modelId="{705CB258-389C-47D8-AAA6-AF72B1B70AB0}">
      <dsp:nvSpPr>
        <dsp:cNvPr id="0" name=""/>
        <dsp:cNvSpPr/>
      </dsp:nvSpPr>
      <dsp:spPr>
        <a:xfrm>
          <a:off x="8162"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Gather a Diverse Team</a:t>
          </a:r>
          <a:endParaRPr lang="en-GB"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solidFill>
                <a:schemeClr val="accent1"/>
              </a:solidFill>
            </a:rPr>
            <a:t>Include members from various departments and levels to ensure a comprehensive perspective.</a:t>
          </a:r>
        </a:p>
      </dsp:txBody>
      <dsp:txXfrm>
        <a:off x="8162" y="143968"/>
        <a:ext cx="2529478" cy="1517687"/>
      </dsp:txXfrm>
    </dsp:sp>
    <dsp:sp modelId="{556715B3-A0AF-4B80-A946-B09F8EF8B98D}">
      <dsp:nvSpPr>
        <dsp:cNvPr id="0" name=""/>
        <dsp:cNvSpPr/>
      </dsp:nvSpPr>
      <dsp:spPr>
        <a:xfrm>
          <a:off x="5647099"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899900"/>
        <a:ext cx="29089" cy="5823"/>
      </dsp:txXfrm>
    </dsp:sp>
    <dsp:sp modelId="{8FD900FE-2B18-4DF1-859C-0D7F719CD4BD}">
      <dsp:nvSpPr>
        <dsp:cNvPr id="0" name=""/>
        <dsp:cNvSpPr/>
      </dsp:nvSpPr>
      <dsp:spPr>
        <a:xfrm>
          <a:off x="3119421"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Reflect on the Company's Purpose</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Discuss the company's mission and the impact it aims to have on customers, employees, and stakeholders.</a:t>
          </a:r>
        </a:p>
      </dsp:txBody>
      <dsp:txXfrm>
        <a:off x="3119421" y="143968"/>
        <a:ext cx="2529478" cy="1517687"/>
      </dsp:txXfrm>
    </dsp:sp>
    <dsp:sp modelId="{D88B76B6-4462-4A2F-9DC4-306FA659FAC4}">
      <dsp:nvSpPr>
        <dsp:cNvPr id="0" name=""/>
        <dsp:cNvSpPr/>
      </dsp:nvSpPr>
      <dsp:spPr>
        <a:xfrm>
          <a:off x="8758358"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899900"/>
        <a:ext cx="29089" cy="5823"/>
      </dsp:txXfrm>
    </dsp:sp>
    <dsp:sp modelId="{BFCB015F-9098-4C57-912A-BEDD6D33F6D8}">
      <dsp:nvSpPr>
        <dsp:cNvPr id="0" name=""/>
        <dsp:cNvSpPr/>
      </dsp:nvSpPr>
      <dsp:spPr>
        <a:xfrm>
          <a:off x="6230680"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Analyze Existing Behaviors and Practices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Identify current behaviors and practices that contribute to the company’s success.</a:t>
          </a:r>
        </a:p>
      </dsp:txBody>
      <dsp:txXfrm>
        <a:off x="6230680" y="143968"/>
        <a:ext cx="2529478" cy="1517687"/>
      </dsp:txXfrm>
    </dsp:sp>
    <dsp:sp modelId="{642EE449-5E14-4C08-BCBB-7B8D8AE3D34F}">
      <dsp:nvSpPr>
        <dsp:cNvPr id="0" name=""/>
        <dsp:cNvSpPr/>
      </dsp:nvSpPr>
      <dsp:spPr>
        <a:xfrm>
          <a:off x="1272901" y="1659856"/>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1932534"/>
        <a:ext cx="467594" cy="5823"/>
      </dsp:txXfrm>
    </dsp:sp>
    <dsp:sp modelId="{21B06F22-2E58-4937-9712-ED93548ACE6C}">
      <dsp:nvSpPr>
        <dsp:cNvPr id="0" name=""/>
        <dsp:cNvSpPr/>
      </dsp:nvSpPr>
      <dsp:spPr>
        <a:xfrm>
          <a:off x="9341939"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Brainstorm Values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Encourage team members to suggest values they believe are crucial for the company’s success.</a:t>
          </a:r>
        </a:p>
      </dsp:txBody>
      <dsp:txXfrm>
        <a:off x="9341939" y="143968"/>
        <a:ext cx="2529478" cy="1517687"/>
      </dsp:txXfrm>
    </dsp:sp>
    <dsp:sp modelId="{E81FC1DB-B365-49C8-9B8E-C497184C4AFC}">
      <dsp:nvSpPr>
        <dsp:cNvPr id="0" name=""/>
        <dsp:cNvSpPr/>
      </dsp:nvSpPr>
      <dsp:spPr>
        <a:xfrm>
          <a:off x="2535840"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2999368"/>
        <a:ext cx="29089" cy="5823"/>
      </dsp:txXfrm>
    </dsp:sp>
    <dsp:sp modelId="{1FBA04AC-487D-4CF9-A4B8-B87040062B28}">
      <dsp:nvSpPr>
        <dsp:cNvPr id="0" name=""/>
        <dsp:cNvSpPr/>
      </dsp:nvSpPr>
      <dsp:spPr>
        <a:xfrm>
          <a:off x="8162"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Narrow Down the List</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Evaluate and prioritize the suggested values, aiming to focus on 5-10 core values.</a:t>
          </a:r>
        </a:p>
      </dsp:txBody>
      <dsp:txXfrm>
        <a:off x="8162" y="2243436"/>
        <a:ext cx="2529478" cy="1517687"/>
      </dsp:txXfrm>
    </dsp:sp>
    <dsp:sp modelId="{718DEA6C-351A-4339-B465-C87ECCCAEB2D}">
      <dsp:nvSpPr>
        <dsp:cNvPr id="0" name=""/>
        <dsp:cNvSpPr/>
      </dsp:nvSpPr>
      <dsp:spPr>
        <a:xfrm>
          <a:off x="5647099"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2999368"/>
        <a:ext cx="29089" cy="5823"/>
      </dsp:txXfrm>
    </dsp:sp>
    <dsp:sp modelId="{CD56BEA9-6809-49D5-8FCA-EA812725FCDA}">
      <dsp:nvSpPr>
        <dsp:cNvPr id="0" name=""/>
        <dsp:cNvSpPr/>
      </dsp:nvSpPr>
      <dsp:spPr>
        <a:xfrm>
          <a:off x="3119421"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Define Each Value</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Provide clear definitions to ensure consistent understanding across the organization.</a:t>
          </a:r>
        </a:p>
      </dsp:txBody>
      <dsp:txXfrm>
        <a:off x="3119421" y="2243436"/>
        <a:ext cx="2529478" cy="1517687"/>
      </dsp:txXfrm>
    </dsp:sp>
    <dsp:sp modelId="{30775FE0-C3D0-468A-8BB5-D50EA6EB569C}">
      <dsp:nvSpPr>
        <dsp:cNvPr id="0" name=""/>
        <dsp:cNvSpPr/>
      </dsp:nvSpPr>
      <dsp:spPr>
        <a:xfrm>
          <a:off x="8758358"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2999368"/>
        <a:ext cx="29089" cy="5823"/>
      </dsp:txXfrm>
    </dsp:sp>
    <dsp:sp modelId="{46E6C23F-1EB2-4613-9196-88AD6E57FB3A}">
      <dsp:nvSpPr>
        <dsp:cNvPr id="0" name=""/>
        <dsp:cNvSpPr/>
      </dsp:nvSpPr>
      <dsp:spPr>
        <a:xfrm>
          <a:off x="6230680"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Prioritize Values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Rank the core values to clarify which are most critical in decision-making.</a:t>
          </a:r>
        </a:p>
      </dsp:txBody>
      <dsp:txXfrm>
        <a:off x="6230680" y="2243436"/>
        <a:ext cx="2529478" cy="1517687"/>
      </dsp:txXfrm>
    </dsp:sp>
    <dsp:sp modelId="{2FA3A4FC-3A6B-4F08-9D56-98B43D665F55}">
      <dsp:nvSpPr>
        <dsp:cNvPr id="0" name=""/>
        <dsp:cNvSpPr/>
      </dsp:nvSpPr>
      <dsp:spPr>
        <a:xfrm>
          <a:off x="1272901" y="3759323"/>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4032001"/>
        <a:ext cx="467594" cy="5823"/>
      </dsp:txXfrm>
    </dsp:sp>
    <dsp:sp modelId="{DDE4483C-D601-4E80-96C7-8A6D0387A3D2}">
      <dsp:nvSpPr>
        <dsp:cNvPr id="0" name=""/>
        <dsp:cNvSpPr/>
      </dsp:nvSpPr>
      <dsp:spPr>
        <a:xfrm>
          <a:off x="9341939"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Test the Values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Align proposed values with real-life scenarios and decisions within the company.</a:t>
          </a:r>
        </a:p>
      </dsp:txBody>
      <dsp:txXfrm>
        <a:off x="9341939" y="2243436"/>
        <a:ext cx="2529478" cy="1517687"/>
      </dsp:txXfrm>
    </dsp:sp>
    <dsp:sp modelId="{648B8BCF-1BF6-472D-90D2-CD305F4AB7F4}">
      <dsp:nvSpPr>
        <dsp:cNvPr id="0" name=""/>
        <dsp:cNvSpPr/>
      </dsp:nvSpPr>
      <dsp:spPr>
        <a:xfrm>
          <a:off x="2535840" y="5056027"/>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5098835"/>
        <a:ext cx="29089" cy="5823"/>
      </dsp:txXfrm>
    </dsp:sp>
    <dsp:sp modelId="{B412ABD8-27D5-4A60-A2DA-AD18F119B10B}">
      <dsp:nvSpPr>
        <dsp:cNvPr id="0" name=""/>
        <dsp:cNvSpPr/>
      </dsp:nvSpPr>
      <dsp:spPr>
        <a:xfrm>
          <a:off x="8162"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Communicate the Values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Share the core values with all employees and stakeholders, ensuring alignment.</a:t>
          </a:r>
        </a:p>
      </dsp:txBody>
      <dsp:txXfrm>
        <a:off x="8162" y="4342903"/>
        <a:ext cx="2529478" cy="1517687"/>
      </dsp:txXfrm>
    </dsp:sp>
    <dsp:sp modelId="{50BB51F1-DBF0-4449-9E28-059E06C43A69}">
      <dsp:nvSpPr>
        <dsp:cNvPr id="0" name=""/>
        <dsp:cNvSpPr/>
      </dsp:nvSpPr>
      <dsp:spPr>
        <a:xfrm>
          <a:off x="3119421"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Integrate and Reinforce Values</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Embed the core values in recruitment, training, performance evaluations, and daily operations.</a:t>
          </a:r>
        </a:p>
      </dsp:txBody>
      <dsp:txXfrm>
        <a:off x="3119421" y="4342903"/>
        <a:ext cx="2529478" cy="1517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9972" y="0"/>
          <a:ext cx="5349240" cy="534924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64647" y="0"/>
          <a:ext cx="9608819" cy="534924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dirty="0">
              <a:solidFill>
                <a:schemeClr val="accent1"/>
              </a:solidFill>
            </a:rPr>
            <a:t>Vision</a:t>
          </a:r>
          <a:endParaRPr lang="en-US" sz="1600" kern="1200" dirty="0">
            <a:solidFill>
              <a:schemeClr val="accent1"/>
            </a:solidFill>
          </a:endParaRPr>
        </a:p>
      </dsp:txBody>
      <dsp:txXfrm>
        <a:off x="2564647" y="0"/>
        <a:ext cx="4804409" cy="1604775"/>
      </dsp:txXfrm>
    </dsp:sp>
    <dsp:sp modelId="{C9A0D5CA-BDE6-4A8E-813E-9F25E46AD326}">
      <dsp:nvSpPr>
        <dsp:cNvPr id="0" name=""/>
        <dsp:cNvSpPr/>
      </dsp:nvSpPr>
      <dsp:spPr>
        <a:xfrm>
          <a:off x="826145" y="1604775"/>
          <a:ext cx="3477002" cy="347700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64647" y="1604775"/>
          <a:ext cx="9608819" cy="34770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dirty="0">
              <a:solidFill>
                <a:schemeClr val="accent1"/>
              </a:solidFill>
            </a:rPr>
            <a:t>Mission</a:t>
          </a:r>
          <a:endParaRPr lang="en-US" sz="1600" kern="1200" dirty="0">
            <a:solidFill>
              <a:schemeClr val="accent1"/>
            </a:solidFill>
          </a:endParaRPr>
        </a:p>
      </dsp:txBody>
      <dsp:txXfrm>
        <a:off x="2564647" y="1604775"/>
        <a:ext cx="4804409" cy="1604770"/>
      </dsp:txXfrm>
    </dsp:sp>
    <dsp:sp modelId="{24F77769-5533-4B94-B49D-E61BBE1A0D2B}">
      <dsp:nvSpPr>
        <dsp:cNvPr id="0" name=""/>
        <dsp:cNvSpPr/>
      </dsp:nvSpPr>
      <dsp:spPr>
        <a:xfrm>
          <a:off x="1762261" y="3209545"/>
          <a:ext cx="1604770" cy="160477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64647" y="3209545"/>
          <a:ext cx="9608819" cy="16047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a:solidFill>
                <a:schemeClr val="accent1"/>
              </a:solidFill>
            </a:rPr>
            <a:t>Values</a:t>
          </a:r>
          <a:endParaRPr lang="en-US" sz="1600" kern="1200">
            <a:solidFill>
              <a:schemeClr val="accent1"/>
            </a:solidFill>
          </a:endParaRPr>
        </a:p>
      </dsp:txBody>
      <dsp:txXfrm>
        <a:off x="2564647" y="3209545"/>
        <a:ext cx="4804409" cy="1604770"/>
      </dsp:txXfrm>
    </dsp:sp>
    <dsp:sp modelId="{8DEB5127-1D81-4A4A-AE3D-5953B0BA7A93}">
      <dsp:nvSpPr>
        <dsp:cNvPr id="0" name=""/>
        <dsp:cNvSpPr/>
      </dsp:nvSpPr>
      <dsp:spPr>
        <a:xfrm>
          <a:off x="7217694" y="0"/>
          <a:ext cx="5107135" cy="16047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Purpose</a:t>
          </a:r>
          <a:r>
            <a:rPr lang="en-US" sz="1600" kern="1200">
              <a:solidFill>
                <a:schemeClr val="accent1"/>
              </a:solidFill>
            </a:rPr>
            <a:t>: Sets the aspirational future state of the company.</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Alignment Role</a:t>
          </a:r>
          <a:r>
            <a:rPr lang="en-US" sz="1600" kern="1200" dirty="0">
              <a:solidFill>
                <a:schemeClr val="accent1"/>
              </a:solidFill>
            </a:rPr>
            <a:t>: Acts as the long-term guide for all strategies and initiatives.</a:t>
          </a:r>
        </a:p>
      </dsp:txBody>
      <dsp:txXfrm>
        <a:off x="7217694" y="0"/>
        <a:ext cx="5107135" cy="1604775"/>
      </dsp:txXfrm>
    </dsp:sp>
    <dsp:sp modelId="{E5F127EB-48C1-4954-A8EC-C9B6408B4DE9}">
      <dsp:nvSpPr>
        <dsp:cNvPr id="0" name=""/>
        <dsp:cNvSpPr/>
      </dsp:nvSpPr>
      <dsp:spPr>
        <a:xfrm>
          <a:off x="7179595" y="1604775"/>
          <a:ext cx="5183333"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Purpose</a:t>
          </a:r>
          <a:r>
            <a:rPr lang="en-US" sz="1600" kern="1200" dirty="0">
              <a:solidFill>
                <a:schemeClr val="accent1"/>
              </a:solidFill>
            </a:rPr>
            <a:t>: Defines the company's core purpose and operations.</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Alignment Role</a:t>
          </a:r>
          <a:r>
            <a:rPr lang="en-US" sz="1600" kern="1200" dirty="0">
              <a:solidFill>
                <a:schemeClr val="accent1"/>
              </a:solidFill>
            </a:rPr>
            <a:t>: Provides the roadmap for achieving the vision, detailing how the company serves its stakeholders.</a:t>
          </a:r>
        </a:p>
      </dsp:txBody>
      <dsp:txXfrm>
        <a:off x="7179595" y="1604775"/>
        <a:ext cx="5183333" cy="1604770"/>
      </dsp:txXfrm>
    </dsp:sp>
    <dsp:sp modelId="{D516B3FA-90E0-4D86-A2E5-B58FD98A6432}">
      <dsp:nvSpPr>
        <dsp:cNvPr id="0" name=""/>
        <dsp:cNvSpPr/>
      </dsp:nvSpPr>
      <dsp:spPr>
        <a:xfrm>
          <a:off x="7149111" y="3209545"/>
          <a:ext cx="5244301"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Purpose</a:t>
          </a:r>
          <a:r>
            <a:rPr lang="en-US" sz="1600" kern="1200" dirty="0">
              <a:solidFill>
                <a:schemeClr val="accent1"/>
              </a:solidFill>
            </a:rPr>
            <a:t>: Establishes the ethical and cultural foundation of the company.</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Alignment Role</a:t>
          </a:r>
          <a:r>
            <a:rPr lang="en-US" sz="1600" kern="1200">
              <a:solidFill>
                <a:schemeClr val="accent1"/>
              </a:solidFill>
            </a:rPr>
            <a:t>: Ensures that all actions and decisions are grounded in the company's core beliefs and principles.</a:t>
          </a:r>
        </a:p>
      </dsp:txBody>
      <dsp:txXfrm>
        <a:off x="7149111" y="3209545"/>
        <a:ext cx="5244301" cy="16047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9704" y="610711"/>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Set Clear Innovation Goals</a:t>
          </a:r>
          <a:r>
            <a:rPr lang="en-US" sz="1600" kern="1200" dirty="0">
              <a:solidFill>
                <a:schemeClr val="accent1"/>
              </a:solidFill>
            </a:rPr>
            <a:t>:</a:t>
          </a:r>
          <a:endParaRPr lang="en-GB" sz="1600" kern="1200" dirty="0">
            <a:solidFill>
              <a:schemeClr val="accent1"/>
            </a:solidFill>
          </a:endParaRPr>
        </a:p>
      </dsp:txBody>
      <dsp:txXfrm>
        <a:off x="99704" y="610711"/>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Define and communicate specific innovation objectives.</a:t>
          </a: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Align with overall business goals.</a:t>
          </a: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449210"/>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Encourage Cross-Functional Collaboration</a:t>
          </a:r>
          <a:r>
            <a:rPr lang="en-US" sz="1600" kern="1200" dirty="0">
              <a:solidFill>
                <a:schemeClr val="accent1"/>
              </a:solidFill>
            </a:rPr>
            <a:t>:</a:t>
          </a:r>
        </a:p>
      </dsp:txBody>
      <dsp:txXfrm>
        <a:off x="2400434" y="449210"/>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Break down silos between departments.</a:t>
          </a: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Foster teamwork and diverse perspectives.</a:t>
          </a: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79725"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Reward and Recognize Innovation</a:t>
          </a:r>
          <a:r>
            <a:rPr lang="en-US" sz="1600" kern="1200" dirty="0">
              <a:solidFill>
                <a:schemeClr val="accent1"/>
              </a:solidFill>
            </a:rPr>
            <a:t>:</a:t>
          </a:r>
        </a:p>
      </dsp:txBody>
      <dsp:txXfrm>
        <a:off x="4779725" y="495592"/>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Implement a recognition system for innovative ideas.</a:t>
          </a: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Celebrate successes and learn from failures.</a:t>
          </a: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59017"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Provide Resources and Training</a:t>
          </a:r>
          <a:r>
            <a:rPr lang="en-US" sz="1600" kern="1200">
              <a:solidFill>
                <a:schemeClr val="accent1"/>
              </a:solidFill>
            </a:rPr>
            <a:t>:</a:t>
          </a:r>
        </a:p>
      </dsp:txBody>
      <dsp:txXfrm>
        <a:off x="7159017" y="495592"/>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Offer tools and training for creativity and innovation.</a:t>
          </a:r>
        </a:p>
      </dsp:txBody>
      <dsp:txXfrm>
        <a:off x="7324160" y="2053896"/>
        <a:ext cx="2107372" cy="724175"/>
      </dsp:txXfrm>
    </dsp:sp>
    <dsp:sp modelId="{64D1ADC7-0BEC-4B98-9970-C1B1632EB4FD}">
      <dsp:nvSpPr>
        <dsp:cNvPr id="0" name=""/>
        <dsp:cNvSpPr/>
      </dsp:nvSpPr>
      <dsp:spPr>
        <a:xfrm>
          <a:off x="7165547"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324160"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Support side projects and allow time for exploration.</a:t>
          </a:r>
        </a:p>
      </dsp:txBody>
      <dsp:txXfrm>
        <a:off x="7324160" y="2778072"/>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15240" y="429331"/>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Promote a Safe Environment for Risk-Taking</a:t>
          </a:r>
          <a:r>
            <a:rPr lang="en-US" sz="1600" kern="1200" dirty="0">
              <a:solidFill>
                <a:schemeClr val="accent1"/>
              </a:solidFill>
            </a:rPr>
            <a:t>:</a:t>
          </a:r>
        </a:p>
      </dsp:txBody>
      <dsp:txXfrm>
        <a:off x="9515240" y="429331"/>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Encourage employees to share ideas without fear of criticism.</a:t>
          </a:r>
        </a:p>
      </dsp:txBody>
      <dsp:txXfrm>
        <a:off x="9687117" y="2053896"/>
        <a:ext cx="2107372" cy="724175"/>
      </dsp:txXfrm>
    </dsp:sp>
    <dsp:sp modelId="{41883235-B01A-4B70-B8A7-FD767556942B}">
      <dsp:nvSpPr>
        <dsp:cNvPr id="0" name=""/>
        <dsp:cNvSpPr/>
      </dsp:nvSpPr>
      <dsp:spPr>
        <a:xfrm>
          <a:off x="9544838"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8711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Create a psychologically safe workplace.</a:t>
          </a:r>
        </a:p>
      </dsp:txBody>
      <dsp:txXfrm>
        <a:off x="9687117" y="2778072"/>
        <a:ext cx="2107372" cy="724175"/>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t>23/06/2025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t>‹#›</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10</a:t>
            </a:fld>
            <a:endParaRPr lang="en-GB"/>
          </a:p>
        </p:txBody>
      </p:sp>
    </p:spTree>
    <p:extLst>
      <p:ext uri="{BB962C8B-B14F-4D97-AF65-F5344CB8AC3E}">
        <p14:creationId xmlns:p14="http://schemas.microsoft.com/office/powerpoint/2010/main" val="32303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16</a:t>
            </a:fld>
            <a:endParaRPr lang="en-GB"/>
          </a:p>
        </p:txBody>
      </p:sp>
    </p:spTree>
    <p:extLst>
      <p:ext uri="{BB962C8B-B14F-4D97-AF65-F5344CB8AC3E}">
        <p14:creationId xmlns:p14="http://schemas.microsoft.com/office/powerpoint/2010/main" val="180358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87</a:t>
            </a:fld>
            <a:endParaRPr lang="en-GB"/>
          </a:p>
        </p:txBody>
      </p:sp>
    </p:spTree>
    <p:extLst>
      <p:ext uri="{BB962C8B-B14F-4D97-AF65-F5344CB8AC3E}">
        <p14:creationId xmlns:p14="http://schemas.microsoft.com/office/powerpoint/2010/main" val="174116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reepnglogos.com/pics/paper"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businessmap.io/strategy-execution/strategic-portfolio-management/strategic-roadmap#:~:text=At%20its%20core%2C%20a%20strategic,monitor%20progress%20toward%20overall%20goals." TargetMode="External"/><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 Id="rId4" Type="http://schemas.openxmlformats.org/officeDocument/2006/relationships/hyperlink" Target="https://roadmunk.com/guides/what-is-a-business-roadmap/"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youtube.com/watch?reload=9&amp;v=hyQIW7hRbv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santanderopenacademy.com/en/blog/porter-s-5-forces.html" TargetMode="External"/><Relationship Id="rId7" Type="http://schemas.openxmlformats.org/officeDocument/2006/relationships/image" Target="../media/image26.svg"/><Relationship Id="rId2" Type="http://schemas.openxmlformats.org/officeDocument/2006/relationships/hyperlink" Target="https://www.investopedia.com/terms/p/porter.asp&#8203;"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7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noSF-R1JfGk&amp;t=4s" TargetMode="External"/><Relationship Id="rId2" Type="http://schemas.openxmlformats.org/officeDocument/2006/relationships/hyperlink" Target="https://corporatefinanceinstitute.com/resources/management/pestel-analysis/&#8203;" TargetMode="Externa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youtube.com/watch?v=kG0ljsQKEV0" TargetMode="External"/><Relationship Id="rId2" Type="http://schemas.openxmlformats.org/officeDocument/2006/relationships/hyperlink" Target="https://asana.com/resources/smart-goals" TargetMode="Externa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0.xml.rels><?xml version="1.0" encoding="UTF-8" standalone="yes"?>
<Relationships xmlns="http://schemas.openxmlformats.org/package/2006/relationships"><Relationship Id="rId3" Type="http://schemas.openxmlformats.org/officeDocument/2006/relationships/hyperlink" Target="https://roadmunk.com/guides/business-roadmap-examples/" TargetMode="External"/><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3.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4.xml.rels><?xml version="1.0" encoding="UTF-8" standalone="yes"?>
<Relationships xmlns="http://schemas.openxmlformats.org/package/2006/relationships"><Relationship Id="rId3" Type="http://schemas.openxmlformats.org/officeDocument/2006/relationships/hyperlink" Target="https://www.linkedin.com/pulse/how-align-your-mission-vision-values-3-ways-impact-peterson-stone/" TargetMode="External"/><Relationship Id="rId2" Type="http://schemas.openxmlformats.org/officeDocument/2006/relationships/hyperlink" Target="https://www.researchgate.net/publication/379407715_The_Importance_of_Vision_and_Mission_Statements_in_Business_Planning" TargetMode="External"/><Relationship Id="rId1" Type="http://schemas.openxmlformats.org/officeDocument/2006/relationships/slideLayout" Target="../slideLayouts/slideLayout2.xml"/><Relationship Id="rId6" Type="http://schemas.openxmlformats.org/officeDocument/2006/relationships/hyperlink" Target="https://www.cascade.app/blog/examples-good-vision-statements" TargetMode="External"/><Relationship Id="rId5" Type="http://schemas.openxmlformats.org/officeDocument/2006/relationships/hyperlink" Target="https://www.linkedin.com/pulse/how-can-you-ensure-innovation-projects-have-long-term-daniele-todaro-8bwve/" TargetMode="External"/><Relationship Id="rId4" Type="http://schemas.openxmlformats.org/officeDocument/2006/relationships/hyperlink" Target="https://www.linkedin.com/pulse/power-vision-mission-values-driving-success-business-bob-theriot-mp85c/"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businessmodelanalyst.com/distribution-channels-business-model-canvas/" TargetMode="External"/><Relationship Id="rId3" Type="http://schemas.openxmlformats.org/officeDocument/2006/relationships/hyperlink" Target="https://www.alexandercowan.com/3-steps-tips-creating-awesome-business-model-canvas/" TargetMode="External"/><Relationship Id="rId7" Type="http://schemas.openxmlformats.org/officeDocument/2006/relationships/hyperlink" Target="https://www.cleverism.com/business-model-canvas-creating-value-proposition/" TargetMode="External"/><Relationship Id="rId2" Type="http://schemas.openxmlformats.org/officeDocument/2006/relationships/hyperlink" Target="https://creately.com/guides/business-model-canvas-explained/" TargetMode="External"/><Relationship Id="rId1" Type="http://schemas.openxmlformats.org/officeDocument/2006/relationships/slideLayout" Target="../slideLayouts/slideLayout2.xml"/><Relationship Id="rId6" Type="http://schemas.openxmlformats.org/officeDocument/2006/relationships/hyperlink" Target="https://isaacjeffries.com/blog/2018/9/8/how-to-fill-in-a-business-model-canvas" TargetMode="External"/><Relationship Id="rId5" Type="http://schemas.openxmlformats.org/officeDocument/2006/relationships/hyperlink" Target="https://uigstudio.com/insights/what-is-a-business-model-canvas" TargetMode="External"/><Relationship Id="rId4" Type="http://schemas.openxmlformats.org/officeDocument/2006/relationships/hyperlink" Target="https://digitalleadership.com/blog/customer-relationships-bmc/"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investopedia.com/terms/p/porter.asp" TargetMode="External"/><Relationship Id="rId3" Type="http://schemas.openxmlformats.org/officeDocument/2006/relationships/hyperlink" Target="https://businessmap.io/strategy-execution/strategic-portfolio-management/strategic-roadmap" TargetMode="External"/><Relationship Id="rId7" Type="http://schemas.openxmlformats.org/officeDocument/2006/relationships/hyperlink" Target="https://www.youtube.com/watch?v=noSF-R1JfGk&amp;t=4s" TargetMode="External"/><Relationship Id="rId2" Type="http://schemas.openxmlformats.org/officeDocument/2006/relationships/hyperlink" Target="https://asana.com/es/resources/smart-goals" TargetMode="External"/><Relationship Id="rId1" Type="http://schemas.openxmlformats.org/officeDocument/2006/relationships/slideLayout" Target="../slideLayouts/slideLayout2.xml"/><Relationship Id="rId6" Type="http://schemas.openxmlformats.org/officeDocument/2006/relationships/hyperlink" Target="https://corporatefinanceinstitute.com/resources/management/pestel-analysis/" TargetMode="External"/><Relationship Id="rId5" Type="http://schemas.openxmlformats.org/officeDocument/2006/relationships/hyperlink" Target="https://www.canva.com/" TargetMode="External"/><Relationship Id="rId10" Type="http://schemas.openxmlformats.org/officeDocument/2006/relationships/hyperlink" Target="https://www.youtube.com/watch?v=kG0ljsQKEV0"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 Id="rId9" Type="http://schemas.openxmlformats.org/officeDocument/2006/relationships/hyperlink" Target="https://www.youtube.com/watch?v=MkRkBrgt2Bk"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roadmunk.com/roadmap-templates/strategic-roadmap/" TargetMode="External"/><Relationship Id="rId2" Type="http://schemas.openxmlformats.org/officeDocument/2006/relationships/hyperlink" Target="https://roadmunk.com/guides/what-is-a-business-roadmap/" TargetMode="External"/><Relationship Id="rId1" Type="http://schemas.openxmlformats.org/officeDocument/2006/relationships/slideLayout" Target="../slideLayouts/slideLayout2.xml"/><Relationship Id="rId6" Type="http://schemas.openxmlformats.org/officeDocument/2006/relationships/hyperlink" Target="https://www.youtube.com/watch?v=hyQIW7hRbv0" TargetMode="External"/><Relationship Id="rId5" Type="http://schemas.openxmlformats.org/officeDocument/2006/relationships/hyperlink" Target="https://www.santanderopenacademy.com/en/blog/porter-s-5-forces.html" TargetMode="External"/><Relationship Id="rId4" Type="http://schemas.openxmlformats.org/officeDocument/2006/relationships/hyperlink" Target="https://roadmunk.com/guides/business-roadmap-examples/"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doi.org/10.4468/2015.3.13murray.scuotto" TargetMode="External"/><Relationship Id="rId3" Type="http://schemas.openxmlformats.org/officeDocument/2006/relationships/hyperlink" Target="https://www.youtube.com/watch?v=dZShbB59giM" TargetMode="External"/><Relationship Id="rId7" Type="http://schemas.openxmlformats.org/officeDocument/2006/relationships/hyperlink" Target="https://www.youtube.com/watch?v=AdwBgD4cmko" TargetMode="External"/><Relationship Id="rId2" Type="http://schemas.openxmlformats.org/officeDocument/2006/relationships/hyperlink" Target="https://www.youtube.com/watch?v=Z4_YNeVsZhw" TargetMode="External"/><Relationship Id="rId1" Type="http://schemas.openxmlformats.org/officeDocument/2006/relationships/slideLayout" Target="../slideLayouts/slideLayout2.xml"/><Relationship Id="rId6" Type="http://schemas.openxmlformats.org/officeDocument/2006/relationships/hyperlink" Target="https://www.youtube.com/watch?v=IP0cUBWTgpY" TargetMode="External"/><Relationship Id="rId5" Type="http://schemas.openxmlformats.org/officeDocument/2006/relationships/hyperlink" Target="https://www.youtube.com/watch?v=I8nwNcCfyig" TargetMode="External"/><Relationship Id="rId4" Type="http://schemas.openxmlformats.org/officeDocument/2006/relationships/hyperlink" Target="https://www.youtube.com/watch?v=8wem6FZAucw" TargetMode="External"/><Relationship Id="rId9" Type="http://schemas.openxmlformats.org/officeDocument/2006/relationships/hyperlink" Target="https://www.researchgate.net/profile/Jonathan-Scott-19/publication/347947879_The_Entrepreneur's_Guide_to_Building_a_Successful_Business_2018/links/601fd584299bf1cc26ac728b/The-Entrepreneurs-Guide-to-Building-a-Successful-Business-2018.pdf"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73114" y="3722168"/>
            <a:ext cx="7016218" cy="2219419"/>
          </a:xfrm>
        </p:spPr>
        <p:txBody>
          <a:bodyPr/>
          <a:lstStyle/>
          <a:p>
            <a:r>
              <a:rPr lang="en-GB"/>
              <a:t>Business Planning &amp; Strategy</a:t>
            </a:r>
            <a:endParaRPr lang="es-ES"/>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it-IT" sz="2000" b="0">
                <a:solidFill>
                  <a:schemeClr val="accent1"/>
                </a:solidFill>
              </a:rPr>
              <a:t>WELCOME TO THE UNIT</a:t>
            </a:r>
            <a:endParaRPr lang="it-IT">
              <a:solidFill>
                <a:schemeClr val="accent1"/>
              </a:solidFill>
            </a:endParaRPr>
          </a:p>
        </p:txBody>
      </p:sp>
    </p:spTree>
    <p:extLst>
      <p:ext uri="{BB962C8B-B14F-4D97-AF65-F5344CB8AC3E}">
        <p14:creationId xmlns:p14="http://schemas.microsoft.com/office/powerpoint/2010/main" val="1641378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71500" y="417512"/>
            <a:ext cx="6724650" cy="1758950"/>
          </a:xfrm>
        </p:spPr>
        <p:txBody>
          <a:bodyPr>
            <a:noAutofit/>
          </a:bodyPr>
          <a:lstStyle/>
          <a:p>
            <a:r>
              <a:rPr lang="en-US" sz="3400" dirty="0"/>
              <a:t>Mission Statement</a:t>
            </a:r>
            <a:endParaRPr lang="sl-SI" sz="3400" dirty="0"/>
          </a:p>
        </p:txBody>
      </p:sp>
      <p:sp>
        <p:nvSpPr>
          <p:cNvPr id="4" name="TextBox 3">
            <a:extLst>
              <a:ext uri="{FF2B5EF4-FFF2-40B4-BE49-F238E27FC236}">
                <a16:creationId xmlns:a16="http://schemas.microsoft.com/office/drawing/2014/main" id="{22BCF8B9-ADDA-93C6-FA15-6DC1155ED6FA}"/>
              </a:ext>
            </a:extLst>
          </p:cNvPr>
          <p:cNvSpPr txBox="1"/>
          <p:nvPr/>
        </p:nvSpPr>
        <p:spPr>
          <a:xfrm>
            <a:off x="5876925" y="4228237"/>
            <a:ext cx="5886450" cy="2519023"/>
          </a:xfrm>
          <a:prstGeom prst="rect">
            <a:avLst/>
          </a:prstGeom>
          <a:noFill/>
        </p:spPr>
        <p:txBody>
          <a:bodyPr wrap="square">
            <a:spAutoFit/>
          </a:bodyPr>
          <a:lstStyle/>
          <a:p>
            <a:pPr algn="just">
              <a:lnSpc>
                <a:spcPct val="150000"/>
              </a:lnSpc>
            </a:pPr>
            <a:r>
              <a:rPr lang="en-US" sz="1600" dirty="0">
                <a:solidFill>
                  <a:schemeClr val="accent1"/>
                </a:solidFill>
              </a:rPr>
              <a:t>A mission statement articulates the core purpose of an organization, outlining what it does, who it serves, and its unique value proposition. </a:t>
            </a:r>
          </a:p>
          <a:p>
            <a:pPr algn="just">
              <a:lnSpc>
                <a:spcPct val="150000"/>
              </a:lnSpc>
            </a:pPr>
            <a:endParaRPr lang="en-US" sz="1050" dirty="0">
              <a:solidFill>
                <a:schemeClr val="accent1"/>
              </a:solidFill>
            </a:endParaRPr>
          </a:p>
          <a:p>
            <a:pPr algn="just">
              <a:lnSpc>
                <a:spcPct val="150000"/>
              </a:lnSpc>
            </a:pPr>
            <a:r>
              <a:rPr lang="en-US" sz="1600" dirty="0">
                <a:solidFill>
                  <a:schemeClr val="accent1"/>
                </a:solidFill>
              </a:rPr>
              <a:t>It serves as a guiding force for decision-making and strategic planning, helping to align the organization's day-to-day operations with its long-term objectives.</a:t>
            </a:r>
            <a:endParaRPr lang="en-GB" sz="1600" dirty="0">
              <a:solidFill>
                <a:schemeClr val="accent1"/>
              </a:solidFill>
            </a:endParaRP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571500" y="257175"/>
            <a:ext cx="11049000" cy="5848350"/>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571500" y="226528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AI generated</a:t>
            </a:r>
          </a:p>
        </p:txBody>
      </p:sp>
    </p:spTree>
    <p:extLst>
      <p:ext uri="{BB962C8B-B14F-4D97-AF65-F5344CB8AC3E}">
        <p14:creationId xmlns:p14="http://schemas.microsoft.com/office/powerpoint/2010/main" val="8010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en-US" sz="3400" dirty="0"/>
              <a:t>Mission Statement</a:t>
            </a:r>
            <a:endParaRPr lang="sl-SI" sz="3400" dirty="0"/>
          </a:p>
        </p:txBody>
      </p:sp>
      <p:sp>
        <p:nvSpPr>
          <p:cNvPr id="7" name="TextBox 6">
            <a:extLst>
              <a:ext uri="{FF2B5EF4-FFF2-40B4-BE49-F238E27FC236}">
                <a16:creationId xmlns:a16="http://schemas.microsoft.com/office/drawing/2014/main" id="{93C02962-0707-8548-0829-981C08D0FD95}"/>
              </a:ext>
            </a:extLst>
          </p:cNvPr>
          <p:cNvSpPr txBox="1"/>
          <p:nvPr/>
        </p:nvSpPr>
        <p:spPr>
          <a:xfrm>
            <a:off x="4160520" y="454716"/>
            <a:ext cx="6096000" cy="369332"/>
          </a:xfrm>
          <a:prstGeom prst="rect">
            <a:avLst/>
          </a:prstGeom>
          <a:noFill/>
        </p:spPr>
        <p:txBody>
          <a:bodyPr wrap="square">
            <a:spAutoFit/>
          </a:bodyPr>
          <a:lstStyle/>
          <a:p>
            <a:r>
              <a:rPr lang="en-US" b="1" dirty="0">
                <a:solidFill>
                  <a:schemeClr val="accent1"/>
                </a:solidFill>
              </a:rPr>
              <a:t>Examples of effective mission statements</a:t>
            </a:r>
            <a:endParaRPr lang="el-GR" b="1" dirty="0">
              <a:solidFill>
                <a:schemeClr val="accent1"/>
              </a:solidFill>
            </a:endParaRP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526444"/>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“To provide consumers with the best tasting, most nutritious choices in a wide range of food and beverage categories and eating occasions."</a:t>
            </a:r>
            <a:endParaRPr lang="en-GB" sz="1600" i="1" dirty="0">
              <a:solidFill>
                <a:schemeClr val="accent1"/>
              </a:solidFill>
            </a:endParaRP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544638"/>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 "To become the world’s leading provider of premium products and premium services for individual mobility." </a:t>
            </a:r>
            <a:endParaRPr lang="en-GB" sz="1600" i="1" dirty="0">
              <a:solidFill>
                <a:schemeClr val="accent1"/>
              </a:solidFill>
            </a:endParaRP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787780"/>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“To improve people’s health and well-being through meaningful innovation."</a:t>
            </a:r>
            <a:endParaRPr lang="en-GB" sz="1600" i="1" dirty="0">
              <a:solidFill>
                <a:schemeClr val="accent1"/>
              </a:solidFill>
            </a:endParaRP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Freebiesupply</a:t>
            </a:r>
            <a:endParaRPr lang="sl-SI" sz="800" dirty="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Companieslogo</a:t>
            </a:r>
            <a:endParaRPr lang="sl-SI" sz="800" dirty="0">
              <a:solidFill>
                <a:schemeClr val="accent1"/>
              </a:solidFill>
            </a:endParaRPr>
          </a:p>
        </p:txBody>
      </p:sp>
    </p:spTree>
    <p:extLst>
      <p:ext uri="{BB962C8B-B14F-4D97-AF65-F5344CB8AC3E}">
        <p14:creationId xmlns:p14="http://schemas.microsoft.com/office/powerpoint/2010/main" val="254674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696941482"/>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dirty="0"/>
              <a:t>Crafting a Mission Statement</a:t>
            </a:r>
            <a:endParaRPr lang="sl-SI" sz="3400" dirty="0"/>
          </a:p>
        </p:txBody>
      </p:sp>
      <p:sp>
        <p:nvSpPr>
          <p:cNvPr id="8" name="TextBox 7">
            <a:extLst>
              <a:ext uri="{FF2B5EF4-FFF2-40B4-BE49-F238E27FC236}">
                <a16:creationId xmlns:a16="http://schemas.microsoft.com/office/drawing/2014/main" id="{0A55DC10-24E5-99C9-9701-D58907BA68FB}"/>
              </a:ext>
            </a:extLst>
          </p:cNvPr>
          <p:cNvSpPr txBox="1"/>
          <p:nvPr/>
        </p:nvSpPr>
        <p:spPr>
          <a:xfrm>
            <a:off x="2972990" y="1546731"/>
            <a:ext cx="7145735" cy="523220"/>
          </a:xfrm>
          <a:prstGeom prst="rect">
            <a:avLst/>
          </a:prstGeom>
          <a:noFill/>
        </p:spPr>
        <p:txBody>
          <a:bodyPr wrap="square">
            <a:spAutoFit/>
          </a:bodyPr>
          <a:lstStyle/>
          <a:p>
            <a:r>
              <a:rPr lang="en-US" sz="2800" b="1" dirty="0">
                <a:solidFill>
                  <a:schemeClr val="accent1"/>
                </a:solidFill>
              </a:rPr>
              <a:t>1.  Purpose and Importance:</a:t>
            </a:r>
            <a:endParaRPr lang="en-US" sz="2800" dirty="0">
              <a:solidFill>
                <a:schemeClr val="accent1"/>
              </a:solidFill>
            </a:endParaRPr>
          </a:p>
        </p:txBody>
      </p:sp>
    </p:spTree>
    <p:extLst>
      <p:ext uri="{BB962C8B-B14F-4D97-AF65-F5344CB8AC3E}">
        <p14:creationId xmlns:p14="http://schemas.microsoft.com/office/powerpoint/2010/main" val="3112084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3576941299"/>
              </p:ext>
            </p:extLst>
          </p:nvPr>
        </p:nvGraphicFramePr>
        <p:xfrm>
          <a:off x="0" y="2352675"/>
          <a:ext cx="12191999"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dirty="0"/>
              <a:t>Crafting a Mission Statement</a:t>
            </a:r>
            <a:endParaRPr lang="sl-SI" sz="3400" dirty="0"/>
          </a:p>
        </p:txBody>
      </p:sp>
      <p:sp>
        <p:nvSpPr>
          <p:cNvPr id="8" name="TextBox 7">
            <a:extLst>
              <a:ext uri="{FF2B5EF4-FFF2-40B4-BE49-F238E27FC236}">
                <a16:creationId xmlns:a16="http://schemas.microsoft.com/office/drawing/2014/main" id="{0A55DC10-24E5-99C9-9701-D58907BA68FB}"/>
              </a:ext>
            </a:extLst>
          </p:cNvPr>
          <p:cNvSpPr txBox="1"/>
          <p:nvPr/>
        </p:nvSpPr>
        <p:spPr>
          <a:xfrm>
            <a:off x="3992165" y="1422906"/>
            <a:ext cx="7145735" cy="523220"/>
          </a:xfrm>
          <a:prstGeom prst="rect">
            <a:avLst/>
          </a:prstGeom>
          <a:noFill/>
        </p:spPr>
        <p:txBody>
          <a:bodyPr wrap="square">
            <a:spAutoFit/>
          </a:bodyPr>
          <a:lstStyle/>
          <a:p>
            <a:r>
              <a:rPr lang="en-US" sz="2800" b="1" dirty="0">
                <a:solidFill>
                  <a:schemeClr val="accent1"/>
                </a:solidFill>
              </a:rPr>
              <a:t>2. Key Elements:</a:t>
            </a:r>
            <a:endParaRPr lang="en-US" sz="2800" dirty="0">
              <a:solidFill>
                <a:schemeClr val="accent1"/>
              </a:solidFill>
            </a:endParaRPr>
          </a:p>
        </p:txBody>
      </p:sp>
    </p:spTree>
    <p:extLst>
      <p:ext uri="{BB962C8B-B14F-4D97-AF65-F5344CB8AC3E}">
        <p14:creationId xmlns:p14="http://schemas.microsoft.com/office/powerpoint/2010/main" val="260527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en-US" sz="3400" dirty="0"/>
              <a:t>Core Values</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1228725" y="1095515"/>
            <a:ext cx="6743701" cy="3569310"/>
          </a:xfrm>
          <a:prstGeom prst="rect">
            <a:avLst/>
          </a:prstGeom>
          <a:noFill/>
        </p:spPr>
        <p:txBody>
          <a:bodyPr wrap="square">
            <a:spAutoFit/>
          </a:bodyPr>
          <a:lstStyle/>
          <a:p>
            <a:pPr algn="just">
              <a:lnSpc>
                <a:spcPct val="150000"/>
              </a:lnSpc>
            </a:pPr>
            <a:r>
              <a:rPr lang="en-US" sz="1600" dirty="0">
                <a:solidFill>
                  <a:schemeClr val="accent1"/>
                </a:solidFill>
              </a:rPr>
              <a:t>Core values are the fundamental beliefs and guiding principles of an organization. They serve as the foundation for the company’s culture, behaviors, and decision-making processes</a:t>
            </a:r>
          </a:p>
          <a:p>
            <a:pPr algn="just">
              <a:lnSpc>
                <a:spcPct val="150000"/>
              </a:lnSpc>
            </a:pPr>
            <a:endParaRPr lang="en-US" sz="1050" dirty="0">
              <a:solidFill>
                <a:schemeClr val="accent1"/>
              </a:solidFill>
            </a:endParaRPr>
          </a:p>
          <a:p>
            <a:pPr algn="just">
              <a:lnSpc>
                <a:spcPct val="150000"/>
              </a:lnSpc>
            </a:pPr>
            <a:r>
              <a:rPr lang="en-US" sz="1600" dirty="0">
                <a:solidFill>
                  <a:schemeClr val="accent1"/>
                </a:solidFill>
              </a:rPr>
              <a:t>The values, align the actions of employees with the company’s mission and vision and define how the organization interacts with employees, customers, and the broader community . </a:t>
            </a:r>
          </a:p>
          <a:p>
            <a:pPr algn="just">
              <a:lnSpc>
                <a:spcPct val="150000"/>
              </a:lnSpc>
            </a:pPr>
            <a:endParaRPr lang="en-US" sz="1100" dirty="0">
              <a:solidFill>
                <a:schemeClr val="accent1"/>
              </a:solidFill>
            </a:endParaRPr>
          </a:p>
          <a:p>
            <a:pPr algn="just">
              <a:lnSpc>
                <a:spcPct val="150000"/>
              </a:lnSpc>
            </a:pPr>
            <a:r>
              <a:rPr lang="en-US" sz="1600" dirty="0">
                <a:solidFill>
                  <a:schemeClr val="accent1"/>
                </a:solidFill>
              </a:rPr>
              <a:t>Core values shape the company's identity and create a unified understanding of what the organization stands for.</a:t>
            </a:r>
            <a:endParaRPr lang="el-GR" sz="1600" dirty="0">
              <a:solidFill>
                <a:schemeClr val="accent1"/>
              </a:solidFill>
            </a:endParaRPr>
          </a:p>
        </p:txBody>
      </p:sp>
      <p:grpSp>
        <p:nvGrpSpPr>
          <p:cNvPr id="9" name="Group 8">
            <a:extLst>
              <a:ext uri="{FF2B5EF4-FFF2-40B4-BE49-F238E27FC236}">
                <a16:creationId xmlns:a16="http://schemas.microsoft.com/office/drawing/2014/main" id="{F814DD31-F89A-CBC6-BBEC-7B2A1D4DB381}"/>
              </a:ext>
            </a:extLst>
          </p:cNvPr>
          <p:cNvGrpSpPr/>
          <p:nvPr/>
        </p:nvGrpSpPr>
        <p:grpSpPr>
          <a:xfrm>
            <a:off x="1228725" y="252412"/>
            <a:ext cx="10829925" cy="6353175"/>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AI generated</a:t>
            </a:r>
          </a:p>
        </p:txBody>
      </p:sp>
    </p:spTree>
    <p:extLst>
      <p:ext uri="{BB962C8B-B14F-4D97-AF65-F5344CB8AC3E}">
        <p14:creationId xmlns:p14="http://schemas.microsoft.com/office/powerpoint/2010/main" val="280227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en-US" sz="3400" dirty="0"/>
              <a:t>Core Values</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229652" y="607170"/>
            <a:ext cx="609600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800" b="1" i="0" u="none" strike="noStrike" kern="1200" cap="none" spc="0" normalizeH="0" baseline="0" noProof="0" dirty="0">
                <a:ln>
                  <a:noFill/>
                </a:ln>
                <a:solidFill>
                  <a:srgbClr val="1D1D1B"/>
                </a:solidFill>
                <a:effectLst/>
                <a:uLnTx/>
                <a:uFillTx/>
                <a:latin typeface="Raleway"/>
                <a:ea typeface="+mn-ea"/>
                <a:cs typeface="+mn-cs"/>
              </a:rPr>
              <a:t>Examples of core values in companies</a:t>
            </a:r>
            <a:endParaRPr kumimoji="0" lang="el-GR" sz="1800" b="1" i="0" u="none" strike="noStrike" kern="1200" cap="none" spc="0" normalizeH="0" baseline="0" noProof="0" dirty="0">
              <a:ln>
                <a:noFill/>
              </a:ln>
              <a:solidFill>
                <a:srgbClr val="1D1D1B"/>
              </a:solidFill>
              <a:effectLst/>
              <a:uLnTx/>
              <a:uFillTx/>
              <a:latin typeface="Raleway"/>
              <a:ea typeface="+mn-ea"/>
              <a:cs typeface="+mn-cs"/>
            </a:endParaRPr>
          </a:p>
        </p:txBody>
      </p:sp>
      <p:sp>
        <p:nvSpPr>
          <p:cNvPr id="3" name="Rectangle 2">
            <a:extLst>
              <a:ext uri="{FF2B5EF4-FFF2-40B4-BE49-F238E27FC236}">
                <a16:creationId xmlns:a16="http://schemas.microsoft.com/office/drawing/2014/main" id="{770CE5DB-B6A5-793E-CD23-0DC759812912}"/>
              </a:ext>
            </a:extLst>
          </p:cNvPr>
          <p:cNvSpPr/>
          <p:nvPr/>
        </p:nvSpPr>
        <p:spPr>
          <a:xfrm>
            <a:off x="1622802" y="1307240"/>
            <a:ext cx="3246989"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n-US" sz="2400" b="1" dirty="0">
                <a:solidFill>
                  <a:schemeClr val="accent1"/>
                </a:solidFill>
              </a:rPr>
              <a:t>Nestlé</a:t>
            </a:r>
            <a:endParaRPr lang="en-GB" sz="2400" b="1" dirty="0">
              <a:solidFill>
                <a:schemeClr val="accent1"/>
              </a:solidFill>
            </a:endParaRP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n-US" sz="2400" b="1" dirty="0">
                <a:solidFill>
                  <a:schemeClr val="accent1"/>
                </a:solidFill>
              </a:rPr>
              <a:t>Adidas: </a:t>
            </a:r>
            <a:endParaRPr lang="en-GB" sz="2400" b="1" dirty="0">
              <a:solidFill>
                <a:schemeClr val="accent1"/>
              </a:solidFill>
            </a:endParaRP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n-US" sz="2400" b="1" dirty="0">
                <a:solidFill>
                  <a:schemeClr val="accent1"/>
                </a:solidFill>
              </a:rPr>
              <a:t>L'Oréal: </a:t>
            </a:r>
            <a:endParaRPr lang="en-GB" sz="2400" b="1" dirty="0">
              <a:solidFill>
                <a:schemeClr val="accent1"/>
              </a:solidFill>
            </a:endParaRPr>
          </a:p>
        </p:txBody>
      </p:sp>
      <p:sp>
        <p:nvSpPr>
          <p:cNvPr id="17" name="TextBox 16">
            <a:extLst>
              <a:ext uri="{FF2B5EF4-FFF2-40B4-BE49-F238E27FC236}">
                <a16:creationId xmlns:a16="http://schemas.microsoft.com/office/drawing/2014/main" id="{BBA7C51E-9FCD-7FDF-5321-53DD087CD456}"/>
              </a:ext>
            </a:extLst>
          </p:cNvPr>
          <p:cNvSpPr txBox="1"/>
          <p:nvPr/>
        </p:nvSpPr>
        <p:spPr>
          <a:xfrm>
            <a:off x="1740570" y="1835160"/>
            <a:ext cx="3129221"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Respect for Individuals: </a:t>
            </a:r>
            <a:r>
              <a:rPr lang="en-US" sz="1600" dirty="0">
                <a:solidFill>
                  <a:schemeClr val="accent1"/>
                </a:solidFill>
              </a:rPr>
              <a:t>Fostering a diverse and inclusive environment for employees and customers.</a:t>
            </a:r>
          </a:p>
          <a:p>
            <a:pPr marL="285750" indent="-285750">
              <a:lnSpc>
                <a:spcPct val="150000"/>
              </a:lnSpc>
              <a:buFont typeface="Arial" panose="020B0604020202020204" pitchFamily="34" charset="0"/>
              <a:buChar char="•"/>
            </a:pPr>
            <a:r>
              <a:rPr lang="en-US" sz="1600" b="1" dirty="0">
                <a:solidFill>
                  <a:schemeClr val="accent1"/>
                </a:solidFill>
              </a:rPr>
              <a:t>Sustainability: </a:t>
            </a:r>
            <a:r>
              <a:rPr lang="en-US" sz="1600" dirty="0">
                <a:solidFill>
                  <a:schemeClr val="accent1"/>
                </a:solidFill>
              </a:rPr>
              <a:t>Promoting environmental stewardship and reducing the ecological footprint</a:t>
            </a:r>
            <a:r>
              <a:rPr lang="en-US" sz="1600" b="1" dirty="0">
                <a:solidFill>
                  <a:schemeClr val="accent1"/>
                </a:solidFill>
              </a:rPr>
              <a:t>.</a:t>
            </a:r>
          </a:p>
          <a:p>
            <a:pPr marL="285750" indent="-285750">
              <a:lnSpc>
                <a:spcPct val="150000"/>
              </a:lnSpc>
              <a:buFont typeface="Arial" panose="020B0604020202020204" pitchFamily="34" charset="0"/>
              <a:buChar char="•"/>
            </a:pPr>
            <a:r>
              <a:rPr lang="en-US" sz="1600" b="1" dirty="0">
                <a:solidFill>
                  <a:schemeClr val="accent1"/>
                </a:solidFill>
              </a:rPr>
              <a:t>Integrity: </a:t>
            </a:r>
            <a:r>
              <a:rPr lang="en-US" sz="1600" dirty="0">
                <a:solidFill>
                  <a:schemeClr val="accent1"/>
                </a:solidFill>
              </a:rPr>
              <a:t>Acting with honesty and fairness in all interactions..</a:t>
            </a:r>
            <a:endParaRPr lang="en-GB" sz="1600" dirty="0">
              <a:solidFill>
                <a:schemeClr val="accent1"/>
              </a:solidFill>
            </a:endParaRP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Performance: </a:t>
            </a:r>
            <a:r>
              <a:rPr lang="en-US" sz="1600" dirty="0">
                <a:solidFill>
                  <a:schemeClr val="accent1"/>
                </a:solidFill>
              </a:rPr>
              <a:t>Striving for continuous improvement in all areas.</a:t>
            </a:r>
          </a:p>
          <a:p>
            <a:pPr marL="285750" indent="-285750">
              <a:lnSpc>
                <a:spcPct val="150000"/>
              </a:lnSpc>
              <a:buFont typeface="Arial" panose="020B0604020202020204" pitchFamily="34" charset="0"/>
              <a:buChar char="•"/>
            </a:pPr>
            <a:r>
              <a:rPr lang="en-US" sz="1600" b="1" dirty="0">
                <a:solidFill>
                  <a:schemeClr val="accent1"/>
                </a:solidFill>
              </a:rPr>
              <a:t>Passion: </a:t>
            </a:r>
            <a:r>
              <a:rPr lang="en-US" sz="1600" dirty="0">
                <a:solidFill>
                  <a:schemeClr val="accent1"/>
                </a:solidFill>
              </a:rPr>
              <a:t>Dedicated to inspiring athletes and sports enthusiasts globally.</a:t>
            </a:r>
          </a:p>
          <a:p>
            <a:pPr marL="285750" indent="-285750">
              <a:lnSpc>
                <a:spcPct val="150000"/>
              </a:lnSpc>
              <a:buFont typeface="Arial" panose="020B0604020202020204" pitchFamily="34" charset="0"/>
              <a:buChar char="•"/>
            </a:pPr>
            <a:r>
              <a:rPr lang="en-US" sz="1600" b="1" dirty="0">
                <a:solidFill>
                  <a:schemeClr val="accent1"/>
                </a:solidFill>
              </a:rPr>
              <a:t>Innovation: </a:t>
            </a:r>
            <a:r>
              <a:rPr lang="en-US" sz="1600" dirty="0">
                <a:solidFill>
                  <a:schemeClr val="accent1"/>
                </a:solidFill>
              </a:rPr>
              <a:t>Pushing boundaries in product development and technology.</a:t>
            </a:r>
            <a:endParaRPr lang="en-GB" sz="1600" dirty="0">
              <a:solidFill>
                <a:schemeClr val="accent1"/>
              </a:solidFill>
            </a:endParaRP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374243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Integrity: </a:t>
            </a:r>
            <a:r>
              <a:rPr lang="en-US" sz="1600" dirty="0">
                <a:solidFill>
                  <a:schemeClr val="accent1"/>
                </a:solidFill>
              </a:rPr>
              <a:t>Acting ethically and responsibly in all business practices.</a:t>
            </a:r>
          </a:p>
          <a:p>
            <a:pPr marL="285750" indent="-285750">
              <a:lnSpc>
                <a:spcPct val="150000"/>
              </a:lnSpc>
              <a:buFont typeface="Arial" panose="020B0604020202020204" pitchFamily="34" charset="0"/>
              <a:buChar char="•"/>
            </a:pPr>
            <a:r>
              <a:rPr lang="en-US" sz="1600" b="1" dirty="0">
                <a:solidFill>
                  <a:schemeClr val="accent1"/>
                </a:solidFill>
              </a:rPr>
              <a:t>Excellence: </a:t>
            </a:r>
            <a:r>
              <a:rPr lang="en-US" sz="1600" dirty="0">
                <a:solidFill>
                  <a:schemeClr val="accent1"/>
                </a:solidFill>
              </a:rPr>
              <a:t>Delivering superior quality products and experiences.</a:t>
            </a:r>
          </a:p>
          <a:p>
            <a:pPr marL="285750" indent="-285750">
              <a:lnSpc>
                <a:spcPct val="150000"/>
              </a:lnSpc>
              <a:buFont typeface="Arial" panose="020B0604020202020204" pitchFamily="34" charset="0"/>
              <a:buChar char="•"/>
            </a:pPr>
            <a:r>
              <a:rPr lang="en-US" sz="1600" b="1" dirty="0">
                <a:solidFill>
                  <a:schemeClr val="accent1"/>
                </a:solidFill>
              </a:rPr>
              <a:t>Sustainability: </a:t>
            </a:r>
            <a:r>
              <a:rPr lang="en-US" sz="1600" dirty="0">
                <a:solidFill>
                  <a:schemeClr val="accent1"/>
                </a:solidFill>
              </a:rPr>
              <a:t>Creating a positive impact on the environment and communities.</a:t>
            </a:r>
            <a:endParaRPr lang="en-GB" sz="1600" dirty="0">
              <a:solidFill>
                <a:schemeClr val="accent1"/>
              </a:solidFill>
            </a:endParaRP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Wikimedia</a:t>
            </a:r>
            <a:endParaRPr lang="sl-SI" sz="800" dirty="0">
              <a:solidFill>
                <a:schemeClr val="accent1"/>
              </a:solidFill>
            </a:endParaRP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Brandslogos</a:t>
            </a:r>
            <a:endParaRPr lang="sl-SI" sz="800" dirty="0">
              <a:solidFill>
                <a:schemeClr val="accent1"/>
              </a:solidFill>
            </a:endParaRPr>
          </a:p>
        </p:txBody>
      </p:sp>
    </p:spTree>
    <p:extLst>
      <p:ext uri="{BB962C8B-B14F-4D97-AF65-F5344CB8AC3E}">
        <p14:creationId xmlns:p14="http://schemas.microsoft.com/office/powerpoint/2010/main" val="305443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sl-SI" sz="3400" dirty="0"/>
              <a:t>Establishing Core Values</a:t>
            </a:r>
          </a:p>
        </p:txBody>
      </p:sp>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2806043153"/>
              </p:ext>
            </p:extLst>
          </p:nvPr>
        </p:nvGraphicFramePr>
        <p:xfrm>
          <a:off x="182880" y="784860"/>
          <a:ext cx="11879580" cy="600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9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17170" y="157574"/>
            <a:ext cx="10515600" cy="1325563"/>
          </a:xfrm>
        </p:spPr>
        <p:txBody>
          <a:bodyPr>
            <a:normAutofit/>
          </a:bodyPr>
          <a:lstStyle/>
          <a:p>
            <a:r>
              <a:rPr lang="en-US" sz="3400" dirty="0"/>
              <a:t>Aligning Vision, Mission, and Values</a:t>
            </a:r>
            <a:endParaRPr lang="sl-SI" sz="3400" dirty="0"/>
          </a:p>
        </p:txBody>
      </p:sp>
      <p:sp>
        <p:nvSpPr>
          <p:cNvPr id="8" name="Rectangle 7">
            <a:extLst>
              <a:ext uri="{FF2B5EF4-FFF2-40B4-BE49-F238E27FC236}">
                <a16:creationId xmlns:a16="http://schemas.microsoft.com/office/drawing/2014/main" id="{30C5B2FC-4B61-FA62-46BC-DD983CA7FB35}"/>
              </a:ext>
            </a:extLst>
          </p:cNvPr>
          <p:cNvSpPr/>
          <p:nvPr/>
        </p:nvSpPr>
        <p:spPr>
          <a:xfrm>
            <a:off x="374650" y="1483137"/>
            <a:ext cx="11455400" cy="4604403"/>
          </a:xfrm>
          <a:prstGeom prst="rect">
            <a:avLst/>
          </a:prstGeom>
          <a:solidFill>
            <a:schemeClr val="tx1">
              <a:alpha val="23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2150874"/>
            <a:ext cx="4559300" cy="3003771"/>
          </a:xfrm>
          <a:prstGeom prst="rect">
            <a:avLst/>
          </a:prstGeom>
          <a:noFill/>
        </p:spPr>
        <p:txBody>
          <a:bodyPr wrap="square">
            <a:spAutoFit/>
          </a:bodyPr>
          <a:lstStyle/>
          <a:p>
            <a:pPr algn="just">
              <a:lnSpc>
                <a:spcPct val="150000"/>
              </a:lnSpc>
            </a:pPr>
            <a:r>
              <a:rPr lang="en-US" sz="1600" dirty="0">
                <a:solidFill>
                  <a:schemeClr val="accent1"/>
                </a:solidFill>
              </a:rPr>
              <a:t>Alignment of vision, mission, and values is crucial for maintaining a </a:t>
            </a:r>
            <a:r>
              <a:rPr lang="en-US" sz="1600" b="1" dirty="0">
                <a:solidFill>
                  <a:schemeClr val="accent1"/>
                </a:solidFill>
              </a:rPr>
              <a:t>coherent strategy</a:t>
            </a:r>
            <a:r>
              <a:rPr lang="en-US" sz="1600" dirty="0">
                <a:solidFill>
                  <a:schemeClr val="accent1"/>
                </a:solidFill>
              </a:rPr>
              <a:t> and ensuring that all organizational efforts are directed towards a </a:t>
            </a:r>
            <a:r>
              <a:rPr lang="en-US" sz="1600" b="1" dirty="0">
                <a:solidFill>
                  <a:schemeClr val="accent1"/>
                </a:solidFill>
              </a:rPr>
              <a:t>unified goal</a:t>
            </a:r>
            <a:r>
              <a:rPr lang="en-US" sz="1600" dirty="0">
                <a:solidFill>
                  <a:schemeClr val="accent1"/>
                </a:solidFill>
              </a:rPr>
              <a:t>. This alignment not only </a:t>
            </a:r>
            <a:r>
              <a:rPr lang="en-US" sz="1600" b="1" dirty="0">
                <a:solidFill>
                  <a:schemeClr val="accent1"/>
                </a:solidFill>
              </a:rPr>
              <a:t>streamlines decision-making </a:t>
            </a:r>
            <a:r>
              <a:rPr lang="en-US" sz="1600" dirty="0">
                <a:solidFill>
                  <a:schemeClr val="accent1"/>
                </a:solidFill>
              </a:rPr>
              <a:t>processes but also ensures that every department and team within the organization is working towards </a:t>
            </a:r>
            <a:r>
              <a:rPr lang="en-US" sz="1600" b="1" dirty="0">
                <a:solidFill>
                  <a:schemeClr val="accent1"/>
                </a:solidFill>
              </a:rPr>
              <a:t>common objectives. </a:t>
            </a:r>
            <a:endParaRPr lang="el-GR" sz="1600" b="1" dirty="0">
              <a:solidFill>
                <a:schemeClr val="accent1"/>
              </a:solidFill>
              <a:highlight>
                <a:srgbClr val="FFFF00"/>
              </a:highlight>
            </a:endParaRPr>
          </a:p>
        </p:txBody>
      </p:sp>
      <p:sp>
        <p:nvSpPr>
          <p:cNvPr id="6" name="TextBox 5">
            <a:extLst>
              <a:ext uri="{FF2B5EF4-FFF2-40B4-BE49-F238E27FC236}">
                <a16:creationId xmlns:a16="http://schemas.microsoft.com/office/drawing/2014/main" id="{9781AFF4-6D84-B137-54D3-934370370E7A}"/>
              </a:ext>
            </a:extLst>
          </p:cNvPr>
          <p:cNvSpPr txBox="1"/>
          <p:nvPr/>
        </p:nvSpPr>
        <p:spPr>
          <a:xfrm>
            <a:off x="6371590" y="1907032"/>
            <a:ext cx="5175250" cy="3742435"/>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Additionally, it fosters </a:t>
            </a:r>
            <a:r>
              <a:rPr lang="en-US" sz="1600" b="1" dirty="0">
                <a:solidFill>
                  <a:schemeClr val="accent1"/>
                </a:solidFill>
              </a:rPr>
              <a:t>consistent messaging</a:t>
            </a:r>
            <a:r>
              <a:rPr lang="en-US" sz="1600" dirty="0">
                <a:solidFill>
                  <a:schemeClr val="accent1"/>
                </a:solidFill>
              </a:rPr>
              <a:t>, strengthening communication with stakeholders, including employees, customers, and investors. By maintaining a clear and consistent message, the organization can build </a:t>
            </a:r>
            <a:r>
              <a:rPr lang="en-US" sz="1600" b="1" dirty="0">
                <a:solidFill>
                  <a:schemeClr val="accent1"/>
                </a:solidFill>
              </a:rPr>
              <a:t>trust</a:t>
            </a:r>
            <a:r>
              <a:rPr lang="en-US" sz="1600" dirty="0">
                <a:solidFill>
                  <a:schemeClr val="accent1"/>
                </a:solidFill>
              </a:rPr>
              <a:t> and </a:t>
            </a:r>
            <a:r>
              <a:rPr lang="en-US" sz="1600" b="1" dirty="0">
                <a:solidFill>
                  <a:schemeClr val="accent1"/>
                </a:solidFill>
              </a:rPr>
              <a:t>credibility</a:t>
            </a:r>
            <a:r>
              <a:rPr lang="en-US" sz="1600" dirty="0">
                <a:solidFill>
                  <a:schemeClr val="accent1"/>
                </a:solidFill>
              </a:rPr>
              <a:t>, enhancing its reputation and brand identity. This alignment also helps in creating a </a:t>
            </a:r>
            <a:r>
              <a:rPr lang="en-US" sz="1600" b="1" dirty="0">
                <a:solidFill>
                  <a:schemeClr val="accent1"/>
                </a:solidFill>
              </a:rPr>
              <a:t>cohesive organizational culture</a:t>
            </a:r>
            <a:r>
              <a:rPr lang="en-US" sz="1600" dirty="0">
                <a:solidFill>
                  <a:schemeClr val="accent1"/>
                </a:solidFill>
              </a:rPr>
              <a:t>, where employees understand and are committed to the company’s goals.</a:t>
            </a:r>
            <a:endParaRPr lang="el-GR" sz="1600" dirty="0">
              <a:solidFill>
                <a:schemeClr val="accent1"/>
              </a:solidFill>
              <a:highlight>
                <a:srgbClr val="FFFF00"/>
              </a:highlight>
            </a:endParaRPr>
          </a:p>
        </p:txBody>
      </p:sp>
      <p:cxnSp>
        <p:nvCxnSpPr>
          <p:cNvPr id="11" name="Straight Connector 10">
            <a:extLst>
              <a:ext uri="{FF2B5EF4-FFF2-40B4-BE49-F238E27FC236}">
                <a16:creationId xmlns:a16="http://schemas.microsoft.com/office/drawing/2014/main" id="{678ADAEC-182C-3C8D-C6C5-A80FBD821CB4}"/>
              </a:ext>
            </a:extLst>
          </p:cNvPr>
          <p:cNvCxnSpPr>
            <a:cxnSpLocks/>
          </p:cNvCxnSpPr>
          <p:nvPr/>
        </p:nvCxnSpPr>
        <p:spPr>
          <a:xfrm>
            <a:off x="5734050" y="2336800"/>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en-US" sz="3400" dirty="0"/>
              <a:t>Aligning Vision, Mission, and Values</a:t>
            </a:r>
            <a:endParaRPr lang="sl-SI" sz="3400" dirty="0"/>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182575248"/>
              </p:ext>
            </p:extLst>
          </p:nvPr>
        </p:nvGraphicFramePr>
        <p:xfrm>
          <a:off x="-167640" y="1219200"/>
          <a:ext cx="12283440" cy="534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4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en-US" sz="3400" dirty="0"/>
              <a:t>Aligning Vision, Mission, and Values</a:t>
            </a:r>
            <a:endParaRPr lang="sl-SI" sz="3400" dirty="0"/>
          </a:p>
        </p:txBody>
      </p:sp>
      <p:sp>
        <p:nvSpPr>
          <p:cNvPr id="7" name="TextBox 6">
            <a:extLst>
              <a:ext uri="{FF2B5EF4-FFF2-40B4-BE49-F238E27FC236}">
                <a16:creationId xmlns:a16="http://schemas.microsoft.com/office/drawing/2014/main" id="{81702059-CA31-8E86-6DA3-B82CF018A906}"/>
              </a:ext>
            </a:extLst>
          </p:cNvPr>
          <p:cNvSpPr txBox="1"/>
          <p:nvPr/>
        </p:nvSpPr>
        <p:spPr>
          <a:xfrm>
            <a:off x="284162" y="1219708"/>
            <a:ext cx="10593387" cy="338554"/>
          </a:xfrm>
          <a:prstGeom prst="rect">
            <a:avLst/>
          </a:prstGeom>
          <a:noFill/>
        </p:spPr>
        <p:txBody>
          <a:bodyPr wrap="square">
            <a:spAutoFit/>
          </a:bodyPr>
          <a:lstStyle/>
          <a:p>
            <a:r>
              <a:rPr lang="en-US" sz="1600" dirty="0">
                <a:solidFill>
                  <a:schemeClr val="accent1"/>
                </a:solidFill>
              </a:rPr>
              <a:t>To achieve and maintain this alignment, the following elements are essential:</a:t>
            </a:r>
            <a:endParaRPr lang="en-GB" sz="1600" dirty="0">
              <a:solidFill>
                <a:schemeClr val="accent1"/>
              </a:solidFill>
            </a:endParaRP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dirty="0">
                <a:solidFill>
                  <a:schemeClr val="accent1"/>
                </a:solidFill>
              </a:rPr>
              <a:t>Regular Communication</a:t>
            </a:r>
            <a:r>
              <a:rPr lang="en-US" sz="1600" dirty="0">
                <a:solidFill>
                  <a:schemeClr val="accent1"/>
                </a:solidFill>
              </a:rPr>
              <a:t>:</a:t>
            </a:r>
            <a:endParaRPr lang="en-GB" sz="1600" dirty="0">
              <a:solidFill>
                <a:schemeClr val="accent1"/>
              </a:solidFill>
            </a:endParaRP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en-US" sz="1600" dirty="0">
                <a:solidFill>
                  <a:schemeClr val="accent1"/>
                </a:solidFill>
              </a:rPr>
              <a:t>Frequent discussions and updates on how each element—vision, mission, and values—supports the overall strategy are crucial. This ensures that all employees understand the direction in which the company is headed and how their roles contribute to these goals.</a:t>
            </a:r>
            <a:endParaRPr lang="en-GB" sz="1600" dirty="0">
              <a:solidFill>
                <a:schemeClr val="accent1"/>
              </a:solidFill>
            </a:endParaRP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en-US" sz="1600" b="1">
                <a:solidFill>
                  <a:schemeClr val="accent1"/>
                </a:solidFill>
              </a:rPr>
              <a:t>Leadership Example</a:t>
            </a:r>
            <a:r>
              <a:rPr lang="en-US" sz="1600">
                <a:solidFill>
                  <a:schemeClr val="accent1"/>
                </a:solidFill>
              </a:rPr>
              <a:t>:</a:t>
            </a:r>
            <a:endParaRPr lang="en-GB" sz="1600">
              <a:solidFill>
                <a:schemeClr val="accent1"/>
              </a:solidFill>
            </a:endParaRP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1157112"/>
          </a:xfrm>
          <a:prstGeom prst="rect">
            <a:avLst/>
          </a:prstGeom>
          <a:noFill/>
        </p:spPr>
        <p:txBody>
          <a:bodyPr wrap="square">
            <a:spAutoFit/>
          </a:bodyPr>
          <a:lstStyle/>
          <a:p>
            <a:pPr algn="just">
              <a:lnSpc>
                <a:spcPct val="150000"/>
              </a:lnSpc>
            </a:pPr>
            <a:r>
              <a:rPr lang="en-US" sz="1600" dirty="0">
                <a:solidFill>
                  <a:schemeClr val="accent1"/>
                </a:solidFill>
              </a:rPr>
              <a:t>Leaders must actively embody the vision, mission, and values of the organization. By doing so, they set a powerful example, inspiring and guiding employees to align their actions and decisions with these core principles.</a:t>
            </a:r>
            <a:endParaRPr lang="en-GB" sz="1600" dirty="0">
              <a:solidFill>
                <a:schemeClr val="accent1"/>
              </a:solidFill>
            </a:endParaRP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913172"/>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dirty="0">
                <a:solidFill>
                  <a:schemeClr val="accent1"/>
                </a:solidFill>
              </a:rPr>
              <a:t>Feedback Mechanisms:</a:t>
            </a:r>
            <a:endParaRPr lang="en-GB" sz="1600" b="1" dirty="0">
              <a:solidFill>
                <a:schemeClr val="accent1"/>
              </a:solidFill>
            </a:endParaRPr>
          </a:p>
        </p:txBody>
      </p:sp>
      <p:sp>
        <p:nvSpPr>
          <p:cNvPr id="28" name="TextBox 27">
            <a:extLst>
              <a:ext uri="{FF2B5EF4-FFF2-40B4-BE49-F238E27FC236}">
                <a16:creationId xmlns:a16="http://schemas.microsoft.com/office/drawing/2014/main" id="{3D67BE59-0B00-925A-1920-4BB751CD2DF4}"/>
              </a:ext>
            </a:extLst>
          </p:cNvPr>
          <p:cNvSpPr txBox="1"/>
          <p:nvPr/>
        </p:nvSpPr>
        <p:spPr>
          <a:xfrm>
            <a:off x="1281112" y="5251726"/>
            <a:ext cx="10415587" cy="1157112"/>
          </a:xfrm>
          <a:prstGeom prst="rect">
            <a:avLst/>
          </a:prstGeom>
          <a:noFill/>
        </p:spPr>
        <p:txBody>
          <a:bodyPr wrap="square">
            <a:spAutoFit/>
          </a:bodyPr>
          <a:lstStyle/>
          <a:p>
            <a:pPr algn="just">
              <a:lnSpc>
                <a:spcPct val="150000"/>
              </a:lnSpc>
            </a:pPr>
            <a:r>
              <a:rPr lang="en-US" sz="1600" dirty="0">
                <a:solidFill>
                  <a:schemeClr val="accent1"/>
                </a:solidFill>
              </a:rPr>
              <a:t>It is important to regularly collect and act on feedback from employees and other stakeholders. This helps ensure that the alignment of vision, mission, and values remains relevant and effective, adapting to changes in the business environment and internal culture.</a:t>
            </a:r>
            <a:endParaRPr lang="en-GB" sz="1600" dirty="0">
              <a:solidFill>
                <a:schemeClr val="accent1"/>
              </a:solidFill>
            </a:endParaRPr>
          </a:p>
        </p:txBody>
      </p:sp>
    </p:spTree>
    <p:extLst>
      <p:ext uri="{BB962C8B-B14F-4D97-AF65-F5344CB8AC3E}">
        <p14:creationId xmlns:p14="http://schemas.microsoft.com/office/powerpoint/2010/main" val="27376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a:bodyPr>
          <a:lstStyle/>
          <a:p>
            <a:pPr>
              <a:spcBef>
                <a:spcPts val="600"/>
              </a:spcBef>
              <a:spcAft>
                <a:spcPts val="600"/>
              </a:spcAft>
            </a:pPr>
            <a:r>
              <a:rPr lang="sl-SI" sz="3400" dirty="0"/>
              <a:t>Aim of the unit</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a:bodyPr>
          <a:lstStyle/>
          <a:p>
            <a:pPr marL="0" indent="0" algn="just">
              <a:lnSpc>
                <a:spcPct val="150000"/>
              </a:lnSpc>
              <a:spcBef>
                <a:spcPts val="600"/>
              </a:spcBef>
              <a:spcAft>
                <a:spcPts val="600"/>
              </a:spcAft>
              <a:buNone/>
              <a:defRPr/>
            </a:pPr>
            <a:r>
              <a:rPr lang="en-US" sz="1900" dirty="0"/>
              <a:t>1. </a:t>
            </a:r>
            <a:r>
              <a:rPr lang="sl-SI" sz="1900" dirty="0"/>
              <a:t>General aim:</a:t>
            </a:r>
            <a:r>
              <a:rPr lang="en-US" dirty="0"/>
              <a:t> </a:t>
            </a:r>
          </a:p>
          <a:p>
            <a:pPr marL="0" indent="0" algn="just">
              <a:lnSpc>
                <a:spcPct val="150000"/>
              </a:lnSpc>
              <a:spcBef>
                <a:spcPts val="600"/>
              </a:spcBef>
              <a:spcAft>
                <a:spcPts val="600"/>
              </a:spcAft>
              <a:buNone/>
              <a:defRPr/>
            </a:pPr>
            <a:r>
              <a:rPr kumimoji="0" lang="en-US" sz="1600" b="0" i="0" u="none" strike="noStrike" kern="1200" cap="none" spc="0" normalizeH="0" baseline="0" noProof="0" dirty="0">
                <a:ln>
                  <a:noFill/>
                </a:ln>
                <a:solidFill>
                  <a:srgbClr val="1D1D1B"/>
                </a:solidFill>
                <a:effectLst/>
                <a:uLnTx/>
                <a:uFillTx/>
                <a:latin typeface="Raleway"/>
                <a:ea typeface="+mn-ea"/>
                <a:cs typeface="+mn-cs"/>
              </a:rPr>
              <a:t>The general aim is to equip </a:t>
            </a:r>
            <a:r>
              <a:rPr lang="en-US" sz="1600" b="0" dirty="0">
                <a:solidFill>
                  <a:srgbClr val="1D1D1B"/>
                </a:solidFill>
                <a:latin typeface="Raleway"/>
              </a:rPr>
              <a:t>learners</a:t>
            </a:r>
            <a:r>
              <a:rPr kumimoji="0" lang="en-US" sz="1600" b="0" i="0" u="none" strike="noStrike" kern="1200" cap="none" spc="0" normalizeH="0" baseline="0" noProof="0" dirty="0">
                <a:ln>
                  <a:noFill/>
                </a:ln>
                <a:solidFill>
                  <a:srgbClr val="1D1D1B"/>
                </a:solidFill>
                <a:effectLst/>
                <a:uLnTx/>
                <a:uFillTx/>
                <a:latin typeface="Raleway"/>
                <a:ea typeface="+mn-ea"/>
                <a:cs typeface="+mn-cs"/>
              </a:rPr>
              <a:t> with the essential tools and knowledge for developing and sustaining </a:t>
            </a:r>
            <a:r>
              <a:rPr kumimoji="0" lang="en-US" sz="1600" i="0" u="none" strike="noStrike" kern="1200" cap="none" spc="0" normalizeH="0" baseline="0" noProof="0" dirty="0">
                <a:ln>
                  <a:noFill/>
                </a:ln>
                <a:solidFill>
                  <a:srgbClr val="1D1D1B"/>
                </a:solidFill>
                <a:effectLst/>
                <a:uLnTx/>
                <a:uFillTx/>
                <a:latin typeface="Raleway"/>
                <a:ea typeface="+mn-ea"/>
                <a:cs typeface="+mn-cs"/>
              </a:rPr>
              <a:t>innovative businesses</a:t>
            </a:r>
            <a:r>
              <a:rPr kumimoji="0" lang="en-US" sz="1600" b="0" i="0" u="none" strike="noStrike" kern="1200" cap="none" spc="0" normalizeH="0" baseline="0" noProof="0" dirty="0">
                <a:ln>
                  <a:noFill/>
                </a:ln>
                <a:solidFill>
                  <a:srgbClr val="1D1D1B"/>
                </a:solidFill>
                <a:effectLst/>
                <a:uLnTx/>
                <a:uFillTx/>
                <a:latin typeface="Raleway"/>
                <a:ea typeface="+mn-ea"/>
                <a:cs typeface="+mn-cs"/>
              </a:rPr>
              <a:t>. By providing insights on sustainable innovation culture, business model canvassing, strategic planning, and practical case studies, learners will gain the skills to build strong business foundations and actionable strategies. </a:t>
            </a:r>
            <a:r>
              <a:rPr lang="en-US" sz="1600" b="0" dirty="0">
                <a:solidFill>
                  <a:srgbClr val="1D1D1B"/>
                </a:solidFill>
                <a:ea typeface="+mn-lt"/>
                <a:cs typeface="+mn-lt"/>
              </a:rPr>
              <a:t>We will start by exploring how to create a sustainable innovation culture within a company, focusing on aligning the vision, mission, and values. From there, we'll move on to building a strong business model, using the </a:t>
            </a:r>
            <a:r>
              <a:rPr lang="en-US" sz="1600" dirty="0">
                <a:solidFill>
                  <a:srgbClr val="1D1D1B"/>
                </a:solidFill>
                <a:ea typeface="+mn-lt"/>
                <a:cs typeface="+mn-lt"/>
              </a:rPr>
              <a:t>Business Model Canvas </a:t>
            </a:r>
            <a:r>
              <a:rPr lang="en-US" sz="1600" b="0" dirty="0">
                <a:solidFill>
                  <a:srgbClr val="1D1D1B"/>
                </a:solidFill>
                <a:ea typeface="+mn-lt"/>
                <a:cs typeface="+mn-lt"/>
              </a:rPr>
              <a:t>to map out key elements that will drive success. </a:t>
            </a:r>
            <a:endParaRPr lang="sl-SI" sz="1600" b="0" dirty="0">
              <a:solidFill>
                <a:srgbClr val="1D1D1B"/>
              </a:solidFill>
              <a:ea typeface="+mn-lt"/>
              <a:cs typeface="+mn-lt"/>
            </a:endParaRPr>
          </a:p>
          <a:p>
            <a:pPr marL="0" indent="0">
              <a:lnSpc>
                <a:spcPct val="150000"/>
              </a:lnSpc>
              <a:spcBef>
                <a:spcPts val="600"/>
              </a:spcBef>
              <a:spcAft>
                <a:spcPts val="600"/>
              </a:spcAft>
              <a:buNone/>
              <a:defRPr/>
            </a:pPr>
            <a:r>
              <a:rPr lang="en-US" sz="1500" b="0" dirty="0">
                <a:solidFill>
                  <a:srgbClr val="1D1D1B"/>
                </a:solidFill>
                <a:ea typeface="+mn-lt"/>
                <a:cs typeface="+mn-lt"/>
              </a:rPr>
              <a:t>Next, we’ll dive into strategic </a:t>
            </a:r>
            <a:r>
              <a:rPr lang="en-US" sz="1500" dirty="0">
                <a:solidFill>
                  <a:srgbClr val="1D1D1B"/>
                </a:solidFill>
                <a:ea typeface="+mn-lt"/>
                <a:cs typeface="+mn-lt"/>
              </a:rPr>
              <a:t>road mapping</a:t>
            </a:r>
            <a:r>
              <a:rPr lang="en-US" sz="1500" b="0" dirty="0">
                <a:solidFill>
                  <a:srgbClr val="1D1D1B"/>
                </a:solidFill>
                <a:ea typeface="+mn-lt"/>
                <a:cs typeface="+mn-lt"/>
              </a:rPr>
              <a:t> and action planning, helping you outline clear steps for executing your vision. </a:t>
            </a:r>
            <a:br>
              <a:rPr lang="en-US" sz="1500" b="0" i="0" u="none" strike="noStrike" kern="1200" cap="none" spc="0" normalizeH="0" baseline="0" noProof="0" dirty="0">
                <a:ln>
                  <a:noFill/>
                </a:ln>
                <a:effectLst/>
                <a:highlight>
                  <a:srgbClr val="FFFF00"/>
                </a:highlight>
                <a:uLnTx/>
                <a:uFillTx/>
                <a:latin typeface="Raleway"/>
              </a:rPr>
            </a:br>
            <a:r>
              <a:rPr lang="sl-SI" sz="1900" dirty="0"/>
              <a:t>2. Duration of the unit: </a:t>
            </a:r>
            <a:r>
              <a:rPr lang="sl-SI" sz="1600" b="0" dirty="0">
                <a:solidFill>
                  <a:schemeClr val="accent1"/>
                </a:solidFill>
              </a:rPr>
              <a:t>1 Week</a:t>
            </a:r>
          </a:p>
          <a:p>
            <a:pPr marL="0" indent="0">
              <a:lnSpc>
                <a:spcPct val="150000"/>
              </a:lnSpc>
              <a:spcBef>
                <a:spcPts val="600"/>
              </a:spcBef>
              <a:spcAft>
                <a:spcPts val="600"/>
              </a:spcAft>
              <a:buNone/>
            </a:pPr>
            <a:r>
              <a:rPr lang="sl-SI" sz="1900" dirty="0"/>
              <a:t>3. Estimated workload: </a:t>
            </a:r>
            <a:r>
              <a:rPr lang="sl-SI" sz="1600" b="0" dirty="0">
                <a:solidFill>
                  <a:schemeClr val="accent1"/>
                </a:solidFill>
              </a:rPr>
              <a:t>7-10 hours</a:t>
            </a:r>
          </a:p>
          <a:p>
            <a:pPr marL="0" indent="0">
              <a:lnSpc>
                <a:spcPct val="150000"/>
              </a:lnSpc>
              <a:spcBef>
                <a:spcPts val="600"/>
              </a:spcBef>
              <a:spcAft>
                <a:spcPts val="600"/>
              </a:spcAft>
              <a:buNone/>
            </a:pPr>
            <a:r>
              <a:rPr lang="sl-SI" sz="1900" dirty="0"/>
              <a:t>4. Assesment method: </a:t>
            </a:r>
            <a:r>
              <a:rPr lang="sl-SI" sz="1600" b="0" dirty="0">
                <a:solidFill>
                  <a:schemeClr val="accent1"/>
                </a:solidFill>
              </a:rPr>
              <a:t>Assignments and multiple-choice quizzes</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en-US" sz="3400" dirty="0"/>
              <a:t>Aligning Vision, Mission, and Values</a:t>
            </a:r>
            <a:endParaRPr lang="sl-SI" sz="3400" dirty="0"/>
          </a:p>
        </p:txBody>
      </p:sp>
      <p:sp>
        <p:nvSpPr>
          <p:cNvPr id="9" name="TextBox 8">
            <a:extLst>
              <a:ext uri="{FF2B5EF4-FFF2-40B4-BE49-F238E27FC236}">
                <a16:creationId xmlns:a16="http://schemas.microsoft.com/office/drawing/2014/main" id="{4ECDA343-140C-CCBB-9DA1-F3CD6257433E}"/>
              </a:ext>
            </a:extLst>
          </p:cNvPr>
          <p:cNvSpPr txBox="1"/>
          <p:nvPr/>
        </p:nvSpPr>
        <p:spPr>
          <a:xfrm>
            <a:off x="203200" y="960438"/>
            <a:ext cx="8832850" cy="369332"/>
          </a:xfrm>
          <a:prstGeom prst="rect">
            <a:avLst/>
          </a:prstGeom>
          <a:noFill/>
        </p:spPr>
        <p:txBody>
          <a:bodyPr wrap="square" lIns="91440" tIns="45720" rIns="91440" bIns="45720" anchor="t">
            <a:spAutoFit/>
          </a:bodyPr>
          <a:lstStyle/>
          <a:p>
            <a:r>
              <a:rPr lang="en-US" dirty="0">
                <a:solidFill>
                  <a:schemeClr val="accent1"/>
                </a:solidFill>
              </a:rPr>
              <a:t>The </a:t>
            </a:r>
            <a:r>
              <a:rPr lang="en-US" b="1" dirty="0">
                <a:solidFill>
                  <a:schemeClr val="accent1"/>
                </a:solidFill>
              </a:rPr>
              <a:t>BMW  </a:t>
            </a:r>
            <a:r>
              <a:rPr lang="en-US" dirty="0">
                <a:solidFill>
                  <a:schemeClr val="accent1"/>
                </a:solidFill>
              </a:rPr>
              <a:t>Example: </a:t>
            </a:r>
            <a:endParaRPr lang="el-GR" dirty="0">
              <a:solidFill>
                <a:schemeClr val="accent1"/>
              </a:solidFill>
            </a:endParaRPr>
          </a:p>
        </p:txBody>
      </p:sp>
      <p:pic>
        <p:nvPicPr>
          <p:cNvPr id="16" name="Picture 15" descr="A white rectangle on a black background&#10;&#10;Description automatically generated">
            <a:extLst>
              <a:ext uri="{FF2B5EF4-FFF2-40B4-BE49-F238E27FC236}">
                <a16:creationId xmlns:a16="http://schemas.microsoft.com/office/drawing/2014/main" id="{D299C933-2CDA-A961-B2FC-546D289D0410}"/>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517" r="3128"/>
          <a:stretch/>
        </p:blipFill>
        <p:spPr>
          <a:xfrm>
            <a:off x="1350894" y="959629"/>
            <a:ext cx="7464663" cy="5633769"/>
          </a:xfrm>
          <a:prstGeom prst="rect">
            <a:avLst/>
          </a:prstGeom>
        </p:spPr>
      </p:pic>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154984"/>
          </a:xfrm>
          <a:prstGeom prst="rect">
            <a:avLst/>
          </a:prstGeom>
          <a:noFill/>
        </p:spPr>
        <p:txBody>
          <a:bodyPr wrap="square" rtlCol="0">
            <a:spAutoFit/>
          </a:bodyPr>
          <a:lstStyle/>
          <a:p>
            <a:pPr algn="just"/>
            <a:r>
              <a:rPr lang="en-US" sz="1200" b="1" dirty="0">
                <a:solidFill>
                  <a:schemeClr val="accent1"/>
                </a:solidFill>
              </a:rPr>
              <a:t>Vision</a:t>
            </a:r>
            <a:r>
              <a:rPr lang="en-US" sz="1200" dirty="0">
                <a:solidFill>
                  <a:schemeClr val="accent1"/>
                </a:solidFill>
              </a:rPr>
              <a:t>:</a:t>
            </a:r>
          </a:p>
          <a:p>
            <a:pPr algn="just"/>
            <a:r>
              <a:rPr lang="en-US" sz="1200" dirty="0">
                <a:solidFill>
                  <a:schemeClr val="accent1"/>
                </a:solidFill>
              </a:rPr>
              <a:t>"To be the most successful and sustainable premium provider of individual mobility.“</a:t>
            </a:r>
          </a:p>
          <a:p>
            <a:pPr algn="just"/>
            <a:endParaRPr lang="en-US" sz="1200" dirty="0">
              <a:solidFill>
                <a:schemeClr val="accent1"/>
              </a:solidFill>
            </a:endParaRPr>
          </a:p>
          <a:p>
            <a:pPr algn="just"/>
            <a:r>
              <a:rPr lang="en-US" sz="1200" b="1" dirty="0">
                <a:solidFill>
                  <a:schemeClr val="accent1"/>
                </a:solidFill>
              </a:rPr>
              <a:t>Mission</a:t>
            </a:r>
            <a:r>
              <a:rPr lang="en-US" sz="1200" dirty="0">
                <a:solidFill>
                  <a:schemeClr val="accent1"/>
                </a:solidFill>
              </a:rPr>
              <a:t>:</a:t>
            </a:r>
          </a:p>
          <a:p>
            <a:pPr algn="just"/>
            <a:r>
              <a:rPr lang="en-US" sz="1200" dirty="0">
                <a:solidFill>
                  <a:schemeClr val="accent1"/>
                </a:solidFill>
              </a:rPr>
              <a:t>"To drive sustainable mobility forward by creating premium vehicles and services while focusing on innovation and environmental responsibility.“</a:t>
            </a:r>
          </a:p>
          <a:p>
            <a:pPr algn="just"/>
            <a:endParaRPr lang="en-US" sz="1200" dirty="0">
              <a:solidFill>
                <a:schemeClr val="accent1"/>
              </a:solidFill>
            </a:endParaRPr>
          </a:p>
          <a:p>
            <a:pPr algn="just"/>
            <a:r>
              <a:rPr lang="en-US" sz="1200" b="1" dirty="0">
                <a:solidFill>
                  <a:schemeClr val="accent1"/>
                </a:solidFill>
              </a:rPr>
              <a:t>Core Values</a:t>
            </a:r>
            <a:r>
              <a:rPr lang="en-US" sz="1200" dirty="0">
                <a:solidFill>
                  <a:schemeClr val="accent1"/>
                </a:solidFill>
              </a:rPr>
              <a:t>:</a:t>
            </a:r>
          </a:p>
          <a:p>
            <a:pPr marL="171450" indent="-171450" algn="just">
              <a:buFont typeface="Arial" panose="020B0604020202020204" pitchFamily="34" charset="0"/>
              <a:buChar char="•"/>
            </a:pPr>
            <a:r>
              <a:rPr lang="en-US" sz="1200" u="sng" dirty="0">
                <a:solidFill>
                  <a:schemeClr val="accent1"/>
                </a:solidFill>
              </a:rPr>
              <a:t>Innovation</a:t>
            </a:r>
            <a:r>
              <a:rPr lang="en-US" sz="1200" dirty="0">
                <a:solidFill>
                  <a:schemeClr val="accent1"/>
                </a:solidFill>
              </a:rPr>
              <a:t>: Leading the way in electric mobility, digital transformation, and autonomous driving technology.</a:t>
            </a:r>
          </a:p>
          <a:p>
            <a:pPr marL="171450" indent="-171450" algn="just">
              <a:buFont typeface="Arial" panose="020B0604020202020204" pitchFamily="34" charset="0"/>
              <a:buChar char="•"/>
            </a:pPr>
            <a:r>
              <a:rPr lang="en-US" sz="1200" u="sng" dirty="0">
                <a:solidFill>
                  <a:schemeClr val="accent1"/>
                </a:solidFill>
              </a:rPr>
              <a:t>Sustainability</a:t>
            </a:r>
            <a:r>
              <a:rPr lang="en-US" sz="1200" dirty="0">
                <a:solidFill>
                  <a:schemeClr val="accent1"/>
                </a:solidFill>
              </a:rPr>
              <a:t>: Committed to reducing CO₂ emissions and achieving climate-neutral production processes.</a:t>
            </a:r>
          </a:p>
          <a:p>
            <a:pPr marL="171450" indent="-171450" algn="just">
              <a:buFont typeface="Arial" panose="020B0604020202020204" pitchFamily="34" charset="0"/>
              <a:buChar char="•"/>
            </a:pPr>
            <a:r>
              <a:rPr lang="en-US" sz="1200" u="sng" dirty="0">
                <a:solidFill>
                  <a:schemeClr val="accent1"/>
                </a:solidFill>
              </a:rPr>
              <a:t>Customer Orientation:</a:t>
            </a:r>
            <a:r>
              <a:rPr lang="en-US" sz="1200" dirty="0">
                <a:solidFill>
                  <a:schemeClr val="accent1"/>
                </a:solidFill>
              </a:rPr>
              <a:t> Placing the customer at the center of all activities, offering tailored services and experiences.</a:t>
            </a:r>
            <a:endParaRPr lang="en-GB" sz="1200" dirty="0">
              <a:solidFill>
                <a:schemeClr val="accent1"/>
              </a:solidFill>
            </a:endParaRP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8259" y="2848408"/>
            <a:ext cx="1161183" cy="1161183"/>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46671" y="501963"/>
            <a:ext cx="3600715" cy="3880934"/>
          </a:xfrm>
          <a:prstGeom prst="rect">
            <a:avLst/>
          </a:prstGeom>
          <a:noFill/>
        </p:spPr>
        <p:txBody>
          <a:bodyPr wrap="square" rtlCol="0">
            <a:spAutoFit/>
          </a:bodyPr>
          <a:lstStyle/>
          <a:p>
            <a:pPr algn="just">
              <a:lnSpc>
                <a:spcPct val="150000"/>
              </a:lnSpc>
            </a:pPr>
            <a:endParaRPr lang="en-US" b="1" dirty="0">
              <a:solidFill>
                <a:schemeClr val="accent1"/>
              </a:solidFill>
            </a:endParaRPr>
          </a:p>
          <a:p>
            <a:pPr algn="just">
              <a:lnSpc>
                <a:spcPct val="150000"/>
              </a:lnSpc>
            </a:pPr>
            <a:endParaRPr lang="en-US" b="1" dirty="0">
              <a:solidFill>
                <a:schemeClr val="accent1"/>
              </a:solidFill>
            </a:endParaRPr>
          </a:p>
          <a:p>
            <a:pPr algn="just">
              <a:lnSpc>
                <a:spcPct val="150000"/>
              </a:lnSpc>
            </a:pPr>
            <a:endParaRPr lang="en-US" b="1" dirty="0">
              <a:solidFill>
                <a:schemeClr val="accent1"/>
              </a:solidFill>
            </a:endParaRPr>
          </a:p>
          <a:p>
            <a:pPr algn="just">
              <a:lnSpc>
                <a:spcPct val="150000"/>
              </a:lnSpc>
            </a:pPr>
            <a:r>
              <a:rPr lang="en-US" sz="1600" b="1" dirty="0">
                <a:solidFill>
                  <a:schemeClr val="accent1"/>
                </a:solidFill>
              </a:rPr>
              <a:t>Vision and Mission Integration</a:t>
            </a:r>
            <a:r>
              <a:rPr lang="en-US" sz="1600" dirty="0">
                <a:solidFill>
                  <a:schemeClr val="accent1"/>
                </a:solidFill>
              </a:rPr>
              <a:t>: Both emphasize innovation, sustainability, and customer satisfaction in premium mobility..</a:t>
            </a: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pPr>
            <a:endParaRPr lang="en-US" sz="1600" dirty="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705998" y="1075743"/>
            <a:ext cx="3761246" cy="369332"/>
          </a:xfrm>
          <a:prstGeom prst="rect">
            <a:avLst/>
          </a:prstGeom>
          <a:noFill/>
        </p:spPr>
        <p:txBody>
          <a:bodyPr wrap="square">
            <a:spAutoFit/>
          </a:bodyPr>
          <a:lstStyle/>
          <a:p>
            <a:pPr algn="ctr"/>
            <a:r>
              <a:rPr lang="en-US" b="1" dirty="0">
                <a:solidFill>
                  <a:schemeClr val="accent1"/>
                </a:solidFill>
              </a:rPr>
              <a:t>Alignment and Impact</a:t>
            </a:r>
          </a:p>
        </p:txBody>
      </p:sp>
      <p:sp>
        <p:nvSpPr>
          <p:cNvPr id="25" name="TextBox 24">
            <a:extLst>
              <a:ext uri="{FF2B5EF4-FFF2-40B4-BE49-F238E27FC236}">
                <a16:creationId xmlns:a16="http://schemas.microsoft.com/office/drawing/2014/main" id="{D7AF6026-C82F-3218-86A3-69794A194B7A}"/>
              </a:ext>
            </a:extLst>
          </p:cNvPr>
          <p:cNvSpPr txBox="1"/>
          <p:nvPr/>
        </p:nvSpPr>
        <p:spPr>
          <a:xfrm>
            <a:off x="8198688" y="3308629"/>
            <a:ext cx="3761246" cy="3373103"/>
          </a:xfrm>
          <a:prstGeom prst="rect">
            <a:avLst/>
          </a:prstGeom>
          <a:noFill/>
        </p:spPr>
        <p:txBody>
          <a:bodyPr wrap="square">
            <a:spAutoFit/>
          </a:bodyPr>
          <a:lstStyle/>
          <a:p>
            <a:pPr algn="just">
              <a:lnSpc>
                <a:spcPct val="150000"/>
              </a:lnSpc>
            </a:pPr>
            <a:r>
              <a:rPr lang="en-US" sz="1600" b="1" dirty="0">
                <a:solidFill>
                  <a:schemeClr val="accent1"/>
                </a:solidFill>
              </a:rPr>
              <a:t>Values in Action</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600" dirty="0">
                <a:solidFill>
                  <a:schemeClr val="accent1"/>
                </a:solidFill>
              </a:rPr>
              <a:t>Innovation in electric vehicles like the BMW </a:t>
            </a:r>
            <a:r>
              <a:rPr lang="en-US" sz="1600" dirty="0" err="1">
                <a:solidFill>
                  <a:schemeClr val="accent1"/>
                </a:solidFill>
              </a:rPr>
              <a:t>i</a:t>
            </a:r>
            <a:r>
              <a:rPr lang="en-US" sz="1600" dirty="0">
                <a:solidFill>
                  <a:schemeClr val="accent1"/>
                </a:solidFill>
              </a:rPr>
              <a:t> series.</a:t>
            </a:r>
          </a:p>
          <a:p>
            <a:pPr marL="285750" indent="-285750" algn="just">
              <a:lnSpc>
                <a:spcPct val="150000"/>
              </a:lnSpc>
              <a:buFont typeface="Arial" panose="020B0604020202020204" pitchFamily="34" charset="0"/>
              <a:buChar char="•"/>
            </a:pPr>
            <a:r>
              <a:rPr lang="en-US" sz="1600" dirty="0">
                <a:solidFill>
                  <a:schemeClr val="accent1"/>
                </a:solidFill>
              </a:rPr>
              <a:t>Sustainability initiatives such as the “BMW </a:t>
            </a:r>
            <a:r>
              <a:rPr lang="en-US" sz="1600" dirty="0" err="1">
                <a:solidFill>
                  <a:schemeClr val="accent1"/>
                </a:solidFill>
              </a:rPr>
              <a:t>iFactory</a:t>
            </a:r>
            <a:r>
              <a:rPr lang="en-US" sz="1600" dirty="0">
                <a:solidFill>
                  <a:schemeClr val="accent1"/>
                </a:solidFill>
              </a:rPr>
              <a:t>” for climate-neutral production</a:t>
            </a:r>
          </a:p>
          <a:p>
            <a:pPr marL="285750" indent="-285750" algn="just">
              <a:lnSpc>
                <a:spcPct val="150000"/>
              </a:lnSpc>
              <a:buFont typeface="Arial" panose="020B0604020202020204" pitchFamily="34" charset="0"/>
              <a:buChar char="•"/>
            </a:pPr>
            <a:r>
              <a:rPr lang="en-US" sz="1600" dirty="0">
                <a:solidFill>
                  <a:schemeClr val="accent1"/>
                </a:solidFill>
              </a:rPr>
              <a:t>Quality and customer focus reflected in high customer loyalty and premium brand image.</a:t>
            </a: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200" y="2021200"/>
            <a:ext cx="2574857" cy="2574857"/>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43024" y="4701779"/>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a:t>
            </a:r>
            <a:r>
              <a:rPr lang="en-US" sz="1000" dirty="0">
                <a:solidFill>
                  <a:schemeClr val="accent1"/>
                </a:solidFill>
              </a:rPr>
              <a:t>: </a:t>
            </a:r>
            <a:r>
              <a:rPr lang="en-US" sz="1000" dirty="0" err="1">
                <a:solidFill>
                  <a:schemeClr val="accent1"/>
                </a:solidFill>
              </a:rPr>
              <a:t>Freebiesupply</a:t>
            </a:r>
            <a:endParaRPr lang="sl-SI" sz="1000" dirty="0">
              <a:solidFill>
                <a:schemeClr val="accent1"/>
              </a:solidFill>
            </a:endParaRPr>
          </a:p>
        </p:txBody>
      </p:sp>
    </p:spTree>
    <p:extLst>
      <p:ext uri="{BB962C8B-B14F-4D97-AF65-F5344CB8AC3E}">
        <p14:creationId xmlns:p14="http://schemas.microsoft.com/office/powerpoint/2010/main" val="982736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en-US" sz="7200"/>
              <a:t>Embedding Innovation into Culture</a:t>
            </a:r>
            <a:endParaRPr lang="sl-SI" sz="7200"/>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031325"/>
          </a:xfrm>
          <a:prstGeom prst="rect">
            <a:avLst/>
          </a:prstGeom>
          <a:noFill/>
        </p:spPr>
        <p:txBody>
          <a:bodyPr wrap="square">
            <a:spAutoFit/>
          </a:bodyPr>
          <a:lstStyle/>
          <a:p>
            <a:pPr algn="just"/>
            <a:r>
              <a:rPr lang="en-US">
                <a:solidFill>
                  <a:schemeClr val="accent1"/>
                </a:solidFill>
              </a:rPr>
              <a:t>Innovation is a critical driver of success and growth in today's rapidly evolving business landscape. To stay competitive, companies must cultivate a culture that fosters creativity and innovation at all levels. This requires a strategic approach to integrating innovation into the company culture and strong leadership that empowers employees to think outside the box</a:t>
            </a:r>
            <a:endParaRPr lang="el-GR">
              <a:solidFill>
                <a:schemeClr val="accent1"/>
              </a:solidFill>
            </a:endParaRP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98005"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AI generated</a:t>
            </a:r>
          </a:p>
        </p:txBody>
      </p:sp>
    </p:spTree>
    <p:extLst>
      <p:ext uri="{BB962C8B-B14F-4D97-AF65-F5344CB8AC3E}">
        <p14:creationId xmlns:p14="http://schemas.microsoft.com/office/powerpoint/2010/main" val="3351224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en-US" sz="3400" dirty="0"/>
              <a:t>Strategies to Integrate Innovation into the Company Culture</a:t>
            </a:r>
            <a:endParaRPr lang="sl-SI" sz="3400" dirty="0"/>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2063610601"/>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3494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en-US" sz="3400" dirty="0"/>
              <a:t>Role of Leadership in Fostering Innovation</a:t>
            </a:r>
            <a:endParaRPr lang="sl-SI" sz="3400" dirty="0"/>
          </a:p>
        </p:txBody>
      </p:sp>
      <p:graphicFrame>
        <p:nvGraphicFramePr>
          <p:cNvPr id="4" name="Diagram 3">
            <a:extLst>
              <a:ext uri="{FF2B5EF4-FFF2-40B4-BE49-F238E27FC236}">
                <a16:creationId xmlns:a16="http://schemas.microsoft.com/office/drawing/2014/main" id="{76857339-2B0B-6F19-CFA7-DADDE579EC44}"/>
              </a:ext>
            </a:extLst>
          </p:cNvPr>
          <p:cNvGraphicFramePr/>
          <p:nvPr>
            <p:extLst>
              <p:ext uri="{D42A27DB-BD31-4B8C-83A1-F6EECF244321}">
                <p14:modId xmlns:p14="http://schemas.microsoft.com/office/powerpoint/2010/main" val="3859967750"/>
              </p:ext>
            </p:extLst>
          </p:nvPr>
        </p:nvGraphicFramePr>
        <p:xfrm>
          <a:off x="419100" y="714375"/>
          <a:ext cx="11553825" cy="592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080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en-US" sz="3400" dirty="0"/>
              <a:t>Sustaining an Innovation Culture</a:t>
            </a:r>
            <a:endParaRPr lang="en-US" sz="3400" b="1" dirty="0"/>
          </a:p>
        </p:txBody>
      </p:sp>
      <p:sp>
        <p:nvSpPr>
          <p:cNvPr id="4" name="TextBox 3">
            <a:extLst>
              <a:ext uri="{FF2B5EF4-FFF2-40B4-BE49-F238E27FC236}">
                <a16:creationId xmlns:a16="http://schemas.microsoft.com/office/drawing/2014/main" id="{2C553E84-8327-15D0-E346-B07C928277A4}"/>
              </a:ext>
            </a:extLst>
          </p:cNvPr>
          <p:cNvSpPr txBox="1"/>
          <p:nvPr/>
        </p:nvSpPr>
        <p:spPr>
          <a:xfrm>
            <a:off x="1096978" y="843677"/>
            <a:ext cx="6096000" cy="3003771"/>
          </a:xfrm>
          <a:prstGeom prst="rect">
            <a:avLst/>
          </a:prstGeom>
          <a:noFill/>
        </p:spPr>
        <p:txBody>
          <a:bodyPr wrap="square">
            <a:spAutoFit/>
          </a:bodyPr>
          <a:lstStyle/>
          <a:p>
            <a:pPr algn="just">
              <a:lnSpc>
                <a:spcPct val="150000"/>
              </a:lnSpc>
            </a:pPr>
            <a:r>
              <a:rPr lang="en-US" sz="1600" dirty="0">
                <a:solidFill>
                  <a:schemeClr val="accent1"/>
                </a:solidFill>
              </a:rPr>
              <a:t>To sustain a culture of innovation, organizations must focus on </a:t>
            </a:r>
            <a:r>
              <a:rPr lang="en-US" sz="1600" b="1" dirty="0">
                <a:solidFill>
                  <a:schemeClr val="accent1"/>
                </a:solidFill>
              </a:rPr>
              <a:t>continuous learning </a:t>
            </a:r>
            <a:r>
              <a:rPr lang="en-US" sz="1600" dirty="0">
                <a:solidFill>
                  <a:schemeClr val="accent1"/>
                </a:solidFill>
              </a:rPr>
              <a:t>and </a:t>
            </a:r>
            <a:r>
              <a:rPr lang="en-US" sz="1600" b="1" dirty="0">
                <a:solidFill>
                  <a:schemeClr val="accent1"/>
                </a:solidFill>
              </a:rPr>
              <a:t>development</a:t>
            </a:r>
            <a:r>
              <a:rPr lang="en-US" sz="1600" dirty="0">
                <a:solidFill>
                  <a:schemeClr val="accent1"/>
                </a:solidFill>
              </a:rPr>
              <a:t>, encouraging employees to enhance their skills and stay curious. Promoting </a:t>
            </a:r>
            <a:r>
              <a:rPr lang="en-US" sz="1600" b="1" dirty="0">
                <a:solidFill>
                  <a:schemeClr val="accent1"/>
                </a:solidFill>
              </a:rPr>
              <a:t>cross-functional collaboration </a:t>
            </a:r>
            <a:r>
              <a:rPr lang="en-US" sz="1600" dirty="0">
                <a:solidFill>
                  <a:schemeClr val="accent1"/>
                </a:solidFill>
              </a:rPr>
              <a:t>ensures that diverse perspectives contribute to innovative solutions. It's crucial to </a:t>
            </a:r>
            <a:r>
              <a:rPr lang="en-US" sz="1600" b="1" dirty="0">
                <a:solidFill>
                  <a:schemeClr val="accent1"/>
                </a:solidFill>
              </a:rPr>
              <a:t>align innovation </a:t>
            </a:r>
            <a:r>
              <a:rPr lang="en-US" sz="1600" dirty="0">
                <a:solidFill>
                  <a:schemeClr val="accent1"/>
                </a:solidFill>
              </a:rPr>
              <a:t>projects with the </a:t>
            </a:r>
            <a:r>
              <a:rPr lang="en-US" sz="1600" b="1" dirty="0">
                <a:solidFill>
                  <a:schemeClr val="accent1"/>
                </a:solidFill>
              </a:rPr>
              <a:t>company's strategic goals</a:t>
            </a:r>
            <a:r>
              <a:rPr lang="en-US" sz="1600" dirty="0">
                <a:solidFill>
                  <a:schemeClr val="accent1"/>
                </a:solidFill>
              </a:rPr>
              <a:t>, providing the necessary resources and support for idea exploration.</a:t>
            </a:r>
            <a:endParaRPr lang="en-GB" sz="1600" dirty="0">
              <a:solidFill>
                <a:schemeClr val="accent1"/>
              </a:solidFill>
            </a:endParaRPr>
          </a:p>
        </p:txBody>
      </p:sp>
      <p:sp>
        <p:nvSpPr>
          <p:cNvPr id="7" name="TextBox 6">
            <a:extLst>
              <a:ext uri="{FF2B5EF4-FFF2-40B4-BE49-F238E27FC236}">
                <a16:creationId xmlns:a16="http://schemas.microsoft.com/office/drawing/2014/main" id="{B539752E-472A-24BD-9168-51F1817D4E08}"/>
              </a:ext>
            </a:extLst>
          </p:cNvPr>
          <p:cNvSpPr txBox="1"/>
          <p:nvPr/>
        </p:nvSpPr>
        <p:spPr>
          <a:xfrm>
            <a:off x="4711700" y="3652102"/>
            <a:ext cx="6915150" cy="3003771"/>
          </a:xfrm>
          <a:prstGeom prst="rect">
            <a:avLst/>
          </a:prstGeom>
          <a:noFill/>
        </p:spPr>
        <p:txBody>
          <a:bodyPr wrap="square">
            <a:spAutoFit/>
          </a:bodyPr>
          <a:lstStyle/>
          <a:p>
            <a:pPr algn="just">
              <a:lnSpc>
                <a:spcPct val="150000"/>
              </a:lnSpc>
            </a:pPr>
            <a:r>
              <a:rPr lang="en-US" sz="1600" dirty="0">
                <a:solidFill>
                  <a:schemeClr val="accent1"/>
                </a:solidFill>
              </a:rPr>
              <a:t>For effective monitoring and evaluation, establish </a:t>
            </a:r>
            <a:r>
              <a:rPr lang="en-US" sz="1600" b="1" dirty="0">
                <a:solidFill>
                  <a:schemeClr val="accent1"/>
                </a:solidFill>
              </a:rPr>
              <a:t>Key Performance Indicators (KPIs) </a:t>
            </a:r>
            <a:r>
              <a:rPr lang="en-US" sz="1600" dirty="0">
                <a:solidFill>
                  <a:schemeClr val="accent1"/>
                </a:solidFill>
              </a:rPr>
              <a:t>to track the success of innovation initiatives. Implement regular </a:t>
            </a:r>
            <a:r>
              <a:rPr lang="en-US" sz="1600" b="1" dirty="0">
                <a:solidFill>
                  <a:schemeClr val="accent1"/>
                </a:solidFill>
              </a:rPr>
              <a:t>feedback loops </a:t>
            </a:r>
            <a:r>
              <a:rPr lang="en-US" sz="1600" dirty="0">
                <a:solidFill>
                  <a:schemeClr val="accent1"/>
                </a:solidFill>
              </a:rPr>
              <a:t>to refine strategies based on performance data and market insights. </a:t>
            </a:r>
            <a:r>
              <a:rPr lang="en-US" sz="1600" b="1" dirty="0">
                <a:solidFill>
                  <a:schemeClr val="accent1"/>
                </a:solidFill>
              </a:rPr>
              <a:t>Documenting</a:t>
            </a:r>
            <a:r>
              <a:rPr lang="en-US" sz="1600" dirty="0">
                <a:solidFill>
                  <a:schemeClr val="accent1"/>
                </a:solidFill>
              </a:rPr>
              <a:t> and </a:t>
            </a:r>
            <a:r>
              <a:rPr lang="en-US" sz="1600" b="1" dirty="0">
                <a:solidFill>
                  <a:schemeClr val="accent1"/>
                </a:solidFill>
              </a:rPr>
              <a:t>sharing knowledge </a:t>
            </a:r>
            <a:r>
              <a:rPr lang="en-US" sz="1600" dirty="0">
                <a:solidFill>
                  <a:schemeClr val="accent1"/>
                </a:solidFill>
              </a:rPr>
              <a:t>across the organization helps build on successes and prevent repeated mistakes. Finally, </a:t>
            </a:r>
            <a:r>
              <a:rPr lang="en-US" sz="1600" b="1" dirty="0">
                <a:solidFill>
                  <a:schemeClr val="accent1"/>
                </a:solidFill>
              </a:rPr>
              <a:t>strong executive support </a:t>
            </a:r>
            <a:r>
              <a:rPr lang="en-US" sz="1600" dirty="0">
                <a:solidFill>
                  <a:schemeClr val="accent1"/>
                </a:solidFill>
              </a:rPr>
              <a:t>and </a:t>
            </a:r>
            <a:r>
              <a:rPr lang="en-US" sz="1600" b="1" dirty="0">
                <a:solidFill>
                  <a:schemeClr val="accent1"/>
                </a:solidFill>
              </a:rPr>
              <a:t>recognition</a:t>
            </a:r>
            <a:r>
              <a:rPr lang="en-US" sz="1600" dirty="0">
                <a:solidFill>
                  <a:schemeClr val="accent1"/>
                </a:solidFill>
              </a:rPr>
              <a:t> of successful projects are vital for maintaining momentum and motivation.</a:t>
            </a:r>
            <a:endParaRPr lang="en-GB" sz="1600" dirty="0">
              <a:solidFill>
                <a:schemeClr val="accent1"/>
              </a:solidFill>
            </a:endParaRP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172" y="3735897"/>
            <a:ext cx="3031528" cy="3031528"/>
          </a:xfrm>
          <a:prstGeom prst="rect">
            <a:avLst/>
          </a:prstGeom>
        </p:spPr>
      </p:pic>
      <p:sp>
        <p:nvSpPr>
          <p:cNvPr id="3" name="PoljeZBesedilom 1">
            <a:extLst>
              <a:ext uri="{FF2B5EF4-FFF2-40B4-BE49-F238E27FC236}">
                <a16:creationId xmlns:a16="http://schemas.microsoft.com/office/drawing/2014/main" id="{9D92BEA6-C795-B2E7-8E46-57D3993FBE50}"/>
              </a:ext>
            </a:extLst>
          </p:cNvPr>
          <p:cNvSpPr txBox="1"/>
          <p:nvPr/>
        </p:nvSpPr>
        <p:spPr>
          <a:xfrm>
            <a:off x="8389182" y="308278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
        <p:nvSpPr>
          <p:cNvPr id="5" name="PoljeZBesedilom 1">
            <a:extLst>
              <a:ext uri="{FF2B5EF4-FFF2-40B4-BE49-F238E27FC236}">
                <a16:creationId xmlns:a16="http://schemas.microsoft.com/office/drawing/2014/main" id="{5BB24725-BB4C-B893-55D7-C28815F4C3EF}"/>
              </a:ext>
            </a:extLst>
          </p:cNvPr>
          <p:cNvSpPr txBox="1"/>
          <p:nvPr/>
        </p:nvSpPr>
        <p:spPr>
          <a:xfrm>
            <a:off x="2308422" y="664584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86866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en-US" sz="3400" dirty="0">
                <a:solidFill>
                  <a:schemeClr val="tx2"/>
                </a:solidFill>
              </a:rPr>
              <a:t>Enhance Your Innovation Knowledge</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739866" y="1146221"/>
            <a:ext cx="10827657" cy="4804264"/>
          </a:xfrm>
          <a:prstGeom prst="rect">
            <a:avLst/>
          </a:prstGeom>
          <a:noFill/>
        </p:spPr>
        <p:txBody>
          <a:bodyPr wrap="square" rtlCol="0">
            <a:spAutoFit/>
          </a:bodyPr>
          <a:lstStyle/>
          <a:p>
            <a:pPr marL="342900" indent="-342900">
              <a:lnSpc>
                <a:spcPct val="150000"/>
              </a:lnSpc>
              <a:buFont typeface="+mj-lt"/>
              <a:buAutoNum type="arabicPeriod"/>
            </a:pPr>
            <a:r>
              <a:rPr lang="en-US" sz="1600" b="1" dirty="0">
                <a:solidFill>
                  <a:schemeClr val="accent1"/>
                </a:solidFill>
              </a:rPr>
              <a:t>Explore and Identify</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a:solidFill>
                  <a:schemeClr val="accent1"/>
                </a:solidFill>
              </a:rPr>
              <a:t>Choose one innovative company and visit their official website.</a:t>
            </a:r>
          </a:p>
          <a:p>
            <a:pPr marL="742950" lvl="1" indent="-285750">
              <a:lnSpc>
                <a:spcPct val="150000"/>
              </a:lnSpc>
              <a:buFont typeface="Arial" panose="020B0604020202020204" pitchFamily="34" charset="0"/>
              <a:buChar char="•"/>
            </a:pPr>
            <a:r>
              <a:rPr lang="en-US" sz="1600" dirty="0">
                <a:solidFill>
                  <a:schemeClr val="accent1"/>
                </a:solidFill>
              </a:rPr>
              <a:t>Identify the company's vision, mission, and core values.</a:t>
            </a:r>
          </a:p>
          <a:p>
            <a:pPr>
              <a:lnSpc>
                <a:spcPct val="150000"/>
              </a:lnSpc>
            </a:pPr>
            <a:endParaRPr lang="en-US" sz="600" dirty="0">
              <a:solidFill>
                <a:schemeClr val="accent1"/>
              </a:solidFill>
            </a:endParaRPr>
          </a:p>
          <a:p>
            <a:pPr marL="342900" indent="-342900">
              <a:lnSpc>
                <a:spcPct val="150000"/>
              </a:lnSpc>
              <a:buFont typeface="+mj-lt"/>
              <a:buAutoNum type="arabicPeriod" startAt="2"/>
            </a:pPr>
            <a:r>
              <a:rPr lang="en-US" sz="1600" b="1" dirty="0">
                <a:solidFill>
                  <a:schemeClr val="accent1"/>
                </a:solidFill>
              </a:rPr>
              <a:t>Analyze and Reflect:</a:t>
            </a:r>
          </a:p>
          <a:p>
            <a:pPr marL="800100" lvl="1" indent="-342900">
              <a:lnSpc>
                <a:spcPct val="150000"/>
              </a:lnSpc>
              <a:buFont typeface="Arial" panose="020B0604020202020204" pitchFamily="34" charset="0"/>
              <a:buChar char="•"/>
            </a:pPr>
            <a:r>
              <a:rPr lang="en-US" sz="1600" dirty="0">
                <a:solidFill>
                  <a:schemeClr val="accent1"/>
                </a:solidFill>
              </a:rPr>
              <a:t>Write a short analysis (150-200 words) on how these elements support the company's innovation strategy. </a:t>
            </a:r>
          </a:p>
          <a:p>
            <a:pPr marL="800100" lvl="1" indent="-342900">
              <a:lnSpc>
                <a:spcPct val="150000"/>
              </a:lnSpc>
              <a:buFont typeface="Arial" panose="020B0604020202020204" pitchFamily="34" charset="0"/>
              <a:buChar char="•"/>
            </a:pPr>
            <a:r>
              <a:rPr lang="en-US" sz="1600" dirty="0">
                <a:solidFill>
                  <a:schemeClr val="accent1"/>
                </a:solidFill>
              </a:rPr>
              <a:t>Focus on:</a:t>
            </a:r>
          </a:p>
          <a:p>
            <a:pPr marL="1257300" lvl="2" indent="-342900">
              <a:lnSpc>
                <a:spcPct val="150000"/>
              </a:lnSpc>
              <a:buFont typeface="Arial" panose="020B0604020202020204" pitchFamily="34" charset="0"/>
              <a:buChar char="•"/>
            </a:pPr>
            <a:r>
              <a:rPr lang="en-US" sz="1600" dirty="0">
                <a:solidFill>
                  <a:schemeClr val="accent1"/>
                </a:solidFill>
              </a:rPr>
              <a:t>The inspiration and guidance provided by the vision and mission.</a:t>
            </a:r>
          </a:p>
          <a:p>
            <a:pPr marL="1257300" lvl="2" indent="-342900">
              <a:lnSpc>
                <a:spcPct val="150000"/>
              </a:lnSpc>
              <a:buFont typeface="Arial" panose="020B0604020202020204" pitchFamily="34" charset="0"/>
              <a:buChar char="•"/>
            </a:pPr>
            <a:r>
              <a:rPr lang="en-US" sz="1600" dirty="0">
                <a:solidFill>
                  <a:schemeClr val="accent1"/>
                </a:solidFill>
              </a:rPr>
              <a:t>The influence of core values on fostering an innovative environment.</a:t>
            </a:r>
          </a:p>
          <a:p>
            <a:pPr marL="800100" lvl="1" indent="-342900">
              <a:lnSpc>
                <a:spcPct val="150000"/>
              </a:lnSpc>
              <a:buFont typeface="Arial" panose="020B0604020202020204" pitchFamily="34" charset="0"/>
              <a:buChar char="•"/>
            </a:pPr>
            <a:endParaRPr lang="en-US" sz="200" dirty="0">
              <a:solidFill>
                <a:schemeClr val="accent1"/>
              </a:solidFill>
            </a:endParaRPr>
          </a:p>
          <a:p>
            <a:pPr marL="342900" indent="-342900">
              <a:lnSpc>
                <a:spcPct val="150000"/>
              </a:lnSpc>
              <a:buFont typeface="+mj-lt"/>
              <a:buAutoNum type="arabicPeriod" startAt="3"/>
            </a:pPr>
            <a:r>
              <a:rPr lang="en-US" sz="1600" b="1" dirty="0">
                <a:solidFill>
                  <a:schemeClr val="accent1"/>
                </a:solidFill>
              </a:rPr>
              <a:t>Apply Your Insights:</a:t>
            </a:r>
          </a:p>
          <a:p>
            <a:pPr marL="742950" lvl="1" indent="-285750">
              <a:lnSpc>
                <a:spcPct val="150000"/>
              </a:lnSpc>
              <a:buFont typeface="Arial" panose="020B0604020202020204" pitchFamily="34" charset="0"/>
              <a:buChar char="•"/>
            </a:pPr>
            <a:r>
              <a:rPr lang="en-US" sz="1600" dirty="0">
                <a:solidFill>
                  <a:schemeClr val="accent1"/>
                </a:solidFill>
              </a:rPr>
              <a:t>Reflect on the analysis and think of one practical step you could suggest to another organization or your own workplace to enhance innovation through vision, mission, or values.</a:t>
            </a:r>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879600" cy="859068"/>
            <a:chOff x="10080172" y="339103"/>
            <a:chExt cx="1879600"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13872" y="1269509"/>
            <a:ext cx="2154677" cy="2154677"/>
          </a:xfrm>
          <a:prstGeom prst="rect">
            <a:avLst/>
          </a:prstGeom>
        </p:spPr>
      </p:pic>
      <p:sp>
        <p:nvSpPr>
          <p:cNvPr id="10" name="PoljeZBesedilom 1">
            <a:extLst>
              <a:ext uri="{FF2B5EF4-FFF2-40B4-BE49-F238E27FC236}">
                <a16:creationId xmlns:a16="http://schemas.microsoft.com/office/drawing/2014/main" id="{358F7637-7209-9329-A58D-602E911A1903}"/>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2664040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dirty="0">
                <a:solidFill>
                  <a:schemeClr val="bg2"/>
                </a:solidFill>
              </a:rPr>
              <a:t>Glossary</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1146115" y="1286314"/>
            <a:ext cx="10312400" cy="4481099"/>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Risk-Taking</a:t>
            </a:r>
            <a:r>
              <a:rPr lang="en-US" sz="1600" dirty="0">
                <a:solidFill>
                  <a:schemeClr val="accent1"/>
                </a:solidFill>
              </a:rPr>
              <a:t>: Willingness to engage in actions with uncertain outcomes, essential for innovation.</a:t>
            </a:r>
          </a:p>
          <a:p>
            <a:pPr marL="285750" indent="-285750" algn="just">
              <a:lnSpc>
                <a:spcPct val="150000"/>
              </a:lnSpc>
              <a:buFont typeface="Arial" panose="020B0604020202020204" pitchFamily="34" charset="0"/>
              <a:buChar char="•"/>
            </a:pPr>
            <a:r>
              <a:rPr lang="en-US" sz="1600" b="1" dirty="0">
                <a:solidFill>
                  <a:schemeClr val="accent1"/>
                </a:solidFill>
              </a:rPr>
              <a:t>Employee Empowerment</a:t>
            </a:r>
            <a:r>
              <a:rPr lang="en-US" sz="1600" dirty="0">
                <a:solidFill>
                  <a:schemeClr val="accent1"/>
                </a:solidFill>
              </a:rPr>
              <a:t>: Providing employees with autonomy and resources to pursue new ideas.</a:t>
            </a:r>
          </a:p>
          <a:p>
            <a:pPr marL="285750" indent="-285750" algn="just">
              <a:lnSpc>
                <a:spcPct val="150000"/>
              </a:lnSpc>
              <a:buFont typeface="Arial" panose="020B0604020202020204" pitchFamily="34" charset="0"/>
              <a:buChar char="•"/>
            </a:pPr>
            <a:r>
              <a:rPr lang="en-US" sz="1600" b="1" dirty="0">
                <a:solidFill>
                  <a:schemeClr val="accent1"/>
                </a:solidFill>
              </a:rPr>
              <a:t>Agility</a:t>
            </a:r>
            <a:r>
              <a:rPr lang="en-US" sz="1600" dirty="0">
                <a:solidFill>
                  <a:schemeClr val="accent1"/>
                </a:solidFill>
              </a:rPr>
              <a:t>: The capacity to quickly adapt to changes and new trends.</a:t>
            </a:r>
          </a:p>
          <a:p>
            <a:pPr marL="285750" indent="-285750" algn="just">
              <a:lnSpc>
                <a:spcPct val="150000"/>
              </a:lnSpc>
              <a:buFont typeface="Arial" panose="020B0604020202020204" pitchFamily="34" charset="0"/>
              <a:buChar char="•"/>
            </a:pPr>
            <a:r>
              <a:rPr lang="en-US" sz="1600" b="1" dirty="0">
                <a:solidFill>
                  <a:schemeClr val="accent1"/>
                </a:solidFill>
              </a:rPr>
              <a:t>Collaboration</a:t>
            </a:r>
            <a:r>
              <a:rPr lang="en-US" sz="1600" dirty="0">
                <a:solidFill>
                  <a:schemeClr val="accent1"/>
                </a:solidFill>
              </a:rPr>
              <a:t>: Working together across departments to leverage diverse perspectives.</a:t>
            </a:r>
          </a:p>
          <a:p>
            <a:pPr marL="285750" indent="-285750" algn="just">
              <a:lnSpc>
                <a:spcPct val="150000"/>
              </a:lnSpc>
              <a:buFont typeface="Arial" panose="020B0604020202020204" pitchFamily="34" charset="0"/>
              <a:buChar char="•"/>
            </a:pPr>
            <a:r>
              <a:rPr lang="en-US" sz="1600" b="1" dirty="0">
                <a:solidFill>
                  <a:schemeClr val="accent1"/>
                </a:solidFill>
              </a:rPr>
              <a:t>Recognition Systems</a:t>
            </a:r>
            <a:r>
              <a:rPr lang="en-US" sz="1600" dirty="0">
                <a:solidFill>
                  <a:schemeClr val="accent1"/>
                </a:solidFill>
              </a:rPr>
              <a:t>: Methods to acknowledge and reward innovative efforts within an organization.</a:t>
            </a:r>
          </a:p>
          <a:p>
            <a:pPr marL="285750" indent="-285750" algn="just">
              <a:lnSpc>
                <a:spcPct val="150000"/>
              </a:lnSpc>
              <a:buFont typeface="Arial" panose="020B0604020202020204" pitchFamily="34" charset="0"/>
              <a:buChar char="•"/>
            </a:pPr>
            <a:r>
              <a:rPr lang="en-US" sz="1600" b="1" dirty="0">
                <a:solidFill>
                  <a:schemeClr val="accent1"/>
                </a:solidFill>
              </a:rPr>
              <a:t>Guiding North Star</a:t>
            </a:r>
            <a:r>
              <a:rPr lang="en-US" sz="1600" dirty="0">
                <a:solidFill>
                  <a:schemeClr val="accent1"/>
                </a:solidFill>
              </a:rPr>
              <a:t>: The vision statement that directs and inspires the organization's long-term goals.</a:t>
            </a:r>
          </a:p>
          <a:p>
            <a:pPr marL="285750" indent="-285750" algn="just">
              <a:lnSpc>
                <a:spcPct val="150000"/>
              </a:lnSpc>
              <a:buFont typeface="Arial" panose="020B0604020202020204" pitchFamily="34" charset="0"/>
              <a:buChar char="•"/>
            </a:pPr>
            <a:r>
              <a:rPr lang="en-US" sz="1600" b="1" dirty="0">
                <a:solidFill>
                  <a:schemeClr val="accent1"/>
                </a:solidFill>
              </a:rPr>
              <a:t>Cultural Foundation</a:t>
            </a:r>
            <a:r>
              <a:rPr lang="en-US" sz="1600" dirty="0">
                <a:solidFill>
                  <a:schemeClr val="accent1"/>
                </a:solidFill>
              </a:rPr>
              <a:t>: Core values that shape the organization's culture and guide actions.</a:t>
            </a:r>
          </a:p>
          <a:p>
            <a:pPr marL="285750" indent="-285750" algn="just">
              <a:lnSpc>
                <a:spcPct val="150000"/>
              </a:lnSpc>
              <a:buFont typeface="Arial" panose="020B0604020202020204" pitchFamily="34" charset="0"/>
              <a:buChar char="•"/>
            </a:pPr>
            <a:r>
              <a:rPr lang="en-US" sz="1600" b="1" dirty="0">
                <a:solidFill>
                  <a:schemeClr val="accent1"/>
                </a:solidFill>
              </a:rPr>
              <a:t>Alignment</a:t>
            </a:r>
            <a:r>
              <a:rPr lang="en-US" sz="1600" dirty="0">
                <a:solidFill>
                  <a:schemeClr val="accent1"/>
                </a:solidFill>
              </a:rPr>
              <a:t>: Ensuring vision, mission, and values are consistently integrated into the organization’s activities.</a:t>
            </a:r>
          </a:p>
          <a:p>
            <a:pPr marL="285750" indent="-285750" algn="just">
              <a:lnSpc>
                <a:spcPct val="150000"/>
              </a:lnSpc>
              <a:buFont typeface="Arial" panose="020B0604020202020204" pitchFamily="34" charset="0"/>
              <a:buChar char="•"/>
            </a:pPr>
            <a:r>
              <a:rPr lang="en-US" sz="1600" b="1" dirty="0">
                <a:solidFill>
                  <a:schemeClr val="accent1"/>
                </a:solidFill>
              </a:rPr>
              <a:t>Psychological Safety</a:t>
            </a:r>
            <a:r>
              <a:rPr lang="en-US" sz="1600" dirty="0">
                <a:solidFill>
                  <a:schemeClr val="accent1"/>
                </a:solidFill>
              </a:rPr>
              <a:t>: A workplace environment where employees feel safe to share ideas without fear.</a:t>
            </a:r>
          </a:p>
          <a:p>
            <a:pPr marL="285750" indent="-285750" algn="just">
              <a:lnSpc>
                <a:spcPct val="150000"/>
              </a:lnSpc>
              <a:buFont typeface="Arial" panose="020B0604020202020204" pitchFamily="34" charset="0"/>
              <a:buChar char="•"/>
            </a:pPr>
            <a:r>
              <a:rPr lang="en-US" sz="1600" b="1" dirty="0">
                <a:solidFill>
                  <a:schemeClr val="accent1"/>
                </a:solidFill>
              </a:rPr>
              <a:t>Unique Selling Proposition (USP): </a:t>
            </a:r>
            <a:r>
              <a:rPr lang="en-US" sz="1600" dirty="0">
                <a:solidFill>
                  <a:schemeClr val="accent1"/>
                </a:solidFill>
              </a:rPr>
              <a:t>A distinct feature that sets an organization or product apart from competitors.</a:t>
            </a:r>
            <a:endParaRPr lang="en-GB" sz="1600" dirty="0">
              <a:solidFill>
                <a:schemeClr val="accent1"/>
              </a:solidFill>
            </a:endParaRPr>
          </a:p>
        </p:txBody>
      </p:sp>
    </p:spTree>
    <p:extLst>
      <p:ext uri="{BB962C8B-B14F-4D97-AF65-F5344CB8AC3E}">
        <p14:creationId xmlns:p14="http://schemas.microsoft.com/office/powerpoint/2010/main" val="135898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en-US" sz="3400" dirty="0"/>
              <a:t>2°: Building a Winning Business Model Canvas</a:t>
            </a:r>
            <a:endParaRPr lang="sl-SI" sz="3400" dirty="0"/>
          </a:p>
        </p:txBody>
      </p:sp>
      <p:sp>
        <p:nvSpPr>
          <p:cNvPr id="4" name="TextBox 3">
            <a:extLst>
              <a:ext uri="{FF2B5EF4-FFF2-40B4-BE49-F238E27FC236}">
                <a16:creationId xmlns:a16="http://schemas.microsoft.com/office/drawing/2014/main" id="{991746B0-A470-2360-955A-462D67A08011}"/>
              </a:ext>
            </a:extLst>
          </p:cNvPr>
          <p:cNvSpPr txBox="1"/>
          <p:nvPr/>
        </p:nvSpPr>
        <p:spPr>
          <a:xfrm>
            <a:off x="1014739" y="1699665"/>
            <a:ext cx="10443028" cy="4111767"/>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Now, let’s proceed with our next section "Building a Winning Business Model Canvas." </a:t>
            </a:r>
          </a:p>
          <a:p>
            <a:pPr algn="just">
              <a:lnSpc>
                <a:spcPct val="150000"/>
              </a:lnSpc>
            </a:pPr>
            <a:endParaRPr lang="en-US" sz="1600" dirty="0">
              <a:solidFill>
                <a:schemeClr val="accent1"/>
              </a:solidFill>
            </a:endParaRP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In this section, we will shift our focus from the foundational elements of a sustainable innovation culture to the practical application of creating a comprehensive business model. This section is designed to provide you with the tools and insights needed to craft a robust and adaptable Business Model Canvas, which is essential for mapping out your business strategy and ensuring long-term success. </a:t>
            </a:r>
          </a:p>
          <a:p>
            <a:pPr algn="just">
              <a:lnSpc>
                <a:spcPct val="150000"/>
              </a:lnSpc>
            </a:pPr>
            <a:endParaRPr lang="en-US" sz="1600" dirty="0">
              <a:solidFill>
                <a:schemeClr val="accent1"/>
              </a:solidFill>
            </a:endParaRP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Let's explore the components and methodologies that will help you design and refine your business model, setting the stage for your venture's growth and sustainability.</a:t>
            </a:r>
            <a:endParaRPr lang="en-GB" sz="1600"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en-US" sz="3400" dirty="0"/>
              <a:t>What is a Business Model Canvas?</a:t>
            </a:r>
            <a:endParaRPr lang="sl-SI" sz="3400" dirty="0"/>
          </a:p>
        </p:txBody>
      </p:sp>
      <p:sp>
        <p:nvSpPr>
          <p:cNvPr id="7" name="TextBox 6">
            <a:extLst>
              <a:ext uri="{FF2B5EF4-FFF2-40B4-BE49-F238E27FC236}">
                <a16:creationId xmlns:a16="http://schemas.microsoft.com/office/drawing/2014/main" id="{2FA42932-5D6B-05CE-A585-635B88C2D413}"/>
              </a:ext>
            </a:extLst>
          </p:cNvPr>
          <p:cNvSpPr txBox="1"/>
          <p:nvPr/>
        </p:nvSpPr>
        <p:spPr>
          <a:xfrm>
            <a:off x="930275" y="620040"/>
            <a:ext cx="10674350" cy="1526444"/>
          </a:xfrm>
          <a:prstGeom prst="rect">
            <a:avLst/>
          </a:prstGeom>
          <a:noFill/>
        </p:spPr>
        <p:txBody>
          <a:bodyPr wrap="square" lIns="91440" tIns="45720" rIns="91440" bIns="45720" anchor="t">
            <a:spAutoFit/>
          </a:bodyPr>
          <a:lstStyle/>
          <a:p>
            <a:pPr>
              <a:lnSpc>
                <a:spcPct val="150000"/>
              </a:lnSpc>
            </a:pPr>
            <a:r>
              <a:rPr lang="en-US" sz="1600" dirty="0">
                <a:solidFill>
                  <a:schemeClr val="accent1"/>
                </a:solidFill>
              </a:rPr>
              <a:t>A strategic management tool providing a visual chart with elements describing a company's value proposition, infrastructure, customers, and finances. It assists in aligning business activities by illustrating potential trade-offs. Developed by Alexander Osterwalder, the Business Model Canvas is a strategic tool used globally to design, visualize, and analyze business models.</a:t>
            </a:r>
            <a:endParaRPr lang="el-GR" sz="1600" dirty="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2536190" y="2395855"/>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461665"/>
                </a:xfrm>
                <a:prstGeom prst="rect">
                  <a:avLst/>
                </a:prstGeom>
                <a:noFill/>
              </p:spPr>
              <p:txBody>
                <a:bodyPr wrap="square" rtlCol="0">
                  <a:spAutoFit/>
                </a:bodyPr>
                <a:lstStyle/>
                <a:p>
                  <a:r>
                    <a:rPr lang="en-GB" sz="1200" b="1">
                      <a:solidFill>
                        <a:schemeClr val="accent1"/>
                      </a:solidFill>
                    </a:rPr>
                    <a:t>Key partner</a:t>
                  </a:r>
                  <a:r>
                    <a:rPr lang="en-US" sz="1200" b="1">
                      <a:solidFill>
                        <a:schemeClr val="accent1"/>
                      </a:solidFill>
                    </a:rPr>
                    <a:t>ships</a:t>
                  </a:r>
                  <a:r>
                    <a:rPr lang="en-GB" sz="1200" b="1">
                      <a:solidFill>
                        <a:schemeClr val="accent1"/>
                      </a:solidFill>
                    </a:rPr>
                    <a:t>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Key activities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Key resources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Value propositions</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Customer relationships</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Channels</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Customer segments</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Cost structure</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Revenue streams</a:t>
                  </a: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External companies or suppliers that help the business.</a:t>
                </a:r>
                <a:endParaRPr lang="en-GB" sz="1100">
                  <a:solidFill>
                    <a:schemeClr val="accent1"/>
                  </a:solidFill>
                </a:endParaRPr>
              </a:p>
            </p:txBody>
          </p:sp>
          <p:sp>
            <p:nvSpPr>
              <p:cNvPr id="32" name="TextBox 31">
                <a:extLst>
                  <a:ext uri="{FF2B5EF4-FFF2-40B4-BE49-F238E27FC236}">
                    <a16:creationId xmlns:a16="http://schemas.microsoft.com/office/drawing/2014/main" id="{F2231D95-BB52-F135-D0E1-B9FDADFB30A3}"/>
                  </a:ext>
                </a:extLst>
              </p:cNvPr>
              <p:cNvSpPr txBox="1"/>
              <p:nvPr/>
            </p:nvSpPr>
            <p:spPr>
              <a:xfrm>
                <a:off x="3914774" y="4133037"/>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 Assets needed to deliver the value proposition.</a:t>
                </a:r>
                <a:endParaRPr lang="en-GB" sz="1100">
                  <a:solidFill>
                    <a:schemeClr val="accent1"/>
                  </a:solidFill>
                </a:endParaRP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7"/>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 Unique benefits delivered to customers.</a:t>
                </a:r>
                <a:endParaRPr lang="en-GB" sz="1100">
                  <a:solidFill>
                    <a:schemeClr val="accent1"/>
                  </a:solidFill>
                </a:endParaRP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dirty="0">
                    <a:solidFill>
                      <a:schemeClr val="accent1"/>
                    </a:solidFill>
                  </a:rPr>
                  <a:t>Types of interactions with customers.</a:t>
                </a:r>
                <a:endParaRPr lang="en-GB" sz="1100" dirty="0">
                  <a:solidFill>
                    <a:schemeClr val="accent1"/>
                  </a:solidFill>
                </a:endParaRP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Ways to deliver the value proposition to customers.</a:t>
                </a:r>
                <a:endParaRPr lang="en-GB" sz="1100">
                  <a:solidFill>
                    <a:schemeClr val="accent1"/>
                  </a:solidFill>
                </a:endParaRP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Groups of people the business serves.</a:t>
                </a:r>
                <a:endParaRPr lang="en-GB" sz="1100">
                  <a:solidFill>
                    <a:schemeClr val="accent1"/>
                  </a:solidFill>
                </a:endParaRP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The financial aspects involved in operating the business.</a:t>
                </a:r>
                <a:endParaRPr lang="en-GB" sz="1100">
                  <a:solidFill>
                    <a:schemeClr val="accent1"/>
                  </a:solidFill>
                </a:endParaRP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How the business earns money.</a:t>
                </a:r>
                <a:endParaRPr lang="en-GB" sz="1100">
                  <a:solidFill>
                    <a:schemeClr val="accent1"/>
                  </a:solidFill>
                </a:endParaRP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Groups of people the business serves.</a:t>
              </a:r>
              <a:endParaRPr lang="en-GB" sz="1100">
                <a:solidFill>
                  <a:schemeClr val="accent1"/>
                </a:solidFill>
              </a:endParaRP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Crucial activities for the business model.</a:t>
              </a:r>
              <a:endParaRPr lang="en-GB" sz="1100">
                <a:solidFill>
                  <a:schemeClr val="accent1"/>
                </a:solidFill>
              </a:endParaRPr>
            </a:p>
          </p:txBody>
        </p:sp>
      </p:grpSp>
    </p:spTree>
    <p:extLst>
      <p:ext uri="{BB962C8B-B14F-4D97-AF65-F5344CB8AC3E}">
        <p14:creationId xmlns:p14="http://schemas.microsoft.com/office/powerpoint/2010/main" val="39716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1012825" y="-297444"/>
            <a:ext cx="10515600" cy="1325563"/>
          </a:xfrm>
        </p:spPr>
        <p:txBody>
          <a:bodyPr>
            <a:normAutofit/>
          </a:bodyPr>
          <a:lstStyle/>
          <a:p>
            <a:r>
              <a:rPr lang="en-US" sz="3400" dirty="0"/>
              <a:t>What is a Business Model Canvas?</a:t>
            </a:r>
            <a:endParaRPr lang="sl-SI" sz="3400" dirty="0"/>
          </a:p>
        </p:txBody>
      </p:sp>
      <p:sp>
        <p:nvSpPr>
          <p:cNvPr id="7" name="TextBox 6">
            <a:extLst>
              <a:ext uri="{FF2B5EF4-FFF2-40B4-BE49-F238E27FC236}">
                <a16:creationId xmlns:a16="http://schemas.microsoft.com/office/drawing/2014/main" id="{2FA42932-5D6B-05CE-A585-635B88C2D413}"/>
              </a:ext>
            </a:extLst>
          </p:cNvPr>
          <p:cNvSpPr txBox="1"/>
          <p:nvPr/>
        </p:nvSpPr>
        <p:spPr>
          <a:xfrm>
            <a:off x="973412" y="602427"/>
            <a:ext cx="10674350" cy="2634439"/>
          </a:xfrm>
          <a:prstGeom prst="rect">
            <a:avLst/>
          </a:prstGeom>
          <a:noFill/>
        </p:spPr>
        <p:txBody>
          <a:bodyPr wrap="square">
            <a:spAutoFit/>
          </a:bodyPr>
          <a:lstStyle/>
          <a:p>
            <a:pPr algn="just">
              <a:lnSpc>
                <a:spcPct val="150000"/>
              </a:lnSpc>
            </a:pPr>
            <a:r>
              <a:rPr lang="en-US" sz="1600" dirty="0">
                <a:solidFill>
                  <a:schemeClr val="accent1"/>
                </a:solidFill>
              </a:rPr>
              <a:t>The Business Model Canvas is structured differently than how it is completed. To fill in the canvas, you start with </a:t>
            </a:r>
            <a:r>
              <a:rPr lang="en-US" sz="1600" b="1" dirty="0">
                <a:solidFill>
                  <a:schemeClr val="accent1"/>
                </a:solidFill>
              </a:rPr>
              <a:t>Customer Segments</a:t>
            </a:r>
            <a:r>
              <a:rPr lang="en-US" sz="1600" dirty="0">
                <a:solidFill>
                  <a:schemeClr val="accent1"/>
                </a:solidFill>
              </a:rPr>
              <a:t>, identifying who your customers are and what they need. Next, define the </a:t>
            </a:r>
            <a:r>
              <a:rPr lang="en-US" sz="1600" b="1" dirty="0">
                <a:solidFill>
                  <a:schemeClr val="accent1"/>
                </a:solidFill>
              </a:rPr>
              <a:t>Value Propositions</a:t>
            </a:r>
            <a:r>
              <a:rPr lang="en-US" sz="1600" dirty="0">
                <a:solidFill>
                  <a:schemeClr val="accent1"/>
                </a:solidFill>
              </a:rPr>
              <a:t> to clarify the unique value offered. Follow with </a:t>
            </a:r>
            <a:r>
              <a:rPr lang="en-US" sz="1600" b="1" dirty="0">
                <a:solidFill>
                  <a:schemeClr val="accent1"/>
                </a:solidFill>
              </a:rPr>
              <a:t>Channels</a:t>
            </a:r>
            <a:r>
              <a:rPr lang="en-US" sz="1600" dirty="0">
                <a:solidFill>
                  <a:schemeClr val="accent1"/>
                </a:solidFill>
              </a:rPr>
              <a:t> to determine how this value reaches customers and </a:t>
            </a:r>
            <a:r>
              <a:rPr lang="en-US" sz="1600" b="1" dirty="0">
                <a:solidFill>
                  <a:schemeClr val="accent1"/>
                </a:solidFill>
              </a:rPr>
              <a:t>Customer Relationships</a:t>
            </a:r>
            <a:r>
              <a:rPr lang="en-US" sz="1600" dirty="0">
                <a:solidFill>
                  <a:schemeClr val="accent1"/>
                </a:solidFill>
              </a:rPr>
              <a:t> to establish engagement strategies. </a:t>
            </a:r>
            <a:r>
              <a:rPr lang="en-US" sz="1600" b="1" dirty="0">
                <a:solidFill>
                  <a:schemeClr val="accent1"/>
                </a:solidFill>
              </a:rPr>
              <a:t>Revenue Streams</a:t>
            </a:r>
            <a:r>
              <a:rPr lang="en-US" sz="1600" dirty="0">
                <a:solidFill>
                  <a:schemeClr val="accent1"/>
                </a:solidFill>
              </a:rPr>
              <a:t> come next to assess how the business makes money. Then, identify </a:t>
            </a:r>
            <a:r>
              <a:rPr lang="en-US" sz="1600" b="1" dirty="0">
                <a:solidFill>
                  <a:schemeClr val="accent1"/>
                </a:solidFill>
              </a:rPr>
              <a:t>Key Resources</a:t>
            </a:r>
            <a:r>
              <a:rPr lang="en-US" sz="1600" dirty="0">
                <a:solidFill>
                  <a:schemeClr val="accent1"/>
                </a:solidFill>
              </a:rPr>
              <a:t> and </a:t>
            </a:r>
            <a:r>
              <a:rPr lang="en-US" sz="1600" b="1" dirty="0">
                <a:solidFill>
                  <a:schemeClr val="accent1"/>
                </a:solidFill>
              </a:rPr>
              <a:t>Key Activities</a:t>
            </a:r>
            <a:r>
              <a:rPr lang="en-US" sz="1600" dirty="0">
                <a:solidFill>
                  <a:schemeClr val="accent1"/>
                </a:solidFill>
              </a:rPr>
              <a:t> necessary for delivering value. </a:t>
            </a:r>
            <a:r>
              <a:rPr lang="en-US" sz="1600" b="1" dirty="0">
                <a:solidFill>
                  <a:schemeClr val="accent1"/>
                </a:solidFill>
              </a:rPr>
              <a:t>Key Partnerships</a:t>
            </a:r>
            <a:r>
              <a:rPr lang="en-US" sz="1600" dirty="0">
                <a:solidFill>
                  <a:schemeClr val="accent1"/>
                </a:solidFill>
              </a:rPr>
              <a:t> outline essential external collaborations. Finally, define the </a:t>
            </a:r>
            <a:r>
              <a:rPr lang="en-US" sz="1600" b="1" dirty="0">
                <a:solidFill>
                  <a:schemeClr val="accent1"/>
                </a:solidFill>
              </a:rPr>
              <a:t>Cost Structure</a:t>
            </a:r>
            <a:r>
              <a:rPr lang="en-US" sz="1600" dirty="0">
                <a:solidFill>
                  <a:schemeClr val="accent1"/>
                </a:solidFill>
              </a:rPr>
              <a:t> to understand the financial implications.</a:t>
            </a:r>
          </a:p>
        </p:txBody>
      </p:sp>
      <p:sp>
        <p:nvSpPr>
          <p:cNvPr id="42" name="TextBox 41">
            <a:extLst>
              <a:ext uri="{FF2B5EF4-FFF2-40B4-BE49-F238E27FC236}">
                <a16:creationId xmlns:a16="http://schemas.microsoft.com/office/drawing/2014/main" id="{330052D1-FE08-C2B1-D6FB-131EC67E41F5}"/>
              </a:ext>
            </a:extLst>
          </p:cNvPr>
          <p:cNvSpPr txBox="1"/>
          <p:nvPr/>
        </p:nvSpPr>
        <p:spPr>
          <a:xfrm>
            <a:off x="973412" y="3283770"/>
            <a:ext cx="3665088" cy="2634439"/>
          </a:xfrm>
          <a:prstGeom prst="rect">
            <a:avLst/>
          </a:prstGeom>
          <a:noFill/>
        </p:spPr>
        <p:txBody>
          <a:bodyPr wrap="square">
            <a:spAutoFit/>
          </a:bodyPr>
          <a:lstStyle/>
          <a:p>
            <a:pPr algn="just">
              <a:lnSpc>
                <a:spcPct val="150000"/>
              </a:lnSpc>
            </a:pPr>
            <a:r>
              <a:rPr lang="en-US" sz="1600" dirty="0">
                <a:solidFill>
                  <a:schemeClr val="accent1"/>
                </a:solidFill>
              </a:rPr>
              <a:t>This order ensures a logical and customer-focused approach, starting with understanding your market and value offering, followed by operational and financial planning. This method helps create a cohesive and viable business model.</a:t>
            </a: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4937085" y="3236866"/>
            <a:ext cx="6908800" cy="3473449"/>
            <a:chOff x="4622800" y="3122075"/>
            <a:chExt cx="6908800" cy="3473449"/>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22075"/>
              <a:ext cx="6908800" cy="3473449"/>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276999"/>
              </a:xfrm>
              <a:prstGeom prst="rect">
                <a:avLst/>
              </a:prstGeom>
              <a:noFill/>
            </p:spPr>
            <p:txBody>
              <a:bodyPr wrap="square" rtlCol="0">
                <a:spAutoFit/>
              </a:bodyPr>
              <a:lstStyle/>
              <a:p>
                <a:r>
                  <a:rPr lang="en-GB" sz="1200" b="1">
                    <a:solidFill>
                      <a:schemeClr val="accent1"/>
                    </a:solidFill>
                  </a:rPr>
                  <a:t>Key partners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Key activities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Key resources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Value propositions</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Customer relationships</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Channels</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Customer segments</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Cost structure</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Revenue streams</a:t>
                </a: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n-GB" sz="3600" b="1">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n-GB" sz="3600" b="1">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n-GB" sz="3600" b="1">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n-GB" sz="3600" b="1">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371258" y="5661753"/>
              <a:ext cx="441146" cy="646331"/>
            </a:xfrm>
            <a:prstGeom prst="rect">
              <a:avLst/>
            </a:prstGeom>
            <a:noFill/>
          </p:spPr>
          <p:txBody>
            <a:bodyPr wrap="none" rtlCol="0">
              <a:spAutoFit/>
            </a:bodyPr>
            <a:lstStyle/>
            <a:p>
              <a:r>
                <a:rPr lang="en-GB" sz="3600" b="1">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85140" y="4604943"/>
              <a:ext cx="465192" cy="646331"/>
            </a:xfrm>
            <a:prstGeom prst="rect">
              <a:avLst/>
            </a:prstGeom>
            <a:noFill/>
          </p:spPr>
          <p:txBody>
            <a:bodyPr wrap="none" rtlCol="0">
              <a:spAutoFit/>
            </a:bodyPr>
            <a:lstStyle/>
            <a:p>
              <a:r>
                <a:rPr lang="en-GB" sz="3600" b="1">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n-GB" sz="3600" b="1">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n-GB" sz="3600" b="1" dirty="0">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n-GB" sz="3600" b="1">
                  <a:solidFill>
                    <a:schemeClr val="accent1"/>
                  </a:solidFill>
                </a:rPr>
                <a:t>9</a:t>
              </a:r>
            </a:p>
          </p:txBody>
        </p:sp>
      </p:grpSp>
    </p:spTree>
    <p:extLst>
      <p:ext uri="{BB962C8B-B14F-4D97-AF65-F5344CB8AC3E}">
        <p14:creationId xmlns:p14="http://schemas.microsoft.com/office/powerpoint/2010/main" val="411880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36856"/>
            <a:ext cx="10515600" cy="1325563"/>
          </a:xfrm>
        </p:spPr>
        <p:txBody>
          <a:bodyPr>
            <a:normAutofit/>
          </a:bodyPr>
          <a:lstStyle/>
          <a:p>
            <a:pPr>
              <a:spcBef>
                <a:spcPts val="600"/>
              </a:spcBef>
              <a:spcAft>
                <a:spcPts val="600"/>
              </a:spcAft>
            </a:pPr>
            <a:r>
              <a:rPr lang="sl-SI" sz="3400" dirty="0"/>
              <a:t>L</a:t>
            </a:r>
            <a:r>
              <a:rPr lang="es-ES" sz="3400" dirty="0" err="1"/>
              <a:t>earning</a:t>
            </a:r>
            <a:r>
              <a:rPr lang="es-ES" sz="3400" dirty="0"/>
              <a:t> </a:t>
            </a:r>
            <a:r>
              <a:rPr lang="es-ES" sz="3400" dirty="0" err="1"/>
              <a:t>outcomes</a:t>
            </a:r>
            <a:r>
              <a:rPr lang="es-ES" sz="3400" dirty="0"/>
              <a:t> </a:t>
            </a:r>
            <a:r>
              <a:rPr lang="es-ES" sz="3400" dirty="0" err="1"/>
              <a:t>of</a:t>
            </a:r>
            <a:r>
              <a:rPr lang="es-ES" sz="3400" dirty="0"/>
              <a:t> </a:t>
            </a:r>
            <a:r>
              <a:rPr lang="es-ES" sz="3400" dirty="0" err="1"/>
              <a:t>this</a:t>
            </a:r>
            <a:r>
              <a:rPr lang="es-ES" sz="3400" dirty="0"/>
              <a:t> </a:t>
            </a:r>
            <a:r>
              <a:rPr lang="es-ES" sz="3400" dirty="0" err="1"/>
              <a:t>unit</a:t>
            </a:r>
            <a:endParaRPr lang="en-US" sz="3400" dirty="0"/>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519546" y="1225257"/>
            <a:ext cx="5488710" cy="5106817"/>
          </a:xfrm>
        </p:spPr>
        <p:txBody>
          <a:bodyPr vert="horz" lIns="91440" tIns="45720" rIns="91440" bIns="45720" rtlCol="0" anchor="t">
            <a:normAutofit/>
          </a:bodyPr>
          <a:lstStyle/>
          <a:p>
            <a:pPr marL="0" indent="0">
              <a:spcBef>
                <a:spcPts val="600"/>
              </a:spcBef>
              <a:spcAft>
                <a:spcPts val="600"/>
              </a:spcAft>
              <a:buNone/>
            </a:pPr>
            <a:r>
              <a:rPr lang="en-US" sz="1600" dirty="0"/>
              <a:t>You will gain a deeper understanding of:</a:t>
            </a:r>
            <a:endParaRPr lang="sl-SI" sz="1600" dirty="0"/>
          </a:p>
          <a:p>
            <a:pPr marL="457200" indent="-457200" algn="just">
              <a:lnSpc>
                <a:spcPct val="120000"/>
              </a:lnSpc>
              <a:spcBef>
                <a:spcPts val="600"/>
              </a:spcBef>
              <a:spcAft>
                <a:spcPts val="600"/>
              </a:spcAft>
              <a:buFont typeface="Arial" panose="020B0604020202020204" pitchFamily="34" charset="0"/>
              <a:buChar char="•"/>
            </a:pPr>
            <a:r>
              <a:rPr lang="en-US" sz="1600" b="0" dirty="0">
                <a:solidFill>
                  <a:schemeClr val="accent1"/>
                </a:solidFill>
                <a:latin typeface="Raleway"/>
                <a:cs typeface="Times New Roman"/>
              </a:rPr>
              <a:t>How to foster a sustainable innovation culture within a company, focusing on aligning vision, mission, and values to drive long-term success.</a:t>
            </a:r>
          </a:p>
          <a:p>
            <a:pPr marL="457200" indent="-457200" algn="just">
              <a:lnSpc>
                <a:spcPct val="120000"/>
              </a:lnSpc>
              <a:spcBef>
                <a:spcPts val="600"/>
              </a:spcBef>
              <a:spcAft>
                <a:spcPts val="600"/>
              </a:spcAft>
              <a:buFont typeface="Arial" panose="020B0604020202020204" pitchFamily="34" charset="0"/>
              <a:buChar char="•"/>
            </a:pPr>
            <a:r>
              <a:rPr lang="en-US" sz="1600" b="0" dirty="0">
                <a:solidFill>
                  <a:schemeClr val="accent1"/>
                </a:solidFill>
                <a:latin typeface="Raleway"/>
                <a:cs typeface="Times New Roman"/>
              </a:rPr>
              <a:t>The use of the Business Model Canvas to map out essential elements</a:t>
            </a:r>
            <a:r>
              <a:rPr lang="el-GR" sz="1600" b="0" dirty="0">
                <a:solidFill>
                  <a:schemeClr val="accent1"/>
                </a:solidFill>
                <a:latin typeface="Raleway"/>
                <a:cs typeface="Times New Roman"/>
              </a:rPr>
              <a:t>.</a:t>
            </a:r>
          </a:p>
          <a:p>
            <a:pPr marL="457200" indent="-457200" algn="just">
              <a:lnSpc>
                <a:spcPct val="120000"/>
              </a:lnSpc>
              <a:spcBef>
                <a:spcPts val="600"/>
              </a:spcBef>
              <a:spcAft>
                <a:spcPts val="600"/>
              </a:spcAft>
              <a:buFont typeface="Arial" panose="020B0604020202020204" pitchFamily="34" charset="0"/>
              <a:buChar char="•"/>
            </a:pPr>
            <a:r>
              <a:rPr lang="el-GR" sz="1600" b="0" dirty="0">
                <a:solidFill>
                  <a:schemeClr val="accent1"/>
                </a:solidFill>
                <a:latin typeface="Raleway"/>
                <a:cs typeface="Times New Roman"/>
              </a:rPr>
              <a:t>Α</a:t>
            </a:r>
            <a:r>
              <a:rPr lang="en-US" sz="1600" b="0" dirty="0">
                <a:solidFill>
                  <a:schemeClr val="accent1"/>
                </a:solidFill>
                <a:latin typeface="Raleway"/>
                <a:cs typeface="Times New Roman"/>
              </a:rPr>
              <a:t> successful business strategic roadmap and the importance of a preliminary internal and external analysis of the core elements of your business and those that surround it.</a:t>
            </a:r>
          </a:p>
          <a:p>
            <a:pPr marL="457200" indent="-457200" algn="just">
              <a:lnSpc>
                <a:spcPct val="120000"/>
              </a:lnSpc>
              <a:spcBef>
                <a:spcPts val="600"/>
              </a:spcBef>
              <a:spcAft>
                <a:spcPts val="600"/>
              </a:spcAft>
              <a:buFont typeface="Arial" panose="020B0604020202020204" pitchFamily="34" charset="0"/>
              <a:buChar char="•"/>
            </a:pPr>
            <a:r>
              <a:rPr lang="en-US" sz="1600" b="0" dirty="0">
                <a:solidFill>
                  <a:schemeClr val="accent1"/>
                </a:solidFill>
                <a:latin typeface="Raleway"/>
                <a:cs typeface="Times New Roman"/>
              </a:rPr>
              <a:t>The pathway and key components to build a strong business roadmap setting up goals, actions and responsibilities and setting the main milestones on a long-term.</a:t>
            </a:r>
          </a:p>
          <a:p>
            <a:pPr marL="457200" indent="-457200" algn="just">
              <a:lnSpc>
                <a:spcPct val="120000"/>
              </a:lnSpc>
              <a:spcBef>
                <a:spcPts val="600"/>
              </a:spcBef>
              <a:spcAft>
                <a:spcPts val="600"/>
              </a:spcAft>
              <a:buFont typeface="Arial" panose="020B0604020202020204" pitchFamily="34" charset="0"/>
              <a:buChar char="•"/>
            </a:pPr>
            <a:endParaRPr lang="en-US" sz="1900" b="0" dirty="0">
              <a:solidFill>
                <a:schemeClr val="accent1"/>
              </a:solidFill>
              <a:latin typeface="Raleway "/>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en-US" sz="1700" b="0" dirty="0">
              <a:solidFill>
                <a:schemeClr val="accent1"/>
              </a:solidFill>
              <a:latin typeface="Raleway "/>
              <a:cs typeface="Times New Roman"/>
            </a:endParaRPr>
          </a:p>
        </p:txBody>
      </p:sp>
      <p:sp>
        <p:nvSpPr>
          <p:cNvPr id="5" name="Content Placeholder 3">
            <a:extLst>
              <a:ext uri="{FF2B5EF4-FFF2-40B4-BE49-F238E27FC236}">
                <a16:creationId xmlns:a16="http://schemas.microsoft.com/office/drawing/2014/main" id="{B68DA772-5673-2F1D-7C1A-8371EAE6D91C}"/>
              </a:ext>
            </a:extLst>
          </p:cNvPr>
          <p:cNvSpPr txBox="1">
            <a:spLocks/>
          </p:cNvSpPr>
          <p:nvPr/>
        </p:nvSpPr>
        <p:spPr>
          <a:xfrm>
            <a:off x="6339867" y="1225257"/>
            <a:ext cx="533258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en-US" sz="1600" dirty="0"/>
              <a:t>You will develop skills to:</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Perform a meaningful internal and external business analysis using specific tools to gain a comprehensive understanding of the business landscape.</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Identify and evaluate the strengths, weaknesses, threats, and opportunities of your business to inform strategic decision-making.</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Develop a business roadmap that aligns with your overall development strategy and supports sustainable growth.</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Use the Business Model Canvas to structure, visualize, and iterate on business model elements that enhance value creation and innovation.</a:t>
            </a:r>
          </a:p>
          <a:p>
            <a:pPr marL="457200" indent="-457200" algn="just">
              <a:lnSpc>
                <a:spcPct val="110000"/>
              </a:lnSpc>
              <a:spcBef>
                <a:spcPts val="600"/>
              </a:spcBef>
              <a:spcAft>
                <a:spcPts val="600"/>
              </a:spcAft>
              <a:buFont typeface="Arial" panose="020B0604020202020204" pitchFamily="34" charset="0"/>
              <a:buChar char="•"/>
            </a:pPr>
            <a:r>
              <a:rPr lang="en-US" sz="1600" b="0" dirty="0">
                <a:solidFill>
                  <a:schemeClr val="accent1"/>
                </a:solidFill>
              </a:rPr>
              <a:t>Apply strategic planning techniques to create actionable steps for achieving business goals, supported by real-world insights from practical case studies.</a:t>
            </a:r>
          </a:p>
          <a:p>
            <a:pPr marL="457200" indent="-457200" algn="just">
              <a:lnSpc>
                <a:spcPct val="110000"/>
              </a:lnSpc>
              <a:spcBef>
                <a:spcPts val="600"/>
              </a:spcBef>
              <a:spcAft>
                <a:spcPts val="600"/>
              </a:spcAft>
              <a:buFont typeface="Arial" panose="020B0604020202020204" pitchFamily="34" charset="0"/>
              <a:buChar char="•"/>
            </a:pPr>
            <a:endParaRPr lang="sl-SI" sz="1600" b="0" dirty="0">
              <a:solidFill>
                <a:schemeClr val="accent1"/>
              </a:solidFill>
            </a:endParaRPr>
          </a:p>
        </p:txBody>
      </p:sp>
    </p:spTree>
    <p:extLst>
      <p:ext uri="{BB962C8B-B14F-4D97-AF65-F5344CB8AC3E}">
        <p14:creationId xmlns:p14="http://schemas.microsoft.com/office/powerpoint/2010/main" val="509749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dirty="0"/>
              <a:t>1. Customer Segments</a:t>
            </a:r>
            <a:endParaRPr lang="sl-SI" sz="3400" dirty="0"/>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rotWithShape="1">
          <a:blip r:embed="rId2"/>
          <a:srcRect l="79711" b="30522"/>
          <a:stretch/>
        </p:blipFill>
        <p:spPr>
          <a:xfrm>
            <a:off x="838663" y="1859337"/>
            <a:ext cx="1969477" cy="3640321"/>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229083" cy="3373103"/>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Customer segments are specific groups of individuals or organizations that a business aims to serve with its products or services</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Accurately identifying customer segments allows for targeted marketing strategies and tailored product offerings, enhancing customer satisfaction and business efficiency.</a:t>
            </a:r>
            <a:endParaRPr lang="en-GB" sz="1600" dirty="0">
              <a:solidFill>
                <a:schemeClr val="accent1"/>
              </a:solidFill>
            </a:endParaRPr>
          </a:p>
        </p:txBody>
      </p:sp>
      <p:sp>
        <p:nvSpPr>
          <p:cNvPr id="12" name="TextBox 11">
            <a:extLst>
              <a:ext uri="{FF2B5EF4-FFF2-40B4-BE49-F238E27FC236}">
                <a16:creationId xmlns:a16="http://schemas.microsoft.com/office/drawing/2014/main" id="{EC12A49B-5DE1-B017-7303-6E6ECB6423E1}"/>
              </a:ext>
            </a:extLst>
          </p:cNvPr>
          <p:cNvSpPr txBox="1"/>
          <p:nvPr/>
        </p:nvSpPr>
        <p:spPr>
          <a:xfrm>
            <a:off x="8232098" y="2536527"/>
            <a:ext cx="3625121" cy="2634439"/>
          </a:xfrm>
          <a:prstGeom prst="rect">
            <a:avLst/>
          </a:prstGeom>
          <a:noFill/>
        </p:spPr>
        <p:txBody>
          <a:bodyPr wrap="square">
            <a:spAutoFit/>
          </a:bodyPr>
          <a:lstStyle/>
          <a:p>
            <a:pPr algn="just">
              <a:lnSpc>
                <a:spcPct val="150000"/>
              </a:lnSpc>
            </a:pPr>
            <a:r>
              <a:rPr lang="en-US" sz="1600">
                <a:solidFill>
                  <a:schemeClr val="accent1"/>
                </a:solidFill>
              </a:rPr>
              <a:t>Evaluate factors like the severity of </a:t>
            </a:r>
            <a:r>
              <a:rPr lang="en-US" sz="1600" b="1">
                <a:solidFill>
                  <a:schemeClr val="accent1"/>
                </a:solidFill>
              </a:rPr>
              <a:t>customer pain points</a:t>
            </a:r>
            <a:r>
              <a:rPr lang="en-US" sz="1600">
                <a:solidFill>
                  <a:schemeClr val="accent1"/>
                </a:solidFill>
              </a:rPr>
              <a:t>, their willingness to </a:t>
            </a:r>
            <a:r>
              <a:rPr lang="en-US" sz="1600" b="1">
                <a:solidFill>
                  <a:schemeClr val="accent1"/>
                </a:solidFill>
              </a:rPr>
              <a:t>pay</a:t>
            </a:r>
            <a:r>
              <a:rPr lang="en-US" sz="1600">
                <a:solidFill>
                  <a:schemeClr val="accent1"/>
                </a:solidFill>
              </a:rPr>
              <a:t>, the </a:t>
            </a:r>
            <a:r>
              <a:rPr lang="en-US" sz="1600" b="1">
                <a:solidFill>
                  <a:schemeClr val="accent1"/>
                </a:solidFill>
              </a:rPr>
              <a:t>cost-effectiveness</a:t>
            </a:r>
            <a:r>
              <a:rPr lang="en-US" sz="1600">
                <a:solidFill>
                  <a:schemeClr val="accent1"/>
                </a:solidFill>
              </a:rPr>
              <a:t> of reaching them, </a:t>
            </a:r>
            <a:r>
              <a:rPr lang="en-US" sz="1600" b="1">
                <a:solidFill>
                  <a:schemeClr val="accent1"/>
                </a:solidFill>
              </a:rPr>
              <a:t>market size</a:t>
            </a:r>
            <a:r>
              <a:rPr lang="en-US" sz="1600">
                <a:solidFill>
                  <a:schemeClr val="accent1"/>
                </a:solidFill>
              </a:rPr>
              <a:t>, and how well they </a:t>
            </a:r>
            <a:r>
              <a:rPr lang="en-US" sz="1600" b="1">
                <a:solidFill>
                  <a:schemeClr val="accent1"/>
                </a:solidFill>
              </a:rPr>
              <a:t>align</a:t>
            </a:r>
            <a:r>
              <a:rPr lang="en-US" sz="1600">
                <a:solidFill>
                  <a:schemeClr val="accent1"/>
                </a:solidFill>
              </a:rPr>
              <a:t> with the company's mission and values.</a:t>
            </a:r>
            <a:endParaRPr lang="en-GB" sz="1600">
              <a:solidFill>
                <a:schemeClr val="accent1"/>
              </a:solidFill>
            </a:endParaRPr>
          </a:p>
        </p:txBody>
      </p:sp>
      <p:sp>
        <p:nvSpPr>
          <p:cNvPr id="14" name="TextBox 13">
            <a:extLst>
              <a:ext uri="{FF2B5EF4-FFF2-40B4-BE49-F238E27FC236}">
                <a16:creationId xmlns:a16="http://schemas.microsoft.com/office/drawing/2014/main" id="{692A4003-3654-903E-0E0E-AD71A1043C87}"/>
              </a:ext>
            </a:extLst>
          </p:cNvPr>
          <p:cNvSpPr txBox="1"/>
          <p:nvPr/>
        </p:nvSpPr>
        <p:spPr>
          <a:xfrm>
            <a:off x="8951002" y="1859337"/>
            <a:ext cx="6239654" cy="418448"/>
          </a:xfrm>
          <a:prstGeom prst="rect">
            <a:avLst/>
          </a:prstGeom>
          <a:noFill/>
        </p:spPr>
        <p:txBody>
          <a:bodyPr wrap="square" lIns="91440" tIns="45720" rIns="91440" bIns="45720" anchor="t">
            <a:spAutoFit/>
          </a:bodyPr>
          <a:lstStyle/>
          <a:p>
            <a:pPr>
              <a:lnSpc>
                <a:spcPct val="150000"/>
              </a:lnSpc>
            </a:pPr>
            <a:r>
              <a:rPr lang="en-US" sz="1600" b="1" u="sng">
                <a:solidFill>
                  <a:schemeClr val="accent1"/>
                </a:solidFill>
              </a:rPr>
              <a:t>Considerations</a:t>
            </a:r>
            <a:r>
              <a:rPr lang="en-US" sz="1600" b="1">
                <a:solidFill>
                  <a:schemeClr val="accent1"/>
                </a:solidFill>
              </a:rPr>
              <a:t>: </a:t>
            </a:r>
            <a:endParaRPr lang="en-GB" sz="1600" b="1">
              <a:solidFill>
                <a:schemeClr val="accent1"/>
              </a:solidFill>
            </a:endParaRPr>
          </a:p>
        </p:txBody>
      </p:sp>
    </p:spTree>
    <p:extLst>
      <p:ext uri="{BB962C8B-B14F-4D97-AF65-F5344CB8AC3E}">
        <p14:creationId xmlns:p14="http://schemas.microsoft.com/office/powerpoint/2010/main" val="2127734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dirty="0"/>
              <a:t>1. Customer Segments</a:t>
            </a:r>
            <a:endParaRPr lang="sl-SI" sz="3400" dirty="0"/>
          </a:p>
        </p:txBody>
      </p:sp>
      <p:graphicFrame>
        <p:nvGraphicFramePr>
          <p:cNvPr id="3" name="Diagram 2">
            <a:extLst>
              <a:ext uri="{FF2B5EF4-FFF2-40B4-BE49-F238E27FC236}">
                <a16:creationId xmlns:a16="http://schemas.microsoft.com/office/drawing/2014/main" id="{001F1AB3-D3E8-64A0-5566-ADE46FBCFEE0}"/>
              </a:ext>
            </a:extLst>
          </p:cNvPr>
          <p:cNvGraphicFramePr/>
          <p:nvPr>
            <p:extLst>
              <p:ext uri="{D42A27DB-BD31-4B8C-83A1-F6EECF244321}">
                <p14:modId xmlns:p14="http://schemas.microsoft.com/office/powerpoint/2010/main" val="1923857515"/>
              </p:ext>
            </p:extLst>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889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en-US" sz="3400" dirty="0"/>
              <a:t>2. Value Propositions</a:t>
            </a:r>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2"/>
          <a:stretch>
            <a:fillRect/>
          </a:stretch>
        </p:blipFill>
        <p:spPr>
          <a:xfrm>
            <a:off x="8432275" y="1365495"/>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1866900"/>
          </a:xfrm>
          <a:custGeom>
            <a:avLst/>
            <a:gdLst>
              <a:gd name="connsiteX0" fmla="*/ 0 w 6777037"/>
              <a:gd name="connsiteY0" fmla="*/ 0 h 1866900"/>
              <a:gd name="connsiteX1" fmla="*/ 542163 w 6777037"/>
              <a:gd name="connsiteY1" fmla="*/ 0 h 1866900"/>
              <a:gd name="connsiteX2" fmla="*/ 1084326 w 6777037"/>
              <a:gd name="connsiteY2" fmla="*/ 0 h 1866900"/>
              <a:gd name="connsiteX3" fmla="*/ 1762030 w 6777037"/>
              <a:gd name="connsiteY3" fmla="*/ 0 h 1866900"/>
              <a:gd name="connsiteX4" fmla="*/ 2507504 w 6777037"/>
              <a:gd name="connsiteY4" fmla="*/ 0 h 1866900"/>
              <a:gd name="connsiteX5" fmla="*/ 3049667 w 6777037"/>
              <a:gd name="connsiteY5" fmla="*/ 0 h 1866900"/>
              <a:gd name="connsiteX6" fmla="*/ 3727370 w 6777037"/>
              <a:gd name="connsiteY6" fmla="*/ 0 h 1866900"/>
              <a:gd name="connsiteX7" fmla="*/ 4269533 w 6777037"/>
              <a:gd name="connsiteY7" fmla="*/ 0 h 1866900"/>
              <a:gd name="connsiteX8" fmla="*/ 5082778 w 6777037"/>
              <a:gd name="connsiteY8" fmla="*/ 0 h 1866900"/>
              <a:gd name="connsiteX9" fmla="*/ 5828252 w 6777037"/>
              <a:gd name="connsiteY9" fmla="*/ 0 h 1866900"/>
              <a:gd name="connsiteX10" fmla="*/ 6777037 w 6777037"/>
              <a:gd name="connsiteY10" fmla="*/ 0 h 1866900"/>
              <a:gd name="connsiteX11" fmla="*/ 6777037 w 6777037"/>
              <a:gd name="connsiteY11" fmla="*/ 622300 h 1866900"/>
              <a:gd name="connsiteX12" fmla="*/ 6777037 w 6777037"/>
              <a:gd name="connsiteY12" fmla="*/ 1188593 h 1866900"/>
              <a:gd name="connsiteX13" fmla="*/ 6777037 w 6777037"/>
              <a:gd name="connsiteY13" fmla="*/ 1866900 h 1866900"/>
              <a:gd name="connsiteX14" fmla="*/ 6167104 w 6777037"/>
              <a:gd name="connsiteY14" fmla="*/ 1866900 h 1866900"/>
              <a:gd name="connsiteX15" fmla="*/ 5557170 w 6777037"/>
              <a:gd name="connsiteY15" fmla="*/ 1866900 h 1866900"/>
              <a:gd name="connsiteX16" fmla="*/ 4947237 w 6777037"/>
              <a:gd name="connsiteY16" fmla="*/ 1866900 h 1866900"/>
              <a:gd name="connsiteX17" fmla="*/ 4269533 w 6777037"/>
              <a:gd name="connsiteY17" fmla="*/ 1866900 h 1866900"/>
              <a:gd name="connsiteX18" fmla="*/ 3727370 w 6777037"/>
              <a:gd name="connsiteY18" fmla="*/ 1866900 h 1866900"/>
              <a:gd name="connsiteX19" fmla="*/ 3252978 w 6777037"/>
              <a:gd name="connsiteY19" fmla="*/ 1866900 h 1866900"/>
              <a:gd name="connsiteX20" fmla="*/ 2710815 w 6777037"/>
              <a:gd name="connsiteY20" fmla="*/ 1866900 h 1866900"/>
              <a:gd name="connsiteX21" fmla="*/ 2100881 w 6777037"/>
              <a:gd name="connsiteY21" fmla="*/ 1866900 h 1866900"/>
              <a:gd name="connsiteX22" fmla="*/ 1490948 w 6777037"/>
              <a:gd name="connsiteY22" fmla="*/ 1866900 h 1866900"/>
              <a:gd name="connsiteX23" fmla="*/ 1016556 w 6777037"/>
              <a:gd name="connsiteY23" fmla="*/ 1866900 h 1866900"/>
              <a:gd name="connsiteX24" fmla="*/ 0 w 6777037"/>
              <a:gd name="connsiteY24" fmla="*/ 1866900 h 1866900"/>
              <a:gd name="connsiteX25" fmla="*/ 0 w 6777037"/>
              <a:gd name="connsiteY25" fmla="*/ 1207262 h 1866900"/>
              <a:gd name="connsiteX26" fmla="*/ 0 w 6777037"/>
              <a:gd name="connsiteY26" fmla="*/ 640969 h 1866900"/>
              <a:gd name="connsiteX27" fmla="*/ 0 w 6777037"/>
              <a:gd name="connsiteY27"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77037" h="1866900" fill="none" extrusionOk="0">
                <a:moveTo>
                  <a:pt x="0" y="0"/>
                </a:moveTo>
                <a:cubicBezTo>
                  <a:pt x="266869" y="21999"/>
                  <a:pt x="281880" y="20140"/>
                  <a:pt x="542163" y="0"/>
                </a:cubicBezTo>
                <a:cubicBezTo>
                  <a:pt x="802446" y="-20140"/>
                  <a:pt x="920809" y="20266"/>
                  <a:pt x="1084326" y="0"/>
                </a:cubicBezTo>
                <a:cubicBezTo>
                  <a:pt x="1247843" y="-20266"/>
                  <a:pt x="1503660" y="-339"/>
                  <a:pt x="1762030" y="0"/>
                </a:cubicBezTo>
                <a:cubicBezTo>
                  <a:pt x="2020400" y="339"/>
                  <a:pt x="2270538" y="10693"/>
                  <a:pt x="2507504" y="0"/>
                </a:cubicBezTo>
                <a:cubicBezTo>
                  <a:pt x="2744470" y="-10693"/>
                  <a:pt x="2881160" y="-24511"/>
                  <a:pt x="3049667" y="0"/>
                </a:cubicBezTo>
                <a:cubicBezTo>
                  <a:pt x="3218174" y="24511"/>
                  <a:pt x="3454522" y="993"/>
                  <a:pt x="3727370" y="0"/>
                </a:cubicBezTo>
                <a:cubicBezTo>
                  <a:pt x="4000218" y="-993"/>
                  <a:pt x="4124203" y="2435"/>
                  <a:pt x="4269533" y="0"/>
                </a:cubicBezTo>
                <a:cubicBezTo>
                  <a:pt x="4414863" y="-2435"/>
                  <a:pt x="4719058" y="27462"/>
                  <a:pt x="5082778" y="0"/>
                </a:cubicBezTo>
                <a:cubicBezTo>
                  <a:pt x="5446499" y="-27462"/>
                  <a:pt x="5674667" y="36647"/>
                  <a:pt x="5828252" y="0"/>
                </a:cubicBezTo>
                <a:cubicBezTo>
                  <a:pt x="5981837" y="-36647"/>
                  <a:pt x="6484944" y="-15822"/>
                  <a:pt x="6777037" y="0"/>
                </a:cubicBezTo>
                <a:cubicBezTo>
                  <a:pt x="6804350" y="207560"/>
                  <a:pt x="6746076" y="432584"/>
                  <a:pt x="6777037" y="622300"/>
                </a:cubicBezTo>
                <a:cubicBezTo>
                  <a:pt x="6807998" y="812016"/>
                  <a:pt x="6794356" y="1058040"/>
                  <a:pt x="6777037" y="1188593"/>
                </a:cubicBezTo>
                <a:cubicBezTo>
                  <a:pt x="6759718" y="1319146"/>
                  <a:pt x="6808240" y="1673360"/>
                  <a:pt x="6777037" y="1866900"/>
                </a:cubicBezTo>
                <a:cubicBezTo>
                  <a:pt x="6581026" y="1852693"/>
                  <a:pt x="6380120" y="1840292"/>
                  <a:pt x="6167104" y="1866900"/>
                </a:cubicBezTo>
                <a:cubicBezTo>
                  <a:pt x="5954088" y="1893508"/>
                  <a:pt x="5712308" y="1868642"/>
                  <a:pt x="5557170" y="1866900"/>
                </a:cubicBezTo>
                <a:cubicBezTo>
                  <a:pt x="5402032" y="1865158"/>
                  <a:pt x="5112159" y="1890432"/>
                  <a:pt x="4947237" y="1866900"/>
                </a:cubicBezTo>
                <a:cubicBezTo>
                  <a:pt x="4782315" y="1843368"/>
                  <a:pt x="4484184" y="1868452"/>
                  <a:pt x="4269533" y="1866900"/>
                </a:cubicBezTo>
                <a:cubicBezTo>
                  <a:pt x="4054882" y="1865348"/>
                  <a:pt x="3984634" y="1891209"/>
                  <a:pt x="3727370" y="1866900"/>
                </a:cubicBezTo>
                <a:cubicBezTo>
                  <a:pt x="3470106" y="1842591"/>
                  <a:pt x="3361610" y="1852337"/>
                  <a:pt x="3252978" y="1866900"/>
                </a:cubicBezTo>
                <a:cubicBezTo>
                  <a:pt x="3144346" y="1881463"/>
                  <a:pt x="2854489" y="1874783"/>
                  <a:pt x="2710815" y="1866900"/>
                </a:cubicBezTo>
                <a:cubicBezTo>
                  <a:pt x="2567141" y="1859017"/>
                  <a:pt x="2292082" y="1890975"/>
                  <a:pt x="2100881" y="1866900"/>
                </a:cubicBezTo>
                <a:cubicBezTo>
                  <a:pt x="1909680" y="1842825"/>
                  <a:pt x="1700610" y="1891474"/>
                  <a:pt x="1490948" y="1866900"/>
                </a:cubicBezTo>
                <a:cubicBezTo>
                  <a:pt x="1281286" y="1842326"/>
                  <a:pt x="1227380" y="1890542"/>
                  <a:pt x="1016556" y="1866900"/>
                </a:cubicBezTo>
                <a:cubicBezTo>
                  <a:pt x="805732" y="1843258"/>
                  <a:pt x="220892" y="1913001"/>
                  <a:pt x="0" y="1866900"/>
                </a:cubicBezTo>
                <a:cubicBezTo>
                  <a:pt x="23346" y="1564966"/>
                  <a:pt x="22783" y="1429215"/>
                  <a:pt x="0" y="1207262"/>
                </a:cubicBezTo>
                <a:cubicBezTo>
                  <a:pt x="-22783" y="985309"/>
                  <a:pt x="-2747" y="834249"/>
                  <a:pt x="0" y="640969"/>
                </a:cubicBezTo>
                <a:cubicBezTo>
                  <a:pt x="2747" y="447689"/>
                  <a:pt x="28654" y="152042"/>
                  <a:pt x="0" y="0"/>
                </a:cubicBezTo>
                <a:close/>
              </a:path>
              <a:path w="6777037" h="1866900"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53545" y="157886"/>
                  <a:pt x="6798455" y="458739"/>
                  <a:pt x="6777037" y="603631"/>
                </a:cubicBezTo>
                <a:cubicBezTo>
                  <a:pt x="6755619" y="748523"/>
                  <a:pt x="6786623" y="904673"/>
                  <a:pt x="6777037" y="1188593"/>
                </a:cubicBezTo>
                <a:cubicBezTo>
                  <a:pt x="6767451" y="1472513"/>
                  <a:pt x="6768195" y="1695900"/>
                  <a:pt x="6777037" y="1866900"/>
                </a:cubicBezTo>
                <a:cubicBezTo>
                  <a:pt x="6508359" y="1884149"/>
                  <a:pt x="6289066" y="1843442"/>
                  <a:pt x="6099333" y="1866900"/>
                </a:cubicBezTo>
                <a:cubicBezTo>
                  <a:pt x="5909600" y="1890358"/>
                  <a:pt x="5761297" y="1870647"/>
                  <a:pt x="5624941" y="1866900"/>
                </a:cubicBezTo>
                <a:cubicBezTo>
                  <a:pt x="5488585" y="1863153"/>
                  <a:pt x="5243388" y="1859590"/>
                  <a:pt x="4879467" y="1866900"/>
                </a:cubicBezTo>
                <a:cubicBezTo>
                  <a:pt x="4515546" y="1874210"/>
                  <a:pt x="4591069" y="1890430"/>
                  <a:pt x="4337304" y="1866900"/>
                </a:cubicBezTo>
                <a:cubicBezTo>
                  <a:pt x="4083539" y="1843370"/>
                  <a:pt x="3908666" y="1853208"/>
                  <a:pt x="3727370" y="1866900"/>
                </a:cubicBezTo>
                <a:cubicBezTo>
                  <a:pt x="3546074" y="1880592"/>
                  <a:pt x="3197691" y="1835979"/>
                  <a:pt x="2981896" y="1866900"/>
                </a:cubicBezTo>
                <a:cubicBezTo>
                  <a:pt x="2766101" y="1897821"/>
                  <a:pt x="2537168" y="1858820"/>
                  <a:pt x="2304193" y="1866900"/>
                </a:cubicBezTo>
                <a:cubicBezTo>
                  <a:pt x="2071218" y="1874980"/>
                  <a:pt x="1894867" y="1885043"/>
                  <a:pt x="1762030" y="1866900"/>
                </a:cubicBezTo>
                <a:cubicBezTo>
                  <a:pt x="1629193" y="1848757"/>
                  <a:pt x="1350214" y="1840919"/>
                  <a:pt x="1016556" y="1866900"/>
                </a:cubicBezTo>
                <a:cubicBezTo>
                  <a:pt x="682898" y="1892881"/>
                  <a:pt x="398406" y="1887923"/>
                  <a:pt x="0" y="1866900"/>
                </a:cubicBezTo>
                <a:cubicBezTo>
                  <a:pt x="-28573" y="1644575"/>
                  <a:pt x="-24714" y="1430661"/>
                  <a:pt x="0" y="1207262"/>
                </a:cubicBezTo>
                <a:cubicBezTo>
                  <a:pt x="24714" y="983863"/>
                  <a:pt x="-19985" y="824297"/>
                  <a:pt x="0" y="603631"/>
                </a:cubicBezTo>
                <a:cubicBezTo>
                  <a:pt x="19985" y="382965"/>
                  <a:pt x="21360" y="263947"/>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E702F39-6661-BD6B-42D9-135984AA543A}"/>
              </a:ext>
            </a:extLst>
          </p:cNvPr>
          <p:cNvSpPr txBox="1"/>
          <p:nvPr/>
        </p:nvSpPr>
        <p:spPr>
          <a:xfrm>
            <a:off x="1152205" y="1562100"/>
            <a:ext cx="6100762" cy="1157112"/>
          </a:xfrm>
          <a:prstGeom prst="rect">
            <a:avLst/>
          </a:prstGeom>
          <a:noFill/>
        </p:spPr>
        <p:txBody>
          <a:bodyPr wrap="square">
            <a:spAutoFit/>
          </a:bodyPr>
          <a:lstStyle/>
          <a:p>
            <a:pPr algn="just">
              <a:lnSpc>
                <a:spcPct val="150000"/>
              </a:lnSpc>
            </a:pPr>
            <a:r>
              <a:rPr lang="en-US" sz="1600" dirty="0">
                <a:solidFill>
                  <a:schemeClr val="accent1"/>
                </a:solidFill>
              </a:rPr>
              <a:t>A value proposition is a statement that explains why a customer should choose a particular product or service over others, highlighting the unique benefits it offers.</a:t>
            </a:r>
            <a:endParaRPr lang="en-GB" sz="1600" dirty="0">
              <a:solidFill>
                <a:schemeClr val="accent1"/>
              </a:solidFill>
            </a:endParaRPr>
          </a:p>
        </p:txBody>
      </p:sp>
      <p:sp>
        <p:nvSpPr>
          <p:cNvPr id="10" name="TextBox 9">
            <a:extLst>
              <a:ext uri="{FF2B5EF4-FFF2-40B4-BE49-F238E27FC236}">
                <a16:creationId xmlns:a16="http://schemas.microsoft.com/office/drawing/2014/main" id="{150A14E3-52AC-CE67-DB65-25FFF4976DF2}"/>
              </a:ext>
            </a:extLst>
          </p:cNvPr>
          <p:cNvSpPr txBox="1"/>
          <p:nvPr/>
        </p:nvSpPr>
        <p:spPr>
          <a:xfrm>
            <a:off x="1363177" y="3564821"/>
            <a:ext cx="6100762" cy="1526444"/>
          </a:xfrm>
          <a:prstGeom prst="rect">
            <a:avLst/>
          </a:prstGeom>
          <a:noFill/>
        </p:spPr>
        <p:txBody>
          <a:bodyPr wrap="square" lIns="91440" tIns="45720" rIns="91440" bIns="45720" anchor="t">
            <a:spAutoFit/>
          </a:bodyPr>
          <a:lstStyle/>
          <a:p>
            <a:pPr algn="just">
              <a:lnSpc>
                <a:spcPct val="150000"/>
              </a:lnSpc>
            </a:pPr>
            <a:r>
              <a:rPr lang="en-US" sz="1600" b="1" dirty="0">
                <a:solidFill>
                  <a:schemeClr val="accent1"/>
                </a:solidFill>
              </a:rPr>
              <a:t>Use a Value Proposition Canvas to match what customers need and want (their tasks, problems, and benefits) with the company’s products or services, ensuring the solution truly meets their expectations and adds value.</a:t>
            </a:r>
          </a:p>
        </p:txBody>
      </p:sp>
    </p:spTree>
    <p:extLst>
      <p:ext uri="{BB962C8B-B14F-4D97-AF65-F5344CB8AC3E}">
        <p14:creationId xmlns:p14="http://schemas.microsoft.com/office/powerpoint/2010/main" val="243160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en-US" sz="3400" dirty="0"/>
              <a:t>2. Value Propositions</a:t>
            </a:r>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415375725"/>
              </p:ext>
            </p:extLst>
          </p:nvPr>
        </p:nvGraphicFramePr>
        <p:xfrm>
          <a:off x="2124075" y="921224"/>
          <a:ext cx="9305925"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304925" cy="646331"/>
          </a:xfrm>
          <a:prstGeom prst="rect">
            <a:avLst/>
          </a:prstGeom>
          <a:noFill/>
        </p:spPr>
        <p:txBody>
          <a:bodyPr wrap="square">
            <a:spAutoFit/>
          </a:bodyPr>
          <a:lstStyle/>
          <a:p>
            <a:pPr algn="ctr"/>
            <a:r>
              <a:rPr lang="en-GB" b="1" dirty="0">
                <a:solidFill>
                  <a:schemeClr val="accent1"/>
                </a:solidFill>
              </a:rPr>
              <a:t>Key Elements</a:t>
            </a:r>
            <a:r>
              <a:rPr lang="el-GR" b="1" dirty="0">
                <a:solidFill>
                  <a:schemeClr val="accent1"/>
                </a:solidFill>
              </a:rPr>
              <a:t>:</a:t>
            </a:r>
            <a:endParaRPr lang="en-GB" b="1" dirty="0">
              <a:solidFill>
                <a:schemeClr val="accent1"/>
              </a:solidFill>
            </a:endParaRPr>
          </a:p>
        </p:txBody>
      </p:sp>
    </p:spTree>
    <p:extLst>
      <p:ext uri="{BB962C8B-B14F-4D97-AF65-F5344CB8AC3E}">
        <p14:creationId xmlns:p14="http://schemas.microsoft.com/office/powerpoint/2010/main" val="235469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en-US" sz="3400" dirty="0"/>
              <a:t>2. Value Propositions</a:t>
            </a:r>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3069649097"/>
              </p:ext>
            </p:extLst>
          </p:nvPr>
        </p:nvGraphicFramePr>
        <p:xfrm>
          <a:off x="1864768" y="890271"/>
          <a:ext cx="9456051"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04925" cy="646331"/>
          </a:xfrm>
          <a:prstGeom prst="rect">
            <a:avLst/>
          </a:prstGeom>
          <a:noFill/>
        </p:spPr>
        <p:txBody>
          <a:bodyPr wrap="square">
            <a:spAutoFit/>
          </a:bodyPr>
          <a:lstStyle/>
          <a:p>
            <a:pPr algn="ctr"/>
            <a:r>
              <a:rPr lang="en-GB" b="1">
                <a:solidFill>
                  <a:schemeClr val="accent1"/>
                </a:solidFill>
              </a:rPr>
              <a:t>Key Elements</a:t>
            </a:r>
            <a:r>
              <a:rPr lang="el-GR" b="1">
                <a:solidFill>
                  <a:schemeClr val="accent1"/>
                </a:solidFill>
              </a:rPr>
              <a:t>:</a:t>
            </a:r>
            <a:endParaRPr lang="en-GB" b="1">
              <a:solidFill>
                <a:schemeClr val="accent1"/>
              </a:solidFill>
            </a:endParaRPr>
          </a:p>
        </p:txBody>
      </p:sp>
    </p:spTree>
    <p:extLst>
      <p:ext uri="{BB962C8B-B14F-4D97-AF65-F5344CB8AC3E}">
        <p14:creationId xmlns:p14="http://schemas.microsoft.com/office/powerpoint/2010/main" val="8306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a:t>
            </a:r>
            <a:r>
              <a:rPr lang="en-US" sz="3400" dirty="0"/>
              <a:t>Channels</a:t>
            </a:r>
            <a:endParaRPr lang="sl-SI" sz="3400" dirty="0"/>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069556" cy="1526444"/>
          </a:xfrm>
          <a:prstGeom prst="rect">
            <a:avLst/>
          </a:prstGeom>
          <a:noFill/>
        </p:spPr>
        <p:txBody>
          <a:bodyPr wrap="square">
            <a:spAutoFit/>
          </a:bodyPr>
          <a:lstStyle/>
          <a:p>
            <a:pPr algn="just">
              <a:lnSpc>
                <a:spcPct val="150000"/>
              </a:lnSpc>
            </a:pPr>
            <a:r>
              <a:rPr lang="en-US" sz="1600" dirty="0">
                <a:solidFill>
                  <a:schemeClr val="accent1"/>
                </a:solidFill>
              </a:rPr>
              <a:t>Channels are the various pathways through which a company delivers its value propositions to its customer segments</a:t>
            </a:r>
            <a:endParaRPr lang="en-GB" sz="1600" dirty="0">
              <a:solidFill>
                <a:schemeClr val="accent1"/>
              </a:solidFill>
            </a:endParaRP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a:stretch>
            <a:fillRect/>
          </a:stretch>
        </p:blipFill>
        <p:spPr>
          <a:xfrm>
            <a:off x="971340" y="3247828"/>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Direct Channels</a:t>
            </a:r>
            <a:r>
              <a:rPr lang="en-US" sz="1600" dirty="0">
                <a:solidFill>
                  <a:schemeClr val="accent1"/>
                </a:solidFill>
              </a:rPr>
              <a:t>: Owned and controlled by the company, such as company websites, flagship stores, or dedicated sales teams.</a:t>
            </a:r>
          </a:p>
        </p:txBody>
      </p:sp>
      <p:sp>
        <p:nvSpPr>
          <p:cNvPr id="13" name="TextBox 12">
            <a:extLst>
              <a:ext uri="{FF2B5EF4-FFF2-40B4-BE49-F238E27FC236}">
                <a16:creationId xmlns:a16="http://schemas.microsoft.com/office/drawing/2014/main" id="{7319FFD4-2135-0975-67EE-F9317F72963E}"/>
              </a:ext>
            </a:extLst>
          </p:cNvPr>
          <p:cNvSpPr txBox="1"/>
          <p:nvPr/>
        </p:nvSpPr>
        <p:spPr>
          <a:xfrm>
            <a:off x="7115176" y="4298322"/>
            <a:ext cx="4014786"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Indirect Channels</a:t>
            </a:r>
            <a:r>
              <a:rPr lang="en-US" sz="1600" dirty="0">
                <a:solidFill>
                  <a:schemeClr val="accent1"/>
                </a:solidFill>
              </a:rPr>
              <a:t>: Utilize third-party intermediaries like distributors, retailers, or partners to reach customers.</a:t>
            </a: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084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a:t>
            </a:r>
            <a:r>
              <a:rPr lang="en-US" sz="3400" dirty="0"/>
              <a:t>Channels</a:t>
            </a:r>
            <a:endParaRPr lang="sl-SI" sz="3400" dirty="0"/>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4174214461"/>
              </p:ext>
            </p:extLst>
          </p:nvPr>
        </p:nvGraphicFramePr>
        <p:xfrm>
          <a:off x="1427134" y="285881"/>
          <a:ext cx="11542425" cy="591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895775"/>
          </a:xfrm>
          <a:prstGeom prst="rect">
            <a:avLst/>
          </a:prstGeom>
          <a:noFill/>
        </p:spPr>
        <p:txBody>
          <a:bodyPr wrap="square">
            <a:spAutoFit/>
          </a:bodyPr>
          <a:lstStyle/>
          <a:p>
            <a:pPr algn="just">
              <a:lnSpc>
                <a:spcPct val="150000"/>
              </a:lnSpc>
            </a:pPr>
            <a:r>
              <a:rPr lang="en-US" sz="1600" dirty="0">
                <a:solidFill>
                  <a:schemeClr val="accent1"/>
                </a:solidFill>
              </a:rPr>
              <a:t>Choose channels based on their ability to efficiently and effectively reach the target audience, control over the customer experience, the potential for customer feedback, and the cost implications.</a:t>
            </a:r>
            <a:endParaRPr lang="en-GB" sz="1600" dirty="0">
              <a:solidFill>
                <a:schemeClr val="accent1"/>
              </a:solidFill>
            </a:endParaRPr>
          </a:p>
        </p:txBody>
      </p:sp>
    </p:spTree>
    <p:extLst>
      <p:ext uri="{BB962C8B-B14F-4D97-AF65-F5344CB8AC3E}">
        <p14:creationId xmlns:p14="http://schemas.microsoft.com/office/powerpoint/2010/main" val="2141090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en-US" sz="3400" dirty="0"/>
              <a:t>4. Customer Relationships</a:t>
            </a:r>
            <a:endParaRPr lang="sl-SI" sz="3400" dirty="0"/>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1157112"/>
          </a:xfrm>
          <a:prstGeom prst="rect">
            <a:avLst/>
          </a:prstGeom>
          <a:noFill/>
        </p:spPr>
        <p:txBody>
          <a:bodyPr wrap="square">
            <a:spAutoFit/>
          </a:bodyPr>
          <a:lstStyle/>
          <a:p>
            <a:pPr algn="just">
              <a:lnSpc>
                <a:spcPct val="150000"/>
              </a:lnSpc>
            </a:pPr>
            <a:r>
              <a:rPr lang="en-US" sz="1600" dirty="0">
                <a:solidFill>
                  <a:schemeClr val="accent1"/>
                </a:solidFill>
              </a:rPr>
              <a:t>Customer relationships describe how a company interacts with its customer segments, influencing their experience and loyalty.</a:t>
            </a:r>
            <a:endParaRPr lang="en-GB" sz="1600" dirty="0">
              <a:solidFill>
                <a:schemeClr val="accent1"/>
              </a:solidFill>
            </a:endParaRPr>
          </a:p>
        </p:txBody>
      </p:sp>
      <p:sp>
        <p:nvSpPr>
          <p:cNvPr id="9" name="TextBox 8">
            <a:extLst>
              <a:ext uri="{FF2B5EF4-FFF2-40B4-BE49-F238E27FC236}">
                <a16:creationId xmlns:a16="http://schemas.microsoft.com/office/drawing/2014/main" id="{340CA431-C5CC-6E20-3B1B-56AE1B8B6079}"/>
              </a:ext>
            </a:extLst>
          </p:cNvPr>
          <p:cNvSpPr txBox="1"/>
          <p:nvPr/>
        </p:nvSpPr>
        <p:spPr>
          <a:xfrm>
            <a:off x="1190170" y="3726786"/>
            <a:ext cx="6096000" cy="1895775"/>
          </a:xfrm>
          <a:prstGeom prst="rect">
            <a:avLst/>
          </a:prstGeom>
          <a:noFill/>
        </p:spPr>
        <p:txBody>
          <a:bodyPr wrap="square">
            <a:spAutoFit/>
          </a:bodyPr>
          <a:lstStyle/>
          <a:p>
            <a:pPr algn="just">
              <a:lnSpc>
                <a:spcPct val="150000"/>
              </a:lnSpc>
            </a:pPr>
            <a:r>
              <a:rPr lang="en-US" sz="1600" dirty="0">
                <a:solidFill>
                  <a:schemeClr val="accent1"/>
                </a:solidFill>
              </a:rPr>
              <a:t>Understand customer expectations and preferences for interaction, and tailor relationships to enhance customer satisfaction, trust, and loyalty. This involves consistent communication, personalized experiences, and responsive support systems.</a:t>
            </a:r>
            <a:endParaRPr lang="en-GB" sz="1600" dirty="0">
              <a:solidFill>
                <a:schemeClr val="accent1"/>
              </a:solidFill>
            </a:endParaRP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2"/>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0970" y="2606355"/>
            <a:ext cx="914400" cy="914400"/>
          </a:xfrm>
          <a:prstGeom prst="rect">
            <a:avLst/>
          </a:prstGeom>
        </p:spPr>
      </p:pic>
    </p:spTree>
    <p:extLst>
      <p:ext uri="{BB962C8B-B14F-4D97-AF65-F5344CB8AC3E}">
        <p14:creationId xmlns:p14="http://schemas.microsoft.com/office/powerpoint/2010/main" val="156143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en-US" sz="3400" dirty="0"/>
              <a:t>4. Customer Relationships</a:t>
            </a:r>
            <a:endParaRPr lang="sl-SI" sz="3400" dirty="0"/>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1246011300"/>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dirty="0">
                <a:solidFill>
                  <a:schemeClr val="accent1"/>
                </a:solidFill>
              </a:rPr>
              <a:t>Types:</a:t>
            </a:r>
          </a:p>
        </p:txBody>
      </p:sp>
    </p:spTree>
    <p:extLst>
      <p:ext uri="{BB962C8B-B14F-4D97-AF65-F5344CB8AC3E}">
        <p14:creationId xmlns:p14="http://schemas.microsoft.com/office/powerpoint/2010/main" val="297703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en-US" sz="3400" dirty="0"/>
              <a:t>4. Customer Relationships</a:t>
            </a:r>
            <a:endParaRPr lang="sl-SI" sz="3400" dirty="0"/>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4159046501"/>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dirty="0">
                <a:solidFill>
                  <a:schemeClr val="accent1"/>
                </a:solidFill>
              </a:rPr>
              <a:t>Types:</a:t>
            </a:r>
          </a:p>
        </p:txBody>
      </p:sp>
    </p:spTree>
    <p:extLst>
      <p:ext uri="{BB962C8B-B14F-4D97-AF65-F5344CB8AC3E}">
        <p14:creationId xmlns:p14="http://schemas.microsoft.com/office/powerpoint/2010/main" val="360001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n-US" sz="3400" dirty="0"/>
              <a:t>1°: Sustainable innovation culture in the company: Vision, mission, and values </a:t>
            </a:r>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TextBox 8">
            <a:extLst>
              <a:ext uri="{FF2B5EF4-FFF2-40B4-BE49-F238E27FC236}">
                <a16:creationId xmlns:a16="http://schemas.microsoft.com/office/drawing/2014/main" id="{CDFE7A6D-2270-F74C-C3A7-51A6FE57905E}"/>
              </a:ext>
            </a:extLst>
          </p:cNvPr>
          <p:cNvSpPr txBox="1"/>
          <p:nvPr/>
        </p:nvSpPr>
        <p:spPr>
          <a:xfrm>
            <a:off x="666922" y="1857033"/>
            <a:ext cx="4464050" cy="3742435"/>
          </a:xfrm>
          <a:prstGeom prst="rect">
            <a:avLst/>
          </a:prstGeom>
          <a:noFill/>
        </p:spPr>
        <p:txBody>
          <a:bodyPr wrap="square" lIns="91440" tIns="45720" rIns="91440" bIns="45720" anchor="t">
            <a:spAutoFit/>
          </a:bodyPr>
          <a:lstStyle/>
          <a:p>
            <a:pPr algn="just">
              <a:lnSpc>
                <a:spcPct val="150000"/>
              </a:lnSpc>
            </a:pPr>
            <a:r>
              <a:rPr lang="en-US" sz="1600" b="1" dirty="0">
                <a:solidFill>
                  <a:schemeClr val="accent1"/>
                </a:solidFill>
              </a:rPr>
              <a:t>What is an Innovation Culture?</a:t>
            </a:r>
          </a:p>
          <a:p>
            <a:pPr lvl="1" algn="just">
              <a:lnSpc>
                <a:spcPct val="150000"/>
              </a:lnSpc>
            </a:pPr>
            <a:endParaRPr lang="en-US" sz="1600" b="1" dirty="0">
              <a:solidFill>
                <a:schemeClr val="accent1"/>
              </a:solidFill>
            </a:endParaRPr>
          </a:p>
          <a:p>
            <a:pPr marL="742950" lvl="1" indent="-285750" algn="just">
              <a:lnSpc>
                <a:spcPct val="150000"/>
              </a:lnSpc>
              <a:buFont typeface="Arial" panose="05000000000000000000" pitchFamily="2" charset="2"/>
              <a:buChar char="•"/>
            </a:pPr>
            <a:r>
              <a:rPr lang="en-US" sz="1600" dirty="0">
                <a:solidFill>
                  <a:schemeClr val="accent1"/>
                </a:solidFill>
              </a:rPr>
              <a:t>A work environment that nurtures unorthodox thinking and application.</a:t>
            </a:r>
          </a:p>
          <a:p>
            <a:pPr marL="742950" lvl="1" indent="-285750" algn="just">
              <a:lnSpc>
                <a:spcPct val="150000"/>
              </a:lnSpc>
              <a:buFont typeface="Arial" panose="05000000000000000000" pitchFamily="2" charset="2"/>
              <a:buChar char="•"/>
            </a:pPr>
            <a:endParaRPr lang="en-US" sz="1600" dirty="0">
              <a:solidFill>
                <a:schemeClr val="accent1"/>
              </a:solidFill>
            </a:endParaRPr>
          </a:p>
          <a:p>
            <a:pPr marL="742950" lvl="1" indent="-285750" algn="just">
              <a:lnSpc>
                <a:spcPct val="150000"/>
              </a:lnSpc>
              <a:buFont typeface="Arial" panose="05000000000000000000" pitchFamily="2" charset="2"/>
              <a:buChar char="•"/>
            </a:pPr>
            <a:r>
              <a:rPr lang="en-US" sz="1600" dirty="0">
                <a:solidFill>
                  <a:schemeClr val="accent1"/>
                </a:solidFill>
              </a:rPr>
              <a:t>Encourages ideas from all levels of the organization.</a:t>
            </a:r>
          </a:p>
          <a:p>
            <a:pPr marL="742950" lvl="1" indent="-285750" algn="just">
              <a:lnSpc>
                <a:spcPct val="150000"/>
              </a:lnSpc>
              <a:buFont typeface="Arial" panose="05000000000000000000" pitchFamily="2" charset="2"/>
              <a:buChar char="•"/>
            </a:pPr>
            <a:endParaRPr lang="en-US" sz="1600" dirty="0">
              <a:solidFill>
                <a:schemeClr val="accent1"/>
              </a:solidFill>
            </a:endParaRPr>
          </a:p>
          <a:p>
            <a:pPr marL="742950" lvl="1" indent="-285750" algn="just">
              <a:lnSpc>
                <a:spcPct val="150000"/>
              </a:lnSpc>
              <a:buFont typeface="Arial" panose="05000000000000000000" pitchFamily="2" charset="2"/>
              <a:buChar char="•"/>
            </a:pPr>
            <a:r>
              <a:rPr lang="en-US" sz="1600" dirty="0">
                <a:solidFill>
                  <a:schemeClr val="accent1"/>
                </a:solidFill>
              </a:rPr>
              <a:t>Essential for thriving in rapidly changing markets.</a:t>
            </a:r>
          </a:p>
        </p:txBody>
      </p:sp>
      <p:sp>
        <p:nvSpPr>
          <p:cNvPr id="12" name="TextBox 11">
            <a:extLst>
              <a:ext uri="{FF2B5EF4-FFF2-40B4-BE49-F238E27FC236}">
                <a16:creationId xmlns:a16="http://schemas.microsoft.com/office/drawing/2014/main" id="{D0D34DB8-7181-9ED2-CC77-353411D9CF0E}"/>
              </a:ext>
            </a:extLst>
          </p:cNvPr>
          <p:cNvSpPr txBox="1"/>
          <p:nvPr/>
        </p:nvSpPr>
        <p:spPr>
          <a:xfrm>
            <a:off x="5643090" y="1323204"/>
            <a:ext cx="6407150" cy="5035096"/>
          </a:xfrm>
          <a:prstGeom prst="rect">
            <a:avLst/>
          </a:prstGeom>
          <a:noFill/>
        </p:spPr>
        <p:txBody>
          <a:bodyPr wrap="square">
            <a:spAutoFit/>
          </a:bodyPr>
          <a:lstStyle/>
          <a:p>
            <a:pPr algn="ctr"/>
            <a:r>
              <a:rPr lang="en-US" b="1" dirty="0">
                <a:solidFill>
                  <a:schemeClr val="accent1"/>
                </a:solidFill>
              </a:rPr>
              <a:t>Key Characteristics of an Innovative Company Culture</a:t>
            </a:r>
          </a:p>
          <a:p>
            <a:endParaRPr lang="en-US" b="1" dirty="0">
              <a:solidFill>
                <a:schemeClr val="accent1"/>
              </a:solidFill>
            </a:endParaRPr>
          </a:p>
          <a:p>
            <a:pPr marL="342900" indent="-342900">
              <a:lnSpc>
                <a:spcPct val="150000"/>
              </a:lnSpc>
              <a:buFont typeface="+mj-lt"/>
              <a:buAutoNum type="arabicPeriod"/>
            </a:pPr>
            <a:r>
              <a:rPr lang="en-US" sz="1600" b="1" dirty="0">
                <a:solidFill>
                  <a:schemeClr val="accent1"/>
                </a:solidFill>
              </a:rPr>
              <a:t>Creativity and Risk-Taking</a:t>
            </a:r>
            <a:r>
              <a:rPr lang="en-US" sz="1600" dirty="0">
                <a:solidFill>
                  <a:schemeClr val="accent1"/>
                </a:solidFill>
              </a:rPr>
              <a:t>:</a:t>
            </a:r>
          </a:p>
          <a:p>
            <a:pPr lvl="1">
              <a:lnSpc>
                <a:spcPct val="150000"/>
              </a:lnSpc>
            </a:pPr>
            <a:r>
              <a:rPr lang="en-US" sz="1600" dirty="0">
                <a:solidFill>
                  <a:schemeClr val="accent1"/>
                </a:solidFill>
              </a:rPr>
              <a:t>Encourages bold thinking and accepts failures as part of the process.</a:t>
            </a:r>
          </a:p>
          <a:p>
            <a:pPr marL="342900" indent="-342900">
              <a:lnSpc>
                <a:spcPct val="150000"/>
              </a:lnSpc>
              <a:buFont typeface="+mj-lt"/>
              <a:buAutoNum type="arabicPeriod"/>
            </a:pPr>
            <a:r>
              <a:rPr lang="en-US" sz="1600" b="1" dirty="0">
                <a:solidFill>
                  <a:schemeClr val="accent1"/>
                </a:solidFill>
              </a:rPr>
              <a:t>Agility and Openness to Change</a:t>
            </a:r>
            <a:r>
              <a:rPr lang="en-US" sz="1600" dirty="0">
                <a:solidFill>
                  <a:schemeClr val="accent1"/>
                </a:solidFill>
              </a:rPr>
              <a:t>:</a:t>
            </a:r>
          </a:p>
          <a:p>
            <a:pPr lvl="1">
              <a:lnSpc>
                <a:spcPct val="150000"/>
              </a:lnSpc>
            </a:pPr>
            <a:r>
              <a:rPr lang="en-US" sz="1600" dirty="0">
                <a:solidFill>
                  <a:schemeClr val="accent1"/>
                </a:solidFill>
              </a:rPr>
              <a:t>Quick adaptation to new trends and market demands.</a:t>
            </a:r>
          </a:p>
          <a:p>
            <a:pPr marL="342900" indent="-342900">
              <a:lnSpc>
                <a:spcPct val="150000"/>
              </a:lnSpc>
              <a:buFont typeface="+mj-lt"/>
              <a:buAutoNum type="arabicPeriod"/>
            </a:pPr>
            <a:r>
              <a:rPr lang="en-US" sz="1600" b="1" dirty="0">
                <a:solidFill>
                  <a:schemeClr val="accent1"/>
                </a:solidFill>
              </a:rPr>
              <a:t>Employee Empowerment</a:t>
            </a:r>
            <a:r>
              <a:rPr lang="en-US" sz="1600" dirty="0">
                <a:solidFill>
                  <a:schemeClr val="accent1"/>
                </a:solidFill>
              </a:rPr>
              <a:t>:</a:t>
            </a:r>
          </a:p>
          <a:p>
            <a:pPr lvl="1">
              <a:lnSpc>
                <a:spcPct val="150000"/>
              </a:lnSpc>
            </a:pPr>
            <a:r>
              <a:rPr lang="en-US" sz="1600" dirty="0">
                <a:solidFill>
                  <a:schemeClr val="accent1"/>
                </a:solidFill>
              </a:rPr>
              <a:t>Providing freedom and resources to explore and implement new ideas.</a:t>
            </a:r>
          </a:p>
          <a:p>
            <a:pPr marL="342900" indent="-342900">
              <a:lnSpc>
                <a:spcPct val="150000"/>
              </a:lnSpc>
              <a:buFont typeface="+mj-lt"/>
              <a:buAutoNum type="arabicPeriod"/>
            </a:pPr>
            <a:r>
              <a:rPr lang="en-US" sz="1600" b="1" dirty="0">
                <a:solidFill>
                  <a:schemeClr val="accent1"/>
                </a:solidFill>
              </a:rPr>
              <a:t>Collaboration and Inclusivity</a:t>
            </a:r>
            <a:r>
              <a:rPr lang="en-US" sz="1600" dirty="0">
                <a:solidFill>
                  <a:schemeClr val="accent1"/>
                </a:solidFill>
              </a:rPr>
              <a:t>:</a:t>
            </a:r>
          </a:p>
          <a:p>
            <a:pPr lvl="1">
              <a:lnSpc>
                <a:spcPct val="150000"/>
              </a:lnSpc>
            </a:pPr>
            <a:r>
              <a:rPr lang="en-US" sz="1600" dirty="0">
                <a:solidFill>
                  <a:schemeClr val="accent1"/>
                </a:solidFill>
              </a:rPr>
              <a:t>Cross-functional teamwork to bring diverse perspectives.</a:t>
            </a:r>
          </a:p>
          <a:p>
            <a:pPr marL="342900" indent="-342900">
              <a:lnSpc>
                <a:spcPct val="150000"/>
              </a:lnSpc>
              <a:buFont typeface="+mj-lt"/>
              <a:buAutoNum type="arabicPeriod"/>
            </a:pPr>
            <a:r>
              <a:rPr lang="en-US" sz="1600" b="1" dirty="0">
                <a:solidFill>
                  <a:schemeClr val="accent1"/>
                </a:solidFill>
              </a:rPr>
              <a:t>Reward and Recognition Systems</a:t>
            </a:r>
            <a:r>
              <a:rPr lang="en-US" sz="1600" dirty="0">
                <a:solidFill>
                  <a:schemeClr val="accent1"/>
                </a:solidFill>
              </a:rPr>
              <a:t>:</a:t>
            </a:r>
          </a:p>
          <a:p>
            <a:pPr lvl="1">
              <a:lnSpc>
                <a:spcPct val="150000"/>
              </a:lnSpc>
            </a:pPr>
            <a:r>
              <a:rPr lang="en-US" sz="1600" dirty="0">
                <a:solidFill>
                  <a:schemeClr val="accent1"/>
                </a:solidFill>
              </a:rPr>
              <a:t>Acknowledging and rewarding innovative contributions.</a:t>
            </a: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473502" y="1194258"/>
            <a:ext cx="641387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solidFill>
                  <a:schemeClr val="bg1"/>
                </a:solidFill>
                <a:latin typeface="Raleway SemiBold"/>
              </a:rPr>
              <a:t>Defining Innovation Culture</a:t>
            </a:r>
            <a:endParaRPr lang="it-IT" sz="2800">
              <a:solidFill>
                <a:schemeClr val="bg1"/>
              </a:solidFill>
            </a:endParaRPr>
          </a:p>
        </p:txBody>
      </p:sp>
    </p:spTree>
    <p:extLst>
      <p:ext uri="{BB962C8B-B14F-4D97-AF65-F5344CB8AC3E}">
        <p14:creationId xmlns:p14="http://schemas.microsoft.com/office/powerpoint/2010/main" val="1872930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en-US" sz="3400" dirty="0"/>
              <a:t>5. Revenue Streams</a:t>
            </a:r>
            <a:endParaRPr lang="sl-SI" sz="3400" dirty="0"/>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nSpc>
                <a:spcPct val="150000"/>
              </a:lnSpc>
            </a:pPr>
            <a:r>
              <a:rPr lang="en-US" sz="1600" dirty="0">
                <a:solidFill>
                  <a:schemeClr val="accent1"/>
                </a:solidFill>
              </a:rPr>
              <a:t>Revenue streams are the various sources from which a business earns money from its customer segments.</a:t>
            </a:r>
            <a:endParaRPr lang="en-GB" sz="1600" dirty="0">
              <a:solidFill>
                <a:schemeClr val="accent1"/>
              </a:solidFill>
            </a:endParaRP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787780"/>
          </a:xfrm>
          <a:prstGeom prst="rect">
            <a:avLst/>
          </a:prstGeom>
          <a:noFill/>
        </p:spPr>
        <p:txBody>
          <a:bodyPr wrap="square">
            <a:spAutoFit/>
          </a:bodyPr>
          <a:lstStyle/>
          <a:p>
            <a:pPr algn="just">
              <a:lnSpc>
                <a:spcPct val="150000"/>
              </a:lnSpc>
            </a:pPr>
            <a:r>
              <a:rPr lang="en-US" sz="1600">
                <a:solidFill>
                  <a:schemeClr val="accent1"/>
                </a:solidFill>
              </a:rPr>
              <a:t>Assess the diversity and reliability of revenue streams, pricing mechanisms, and the potential for creating recurring income.</a:t>
            </a:r>
          </a:p>
        </p:txBody>
      </p:sp>
    </p:spTree>
    <p:extLst>
      <p:ext uri="{BB962C8B-B14F-4D97-AF65-F5344CB8AC3E}">
        <p14:creationId xmlns:p14="http://schemas.microsoft.com/office/powerpoint/2010/main" val="1086837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en-US" sz="3400" dirty="0"/>
              <a:t>5. Revenue Streams</a:t>
            </a:r>
            <a:endParaRPr lang="sl-SI" sz="3400" dirty="0"/>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1691704052"/>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3587095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en-US" sz="3400" dirty="0"/>
              <a:t>5. Revenue Streams</a:t>
            </a:r>
            <a:endParaRPr lang="sl-SI" sz="3400" dirty="0"/>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741777880"/>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3850238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dirty="0"/>
              <a:t>6. Key Resources</a:t>
            </a:r>
            <a:endParaRPr lang="sl-SI" sz="3400" dirty="0"/>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a:stretch>
            <a:fillRect/>
          </a:stretch>
        </p:blipFill>
        <p:spPr>
          <a:xfrm>
            <a:off x="747394" y="226361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573903"/>
            <a:ext cx="6096000" cy="1157112"/>
          </a:xfrm>
          <a:prstGeom prst="rect">
            <a:avLst/>
          </a:prstGeom>
          <a:noFill/>
        </p:spPr>
        <p:txBody>
          <a:bodyPr wrap="square">
            <a:spAutoFit/>
          </a:bodyPr>
          <a:lstStyle/>
          <a:p>
            <a:pPr algn="just">
              <a:lnSpc>
                <a:spcPct val="150000"/>
              </a:lnSpc>
            </a:pPr>
            <a:r>
              <a:rPr lang="en-US" sz="1600" dirty="0">
                <a:solidFill>
                  <a:schemeClr val="accent1"/>
                </a:solidFill>
              </a:rPr>
              <a:t>Key resources are the critical assets necessary for a company to deliver its value proposition, reach markets, maintain customer relationships, and earn revenues.</a:t>
            </a:r>
            <a:endParaRPr lang="en-GB" sz="1600" dirty="0">
              <a:solidFill>
                <a:schemeClr val="accent1"/>
              </a:solidFill>
            </a:endParaRP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946491"/>
            <a:ext cx="5820463" cy="1908128"/>
            <a:chOff x="5552387" y="3242965"/>
            <a:chExt cx="5820463" cy="1908128"/>
          </a:xfrm>
        </p:grpSpPr>
        <p:sp>
          <p:nvSpPr>
            <p:cNvPr id="9" name="TextBox 8">
              <a:extLst>
                <a:ext uri="{FF2B5EF4-FFF2-40B4-BE49-F238E27FC236}">
                  <a16:creationId xmlns:a16="http://schemas.microsoft.com/office/drawing/2014/main" id="{8083FBAC-DE83-C5BF-58AE-2D73F66B7B41}"/>
                </a:ext>
              </a:extLst>
            </p:cNvPr>
            <p:cNvSpPr txBox="1"/>
            <p:nvPr/>
          </p:nvSpPr>
          <p:spPr>
            <a:xfrm>
              <a:off x="5838137" y="3458442"/>
              <a:ext cx="4972050" cy="1526444"/>
            </a:xfrm>
            <a:prstGeom prst="rect">
              <a:avLst/>
            </a:prstGeom>
            <a:noFill/>
          </p:spPr>
          <p:txBody>
            <a:bodyPr wrap="square" lIns="91440" tIns="45720" rIns="91440" bIns="45720" anchor="t">
              <a:spAutoFit/>
            </a:bodyPr>
            <a:lstStyle/>
            <a:p>
              <a:pPr algn="just">
                <a:lnSpc>
                  <a:spcPct val="150000"/>
                </a:lnSpc>
              </a:pPr>
              <a:r>
                <a:rPr lang="en-US" sz="1600" i="1" dirty="0">
                  <a:solidFill>
                    <a:schemeClr val="accent1"/>
                  </a:solidFill>
                </a:rPr>
                <a:t>“A technology company may rely heavily on its intellectual resources (patents), while a logistics company may prioritize physical resources (trucks, warehouses).”</a:t>
              </a:r>
              <a:endParaRPr lang="en-GB" sz="1600" i="1" dirty="0">
                <a:solidFill>
                  <a:schemeClr val="accent1"/>
                </a:solidFill>
              </a:endParaRP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524642" y="5033478"/>
            <a:ext cx="6096000" cy="787780"/>
          </a:xfrm>
          <a:prstGeom prst="rect">
            <a:avLst/>
          </a:prstGeom>
          <a:noFill/>
        </p:spPr>
        <p:txBody>
          <a:bodyPr wrap="square">
            <a:spAutoFit/>
          </a:bodyPr>
          <a:lstStyle/>
          <a:p>
            <a:pPr>
              <a:lnSpc>
                <a:spcPct val="150000"/>
              </a:lnSpc>
            </a:pPr>
            <a:r>
              <a:rPr lang="en-US" sz="1600" dirty="0">
                <a:solidFill>
                  <a:schemeClr val="accent1"/>
                </a:solidFill>
              </a:rPr>
              <a:t>Determine which resources are essential for delivering the value proposition and achieving competitive advantage.</a:t>
            </a:r>
            <a:endParaRPr lang="en-GB" sz="1600" dirty="0">
              <a:solidFill>
                <a:schemeClr val="accent1"/>
              </a:solidFill>
            </a:endParaRPr>
          </a:p>
        </p:txBody>
      </p:sp>
    </p:spTree>
    <p:extLst>
      <p:ext uri="{BB962C8B-B14F-4D97-AF65-F5344CB8AC3E}">
        <p14:creationId xmlns:p14="http://schemas.microsoft.com/office/powerpoint/2010/main" val="4161256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dirty="0"/>
              <a:t>6. Key Resources</a:t>
            </a:r>
            <a:endParaRPr lang="sl-SI" sz="3400" dirty="0"/>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733068583"/>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77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dirty="0"/>
              <a:t>7. Key Activities</a:t>
            </a:r>
            <a:endParaRPr lang="sl-SI" sz="3400" dirty="0"/>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792491"/>
            <a:ext cx="6129336" cy="1157112"/>
          </a:xfrm>
          <a:prstGeom prst="rect">
            <a:avLst/>
          </a:prstGeom>
          <a:noFill/>
        </p:spPr>
        <p:txBody>
          <a:bodyPr wrap="square">
            <a:spAutoFit/>
          </a:bodyPr>
          <a:lstStyle/>
          <a:p>
            <a:pPr algn="just">
              <a:lnSpc>
                <a:spcPct val="150000"/>
              </a:lnSpc>
            </a:pPr>
            <a:r>
              <a:rPr lang="en-US" sz="1600" dirty="0">
                <a:solidFill>
                  <a:schemeClr val="accent1"/>
                </a:solidFill>
              </a:rPr>
              <a:t>Key activities are the essential actions a company must perform to operate successfully and deliver its value proposition.</a:t>
            </a:r>
            <a:endParaRPr lang="en-GB" sz="1600" dirty="0">
              <a:solidFill>
                <a:schemeClr val="accent1"/>
              </a:solidFill>
            </a:endParaRP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440316"/>
            <a:ext cx="6129336" cy="1157112"/>
          </a:xfrm>
          <a:prstGeom prst="rect">
            <a:avLst/>
          </a:prstGeom>
          <a:noFill/>
        </p:spPr>
        <p:txBody>
          <a:bodyPr wrap="square">
            <a:spAutoFit/>
          </a:bodyPr>
          <a:lstStyle/>
          <a:p>
            <a:pPr algn="just">
              <a:lnSpc>
                <a:spcPct val="150000"/>
              </a:lnSpc>
            </a:pPr>
            <a:r>
              <a:rPr lang="en-US" sz="1600">
                <a:solidFill>
                  <a:schemeClr val="accent1"/>
                </a:solidFill>
              </a:rPr>
              <a:t>Identify activities that are crucial to delivering the value proposition, reaching customers, maintaining relationships, and driving revenue.</a:t>
            </a:r>
            <a:endParaRPr lang="en-GB" sz="1600">
              <a:solidFill>
                <a:schemeClr val="accent1"/>
              </a:solidFill>
            </a:endParaRPr>
          </a:p>
        </p:txBody>
      </p:sp>
    </p:spTree>
    <p:extLst>
      <p:ext uri="{BB962C8B-B14F-4D97-AF65-F5344CB8AC3E}">
        <p14:creationId xmlns:p14="http://schemas.microsoft.com/office/powerpoint/2010/main" val="1916635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dirty="0"/>
              <a:t>7. Key Activities</a:t>
            </a:r>
            <a:endParaRPr lang="sl-SI" sz="3400" dirty="0"/>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1308976423"/>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61951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dirty="0"/>
              <a:t>8. Key Partnerships</a:t>
            </a:r>
            <a:endParaRPr lang="sl-SI" sz="3400" dirty="0"/>
          </a:p>
        </p:txBody>
      </p:sp>
      <p:sp>
        <p:nvSpPr>
          <p:cNvPr id="4" name="TextBox 3">
            <a:extLst>
              <a:ext uri="{FF2B5EF4-FFF2-40B4-BE49-F238E27FC236}">
                <a16:creationId xmlns:a16="http://schemas.microsoft.com/office/drawing/2014/main" id="{648E18E5-B0CE-81BF-375B-E8AC93A45C19}"/>
              </a:ext>
            </a:extLst>
          </p:cNvPr>
          <p:cNvSpPr txBox="1"/>
          <p:nvPr/>
        </p:nvSpPr>
        <p:spPr>
          <a:xfrm>
            <a:off x="588736" y="1772998"/>
            <a:ext cx="3402693" cy="2265107"/>
          </a:xfrm>
          <a:prstGeom prst="rect">
            <a:avLst/>
          </a:prstGeom>
          <a:noFill/>
        </p:spPr>
        <p:txBody>
          <a:bodyPr wrap="square">
            <a:spAutoFit/>
          </a:bodyPr>
          <a:lstStyle/>
          <a:p>
            <a:pPr algn="just">
              <a:lnSpc>
                <a:spcPct val="150000"/>
              </a:lnSpc>
            </a:pPr>
            <a:r>
              <a:rPr lang="en-US" sz="1600" dirty="0">
                <a:solidFill>
                  <a:schemeClr val="accent1"/>
                </a:solidFill>
              </a:rPr>
              <a:t>Key partnerships involve collaborations with external entities that help a business model operate effectively, providing essential resources, capabilities, or market access.</a:t>
            </a:r>
            <a:endParaRPr lang="en-GB" sz="1600" dirty="0">
              <a:solidFill>
                <a:schemeClr val="accent1"/>
              </a:solidFill>
            </a:endParaRP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848512"/>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en-US" sz="1600" dirty="0">
                    <a:solidFill>
                      <a:schemeClr val="accent1"/>
                    </a:solidFill>
                  </a:rPr>
                  <a:t>External companies or suppliers that help the business.</a:t>
                </a:r>
              </a:p>
              <a:p>
                <a:endParaRPr lang="en-US" sz="1100" dirty="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en-GB" sz="2400" b="1" dirty="0">
                  <a:solidFill>
                    <a:schemeClr val="accent1"/>
                  </a:solidFill>
                </a:rPr>
                <a:t>Key partner</a:t>
              </a:r>
              <a:r>
                <a:rPr lang="en-US" sz="2400" b="1" dirty="0">
                  <a:solidFill>
                    <a:schemeClr val="accent1"/>
                  </a:solidFill>
                </a:rPr>
                <a:t>ships</a:t>
              </a:r>
              <a:r>
                <a:rPr lang="en-GB" sz="2400" b="1" dirty="0">
                  <a:solidFill>
                    <a:schemeClr val="accent1"/>
                  </a:solidFill>
                </a:rPr>
                <a:t> </a:t>
              </a: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51112" y="3808848"/>
            <a:ext cx="4411118" cy="2265107"/>
          </a:xfrm>
          <a:prstGeom prst="rect">
            <a:avLst/>
          </a:prstGeom>
          <a:noFill/>
        </p:spPr>
        <p:txBody>
          <a:bodyPr wrap="square">
            <a:spAutoFit/>
          </a:bodyPr>
          <a:lstStyle/>
          <a:p>
            <a:pPr algn="just">
              <a:lnSpc>
                <a:spcPct val="150000"/>
              </a:lnSpc>
            </a:pPr>
            <a:r>
              <a:rPr lang="en-US" sz="1600" dirty="0">
                <a:solidFill>
                  <a:schemeClr val="accent1"/>
                </a:solidFill>
              </a:rPr>
              <a:t>Assess the role of partnerships in reducing operational risks, accessing new markets or technologies, and enhancing business capabilities. Evaluate the potential for innovation, cost-sharing, and risk mitigation that these partnerships can offer.</a:t>
            </a:r>
            <a:endParaRPr lang="en-GB" sz="1600" dirty="0">
              <a:solidFill>
                <a:schemeClr val="accent1"/>
              </a:solidFill>
            </a:endParaRPr>
          </a:p>
        </p:txBody>
      </p:sp>
    </p:spTree>
    <p:extLst>
      <p:ext uri="{BB962C8B-B14F-4D97-AF65-F5344CB8AC3E}">
        <p14:creationId xmlns:p14="http://schemas.microsoft.com/office/powerpoint/2010/main" val="1848216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dirty="0"/>
              <a:t>8. Key Partnerships</a:t>
            </a:r>
            <a:endParaRPr lang="sl-SI" sz="3400" dirty="0"/>
          </a:p>
        </p:txBody>
      </p:sp>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842973349"/>
              </p:ext>
            </p:extLst>
          </p:nvPr>
        </p:nvGraphicFramePr>
        <p:xfrm>
          <a:off x="907142" y="1487606"/>
          <a:ext cx="10159999" cy="535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F72452C-32A8-9E12-539A-AD1216339D1E}"/>
              </a:ext>
            </a:extLst>
          </p:cNvPr>
          <p:cNvSpPr txBox="1"/>
          <p:nvPr/>
        </p:nvSpPr>
        <p:spPr>
          <a:xfrm>
            <a:off x="4567634" y="132556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Types:</a:t>
            </a:r>
          </a:p>
        </p:txBody>
      </p:sp>
    </p:spTree>
    <p:extLst>
      <p:ext uri="{BB962C8B-B14F-4D97-AF65-F5344CB8AC3E}">
        <p14:creationId xmlns:p14="http://schemas.microsoft.com/office/powerpoint/2010/main" val="2486977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en-US" sz="3400" dirty="0"/>
              <a:t>9. Cost Structure</a:t>
            </a:r>
            <a:endParaRPr lang="sl-SI" sz="3400" dirty="0"/>
          </a:p>
        </p:txBody>
      </p:sp>
      <p:grpSp>
        <p:nvGrpSpPr>
          <p:cNvPr id="6" name="Group 5">
            <a:extLst>
              <a:ext uri="{FF2B5EF4-FFF2-40B4-BE49-F238E27FC236}">
                <a16:creationId xmlns:a16="http://schemas.microsoft.com/office/drawing/2014/main" id="{7C63C7F2-2381-2064-3CBE-BCECA0CEF3D6}"/>
              </a:ext>
            </a:extLst>
          </p:cNvPr>
          <p:cNvGrpSpPr/>
          <p:nvPr/>
        </p:nvGrpSpPr>
        <p:grpSpPr>
          <a:xfrm>
            <a:off x="969174" y="2892813"/>
            <a:ext cx="4768849" cy="1581604"/>
            <a:chOff x="3950989" y="3089830"/>
            <a:chExt cx="3937000" cy="1231900"/>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n-GB"/>
            </a:p>
          </p:txBody>
        </p:sp>
        <p:sp>
          <p:nvSpPr>
            <p:cNvPr id="4" name="TextBox 3">
              <a:extLst>
                <a:ext uri="{FF2B5EF4-FFF2-40B4-BE49-F238E27FC236}">
                  <a16:creationId xmlns:a16="http://schemas.microsoft.com/office/drawing/2014/main" id="{82CAD15C-A123-0A01-5484-58DF2FA09160}"/>
                </a:ext>
              </a:extLst>
            </p:cNvPr>
            <p:cNvSpPr txBox="1"/>
            <p:nvPr/>
          </p:nvSpPr>
          <p:spPr>
            <a:xfrm>
              <a:off x="4004964" y="3094115"/>
              <a:ext cx="2503513" cy="407532"/>
            </a:xfrm>
            <a:prstGeom prst="rect">
              <a:avLst/>
            </a:prstGeom>
            <a:noFill/>
          </p:spPr>
          <p:txBody>
            <a:bodyPr wrap="square" rtlCol="0">
              <a:spAutoFit/>
            </a:bodyPr>
            <a:lstStyle/>
            <a:p>
              <a:pPr algn="just"/>
              <a:r>
                <a:rPr lang="en-GB" sz="2800" b="1" dirty="0">
                  <a:solidFill>
                    <a:schemeClr val="accent1"/>
                  </a:solidFill>
                </a:rPr>
                <a:t>Cost structure</a:t>
              </a:r>
            </a:p>
          </p:txBody>
        </p:sp>
        <p:sp>
          <p:nvSpPr>
            <p:cNvPr id="5" name="TextBox 4">
              <a:extLst>
                <a:ext uri="{FF2B5EF4-FFF2-40B4-BE49-F238E27FC236}">
                  <a16:creationId xmlns:a16="http://schemas.microsoft.com/office/drawing/2014/main" id="{F1F0E75E-AE8B-E73E-8C32-65231E256C9C}"/>
                </a:ext>
              </a:extLst>
            </p:cNvPr>
            <p:cNvSpPr txBox="1"/>
            <p:nvPr/>
          </p:nvSpPr>
          <p:spPr>
            <a:xfrm>
              <a:off x="4703304" y="3585466"/>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en-US" sz="1600" dirty="0">
                  <a:solidFill>
                    <a:schemeClr val="accent1"/>
                  </a:solidFill>
                </a:rPr>
                <a:t>The financial aspects involved in operating the business.</a:t>
              </a:r>
              <a:endParaRPr lang="en-GB" sz="1600" dirty="0">
                <a:solidFill>
                  <a:schemeClr val="accent1"/>
                </a:solidFill>
              </a:endParaRP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595803"/>
            <a:ext cx="10363154" cy="787780"/>
          </a:xfrm>
          <a:prstGeom prst="rect">
            <a:avLst/>
          </a:prstGeom>
          <a:noFill/>
        </p:spPr>
        <p:txBody>
          <a:bodyPr wrap="square">
            <a:spAutoFit/>
          </a:bodyPr>
          <a:lstStyle/>
          <a:p>
            <a:pPr algn="just">
              <a:lnSpc>
                <a:spcPct val="150000"/>
              </a:lnSpc>
            </a:pPr>
            <a:r>
              <a:rPr lang="en-US" sz="1600" dirty="0">
                <a:solidFill>
                  <a:schemeClr val="accent1"/>
                </a:solidFill>
              </a:rPr>
              <a:t>The cost structure encompasses all expenses that a business incurs to maintain and operate its business model, impacting the profitability and sustainability of the enterprise.</a:t>
            </a:r>
            <a:endParaRPr lang="en-GB" sz="1600" dirty="0">
              <a:solidFill>
                <a:schemeClr val="accent1"/>
              </a:solidFill>
            </a:endParaRPr>
          </a:p>
        </p:txBody>
      </p:sp>
      <p:sp>
        <p:nvSpPr>
          <p:cNvPr id="11" name="TextBox 10">
            <a:extLst>
              <a:ext uri="{FF2B5EF4-FFF2-40B4-BE49-F238E27FC236}">
                <a16:creationId xmlns:a16="http://schemas.microsoft.com/office/drawing/2014/main" id="{679F4452-9F40-0D6D-DC81-D06B21C0FF46}"/>
              </a:ext>
            </a:extLst>
          </p:cNvPr>
          <p:cNvSpPr txBox="1"/>
          <p:nvPr/>
        </p:nvSpPr>
        <p:spPr>
          <a:xfrm>
            <a:off x="5994290" y="2584542"/>
            <a:ext cx="5173499" cy="2265107"/>
          </a:xfrm>
          <a:prstGeom prst="rect">
            <a:avLst/>
          </a:prstGeom>
          <a:noFill/>
        </p:spPr>
        <p:txBody>
          <a:bodyPr wrap="square">
            <a:spAutoFit/>
          </a:bodyPr>
          <a:lstStyle/>
          <a:p>
            <a:pPr algn="just">
              <a:lnSpc>
                <a:spcPct val="150000"/>
              </a:lnSpc>
            </a:pPr>
            <a:r>
              <a:rPr lang="en-US" sz="1600" dirty="0">
                <a:solidFill>
                  <a:schemeClr val="accent1"/>
                </a:solidFill>
              </a:rPr>
              <a:t>Analyze the main cost drivers, such as production scale, resource allocation, and operational efficiencies. Prioritize cost management strategies to optimize profitability, such as negotiating better supplier terms, streamlining processes, or leveraging technology to reduce labor costs. </a:t>
            </a:r>
            <a:endParaRPr lang="en-GB" sz="1600" dirty="0">
              <a:solidFill>
                <a:schemeClr val="accent1"/>
              </a:solidFill>
            </a:endParaRP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203113"/>
            <a:ext cx="10246132" cy="338554"/>
          </a:xfrm>
          <a:prstGeom prst="rect">
            <a:avLst/>
          </a:prstGeom>
          <a:noFill/>
        </p:spPr>
        <p:txBody>
          <a:bodyPr wrap="square">
            <a:spAutoFit/>
          </a:bodyPr>
          <a:lstStyle/>
          <a:p>
            <a:r>
              <a:rPr lang="en-US" sz="1600" dirty="0">
                <a:solidFill>
                  <a:schemeClr val="accent1"/>
                </a:solidFill>
              </a:rPr>
              <a:t>Understanding these elements helps in pricing decisions and competitive positioning.</a:t>
            </a:r>
            <a:endParaRPr lang="en-GB" sz="1600" dirty="0"/>
          </a:p>
        </p:txBody>
      </p:sp>
    </p:spTree>
    <p:extLst>
      <p:ext uri="{BB962C8B-B14F-4D97-AF65-F5344CB8AC3E}">
        <p14:creationId xmlns:p14="http://schemas.microsoft.com/office/powerpoint/2010/main" val="74502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15451" y="-319158"/>
            <a:ext cx="10515600" cy="1325563"/>
          </a:xfrm>
        </p:spPr>
        <p:txBody>
          <a:bodyPr>
            <a:normAutofit/>
          </a:bodyPr>
          <a:lstStyle/>
          <a:p>
            <a:r>
              <a:rPr lang="en-US" sz="3400" dirty="0"/>
              <a:t>The Role of Vision, Mission, and Values</a:t>
            </a:r>
            <a:endParaRPr lang="sl-SI" sz="3400" dirty="0"/>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372754" y="911177"/>
            <a:ext cx="12564754" cy="5867400"/>
            <a:chOff x="1801768" y="1062134"/>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996547371"/>
                </p:ext>
              </p:extLst>
            </p:nvPr>
          </p:nvGraphicFramePr>
          <p:xfrm>
            <a:off x="1801768" y="10621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705323" y="3893280"/>
              <a:ext cx="851515" cy="369332"/>
            </a:xfrm>
            <a:prstGeom prst="rect">
              <a:avLst/>
            </a:prstGeom>
            <a:noFill/>
          </p:spPr>
          <p:txBody>
            <a:bodyPr wrap="none" rtlCol="0">
              <a:spAutoFit/>
            </a:bodyPr>
            <a:lstStyle/>
            <a:p>
              <a:r>
                <a:rPr lang="en-US" b="1" dirty="0"/>
                <a:t>Vision</a:t>
              </a:r>
              <a:endParaRPr lang="en-GB" b="1" dirty="0"/>
            </a:p>
          </p:txBody>
        </p:sp>
        <p:sp>
          <p:nvSpPr>
            <p:cNvPr id="11" name="TextBox 10">
              <a:extLst>
                <a:ext uri="{FF2B5EF4-FFF2-40B4-BE49-F238E27FC236}">
                  <a16:creationId xmlns:a16="http://schemas.microsoft.com/office/drawing/2014/main" id="{5454C99F-D652-F905-8ECC-4DA001CF1C22}"/>
                </a:ext>
              </a:extLst>
            </p:cNvPr>
            <p:cNvSpPr txBox="1"/>
            <p:nvPr/>
          </p:nvSpPr>
          <p:spPr>
            <a:xfrm>
              <a:off x="3659696" y="4630134"/>
              <a:ext cx="1010213" cy="369332"/>
            </a:xfrm>
            <a:prstGeom prst="rect">
              <a:avLst/>
            </a:prstGeom>
            <a:noFill/>
          </p:spPr>
          <p:txBody>
            <a:bodyPr wrap="none" rtlCol="0">
              <a:spAutoFit/>
            </a:bodyPr>
            <a:lstStyle/>
            <a:p>
              <a:r>
                <a:rPr lang="en-US" b="1" dirty="0"/>
                <a:t>Mission</a:t>
              </a:r>
              <a:endParaRPr lang="en-GB" b="1" dirty="0"/>
            </a:p>
          </p:txBody>
        </p:sp>
        <p:sp>
          <p:nvSpPr>
            <p:cNvPr id="12" name="TextBox 11">
              <a:extLst>
                <a:ext uri="{FF2B5EF4-FFF2-40B4-BE49-F238E27FC236}">
                  <a16:creationId xmlns:a16="http://schemas.microsoft.com/office/drawing/2014/main" id="{4DA938F5-6B17-7274-63FD-A9C0EED9F06B}"/>
                </a:ext>
              </a:extLst>
            </p:cNvPr>
            <p:cNvSpPr txBox="1"/>
            <p:nvPr/>
          </p:nvSpPr>
          <p:spPr>
            <a:xfrm>
              <a:off x="3518438" y="5471638"/>
              <a:ext cx="966659" cy="341086"/>
            </a:xfrm>
            <a:prstGeom prst="rect">
              <a:avLst/>
            </a:prstGeom>
            <a:noFill/>
          </p:spPr>
          <p:txBody>
            <a:bodyPr wrap="none" rtlCol="0">
              <a:spAutoFit/>
            </a:bodyPr>
            <a:lstStyle/>
            <a:p>
              <a:r>
                <a:rPr lang="en-US" b="1" dirty="0">
                  <a:solidFill>
                    <a:schemeClr val="accent1"/>
                  </a:solidFill>
                </a:rPr>
                <a:t>Core values</a:t>
              </a:r>
              <a:endParaRPr lang="en-GB" b="1" dirty="0">
                <a:solidFill>
                  <a:schemeClr val="accent1"/>
                </a:solidFill>
              </a:endParaRPr>
            </a:p>
          </p:txBody>
        </p:sp>
      </p:grpSp>
      <p:sp>
        <p:nvSpPr>
          <p:cNvPr id="6" name="PoljeZBesedilom 1">
            <a:extLst>
              <a:ext uri="{FF2B5EF4-FFF2-40B4-BE49-F238E27FC236}">
                <a16:creationId xmlns:a16="http://schemas.microsoft.com/office/drawing/2014/main" id="{E0CACBD6-11B0-83FD-5F25-832C5E9961D2}"/>
              </a:ext>
            </a:extLst>
          </p:cNvPr>
          <p:cNvSpPr txBox="1"/>
          <p:nvPr/>
        </p:nvSpPr>
        <p:spPr>
          <a:xfrm>
            <a:off x="2216982" y="1612522"/>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670520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15522" y="124099"/>
            <a:ext cx="8952781" cy="549275"/>
          </a:xfrm>
        </p:spPr>
        <p:txBody>
          <a:bodyPr>
            <a:noAutofit/>
          </a:bodyPr>
          <a:lstStyle/>
          <a:p>
            <a:pPr algn="just"/>
            <a:r>
              <a:rPr lang="en-US" sz="3400" dirty="0"/>
              <a:t>9. Cost Structure</a:t>
            </a:r>
            <a:endParaRPr lang="sl-SI" sz="3400" dirty="0"/>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986325728"/>
              </p:ext>
            </p:extLst>
          </p:nvPr>
        </p:nvGraphicFramePr>
        <p:xfrm>
          <a:off x="130267" y="1501253"/>
          <a:ext cx="11931466" cy="5961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400" b="1">
                <a:solidFill>
                  <a:schemeClr val="accent1"/>
                </a:solidFill>
              </a:rPr>
              <a:t>Types:</a:t>
            </a:r>
          </a:p>
        </p:txBody>
      </p:sp>
    </p:spTree>
    <p:extLst>
      <p:ext uri="{BB962C8B-B14F-4D97-AF65-F5344CB8AC3E}">
        <p14:creationId xmlns:p14="http://schemas.microsoft.com/office/powerpoint/2010/main" val="428193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43822" y="265339"/>
            <a:ext cx="11196847" cy="1444625"/>
          </a:xfrm>
        </p:spPr>
        <p:txBody>
          <a:bodyPr>
            <a:noAutofit/>
          </a:bodyPr>
          <a:lstStyle/>
          <a:p>
            <a:r>
              <a:rPr lang="en-US" sz="3400" dirty="0"/>
              <a:t>Completing the Business Model Canvas</a:t>
            </a:r>
            <a:endParaRPr lang="sl-SI" sz="3400" dirty="0"/>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461822"/>
            <a:ext cx="11139714" cy="1526444"/>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Creating a Business Model Canvas (BMC) is an essential step for understanding and visualizing the key components of your business. It helps in structuring your business idea clearly and succinctly. Here are some critical tips to enhance the effectiveness of your Business Model Canvas, ensuring it serves as a comprehensive guide for your business strategy.</a:t>
            </a:r>
            <a:endParaRPr lang="en-GB" sz="1600" dirty="0">
              <a:solidFill>
                <a:schemeClr val="accent1"/>
              </a:solidFill>
            </a:endParaRPr>
          </a:p>
        </p:txBody>
      </p:sp>
      <p:sp>
        <p:nvSpPr>
          <p:cNvPr id="6" name="TextBox 5">
            <a:extLst>
              <a:ext uri="{FF2B5EF4-FFF2-40B4-BE49-F238E27FC236}">
                <a16:creationId xmlns:a16="http://schemas.microsoft.com/office/drawing/2014/main" id="{EB0FC297-12F4-3D3D-AE03-72643352C4B3}"/>
              </a:ext>
            </a:extLst>
          </p:cNvPr>
          <p:cNvSpPr txBox="1"/>
          <p:nvPr/>
        </p:nvSpPr>
        <p:spPr>
          <a:xfrm>
            <a:off x="657659" y="3143493"/>
            <a:ext cx="10969172" cy="2922980"/>
          </a:xfrm>
          <a:prstGeom prst="rect">
            <a:avLst/>
          </a:prstGeom>
          <a:noFill/>
        </p:spPr>
        <p:txBody>
          <a:bodyPr wrap="square">
            <a:spAutoFit/>
          </a:bodyPr>
          <a:lstStyle/>
          <a:p>
            <a:pPr algn="just">
              <a:lnSpc>
                <a:spcPct val="150000"/>
              </a:lnSpc>
            </a:pPr>
            <a:r>
              <a:rPr lang="en-US" b="1" dirty="0">
                <a:solidFill>
                  <a:schemeClr val="accent1"/>
                </a:solidFill>
              </a:rPr>
              <a:t>01. Start with Customer Segments and Value Propositions</a:t>
            </a:r>
          </a:p>
          <a:p>
            <a:pPr algn="just">
              <a:lnSpc>
                <a:spcPct val="150000"/>
              </a:lnSpc>
            </a:pPr>
            <a:endParaRPr lang="en-US" sz="105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Understanding Your Customers</a:t>
            </a:r>
            <a:r>
              <a:rPr lang="en-US" sz="1600" dirty="0">
                <a:solidFill>
                  <a:schemeClr val="accent1"/>
                </a:solidFill>
              </a:rPr>
              <a:t>: Begin by defining your customer segments, which are the distinct groups of people or organizations you aim to serve. Use detailed personas to humanize these groups and clearly identify their specific needs and problems.</a:t>
            </a:r>
          </a:p>
          <a:p>
            <a:pPr marL="742950" lvl="1" indent="-285750" algn="just">
              <a:lnSpc>
                <a:spcPct val="150000"/>
              </a:lnSpc>
              <a:buFont typeface="Arial" panose="020B0604020202020204" pitchFamily="34" charset="0"/>
              <a:buChar char="•"/>
            </a:pPr>
            <a:r>
              <a:rPr lang="en-US" sz="1600" b="1" dirty="0">
                <a:solidFill>
                  <a:schemeClr val="accent1"/>
                </a:solidFill>
              </a:rPr>
              <a:t>Articulating Value</a:t>
            </a:r>
            <a:r>
              <a:rPr lang="en-US" sz="1600" dirty="0">
                <a:solidFill>
                  <a:schemeClr val="accent1"/>
                </a:solidFill>
              </a:rPr>
              <a:t>: Clearly outline your value propositions for each segment. This is your unique promise to customers, highlighting why they should choose your product or service over competitors. Focus on how your offering solves their problems or fulfills their needs uniquely.</a:t>
            </a:r>
          </a:p>
        </p:txBody>
      </p:sp>
    </p:spTree>
    <p:extLst>
      <p:ext uri="{BB962C8B-B14F-4D97-AF65-F5344CB8AC3E}">
        <p14:creationId xmlns:p14="http://schemas.microsoft.com/office/powerpoint/2010/main" val="883705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80" y="-107089"/>
            <a:ext cx="11196847" cy="1444625"/>
          </a:xfrm>
        </p:spPr>
        <p:txBody>
          <a:bodyPr>
            <a:noAutofit/>
          </a:bodyPr>
          <a:lstStyle/>
          <a:p>
            <a:r>
              <a:rPr lang="en-US" sz="3400" dirty="0"/>
              <a:t>Completing the Business Model Canvas</a:t>
            </a:r>
            <a:endParaRPr lang="sl-SI" sz="3400" dirty="0"/>
          </a:p>
        </p:txBody>
      </p:sp>
      <p:sp>
        <p:nvSpPr>
          <p:cNvPr id="5" name="TextBox 4">
            <a:extLst>
              <a:ext uri="{FF2B5EF4-FFF2-40B4-BE49-F238E27FC236}">
                <a16:creationId xmlns:a16="http://schemas.microsoft.com/office/drawing/2014/main" id="{EE50636A-2CEE-7876-2374-980627B57096}"/>
              </a:ext>
            </a:extLst>
          </p:cNvPr>
          <p:cNvSpPr txBox="1"/>
          <p:nvPr/>
        </p:nvSpPr>
        <p:spPr>
          <a:xfrm>
            <a:off x="612761" y="1337536"/>
            <a:ext cx="11081659" cy="2565189"/>
          </a:xfrm>
          <a:prstGeom prst="rect">
            <a:avLst/>
          </a:prstGeom>
          <a:noFill/>
        </p:spPr>
        <p:txBody>
          <a:bodyPr wrap="square">
            <a:spAutoFit/>
          </a:bodyPr>
          <a:lstStyle/>
          <a:p>
            <a:pPr algn="just">
              <a:lnSpc>
                <a:spcPct val="150000"/>
              </a:lnSpc>
            </a:pPr>
            <a:r>
              <a:rPr lang="en-US" b="1" dirty="0">
                <a:solidFill>
                  <a:schemeClr val="accent1"/>
                </a:solidFill>
              </a:rPr>
              <a:t>02. Visualize the Customer Journey</a:t>
            </a:r>
          </a:p>
          <a:p>
            <a:pPr algn="just">
              <a:lnSpc>
                <a:spcPct val="150000"/>
              </a:lnSpc>
            </a:pPr>
            <a:endParaRPr lang="en-US" sz="8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AIDAOR Model</a:t>
            </a:r>
            <a:r>
              <a:rPr lang="en-US" sz="1600" dirty="0">
                <a:solidFill>
                  <a:schemeClr val="accent1"/>
                </a:solidFill>
              </a:rPr>
              <a:t>: Map out the entire customer journey using the AIDAOR framework, which stands for Attention, Interest, Desire, Action, Onboarding, and Retention. This helps you identify critical touchpoints and improve customer relationships and channels.</a:t>
            </a:r>
          </a:p>
          <a:p>
            <a:pPr marL="742950" lvl="1" indent="-285750" algn="just">
              <a:lnSpc>
                <a:spcPct val="150000"/>
              </a:lnSpc>
              <a:buFont typeface="Arial" panose="020B0604020202020204" pitchFamily="34" charset="0"/>
              <a:buChar char="•"/>
            </a:pPr>
            <a:r>
              <a:rPr lang="en-US" sz="1600" b="1" dirty="0">
                <a:solidFill>
                  <a:schemeClr val="accent1"/>
                </a:solidFill>
              </a:rPr>
              <a:t>Channel Strategy</a:t>
            </a:r>
            <a:r>
              <a:rPr lang="en-US" sz="1600" dirty="0">
                <a:solidFill>
                  <a:schemeClr val="accent1"/>
                </a:solidFill>
              </a:rPr>
              <a:t>: Ensure that your communication and distribution channels are tailored to guide customers smoothly through each stage of the journey, from awareness to purchase and beyond.</a:t>
            </a:r>
          </a:p>
        </p:txBody>
      </p:sp>
      <p:sp>
        <p:nvSpPr>
          <p:cNvPr id="8" name="TextBox 7">
            <a:extLst>
              <a:ext uri="{FF2B5EF4-FFF2-40B4-BE49-F238E27FC236}">
                <a16:creationId xmlns:a16="http://schemas.microsoft.com/office/drawing/2014/main" id="{4E413E0B-8457-1782-5AF9-10CC97E4F919}"/>
              </a:ext>
            </a:extLst>
          </p:cNvPr>
          <p:cNvSpPr txBox="1"/>
          <p:nvPr/>
        </p:nvSpPr>
        <p:spPr>
          <a:xfrm>
            <a:off x="648607" y="3965087"/>
            <a:ext cx="10894786" cy="2218941"/>
          </a:xfrm>
          <a:prstGeom prst="rect">
            <a:avLst/>
          </a:prstGeom>
          <a:noFill/>
        </p:spPr>
        <p:txBody>
          <a:bodyPr wrap="square">
            <a:spAutoFit/>
          </a:bodyPr>
          <a:lstStyle/>
          <a:p>
            <a:pPr algn="just">
              <a:lnSpc>
                <a:spcPct val="150000"/>
              </a:lnSpc>
            </a:pPr>
            <a:r>
              <a:rPr lang="en-US" b="1" dirty="0">
                <a:solidFill>
                  <a:schemeClr val="accent1"/>
                </a:solidFill>
              </a:rPr>
              <a:t>03. Align Infrastructure with Business Type</a:t>
            </a:r>
          </a:p>
          <a:p>
            <a:pPr algn="just">
              <a:lnSpc>
                <a:spcPct val="150000"/>
              </a:lnSpc>
            </a:pPr>
            <a:endParaRPr lang="en-US" sz="10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Identify Your Business Type</a:t>
            </a:r>
            <a:r>
              <a:rPr lang="en-US" sz="1600" dirty="0">
                <a:solidFill>
                  <a:schemeClr val="accent1"/>
                </a:solidFill>
              </a:rPr>
              <a:t>: Determine whether your business is infrastructure-driven, scope-driven, or product-driven. This classification helps in focusing your key activities, resources, and partnerships.</a:t>
            </a:r>
          </a:p>
          <a:p>
            <a:pPr marL="742950" lvl="1" indent="-285750" algn="just">
              <a:lnSpc>
                <a:spcPct val="150000"/>
              </a:lnSpc>
              <a:buFont typeface="Arial" panose="020B0604020202020204" pitchFamily="34" charset="0"/>
              <a:buChar char="•"/>
            </a:pPr>
            <a:r>
              <a:rPr lang="en-US" sz="1600" b="1" dirty="0">
                <a:solidFill>
                  <a:schemeClr val="accent1"/>
                </a:solidFill>
              </a:rPr>
              <a:t>Strategic Activities and Resources</a:t>
            </a:r>
            <a:r>
              <a:rPr lang="en-US" sz="1600" dirty="0">
                <a:solidFill>
                  <a:schemeClr val="accent1"/>
                </a:solidFill>
              </a:rPr>
              <a:t>: Highlight the key activities and resources that are vital for your business type. For instance, a product-driven company might prioritize R&amp;D and intellectual property.</a:t>
            </a:r>
          </a:p>
        </p:txBody>
      </p:sp>
    </p:spTree>
    <p:extLst>
      <p:ext uri="{BB962C8B-B14F-4D97-AF65-F5344CB8AC3E}">
        <p14:creationId xmlns:p14="http://schemas.microsoft.com/office/powerpoint/2010/main" val="3918589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en-US" sz="3400" dirty="0"/>
              <a:t>Completing the Business Model Canvas</a:t>
            </a:r>
            <a:endParaRPr lang="sl-SI" sz="3400" dirty="0"/>
          </a:p>
        </p:txBody>
      </p:sp>
      <p:sp>
        <p:nvSpPr>
          <p:cNvPr id="5" name="TextBox 4">
            <a:extLst>
              <a:ext uri="{FF2B5EF4-FFF2-40B4-BE49-F238E27FC236}">
                <a16:creationId xmlns:a16="http://schemas.microsoft.com/office/drawing/2014/main" id="{EE50636A-2CEE-7876-2374-980627B57096}"/>
              </a:ext>
            </a:extLst>
          </p:cNvPr>
          <p:cNvSpPr txBox="1"/>
          <p:nvPr/>
        </p:nvSpPr>
        <p:spPr>
          <a:xfrm>
            <a:off x="776535" y="1105793"/>
            <a:ext cx="11081659" cy="2565189"/>
          </a:xfrm>
          <a:prstGeom prst="rect">
            <a:avLst/>
          </a:prstGeom>
          <a:noFill/>
        </p:spPr>
        <p:txBody>
          <a:bodyPr wrap="square">
            <a:spAutoFit/>
          </a:bodyPr>
          <a:lstStyle/>
          <a:p>
            <a:pPr algn="just">
              <a:lnSpc>
                <a:spcPct val="150000"/>
              </a:lnSpc>
            </a:pPr>
            <a:r>
              <a:rPr lang="en-US" b="1" dirty="0">
                <a:solidFill>
                  <a:schemeClr val="accent1"/>
                </a:solidFill>
              </a:rPr>
              <a:t>4. Continuous Iteration and Feedback</a:t>
            </a:r>
          </a:p>
          <a:p>
            <a:pPr algn="just">
              <a:lnSpc>
                <a:spcPct val="150000"/>
              </a:lnSpc>
            </a:pPr>
            <a:endParaRPr lang="en-US" sz="7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Regular Updates</a:t>
            </a:r>
            <a:r>
              <a:rPr lang="en-US" sz="1600" dirty="0">
                <a:solidFill>
                  <a:schemeClr val="accent1"/>
                </a:solidFill>
              </a:rPr>
              <a:t>: The BMC is a dynamic tool. Regularly update it to reflect changes based on customer feedback, market conditions, or internal shifts. This iterative process ensures your business model remains relevant and effective.</a:t>
            </a:r>
          </a:p>
          <a:p>
            <a:pPr marL="742950" lvl="1" indent="-285750" algn="just">
              <a:lnSpc>
                <a:spcPct val="150000"/>
              </a:lnSpc>
              <a:buFont typeface="Arial" panose="020B0604020202020204" pitchFamily="34" charset="0"/>
              <a:buChar char="•"/>
            </a:pPr>
            <a:r>
              <a:rPr lang="en-US" sz="1600" b="1" dirty="0">
                <a:solidFill>
                  <a:schemeClr val="accent1"/>
                </a:solidFill>
              </a:rPr>
              <a:t>Team Collaboration</a:t>
            </a:r>
            <a:r>
              <a:rPr lang="en-US" sz="1600" dirty="0">
                <a:solidFill>
                  <a:schemeClr val="accent1"/>
                </a:solidFill>
              </a:rPr>
              <a:t>: Engage a diverse team from various departments to contribute insights. This diversity ensures all aspects of the business are covered, and fosters a comprehensive understanding.</a:t>
            </a:r>
          </a:p>
        </p:txBody>
      </p:sp>
      <p:sp>
        <p:nvSpPr>
          <p:cNvPr id="8" name="TextBox 7">
            <a:extLst>
              <a:ext uri="{FF2B5EF4-FFF2-40B4-BE49-F238E27FC236}">
                <a16:creationId xmlns:a16="http://schemas.microsoft.com/office/drawing/2014/main" id="{4E413E0B-8457-1782-5AF9-10CC97E4F919}"/>
              </a:ext>
            </a:extLst>
          </p:cNvPr>
          <p:cNvSpPr txBox="1"/>
          <p:nvPr/>
        </p:nvSpPr>
        <p:spPr>
          <a:xfrm>
            <a:off x="812378" y="3950421"/>
            <a:ext cx="10894786" cy="2126608"/>
          </a:xfrm>
          <a:prstGeom prst="rect">
            <a:avLst/>
          </a:prstGeom>
          <a:noFill/>
        </p:spPr>
        <p:txBody>
          <a:bodyPr wrap="square">
            <a:spAutoFit/>
          </a:bodyPr>
          <a:lstStyle/>
          <a:p>
            <a:pPr algn="just">
              <a:lnSpc>
                <a:spcPct val="150000"/>
              </a:lnSpc>
            </a:pPr>
            <a:r>
              <a:rPr lang="en-US" b="1" dirty="0">
                <a:solidFill>
                  <a:schemeClr val="accent1"/>
                </a:solidFill>
              </a:rPr>
              <a:t>5. Clear Communication and Scalability</a:t>
            </a:r>
          </a:p>
          <a:p>
            <a:pPr algn="just">
              <a:lnSpc>
                <a:spcPct val="150000"/>
              </a:lnSpc>
            </a:pPr>
            <a:endParaRPr lang="en-US" sz="7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Document and Visualize</a:t>
            </a:r>
            <a:r>
              <a:rPr lang="en-US" sz="1600" dirty="0">
                <a:solidFill>
                  <a:schemeClr val="accent1"/>
                </a:solidFill>
              </a:rPr>
              <a:t>: Clearly document assumptions and hypotheses in your BMC. Use visuals and diagrams to enhance clarity and communicate the model effectively to stakeholders.</a:t>
            </a:r>
          </a:p>
          <a:p>
            <a:pPr marL="742950" lvl="1" indent="-285750" algn="just">
              <a:lnSpc>
                <a:spcPct val="150000"/>
              </a:lnSpc>
              <a:buFont typeface="Arial" panose="020B0604020202020204" pitchFamily="34" charset="0"/>
              <a:buChar char="•"/>
            </a:pPr>
            <a:r>
              <a:rPr lang="en-US" sz="1600" b="1" dirty="0">
                <a:solidFill>
                  <a:schemeClr val="accent1"/>
                </a:solidFill>
              </a:rPr>
              <a:t>Focus on Scalability</a:t>
            </a:r>
            <a:r>
              <a:rPr lang="en-US" sz="1600" dirty="0">
                <a:solidFill>
                  <a:schemeClr val="accent1"/>
                </a:solidFill>
              </a:rPr>
              <a:t>: Design your business model with scalability in mind. Consider how your business can grow, adapt, and serve new customer segments or expand existing ones.</a:t>
            </a:r>
          </a:p>
        </p:txBody>
      </p:sp>
    </p:spTree>
    <p:extLst>
      <p:ext uri="{BB962C8B-B14F-4D97-AF65-F5344CB8AC3E}">
        <p14:creationId xmlns:p14="http://schemas.microsoft.com/office/powerpoint/2010/main" val="334922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0" y="-103035"/>
            <a:ext cx="11675031" cy="894167"/>
          </a:xfrm>
        </p:spPr>
        <p:txBody>
          <a:bodyPr vert="horz" lIns="91440" tIns="45720" rIns="91440" bIns="45720" rtlCol="0" anchor="t">
            <a:normAutofit/>
          </a:bodyPr>
          <a:lstStyle/>
          <a:p>
            <a:pPr marL="0" indent="0" algn="ctr">
              <a:lnSpc>
                <a:spcPct val="150000"/>
              </a:lnSpc>
              <a:buNone/>
            </a:pPr>
            <a:r>
              <a:rPr lang="en-US" sz="3400" dirty="0">
                <a:solidFill>
                  <a:schemeClr val="tx2"/>
                </a:solidFill>
              </a:rPr>
              <a:t>Crafting Your Business Model Canvas</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472137" y="770648"/>
            <a:ext cx="11358295" cy="55004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698366" y="934993"/>
            <a:ext cx="11186690" cy="5150513"/>
          </a:xfrm>
          <a:prstGeom prst="rect">
            <a:avLst/>
          </a:prstGeom>
          <a:noFill/>
        </p:spPr>
        <p:txBody>
          <a:bodyPr wrap="square" lIns="91440" tIns="45720" rIns="91440" bIns="45720" rtlCol="0" anchor="t">
            <a:spAutoFit/>
          </a:bodyPr>
          <a:lstStyle/>
          <a:p>
            <a:pPr marL="342900" indent="-342900">
              <a:lnSpc>
                <a:spcPct val="150000"/>
              </a:lnSpc>
              <a:buAutoNum type="arabicPeriod"/>
            </a:pPr>
            <a:r>
              <a:rPr lang="en-US" sz="1600" b="1" dirty="0">
                <a:solidFill>
                  <a:schemeClr val="accent1"/>
                </a:solidFill>
              </a:rPr>
              <a:t>Choose a Business Idea</a:t>
            </a:r>
            <a:r>
              <a:rPr lang="en-US" sz="1600" dirty="0">
                <a:solidFill>
                  <a:schemeClr val="accent1"/>
                </a:solidFill>
              </a:rPr>
              <a:t>: Select an existing business or create a hypothetical one.</a:t>
            </a:r>
          </a:p>
          <a:p>
            <a:pPr marL="342900" indent="-342900">
              <a:lnSpc>
                <a:spcPct val="150000"/>
              </a:lnSpc>
              <a:buAutoNum type="arabicPeriod"/>
            </a:pPr>
            <a:endParaRPr lang="en-US" sz="800" dirty="0">
              <a:solidFill>
                <a:schemeClr val="accent1"/>
              </a:solidFill>
            </a:endParaRPr>
          </a:p>
          <a:p>
            <a:pPr marL="342900" indent="-342900">
              <a:lnSpc>
                <a:spcPct val="150000"/>
              </a:lnSpc>
              <a:buAutoNum type="arabicPeriod"/>
            </a:pPr>
            <a:r>
              <a:rPr lang="en-US" sz="1600" b="1" dirty="0">
                <a:solidFill>
                  <a:schemeClr val="accent1"/>
                </a:solidFill>
              </a:rPr>
              <a:t>Develop Your Business Model Canvas:</a:t>
            </a:r>
          </a:p>
          <a:p>
            <a:pPr marL="742950" lvl="1" indent="-285750">
              <a:lnSpc>
                <a:spcPct val="150000"/>
              </a:lnSpc>
              <a:buFont typeface="Arial" panose="020B0604020202020204" pitchFamily="34" charset="0"/>
              <a:buChar char="•"/>
            </a:pPr>
            <a:r>
              <a:rPr lang="en-US" sz="1600" dirty="0">
                <a:solidFill>
                  <a:schemeClr val="accent1"/>
                </a:solidFill>
              </a:rPr>
              <a:t>Customer Segments: Define the target customer groups.</a:t>
            </a:r>
          </a:p>
          <a:p>
            <a:pPr marL="742950" lvl="1" indent="-285750">
              <a:lnSpc>
                <a:spcPct val="150000"/>
              </a:lnSpc>
              <a:buFont typeface="Arial" panose="020B0604020202020204" pitchFamily="34" charset="0"/>
              <a:buChar char="•"/>
            </a:pPr>
            <a:r>
              <a:rPr lang="en-US" sz="1600" dirty="0">
                <a:solidFill>
                  <a:schemeClr val="accent1"/>
                </a:solidFill>
              </a:rPr>
              <a:t>Value Propositions: Describe the unique benefits your business offers.</a:t>
            </a:r>
          </a:p>
          <a:p>
            <a:pPr marL="742950" lvl="1" indent="-285750">
              <a:lnSpc>
                <a:spcPct val="150000"/>
              </a:lnSpc>
              <a:buFont typeface="Arial" panose="020B0604020202020204" pitchFamily="34" charset="0"/>
              <a:buChar char="•"/>
            </a:pPr>
            <a:r>
              <a:rPr lang="en-US" sz="1600" dirty="0">
                <a:solidFill>
                  <a:schemeClr val="accent1"/>
                </a:solidFill>
              </a:rPr>
              <a:t>Channels: Identify how you will deliver your products/services</a:t>
            </a:r>
          </a:p>
          <a:p>
            <a:pPr marL="742950" lvl="1" indent="-285750">
              <a:lnSpc>
                <a:spcPct val="150000"/>
              </a:lnSpc>
              <a:buFont typeface="Arial" panose="020B0604020202020204" pitchFamily="34" charset="0"/>
              <a:buChar char="•"/>
            </a:pPr>
            <a:r>
              <a:rPr lang="en-US" sz="1600" dirty="0">
                <a:solidFill>
                  <a:schemeClr val="accent1"/>
                </a:solidFill>
              </a:rPr>
              <a:t>Customer Relationships: Outline the type of relationships you will establish.</a:t>
            </a:r>
          </a:p>
          <a:p>
            <a:pPr marL="742950" lvl="1" indent="-285750">
              <a:lnSpc>
                <a:spcPct val="150000"/>
              </a:lnSpc>
              <a:buFont typeface="Arial" panose="020B0604020202020204" pitchFamily="34" charset="0"/>
              <a:buChar char="•"/>
            </a:pPr>
            <a:r>
              <a:rPr lang="en-US" sz="1600" dirty="0">
                <a:solidFill>
                  <a:schemeClr val="accent1"/>
                </a:solidFill>
              </a:rPr>
              <a:t>Revenue Streams: Determine how your business will earn money.</a:t>
            </a:r>
          </a:p>
          <a:p>
            <a:pPr marL="742950" lvl="1" indent="-285750">
              <a:lnSpc>
                <a:spcPct val="150000"/>
              </a:lnSpc>
              <a:buFont typeface="Arial" panose="020B0604020202020204" pitchFamily="34" charset="0"/>
              <a:buChar char="•"/>
            </a:pPr>
            <a:r>
              <a:rPr lang="en-US" sz="1600" dirty="0">
                <a:solidFill>
                  <a:schemeClr val="accent1"/>
                </a:solidFill>
              </a:rPr>
              <a:t>Key Resources: List the essential assets required.</a:t>
            </a:r>
          </a:p>
          <a:p>
            <a:pPr marL="742950" lvl="1" indent="-285750">
              <a:lnSpc>
                <a:spcPct val="150000"/>
              </a:lnSpc>
              <a:buFont typeface="Arial" panose="020B0604020202020204" pitchFamily="34" charset="0"/>
              <a:buChar char="•"/>
            </a:pPr>
            <a:r>
              <a:rPr lang="en-US" sz="1600" dirty="0">
                <a:solidFill>
                  <a:schemeClr val="accent1"/>
                </a:solidFill>
              </a:rPr>
              <a:t>Key Activities: Detail the critical activities for success.</a:t>
            </a:r>
          </a:p>
          <a:p>
            <a:pPr marL="742950" lvl="1" indent="-285750">
              <a:lnSpc>
                <a:spcPct val="150000"/>
              </a:lnSpc>
              <a:buFont typeface="Arial" panose="020B0604020202020204" pitchFamily="34" charset="0"/>
              <a:buChar char="•"/>
            </a:pPr>
            <a:r>
              <a:rPr lang="en-US" sz="1600" dirty="0">
                <a:solidFill>
                  <a:schemeClr val="accent1"/>
                </a:solidFill>
              </a:rPr>
              <a:t>Key Partnerships: Identify potential partners and suppliers.</a:t>
            </a:r>
          </a:p>
          <a:p>
            <a:pPr marL="742950" lvl="1" indent="-285750">
              <a:lnSpc>
                <a:spcPct val="150000"/>
              </a:lnSpc>
              <a:buFont typeface="Arial" panose="020B0604020202020204" pitchFamily="34" charset="0"/>
              <a:buChar char="•"/>
            </a:pPr>
            <a:r>
              <a:rPr lang="en-US" sz="1600" dirty="0">
                <a:solidFill>
                  <a:schemeClr val="accent1"/>
                </a:solidFill>
              </a:rPr>
              <a:t>Cost Structure: Outline the primary costs involved.</a:t>
            </a:r>
          </a:p>
          <a:p>
            <a:pPr>
              <a:lnSpc>
                <a:spcPct val="150000"/>
              </a:lnSpc>
            </a:pPr>
            <a:endParaRPr lang="en-US" sz="500" dirty="0">
              <a:solidFill>
                <a:schemeClr val="accent1"/>
              </a:solidFill>
            </a:endParaRPr>
          </a:p>
          <a:p>
            <a:pPr marL="342900" indent="-342900">
              <a:lnSpc>
                <a:spcPct val="150000"/>
              </a:lnSpc>
              <a:buFont typeface="+mj-lt"/>
              <a:buAutoNum type="arabicPeriod" startAt="3"/>
            </a:pPr>
            <a:r>
              <a:rPr lang="en-US" sz="1600" b="1" dirty="0">
                <a:solidFill>
                  <a:schemeClr val="accent1"/>
                </a:solidFill>
              </a:rPr>
              <a:t>Reflection</a:t>
            </a:r>
            <a:r>
              <a:rPr lang="en-US" sz="1600" dirty="0">
                <a:solidFill>
                  <a:schemeClr val="accent1"/>
                </a:solidFill>
              </a:rPr>
              <a:t>: Write a brief reflection (150-200 words) on the process of creating the Business Model Canva. Discuss any challenges faced, insights gained, and how this tool can aid in strategic planning.</a:t>
            </a:r>
            <a:endParaRPr lang="en-GB" sz="1600" dirty="0">
              <a:solidFill>
                <a:schemeClr val="accent1"/>
              </a:solidFill>
            </a:endParaRPr>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10109201" y="326985"/>
            <a:ext cx="1879600" cy="859068"/>
            <a:chOff x="10080172" y="339103"/>
            <a:chExt cx="1879600"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74086" y="1258950"/>
            <a:ext cx="2154677" cy="2154677"/>
          </a:xfrm>
          <a:prstGeom prst="rect">
            <a:avLst/>
          </a:prstGeom>
        </p:spPr>
      </p:pic>
      <p:sp>
        <p:nvSpPr>
          <p:cNvPr id="5" name="PoljeZBesedilom 1">
            <a:extLst>
              <a:ext uri="{FF2B5EF4-FFF2-40B4-BE49-F238E27FC236}">
                <a16:creationId xmlns:a16="http://schemas.microsoft.com/office/drawing/2014/main" id="{C7F5C637-4986-419E-15C0-4194D64ABF0F}"/>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7591218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dirty="0">
                <a:solidFill>
                  <a:schemeClr val="bg2"/>
                </a:solidFill>
              </a:rPr>
              <a:t>Glossary</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485716" y="988772"/>
            <a:ext cx="11089427" cy="521976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Persona</a:t>
            </a:r>
            <a:r>
              <a:rPr lang="en-US" sz="1600" dirty="0">
                <a:solidFill>
                  <a:schemeClr val="accent1"/>
                </a:solidFill>
              </a:rPr>
              <a:t>: A detailed profile that represents a segment of a company's customer base, often including demographic, psychographic, and behavioral information to help tailor marketing and product strategies.</a:t>
            </a:r>
          </a:p>
          <a:p>
            <a:pPr marL="285750" indent="-285750" algn="just">
              <a:lnSpc>
                <a:spcPct val="150000"/>
              </a:lnSpc>
              <a:buFont typeface="Arial" panose="020B0604020202020204" pitchFamily="34" charset="0"/>
              <a:buChar char="•"/>
            </a:pPr>
            <a:r>
              <a:rPr lang="en-US" sz="1600" b="1" dirty="0">
                <a:solidFill>
                  <a:schemeClr val="accent1"/>
                </a:solidFill>
              </a:rPr>
              <a:t>Segmentation</a:t>
            </a:r>
            <a:r>
              <a:rPr lang="en-US" sz="1600" dirty="0">
                <a:solidFill>
                  <a:schemeClr val="accent1"/>
                </a:solidFill>
              </a:rPr>
              <a:t>: The process of dividing a broader market into distinct groups of consumers with similar needs, characteristics, or behaviors.</a:t>
            </a:r>
          </a:p>
          <a:p>
            <a:pPr marL="285750" indent="-285750" algn="just">
              <a:lnSpc>
                <a:spcPct val="150000"/>
              </a:lnSpc>
              <a:buFont typeface="Arial" panose="020B0604020202020204" pitchFamily="34" charset="0"/>
              <a:buChar char="•"/>
            </a:pPr>
            <a:r>
              <a:rPr lang="en-US" sz="1600" b="1" dirty="0">
                <a:solidFill>
                  <a:schemeClr val="accent1"/>
                </a:solidFill>
              </a:rPr>
              <a:t>Differentiation</a:t>
            </a:r>
            <a:r>
              <a:rPr lang="en-US" sz="1600" dirty="0">
                <a:solidFill>
                  <a:schemeClr val="accent1"/>
                </a:solidFill>
              </a:rPr>
              <a:t>: The process by which a business distinguishes its products or services from competitors to gain a competitive advantage.</a:t>
            </a:r>
          </a:p>
          <a:p>
            <a:pPr marL="285750" indent="-285750" algn="just">
              <a:lnSpc>
                <a:spcPct val="150000"/>
              </a:lnSpc>
              <a:buFont typeface="Arial" panose="020B0604020202020204" pitchFamily="34" charset="0"/>
              <a:buChar char="•"/>
            </a:pPr>
            <a:r>
              <a:rPr lang="en-US" sz="1600" b="1" dirty="0">
                <a:solidFill>
                  <a:schemeClr val="accent1"/>
                </a:solidFill>
              </a:rPr>
              <a:t>AIDAOR</a:t>
            </a:r>
            <a:r>
              <a:rPr lang="en-US" sz="1600" dirty="0">
                <a:solidFill>
                  <a:schemeClr val="accent1"/>
                </a:solidFill>
              </a:rPr>
              <a:t>: A framework that stands for Attention, Interest, Desire, Action, Onboarding, Retention. It is used to map out the customer journey and optimize marketing and sales strategies.</a:t>
            </a:r>
          </a:p>
          <a:p>
            <a:pPr marL="285750" indent="-285750" algn="just">
              <a:lnSpc>
                <a:spcPct val="150000"/>
              </a:lnSpc>
              <a:buFont typeface="Arial" panose="020B0604020202020204" pitchFamily="34" charset="0"/>
              <a:buChar char="•"/>
            </a:pPr>
            <a:r>
              <a:rPr lang="en-US" sz="1600" b="1" dirty="0">
                <a:solidFill>
                  <a:schemeClr val="accent1"/>
                </a:solidFill>
              </a:rPr>
              <a:t>Scalability</a:t>
            </a:r>
            <a:r>
              <a:rPr lang="en-US" sz="1600" dirty="0">
                <a:solidFill>
                  <a:schemeClr val="accent1"/>
                </a:solidFill>
              </a:rPr>
              <a:t>: The capability of a business to grow and manage increased demand without compromising performance or losing efficiency.</a:t>
            </a:r>
          </a:p>
          <a:p>
            <a:pPr marL="285750" indent="-285750" algn="just">
              <a:lnSpc>
                <a:spcPct val="150000"/>
              </a:lnSpc>
              <a:buFont typeface="Arial" panose="020B0604020202020204" pitchFamily="34" charset="0"/>
              <a:buChar char="•"/>
            </a:pPr>
            <a:r>
              <a:rPr lang="en-US" sz="1600" b="1" dirty="0">
                <a:solidFill>
                  <a:schemeClr val="accent1"/>
                </a:solidFill>
              </a:rPr>
              <a:t>Iteration</a:t>
            </a:r>
            <a:r>
              <a:rPr lang="en-US" sz="1600" dirty="0">
                <a:solidFill>
                  <a:schemeClr val="accent1"/>
                </a:solidFill>
              </a:rPr>
              <a:t>: The process of refining and improving business strategies and models through repeated cycles of feedback and adjustments.</a:t>
            </a:r>
          </a:p>
          <a:p>
            <a:pPr marL="285750" indent="-285750" algn="just">
              <a:lnSpc>
                <a:spcPct val="150000"/>
              </a:lnSpc>
              <a:buFont typeface="Arial" panose="020B0604020202020204" pitchFamily="34" charset="0"/>
              <a:buChar char="•"/>
            </a:pPr>
            <a:r>
              <a:rPr lang="en-US" sz="1600" b="1" dirty="0">
                <a:solidFill>
                  <a:schemeClr val="accent1"/>
                </a:solidFill>
              </a:rPr>
              <a:t>Economies of Scale: </a:t>
            </a:r>
            <a:r>
              <a:rPr lang="en-US" sz="1600" dirty="0">
                <a:solidFill>
                  <a:schemeClr val="accent1"/>
                </a:solidFill>
              </a:rPr>
              <a:t>The cost advantages that a business obtains due to expansion, leading to a reduced cost per unit as output increases.</a:t>
            </a:r>
          </a:p>
        </p:txBody>
      </p:sp>
    </p:spTree>
    <p:extLst>
      <p:ext uri="{BB962C8B-B14F-4D97-AF65-F5344CB8AC3E}">
        <p14:creationId xmlns:p14="http://schemas.microsoft.com/office/powerpoint/2010/main" val="427158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en-US" sz="3400" dirty="0"/>
              <a:t>3°: </a:t>
            </a:r>
            <a:r>
              <a:rPr lang="en-GB" sz="3400" dirty="0"/>
              <a:t>Strategic </a:t>
            </a:r>
            <a:r>
              <a:rPr lang="en-GB" sz="3400" dirty="0" err="1"/>
              <a:t>roadmapping</a:t>
            </a:r>
            <a:r>
              <a:rPr lang="en-GB" sz="3400" dirty="0"/>
              <a:t> and action planning</a:t>
            </a:r>
            <a:endParaRPr lang="en-US" sz="3400" dirty="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26444"/>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Welcome to our next section "</a:t>
            </a:r>
            <a:r>
              <a:rPr lang="en-GB" sz="1600" dirty="0">
                <a:solidFill>
                  <a:schemeClr val="accent1"/>
                </a:solidFill>
              </a:rPr>
              <a:t>Strategic </a:t>
            </a:r>
            <a:r>
              <a:rPr lang="en-GB" sz="1600" dirty="0" err="1">
                <a:solidFill>
                  <a:schemeClr val="accent1"/>
                </a:solidFill>
              </a:rPr>
              <a:t>roadmapping</a:t>
            </a:r>
            <a:r>
              <a:rPr lang="en-GB" sz="1600" dirty="0">
                <a:solidFill>
                  <a:schemeClr val="accent1"/>
                </a:solidFill>
              </a:rPr>
              <a:t> and action planning</a:t>
            </a:r>
            <a:r>
              <a:rPr lang="en-US" sz="1600" dirty="0">
                <a:solidFill>
                  <a:schemeClr val="accent1"/>
                </a:solidFill>
              </a:rPr>
              <a:t>." </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In this section, we will explore the components of how to build a strong successful business strategic roadmap and what will be the key actions to be taken.</a:t>
            </a:r>
          </a:p>
        </p:txBody>
      </p:sp>
    </p:spTree>
    <p:extLst>
      <p:ext uri="{BB962C8B-B14F-4D97-AF65-F5344CB8AC3E}">
        <p14:creationId xmlns:p14="http://schemas.microsoft.com/office/powerpoint/2010/main" val="20434387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en-GB" sz="3400" dirty="0"/>
              <a:t>Key Aspects of the </a:t>
            </a:r>
            <a:r>
              <a:rPr lang="es-ES" sz="3400" dirty="0" err="1"/>
              <a:t>Strategic</a:t>
            </a:r>
            <a:r>
              <a:rPr lang="es-ES" sz="3400" dirty="0"/>
              <a:t> </a:t>
            </a:r>
            <a:r>
              <a:rPr lang="es-ES" sz="3400" dirty="0" err="1"/>
              <a:t>Roadmapping</a:t>
            </a:r>
            <a:endParaRPr lang="es-ES" sz="3400" dirty="0"/>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spTree>
    <p:extLst>
      <p:ext uri="{BB962C8B-B14F-4D97-AF65-F5344CB8AC3E}">
        <p14:creationId xmlns:p14="http://schemas.microsoft.com/office/powerpoint/2010/main" val="581179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en-GB" sz="3400" dirty="0"/>
              <a:t>Key Aspects of the </a:t>
            </a:r>
            <a:r>
              <a:rPr lang="es-ES" sz="3400" dirty="0" err="1"/>
              <a:t>Strategic</a:t>
            </a:r>
            <a:r>
              <a:rPr lang="es-ES" sz="3400" dirty="0"/>
              <a:t> </a:t>
            </a:r>
            <a:r>
              <a:rPr lang="es-ES" sz="3400" dirty="0" err="1"/>
              <a:t>Roadmapping</a:t>
            </a:r>
            <a:endParaRPr lang="es-ES" sz="3400" dirty="0"/>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838199" y="1503902"/>
            <a:ext cx="4930302" cy="4666677"/>
          </a:xfrm>
        </p:spPr>
        <p:txBody>
          <a:bodyPr vert="horz" lIns="91440" tIns="45720" rIns="91440" bIns="45720" rtlCol="0" anchor="t">
            <a:noAutofit/>
          </a:bodyPr>
          <a:lstStyle/>
          <a:p>
            <a:pPr marL="0" indent="0">
              <a:lnSpc>
                <a:spcPct val="150000"/>
              </a:lnSpc>
              <a:buNone/>
            </a:pPr>
            <a:r>
              <a:rPr lang="en-US" sz="1600" dirty="0">
                <a:solidFill>
                  <a:schemeClr val="tx2"/>
                </a:solidFill>
              </a:rPr>
              <a:t>Strategic Planning</a:t>
            </a:r>
            <a:endParaRPr lang="en-US"/>
          </a:p>
          <a:p>
            <a:pPr marL="0" indent="0" algn="just">
              <a:lnSpc>
                <a:spcPct val="150000"/>
              </a:lnSpc>
              <a:buNone/>
            </a:pPr>
            <a:r>
              <a:rPr lang="en-GB" sz="1600" b="0" dirty="0">
                <a:solidFill>
                  <a:schemeClr val="accent1"/>
                </a:solidFill>
              </a:rPr>
              <a:t>Business strategy planning defines what a company wants to achieve, where a company wants to go and what actions to be planned to reach your objectives and goals. A strategic plan shall include company's vision and mission statements, and short, medium and long-term goals and an action plan of the steps to be taken.</a:t>
            </a:r>
          </a:p>
          <a:p>
            <a:pPr marL="0" indent="0">
              <a:lnSpc>
                <a:spcPct val="150000"/>
              </a:lnSpc>
              <a:buNone/>
            </a:pPr>
            <a:r>
              <a:rPr lang="en-GB" sz="1600" dirty="0">
                <a:solidFill>
                  <a:srgbClr val="000000"/>
                </a:solidFill>
                <a:latin typeface="Raleway "/>
              </a:rPr>
              <a:t>Check this </a:t>
            </a:r>
            <a:r>
              <a:rPr lang="en-GB" sz="1600" dirty="0">
                <a:solidFill>
                  <a:srgbClr val="000000"/>
                </a:solidFill>
                <a:latin typeface="Raleway "/>
                <a:hlinkClick r:id="rId2"/>
              </a:rPr>
              <a:t>video</a:t>
            </a:r>
            <a:r>
              <a:rPr lang="en-GB" sz="1600" dirty="0">
                <a:solidFill>
                  <a:srgbClr val="000000"/>
                </a:solidFill>
                <a:latin typeface="Raleway "/>
              </a:rPr>
              <a:t> from On Strategy to deeper know how to build your strategic framework.</a:t>
            </a:r>
          </a:p>
          <a:p>
            <a:pPr>
              <a:lnSpc>
                <a:spcPct val="150000"/>
              </a:lnSpc>
              <a:buChar char="•"/>
            </a:pPr>
            <a:endParaRPr lang="en-US" sz="1600" dirty="0"/>
          </a:p>
        </p:txBody>
      </p:sp>
      <p:sp>
        <p:nvSpPr>
          <p:cNvPr id="3" name="CuadroTexto 2">
            <a:extLst>
              <a:ext uri="{FF2B5EF4-FFF2-40B4-BE49-F238E27FC236}">
                <a16:creationId xmlns:a16="http://schemas.microsoft.com/office/drawing/2014/main" id="{C69AB393-51EB-FE5A-F06E-82DDD4792116}"/>
              </a:ext>
            </a:extLst>
          </p:cNvPr>
          <p:cNvSpPr txBox="1"/>
          <p:nvPr/>
        </p:nvSpPr>
        <p:spPr>
          <a:xfrm>
            <a:off x="6307540" y="1503902"/>
            <a:ext cx="5654723" cy="4850430"/>
          </a:xfrm>
          <a:prstGeom prst="rect">
            <a:avLst/>
          </a:prstGeom>
          <a:noFill/>
        </p:spPr>
        <p:txBody>
          <a:bodyPr wrap="square" lIns="91440" tIns="45720" rIns="91440" bIns="45720" rtlCol="0" anchor="t">
            <a:spAutoFit/>
          </a:bodyPr>
          <a:lstStyle/>
          <a:p>
            <a:pPr>
              <a:lnSpc>
                <a:spcPct val="150000"/>
              </a:lnSpc>
            </a:pPr>
            <a:r>
              <a:rPr lang="en-US" sz="1600" b="1" dirty="0">
                <a:solidFill>
                  <a:schemeClr val="tx2"/>
                </a:solidFill>
              </a:rPr>
              <a:t>Business Roadmap</a:t>
            </a:r>
          </a:p>
          <a:p>
            <a:pPr algn="just">
              <a:lnSpc>
                <a:spcPct val="150000"/>
              </a:lnSpc>
            </a:pPr>
            <a:r>
              <a:rPr lang="es-ES" sz="1600" b="0" dirty="0">
                <a:solidFill>
                  <a:schemeClr val="accent1"/>
                </a:solidFill>
                <a:latin typeface="Raleway "/>
              </a:rPr>
              <a:t>A Business </a:t>
            </a:r>
            <a:r>
              <a:rPr lang="es-ES" sz="1600" b="0" err="1">
                <a:solidFill>
                  <a:schemeClr val="accent1"/>
                </a:solidFill>
                <a:latin typeface="Raleway "/>
              </a:rPr>
              <a:t>Roadmap</a:t>
            </a:r>
            <a:r>
              <a:rPr lang="es-ES" sz="1600" b="0" dirty="0">
                <a:solidFill>
                  <a:schemeClr val="accent1"/>
                </a:solidFill>
                <a:latin typeface="Raleway "/>
              </a:rPr>
              <a:t> </a:t>
            </a:r>
            <a:r>
              <a:rPr lang="es-ES" sz="1600" b="0" err="1">
                <a:solidFill>
                  <a:schemeClr val="accent1"/>
                </a:solidFill>
                <a:latin typeface="Raleway "/>
              </a:rPr>
              <a:t>is</a:t>
            </a:r>
            <a:r>
              <a:rPr lang="es-ES" sz="1600" b="0" dirty="0">
                <a:solidFill>
                  <a:schemeClr val="accent1"/>
                </a:solidFill>
                <a:latin typeface="Raleway "/>
              </a:rPr>
              <a:t> a </a:t>
            </a:r>
            <a:r>
              <a:rPr lang="es-ES" sz="1600" b="0" err="1">
                <a:solidFill>
                  <a:schemeClr val="accent1"/>
                </a:solidFill>
                <a:latin typeface="Raleway "/>
              </a:rPr>
              <a:t>framework</a:t>
            </a:r>
            <a:r>
              <a:rPr lang="es-ES" sz="1600" b="0" dirty="0">
                <a:solidFill>
                  <a:schemeClr val="accent1"/>
                </a:solidFill>
                <a:latin typeface="Raleway "/>
              </a:rPr>
              <a:t> </a:t>
            </a:r>
            <a:r>
              <a:rPr lang="es-ES" sz="1600" b="0" err="1">
                <a:solidFill>
                  <a:schemeClr val="accent1"/>
                </a:solidFill>
                <a:latin typeface="Raleway "/>
              </a:rPr>
              <a:t>that</a:t>
            </a:r>
            <a:r>
              <a:rPr lang="es-ES" sz="1600" b="0" dirty="0">
                <a:solidFill>
                  <a:schemeClr val="accent1"/>
                </a:solidFill>
                <a:latin typeface="Raleway "/>
              </a:rPr>
              <a:t> </a:t>
            </a:r>
            <a:r>
              <a:rPr lang="es-ES" sz="1600" b="0" err="1">
                <a:solidFill>
                  <a:schemeClr val="accent1"/>
                </a:solidFill>
                <a:latin typeface="Raleway "/>
              </a:rPr>
              <a:t>allows</a:t>
            </a:r>
            <a:r>
              <a:rPr lang="es-ES" sz="1600" b="0" dirty="0">
                <a:solidFill>
                  <a:schemeClr val="accent1"/>
                </a:solidFill>
                <a:latin typeface="Raleway "/>
              </a:rPr>
              <a:t> </a:t>
            </a:r>
            <a:r>
              <a:rPr lang="es-ES" sz="1600" b="0" err="1">
                <a:solidFill>
                  <a:schemeClr val="accent1"/>
                </a:solidFill>
                <a:latin typeface="Raleway "/>
              </a:rPr>
              <a:t>you</a:t>
            </a:r>
            <a:r>
              <a:rPr lang="es-ES" sz="1600" b="0" dirty="0">
                <a:solidFill>
                  <a:schemeClr val="accent1"/>
                </a:solidFill>
                <a:latin typeface="Raleway "/>
              </a:rPr>
              <a:t> </a:t>
            </a:r>
            <a:r>
              <a:rPr lang="es-ES" sz="1600" b="0" err="1">
                <a:solidFill>
                  <a:schemeClr val="accent1"/>
                </a:solidFill>
                <a:latin typeface="Raleway "/>
              </a:rPr>
              <a:t>to</a:t>
            </a:r>
            <a:r>
              <a:rPr lang="es-ES" sz="1600" b="0" dirty="0">
                <a:solidFill>
                  <a:schemeClr val="accent1"/>
                </a:solidFill>
                <a:latin typeface="Raleway "/>
              </a:rPr>
              <a:t> define and </a:t>
            </a:r>
            <a:r>
              <a:rPr lang="es-ES" sz="1600" b="0" err="1">
                <a:solidFill>
                  <a:schemeClr val="accent1"/>
                </a:solidFill>
                <a:latin typeface="Raleway "/>
              </a:rPr>
              <a:t>visualize</a:t>
            </a:r>
            <a:r>
              <a:rPr lang="es-ES" sz="1600" b="0" dirty="0">
                <a:solidFill>
                  <a:schemeClr val="accent1"/>
                </a:solidFill>
                <a:latin typeface="Raleway "/>
              </a:rPr>
              <a:t> </a:t>
            </a:r>
            <a:r>
              <a:rPr lang="es-ES" sz="1600" b="0" err="1">
                <a:solidFill>
                  <a:schemeClr val="accent1"/>
                </a:solidFill>
                <a:latin typeface="Raleway "/>
              </a:rPr>
              <a:t>the</a:t>
            </a:r>
            <a:r>
              <a:rPr lang="es-ES" sz="1600" b="0" dirty="0">
                <a:solidFill>
                  <a:schemeClr val="accent1"/>
                </a:solidFill>
                <a:latin typeface="Raleway "/>
              </a:rPr>
              <a:t> </a:t>
            </a:r>
            <a:r>
              <a:rPr lang="es-ES" sz="1600" b="0" err="1">
                <a:solidFill>
                  <a:schemeClr val="accent1"/>
                </a:solidFill>
                <a:latin typeface="Raleway "/>
              </a:rPr>
              <a:t>key</a:t>
            </a:r>
            <a:r>
              <a:rPr lang="es-ES" sz="1600" b="0" dirty="0">
                <a:solidFill>
                  <a:schemeClr val="accent1"/>
                </a:solidFill>
                <a:latin typeface="Raleway "/>
              </a:rPr>
              <a:t> and </a:t>
            </a:r>
            <a:r>
              <a:rPr lang="es-ES" sz="1600" b="0" err="1">
                <a:solidFill>
                  <a:schemeClr val="accent1"/>
                </a:solidFill>
                <a:latin typeface="Raleway "/>
              </a:rPr>
              <a:t>specific</a:t>
            </a:r>
            <a:r>
              <a:rPr lang="es-ES" sz="1600" b="0" dirty="0">
                <a:solidFill>
                  <a:schemeClr val="accent1"/>
                </a:solidFill>
                <a:latin typeface="Raleway "/>
              </a:rPr>
              <a:t> </a:t>
            </a:r>
            <a:r>
              <a:rPr lang="es-ES" sz="1600" b="0" err="1">
                <a:solidFill>
                  <a:schemeClr val="accent1"/>
                </a:solidFill>
                <a:latin typeface="Raleway "/>
              </a:rPr>
              <a:t>aspects</a:t>
            </a:r>
            <a:r>
              <a:rPr lang="es-ES" sz="1600" b="0" dirty="0">
                <a:solidFill>
                  <a:schemeClr val="accent1"/>
                </a:solidFill>
                <a:latin typeface="Raleway "/>
              </a:rPr>
              <a:t>/</a:t>
            </a:r>
            <a:r>
              <a:rPr lang="es-ES" sz="1600" b="0" err="1">
                <a:solidFill>
                  <a:schemeClr val="accent1"/>
                </a:solidFill>
                <a:latin typeface="Raleway "/>
              </a:rPr>
              <a:t>steps</a:t>
            </a:r>
            <a:r>
              <a:rPr lang="es-ES" sz="1600" b="0" dirty="0">
                <a:solidFill>
                  <a:schemeClr val="accent1"/>
                </a:solidFill>
                <a:latin typeface="Raleway "/>
              </a:rPr>
              <a:t> </a:t>
            </a:r>
            <a:r>
              <a:rPr lang="es-ES" sz="1600" b="0" err="1">
                <a:solidFill>
                  <a:schemeClr val="accent1"/>
                </a:solidFill>
                <a:latin typeface="Raleway "/>
              </a:rPr>
              <a:t>to</a:t>
            </a:r>
            <a:r>
              <a:rPr lang="es-ES" sz="1600" b="0" dirty="0">
                <a:solidFill>
                  <a:schemeClr val="accent1"/>
                </a:solidFill>
                <a:latin typeface="Raleway "/>
              </a:rPr>
              <a:t> </a:t>
            </a:r>
            <a:r>
              <a:rPr lang="es-ES" sz="1600" b="0" err="1">
                <a:solidFill>
                  <a:schemeClr val="accent1"/>
                </a:solidFill>
                <a:latin typeface="Raleway "/>
              </a:rPr>
              <a:t>achieve</a:t>
            </a:r>
            <a:r>
              <a:rPr lang="es-ES" sz="1600" b="0" dirty="0">
                <a:solidFill>
                  <a:schemeClr val="accent1"/>
                </a:solidFill>
                <a:latin typeface="Raleway "/>
              </a:rPr>
              <a:t> </a:t>
            </a:r>
            <a:r>
              <a:rPr lang="es-ES" sz="1600" b="0" err="1">
                <a:solidFill>
                  <a:schemeClr val="accent1"/>
                </a:solidFill>
                <a:latin typeface="Raleway "/>
              </a:rPr>
              <a:t>your</a:t>
            </a:r>
            <a:r>
              <a:rPr lang="es-ES" sz="1600" b="0" dirty="0">
                <a:solidFill>
                  <a:schemeClr val="accent1"/>
                </a:solidFill>
                <a:latin typeface="Raleway "/>
              </a:rPr>
              <a:t> </a:t>
            </a:r>
            <a:r>
              <a:rPr lang="es-ES" sz="1600" b="0" err="1">
                <a:solidFill>
                  <a:schemeClr val="accent1"/>
                </a:solidFill>
                <a:latin typeface="Raleway "/>
              </a:rPr>
              <a:t>business</a:t>
            </a:r>
            <a:r>
              <a:rPr lang="es-ES" sz="1600" b="0" dirty="0">
                <a:solidFill>
                  <a:schemeClr val="accent1"/>
                </a:solidFill>
                <a:latin typeface="Raleway "/>
              </a:rPr>
              <a:t> </a:t>
            </a:r>
            <a:r>
              <a:rPr lang="es-ES" sz="1600" b="0" err="1">
                <a:solidFill>
                  <a:schemeClr val="accent1"/>
                </a:solidFill>
                <a:latin typeface="Raleway "/>
              </a:rPr>
              <a:t>goals</a:t>
            </a:r>
            <a:r>
              <a:rPr lang="es-ES" sz="1600" b="0" dirty="0">
                <a:solidFill>
                  <a:schemeClr val="accent1"/>
                </a:solidFill>
                <a:latin typeface="Raleway "/>
              </a:rPr>
              <a:t> and </a:t>
            </a:r>
            <a:r>
              <a:rPr lang="es-ES" sz="1600" b="0" err="1">
                <a:solidFill>
                  <a:schemeClr val="accent1"/>
                </a:solidFill>
                <a:latin typeface="Raleway "/>
              </a:rPr>
              <a:t>strategy</a:t>
            </a:r>
            <a:r>
              <a:rPr lang="es-ES" sz="1600" b="0" dirty="0">
                <a:solidFill>
                  <a:schemeClr val="accent1"/>
                </a:solidFill>
                <a:latin typeface="Raleway "/>
              </a:rPr>
              <a:t>, </a:t>
            </a:r>
            <a:r>
              <a:rPr lang="es-ES" sz="1600" b="0" err="1">
                <a:solidFill>
                  <a:schemeClr val="accent1"/>
                </a:solidFill>
                <a:latin typeface="Raleway "/>
              </a:rPr>
              <a:t>including</a:t>
            </a:r>
            <a:r>
              <a:rPr lang="es-ES" sz="1600" b="0" dirty="0">
                <a:solidFill>
                  <a:schemeClr val="accent1"/>
                </a:solidFill>
                <a:latin typeface="Raleway "/>
              </a:rPr>
              <a:t> a </a:t>
            </a:r>
            <a:r>
              <a:rPr lang="es-ES" sz="1600" b="0" err="1">
                <a:solidFill>
                  <a:schemeClr val="accent1"/>
                </a:solidFill>
                <a:latin typeface="Raleway "/>
              </a:rPr>
              <a:t>clear</a:t>
            </a:r>
            <a:r>
              <a:rPr lang="es-ES" sz="1600" b="0" dirty="0">
                <a:solidFill>
                  <a:schemeClr val="accent1"/>
                </a:solidFill>
                <a:latin typeface="Raleway "/>
              </a:rPr>
              <a:t> </a:t>
            </a:r>
            <a:r>
              <a:rPr lang="es-ES" sz="1600" b="0" err="1">
                <a:solidFill>
                  <a:schemeClr val="accent1"/>
                </a:solidFill>
                <a:latin typeface="Raleway "/>
              </a:rPr>
              <a:t>timeframe</a:t>
            </a:r>
            <a:r>
              <a:rPr lang="es-ES" sz="1600" b="0" dirty="0">
                <a:solidFill>
                  <a:schemeClr val="accent1"/>
                </a:solidFill>
                <a:latin typeface="Raleway "/>
              </a:rPr>
              <a:t> </a:t>
            </a:r>
            <a:r>
              <a:rPr lang="es-ES" sz="1600" b="0" err="1">
                <a:solidFill>
                  <a:schemeClr val="accent1"/>
                </a:solidFill>
                <a:latin typeface="Raleway "/>
              </a:rPr>
              <a:t>with</a:t>
            </a:r>
            <a:r>
              <a:rPr lang="es-ES" sz="1600" b="0" dirty="0">
                <a:solidFill>
                  <a:schemeClr val="accent1"/>
                </a:solidFill>
                <a:latin typeface="Raleway "/>
              </a:rPr>
              <a:t> </a:t>
            </a:r>
            <a:r>
              <a:rPr lang="es-ES" sz="1600" b="0" err="1">
                <a:solidFill>
                  <a:schemeClr val="accent1"/>
                </a:solidFill>
                <a:latin typeface="Raleway "/>
              </a:rPr>
              <a:t>milestones</a:t>
            </a:r>
            <a:r>
              <a:rPr lang="es-ES" sz="1600" b="0" dirty="0">
                <a:solidFill>
                  <a:schemeClr val="accent1"/>
                </a:solidFill>
                <a:latin typeface="Raleway "/>
              </a:rPr>
              <a:t>/</a:t>
            </a:r>
            <a:r>
              <a:rPr lang="es-ES" sz="1600" b="0" err="1">
                <a:solidFill>
                  <a:schemeClr val="accent1"/>
                </a:solidFill>
                <a:latin typeface="Raleway "/>
              </a:rPr>
              <a:t>check</a:t>
            </a:r>
            <a:r>
              <a:rPr lang="es-ES" sz="1600" b="0" dirty="0">
                <a:solidFill>
                  <a:schemeClr val="accent1"/>
                </a:solidFill>
                <a:latin typeface="Raleway "/>
              </a:rPr>
              <a:t> </a:t>
            </a:r>
            <a:r>
              <a:rPr lang="es-ES" sz="1600" b="0" err="1">
                <a:solidFill>
                  <a:schemeClr val="accent1"/>
                </a:solidFill>
                <a:latin typeface="Raleway "/>
              </a:rPr>
              <a:t>points</a:t>
            </a:r>
            <a:r>
              <a:rPr lang="es-ES" sz="1600" b="0" dirty="0">
                <a:solidFill>
                  <a:schemeClr val="accent1"/>
                </a:solidFill>
                <a:latin typeface="Raleway "/>
              </a:rPr>
              <a:t>, </a:t>
            </a:r>
            <a:r>
              <a:rPr lang="es-ES" sz="1600" b="0" err="1">
                <a:solidFill>
                  <a:schemeClr val="accent1"/>
                </a:solidFill>
                <a:latin typeface="Raleway "/>
              </a:rPr>
              <a:t>on</a:t>
            </a:r>
            <a:r>
              <a:rPr lang="es-ES" sz="1600" b="0" dirty="0">
                <a:solidFill>
                  <a:schemeClr val="accent1"/>
                </a:solidFill>
                <a:latin typeface="Raleway "/>
              </a:rPr>
              <a:t> a </a:t>
            </a:r>
            <a:r>
              <a:rPr lang="es-ES" sz="1600" b="0" err="1">
                <a:solidFill>
                  <a:schemeClr val="accent1"/>
                </a:solidFill>
                <a:latin typeface="Raleway "/>
              </a:rPr>
              <a:t>long</a:t>
            </a:r>
            <a:r>
              <a:rPr lang="es-ES" sz="1600" b="0" dirty="0">
                <a:solidFill>
                  <a:schemeClr val="accent1"/>
                </a:solidFill>
                <a:latin typeface="Raleway "/>
              </a:rPr>
              <a:t> run and </a:t>
            </a:r>
            <a:r>
              <a:rPr lang="es-ES" sz="1600" b="0" err="1">
                <a:solidFill>
                  <a:schemeClr val="accent1"/>
                </a:solidFill>
                <a:latin typeface="Raleway "/>
              </a:rPr>
              <a:t>assigning</a:t>
            </a:r>
            <a:r>
              <a:rPr lang="es-ES" sz="1600" b="0" dirty="0">
                <a:solidFill>
                  <a:schemeClr val="accent1"/>
                </a:solidFill>
                <a:latin typeface="Raleway "/>
              </a:rPr>
              <a:t> roles and </a:t>
            </a:r>
            <a:r>
              <a:rPr lang="es-ES" sz="1600" b="0" err="1">
                <a:solidFill>
                  <a:schemeClr val="accent1"/>
                </a:solidFill>
                <a:latin typeface="Raleway "/>
              </a:rPr>
              <a:t>responsibilities</a:t>
            </a:r>
            <a:r>
              <a:rPr lang="es-ES" sz="1600" b="0">
                <a:solidFill>
                  <a:schemeClr val="accent1"/>
                </a:solidFill>
                <a:latin typeface="Raleway "/>
              </a:rPr>
              <a:t>.</a:t>
            </a:r>
          </a:p>
          <a:p>
            <a:pPr>
              <a:lnSpc>
                <a:spcPct val="150000"/>
              </a:lnSpc>
            </a:pPr>
            <a:endParaRPr lang="es-ES" sz="1600" dirty="0">
              <a:solidFill>
                <a:schemeClr val="accent1"/>
              </a:solidFill>
              <a:latin typeface="Raleway "/>
            </a:endParaRPr>
          </a:p>
          <a:p>
            <a:pPr>
              <a:lnSpc>
                <a:spcPct val="150000"/>
              </a:lnSpc>
            </a:pPr>
            <a:r>
              <a:rPr lang="es-ES" sz="1600" b="1" dirty="0" err="1">
                <a:solidFill>
                  <a:schemeClr val="accent1"/>
                </a:solidFill>
                <a:latin typeface="Raleway "/>
              </a:rPr>
              <a:t>If</a:t>
            </a:r>
            <a:r>
              <a:rPr lang="es-ES" sz="1600" b="1" dirty="0">
                <a:solidFill>
                  <a:schemeClr val="accent1"/>
                </a:solidFill>
                <a:latin typeface="Raleway "/>
              </a:rPr>
              <a:t> </a:t>
            </a:r>
            <a:r>
              <a:rPr lang="es-ES" sz="1600" b="1" dirty="0" err="1">
                <a:solidFill>
                  <a:schemeClr val="accent1"/>
                </a:solidFill>
                <a:latin typeface="Raleway "/>
              </a:rPr>
              <a:t>you</a:t>
            </a:r>
            <a:r>
              <a:rPr lang="es-ES" sz="1600" b="1" dirty="0">
                <a:solidFill>
                  <a:schemeClr val="accent1"/>
                </a:solidFill>
                <a:latin typeface="Raleway "/>
              </a:rPr>
              <a:t> </a:t>
            </a:r>
            <a:r>
              <a:rPr lang="es-ES" sz="1600" b="1" dirty="0" err="1">
                <a:solidFill>
                  <a:schemeClr val="accent1"/>
                </a:solidFill>
                <a:latin typeface="Raleway "/>
              </a:rPr>
              <a:t>need</a:t>
            </a:r>
            <a:r>
              <a:rPr lang="es-ES" sz="1600" b="1" dirty="0">
                <a:solidFill>
                  <a:schemeClr val="accent1"/>
                </a:solidFill>
                <a:latin typeface="Raleway "/>
              </a:rPr>
              <a:t> more </a:t>
            </a:r>
            <a:r>
              <a:rPr lang="es-ES" sz="1600" b="1" dirty="0" err="1">
                <a:solidFill>
                  <a:schemeClr val="accent1"/>
                </a:solidFill>
                <a:latin typeface="Raleway "/>
              </a:rPr>
              <a:t>information</a:t>
            </a:r>
            <a:r>
              <a:rPr lang="es-ES" sz="1600" b="1" dirty="0">
                <a:solidFill>
                  <a:schemeClr val="accent1"/>
                </a:solidFill>
                <a:latin typeface="Raleway "/>
              </a:rPr>
              <a:t> </a:t>
            </a:r>
            <a:r>
              <a:rPr lang="es-ES" sz="1600" b="1" dirty="0" err="1">
                <a:solidFill>
                  <a:schemeClr val="accent1"/>
                </a:solidFill>
                <a:latin typeface="Raleway "/>
              </a:rPr>
              <a:t>on</a:t>
            </a:r>
            <a:r>
              <a:rPr lang="es-ES" sz="1600" b="1" dirty="0">
                <a:solidFill>
                  <a:schemeClr val="accent1"/>
                </a:solidFill>
                <a:latin typeface="Raleway "/>
              </a:rPr>
              <a:t> </a:t>
            </a:r>
            <a:r>
              <a:rPr lang="es-ES" sz="1600" b="1" dirty="0" err="1">
                <a:solidFill>
                  <a:schemeClr val="accent1"/>
                </a:solidFill>
                <a:latin typeface="Raleway "/>
              </a:rPr>
              <a:t>the</a:t>
            </a:r>
            <a:r>
              <a:rPr lang="es-ES" sz="1600" b="1" dirty="0">
                <a:solidFill>
                  <a:schemeClr val="accent1"/>
                </a:solidFill>
                <a:latin typeface="Raleway "/>
              </a:rPr>
              <a:t> </a:t>
            </a:r>
            <a:r>
              <a:rPr lang="es-ES" sz="1600" b="1" dirty="0" err="1">
                <a:solidFill>
                  <a:schemeClr val="accent1"/>
                </a:solidFill>
                <a:latin typeface="Raleway "/>
              </a:rPr>
              <a:t>contents</a:t>
            </a:r>
            <a:r>
              <a:rPr lang="es-ES" sz="1600" b="1" dirty="0">
                <a:solidFill>
                  <a:schemeClr val="accent1"/>
                </a:solidFill>
                <a:latin typeface="Raleway "/>
              </a:rPr>
              <a:t> </a:t>
            </a:r>
            <a:r>
              <a:rPr lang="es-ES" sz="1600" b="1" dirty="0" err="1">
                <a:solidFill>
                  <a:schemeClr val="accent1"/>
                </a:solidFill>
                <a:latin typeface="Raleway "/>
              </a:rPr>
              <a:t>of</a:t>
            </a:r>
            <a:r>
              <a:rPr lang="es-ES" sz="1600" b="1" dirty="0">
                <a:solidFill>
                  <a:schemeClr val="accent1"/>
                </a:solidFill>
                <a:latin typeface="Raleway "/>
              </a:rPr>
              <a:t> a </a:t>
            </a:r>
            <a:r>
              <a:rPr lang="es-ES" sz="1600" b="1" dirty="0" err="1">
                <a:solidFill>
                  <a:schemeClr val="accent1"/>
                </a:solidFill>
                <a:latin typeface="Raleway "/>
              </a:rPr>
              <a:t>strategic</a:t>
            </a:r>
            <a:r>
              <a:rPr lang="es-ES" sz="1600" b="1" dirty="0">
                <a:solidFill>
                  <a:schemeClr val="accent1"/>
                </a:solidFill>
                <a:latin typeface="Raleway "/>
              </a:rPr>
              <a:t> </a:t>
            </a:r>
            <a:r>
              <a:rPr lang="es-ES" sz="1600" b="1" dirty="0" err="1">
                <a:solidFill>
                  <a:schemeClr val="accent1"/>
                </a:solidFill>
                <a:latin typeface="Raleway "/>
              </a:rPr>
              <a:t>roadmap</a:t>
            </a:r>
            <a:r>
              <a:rPr lang="es-ES" sz="1600" b="1" dirty="0">
                <a:solidFill>
                  <a:schemeClr val="accent1"/>
                </a:solidFill>
                <a:latin typeface="Raleway "/>
              </a:rPr>
              <a:t> and </a:t>
            </a:r>
            <a:r>
              <a:rPr lang="es-ES" sz="1600" b="1" dirty="0" err="1">
                <a:solidFill>
                  <a:schemeClr val="accent1"/>
                </a:solidFill>
                <a:latin typeface="Raleway "/>
              </a:rPr>
              <a:t>the</a:t>
            </a:r>
            <a:r>
              <a:rPr lang="es-ES" sz="1600" b="1" dirty="0">
                <a:solidFill>
                  <a:schemeClr val="accent1"/>
                </a:solidFill>
                <a:latin typeface="Raleway "/>
              </a:rPr>
              <a:t> "</a:t>
            </a:r>
            <a:r>
              <a:rPr lang="es-ES" sz="1600" b="1" dirty="0" err="1">
                <a:solidFill>
                  <a:schemeClr val="accent1"/>
                </a:solidFill>
                <a:latin typeface="Raleway "/>
              </a:rPr>
              <a:t>ingredients</a:t>
            </a:r>
            <a:r>
              <a:rPr lang="es-ES" sz="1600" b="1" dirty="0">
                <a:solidFill>
                  <a:schemeClr val="accent1"/>
                </a:solidFill>
                <a:latin typeface="Raleway "/>
              </a:rPr>
              <a:t>" </a:t>
            </a:r>
            <a:r>
              <a:rPr lang="es-ES" sz="1600" b="1" dirty="0" err="1">
                <a:solidFill>
                  <a:schemeClr val="accent1"/>
                </a:solidFill>
                <a:latin typeface="Raleway "/>
              </a:rPr>
              <a:t>of</a:t>
            </a:r>
            <a:r>
              <a:rPr lang="es-ES" sz="1600" b="1" dirty="0">
                <a:solidFill>
                  <a:schemeClr val="accent1"/>
                </a:solidFill>
                <a:latin typeface="Raleway "/>
              </a:rPr>
              <a:t> a </a:t>
            </a:r>
            <a:r>
              <a:rPr lang="es-ES" sz="1600" b="1" dirty="0" err="1">
                <a:solidFill>
                  <a:schemeClr val="accent1"/>
                </a:solidFill>
                <a:latin typeface="Raleway "/>
              </a:rPr>
              <a:t>successful</a:t>
            </a:r>
            <a:r>
              <a:rPr lang="es-ES" sz="1600" b="1" dirty="0">
                <a:solidFill>
                  <a:schemeClr val="accent1"/>
                </a:solidFill>
                <a:latin typeface="Raleway "/>
              </a:rPr>
              <a:t> </a:t>
            </a:r>
            <a:r>
              <a:rPr lang="es-ES" sz="1600" b="1" dirty="0" err="1">
                <a:solidFill>
                  <a:schemeClr val="accent1"/>
                </a:solidFill>
                <a:latin typeface="Raleway "/>
              </a:rPr>
              <a:t>business</a:t>
            </a:r>
            <a:r>
              <a:rPr lang="es-ES" sz="1600" b="1" dirty="0">
                <a:solidFill>
                  <a:schemeClr val="accent1"/>
                </a:solidFill>
                <a:latin typeface="Raleway "/>
              </a:rPr>
              <a:t> </a:t>
            </a:r>
            <a:r>
              <a:rPr lang="es-ES" sz="1600" b="1" dirty="0" err="1">
                <a:solidFill>
                  <a:schemeClr val="accent1"/>
                </a:solidFill>
                <a:latin typeface="Raleway "/>
              </a:rPr>
              <a:t>roadmap</a:t>
            </a:r>
            <a:r>
              <a:rPr lang="es-ES" sz="1600" b="1" dirty="0">
                <a:solidFill>
                  <a:schemeClr val="accent1"/>
                </a:solidFill>
                <a:latin typeface="Raleway "/>
              </a:rPr>
              <a:t> , </a:t>
            </a:r>
            <a:r>
              <a:rPr lang="es-ES" sz="1600" b="1" dirty="0" err="1">
                <a:solidFill>
                  <a:schemeClr val="accent1"/>
                </a:solidFill>
                <a:latin typeface="Raleway "/>
              </a:rPr>
              <a:t>you</a:t>
            </a:r>
            <a:r>
              <a:rPr lang="es-ES" sz="1600" b="1" dirty="0">
                <a:solidFill>
                  <a:schemeClr val="accent1"/>
                </a:solidFill>
                <a:latin typeface="Raleway "/>
              </a:rPr>
              <a:t> can </a:t>
            </a:r>
            <a:r>
              <a:rPr lang="es-ES" sz="1600" b="1" dirty="0" err="1">
                <a:solidFill>
                  <a:schemeClr val="accent1"/>
                </a:solidFill>
                <a:latin typeface="Raleway "/>
              </a:rPr>
              <a:t>read</a:t>
            </a:r>
            <a:r>
              <a:rPr lang="es-ES" sz="1600" b="1" dirty="0">
                <a:solidFill>
                  <a:schemeClr val="accent1"/>
                </a:solidFill>
                <a:latin typeface="Raleway "/>
              </a:rPr>
              <a:t> </a:t>
            </a:r>
            <a:r>
              <a:rPr lang="es-ES" sz="1600" b="1" dirty="0" err="1">
                <a:solidFill>
                  <a:schemeClr val="accent1"/>
                </a:solidFill>
                <a:latin typeface="Raleway "/>
              </a:rPr>
              <a:t>the</a:t>
            </a:r>
            <a:r>
              <a:rPr lang="es-ES" sz="1600" b="1" dirty="0">
                <a:solidFill>
                  <a:schemeClr val="accent1"/>
                </a:solidFill>
                <a:latin typeface="Raleway "/>
              </a:rPr>
              <a:t> </a:t>
            </a:r>
            <a:r>
              <a:rPr lang="es-ES" sz="1600" b="1" dirty="0" err="1">
                <a:solidFill>
                  <a:schemeClr val="accent1"/>
                </a:solidFill>
                <a:latin typeface="Raleway "/>
              </a:rPr>
              <a:t>insightful</a:t>
            </a:r>
            <a:r>
              <a:rPr lang="es-ES" sz="1600" b="1" dirty="0">
                <a:solidFill>
                  <a:schemeClr val="accent1"/>
                </a:solidFill>
                <a:latin typeface="Raleway "/>
              </a:rPr>
              <a:t> </a:t>
            </a:r>
            <a:r>
              <a:rPr lang="es-ES" sz="1600" b="1" dirty="0" err="1">
                <a:solidFill>
                  <a:schemeClr val="accent1"/>
                </a:solidFill>
                <a:latin typeface="Raleway "/>
              </a:rPr>
              <a:t>articles</a:t>
            </a:r>
            <a:r>
              <a:rPr lang="es-ES" sz="1600" b="1" dirty="0">
                <a:solidFill>
                  <a:schemeClr val="accent1"/>
                </a:solidFill>
                <a:latin typeface="Raleway "/>
              </a:rPr>
              <a:t> </a:t>
            </a:r>
            <a:r>
              <a:rPr lang="es-ES" sz="1600" b="1" dirty="0" err="1">
                <a:solidFill>
                  <a:schemeClr val="accent1"/>
                </a:solidFill>
                <a:latin typeface="Raleway "/>
              </a:rPr>
              <a:t>from</a:t>
            </a:r>
            <a:r>
              <a:rPr lang="es-ES" sz="1600" b="1" dirty="0">
                <a:solidFill>
                  <a:schemeClr val="accent1"/>
                </a:solidFill>
                <a:latin typeface="Raleway "/>
              </a:rPr>
              <a:t> Business </a:t>
            </a:r>
            <a:r>
              <a:rPr lang="es-ES" sz="1600" b="1" dirty="0" err="1">
                <a:solidFill>
                  <a:schemeClr val="accent1"/>
                </a:solidFill>
                <a:latin typeface="Raleway "/>
              </a:rPr>
              <a:t>Map</a:t>
            </a:r>
            <a:r>
              <a:rPr lang="es-ES" sz="1600" b="1" dirty="0">
                <a:solidFill>
                  <a:schemeClr val="accent1"/>
                </a:solidFill>
                <a:latin typeface="Raleway "/>
              </a:rPr>
              <a:t>. </a:t>
            </a:r>
            <a:r>
              <a:rPr lang="es-ES" sz="1600" i="1" dirty="0">
                <a:solidFill>
                  <a:schemeClr val="accent1"/>
                </a:solidFill>
                <a:latin typeface="Raleway "/>
                <a:hlinkClick r:id="rId3">
                  <a:extLst>
                    <a:ext uri="{A12FA001-AC4F-418D-AE19-62706E023703}">
                      <ahyp:hlinkClr xmlns:ahyp="http://schemas.microsoft.com/office/drawing/2018/hyperlinkcolor" val="tx"/>
                    </a:ext>
                  </a:extLst>
                </a:hlinkClick>
              </a:rPr>
              <a:t>What </a:t>
            </a:r>
            <a:r>
              <a:rPr lang="es-ES" sz="1600" b="0" i="1" dirty="0">
                <a:solidFill>
                  <a:schemeClr val="accent1"/>
                </a:solidFill>
                <a:latin typeface="Raleway "/>
                <a:hlinkClick r:id="rId3">
                  <a:extLst>
                    <a:ext uri="{A12FA001-AC4F-418D-AE19-62706E023703}">
                      <ahyp:hlinkClr xmlns:ahyp="http://schemas.microsoft.com/office/drawing/2018/hyperlinkcolor" val="tx"/>
                    </a:ext>
                  </a:extLst>
                </a:hlinkClick>
              </a:rPr>
              <a:t>is a strategic Roadmap</a:t>
            </a:r>
            <a:r>
              <a:rPr lang="es-ES" sz="1600" i="1" dirty="0">
                <a:solidFill>
                  <a:schemeClr val="accent1"/>
                </a:solidFill>
                <a:latin typeface="Raleway "/>
                <a:hlinkClick r:id="rId3">
                  <a:extLst>
                    <a:ext uri="{A12FA001-AC4F-418D-AE19-62706E023703}">
                      <ahyp:hlinkClr xmlns:ahyp="http://schemas.microsoft.com/office/drawing/2018/hyperlinkcolor" val="tx"/>
                    </a:ext>
                  </a:extLst>
                </a:hlinkClick>
              </a:rPr>
              <a:t>?</a:t>
            </a:r>
            <a:r>
              <a:rPr lang="es-ES" sz="1600" dirty="0">
                <a:solidFill>
                  <a:schemeClr val="accent1"/>
                </a:solidFill>
                <a:latin typeface="Raleway "/>
              </a:rPr>
              <a:t> (</a:t>
            </a:r>
            <a:r>
              <a:rPr lang="es-ES" sz="1600" dirty="0" err="1">
                <a:solidFill>
                  <a:srgbClr val="000000"/>
                </a:solidFill>
                <a:latin typeface="Raleway "/>
              </a:rPr>
              <a:t>Source</a:t>
            </a:r>
            <a:r>
              <a:rPr lang="es-ES" sz="1600" b="0" dirty="0">
                <a:solidFill>
                  <a:srgbClr val="000000"/>
                </a:solidFill>
                <a:latin typeface="Raleway "/>
              </a:rPr>
              <a:t>: Business </a:t>
            </a:r>
            <a:r>
              <a:rPr lang="es-ES" sz="1600" b="0" dirty="0" err="1">
                <a:solidFill>
                  <a:srgbClr val="000000"/>
                </a:solidFill>
                <a:latin typeface="Raleway "/>
              </a:rPr>
              <a:t>Map</a:t>
            </a:r>
            <a:r>
              <a:rPr lang="es-ES" sz="1600" dirty="0">
                <a:solidFill>
                  <a:srgbClr val="000000"/>
                </a:solidFill>
                <a:latin typeface="Raleway "/>
              </a:rPr>
              <a:t>) </a:t>
            </a:r>
            <a:r>
              <a:rPr lang="es-ES" sz="1600" b="1" dirty="0">
                <a:solidFill>
                  <a:srgbClr val="000000"/>
                </a:solidFill>
                <a:latin typeface="Raleway "/>
              </a:rPr>
              <a:t>and </a:t>
            </a:r>
            <a:r>
              <a:rPr lang="es-ES" sz="1600" b="1" dirty="0" err="1">
                <a:solidFill>
                  <a:srgbClr val="000000"/>
                </a:solidFill>
                <a:latin typeface="Raleway "/>
              </a:rPr>
              <a:t>from</a:t>
            </a:r>
            <a:r>
              <a:rPr lang="es-ES" sz="1600" b="1" dirty="0">
                <a:solidFill>
                  <a:srgbClr val="000000"/>
                </a:solidFill>
                <a:latin typeface="Raleway "/>
              </a:rPr>
              <a:t> </a:t>
            </a:r>
            <a:r>
              <a:rPr lang="es-ES" sz="1600" b="1" dirty="0" err="1">
                <a:solidFill>
                  <a:srgbClr val="000000"/>
                </a:solidFill>
                <a:latin typeface="Raleway "/>
              </a:rPr>
              <a:t>Roadmunk</a:t>
            </a:r>
            <a:r>
              <a:rPr lang="es-ES" sz="1600" dirty="0">
                <a:solidFill>
                  <a:srgbClr val="000000"/>
                </a:solidFill>
                <a:latin typeface="Raleway "/>
              </a:rPr>
              <a:t>. </a:t>
            </a:r>
            <a:r>
              <a:rPr lang="es-ES" sz="1600" i="1" dirty="0">
                <a:solidFill>
                  <a:srgbClr val="000000"/>
                </a:solidFill>
                <a:latin typeface="Raleway "/>
                <a:hlinkClick r:id="rId4">
                  <a:extLst>
                    <a:ext uri="{A12FA001-AC4F-418D-AE19-62706E023703}">
                      <ahyp:hlinkClr xmlns:ahyp="http://schemas.microsoft.com/office/drawing/2018/hyperlinkcolor" val="tx"/>
                    </a:ext>
                  </a:extLst>
                </a:hlinkClick>
              </a:rPr>
              <a:t>What a business Roadmap</a:t>
            </a:r>
            <a:r>
              <a:rPr lang="es-ES" sz="1600" dirty="0">
                <a:solidFill>
                  <a:srgbClr val="000000"/>
                </a:solidFill>
                <a:latin typeface="Raleway "/>
                <a:hlinkClick r:id="rId4">
                  <a:extLst>
                    <a:ext uri="{A12FA001-AC4F-418D-AE19-62706E023703}">
                      <ahyp:hlinkClr xmlns:ahyp="http://schemas.microsoft.com/office/drawing/2018/hyperlinkcolor" val="tx"/>
                    </a:ext>
                  </a:extLst>
                </a:hlinkClick>
              </a:rPr>
              <a:t>?</a:t>
            </a:r>
            <a:r>
              <a:rPr lang="es-ES" sz="1600" dirty="0">
                <a:solidFill>
                  <a:srgbClr val="000000"/>
                </a:solidFill>
                <a:latin typeface="Raleway "/>
              </a:rPr>
              <a:t> (</a:t>
            </a:r>
            <a:r>
              <a:rPr lang="es-ES" sz="1600" dirty="0" err="1">
                <a:solidFill>
                  <a:srgbClr val="000000"/>
                </a:solidFill>
                <a:latin typeface="Raleway "/>
              </a:rPr>
              <a:t>Source</a:t>
            </a:r>
            <a:r>
              <a:rPr lang="es-ES" sz="1600" dirty="0">
                <a:solidFill>
                  <a:srgbClr val="000000"/>
                </a:solidFill>
                <a:latin typeface="Raleway "/>
              </a:rPr>
              <a:t>: </a:t>
            </a:r>
            <a:r>
              <a:rPr lang="es-ES" sz="1600" dirty="0" err="1">
                <a:solidFill>
                  <a:srgbClr val="000000"/>
                </a:solidFill>
                <a:latin typeface="Raleway "/>
              </a:rPr>
              <a:t>Roadmunk</a:t>
            </a:r>
            <a:r>
              <a:rPr lang="es-ES" sz="1600" dirty="0">
                <a:solidFill>
                  <a:srgbClr val="000000"/>
                </a:solidFill>
                <a:latin typeface="Raleway "/>
              </a:rPr>
              <a:t>).</a:t>
            </a:r>
            <a:endParaRPr lang="es-ES" sz="1600" b="0" dirty="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8" y="806565"/>
            <a:ext cx="9940047" cy="369332"/>
          </a:xfrm>
          <a:prstGeom prst="rect">
            <a:avLst/>
          </a:prstGeom>
          <a:noFill/>
        </p:spPr>
        <p:txBody>
          <a:bodyPr wrap="square" rtlCol="0">
            <a:spAutoFit/>
          </a:bodyPr>
          <a:lstStyle/>
          <a:p>
            <a:r>
              <a:rPr lang="en-US" b="1" dirty="0">
                <a:solidFill>
                  <a:schemeClr val="bg1"/>
                </a:solidFill>
              </a:rPr>
              <a:t>Definition and Purpose</a:t>
            </a:r>
          </a:p>
        </p:txBody>
      </p:sp>
    </p:spTree>
    <p:extLst>
      <p:ext uri="{BB962C8B-B14F-4D97-AF65-F5344CB8AC3E}">
        <p14:creationId xmlns:p14="http://schemas.microsoft.com/office/powerpoint/2010/main" val="1498264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1906047"/>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797206" y="4890462"/>
            <a:ext cx="10597587" cy="338554"/>
          </a:xfrm>
          <a:prstGeom prst="rect">
            <a:avLst/>
          </a:prstGeom>
          <a:noFill/>
        </p:spPr>
        <p:txBody>
          <a:bodyPr wrap="square" lIns="91440" tIns="45720" rIns="91440" bIns="45720" anchor="t">
            <a:spAutoFit/>
          </a:bodyPr>
          <a:lstStyle/>
          <a:p>
            <a:pPr algn="just"/>
            <a:r>
              <a:rPr lang="es-ES" sz="1600" dirty="0">
                <a:solidFill>
                  <a:schemeClr val="accent1"/>
                </a:solidFill>
              </a:rPr>
              <a:t>Define </a:t>
            </a:r>
            <a:r>
              <a:rPr lang="es-ES" sz="1600" dirty="0" err="1">
                <a:solidFill>
                  <a:schemeClr val="accent1"/>
                </a:solidFill>
              </a:rPr>
              <a:t>your</a:t>
            </a:r>
            <a:r>
              <a:rPr lang="es-ES" sz="1600" dirty="0">
                <a:solidFill>
                  <a:schemeClr val="accent1"/>
                </a:solidFill>
              </a:rPr>
              <a:t> </a:t>
            </a:r>
            <a:r>
              <a:rPr lang="es-ES" sz="1600" dirty="0" err="1">
                <a:solidFill>
                  <a:schemeClr val="accent1"/>
                </a:solidFill>
              </a:rPr>
              <a:t>business</a:t>
            </a:r>
            <a:r>
              <a:rPr lang="es-ES" sz="1600" dirty="0">
                <a:solidFill>
                  <a:schemeClr val="accent1"/>
                </a:solidFill>
              </a:rPr>
              <a:t> </a:t>
            </a:r>
            <a:r>
              <a:rPr lang="es-ES" sz="1600" dirty="0" err="1">
                <a:solidFill>
                  <a:schemeClr val="accent1"/>
                </a:solidFill>
              </a:rPr>
              <a:t>strategy</a:t>
            </a:r>
            <a:r>
              <a:rPr lang="es-ES" sz="1600" dirty="0">
                <a:solidFill>
                  <a:schemeClr val="accent1"/>
                </a:solidFill>
              </a:rPr>
              <a:t> </a:t>
            </a:r>
            <a:r>
              <a:rPr lang="es-ES" sz="1600" dirty="0" err="1">
                <a:solidFill>
                  <a:schemeClr val="accent1"/>
                </a:solidFill>
              </a:rPr>
              <a:t>based</a:t>
            </a:r>
            <a:r>
              <a:rPr lang="es-ES" sz="1600" dirty="0">
                <a:solidFill>
                  <a:schemeClr val="accent1"/>
                </a:solidFill>
              </a:rPr>
              <a:t> </a:t>
            </a:r>
            <a:r>
              <a:rPr lang="es-ES" sz="1600" dirty="0" err="1">
                <a:solidFill>
                  <a:schemeClr val="accent1"/>
                </a:solidFill>
              </a:rPr>
              <a:t>on</a:t>
            </a:r>
            <a:r>
              <a:rPr lang="es-ES" sz="1600" dirty="0">
                <a:solidFill>
                  <a:schemeClr val="accent1"/>
                </a:solidFill>
              </a:rPr>
              <a:t> </a:t>
            </a:r>
            <a:r>
              <a:rPr lang="es-ES" sz="1600" dirty="0" err="1">
                <a:solidFill>
                  <a:schemeClr val="accent1"/>
                </a:solidFill>
              </a:rPr>
              <a:t>collected</a:t>
            </a:r>
            <a:r>
              <a:rPr lang="es-ES" sz="1600" dirty="0">
                <a:solidFill>
                  <a:schemeClr val="accent1"/>
                </a:solidFill>
              </a:rPr>
              <a:t> </a:t>
            </a:r>
            <a:r>
              <a:rPr lang="es-ES" sz="1600" dirty="0" err="1">
                <a:solidFill>
                  <a:schemeClr val="accent1"/>
                </a:solidFill>
              </a:rPr>
              <a:t>information</a:t>
            </a:r>
            <a:r>
              <a:rPr lang="es-ES" sz="1600" dirty="0">
                <a:solidFill>
                  <a:schemeClr val="accent1"/>
                </a:solidFill>
              </a:rPr>
              <a:t>.</a:t>
            </a: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1">
            <a:extLst>
              <a:ext uri="{FF2B5EF4-FFF2-40B4-BE49-F238E27FC236}">
                <a16:creationId xmlns:a16="http://schemas.microsoft.com/office/drawing/2014/main" id="{4FDADC8F-FF8D-7ADC-0964-AAFCEB39CAE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n-GB" sz="3400" dirty="0"/>
              <a:t>Key Aspects of the </a:t>
            </a:r>
            <a:r>
              <a:rPr lang="es-ES" sz="3400" dirty="0" err="1"/>
              <a:t>Strategic</a:t>
            </a:r>
            <a:r>
              <a:rPr lang="es-ES" sz="3400" dirty="0"/>
              <a:t> </a:t>
            </a:r>
            <a:r>
              <a:rPr lang="es-ES" sz="3400" dirty="0" err="1"/>
              <a:t>Roadmapping</a:t>
            </a:r>
            <a:endParaRPr lang="es-ES" sz="3400" dirty="0"/>
          </a:p>
        </p:txBody>
      </p:sp>
    </p:spTree>
    <p:extLst>
      <p:ext uri="{BB962C8B-B14F-4D97-AF65-F5344CB8AC3E}">
        <p14:creationId xmlns:p14="http://schemas.microsoft.com/office/powerpoint/2010/main" val="298560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512286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en-US" sz="3400" dirty="0"/>
              <a:t>The role of vision, mission, and values</a:t>
            </a:r>
            <a:endParaRPr lang="sl-SI" sz="3400" dirty="0"/>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3526932230"/>
              </p:ext>
            </p:extLst>
          </p:nvPr>
        </p:nvGraphicFramePr>
        <p:xfrm>
          <a:off x="-1" y="858129"/>
          <a:ext cx="12105249" cy="5354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507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634439"/>
          </a:xfrm>
          <a:prstGeom prst="rect">
            <a:avLst/>
          </a:prstGeom>
          <a:noFill/>
          <a:ln>
            <a:solidFill>
              <a:schemeClr val="bg2"/>
            </a:solidFill>
          </a:ln>
        </p:spPr>
        <p:txBody>
          <a:bodyPr wrap="square">
            <a:spAutoFit/>
          </a:bodyPr>
          <a:lstStyle/>
          <a:p>
            <a:pPr algn="just">
              <a:lnSpc>
                <a:spcPct val="150000"/>
              </a:lnSpc>
            </a:pPr>
            <a:r>
              <a:rPr lang="es-ES" sz="1600" dirty="0" err="1">
                <a:solidFill>
                  <a:schemeClr val="accent1"/>
                </a:solidFill>
              </a:rPr>
              <a:t>The</a:t>
            </a:r>
            <a:r>
              <a:rPr lang="es-ES" sz="1600" dirty="0">
                <a:solidFill>
                  <a:schemeClr val="accent1"/>
                </a:solidFill>
              </a:rPr>
              <a:t> </a:t>
            </a:r>
            <a:r>
              <a:rPr lang="es-ES" sz="1600" dirty="0" err="1">
                <a:solidFill>
                  <a:schemeClr val="accent1"/>
                </a:solidFill>
              </a:rPr>
              <a:t>strategic</a:t>
            </a:r>
            <a:r>
              <a:rPr lang="es-ES" sz="1600" dirty="0">
                <a:solidFill>
                  <a:schemeClr val="accent1"/>
                </a:solidFill>
              </a:rPr>
              <a:t> </a:t>
            </a:r>
            <a:r>
              <a:rPr lang="es-ES" sz="1600" dirty="0" err="1">
                <a:solidFill>
                  <a:schemeClr val="accent1"/>
                </a:solidFill>
              </a:rPr>
              <a:t>roadmapping</a:t>
            </a:r>
            <a:r>
              <a:rPr lang="es-ES" sz="1600" dirty="0">
                <a:solidFill>
                  <a:schemeClr val="accent1"/>
                </a:solidFill>
              </a:rPr>
              <a:t> </a:t>
            </a:r>
            <a:r>
              <a:rPr lang="es-ES" sz="1600" dirty="0" err="1">
                <a:solidFill>
                  <a:schemeClr val="accent1"/>
                </a:solidFill>
              </a:rPr>
              <a:t>pathway</a:t>
            </a:r>
            <a:r>
              <a:rPr lang="es-ES" sz="1600" dirty="0">
                <a:solidFill>
                  <a:schemeClr val="accent1"/>
                </a:solidFill>
              </a:rPr>
              <a:t> in </a:t>
            </a:r>
            <a:r>
              <a:rPr lang="es-ES" sz="1600" dirty="0" err="1">
                <a:solidFill>
                  <a:schemeClr val="accent1"/>
                </a:solidFill>
              </a:rPr>
              <a:t>business</a:t>
            </a:r>
            <a:r>
              <a:rPr lang="es-ES" sz="1600" dirty="0">
                <a:solidFill>
                  <a:schemeClr val="accent1"/>
                </a:solidFill>
              </a:rPr>
              <a:t> </a:t>
            </a:r>
            <a:r>
              <a:rPr lang="es-ES" sz="1600" dirty="0" err="1">
                <a:solidFill>
                  <a:schemeClr val="accent1"/>
                </a:solidFill>
              </a:rPr>
              <a:t>includes</a:t>
            </a:r>
            <a:r>
              <a:rPr lang="es-ES" sz="1600" dirty="0">
                <a:solidFill>
                  <a:schemeClr val="accent1"/>
                </a:solidFill>
              </a:rPr>
              <a:t> </a:t>
            </a:r>
            <a:r>
              <a:rPr lang="es-ES" sz="1600" dirty="0" err="1">
                <a:solidFill>
                  <a:schemeClr val="accent1"/>
                </a:solidFill>
              </a:rPr>
              <a:t>different</a:t>
            </a:r>
            <a:r>
              <a:rPr lang="es-ES" sz="1600" dirty="0">
                <a:solidFill>
                  <a:schemeClr val="accent1"/>
                </a:solidFill>
              </a:rPr>
              <a:t> </a:t>
            </a:r>
            <a:r>
              <a:rPr lang="es-ES" sz="1600" dirty="0" err="1">
                <a:solidFill>
                  <a:schemeClr val="accent1"/>
                </a:solidFill>
              </a:rPr>
              <a:t>steps</a:t>
            </a:r>
            <a:r>
              <a:rPr lang="es-ES" sz="1600" dirty="0">
                <a:solidFill>
                  <a:schemeClr val="accent1"/>
                </a:solidFill>
              </a:rPr>
              <a:t>:</a:t>
            </a:r>
          </a:p>
          <a:p>
            <a:pPr algn="just">
              <a:lnSpc>
                <a:spcPct val="150000"/>
              </a:lnSpc>
            </a:pPr>
            <a:endParaRPr lang="es-ES" sz="1600" dirty="0">
              <a:solidFill>
                <a:schemeClr val="accent1"/>
              </a:solidFill>
            </a:endParaRPr>
          </a:p>
          <a:p>
            <a:pPr marL="457200" indent="-457200" algn="just">
              <a:lnSpc>
                <a:spcPct val="150000"/>
              </a:lnSpc>
              <a:buAutoNum type="arabicPeriod"/>
            </a:pPr>
            <a:r>
              <a:rPr lang="es-ES" sz="1600" dirty="0" err="1">
                <a:solidFill>
                  <a:schemeClr val="accent1"/>
                </a:solidFill>
              </a:rPr>
              <a:t>Definition</a:t>
            </a:r>
            <a:r>
              <a:rPr lang="es-ES" sz="1600" dirty="0">
                <a:solidFill>
                  <a:schemeClr val="accent1"/>
                </a:solidFill>
              </a:rPr>
              <a:t> </a:t>
            </a:r>
            <a:r>
              <a:rPr lang="es-ES" sz="1600" dirty="0" err="1">
                <a:solidFill>
                  <a:schemeClr val="accent1"/>
                </a:solidFill>
              </a:rPr>
              <a:t>of</a:t>
            </a:r>
            <a:r>
              <a:rPr lang="es-ES" sz="1600" dirty="0">
                <a:solidFill>
                  <a:schemeClr val="accent1"/>
                </a:solidFill>
              </a:rPr>
              <a:t> </a:t>
            </a:r>
            <a:r>
              <a:rPr lang="es-ES" sz="1600" dirty="0" err="1">
                <a:solidFill>
                  <a:schemeClr val="accent1"/>
                </a:solidFill>
              </a:rPr>
              <a:t>your</a:t>
            </a:r>
            <a:r>
              <a:rPr lang="es-ES" sz="1600" dirty="0">
                <a:solidFill>
                  <a:schemeClr val="accent1"/>
                </a:solidFill>
              </a:rPr>
              <a:t> </a:t>
            </a:r>
            <a:r>
              <a:rPr lang="es-ES" sz="1600" b="1" dirty="0" err="1">
                <a:solidFill>
                  <a:schemeClr val="accent1"/>
                </a:solidFill>
              </a:rPr>
              <a:t>Vision</a:t>
            </a:r>
            <a:r>
              <a:rPr lang="es-ES" sz="1600" b="1" dirty="0">
                <a:solidFill>
                  <a:schemeClr val="accent1"/>
                </a:solidFill>
              </a:rPr>
              <a:t>, </a:t>
            </a:r>
            <a:r>
              <a:rPr lang="en-US" sz="1600" b="1" dirty="0">
                <a:solidFill>
                  <a:schemeClr val="accent1"/>
                </a:solidFill>
              </a:rPr>
              <a:t>Mission and Value</a:t>
            </a:r>
          </a:p>
          <a:p>
            <a:pPr marL="457200" indent="-457200" algn="just">
              <a:lnSpc>
                <a:spcPct val="150000"/>
              </a:lnSpc>
              <a:buAutoNum type="arabicPeriod"/>
            </a:pPr>
            <a:r>
              <a:rPr lang="es-ES" sz="1600" b="1" dirty="0" err="1">
                <a:solidFill>
                  <a:schemeClr val="accent1"/>
                </a:solidFill>
              </a:rPr>
              <a:t>Internal</a:t>
            </a:r>
            <a:r>
              <a:rPr lang="es-ES" sz="1600" b="1" dirty="0">
                <a:solidFill>
                  <a:schemeClr val="accent1"/>
                </a:solidFill>
              </a:rPr>
              <a:t> and </a:t>
            </a:r>
            <a:r>
              <a:rPr lang="es-ES" sz="1600" b="1" dirty="0" err="1">
                <a:solidFill>
                  <a:schemeClr val="accent1"/>
                </a:solidFill>
              </a:rPr>
              <a:t>External</a:t>
            </a:r>
            <a:r>
              <a:rPr lang="es-ES" sz="1600" b="1" dirty="0">
                <a:solidFill>
                  <a:schemeClr val="accent1"/>
                </a:solidFill>
              </a:rPr>
              <a:t> </a:t>
            </a:r>
            <a:r>
              <a:rPr lang="es-ES" sz="1600" b="1" dirty="0" err="1">
                <a:solidFill>
                  <a:schemeClr val="accent1"/>
                </a:solidFill>
              </a:rPr>
              <a:t>Analysis</a:t>
            </a:r>
            <a:r>
              <a:rPr lang="en-US" sz="1600" b="1" dirty="0">
                <a:solidFill>
                  <a:schemeClr val="accent1"/>
                </a:solidFill>
              </a:rPr>
              <a:t> </a:t>
            </a:r>
            <a:r>
              <a:rPr lang="en-US" sz="1600" dirty="0">
                <a:solidFill>
                  <a:schemeClr val="accent1"/>
                </a:solidFill>
              </a:rPr>
              <a:t>and competence</a:t>
            </a:r>
          </a:p>
          <a:p>
            <a:pPr marL="457200" indent="-457200" algn="just">
              <a:lnSpc>
                <a:spcPct val="150000"/>
              </a:lnSpc>
              <a:buAutoNum type="arabicPeriod"/>
            </a:pPr>
            <a:r>
              <a:rPr lang="en-US" sz="1600" dirty="0">
                <a:solidFill>
                  <a:schemeClr val="accent1"/>
                </a:solidFill>
              </a:rPr>
              <a:t>Definition of your </a:t>
            </a:r>
            <a:r>
              <a:rPr lang="en-US" sz="1600" b="1" dirty="0">
                <a:solidFill>
                  <a:schemeClr val="accent1"/>
                </a:solidFill>
              </a:rPr>
              <a:t>Objectives and Strategy</a:t>
            </a:r>
          </a:p>
          <a:p>
            <a:pPr marL="457200" indent="-457200" algn="just">
              <a:lnSpc>
                <a:spcPct val="150000"/>
              </a:lnSpc>
              <a:buAutoNum type="arabicPeriod"/>
            </a:pPr>
            <a:r>
              <a:rPr lang="en-US" sz="1600" b="1" dirty="0">
                <a:solidFill>
                  <a:schemeClr val="accent1"/>
                </a:solidFill>
              </a:rPr>
              <a:t>Implementation and monitoring</a:t>
            </a:r>
          </a:p>
          <a:p>
            <a:pPr marL="457200" indent="-457200" algn="just">
              <a:lnSpc>
                <a:spcPct val="150000"/>
              </a:lnSpc>
              <a:buAutoNum type="arabicPeriod"/>
            </a:pPr>
            <a:r>
              <a:rPr lang="en-US" sz="1600" dirty="0">
                <a:solidFill>
                  <a:schemeClr val="accent1"/>
                </a:solidFill>
              </a:rPr>
              <a:t>Elaboration of your </a:t>
            </a:r>
            <a:r>
              <a:rPr lang="en-US" sz="1600" b="1" dirty="0">
                <a:solidFill>
                  <a:schemeClr val="accent1"/>
                </a:solidFill>
              </a:rPr>
              <a:t>Action Plan</a:t>
            </a:r>
            <a:endParaRPr lang="es-ES" sz="1600" b="1" dirty="0">
              <a:solidFill>
                <a:schemeClr val="accent1"/>
              </a:solidFill>
            </a:endParaRPr>
          </a:p>
        </p:txBody>
      </p:sp>
      <p:sp>
        <p:nvSpPr>
          <p:cNvPr id="5" name="Título 1">
            <a:extLst>
              <a:ext uri="{FF2B5EF4-FFF2-40B4-BE49-F238E27FC236}">
                <a16:creationId xmlns:a16="http://schemas.microsoft.com/office/drawing/2014/main" id="{672424E6-A67D-CDFB-1EBE-FBB3BD511C28}"/>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n-GB" sz="3400" dirty="0"/>
              <a:t>Key Aspects of the </a:t>
            </a:r>
            <a:r>
              <a:rPr lang="es-ES" sz="3400" dirty="0" err="1"/>
              <a:t>Strategic</a:t>
            </a:r>
            <a:r>
              <a:rPr lang="es-ES" sz="3400" dirty="0"/>
              <a:t> </a:t>
            </a:r>
            <a:r>
              <a:rPr lang="es-ES" sz="3400" dirty="0" err="1"/>
              <a:t>Roadmapping</a:t>
            </a:r>
            <a:endParaRPr lang="es-ES" sz="3400" dirty="0"/>
          </a:p>
        </p:txBody>
      </p:sp>
    </p:spTree>
    <p:extLst>
      <p:ext uri="{BB962C8B-B14F-4D97-AF65-F5344CB8AC3E}">
        <p14:creationId xmlns:p14="http://schemas.microsoft.com/office/powerpoint/2010/main" val="2000040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es-ES" sz="3400" i="0" u="none" strike="noStrike" baseline="0" dirty="0"/>
              <a:t>1. </a:t>
            </a:r>
            <a:r>
              <a:rPr lang="es-ES" sz="3400" i="0" u="none" strike="noStrike" baseline="0" dirty="0" err="1"/>
              <a:t>Mission</a:t>
            </a:r>
            <a:r>
              <a:rPr lang="es-ES" sz="3400" i="0" u="none" strike="noStrike" baseline="0" dirty="0"/>
              <a:t>, </a:t>
            </a:r>
            <a:r>
              <a:rPr lang="es-ES" sz="3400" dirty="0" err="1"/>
              <a:t>V</a:t>
            </a:r>
            <a:r>
              <a:rPr lang="es-ES" sz="3400" i="0" u="none" strike="noStrike" baseline="0" dirty="0" err="1"/>
              <a:t>ision</a:t>
            </a:r>
            <a:r>
              <a:rPr lang="es-ES" sz="3400" i="0" u="none" strike="noStrike" baseline="0" dirty="0"/>
              <a:t> and </a:t>
            </a:r>
            <a:r>
              <a:rPr lang="es-ES" sz="3400" dirty="0" err="1"/>
              <a:t>V</a:t>
            </a:r>
            <a:r>
              <a:rPr lang="es-ES" sz="3400" i="0" u="none" strike="noStrike" baseline="0" dirty="0" err="1"/>
              <a:t>alues</a:t>
            </a:r>
            <a:endParaRPr lang="es-ES" sz="3400" dirty="0"/>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spTree>
    <p:extLst>
      <p:ext uri="{BB962C8B-B14F-4D97-AF65-F5344CB8AC3E}">
        <p14:creationId xmlns:p14="http://schemas.microsoft.com/office/powerpoint/2010/main" val="209798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107827"/>
            <a:ext cx="10771909" cy="1325563"/>
          </a:xfrm>
        </p:spPr>
        <p:txBody>
          <a:bodyPr>
            <a:normAutofit/>
          </a:bodyPr>
          <a:lstStyle/>
          <a:p>
            <a:r>
              <a:rPr lang="es-ES" sz="3400" i="0" u="none" strike="noStrike" baseline="0" dirty="0"/>
              <a:t>1. </a:t>
            </a:r>
            <a:r>
              <a:rPr lang="es-ES" sz="3400" i="0" u="none" strike="noStrike" baseline="0" dirty="0" err="1"/>
              <a:t>Mission</a:t>
            </a:r>
            <a:r>
              <a:rPr lang="es-ES" sz="3400" i="0" u="none" strike="noStrike" baseline="0" dirty="0"/>
              <a:t>, </a:t>
            </a:r>
            <a:r>
              <a:rPr lang="es-ES" sz="3400" dirty="0" err="1"/>
              <a:t>V</a:t>
            </a:r>
            <a:r>
              <a:rPr lang="es-ES" sz="3400" i="0" u="none" strike="noStrike" baseline="0" dirty="0" err="1"/>
              <a:t>ision</a:t>
            </a:r>
            <a:r>
              <a:rPr lang="es-ES" sz="3400" i="0" u="none" strike="noStrike" baseline="0" dirty="0"/>
              <a:t> and </a:t>
            </a:r>
            <a:r>
              <a:rPr lang="es-ES" sz="3400" dirty="0" err="1"/>
              <a:t>V</a:t>
            </a:r>
            <a:r>
              <a:rPr lang="es-ES" sz="3400" i="0" u="none" strike="noStrike" baseline="0" dirty="0" err="1"/>
              <a:t>alues</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979502"/>
            <a:ext cx="10855036" cy="4351338"/>
          </a:xfrm>
        </p:spPr>
        <p:txBody>
          <a:bodyPr vert="horz" lIns="91440" tIns="45720" rIns="91440" bIns="45720" rtlCol="0" anchor="t">
            <a:noAutofit/>
          </a:bodyPr>
          <a:lstStyle/>
          <a:p>
            <a:pPr marL="0" indent="0" algn="just">
              <a:lnSpc>
                <a:spcPct val="150000"/>
              </a:lnSpc>
              <a:buNone/>
            </a:pPr>
            <a:r>
              <a:rPr lang="en-GB" sz="1600" b="0" i="0" u="none" strike="noStrike" baseline="0" dirty="0">
                <a:solidFill>
                  <a:srgbClr val="000000"/>
                </a:solidFill>
              </a:rPr>
              <a:t>To start a new business, the first thing is to define the </a:t>
            </a:r>
            <a:r>
              <a:rPr lang="en-GB" sz="1600" i="0" u="none" strike="noStrike" baseline="0" dirty="0">
                <a:solidFill>
                  <a:srgbClr val="000000"/>
                </a:solidFill>
              </a:rPr>
              <a:t>main objective of the company</a:t>
            </a:r>
            <a:r>
              <a:rPr lang="en-GB" sz="1600" b="0" i="0" u="none" strike="noStrike" baseline="0" dirty="0">
                <a:solidFill>
                  <a:srgbClr val="000000"/>
                </a:solidFill>
              </a:rPr>
              <a:t>, around which the whole project will revolve. To do this, it is important to have very well identified the concepts of </a:t>
            </a:r>
            <a:r>
              <a:rPr lang="en-GB" sz="1600" i="0" u="none" strike="noStrike" baseline="0" dirty="0">
                <a:solidFill>
                  <a:srgbClr val="000000"/>
                </a:solidFill>
              </a:rPr>
              <a:t>mission, vision and values</a:t>
            </a:r>
            <a:r>
              <a:rPr lang="en-GB" sz="1600" b="0" i="0" u="none" strike="noStrike" baseline="0" dirty="0">
                <a:solidFill>
                  <a:srgbClr val="000000"/>
                </a:solidFill>
              </a:rPr>
              <a:t>, which will be the foundations on which the strategic plan will be built (see Section Sustainable innovation culture in the company: Vision, mission, and values of this module). </a:t>
            </a:r>
            <a:endParaRPr lang="en-US"/>
          </a:p>
          <a:p>
            <a:pPr marL="0" indent="0" algn="just">
              <a:lnSpc>
                <a:spcPct val="150000"/>
              </a:lnSpc>
              <a:buNone/>
            </a:pPr>
            <a:r>
              <a:rPr lang="en-GB" sz="1600" b="0" dirty="0">
                <a:solidFill>
                  <a:srgbClr val="000000"/>
                </a:solidFill>
              </a:rPr>
              <a:t>Once these concepts are defined, the actions of the whole team will be directed towards achieving the </a:t>
            </a:r>
            <a:r>
              <a:rPr lang="en-GB" sz="1600" dirty="0">
                <a:solidFill>
                  <a:schemeClr val="accent1"/>
                </a:solidFill>
              </a:rPr>
              <a:t>planned objectives</a:t>
            </a:r>
            <a:r>
              <a:rPr lang="en-GB" sz="1600" b="0" dirty="0">
                <a:solidFill>
                  <a:schemeClr val="accent1"/>
                </a:solidFill>
              </a:rPr>
              <a:t>. </a:t>
            </a:r>
          </a:p>
          <a:p>
            <a:pPr marL="0" indent="0" algn="just">
              <a:lnSpc>
                <a:spcPct val="150000"/>
              </a:lnSpc>
              <a:buNone/>
            </a:pPr>
            <a:r>
              <a:rPr lang="en-GB" sz="1600" dirty="0">
                <a:solidFill>
                  <a:srgbClr val="000000"/>
                </a:solidFill>
              </a:rPr>
              <a:t>What are the mission, vision and values of a company?</a:t>
            </a:r>
            <a:r>
              <a:rPr lang="en-GB" sz="1600" b="0" dirty="0">
                <a:solidFill>
                  <a:srgbClr val="000000"/>
                </a:solidFill>
              </a:rPr>
              <a:t> These are strategic, organisational and psychological factors of your long-term business strategy. Through strategic management, we will be able to achieve the goals and objectives set, in order to turn obstacles into opportunities. These 3 concepts are always linked to each other, and working on these aspects will help us to clarify our business pathway and how far we want to go. </a:t>
            </a:r>
          </a:p>
          <a:p>
            <a:pPr marL="0" indent="0" algn="just">
              <a:lnSpc>
                <a:spcPct val="150000"/>
              </a:lnSpc>
              <a:buNone/>
            </a:pPr>
            <a:r>
              <a:rPr lang="en-GB" sz="1600" b="0" dirty="0">
                <a:solidFill>
                  <a:srgbClr val="000000"/>
                </a:solidFill>
                <a:latin typeface="Raleway"/>
              </a:rPr>
              <a:t>Check this </a:t>
            </a:r>
            <a:r>
              <a:rPr lang="en-GB" sz="1600" b="0" dirty="0">
                <a:solidFill>
                  <a:srgbClr val="000000"/>
                </a:solidFill>
                <a:latin typeface="Raleway"/>
                <a:hlinkClick r:id="rId2"/>
              </a:rPr>
              <a:t>video</a:t>
            </a:r>
            <a:r>
              <a:rPr lang="en-GB" sz="1600" b="0" dirty="0">
                <a:solidFill>
                  <a:srgbClr val="000000"/>
                </a:solidFill>
                <a:latin typeface="Raleway"/>
              </a:rPr>
              <a:t> and pay attention to the recommendations of the business strategist Ana </a:t>
            </a:r>
            <a:r>
              <a:rPr lang="en-GB" sz="1600" b="0" err="1">
                <a:solidFill>
                  <a:srgbClr val="000000"/>
                </a:solidFill>
                <a:latin typeface="Raleway"/>
              </a:rPr>
              <a:t>Trenza</a:t>
            </a:r>
            <a:r>
              <a:rPr lang="en-GB" sz="1600" b="0" dirty="0">
                <a:solidFill>
                  <a:srgbClr val="000000"/>
                </a:solidFill>
                <a:latin typeface="Raleway"/>
              </a:rPr>
              <a:t> on how to define your company mission, vision and values. </a:t>
            </a:r>
            <a:endParaRPr lang="es-ES" sz="160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buNone/>
            </a:pPr>
            <a:endParaRPr lang="es-ES" sz="1600" b="0" i="0" u="none" strike="noStrike" baseline="0" dirty="0">
              <a:solidFill>
                <a:srgbClr val="000000"/>
              </a:solidFill>
              <a:latin typeface="+mj-lt"/>
            </a:endParaRPr>
          </a:p>
        </p:txBody>
      </p:sp>
    </p:spTree>
    <p:extLst>
      <p:ext uri="{BB962C8B-B14F-4D97-AF65-F5344CB8AC3E}">
        <p14:creationId xmlns:p14="http://schemas.microsoft.com/office/powerpoint/2010/main" val="907719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173908" y="3301252"/>
            <a:ext cx="10731433" cy="4844374"/>
          </a:xfrm>
        </p:spPr>
        <p:txBody>
          <a:bodyPr vert="horz" lIns="91440" tIns="45720" rIns="91440" bIns="45720" rtlCol="0" anchor="t">
            <a:noAutofit/>
          </a:bodyPr>
          <a:lstStyle/>
          <a:p>
            <a:pPr marL="0" indent="0" algn="just">
              <a:lnSpc>
                <a:spcPct val="150000"/>
              </a:lnSpc>
              <a:buNone/>
            </a:pPr>
            <a:r>
              <a:rPr lang="es-ES" sz="1600" b="1" dirty="0">
                <a:latin typeface="Raleway "/>
              </a:rPr>
              <a:t>b)     </a:t>
            </a:r>
            <a:r>
              <a:rPr lang="es-ES" sz="1600" b="1" dirty="0" err="1">
                <a:latin typeface="Raleway "/>
              </a:rPr>
              <a:t>Defining</a:t>
            </a:r>
            <a:r>
              <a:rPr lang="es-ES" sz="1600" b="1" dirty="0">
                <a:latin typeface="Raleway "/>
              </a:rPr>
              <a:t> </a:t>
            </a:r>
            <a:r>
              <a:rPr lang="es-ES" sz="1600" b="1" dirty="0" err="1">
                <a:latin typeface="Raleway "/>
              </a:rPr>
              <a:t>the</a:t>
            </a:r>
            <a:r>
              <a:rPr lang="es-ES" sz="1600" b="1" dirty="0">
                <a:latin typeface="Raleway "/>
              </a:rPr>
              <a:t> </a:t>
            </a:r>
            <a:r>
              <a:rPr lang="es-ES" sz="1600" b="1" dirty="0" err="1">
                <a:latin typeface="Raleway "/>
              </a:rPr>
              <a:t>company’s</a:t>
            </a:r>
            <a:r>
              <a:rPr lang="es-ES" sz="1600" b="1" dirty="0">
                <a:latin typeface="Raleway "/>
              </a:rPr>
              <a:t> </a:t>
            </a:r>
            <a:r>
              <a:rPr lang="es-ES" sz="1600" b="1" dirty="0" err="1">
                <a:latin typeface="Raleway "/>
              </a:rPr>
              <a:t>vision</a:t>
            </a:r>
            <a:endParaRPr lang="es-ES" sz="1600" b="1" dirty="0">
              <a:latin typeface="Raleway "/>
            </a:endParaRPr>
          </a:p>
          <a:p>
            <a:pPr marL="0" indent="0" algn="just">
              <a:lnSpc>
                <a:spcPct val="150000"/>
              </a:lnSpc>
              <a:spcBef>
                <a:spcPts val="500"/>
              </a:spcBef>
              <a:buNone/>
            </a:pPr>
            <a:r>
              <a:rPr lang="en-GB" sz="1600" b="0" dirty="0">
                <a:solidFill>
                  <a:srgbClr val="000000"/>
                </a:solidFill>
                <a:latin typeface="Raleway "/>
              </a:rPr>
              <a:t>The vision of the future of a company is the image you have imagined of your company in the long term, and with it you define where you want to take it or position it. </a:t>
            </a:r>
          </a:p>
          <a:p>
            <a:pPr marL="0" indent="0" algn="just">
              <a:lnSpc>
                <a:spcPct val="150000"/>
              </a:lnSpc>
              <a:spcBef>
                <a:spcPts val="500"/>
              </a:spcBef>
              <a:buNone/>
            </a:pPr>
            <a:r>
              <a:rPr lang="en-GB" sz="1600" b="0" dirty="0">
                <a:solidFill>
                  <a:srgbClr val="000000"/>
                </a:solidFill>
                <a:latin typeface="Raleway "/>
              </a:rPr>
              <a:t>What will your company become in the future? Where do you see your company in a few years' time? </a:t>
            </a:r>
          </a:p>
          <a:p>
            <a:pPr marL="0" indent="0" algn="just">
              <a:lnSpc>
                <a:spcPct val="150000"/>
              </a:lnSpc>
              <a:spcBef>
                <a:spcPts val="500"/>
              </a:spcBef>
              <a:buNone/>
            </a:pPr>
            <a:r>
              <a:rPr lang="en-GB" sz="1600" dirty="0">
                <a:solidFill>
                  <a:srgbClr val="000000"/>
                </a:solidFill>
                <a:latin typeface="Raleway "/>
              </a:rPr>
              <a:t>The vision must be realistic, but also ambitious and motivating</a:t>
            </a:r>
            <a:r>
              <a:rPr lang="en-GB" sz="1600" b="0" dirty="0">
                <a:solidFill>
                  <a:srgbClr val="000000"/>
                </a:solidFill>
                <a:latin typeface="Raleway "/>
              </a:rPr>
              <a:t>, as its function is to guide the team to achieve it.</a:t>
            </a: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dirty="0">
                <a:solidFill>
                  <a:schemeClr val="accent1"/>
                </a:solidFill>
                <a:latin typeface="Raleway "/>
              </a:rPr>
              <a:t>Key </a:t>
            </a:r>
            <a:r>
              <a:rPr lang="es-ES" sz="1600" b="1" dirty="0" err="1">
                <a:solidFill>
                  <a:schemeClr val="accent1"/>
                </a:solidFill>
                <a:latin typeface="Raleway "/>
              </a:rPr>
              <a:t>elements</a:t>
            </a:r>
            <a:r>
              <a:rPr lang="es-ES" sz="1600" b="1" dirty="0">
                <a:solidFill>
                  <a:schemeClr val="accent1"/>
                </a:solidFill>
                <a:latin typeface="Raleway "/>
              </a:rPr>
              <a:t> </a:t>
            </a:r>
            <a:r>
              <a:rPr lang="es-ES" sz="1600" b="1" dirty="0" err="1">
                <a:solidFill>
                  <a:schemeClr val="accent1"/>
                </a:solidFill>
                <a:latin typeface="Raleway "/>
              </a:rPr>
              <a:t>to</a:t>
            </a:r>
            <a:r>
              <a:rPr lang="es-ES" sz="1600" b="1" dirty="0">
                <a:solidFill>
                  <a:schemeClr val="accent1"/>
                </a:solidFill>
                <a:latin typeface="Raleway "/>
              </a:rPr>
              <a:t> define </a:t>
            </a:r>
            <a:r>
              <a:rPr lang="es-ES" sz="1600" b="1" dirty="0" err="1">
                <a:solidFill>
                  <a:schemeClr val="accent1"/>
                </a:solidFill>
                <a:latin typeface="Raleway "/>
              </a:rPr>
              <a:t>your</a:t>
            </a:r>
            <a:r>
              <a:rPr lang="es-ES" sz="1600" b="1" dirty="0">
                <a:solidFill>
                  <a:schemeClr val="accent1"/>
                </a:solidFill>
                <a:latin typeface="Raleway "/>
              </a:rPr>
              <a:t> </a:t>
            </a:r>
            <a:r>
              <a:rPr lang="es-ES" sz="1600" b="1" dirty="0" err="1">
                <a:solidFill>
                  <a:schemeClr val="accent1"/>
                </a:solidFill>
                <a:latin typeface="Raleway "/>
              </a:rPr>
              <a:t>mission</a:t>
            </a:r>
            <a:r>
              <a:rPr lang="es-ES" sz="1600" b="1" dirty="0">
                <a:solidFill>
                  <a:schemeClr val="accent1"/>
                </a:solidFill>
                <a:latin typeface="Raleway "/>
              </a:rPr>
              <a:t>, </a:t>
            </a:r>
            <a:r>
              <a:rPr lang="es-ES" sz="1600" b="1" dirty="0" err="1">
                <a:solidFill>
                  <a:schemeClr val="accent1"/>
                </a:solidFill>
                <a:latin typeface="Raleway "/>
              </a:rPr>
              <a:t>vision</a:t>
            </a:r>
            <a:r>
              <a:rPr lang="es-ES" sz="1600" b="1" dirty="0">
                <a:solidFill>
                  <a:schemeClr val="accent1"/>
                </a:solidFill>
                <a:latin typeface="Raleway "/>
              </a:rPr>
              <a:t> and </a:t>
            </a:r>
            <a:r>
              <a:rPr lang="es-ES" sz="1600" b="1" dirty="0" err="1">
                <a:solidFill>
                  <a:schemeClr val="accent1"/>
                </a:solidFill>
                <a:latin typeface="Raleway "/>
              </a:rPr>
              <a:t>values</a:t>
            </a:r>
            <a:r>
              <a:rPr lang="es-ES" sz="1600" b="1" dirty="0">
                <a:solidFill>
                  <a:schemeClr val="accent1"/>
                </a:solidFill>
                <a:latin typeface="Raleway "/>
              </a:rPr>
              <a:t> </a:t>
            </a:r>
          </a:p>
        </p:txBody>
      </p:sp>
      <p:sp>
        <p:nvSpPr>
          <p:cNvPr id="10" name="CuadroTexto 9">
            <a:extLst>
              <a:ext uri="{FF2B5EF4-FFF2-40B4-BE49-F238E27FC236}">
                <a16:creationId xmlns:a16="http://schemas.microsoft.com/office/drawing/2014/main" id="{9C737523-5BBD-6373-8A7B-7E49215BE65D}"/>
              </a:ext>
            </a:extLst>
          </p:cNvPr>
          <p:cNvSpPr txBox="1"/>
          <p:nvPr/>
        </p:nvSpPr>
        <p:spPr>
          <a:xfrm>
            <a:off x="1168938" y="937766"/>
            <a:ext cx="10726995" cy="2024016"/>
          </a:xfrm>
          <a:prstGeom prst="rect">
            <a:avLst/>
          </a:prstGeom>
          <a:noFill/>
        </p:spPr>
        <p:txBody>
          <a:bodyPr wrap="square" lIns="91440" tIns="45720" rIns="91440" bIns="45720" anchor="t">
            <a:spAutoFit/>
          </a:bodyPr>
          <a:lstStyle/>
          <a:p>
            <a:pPr marL="342900" indent="-342900" algn="just">
              <a:lnSpc>
                <a:spcPct val="150000"/>
              </a:lnSpc>
              <a:buAutoNum type="alphaLcParenR"/>
            </a:pPr>
            <a:r>
              <a:rPr lang="es-ES" sz="1600" b="1" i="0" u="none" strike="noStrike" baseline="0" dirty="0" err="1">
                <a:solidFill>
                  <a:schemeClr val="bg1"/>
                </a:solidFill>
                <a:latin typeface="Raleway "/>
              </a:rPr>
              <a:t>Defining</a:t>
            </a:r>
            <a:r>
              <a:rPr lang="es-ES" sz="1600" b="1" i="0" u="none" strike="noStrike" baseline="0" dirty="0">
                <a:solidFill>
                  <a:schemeClr val="bg1"/>
                </a:solidFill>
                <a:latin typeface="Raleway "/>
              </a:rPr>
              <a:t> </a:t>
            </a:r>
            <a:r>
              <a:rPr lang="es-ES" sz="1600" b="1" i="0" u="none" strike="noStrike" baseline="0" dirty="0" err="1">
                <a:solidFill>
                  <a:schemeClr val="bg1"/>
                </a:solidFill>
                <a:latin typeface="Raleway "/>
              </a:rPr>
              <a:t>the</a:t>
            </a:r>
            <a:r>
              <a:rPr lang="es-ES" sz="1600" b="1" i="0" u="none" strike="noStrike" baseline="0" dirty="0">
                <a:solidFill>
                  <a:schemeClr val="bg1"/>
                </a:solidFill>
                <a:latin typeface="Raleway "/>
              </a:rPr>
              <a:t> </a:t>
            </a:r>
            <a:r>
              <a:rPr lang="es-ES" sz="1600" b="1" i="0" u="none" strike="noStrike" baseline="0" dirty="0" err="1">
                <a:solidFill>
                  <a:schemeClr val="bg1"/>
                </a:solidFill>
                <a:latin typeface="Raleway "/>
              </a:rPr>
              <a:t>company's</a:t>
            </a:r>
            <a:r>
              <a:rPr lang="es-ES" sz="1600" b="1" i="0" u="none" strike="noStrike" baseline="0" dirty="0">
                <a:solidFill>
                  <a:schemeClr val="bg1"/>
                </a:solidFill>
                <a:latin typeface="Raleway "/>
              </a:rPr>
              <a:t> </a:t>
            </a:r>
            <a:r>
              <a:rPr lang="es-ES" sz="1600" b="1" i="0" u="none" strike="noStrike" baseline="0" dirty="0" err="1">
                <a:solidFill>
                  <a:schemeClr val="bg1"/>
                </a:solidFill>
                <a:latin typeface="Raleway "/>
              </a:rPr>
              <a:t>mission</a:t>
            </a:r>
            <a:endParaRPr lang="es-ES" sz="1600" b="1" i="0" u="none" strike="noStrike" baseline="0" dirty="0">
              <a:solidFill>
                <a:schemeClr val="bg1"/>
              </a:solidFill>
              <a:latin typeface="Raleway "/>
            </a:endParaRPr>
          </a:p>
          <a:p>
            <a:pPr algn="just">
              <a:lnSpc>
                <a:spcPct val="150000"/>
              </a:lnSpc>
              <a:spcBef>
                <a:spcPts val="500"/>
              </a:spcBef>
            </a:pPr>
            <a:r>
              <a:rPr lang="en-GB" sz="1600" b="0" dirty="0">
                <a:solidFill>
                  <a:srgbClr val="000000"/>
                </a:solidFill>
                <a:latin typeface="Raleway "/>
              </a:rPr>
              <a:t>The mission of a company should be the “raison d'être”, the reason why you created it. Use the following questions to help you build your mission: Why did you create your company? What is the reason for your company's existence? </a:t>
            </a:r>
          </a:p>
          <a:p>
            <a:pPr algn="just">
              <a:lnSpc>
                <a:spcPct val="150000"/>
              </a:lnSpc>
              <a:spcBef>
                <a:spcPts val="500"/>
              </a:spcBef>
            </a:pPr>
            <a:r>
              <a:rPr lang="en-GB" sz="1600" dirty="0">
                <a:solidFill>
                  <a:srgbClr val="000000"/>
                </a:solidFill>
                <a:latin typeface="Raleway "/>
              </a:rPr>
              <a:t>The mission (present) is the path your company will take to realise its vision (future).</a:t>
            </a:r>
          </a:p>
        </p:txBody>
      </p:sp>
    </p:spTree>
    <p:extLst>
      <p:ext uri="{BB962C8B-B14F-4D97-AF65-F5344CB8AC3E}">
        <p14:creationId xmlns:p14="http://schemas.microsoft.com/office/powerpoint/2010/main" val="17360484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0" y="1099141"/>
            <a:ext cx="10242249" cy="4844374"/>
          </a:xfrm>
        </p:spPr>
        <p:txBody>
          <a:bodyPr vert="horz" lIns="91440" tIns="45720" rIns="91440" bIns="45720" rtlCol="0" anchor="t">
            <a:noAutofit/>
          </a:bodyPr>
          <a:lstStyle/>
          <a:p>
            <a:pPr marL="0" indent="0" algn="l">
              <a:lnSpc>
                <a:spcPct val="150000"/>
              </a:lnSpc>
              <a:buNone/>
            </a:pPr>
            <a:r>
              <a:rPr lang="es-ES" sz="1600" b="1" i="0" u="none" strike="noStrike" baseline="0" dirty="0">
                <a:latin typeface="Raleway "/>
              </a:rPr>
              <a:t>c)     </a:t>
            </a:r>
            <a:r>
              <a:rPr lang="es-ES" sz="1600" b="1" i="0" u="none" strike="noStrike" baseline="0" dirty="0" err="1">
                <a:latin typeface="Raleway "/>
              </a:rPr>
              <a:t>Defining</a:t>
            </a:r>
            <a:r>
              <a:rPr lang="es-ES" sz="1600" b="1" i="0" u="none" strike="noStrike" baseline="0" dirty="0">
                <a:latin typeface="Raleway "/>
              </a:rPr>
              <a:t> </a:t>
            </a:r>
            <a:r>
              <a:rPr lang="es-ES" sz="1600" b="1" i="0" u="none" strike="noStrike" baseline="0" dirty="0" err="1">
                <a:latin typeface="Raleway "/>
              </a:rPr>
              <a:t>the</a:t>
            </a:r>
            <a:r>
              <a:rPr lang="es-ES" sz="1600" b="1" i="0" u="none" strike="noStrike" baseline="0" dirty="0">
                <a:latin typeface="Raleway "/>
              </a:rPr>
              <a:t> </a:t>
            </a:r>
            <a:r>
              <a:rPr lang="es-ES" sz="1600" b="1" i="0" u="none" strike="noStrike" baseline="0" dirty="0" err="1">
                <a:latin typeface="Raleway "/>
              </a:rPr>
              <a:t>company’s</a:t>
            </a:r>
            <a:r>
              <a:rPr lang="es-ES" sz="1600" b="1" i="0" u="none" strike="noStrike" baseline="0" dirty="0">
                <a:latin typeface="Raleway "/>
              </a:rPr>
              <a:t> </a:t>
            </a:r>
            <a:r>
              <a:rPr lang="es-ES" sz="1600" b="1" i="0" u="none" strike="noStrike" baseline="0" dirty="0" err="1">
                <a:latin typeface="Raleway "/>
              </a:rPr>
              <a:t>values</a:t>
            </a:r>
            <a:endParaRPr lang="es-ES" sz="1600" b="1" i="0" u="none" strike="noStrike" baseline="0" dirty="0">
              <a:latin typeface="Raleway "/>
            </a:endParaRPr>
          </a:p>
          <a:p>
            <a:pPr marL="0" indent="0" algn="just">
              <a:lnSpc>
                <a:spcPct val="150000"/>
              </a:lnSpc>
              <a:spcBef>
                <a:spcPts val="500"/>
              </a:spcBef>
              <a:buNone/>
            </a:pPr>
            <a:r>
              <a:rPr lang="en-GB" sz="1600" b="0" i="0" u="none" strike="noStrike" baseline="0" dirty="0">
                <a:solidFill>
                  <a:srgbClr val="000000"/>
                </a:solidFill>
                <a:latin typeface="Raleway "/>
              </a:rPr>
              <a:t>Establish the </a:t>
            </a:r>
            <a:r>
              <a:rPr lang="en-GB" sz="1600" i="0" u="none" strike="noStrike" baseline="0" dirty="0">
                <a:solidFill>
                  <a:srgbClr val="000000"/>
                </a:solidFill>
                <a:latin typeface="Raleway "/>
              </a:rPr>
              <a:t>priorities, principles, limits and ethical principles </a:t>
            </a:r>
            <a:r>
              <a:rPr lang="en-GB" sz="1600" b="0" i="0" u="none" strike="noStrike" baseline="0" dirty="0">
                <a:solidFill>
                  <a:srgbClr val="000000"/>
                </a:solidFill>
                <a:latin typeface="Raleway "/>
              </a:rPr>
              <a:t>that will govern the day-to-day running of your company. From that moment on, they will be your code of conduct and will determine what you are willing to do and what you are not willing to do to achieve your objectives. </a:t>
            </a:r>
            <a:endParaRPr lang="es-ES" sz="1600" b="0" dirty="0">
              <a:solidFill>
                <a:srgbClr val="000000"/>
              </a:solidFill>
              <a:latin typeface="Raleway "/>
            </a:endParaRPr>
          </a:p>
          <a:p>
            <a:pPr marL="0" indent="0" algn="just">
              <a:lnSpc>
                <a:spcPct val="150000"/>
              </a:lnSpc>
              <a:spcBef>
                <a:spcPts val="500"/>
              </a:spcBef>
              <a:buNone/>
            </a:pPr>
            <a:r>
              <a:rPr lang="en-GB" sz="1600" b="0" i="0" u="none" strike="noStrike" baseline="0" dirty="0">
                <a:solidFill>
                  <a:srgbClr val="000000"/>
                </a:solidFill>
                <a:latin typeface="Raleway "/>
              </a:rPr>
              <a:t>Example: Passion, commitment, excellence, quality, innovation, etc.</a:t>
            </a:r>
            <a:endParaRPr lang="es-ES" sz="1600" b="0" i="0" u="none" strike="noStrike" baseline="0">
              <a:solidFill>
                <a:srgbClr val="000000"/>
              </a:solidFill>
              <a:latin typeface="Raleway "/>
            </a:endParaRP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dirty="0">
                <a:solidFill>
                  <a:schemeClr val="accent1"/>
                </a:solidFill>
                <a:latin typeface="Raleway "/>
              </a:rPr>
              <a:t>Key </a:t>
            </a:r>
            <a:r>
              <a:rPr lang="es-ES" sz="1600" b="1" dirty="0" err="1">
                <a:solidFill>
                  <a:schemeClr val="accent1"/>
                </a:solidFill>
                <a:latin typeface="Raleway "/>
              </a:rPr>
              <a:t>elements</a:t>
            </a:r>
            <a:r>
              <a:rPr lang="es-ES" sz="1600" b="1" dirty="0">
                <a:solidFill>
                  <a:schemeClr val="accent1"/>
                </a:solidFill>
                <a:latin typeface="Raleway "/>
              </a:rPr>
              <a:t> </a:t>
            </a:r>
            <a:r>
              <a:rPr lang="es-ES" sz="1600" b="1" dirty="0" err="1">
                <a:solidFill>
                  <a:schemeClr val="accent1"/>
                </a:solidFill>
                <a:latin typeface="Raleway "/>
              </a:rPr>
              <a:t>to</a:t>
            </a:r>
            <a:r>
              <a:rPr lang="es-ES" sz="1600" b="1" dirty="0">
                <a:solidFill>
                  <a:schemeClr val="accent1"/>
                </a:solidFill>
                <a:latin typeface="Raleway "/>
              </a:rPr>
              <a:t> define </a:t>
            </a:r>
            <a:r>
              <a:rPr lang="es-ES" sz="1600" b="1" dirty="0" err="1">
                <a:solidFill>
                  <a:schemeClr val="accent1"/>
                </a:solidFill>
                <a:latin typeface="Raleway "/>
              </a:rPr>
              <a:t>your</a:t>
            </a:r>
            <a:r>
              <a:rPr lang="es-ES" sz="1600" b="1" dirty="0">
                <a:solidFill>
                  <a:schemeClr val="accent1"/>
                </a:solidFill>
                <a:latin typeface="Raleway "/>
              </a:rPr>
              <a:t> </a:t>
            </a:r>
            <a:r>
              <a:rPr lang="es-ES" sz="1600" b="1" dirty="0" err="1">
                <a:solidFill>
                  <a:schemeClr val="accent1"/>
                </a:solidFill>
                <a:latin typeface="Raleway "/>
              </a:rPr>
              <a:t>mission</a:t>
            </a:r>
            <a:r>
              <a:rPr lang="es-ES" sz="1600" b="1" dirty="0">
                <a:solidFill>
                  <a:schemeClr val="accent1"/>
                </a:solidFill>
                <a:latin typeface="Raleway "/>
              </a:rPr>
              <a:t>, </a:t>
            </a:r>
            <a:r>
              <a:rPr lang="es-ES" sz="1600" b="1" dirty="0" err="1">
                <a:solidFill>
                  <a:schemeClr val="accent1"/>
                </a:solidFill>
                <a:latin typeface="Raleway "/>
              </a:rPr>
              <a:t>vision</a:t>
            </a:r>
            <a:r>
              <a:rPr lang="es-ES" sz="1600" b="1" dirty="0">
                <a:solidFill>
                  <a:schemeClr val="accent1"/>
                </a:solidFill>
                <a:latin typeface="Raleway "/>
              </a:rPr>
              <a:t> and </a:t>
            </a:r>
            <a:r>
              <a:rPr lang="es-ES" sz="1600" b="1" dirty="0" err="1">
                <a:solidFill>
                  <a:schemeClr val="accent1"/>
                </a:solidFill>
                <a:latin typeface="Raleway "/>
              </a:rPr>
              <a:t>values</a:t>
            </a:r>
            <a:r>
              <a:rPr lang="es-ES" sz="1600" b="1" dirty="0">
                <a:solidFill>
                  <a:schemeClr val="accent1"/>
                </a:solidFill>
                <a:latin typeface="Raleway "/>
              </a:rPr>
              <a:t> </a:t>
            </a:r>
          </a:p>
        </p:txBody>
      </p:sp>
    </p:spTree>
    <p:extLst>
      <p:ext uri="{BB962C8B-B14F-4D97-AF65-F5344CB8AC3E}">
        <p14:creationId xmlns:p14="http://schemas.microsoft.com/office/powerpoint/2010/main" val="304987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Competition</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787958" y="3162979"/>
            <a:ext cx="1887166" cy="369332"/>
          </a:xfrm>
          <a:prstGeom prst="rect">
            <a:avLst/>
          </a:prstGeom>
          <a:noFill/>
        </p:spPr>
        <p:txBody>
          <a:bodyPr wrap="square" rtlCol="0">
            <a:spAutoFit/>
          </a:bodyPr>
          <a:lstStyle/>
          <a:p>
            <a:r>
              <a:rPr lang="en-US" b="1">
                <a:solidFill>
                  <a:schemeClr val="bg2"/>
                </a:solidFill>
              </a:rPr>
              <a:t>SWOT Analysis</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19676639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a:normAutofit/>
          </a:bodyPr>
          <a:lstStyle/>
          <a:p>
            <a:pPr marL="0" indent="0" algn="just">
              <a:lnSpc>
                <a:spcPct val="150000"/>
              </a:lnSpc>
              <a:buNone/>
            </a:pPr>
            <a:r>
              <a:rPr lang="en-GB" sz="1600" b="0" dirty="0">
                <a:solidFill>
                  <a:srgbClr val="000000"/>
                </a:solidFill>
              </a:rPr>
              <a:t>It is important to carry out an analysis of the company, with the aim of finding out what its </a:t>
            </a:r>
            <a:r>
              <a:rPr lang="en-GB" sz="1600" dirty="0">
                <a:solidFill>
                  <a:srgbClr val="000000"/>
                </a:solidFill>
              </a:rPr>
              <a:t>situation or starting point </a:t>
            </a:r>
            <a:r>
              <a:rPr lang="en-GB" sz="1600" b="0" dirty="0">
                <a:solidFill>
                  <a:srgbClr val="000000"/>
                </a:solidFill>
              </a:rPr>
              <a:t>is, both </a:t>
            </a:r>
            <a:r>
              <a:rPr lang="en-GB" sz="1600" dirty="0">
                <a:solidFill>
                  <a:srgbClr val="000000"/>
                </a:solidFill>
              </a:rPr>
              <a:t>internally and externally</a:t>
            </a:r>
            <a:r>
              <a:rPr lang="en-GB" sz="1600" b="0" dirty="0">
                <a:solidFill>
                  <a:srgbClr val="000000"/>
                </a:solidFill>
              </a:rPr>
              <a:t>. </a:t>
            </a:r>
          </a:p>
          <a:p>
            <a:pPr algn="just">
              <a:lnSpc>
                <a:spcPct val="150000"/>
              </a:lnSpc>
            </a:pPr>
            <a:r>
              <a:rPr lang="en-GB" sz="1600" b="0" dirty="0">
                <a:solidFill>
                  <a:srgbClr val="000000"/>
                </a:solidFill>
              </a:rPr>
              <a:t>To conduct this analysis, the </a:t>
            </a:r>
            <a:r>
              <a:rPr lang="en-GB" sz="1600" dirty="0">
                <a:solidFill>
                  <a:srgbClr val="000000"/>
                </a:solidFill>
              </a:rPr>
              <a:t>SWOT tool</a:t>
            </a:r>
            <a:r>
              <a:rPr lang="en-GB" sz="1600" b="0" dirty="0">
                <a:solidFill>
                  <a:srgbClr val="000000"/>
                </a:solidFill>
              </a:rPr>
              <a:t> is appropriate to organise ideas and take action on those aspects in which specific actions must be taken. </a:t>
            </a:r>
          </a:p>
          <a:p>
            <a:pPr algn="just"/>
            <a:endParaRPr lang="es-ES" sz="1600" b="0" dirty="0">
              <a:solidFill>
                <a:srgbClr val="000000"/>
              </a:solidFill>
            </a:endParaRP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941618"/>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0" dirty="0">
                <a:solidFill>
                  <a:srgbClr val="000000"/>
                </a:solidFill>
                <a:latin typeface="Raleway "/>
              </a:rPr>
              <a:t>The SWOT analysis includes : </a:t>
            </a: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S: </a:t>
            </a:r>
            <a:r>
              <a:rPr lang="es-ES" sz="1600" b="1" i="0" u="none" strike="noStrike" baseline="0" dirty="0" err="1">
                <a:solidFill>
                  <a:schemeClr val="accent1"/>
                </a:solidFill>
                <a:latin typeface="Raleway "/>
              </a:rPr>
              <a:t>Strengths</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W:</a:t>
            </a:r>
            <a:r>
              <a:rPr lang="es-ES" sz="1600" b="1" i="0" u="none" strike="noStrike" baseline="0" dirty="0">
                <a:solidFill>
                  <a:schemeClr val="accent1"/>
                </a:solidFill>
                <a:latin typeface="Raleway "/>
              </a:rPr>
              <a:t> </a:t>
            </a:r>
            <a:r>
              <a:rPr lang="es-ES" sz="1600" b="1" i="0" u="none" strike="noStrike" baseline="0" dirty="0" err="1">
                <a:solidFill>
                  <a:schemeClr val="accent1"/>
                </a:solidFill>
                <a:latin typeface="Raleway "/>
              </a:rPr>
              <a:t>Weaknesses</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O: </a:t>
            </a:r>
            <a:r>
              <a:rPr lang="es-ES" sz="1600" b="1" i="0" u="none" strike="noStrike" baseline="0" dirty="0" err="1">
                <a:solidFill>
                  <a:schemeClr val="accent1"/>
                </a:solidFill>
                <a:latin typeface="Raleway "/>
              </a:rPr>
              <a:t>Opportunities</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accent1"/>
                </a:solidFill>
                <a:latin typeface="Raleway "/>
              </a:rPr>
              <a:t>	</a:t>
            </a:r>
            <a:r>
              <a:rPr lang="es-ES" sz="1600" b="1" i="0" u="none" strike="noStrike" baseline="0" dirty="0">
                <a:solidFill>
                  <a:schemeClr val="tx2"/>
                </a:solidFill>
                <a:latin typeface="Raleway "/>
              </a:rPr>
              <a:t>T: </a:t>
            </a:r>
            <a:r>
              <a:rPr lang="es-ES" sz="1600" b="1" i="0" u="none" strike="noStrike" baseline="0" dirty="0" err="1">
                <a:solidFill>
                  <a:schemeClr val="accent1"/>
                </a:solidFill>
                <a:latin typeface="Raleway "/>
              </a:rPr>
              <a:t>Threats</a:t>
            </a:r>
            <a:endParaRPr lang="es-ES" sz="1600" i="0" u="none" strike="noStrike" baseline="0" dirty="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3003771"/>
          </a:xfrm>
          <a:prstGeom prst="rect">
            <a:avLst/>
          </a:prstGeom>
          <a:noFill/>
        </p:spPr>
        <p:txBody>
          <a:bodyPr wrap="square">
            <a:spAutoFit/>
          </a:bodyPr>
          <a:lstStyle/>
          <a:p>
            <a:pPr algn="just">
              <a:lnSpc>
                <a:spcPct val="150000"/>
              </a:lnSpc>
            </a:pPr>
            <a:r>
              <a:rPr lang="en-GB" sz="1600" b="0" dirty="0">
                <a:solidFill>
                  <a:srgbClr val="000000"/>
                </a:solidFill>
              </a:rPr>
              <a:t>The </a:t>
            </a:r>
            <a:r>
              <a:rPr lang="en-GB" sz="1600" dirty="0">
                <a:solidFill>
                  <a:srgbClr val="000000"/>
                </a:solidFill>
              </a:rPr>
              <a:t>SWOT analysis, with the assessment of its 4 factors, help to make clear plans by </a:t>
            </a:r>
            <a:r>
              <a:rPr lang="en-GB" sz="1600" b="0" dirty="0">
                <a:solidFill>
                  <a:srgbClr val="000000"/>
                </a:solidFill>
              </a:rPr>
              <a:t>providing an overview of:</a:t>
            </a:r>
          </a:p>
          <a:p>
            <a:pPr marL="285750" indent="-285750" algn="just">
              <a:lnSpc>
                <a:spcPct val="150000"/>
              </a:lnSpc>
              <a:buFontTx/>
              <a:buChar char="-"/>
            </a:pPr>
            <a:r>
              <a:rPr lang="en-GB" sz="1600" b="0" dirty="0">
                <a:solidFill>
                  <a:srgbClr val="000000"/>
                </a:solidFill>
              </a:rPr>
              <a:t>what are the </a:t>
            </a:r>
            <a:r>
              <a:rPr lang="en-GB" sz="1600" dirty="0">
                <a:solidFill>
                  <a:srgbClr val="000000"/>
                </a:solidFill>
              </a:rPr>
              <a:t>key</a:t>
            </a:r>
            <a:r>
              <a:rPr lang="en-GB" sz="1600" b="0" dirty="0">
                <a:solidFill>
                  <a:srgbClr val="000000"/>
                </a:solidFill>
              </a:rPr>
              <a:t> aspects of your business, what your business </a:t>
            </a:r>
            <a:r>
              <a:rPr lang="en-GB" sz="1600" dirty="0">
                <a:solidFill>
                  <a:srgbClr val="000000"/>
                </a:solidFill>
              </a:rPr>
              <a:t>does best now, </a:t>
            </a:r>
            <a:r>
              <a:rPr lang="en-GB" sz="1600" b="0" dirty="0">
                <a:solidFill>
                  <a:srgbClr val="000000"/>
                </a:solidFill>
              </a:rPr>
              <a:t>where your business works well, and what you should exploit or strengthen</a:t>
            </a:r>
          </a:p>
          <a:p>
            <a:pPr marL="285750" indent="-285750" algn="just">
              <a:lnSpc>
                <a:spcPct val="150000"/>
              </a:lnSpc>
              <a:buFontTx/>
              <a:buChar char="-"/>
            </a:pPr>
            <a:r>
              <a:rPr lang="en-GB" sz="1600" dirty="0">
                <a:solidFill>
                  <a:srgbClr val="000000"/>
                </a:solidFill>
              </a:rPr>
              <a:t>a</a:t>
            </a:r>
            <a:r>
              <a:rPr lang="en-GB" sz="1600" b="0" dirty="0">
                <a:solidFill>
                  <a:srgbClr val="000000"/>
                </a:solidFill>
              </a:rPr>
              <a:t>t which level your competitors are or where they can be better than you. The analysis should lead you to conclusions on how to improve that situation. </a:t>
            </a:r>
          </a:p>
        </p:txBody>
      </p:sp>
    </p:spTree>
    <p:extLst>
      <p:ext uri="{BB962C8B-B14F-4D97-AF65-F5344CB8AC3E}">
        <p14:creationId xmlns:p14="http://schemas.microsoft.com/office/powerpoint/2010/main" val="1710182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vert="horz" lIns="91440" tIns="45720" rIns="91440" bIns="45720" rtlCol="0" anchor="t">
            <a:normAutofit/>
          </a:bodyPr>
          <a:lstStyle/>
          <a:p>
            <a:pPr>
              <a:lnSpc>
                <a:spcPct val="150000"/>
              </a:lnSpc>
            </a:pPr>
            <a:r>
              <a:rPr lang="en-GB" sz="1600" i="0" u="none" strike="noStrike" baseline="0" dirty="0"/>
              <a:t>Internal analysis</a:t>
            </a:r>
          </a:p>
          <a:p>
            <a:pPr marL="0" indent="0" algn="just">
              <a:lnSpc>
                <a:spcPct val="150000"/>
              </a:lnSpc>
              <a:buNone/>
            </a:pPr>
            <a:r>
              <a:rPr lang="en-GB" sz="1600" i="0" u="none" strike="noStrike" baseline="0" dirty="0">
                <a:solidFill>
                  <a:srgbClr val="000000"/>
                </a:solidFill>
              </a:rPr>
              <a:t>Weaknesses and strengths </a:t>
            </a:r>
            <a:r>
              <a:rPr lang="en-GB" sz="1600" b="0" i="0" u="none" strike="noStrike" baseline="0" dirty="0">
                <a:solidFill>
                  <a:srgbClr val="000000"/>
                </a:solidFill>
              </a:rPr>
              <a:t>belong to the </a:t>
            </a:r>
            <a:r>
              <a:rPr lang="en-GB" sz="1600" i="0" u="none" strike="noStrike" baseline="0" dirty="0">
                <a:solidFill>
                  <a:srgbClr val="000000"/>
                </a:solidFill>
              </a:rPr>
              <a:t>internal environment of the company</a:t>
            </a:r>
            <a:r>
              <a:rPr lang="en-GB" sz="1600" b="0" i="0" u="none" strike="noStrike" baseline="0" dirty="0">
                <a:solidFill>
                  <a:srgbClr val="000000"/>
                </a:solidFill>
              </a:rPr>
              <a:t>, when carrying out the analysis of </a:t>
            </a:r>
            <a:r>
              <a:rPr lang="en-GB" sz="1600" i="0" u="none" strike="noStrike" baseline="0" dirty="0">
                <a:solidFill>
                  <a:srgbClr val="000000"/>
                </a:solidFill>
              </a:rPr>
              <a:t>resources and capabilities</a:t>
            </a:r>
            <a:r>
              <a:rPr lang="en-GB" sz="1600" b="0" i="0" u="none" strike="noStrike" baseline="0" dirty="0">
                <a:solidFill>
                  <a:srgbClr val="000000"/>
                </a:solidFill>
              </a:rPr>
              <a:t>; </a:t>
            </a:r>
            <a:r>
              <a:rPr lang="en-GB" sz="1600" b="0" dirty="0">
                <a:solidFill>
                  <a:srgbClr val="000000"/>
                </a:solidFill>
              </a:rPr>
              <a:t>you</a:t>
            </a:r>
            <a:r>
              <a:rPr lang="en-GB" sz="1600" b="0" i="0" u="none" strike="noStrike" baseline="0" dirty="0">
                <a:solidFill>
                  <a:srgbClr val="000000"/>
                </a:solidFill>
              </a:rPr>
              <a:t> must consider a wide range of factors related to aspects of production, marketing, financing, general organisational aspects, etc.</a:t>
            </a:r>
          </a:p>
          <a:p>
            <a:pPr>
              <a:lnSpc>
                <a:spcPct val="150000"/>
              </a:lnSpc>
            </a:pPr>
            <a:endParaRPr lang="en-GB" sz="1600" b="0" i="0" u="none" strike="noStrike" baseline="0" dirty="0">
              <a:solidFill>
                <a:srgbClr val="000000"/>
              </a:solidFill>
            </a:endParaRPr>
          </a:p>
          <a:p>
            <a:pPr>
              <a:lnSpc>
                <a:spcPct val="150000"/>
              </a:lnSpc>
            </a:pPr>
            <a:r>
              <a:rPr lang="en-GB" sz="1600" i="0" u="none" strike="noStrike" baseline="0" dirty="0"/>
              <a:t>External analysis</a:t>
            </a:r>
          </a:p>
          <a:p>
            <a:pPr marL="0" indent="0" algn="just">
              <a:lnSpc>
                <a:spcPct val="150000"/>
              </a:lnSpc>
              <a:buNone/>
            </a:pPr>
            <a:r>
              <a:rPr lang="en-GB" sz="1600" i="0" u="none" strike="noStrike" baseline="0" dirty="0">
                <a:solidFill>
                  <a:srgbClr val="000000"/>
                </a:solidFill>
              </a:rPr>
              <a:t>Threats and opportunities </a:t>
            </a:r>
            <a:r>
              <a:rPr lang="en-GB" sz="1600" b="0" i="0" u="none" strike="noStrike" baseline="0" dirty="0">
                <a:solidFill>
                  <a:srgbClr val="000000"/>
                </a:solidFill>
              </a:rPr>
              <a:t>always belong to the </a:t>
            </a:r>
            <a:r>
              <a:rPr lang="en-GB" sz="1600" i="0" u="none" strike="noStrike" baseline="0" dirty="0">
                <a:solidFill>
                  <a:srgbClr val="000000"/>
                </a:solidFill>
              </a:rPr>
              <a:t>company's external environment</a:t>
            </a:r>
            <a:r>
              <a:rPr lang="en-GB" sz="1600" b="0" i="0" u="none" strike="noStrike" baseline="0" dirty="0">
                <a:solidFill>
                  <a:srgbClr val="000000"/>
                </a:solidFill>
              </a:rPr>
              <a:t>, and the company must overcome or take advantage of them by anticipating them.</a:t>
            </a: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Tree>
    <p:extLst>
      <p:ext uri="{BB962C8B-B14F-4D97-AF65-F5344CB8AC3E}">
        <p14:creationId xmlns:p14="http://schemas.microsoft.com/office/powerpoint/2010/main" val="3675920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vert="horz" lIns="91440" tIns="45720" rIns="91440" bIns="45720" rtlCol="0" anchor="t">
            <a:normAutofit/>
          </a:bodyPr>
          <a:lstStyle/>
          <a:p>
            <a:pPr marL="342900" indent="-342900" algn="just">
              <a:lnSpc>
                <a:spcPct val="150000"/>
              </a:lnSpc>
              <a:buFont typeface="Arial" panose="020B0604020202020204" pitchFamily="34" charset="0"/>
              <a:buAutoNum type="arabicPeriod"/>
            </a:pPr>
            <a:r>
              <a:rPr lang="en-GB" sz="1600" dirty="0"/>
              <a:t>Strengths</a:t>
            </a:r>
            <a:r>
              <a:rPr lang="en-GB" sz="1600" b="0" dirty="0">
                <a:solidFill>
                  <a:srgbClr val="000000"/>
                </a:solidFill>
              </a:rPr>
              <a:t>: These are capacities, resources, positions achieved and, consequently, competitive advantages that should and can be used to exploit opportunities.</a:t>
            </a:r>
            <a:endParaRPr lang="en-US"/>
          </a:p>
          <a:p>
            <a:pPr marL="342900" indent="-342900" algn="just">
              <a:lnSpc>
                <a:spcPct val="150000"/>
              </a:lnSpc>
              <a:buAutoNum type="arabicPeriod"/>
            </a:pPr>
            <a:r>
              <a:rPr lang="en-GB" sz="1600" dirty="0"/>
              <a:t>Weaknesses</a:t>
            </a:r>
            <a:r>
              <a:rPr lang="en-GB" sz="1600" b="0" dirty="0">
                <a:solidFill>
                  <a:srgbClr val="000000"/>
                </a:solidFill>
              </a:rPr>
              <a:t>: These are aspects that limit or reduce the capacity for effective development of the company's strategy, constitute a threat to the organisation and must, therefore, be controlled and overcome.</a:t>
            </a:r>
          </a:p>
          <a:p>
            <a:pPr marL="342900" indent="-342900" algn="just">
              <a:lnSpc>
                <a:spcPct val="150000"/>
              </a:lnSpc>
              <a:buFont typeface="Arial" panose="020B0604020202020204" pitchFamily="34" charset="0"/>
              <a:buAutoNum type="arabicPeriod"/>
            </a:pPr>
            <a:r>
              <a:rPr lang="en-GB" sz="1600" dirty="0"/>
              <a:t>Opportunities</a:t>
            </a:r>
            <a:r>
              <a:rPr lang="en-GB" sz="1600" b="0" dirty="0">
                <a:solidFill>
                  <a:srgbClr val="000000"/>
                </a:solidFill>
              </a:rPr>
              <a:t>: This is anything that can provide a competitive advantage for the company or represent a possibility to improve the company's profitability or increase its turnover.</a:t>
            </a:r>
            <a:endParaRPr lang="es-ES" sz="1600" dirty="0"/>
          </a:p>
          <a:p>
            <a:pPr marL="342900" indent="-342900" algn="just">
              <a:lnSpc>
                <a:spcPct val="150000"/>
              </a:lnSpc>
            </a:pPr>
            <a:r>
              <a:rPr lang="en-GB" sz="1600" dirty="0"/>
              <a:t>Threats</a:t>
            </a:r>
            <a:r>
              <a:rPr lang="en-GB" sz="1600" b="0" dirty="0">
                <a:solidFill>
                  <a:srgbClr val="000000"/>
                </a:solidFill>
              </a:rPr>
              <a:t>: Any force in the environment that may impede the implementation of a strategy, or reduce its effectiveness, or increase the risks of the strategy, or the resources required for its implementation, or reduce expected revenues or profitability. </a:t>
            </a:r>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Tree>
    <p:extLst>
      <p:ext uri="{BB962C8B-B14F-4D97-AF65-F5344CB8AC3E}">
        <p14:creationId xmlns:p14="http://schemas.microsoft.com/office/powerpoint/2010/main" val="3859828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es-ES" sz="2000" dirty="0">
                <a:solidFill>
                  <a:schemeClr val="accent1"/>
                </a:solidFill>
                <a:latin typeface="Raleway "/>
              </a:rPr>
              <a:t>Key </a:t>
            </a:r>
            <a:r>
              <a:rPr lang="es-ES" sz="2000" dirty="0" err="1">
                <a:solidFill>
                  <a:schemeClr val="accent1"/>
                </a:solidFill>
                <a:latin typeface="Raleway "/>
              </a:rPr>
              <a:t>components</a:t>
            </a:r>
            <a:r>
              <a:rPr lang="es-ES" sz="2000" dirty="0">
                <a:solidFill>
                  <a:schemeClr val="accent1"/>
                </a:solidFill>
                <a:latin typeface="Raleway "/>
              </a:rPr>
              <a:t> </a:t>
            </a:r>
            <a:r>
              <a:rPr lang="es-ES" sz="2000" dirty="0" err="1">
                <a:solidFill>
                  <a:schemeClr val="accent1"/>
                </a:solidFill>
                <a:latin typeface="Raleway "/>
              </a:rPr>
              <a:t>of</a:t>
            </a:r>
            <a:r>
              <a:rPr lang="es-ES" sz="2000" dirty="0">
                <a:solidFill>
                  <a:schemeClr val="accent1"/>
                </a:solidFill>
                <a:latin typeface="Raleway "/>
              </a:rPr>
              <a:t> </a:t>
            </a:r>
            <a:r>
              <a:rPr lang="es-ES" sz="2000" b="1" i="0" u="none" strike="noStrike" baseline="0" dirty="0" err="1">
                <a:solidFill>
                  <a:schemeClr val="accent1"/>
                </a:solidFill>
                <a:latin typeface="Raleway "/>
              </a:rPr>
              <a:t>your</a:t>
            </a:r>
            <a:r>
              <a:rPr lang="es-ES" sz="2000" b="1" i="0" u="none" strike="noStrike" baseline="0" dirty="0">
                <a:solidFill>
                  <a:schemeClr val="accent1"/>
                </a:solidFill>
                <a:latin typeface="Raleway "/>
              </a:rPr>
              <a:t> </a:t>
            </a:r>
            <a:r>
              <a:rPr lang="es-ES" sz="2000" b="1" i="0" u="none" strike="noStrike" baseline="0" dirty="0" err="1">
                <a:solidFill>
                  <a:schemeClr val="accent1"/>
                </a:solidFill>
                <a:latin typeface="Raleway "/>
              </a:rPr>
              <a:t>own</a:t>
            </a:r>
            <a:r>
              <a:rPr lang="es-ES" sz="2000" b="1" i="0" u="none" strike="noStrike" baseline="0" dirty="0">
                <a:solidFill>
                  <a:schemeClr val="accent1"/>
                </a:solidFill>
                <a:latin typeface="Raleway "/>
              </a:rPr>
              <a:t> </a:t>
            </a:r>
            <a:r>
              <a:rPr lang="es-ES" sz="2000" b="1" i="0" u="none" strike="noStrike" baseline="0" dirty="0" err="1">
                <a:solidFill>
                  <a:schemeClr val="accent1"/>
                </a:solidFill>
                <a:latin typeface="Raleway "/>
              </a:rPr>
              <a:t>business</a:t>
            </a:r>
            <a:r>
              <a:rPr lang="es-ES" sz="2000" b="1" i="0" u="none" strike="noStrike" baseline="0" dirty="0">
                <a:solidFill>
                  <a:schemeClr val="accent1"/>
                </a:solidFill>
                <a:latin typeface="Raleway "/>
              </a:rPr>
              <a:t> SWOT </a:t>
            </a:r>
            <a:r>
              <a:rPr lang="es-ES" sz="2000" b="1" i="0" u="none" strike="noStrike" baseline="0" dirty="0" err="1">
                <a:solidFill>
                  <a:schemeClr val="accent1"/>
                </a:solidFill>
                <a:latin typeface="Raleway "/>
              </a:rPr>
              <a:t>analysis</a:t>
            </a:r>
            <a:endParaRPr lang="es-ES" sz="2000" b="1" i="0" u="none" strike="noStrike" baseline="0" dirty="0">
              <a:solidFill>
                <a:schemeClr val="accent1"/>
              </a:solidFill>
              <a:latin typeface="Raleway "/>
            </a:endParaRPr>
          </a:p>
          <a:p>
            <a:pPr marL="0" indent="0" algn="l">
              <a:buNone/>
            </a:pPr>
            <a:endParaRPr lang="es-ES" sz="2000" b="1" i="0" u="none" strike="noStrike" baseline="0" dirty="0">
              <a:latin typeface="Raleway "/>
            </a:endParaRPr>
          </a:p>
          <a:p>
            <a:pPr marL="0" indent="0" algn="l">
              <a:buNone/>
            </a:pPr>
            <a:endParaRPr lang="en-GB" sz="2000" b="0" i="0" u="none" strike="noStrike" baseline="0" dirty="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61990" y="2523641"/>
            <a:ext cx="4511202" cy="2634439"/>
          </a:xfrm>
          <a:prstGeom prst="rect">
            <a:avLst/>
          </a:prstGeom>
          <a:noFill/>
        </p:spPr>
        <p:txBody>
          <a:bodyPr wrap="square" lIns="91440" tIns="45720" rIns="91440" bIns="45720" anchor="t">
            <a:spAutoFit/>
          </a:bodyPr>
          <a:lstStyle/>
          <a:p>
            <a:pPr marL="0" indent="0" algn="l">
              <a:lnSpc>
                <a:spcPct val="150000"/>
              </a:lnSpc>
              <a:buNone/>
            </a:pPr>
            <a:r>
              <a:rPr lang="en-GB" sz="1600" i="0" u="none" strike="noStrike" baseline="0" dirty="0">
                <a:solidFill>
                  <a:srgbClr val="000000"/>
                </a:solidFill>
                <a:latin typeface="Raleway "/>
              </a:rPr>
              <a:t>SWOT analysis </a:t>
            </a:r>
            <a:r>
              <a:rPr lang="en-GB" sz="1600" b="0" i="0" u="none" strike="noStrike" baseline="0" dirty="0">
                <a:solidFill>
                  <a:srgbClr val="000000"/>
                </a:solidFill>
                <a:latin typeface="Raleway "/>
              </a:rPr>
              <a:t>is the strategic technical tool par excellence. </a:t>
            </a:r>
          </a:p>
          <a:p>
            <a:pPr marL="0" indent="0" algn="l">
              <a:lnSpc>
                <a:spcPct val="150000"/>
              </a:lnSpc>
              <a:buNone/>
            </a:pPr>
            <a:endParaRPr lang="en-GB" sz="1600" b="0" i="0" u="none" strike="noStrike" baseline="0" dirty="0">
              <a:solidFill>
                <a:srgbClr val="000000"/>
              </a:solidFill>
              <a:latin typeface="Raleway "/>
            </a:endParaRPr>
          </a:p>
          <a:p>
            <a:pPr marL="0" indent="0" algn="just">
              <a:lnSpc>
                <a:spcPct val="150000"/>
              </a:lnSpc>
              <a:buNone/>
            </a:pPr>
            <a:r>
              <a:rPr lang="en-GB" sz="1600" b="0" i="0" u="none" strike="noStrike" baseline="0" dirty="0">
                <a:solidFill>
                  <a:srgbClr val="000000"/>
                </a:solidFill>
                <a:latin typeface="Raleway "/>
              </a:rPr>
              <a:t>The benefit obtained with its application is to know the real situation in which the company finds itself, as well as the risks and opportunities offered by the market.</a:t>
            </a: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en-US" sz="1000" dirty="0">
                <a:solidFill>
                  <a:schemeClr val="accent1"/>
                </a:solidFill>
              </a:rPr>
              <a:t>Source: Canva</a:t>
            </a:r>
          </a:p>
        </p:txBody>
      </p:sp>
    </p:spTree>
    <p:extLst>
      <p:ext uri="{BB962C8B-B14F-4D97-AF65-F5344CB8AC3E}">
        <p14:creationId xmlns:p14="http://schemas.microsoft.com/office/powerpoint/2010/main" val="299456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en-US" sz="3400" dirty="0"/>
              <a:t>Vision Statement</a:t>
            </a: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3742435"/>
          </a:xfrm>
          <a:prstGeom prst="rect">
            <a:avLst/>
          </a:prstGeom>
          <a:noFill/>
        </p:spPr>
        <p:txBody>
          <a:bodyPr wrap="square">
            <a:spAutoFit/>
          </a:bodyPr>
          <a:lstStyle/>
          <a:p>
            <a:pPr>
              <a:lnSpc>
                <a:spcPct val="150000"/>
              </a:lnSpc>
              <a:buFont typeface="Arial" panose="020B0604020202020204" pitchFamily="34" charset="0"/>
              <a:buChar char="•"/>
            </a:pPr>
            <a:r>
              <a:rPr lang="en-US" sz="1600" b="1" dirty="0">
                <a:solidFill>
                  <a:schemeClr val="accent1"/>
                </a:solidFill>
              </a:rPr>
              <a:t>What is a Vision Statement?</a:t>
            </a:r>
          </a:p>
          <a:p>
            <a:pPr>
              <a:lnSpc>
                <a:spcPct val="150000"/>
              </a:lnSpc>
            </a:pPr>
            <a:endParaRPr lang="en-US" sz="1600" b="1" dirty="0">
              <a:solidFill>
                <a:schemeClr val="accent1"/>
              </a:solidFill>
            </a:endParaRPr>
          </a:p>
          <a:p>
            <a:pPr algn="just">
              <a:lnSpc>
                <a:spcPct val="150000"/>
              </a:lnSpc>
            </a:pPr>
            <a:r>
              <a:rPr lang="en-US" sz="1600" dirty="0">
                <a:solidFill>
                  <a:schemeClr val="accent1"/>
                </a:solidFill>
              </a:rPr>
              <a:t>A concise, aspirational declaration outlining the desired future state or long-term goals of an organization. It provides a sense of direction and serves as a source of inspiration and motivation for stakeholders.</a:t>
            </a:r>
          </a:p>
          <a:p>
            <a:pPr>
              <a:lnSpc>
                <a:spcPct val="150000"/>
              </a:lnSpc>
            </a:pPr>
            <a:endParaRPr lang="en-US" sz="1600" dirty="0">
              <a:solidFill>
                <a:schemeClr val="accent1"/>
              </a:solidFill>
            </a:endParaRPr>
          </a:p>
          <a:p>
            <a:pPr>
              <a:lnSpc>
                <a:spcPct val="150000"/>
              </a:lnSpc>
            </a:pPr>
            <a:r>
              <a:rPr lang="en-US" sz="1600" i="1" dirty="0">
                <a:solidFill>
                  <a:schemeClr val="accent1"/>
                </a:solidFill>
              </a:rPr>
              <a:t>Acts as a guiding star, aligning efforts and decisions across the organization.</a:t>
            </a: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AI generated</a:t>
            </a:r>
          </a:p>
        </p:txBody>
      </p:sp>
    </p:spTree>
    <p:extLst>
      <p:ext uri="{BB962C8B-B14F-4D97-AF65-F5344CB8AC3E}">
        <p14:creationId xmlns:p14="http://schemas.microsoft.com/office/powerpoint/2010/main" val="2591287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3443591" cy="369332"/>
          </a:xfrm>
          <a:prstGeom prst="rect">
            <a:avLst/>
          </a:prstGeom>
          <a:noFill/>
        </p:spPr>
        <p:txBody>
          <a:bodyPr wrap="square" rtlCol="0">
            <a:spAutoFit/>
          </a:bodyPr>
          <a:lstStyle/>
          <a:p>
            <a:r>
              <a:rPr lang="en-US" b="1">
                <a:solidFill>
                  <a:schemeClr val="bg2"/>
                </a:solidFill>
              </a:rPr>
              <a:t>Porter’s Five Forces Model</a:t>
            </a: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spTree>
    <p:extLst>
      <p:ext uri="{BB962C8B-B14F-4D97-AF65-F5344CB8AC3E}">
        <p14:creationId xmlns:p14="http://schemas.microsoft.com/office/powerpoint/2010/main" val="2136114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0832697" cy="3299473"/>
          </a:xfrm>
        </p:spPr>
        <p:txBody>
          <a:bodyPr vert="horz" lIns="91440" tIns="45720" rIns="91440" bIns="45720" rtlCol="0" anchor="t">
            <a:noAutofit/>
          </a:bodyPr>
          <a:lstStyle/>
          <a:p>
            <a:pPr marL="0" indent="0" algn="just">
              <a:lnSpc>
                <a:spcPct val="150000"/>
              </a:lnSpc>
              <a:buNone/>
            </a:pPr>
            <a:r>
              <a:rPr lang="en-GB" sz="1600" b="0" dirty="0">
                <a:solidFill>
                  <a:srgbClr val="000000"/>
                </a:solidFill>
              </a:rPr>
              <a:t>It is now the time to focus on our external environment with a specific external analysis.</a:t>
            </a:r>
          </a:p>
          <a:p>
            <a:pPr marL="0" indent="0" algn="just">
              <a:lnSpc>
                <a:spcPct val="150000"/>
              </a:lnSpc>
              <a:buNone/>
            </a:pPr>
            <a:r>
              <a:rPr lang="en-GB" sz="1600" b="0" dirty="0">
                <a:solidFill>
                  <a:srgbClr val="000000"/>
                </a:solidFill>
              </a:rPr>
              <a:t>To carry out a </a:t>
            </a:r>
            <a:r>
              <a:rPr lang="en-GB" sz="1600" dirty="0">
                <a:solidFill>
                  <a:srgbClr val="000000"/>
                </a:solidFill>
              </a:rPr>
              <a:t>SPECIFIC</a:t>
            </a:r>
            <a:r>
              <a:rPr lang="en-GB" sz="1600" b="0" dirty="0">
                <a:solidFill>
                  <a:srgbClr val="000000"/>
                </a:solidFill>
              </a:rPr>
              <a:t> </a:t>
            </a:r>
            <a:r>
              <a:rPr lang="en-GB" sz="1600" dirty="0">
                <a:solidFill>
                  <a:srgbClr val="000000"/>
                </a:solidFill>
              </a:rPr>
              <a:t>EXTERNAL</a:t>
            </a:r>
            <a:r>
              <a:rPr lang="en-GB" sz="1600" b="0" dirty="0">
                <a:solidFill>
                  <a:srgbClr val="000000"/>
                </a:solidFill>
              </a:rPr>
              <a:t> </a:t>
            </a:r>
            <a:r>
              <a:rPr lang="en-GB" sz="1600" dirty="0">
                <a:solidFill>
                  <a:srgbClr val="000000"/>
                </a:solidFill>
              </a:rPr>
              <a:t>analysis</a:t>
            </a:r>
            <a:r>
              <a:rPr lang="en-GB" sz="1600" b="0" dirty="0">
                <a:solidFill>
                  <a:srgbClr val="000000"/>
                </a:solidFill>
              </a:rPr>
              <a:t>, we will use </a:t>
            </a:r>
            <a:r>
              <a:rPr lang="en-GB" sz="1600" dirty="0">
                <a:solidFill>
                  <a:srgbClr val="000000"/>
                </a:solidFill>
              </a:rPr>
              <a:t>Porter’s five forces tool</a:t>
            </a:r>
            <a:r>
              <a:rPr lang="en-GB" sz="1600" b="0" dirty="0">
                <a:solidFill>
                  <a:srgbClr val="000000"/>
                </a:solidFill>
              </a:rPr>
              <a:t>, a strategic analytic tool created in 1979 by Michael Porter, one of the best economists of all time. </a:t>
            </a:r>
          </a:p>
          <a:p>
            <a:pPr marL="0" indent="0" algn="just">
              <a:lnSpc>
                <a:spcPct val="150000"/>
              </a:lnSpc>
              <a:buNone/>
            </a:pPr>
            <a:r>
              <a:rPr lang="en-GB" sz="1600" b="0" dirty="0">
                <a:solidFill>
                  <a:srgbClr val="000000"/>
                </a:solidFill>
              </a:rPr>
              <a:t>This model will help us to conduct an analysis of the </a:t>
            </a:r>
            <a:r>
              <a:rPr lang="en-GB" sz="1600" dirty="0">
                <a:solidFill>
                  <a:srgbClr val="000000"/>
                </a:solidFill>
              </a:rPr>
              <a:t>competition </a:t>
            </a:r>
            <a:r>
              <a:rPr lang="en-GB" sz="1600" b="0" dirty="0">
                <a:solidFill>
                  <a:srgbClr val="000000"/>
                </a:solidFill>
              </a:rPr>
              <a:t>within the sector to know how attractive a business is in terms of </a:t>
            </a:r>
            <a:r>
              <a:rPr lang="en-GB" sz="1600" dirty="0">
                <a:solidFill>
                  <a:srgbClr val="000000"/>
                </a:solidFill>
              </a:rPr>
              <a:t>investment opportunities and potential profitability</a:t>
            </a:r>
            <a:r>
              <a:rPr lang="en-GB" sz="1600" b="0" dirty="0">
                <a:solidFill>
                  <a:srgbClr val="000000"/>
                </a:solidFill>
              </a:rPr>
              <a:t>. </a:t>
            </a:r>
          </a:p>
          <a:p>
            <a:pPr marL="0" indent="0" algn="just">
              <a:lnSpc>
                <a:spcPct val="150000"/>
              </a:lnSpc>
              <a:buNone/>
            </a:pPr>
            <a:r>
              <a:rPr lang="en-GB" sz="1600" b="0" dirty="0">
                <a:solidFill>
                  <a:srgbClr val="000000"/>
                </a:solidFill>
              </a:rPr>
              <a:t>With this tool, we will be able to detect which are the external opportunities and threats that our project has. </a:t>
            </a:r>
            <a:endParaRPr lang="es-ES" sz="1600" b="0" dirty="0">
              <a:solidFill>
                <a:srgbClr val="000000"/>
              </a:solidFill>
            </a:endParaRPr>
          </a:p>
          <a:p>
            <a:pPr marL="514350" indent="-514350">
              <a:lnSpc>
                <a:spcPct val="150000"/>
              </a:lnSpc>
              <a:buFont typeface="+mj-lt"/>
              <a:buAutoNum type="arabicPeriod"/>
            </a:pPr>
            <a:endParaRPr lang="es-ES" sz="1600" dirty="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Tree>
    <p:extLst>
      <p:ext uri="{BB962C8B-B14F-4D97-AF65-F5344CB8AC3E}">
        <p14:creationId xmlns:p14="http://schemas.microsoft.com/office/powerpoint/2010/main" val="3821415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1388955"/>
            <a:ext cx="11256030" cy="1143997"/>
          </a:xfrm>
        </p:spPr>
        <p:txBody>
          <a:bodyPr>
            <a:noAutofit/>
          </a:bodyPr>
          <a:lstStyle/>
          <a:p>
            <a:pPr marL="0" indent="0" algn="just">
              <a:lnSpc>
                <a:spcPct val="170000"/>
              </a:lnSpc>
              <a:buNone/>
            </a:pPr>
            <a:r>
              <a:rPr lang="en-GB" sz="1600" b="0" dirty="0">
                <a:solidFill>
                  <a:srgbClr val="000000"/>
                </a:solidFill>
              </a:rPr>
              <a:t>By the “5 forces”, Porter referred to these forces as the ‘micro-environment’, the factors that affect the immediate environment and therefore the profitability of the company. </a:t>
            </a:r>
          </a:p>
          <a:p>
            <a:endParaRPr lang="es-ES" sz="1600" dirty="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6" y="2370748"/>
            <a:ext cx="5986413"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1" dirty="0">
                <a:solidFill>
                  <a:srgbClr val="000000"/>
                </a:solidFill>
              </a:rPr>
              <a:t>Porter’s 5 forces model: </a:t>
            </a:r>
          </a:p>
          <a:p>
            <a:pPr marL="0" indent="0" algn="just">
              <a:lnSpc>
                <a:spcPct val="150000"/>
              </a:lnSpc>
              <a:buNone/>
            </a:pPr>
            <a:r>
              <a:rPr lang="en-GB" sz="1600" b="1" dirty="0">
                <a:solidFill>
                  <a:schemeClr val="tx2"/>
                </a:solidFill>
              </a:rPr>
              <a:t>Suppliers. </a:t>
            </a:r>
            <a:r>
              <a:rPr lang="en-GB" sz="1600" b="0" dirty="0">
                <a:solidFill>
                  <a:srgbClr val="000000"/>
                </a:solidFill>
              </a:rPr>
              <a:t>The bargaining power of the supplier </a:t>
            </a:r>
          </a:p>
          <a:p>
            <a:pPr marL="0" indent="0" algn="just">
              <a:lnSpc>
                <a:spcPct val="150000"/>
              </a:lnSpc>
              <a:buNone/>
            </a:pPr>
            <a:r>
              <a:rPr lang="en-GB" sz="1600" b="1" dirty="0">
                <a:solidFill>
                  <a:schemeClr val="tx2"/>
                </a:solidFill>
              </a:rPr>
              <a:t>Customers. </a:t>
            </a:r>
            <a:r>
              <a:rPr lang="en-GB" sz="1600" b="0" dirty="0">
                <a:solidFill>
                  <a:srgbClr val="000000"/>
                </a:solidFill>
              </a:rPr>
              <a:t>The bargaining power of the customer </a:t>
            </a:r>
          </a:p>
          <a:p>
            <a:pPr marL="0" indent="0" algn="just">
              <a:lnSpc>
                <a:spcPct val="150000"/>
              </a:lnSpc>
              <a:buNone/>
            </a:pPr>
            <a:r>
              <a:rPr lang="en-GB" sz="1600" b="1" dirty="0">
                <a:solidFill>
                  <a:schemeClr val="tx2"/>
                </a:solidFill>
              </a:rPr>
              <a:t>Substitutes. </a:t>
            </a:r>
            <a:r>
              <a:rPr lang="en-GB" sz="1600" b="0" dirty="0">
                <a:solidFill>
                  <a:srgbClr val="000000"/>
                </a:solidFill>
              </a:rPr>
              <a:t>The threat of substitute products</a:t>
            </a:r>
          </a:p>
          <a:p>
            <a:pPr marL="0" indent="0" algn="just">
              <a:lnSpc>
                <a:spcPct val="150000"/>
              </a:lnSpc>
              <a:buNone/>
            </a:pPr>
            <a:r>
              <a:rPr lang="en-GB" sz="1600" b="1" dirty="0">
                <a:solidFill>
                  <a:schemeClr val="tx2"/>
                </a:solidFill>
              </a:rPr>
              <a:t>Future competitors. </a:t>
            </a:r>
            <a:r>
              <a:rPr lang="en-GB" sz="1600" b="0" dirty="0">
                <a:solidFill>
                  <a:srgbClr val="000000"/>
                </a:solidFill>
              </a:rPr>
              <a:t>The threat of new competitors</a:t>
            </a:r>
          </a:p>
          <a:p>
            <a:pPr marL="0" indent="0" algn="just">
              <a:lnSpc>
                <a:spcPct val="150000"/>
              </a:lnSpc>
              <a:buNone/>
            </a:pPr>
            <a:r>
              <a:rPr lang="en-GB" sz="1600" b="1" dirty="0">
                <a:solidFill>
                  <a:schemeClr val="tx2"/>
                </a:solidFill>
              </a:rPr>
              <a:t>Current competitors. </a:t>
            </a:r>
            <a:r>
              <a:rPr lang="en-GB" sz="1600" b="0" dirty="0">
                <a:solidFill>
                  <a:srgbClr val="000000"/>
                </a:solidFill>
              </a:rPr>
              <a:t>The rivalry between firms </a:t>
            </a:r>
            <a:endParaRPr lang="es-ES" sz="1600" dirty="0">
              <a:solidFill>
                <a:srgbClr val="000000"/>
              </a:solidFill>
            </a:endParaRP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rotWithShape="1">
          <a:blip r:embed="rId2">
            <a:extLst>
              <a:ext uri="{28A0092B-C50C-407E-A947-70E740481C1C}">
                <a14:useLocalDpi xmlns:a14="http://schemas.microsoft.com/office/drawing/2010/main" val="0"/>
              </a:ext>
            </a:extLst>
          </a:blip>
          <a:srcRect l="8474" t="6802" r="7860" b="7901"/>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en-US" sz="1000" dirty="0">
                <a:solidFill>
                  <a:schemeClr val="accent1"/>
                </a:solidFill>
              </a:rPr>
              <a:t>Source: Canva</a:t>
            </a:r>
          </a:p>
        </p:txBody>
      </p:sp>
      <p:sp>
        <p:nvSpPr>
          <p:cNvPr id="6" name="CuadroTexto 5">
            <a:extLst>
              <a:ext uri="{FF2B5EF4-FFF2-40B4-BE49-F238E27FC236}">
                <a16:creationId xmlns:a16="http://schemas.microsoft.com/office/drawing/2014/main" id="{1167EEC8-8E31-1A93-19AE-A539EE21B932}"/>
              </a:ext>
            </a:extLst>
          </p:cNvPr>
          <p:cNvSpPr txBox="1"/>
          <p:nvPr/>
        </p:nvSpPr>
        <p:spPr>
          <a:xfrm>
            <a:off x="741219" y="5220854"/>
            <a:ext cx="11125196" cy="7877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dirty="0">
                <a:solidFill>
                  <a:srgbClr val="1D1D1B"/>
                </a:solidFill>
                <a:cs typeface="Segoe UI"/>
              </a:rPr>
              <a:t>Analysing each of the 5 forces or actors in your business sector will help you determine the level of latent rivalry.</a:t>
            </a:r>
            <a:r>
              <a:rPr lang="en-US" sz="1600" dirty="0">
                <a:solidFill>
                  <a:srgbClr val="1D1D1B"/>
                </a:solidFill>
                <a:cs typeface="Segoe UI"/>
              </a:rPr>
              <a:t>​</a:t>
            </a:r>
          </a:p>
          <a:p>
            <a:pPr algn="just">
              <a:lnSpc>
                <a:spcPct val="150000"/>
              </a:lnSpc>
            </a:pPr>
            <a:r>
              <a:rPr lang="en-GB" sz="1600" dirty="0">
                <a:solidFill>
                  <a:srgbClr val="1D1D1B"/>
                </a:solidFill>
                <a:cs typeface="Segoe UI"/>
              </a:rPr>
              <a:t>Depending on this rivalry, operating in that sector will be more complex or easier, as well as more profitable or less.</a:t>
            </a:r>
            <a:r>
              <a:rPr lang="en-US" sz="1600" dirty="0">
                <a:solidFill>
                  <a:srgbClr val="1D1D1B"/>
                </a:solidFill>
                <a:cs typeface="Segoe UI"/>
              </a:rPr>
              <a:t>​</a:t>
            </a:r>
          </a:p>
        </p:txBody>
      </p:sp>
    </p:spTree>
    <p:extLst>
      <p:ext uri="{BB962C8B-B14F-4D97-AF65-F5344CB8AC3E}">
        <p14:creationId xmlns:p14="http://schemas.microsoft.com/office/powerpoint/2010/main" val="1654172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60947" y="2180062"/>
            <a:ext cx="10345536" cy="2881965"/>
          </a:xfrm>
        </p:spPr>
        <p:txBody>
          <a:bodyPr vert="horz" lIns="91440" tIns="45720" rIns="91440" bIns="45720" rtlCol="0" anchor="t">
            <a:noAutofit/>
          </a:bodyPr>
          <a:lstStyle/>
          <a:p>
            <a:pPr marL="0" indent="0">
              <a:lnSpc>
                <a:spcPct val="150000"/>
              </a:lnSpc>
              <a:buNone/>
            </a:pPr>
            <a:r>
              <a:rPr lang="en-GB" sz="1600" b="0" dirty="0">
                <a:solidFill>
                  <a:srgbClr val="000000"/>
                </a:solidFill>
                <a:latin typeface="Raleway "/>
              </a:rPr>
              <a:t>You shall take into consideration :</a:t>
            </a:r>
            <a:endParaRPr lang="en-US"/>
          </a:p>
          <a:p>
            <a:pPr marL="285750" indent="-285750" algn="just">
              <a:lnSpc>
                <a:spcPct val="150000"/>
              </a:lnSpc>
              <a:buFont typeface="Arial" panose="020B0604020202020204" pitchFamily="34" charset="0"/>
              <a:buChar char="•"/>
            </a:pPr>
            <a:r>
              <a:rPr lang="en-GB" sz="1600" b="0" dirty="0">
                <a:solidFill>
                  <a:srgbClr val="000000"/>
                </a:solidFill>
                <a:latin typeface="Raleway "/>
              </a:rPr>
              <a:t>The greater the rivalry within a sector, the less profit you will make. If there is a lot of competition and difficulties in your sector, it will be more difficult for you to increase your benefits and gain market share. </a:t>
            </a:r>
          </a:p>
          <a:p>
            <a:pPr marL="285750" indent="-285750" algn="just">
              <a:lnSpc>
                <a:spcPct val="150000"/>
              </a:lnSpc>
              <a:buFont typeface="Arial" panose="020B0604020202020204" pitchFamily="34" charset="0"/>
              <a:buChar char="•"/>
            </a:pPr>
            <a:r>
              <a:rPr lang="en-GB" sz="1600" b="0" dirty="0">
                <a:solidFill>
                  <a:srgbClr val="000000"/>
                </a:solidFill>
                <a:latin typeface="Raleway "/>
              </a:rPr>
              <a:t>The less rivalry within a sector, the more profit you can make. If you are practically alone or you are one of the first, it will be easier for you to position yourself. </a:t>
            </a:r>
          </a:p>
          <a:p>
            <a:pPr marL="0" indent="0" algn="just">
              <a:lnSpc>
                <a:spcPct val="150000"/>
              </a:lnSpc>
              <a:buNone/>
            </a:pPr>
            <a:r>
              <a:rPr lang="en-GB" sz="1600" b="0" dirty="0">
                <a:solidFill>
                  <a:srgbClr val="000000"/>
                </a:solidFill>
                <a:latin typeface="Raleway "/>
              </a:rPr>
              <a:t>It is therefore very important to work on the branding and differentiation of your project, as this will reduce the level of rivalry in your market.</a:t>
            </a:r>
            <a:r>
              <a:rPr lang="en-GB" sz="1600" b="0" dirty="0">
                <a:solidFill>
                  <a:srgbClr val="000000"/>
                </a:solidFill>
                <a:latin typeface="Raleway "/>
                <a:ea typeface="+mn-lt"/>
                <a:cs typeface="+mn-lt"/>
              </a:rPr>
              <a:t> </a:t>
            </a:r>
            <a:endParaRPr lang="es-ES" sz="1600" dirty="0">
              <a:solidFill>
                <a:srgbClr val="F3B75B"/>
              </a:solidFill>
              <a:ea typeface="+mn-lt"/>
              <a:cs typeface="+mn-lt"/>
            </a:endParaRPr>
          </a:p>
          <a:p>
            <a:pPr marL="0" indent="0" algn="just">
              <a:lnSpc>
                <a:spcPct val="150000"/>
              </a:lnSpc>
              <a:buNone/>
            </a:pPr>
            <a:r>
              <a:rPr lang="es-ES" sz="1600" dirty="0" err="1">
                <a:solidFill>
                  <a:srgbClr val="000000"/>
                </a:solidFill>
                <a:ea typeface="+mn-lt"/>
                <a:cs typeface="+mn-lt"/>
              </a:rPr>
              <a:t>If</a:t>
            </a:r>
            <a:r>
              <a:rPr lang="es-ES" sz="1600" dirty="0">
                <a:solidFill>
                  <a:srgbClr val="000000"/>
                </a:solidFill>
                <a:ea typeface="+mn-lt"/>
                <a:cs typeface="+mn-lt"/>
              </a:rPr>
              <a:t> </a:t>
            </a:r>
            <a:r>
              <a:rPr lang="es-ES" sz="1600" dirty="0" err="1">
                <a:solidFill>
                  <a:srgbClr val="000000"/>
                </a:solidFill>
                <a:ea typeface="+mn-lt"/>
                <a:cs typeface="+mn-lt"/>
              </a:rPr>
              <a:t>you</a:t>
            </a:r>
            <a:r>
              <a:rPr lang="es-ES" sz="1600" dirty="0">
                <a:solidFill>
                  <a:srgbClr val="000000"/>
                </a:solidFill>
                <a:ea typeface="+mn-lt"/>
                <a:cs typeface="+mn-lt"/>
              </a:rPr>
              <a:t> </a:t>
            </a:r>
            <a:r>
              <a:rPr lang="es-ES" sz="1600" dirty="0" err="1">
                <a:solidFill>
                  <a:srgbClr val="000000"/>
                </a:solidFill>
                <a:ea typeface="+mn-lt"/>
                <a:cs typeface="+mn-lt"/>
              </a:rPr>
              <a:t>would</a:t>
            </a:r>
            <a:r>
              <a:rPr lang="es-ES" sz="1600" dirty="0">
                <a:solidFill>
                  <a:srgbClr val="000000"/>
                </a:solidFill>
                <a:ea typeface="+mn-lt"/>
                <a:cs typeface="+mn-lt"/>
              </a:rPr>
              <a:t> </a:t>
            </a:r>
            <a:r>
              <a:rPr lang="es-ES" sz="1600" dirty="0" err="1">
                <a:solidFill>
                  <a:srgbClr val="000000"/>
                </a:solidFill>
                <a:ea typeface="+mn-lt"/>
                <a:cs typeface="+mn-lt"/>
              </a:rPr>
              <a:t>like</a:t>
            </a:r>
            <a:r>
              <a:rPr lang="es-ES" sz="1600" dirty="0">
                <a:solidFill>
                  <a:srgbClr val="000000"/>
                </a:solidFill>
                <a:ea typeface="+mn-lt"/>
                <a:cs typeface="+mn-lt"/>
              </a:rPr>
              <a:t> </a:t>
            </a:r>
            <a:r>
              <a:rPr lang="es-ES" sz="1600" dirty="0" err="1">
                <a:solidFill>
                  <a:srgbClr val="000000"/>
                </a:solidFill>
                <a:ea typeface="+mn-lt"/>
                <a:cs typeface="+mn-lt"/>
              </a:rPr>
              <a:t>to</a:t>
            </a:r>
            <a:r>
              <a:rPr lang="es-ES" sz="1600" dirty="0">
                <a:solidFill>
                  <a:srgbClr val="000000"/>
                </a:solidFill>
                <a:ea typeface="+mn-lt"/>
                <a:cs typeface="+mn-lt"/>
              </a:rPr>
              <a:t> </a:t>
            </a:r>
            <a:r>
              <a:rPr lang="es-ES" sz="1600" dirty="0" err="1">
                <a:solidFill>
                  <a:srgbClr val="000000"/>
                </a:solidFill>
                <a:ea typeface="+mn-lt"/>
                <a:cs typeface="+mn-lt"/>
              </a:rPr>
              <a:t>find</a:t>
            </a:r>
            <a:r>
              <a:rPr lang="es-ES" sz="1600" dirty="0">
                <a:solidFill>
                  <a:srgbClr val="000000"/>
                </a:solidFill>
                <a:ea typeface="+mn-lt"/>
                <a:cs typeface="+mn-lt"/>
              </a:rPr>
              <a:t> </a:t>
            </a:r>
            <a:r>
              <a:rPr lang="es-ES" sz="1600" dirty="0" err="1">
                <a:solidFill>
                  <a:srgbClr val="000000"/>
                </a:solidFill>
                <a:ea typeface="+mn-lt"/>
                <a:cs typeface="+mn-lt"/>
              </a:rPr>
              <a:t>out</a:t>
            </a:r>
            <a:r>
              <a:rPr lang="es-ES" sz="1600" dirty="0">
                <a:solidFill>
                  <a:srgbClr val="000000"/>
                </a:solidFill>
                <a:ea typeface="+mn-lt"/>
                <a:cs typeface="+mn-lt"/>
              </a:rPr>
              <a:t> more </a:t>
            </a:r>
            <a:r>
              <a:rPr lang="es-ES" sz="1600" dirty="0" err="1">
                <a:solidFill>
                  <a:srgbClr val="000000"/>
                </a:solidFill>
                <a:ea typeface="+mn-lt"/>
                <a:cs typeface="+mn-lt"/>
              </a:rPr>
              <a:t>about</a:t>
            </a:r>
            <a:r>
              <a:rPr lang="es-ES" sz="1600" dirty="0">
                <a:solidFill>
                  <a:srgbClr val="000000"/>
                </a:solidFill>
                <a:ea typeface="+mn-lt"/>
                <a:cs typeface="+mn-lt"/>
              </a:rPr>
              <a:t> </a:t>
            </a:r>
            <a:r>
              <a:rPr lang="es-ES" sz="1600" dirty="0" err="1">
                <a:solidFill>
                  <a:srgbClr val="000000"/>
                </a:solidFill>
                <a:ea typeface="+mn-lt"/>
                <a:cs typeface="+mn-lt"/>
              </a:rPr>
              <a:t>the</a:t>
            </a:r>
            <a:r>
              <a:rPr lang="es-ES" sz="1600" dirty="0">
                <a:solidFill>
                  <a:srgbClr val="000000"/>
                </a:solidFill>
                <a:ea typeface="+mn-lt"/>
                <a:cs typeface="+mn-lt"/>
              </a:rPr>
              <a:t> </a:t>
            </a:r>
            <a:r>
              <a:rPr lang="es-ES" sz="1600" dirty="0" err="1">
                <a:solidFill>
                  <a:srgbClr val="000000"/>
                </a:solidFill>
                <a:ea typeface="+mn-lt"/>
                <a:cs typeface="+mn-lt"/>
              </a:rPr>
              <a:t>specific</a:t>
            </a:r>
            <a:r>
              <a:rPr lang="es-ES" sz="1600" dirty="0">
                <a:solidFill>
                  <a:srgbClr val="000000"/>
                </a:solidFill>
                <a:ea typeface="+mn-lt"/>
                <a:cs typeface="+mn-lt"/>
              </a:rPr>
              <a:t> </a:t>
            </a:r>
            <a:r>
              <a:rPr lang="es-ES" sz="1600" dirty="0" err="1">
                <a:solidFill>
                  <a:srgbClr val="000000"/>
                </a:solidFill>
                <a:ea typeface="+mn-lt"/>
                <a:cs typeface="+mn-lt"/>
              </a:rPr>
              <a:t>features</a:t>
            </a:r>
            <a:r>
              <a:rPr lang="es-ES" sz="1600" dirty="0">
                <a:solidFill>
                  <a:srgbClr val="000000"/>
                </a:solidFill>
                <a:ea typeface="+mn-lt"/>
                <a:cs typeface="+mn-lt"/>
              </a:rPr>
              <a:t> </a:t>
            </a:r>
            <a:r>
              <a:rPr lang="es-ES" sz="1600" dirty="0" err="1">
                <a:solidFill>
                  <a:srgbClr val="000000"/>
                </a:solidFill>
                <a:ea typeface="+mn-lt"/>
                <a:cs typeface="+mn-lt"/>
              </a:rPr>
              <a:t>of</a:t>
            </a:r>
            <a:r>
              <a:rPr lang="es-ES" sz="1600" dirty="0">
                <a:solidFill>
                  <a:srgbClr val="000000"/>
                </a:solidFill>
                <a:ea typeface="+mn-lt"/>
                <a:cs typeface="+mn-lt"/>
              </a:rPr>
              <a:t> </a:t>
            </a:r>
            <a:r>
              <a:rPr lang="es-ES" sz="1600" dirty="0" err="1">
                <a:solidFill>
                  <a:srgbClr val="000000"/>
                </a:solidFill>
                <a:ea typeface="+mn-lt"/>
                <a:cs typeface="+mn-lt"/>
              </a:rPr>
              <a:t>the</a:t>
            </a:r>
            <a:r>
              <a:rPr lang="es-ES" sz="1600" dirty="0">
                <a:solidFill>
                  <a:srgbClr val="000000"/>
                </a:solidFill>
                <a:ea typeface="+mn-lt"/>
                <a:cs typeface="+mn-lt"/>
              </a:rPr>
              <a:t> </a:t>
            </a:r>
            <a:r>
              <a:rPr lang="es-ES" sz="1600" dirty="0" err="1">
                <a:solidFill>
                  <a:srgbClr val="000000"/>
                </a:solidFill>
                <a:ea typeface="+mn-lt"/>
                <a:cs typeface="+mn-lt"/>
              </a:rPr>
              <a:t>Porter's</a:t>
            </a:r>
            <a:r>
              <a:rPr lang="es-ES" sz="1600" dirty="0">
                <a:solidFill>
                  <a:srgbClr val="000000"/>
                </a:solidFill>
                <a:ea typeface="+mn-lt"/>
                <a:cs typeface="+mn-lt"/>
              </a:rPr>
              <a:t> 5 </a:t>
            </a:r>
            <a:r>
              <a:rPr lang="es-ES" sz="1600" dirty="0" err="1">
                <a:solidFill>
                  <a:srgbClr val="000000"/>
                </a:solidFill>
                <a:ea typeface="+mn-lt"/>
                <a:cs typeface="+mn-lt"/>
              </a:rPr>
              <a:t>forces</a:t>
            </a:r>
            <a:r>
              <a:rPr lang="es-ES" sz="1600" dirty="0">
                <a:solidFill>
                  <a:srgbClr val="000000"/>
                </a:solidFill>
                <a:ea typeface="+mn-lt"/>
                <a:cs typeface="+mn-lt"/>
              </a:rPr>
              <a:t> </a:t>
            </a:r>
            <a:r>
              <a:rPr lang="es-ES" sz="1600" dirty="0" err="1">
                <a:solidFill>
                  <a:srgbClr val="000000"/>
                </a:solidFill>
                <a:ea typeface="+mn-lt"/>
                <a:cs typeface="+mn-lt"/>
              </a:rPr>
              <a:t>model</a:t>
            </a:r>
            <a:r>
              <a:rPr lang="es-ES" sz="1600" dirty="0">
                <a:solidFill>
                  <a:srgbClr val="000000"/>
                </a:solidFill>
                <a:ea typeface="+mn-lt"/>
                <a:cs typeface="+mn-lt"/>
              </a:rPr>
              <a:t>,</a:t>
            </a:r>
            <a:r>
              <a:rPr lang="es-ES" sz="1600" dirty="0">
                <a:solidFill>
                  <a:srgbClr val="000000"/>
                </a:solidFill>
                <a:latin typeface="Raleway"/>
                <a:ea typeface="+mn-lt"/>
                <a:cs typeface="+mn-lt"/>
              </a:rPr>
              <a:t> </a:t>
            </a:r>
            <a:r>
              <a:rPr lang="es-ES" sz="1600" dirty="0" err="1">
                <a:solidFill>
                  <a:srgbClr val="000000"/>
                </a:solidFill>
                <a:latin typeface="Raleway"/>
                <a:ea typeface="+mn-lt"/>
                <a:cs typeface="+mn-lt"/>
              </a:rPr>
              <a:t>read</a:t>
            </a:r>
            <a:r>
              <a:rPr lang="es-ES" sz="1600" dirty="0">
                <a:solidFill>
                  <a:srgbClr val="000000"/>
                </a:solidFill>
                <a:latin typeface="Raleway"/>
                <a:ea typeface="+mn-lt"/>
                <a:cs typeface="+mn-lt"/>
              </a:rPr>
              <a:t> </a:t>
            </a:r>
            <a:r>
              <a:rPr lang="es-ES" sz="1600" dirty="0" err="1">
                <a:solidFill>
                  <a:srgbClr val="000000"/>
                </a:solidFill>
                <a:latin typeface="Raleway"/>
                <a:ea typeface="Roboto"/>
                <a:cs typeface="Roboto"/>
              </a:rPr>
              <a:t>the</a:t>
            </a:r>
            <a:r>
              <a:rPr lang="es-ES" sz="1600" dirty="0">
                <a:solidFill>
                  <a:srgbClr val="000000"/>
                </a:solidFill>
                <a:latin typeface="Raleway"/>
                <a:ea typeface="Roboto"/>
                <a:cs typeface="Roboto"/>
              </a:rPr>
              <a:t> </a:t>
            </a:r>
            <a:r>
              <a:rPr lang="es-ES" sz="1600" dirty="0" err="1">
                <a:solidFill>
                  <a:srgbClr val="000000"/>
                </a:solidFill>
                <a:latin typeface="Raleway"/>
                <a:ea typeface="Roboto"/>
                <a:cs typeface="Roboto"/>
              </a:rPr>
              <a:t>presentation</a:t>
            </a:r>
            <a:r>
              <a:rPr lang="es-ES" sz="1600" dirty="0">
                <a:solidFill>
                  <a:srgbClr val="000000"/>
                </a:solidFill>
                <a:latin typeface="Raleway"/>
                <a:ea typeface="Roboto"/>
                <a:cs typeface="Roboto"/>
              </a:rPr>
              <a:t> </a:t>
            </a:r>
            <a:r>
              <a:rPr lang="es-ES" sz="1600" dirty="0" err="1">
                <a:solidFill>
                  <a:srgbClr val="000000"/>
                </a:solidFill>
                <a:latin typeface="Raleway"/>
                <a:ea typeface="Roboto"/>
                <a:cs typeface="Roboto"/>
              </a:rPr>
              <a:t>from</a:t>
            </a:r>
            <a:r>
              <a:rPr lang="es-ES" sz="1600" dirty="0">
                <a:solidFill>
                  <a:srgbClr val="000000"/>
                </a:solidFill>
                <a:latin typeface="Raleway"/>
                <a:ea typeface="Roboto"/>
                <a:cs typeface="Roboto"/>
              </a:rPr>
              <a:t> global </a:t>
            </a:r>
            <a:r>
              <a:rPr lang="es-ES" sz="1600" dirty="0" err="1">
                <a:solidFill>
                  <a:srgbClr val="000000"/>
                </a:solidFill>
                <a:latin typeface="Raleway"/>
                <a:ea typeface="Roboto"/>
                <a:cs typeface="Roboto"/>
              </a:rPr>
              <a:t>financial</a:t>
            </a:r>
            <a:r>
              <a:rPr lang="es-ES" sz="1600" dirty="0">
                <a:solidFill>
                  <a:srgbClr val="000000"/>
                </a:solidFill>
                <a:latin typeface="Raleway"/>
                <a:ea typeface="Roboto"/>
                <a:cs typeface="Roboto"/>
              </a:rPr>
              <a:t> media </a:t>
            </a:r>
            <a:r>
              <a:rPr lang="es-ES" sz="1600" dirty="0" err="1">
                <a:solidFill>
                  <a:srgbClr val="000000"/>
                </a:solidFill>
                <a:latin typeface="Raleway"/>
                <a:ea typeface="Roboto"/>
                <a:cs typeface="Roboto"/>
              </a:rPr>
              <a:t>website</a:t>
            </a:r>
            <a:r>
              <a:rPr lang="es-ES" sz="1600" dirty="0">
                <a:solidFill>
                  <a:srgbClr val="000000"/>
                </a:solidFill>
                <a:latin typeface="Raleway"/>
                <a:ea typeface="Roboto"/>
                <a:cs typeface="Roboto"/>
              </a:rPr>
              <a:t> </a:t>
            </a:r>
            <a:r>
              <a:rPr lang="es-ES" sz="1600" dirty="0">
                <a:solidFill>
                  <a:srgbClr val="000000"/>
                </a:solidFill>
                <a:latin typeface="Raleway"/>
                <a:ea typeface="Roboto"/>
                <a:cs typeface="Roboto"/>
                <a:hlinkClick r:id="rId2"/>
              </a:rPr>
              <a:t>Investopedia</a:t>
            </a:r>
            <a:r>
              <a:rPr lang="es-ES" sz="1600" dirty="0">
                <a:solidFill>
                  <a:srgbClr val="000000"/>
                </a:solidFill>
                <a:latin typeface="Raleway"/>
              </a:rPr>
              <a:t> and </a:t>
            </a:r>
            <a:r>
              <a:rPr lang="es-ES" sz="1600" dirty="0" err="1">
                <a:solidFill>
                  <a:srgbClr val="000000"/>
                </a:solidFill>
                <a:latin typeface="Raleway"/>
              </a:rPr>
              <a:t>the</a:t>
            </a:r>
            <a:r>
              <a:rPr lang="es-ES" sz="1600" dirty="0">
                <a:solidFill>
                  <a:srgbClr val="000000"/>
                </a:solidFill>
                <a:latin typeface="Raleway"/>
              </a:rPr>
              <a:t> </a:t>
            </a:r>
            <a:r>
              <a:rPr lang="es-ES" sz="1600" dirty="0" err="1">
                <a:solidFill>
                  <a:srgbClr val="000000"/>
                </a:solidFill>
                <a:latin typeface="Raleway"/>
              </a:rPr>
              <a:t>bank</a:t>
            </a:r>
            <a:r>
              <a:rPr lang="es-ES" sz="1600" dirty="0">
                <a:solidFill>
                  <a:srgbClr val="000000"/>
                </a:solidFill>
                <a:latin typeface="Raleway"/>
              </a:rPr>
              <a:t> </a:t>
            </a:r>
            <a:r>
              <a:rPr lang="es-ES" sz="1600" dirty="0">
                <a:solidFill>
                  <a:srgbClr val="000000"/>
                </a:solidFill>
                <a:latin typeface="Raleway"/>
                <a:hlinkClick r:id="rId3"/>
              </a:rPr>
              <a:t>santander open academy</a:t>
            </a:r>
            <a:r>
              <a:rPr lang="es-ES" sz="1600" dirty="0">
                <a:solidFill>
                  <a:srgbClr val="000000"/>
                </a:solidFill>
                <a:latin typeface="Raleway"/>
              </a:rPr>
              <a:t> </a:t>
            </a:r>
            <a:endParaRPr lang="es-ES" sz="1600" dirty="0"/>
          </a:p>
          <a:p>
            <a:pPr marL="0" indent="0">
              <a:lnSpc>
                <a:spcPct val="150000"/>
              </a:lnSpc>
              <a:buNone/>
            </a:pPr>
            <a:endParaRPr lang="es-ES" sz="1600" u="sng" dirty="0">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69219" y="666152"/>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511007" y="20565"/>
            <a:ext cx="7568833" cy="400110"/>
          </a:xfrm>
          <a:prstGeom prst="rect">
            <a:avLst/>
          </a:prstGeom>
          <a:noFill/>
        </p:spPr>
        <p:txBody>
          <a:bodyPr wrap="square" lIns="91440" tIns="45720" rIns="91440" bIns="45720" anchor="t">
            <a:spAutoFit/>
          </a:bodyPr>
          <a:lstStyle/>
          <a:p>
            <a:r>
              <a:rPr lang="en-GB" sz="2000" b="1" strike="noStrike" baseline="0" dirty="0">
                <a:solidFill>
                  <a:schemeClr val="tx2"/>
                </a:solidFill>
                <a:latin typeface="Raleway "/>
              </a:rPr>
              <a:t>Conduct your analysis using Porter's 5 forces</a:t>
            </a:r>
            <a:endParaRPr lang="es-ES" sz="2000" b="1" strike="noStrike" baseline="0" dirty="0">
              <a:solidFill>
                <a:schemeClr val="tx2"/>
              </a:solidFill>
              <a:latin typeface="Raleway "/>
            </a:endParaRPr>
          </a:p>
        </p:txBody>
      </p:sp>
      <p:sp>
        <p:nvSpPr>
          <p:cNvPr id="10" name="CuadroTexto 9">
            <a:extLst>
              <a:ext uri="{FF2B5EF4-FFF2-40B4-BE49-F238E27FC236}">
                <a16:creationId xmlns:a16="http://schemas.microsoft.com/office/drawing/2014/main" id="{28CF9378-8B95-59D6-4220-ADEE58B15D2F}"/>
              </a:ext>
            </a:extLst>
          </p:cNvPr>
          <p:cNvSpPr txBox="1"/>
          <p:nvPr/>
        </p:nvSpPr>
        <p:spPr>
          <a:xfrm>
            <a:off x="833469" y="519816"/>
            <a:ext cx="9136019" cy="1157112"/>
          </a:xfrm>
          <a:prstGeom prst="rect">
            <a:avLst/>
          </a:prstGeom>
          <a:noFill/>
        </p:spPr>
        <p:txBody>
          <a:bodyPr wrap="square" lIns="91440" tIns="45720" rIns="91440" bIns="45720" anchor="t">
            <a:spAutoFit/>
          </a:bodyPr>
          <a:lstStyle/>
          <a:p>
            <a:pPr>
              <a:lnSpc>
                <a:spcPct val="150000"/>
              </a:lnSpc>
            </a:pPr>
            <a:r>
              <a:rPr lang="en-GB" sz="1600" b="0" dirty="0">
                <a:solidFill>
                  <a:srgbClr val="000000"/>
                </a:solidFill>
                <a:latin typeface="Raleway "/>
              </a:rPr>
              <a:t>Analysing each of the 5 forces or actors in your business sector will help you determine the level of latent rivalry</a:t>
            </a:r>
            <a:r>
              <a:rPr lang="en-GB" sz="1600" dirty="0">
                <a:solidFill>
                  <a:srgbClr val="000000"/>
                </a:solidFill>
                <a:latin typeface="Raleway "/>
              </a:rPr>
              <a:t> and determine the complexity of operating </a:t>
            </a:r>
            <a:r>
              <a:rPr lang="en-GB" sz="1600" b="0" dirty="0">
                <a:solidFill>
                  <a:srgbClr val="000000"/>
                </a:solidFill>
                <a:latin typeface="Raleway "/>
              </a:rPr>
              <a:t>in that sector </a:t>
            </a:r>
            <a:r>
              <a:rPr lang="en-GB" sz="1600" dirty="0">
                <a:solidFill>
                  <a:srgbClr val="000000"/>
                </a:solidFill>
                <a:latin typeface="Raleway "/>
              </a:rPr>
              <a:t>and the profitability</a:t>
            </a:r>
            <a:r>
              <a:rPr lang="en-GB" sz="1600" b="0" dirty="0">
                <a:solidFill>
                  <a:srgbClr val="000000"/>
                </a:solidFill>
                <a:latin typeface="Raleway "/>
              </a:rPr>
              <a:t>.</a:t>
            </a: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879600" cy="859068"/>
            <a:chOff x="10080172" y="339103"/>
            <a:chExt cx="1879600"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560286" cy="456874"/>
              <a:chOff x="10406743" y="879246"/>
              <a:chExt cx="1560286"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0172" y="339103"/>
              <a:ext cx="529771" cy="529771"/>
            </a:xfrm>
            <a:prstGeom prst="rect">
              <a:avLst/>
            </a:prstGeom>
          </p:spPr>
        </p:pic>
      </p:grpSp>
      <p:sp>
        <p:nvSpPr>
          <p:cNvPr id="5" name="PoljeZBesedilom 1">
            <a:extLst>
              <a:ext uri="{FF2B5EF4-FFF2-40B4-BE49-F238E27FC236}">
                <a16:creationId xmlns:a16="http://schemas.microsoft.com/office/drawing/2014/main" id="{4EC34173-47FF-6695-EA2A-E77740E3CF42}"/>
              </a:ext>
            </a:extLst>
          </p:cNvPr>
          <p:cNvSpPr txBox="1"/>
          <p:nvPr/>
        </p:nvSpPr>
        <p:spPr>
          <a:xfrm>
            <a:off x="10639093" y="2573348"/>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597053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6" y="3162979"/>
            <a:ext cx="2003898" cy="369332"/>
          </a:xfrm>
          <a:prstGeom prst="rect">
            <a:avLst/>
          </a:prstGeom>
          <a:noFill/>
        </p:spPr>
        <p:txBody>
          <a:bodyPr wrap="square" rtlCol="0">
            <a:spAutoFit/>
          </a:bodyPr>
          <a:lstStyle/>
          <a:p>
            <a:r>
              <a:rPr lang="en-US" b="1">
                <a:solidFill>
                  <a:schemeClr val="bg2"/>
                </a:solidFill>
              </a:rPr>
              <a:t>PESTEL Analysis</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9736920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vert="horz" lIns="91440" tIns="45720" rIns="91440" bIns="45720" rtlCol="0" anchor="t">
            <a:noAutofit/>
          </a:bodyPr>
          <a:lstStyle/>
          <a:p>
            <a:pPr marL="0" indent="0" algn="just">
              <a:lnSpc>
                <a:spcPct val="170000"/>
              </a:lnSpc>
              <a:buNone/>
            </a:pPr>
            <a:r>
              <a:rPr lang="en-GB" sz="1600" b="0" dirty="0">
                <a:solidFill>
                  <a:srgbClr val="000000"/>
                </a:solidFill>
              </a:rPr>
              <a:t>Following step, we will carry out a </a:t>
            </a:r>
            <a:r>
              <a:rPr lang="en-GB" sz="1600" dirty="0">
                <a:solidFill>
                  <a:srgbClr val="000000"/>
                </a:solidFill>
              </a:rPr>
              <a:t>GLOBAL EXTERNAL analysis</a:t>
            </a:r>
            <a:r>
              <a:rPr lang="en-GB" sz="1600" b="0" dirty="0">
                <a:solidFill>
                  <a:srgbClr val="000000"/>
                </a:solidFill>
              </a:rPr>
              <a:t>, using the </a:t>
            </a:r>
            <a:r>
              <a:rPr lang="en-GB" sz="1600" dirty="0">
                <a:solidFill>
                  <a:srgbClr val="000000"/>
                </a:solidFill>
              </a:rPr>
              <a:t>PESTEL</a:t>
            </a:r>
            <a:r>
              <a:rPr lang="en-GB" sz="1600" b="0" dirty="0">
                <a:solidFill>
                  <a:srgbClr val="000000"/>
                </a:solidFill>
              </a:rPr>
              <a:t> </a:t>
            </a:r>
            <a:r>
              <a:rPr lang="en-GB" sz="1600" dirty="0">
                <a:solidFill>
                  <a:srgbClr val="000000"/>
                </a:solidFill>
              </a:rPr>
              <a:t>analysis tool</a:t>
            </a:r>
            <a:r>
              <a:rPr lang="en-GB" sz="1600" b="0" dirty="0">
                <a:solidFill>
                  <a:srgbClr val="000000"/>
                </a:solidFill>
              </a:rPr>
              <a:t>, which will help us to discover the </a:t>
            </a:r>
            <a:r>
              <a:rPr lang="en-GB" sz="1600" dirty="0">
                <a:solidFill>
                  <a:srgbClr val="000000"/>
                </a:solidFill>
              </a:rPr>
              <a:t>macroeconomic environment</a:t>
            </a:r>
            <a:r>
              <a:rPr lang="en-GB" sz="1600" b="0" dirty="0">
                <a:solidFill>
                  <a:srgbClr val="000000"/>
                </a:solidFill>
              </a:rPr>
              <a:t> where your company operates or will operate, through the study of </a:t>
            </a:r>
            <a:r>
              <a:rPr lang="en-GB" sz="1600" dirty="0">
                <a:solidFill>
                  <a:srgbClr val="000000"/>
                </a:solidFill>
              </a:rPr>
              <a:t>political, economic, socio-cultural, technological, ecological and legal factors </a:t>
            </a:r>
            <a:r>
              <a:rPr lang="en-GB" sz="1600" b="0" dirty="0">
                <a:solidFill>
                  <a:srgbClr val="000000"/>
                </a:solidFill>
              </a:rPr>
              <a:t>that affect your project. </a:t>
            </a:r>
            <a:endParaRPr lang="en-US"/>
          </a:p>
          <a:p>
            <a:pPr marL="0" indent="0">
              <a:lnSpc>
                <a:spcPct val="170000"/>
              </a:lnSpc>
              <a:buNone/>
            </a:pPr>
            <a:endParaRPr lang="en-GB" sz="1600" b="0" dirty="0">
              <a:solidFill>
                <a:srgbClr val="000000"/>
              </a:solidFill>
            </a:endParaRPr>
          </a:p>
          <a:p>
            <a:pPr marL="0" indent="0" algn="just">
              <a:lnSpc>
                <a:spcPct val="170000"/>
              </a:lnSpc>
              <a:buNone/>
            </a:pPr>
            <a:r>
              <a:rPr lang="en-GB" sz="1600" b="0" dirty="0">
                <a:solidFill>
                  <a:srgbClr val="000000"/>
                </a:solidFill>
              </a:rPr>
              <a:t>You will get to know what your current situation is and that of your environment, to be able to take any strategic decision for the proper functioning of your company.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Tree>
    <p:extLst>
      <p:ext uri="{BB962C8B-B14F-4D97-AF65-F5344CB8AC3E}">
        <p14:creationId xmlns:p14="http://schemas.microsoft.com/office/powerpoint/2010/main" val="3663398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305206" y="1856096"/>
            <a:ext cx="11968074" cy="4248596"/>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pPr marL="0" indent="0" algn="just">
              <a:lnSpc>
                <a:spcPct val="150000"/>
              </a:lnSpc>
              <a:buNone/>
            </a:pPr>
            <a:r>
              <a:rPr lang="en-GB" sz="1600" b="1" dirty="0">
                <a:solidFill>
                  <a:schemeClr val="tx2"/>
                </a:solidFill>
              </a:rPr>
              <a:t>P - Political: </a:t>
            </a:r>
            <a:r>
              <a:rPr lang="en-GB" sz="1600" dirty="0">
                <a:solidFill>
                  <a:schemeClr val="accent1"/>
                </a:solidFill>
              </a:rPr>
              <a:t>P</a:t>
            </a:r>
            <a:r>
              <a:rPr lang="en-GB" sz="1600" b="0" dirty="0">
                <a:solidFill>
                  <a:srgbClr val="000000"/>
                </a:solidFill>
              </a:rPr>
              <a:t>olitical factors (Local, Regional, National, International policies, regulations or changes) that may affect the activity of your company. </a:t>
            </a:r>
            <a:endParaRPr lang="en-US"/>
          </a:p>
          <a:p>
            <a:pPr marL="0" indent="0">
              <a:lnSpc>
                <a:spcPct val="150000"/>
              </a:lnSpc>
              <a:buNone/>
            </a:pPr>
            <a:r>
              <a:rPr lang="en-GB" sz="1600" b="1" dirty="0">
                <a:solidFill>
                  <a:schemeClr val="tx2"/>
                </a:solidFill>
              </a:rPr>
              <a:t>E - Economic</a:t>
            </a:r>
            <a:r>
              <a:rPr lang="en-GB" sz="1600" b="0" dirty="0">
                <a:solidFill>
                  <a:srgbClr val="000000"/>
                </a:solidFill>
              </a:rPr>
              <a:t>: Current or future economic issues that may affect the execution of your project (inflation, rates, </a:t>
            </a:r>
            <a:r>
              <a:rPr lang="en-GB" sz="1600" b="0" dirty="0" err="1">
                <a:solidFill>
                  <a:srgbClr val="000000"/>
                </a:solidFill>
              </a:rPr>
              <a:t>labor</a:t>
            </a:r>
            <a:r>
              <a:rPr lang="en-GB" sz="1600" b="0" dirty="0">
                <a:solidFill>
                  <a:srgbClr val="000000"/>
                </a:solidFill>
              </a:rPr>
              <a:t> costs, disposable incomes…).</a:t>
            </a:r>
          </a:p>
          <a:p>
            <a:pPr marL="0" indent="0">
              <a:lnSpc>
                <a:spcPct val="150000"/>
              </a:lnSpc>
              <a:buNone/>
            </a:pPr>
            <a:r>
              <a:rPr lang="en-GB" sz="1600" b="1" dirty="0">
                <a:solidFill>
                  <a:schemeClr val="tx2"/>
                </a:solidFill>
              </a:rPr>
              <a:t>S - Socio-cultural</a:t>
            </a:r>
            <a:r>
              <a:rPr lang="en-GB" sz="1600" b="0" dirty="0">
                <a:solidFill>
                  <a:srgbClr val="000000"/>
                </a:solidFill>
              </a:rPr>
              <a:t>: Elements of society such as demographics (age, culture, religion, beliefs etc), as well as current trends, which may affect your project.</a:t>
            </a:r>
          </a:p>
          <a:p>
            <a:pPr marL="0" indent="0">
              <a:lnSpc>
                <a:spcPct val="150000"/>
              </a:lnSpc>
              <a:buNone/>
            </a:pPr>
            <a:r>
              <a:rPr lang="en-GB" sz="1600" b="1" dirty="0">
                <a:solidFill>
                  <a:schemeClr val="tx2"/>
                </a:solidFill>
              </a:rPr>
              <a:t>T - Technological</a:t>
            </a:r>
            <a:r>
              <a:rPr lang="en-GB" sz="1600" b="0" dirty="0">
                <a:solidFill>
                  <a:srgbClr val="000000"/>
                </a:solidFill>
              </a:rPr>
              <a:t>: Technology is completely changing our habits, identify how technology will affect your project.</a:t>
            </a:r>
          </a:p>
          <a:p>
            <a:pPr marL="0" indent="0">
              <a:lnSpc>
                <a:spcPct val="150000"/>
              </a:lnSpc>
              <a:buNone/>
            </a:pPr>
            <a:r>
              <a:rPr lang="en-GB" sz="1600" b="1" dirty="0">
                <a:solidFill>
                  <a:schemeClr val="tx2"/>
                </a:solidFill>
              </a:rPr>
              <a:t>E - Ecological</a:t>
            </a:r>
            <a:r>
              <a:rPr lang="en-GB" sz="1600" b="0" dirty="0">
                <a:solidFill>
                  <a:srgbClr val="000000"/>
                </a:solidFill>
              </a:rPr>
              <a:t>: Factors that are directly or indirectly related to the environment (regulatory changes, social awareness, trends, ethics...).</a:t>
            </a:r>
          </a:p>
          <a:p>
            <a:pPr marL="0" indent="0">
              <a:lnSpc>
                <a:spcPct val="150000"/>
              </a:lnSpc>
              <a:buNone/>
            </a:pPr>
            <a:r>
              <a:rPr lang="en-GB" sz="1600" b="1" dirty="0">
                <a:solidFill>
                  <a:schemeClr val="tx2"/>
                </a:solidFill>
              </a:rPr>
              <a:t>L - Legal</a:t>
            </a:r>
            <a:r>
              <a:rPr lang="en-GB" sz="1600" b="0" dirty="0">
                <a:solidFill>
                  <a:srgbClr val="000000"/>
                </a:solidFill>
              </a:rPr>
              <a:t>: Legal obligations that you must comply with and that will affect your project directly or indirectly (standards, quality, health, rights…)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n-US" sz="3400" b="1" dirty="0">
                <a:solidFill>
                  <a:schemeClr val="tx2"/>
                </a:solidFill>
              </a:rPr>
              <a:t>PESTEL</a:t>
            </a:r>
          </a:p>
        </p:txBody>
      </p:sp>
    </p:spTree>
    <p:extLst>
      <p:ext uri="{BB962C8B-B14F-4D97-AF65-F5344CB8AC3E}">
        <p14:creationId xmlns:p14="http://schemas.microsoft.com/office/powerpoint/2010/main" val="170279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a:bodyPr>
          <a:lstStyle/>
          <a:p>
            <a:pPr marL="0" indent="0">
              <a:lnSpc>
                <a:spcPct val="150000"/>
              </a:lnSpc>
              <a:buFont typeface="Arial" panose="020B0604020202020204" pitchFamily="34" charset="0"/>
              <a:buNone/>
            </a:pPr>
            <a:endParaRPr lang="es-ES" sz="1600" b="0" i="0" u="none" strike="noStrike" baseline="0" dirty="0"/>
          </a:p>
          <a:p>
            <a:pPr algn="just">
              <a:lnSpc>
                <a:spcPct val="150000"/>
              </a:lnSpc>
            </a:pPr>
            <a:r>
              <a:rPr lang="es-ES" sz="1600" err="1">
                <a:solidFill>
                  <a:schemeClr val="accent1"/>
                </a:solidFill>
              </a:rPr>
              <a:t>If</a:t>
            </a:r>
            <a:r>
              <a:rPr lang="es-ES" sz="1600" dirty="0">
                <a:solidFill>
                  <a:schemeClr val="accent1"/>
                </a:solidFill>
              </a:rPr>
              <a:t> </a:t>
            </a:r>
            <a:r>
              <a:rPr lang="es-ES" sz="1600" err="1">
                <a:solidFill>
                  <a:schemeClr val="accent1"/>
                </a:solidFill>
              </a:rPr>
              <a:t>you</a:t>
            </a:r>
            <a:r>
              <a:rPr lang="es-ES" sz="1600" dirty="0">
                <a:solidFill>
                  <a:schemeClr val="accent1"/>
                </a:solidFill>
              </a:rPr>
              <a:t> </a:t>
            </a:r>
            <a:r>
              <a:rPr lang="es-ES" sz="1600" err="1">
                <a:solidFill>
                  <a:schemeClr val="accent1"/>
                </a:solidFill>
              </a:rPr>
              <a:t>want</a:t>
            </a:r>
            <a:r>
              <a:rPr lang="es-ES" sz="1600" dirty="0">
                <a:solidFill>
                  <a:schemeClr val="accent1"/>
                </a:solidFill>
              </a:rPr>
              <a:t> </a:t>
            </a:r>
            <a:r>
              <a:rPr lang="es-ES" sz="1600" err="1">
                <a:solidFill>
                  <a:schemeClr val="accent1"/>
                </a:solidFill>
              </a:rPr>
              <a:t>to</a:t>
            </a:r>
            <a:r>
              <a:rPr lang="es-ES" sz="1600" dirty="0">
                <a:solidFill>
                  <a:schemeClr val="accent1"/>
                </a:solidFill>
              </a:rPr>
              <a:t> </a:t>
            </a:r>
            <a:r>
              <a:rPr lang="es-ES" sz="1600" err="1">
                <a:solidFill>
                  <a:schemeClr val="accent1"/>
                </a:solidFill>
              </a:rPr>
              <a:t>learn</a:t>
            </a:r>
            <a:r>
              <a:rPr lang="es-ES" sz="1600" dirty="0">
                <a:solidFill>
                  <a:schemeClr val="accent1"/>
                </a:solidFill>
              </a:rPr>
              <a:t> more </a:t>
            </a:r>
            <a:r>
              <a:rPr lang="es-ES" sz="1600" err="1">
                <a:solidFill>
                  <a:schemeClr val="accent1"/>
                </a:solidFill>
              </a:rPr>
              <a:t>about</a:t>
            </a:r>
            <a:r>
              <a:rPr lang="es-ES" sz="1600" dirty="0">
                <a:solidFill>
                  <a:schemeClr val="accent1"/>
                </a:solidFill>
              </a:rPr>
              <a:t> </a:t>
            </a:r>
            <a:r>
              <a:rPr lang="es-ES" sz="1600" err="1">
                <a:solidFill>
                  <a:schemeClr val="accent1"/>
                </a:solidFill>
              </a:rPr>
              <a:t>the</a:t>
            </a:r>
            <a:r>
              <a:rPr lang="es-ES" sz="1600" dirty="0">
                <a:solidFill>
                  <a:schemeClr val="accent1"/>
                </a:solidFill>
              </a:rPr>
              <a:t> PESTEL </a:t>
            </a:r>
            <a:r>
              <a:rPr lang="es-ES" sz="1600" err="1">
                <a:solidFill>
                  <a:schemeClr val="accent1"/>
                </a:solidFill>
              </a:rPr>
              <a:t>analysis</a:t>
            </a:r>
            <a:r>
              <a:rPr lang="es-ES" sz="1600" dirty="0">
                <a:solidFill>
                  <a:schemeClr val="accent1"/>
                </a:solidFill>
              </a:rPr>
              <a:t> and </a:t>
            </a:r>
            <a:r>
              <a:rPr lang="es-ES" sz="1600" err="1">
                <a:solidFill>
                  <a:schemeClr val="accent1"/>
                </a:solidFill>
              </a:rPr>
              <a:t>get</a:t>
            </a:r>
            <a:r>
              <a:rPr lang="es-ES" sz="1600" dirty="0">
                <a:solidFill>
                  <a:schemeClr val="accent1"/>
                </a:solidFill>
              </a:rPr>
              <a:t> </a:t>
            </a:r>
            <a:r>
              <a:rPr lang="es-ES" sz="1600" err="1">
                <a:solidFill>
                  <a:schemeClr val="accent1"/>
                </a:solidFill>
              </a:rPr>
              <a:t>some</a:t>
            </a:r>
            <a:r>
              <a:rPr lang="es-ES" sz="1600" dirty="0">
                <a:solidFill>
                  <a:schemeClr val="accent1"/>
                </a:solidFill>
              </a:rPr>
              <a:t> </a:t>
            </a:r>
            <a:r>
              <a:rPr lang="es-ES" sz="1600" err="1">
                <a:solidFill>
                  <a:schemeClr val="accent1"/>
                </a:solidFill>
              </a:rPr>
              <a:t>tips</a:t>
            </a:r>
            <a:r>
              <a:rPr lang="es-ES" sz="1600" dirty="0">
                <a:solidFill>
                  <a:schemeClr val="accent1"/>
                </a:solidFill>
              </a:rPr>
              <a:t> </a:t>
            </a:r>
            <a:r>
              <a:rPr lang="es-ES" sz="1600" err="1">
                <a:solidFill>
                  <a:schemeClr val="accent1"/>
                </a:solidFill>
              </a:rPr>
              <a:t>to</a:t>
            </a:r>
            <a:r>
              <a:rPr lang="es-ES" sz="1600" dirty="0">
                <a:solidFill>
                  <a:schemeClr val="accent1"/>
                </a:solidFill>
              </a:rPr>
              <a:t> </a:t>
            </a:r>
            <a:r>
              <a:rPr lang="es-ES" sz="1600" err="1">
                <a:solidFill>
                  <a:schemeClr val="accent1"/>
                </a:solidFill>
              </a:rPr>
              <a:t>build</a:t>
            </a:r>
            <a:r>
              <a:rPr lang="es-ES" sz="1600" dirty="0">
                <a:solidFill>
                  <a:schemeClr val="accent1"/>
                </a:solidFill>
              </a:rPr>
              <a:t> </a:t>
            </a:r>
            <a:r>
              <a:rPr lang="es-ES" sz="1600" err="1">
                <a:solidFill>
                  <a:schemeClr val="accent1"/>
                </a:solidFill>
              </a:rPr>
              <a:t>your</a:t>
            </a:r>
            <a:r>
              <a:rPr lang="es-ES" sz="1600" dirty="0">
                <a:solidFill>
                  <a:schemeClr val="accent1"/>
                </a:solidFill>
              </a:rPr>
              <a:t> </a:t>
            </a:r>
            <a:r>
              <a:rPr lang="es-ES" sz="1600" err="1">
                <a:solidFill>
                  <a:schemeClr val="accent1"/>
                </a:solidFill>
              </a:rPr>
              <a:t>own</a:t>
            </a:r>
            <a:r>
              <a:rPr lang="es-ES" sz="1600" dirty="0">
                <a:solidFill>
                  <a:schemeClr val="accent1"/>
                </a:solidFill>
              </a:rPr>
              <a:t>, </a:t>
            </a:r>
            <a:r>
              <a:rPr lang="es-ES" sz="1600" err="1">
                <a:solidFill>
                  <a:schemeClr val="accent1"/>
                </a:solidFill>
              </a:rPr>
              <a:t>check</a:t>
            </a:r>
            <a:r>
              <a:rPr lang="es-ES" sz="1600" dirty="0">
                <a:solidFill>
                  <a:schemeClr val="accent1"/>
                </a:solidFill>
              </a:rPr>
              <a:t> </a:t>
            </a:r>
            <a:r>
              <a:rPr lang="es-ES" sz="1600" err="1">
                <a:solidFill>
                  <a:schemeClr val="accent1"/>
                </a:solidFill>
              </a:rPr>
              <a:t>these</a:t>
            </a:r>
            <a:r>
              <a:rPr lang="es-ES" sz="1600" dirty="0">
                <a:solidFill>
                  <a:schemeClr val="accent1"/>
                </a:solidFill>
              </a:rPr>
              <a:t> </a:t>
            </a:r>
            <a:r>
              <a:rPr lang="es-ES" sz="1600" err="1">
                <a:solidFill>
                  <a:schemeClr val="accent1"/>
                </a:solidFill>
              </a:rPr>
              <a:t>interesting</a:t>
            </a:r>
            <a:r>
              <a:rPr lang="es-ES" sz="1600" dirty="0">
                <a:solidFill>
                  <a:schemeClr val="accent1"/>
                </a:solidFill>
              </a:rPr>
              <a:t> </a:t>
            </a:r>
            <a:r>
              <a:rPr lang="es-ES" sz="1600" err="1">
                <a:solidFill>
                  <a:schemeClr val="accent1"/>
                </a:solidFill>
              </a:rPr>
              <a:t>resources</a:t>
            </a:r>
            <a:r>
              <a:rPr lang="es-ES" sz="1600" dirty="0">
                <a:solidFill>
                  <a:schemeClr val="accent1"/>
                </a:solidFill>
              </a:rPr>
              <a:t> </a:t>
            </a:r>
            <a:r>
              <a:rPr lang="es-ES" sz="1600" err="1">
                <a:solidFill>
                  <a:schemeClr val="accent1"/>
                </a:solidFill>
              </a:rPr>
              <a:t>from</a:t>
            </a:r>
            <a:r>
              <a:rPr lang="es-ES" sz="1600" dirty="0">
                <a:solidFill>
                  <a:schemeClr val="accent1"/>
                </a:solidFill>
              </a:rPr>
              <a:t> </a:t>
            </a:r>
            <a:r>
              <a:rPr lang="es-ES" sz="1600" err="1">
                <a:solidFill>
                  <a:schemeClr val="accent1"/>
                </a:solidFill>
              </a:rPr>
              <a:t>the</a:t>
            </a:r>
            <a:r>
              <a:rPr lang="es-ES" sz="1600" dirty="0">
                <a:solidFill>
                  <a:schemeClr val="accent1"/>
                </a:solidFill>
              </a:rPr>
              <a:t> </a:t>
            </a:r>
            <a:r>
              <a:rPr lang="es-ES" sz="1600" err="1">
                <a:solidFill>
                  <a:schemeClr val="accent1"/>
                </a:solidFill>
              </a:rPr>
              <a:t>Corporate</a:t>
            </a:r>
            <a:r>
              <a:rPr lang="es-ES" sz="1600" dirty="0">
                <a:solidFill>
                  <a:schemeClr val="accent1"/>
                </a:solidFill>
              </a:rPr>
              <a:t> </a:t>
            </a:r>
            <a:r>
              <a:rPr lang="es-ES" sz="1600" err="1">
                <a:solidFill>
                  <a:schemeClr val="accent1"/>
                </a:solidFill>
              </a:rPr>
              <a:t>Finance</a:t>
            </a:r>
            <a:r>
              <a:rPr lang="es-ES" sz="1600" dirty="0">
                <a:solidFill>
                  <a:schemeClr val="accent1"/>
                </a:solidFill>
              </a:rPr>
              <a:t> </a:t>
            </a:r>
            <a:r>
              <a:rPr lang="es-ES" sz="1600" err="1">
                <a:solidFill>
                  <a:schemeClr val="accent1"/>
                </a:solidFill>
              </a:rPr>
              <a:t>Institute</a:t>
            </a:r>
            <a:r>
              <a:rPr lang="es-ES" sz="1600" dirty="0">
                <a:solidFill>
                  <a:schemeClr val="accent1"/>
                </a:solidFill>
              </a:rPr>
              <a:t> </a:t>
            </a:r>
            <a:r>
              <a:rPr lang="es-ES" sz="1600" i="1" dirty="0">
                <a:hlinkClick r:id="rId2">
                  <a:extLst>
                    <a:ext uri="{A12FA001-AC4F-418D-AE19-62706E023703}">
                      <ahyp:hlinkClr xmlns:ahyp="http://schemas.microsoft.com/office/drawing/2018/hyperlinkcolor" val="tx"/>
                    </a:ext>
                  </a:extLst>
                </a:hlinkClick>
              </a:rPr>
              <a:t>What is PESTEL analysis?</a:t>
            </a:r>
            <a:r>
              <a:rPr lang="es-ES" sz="1600" i="1" dirty="0">
                <a:solidFill>
                  <a:schemeClr val="accent1"/>
                </a:solidFill>
              </a:rPr>
              <a:t> </a:t>
            </a:r>
            <a:r>
              <a:rPr lang="es-ES" sz="1600" b="0" i="1" dirty="0">
                <a:solidFill>
                  <a:schemeClr val="accent1"/>
                </a:solidFill>
              </a:rPr>
              <a:t> (</a:t>
            </a:r>
            <a:r>
              <a:rPr lang="es-ES" sz="1600" b="0" err="1">
                <a:solidFill>
                  <a:schemeClr val="accent1"/>
                </a:solidFill>
              </a:rPr>
              <a:t>Source</a:t>
            </a:r>
            <a:r>
              <a:rPr lang="es-ES" sz="1600" b="0" dirty="0">
                <a:solidFill>
                  <a:schemeClr val="accent1"/>
                </a:solidFill>
              </a:rPr>
              <a:t>: </a:t>
            </a:r>
            <a:r>
              <a:rPr lang="es-ES" sz="1600" b="0" err="1">
                <a:solidFill>
                  <a:schemeClr val="accent1"/>
                </a:solidFill>
              </a:rPr>
              <a:t>Corporate</a:t>
            </a:r>
            <a:r>
              <a:rPr lang="es-ES" sz="1600" b="0" dirty="0">
                <a:solidFill>
                  <a:schemeClr val="accent1"/>
                </a:solidFill>
              </a:rPr>
              <a:t> </a:t>
            </a:r>
            <a:r>
              <a:rPr lang="es-ES" sz="1600" b="0" err="1">
                <a:solidFill>
                  <a:schemeClr val="accent1"/>
                </a:solidFill>
              </a:rPr>
              <a:t>Finance</a:t>
            </a:r>
            <a:r>
              <a:rPr lang="es-ES" sz="1600" b="0" dirty="0">
                <a:solidFill>
                  <a:schemeClr val="accent1"/>
                </a:solidFill>
              </a:rPr>
              <a:t> </a:t>
            </a:r>
            <a:r>
              <a:rPr lang="es-ES" sz="1600" b="0" err="1">
                <a:solidFill>
                  <a:schemeClr val="accent1"/>
                </a:solidFill>
              </a:rPr>
              <a:t>Institute</a:t>
            </a:r>
            <a:r>
              <a:rPr lang="es-ES" sz="1600" b="0" dirty="0">
                <a:solidFill>
                  <a:schemeClr val="accent1"/>
                </a:solidFill>
              </a:rPr>
              <a:t>)</a:t>
            </a:r>
          </a:p>
          <a:p>
            <a:pPr>
              <a:lnSpc>
                <a:spcPct val="150000"/>
              </a:lnSpc>
            </a:pPr>
            <a:endParaRPr lang="es-ES" sz="1600" b="0" dirty="0">
              <a:solidFill>
                <a:schemeClr val="accent1"/>
              </a:solidFill>
            </a:endParaRPr>
          </a:p>
          <a:p>
            <a:pPr algn="just">
              <a:lnSpc>
                <a:spcPct val="150000"/>
              </a:lnSpc>
            </a:pPr>
            <a:r>
              <a:rPr lang="es-ES" sz="1600" err="1">
                <a:solidFill>
                  <a:schemeClr val="accent1"/>
                </a:solidFill>
              </a:rPr>
              <a:t>For</a:t>
            </a:r>
            <a:r>
              <a:rPr lang="es-ES" sz="1600" dirty="0">
                <a:solidFill>
                  <a:schemeClr val="accent1"/>
                </a:solidFill>
              </a:rPr>
              <a:t> a </a:t>
            </a:r>
            <a:r>
              <a:rPr lang="es-ES" sz="1600" err="1">
                <a:solidFill>
                  <a:schemeClr val="accent1"/>
                </a:solidFill>
              </a:rPr>
              <a:t>brief</a:t>
            </a:r>
            <a:r>
              <a:rPr lang="es-ES" sz="1600" dirty="0">
                <a:solidFill>
                  <a:schemeClr val="accent1"/>
                </a:solidFill>
              </a:rPr>
              <a:t> </a:t>
            </a:r>
            <a:r>
              <a:rPr lang="es-ES" sz="1600" dirty="0">
                <a:hlinkClick r:id="rId3">
                  <a:extLst>
                    <a:ext uri="{A12FA001-AC4F-418D-AE19-62706E023703}">
                      <ahyp:hlinkClr xmlns:ahyp="http://schemas.microsoft.com/office/drawing/2018/hyperlinkcolor" val="tx"/>
                    </a:ext>
                  </a:extLst>
                </a:hlinkClick>
              </a:rPr>
              <a:t>overview, factors, examples and financial analysis with PESTEL analysis</a:t>
            </a:r>
            <a:r>
              <a:rPr lang="es-ES" sz="1600" dirty="0"/>
              <a:t>,</a:t>
            </a:r>
            <a:r>
              <a:rPr lang="es-ES" sz="1600" dirty="0">
                <a:solidFill>
                  <a:schemeClr val="accent1"/>
                </a:solidFill>
              </a:rPr>
              <a:t> </a:t>
            </a:r>
            <a:r>
              <a:rPr lang="es-ES" sz="1600" err="1">
                <a:solidFill>
                  <a:schemeClr val="accent1"/>
                </a:solidFill>
              </a:rPr>
              <a:t>check</a:t>
            </a:r>
            <a:r>
              <a:rPr lang="es-ES" sz="1600" dirty="0">
                <a:solidFill>
                  <a:schemeClr val="accent1"/>
                </a:solidFill>
              </a:rPr>
              <a:t> </a:t>
            </a:r>
            <a:r>
              <a:rPr lang="es-ES" sz="1600" err="1">
                <a:solidFill>
                  <a:schemeClr val="accent1"/>
                </a:solidFill>
              </a:rPr>
              <a:t>this</a:t>
            </a:r>
            <a:r>
              <a:rPr lang="es-ES" sz="1600" dirty="0">
                <a:solidFill>
                  <a:schemeClr val="accent1"/>
                </a:solidFill>
              </a:rPr>
              <a:t> video </a:t>
            </a:r>
            <a:r>
              <a:rPr lang="es-ES" sz="1600" err="1">
                <a:solidFill>
                  <a:schemeClr val="accent1"/>
                </a:solidFill>
              </a:rPr>
              <a:t>from</a:t>
            </a:r>
            <a:r>
              <a:rPr lang="es-ES" sz="1600" dirty="0">
                <a:solidFill>
                  <a:schemeClr val="accent1"/>
                </a:solidFill>
              </a:rPr>
              <a:t> </a:t>
            </a:r>
            <a:r>
              <a:rPr lang="es-ES" sz="1600" err="1">
                <a:solidFill>
                  <a:schemeClr val="accent1"/>
                </a:solidFill>
              </a:rPr>
              <a:t>the</a:t>
            </a:r>
            <a:r>
              <a:rPr lang="es-ES" sz="1600" dirty="0">
                <a:solidFill>
                  <a:schemeClr val="accent1"/>
                </a:solidFill>
              </a:rPr>
              <a:t> </a:t>
            </a:r>
            <a:r>
              <a:rPr lang="es-ES" sz="1600" err="1">
                <a:solidFill>
                  <a:schemeClr val="accent1"/>
                </a:solidFill>
              </a:rPr>
              <a:t>Corporate</a:t>
            </a:r>
            <a:r>
              <a:rPr lang="es-ES" sz="1600" dirty="0">
                <a:solidFill>
                  <a:schemeClr val="accent1"/>
                </a:solidFill>
              </a:rPr>
              <a:t> </a:t>
            </a:r>
            <a:r>
              <a:rPr lang="es-ES" sz="1600" err="1">
                <a:solidFill>
                  <a:schemeClr val="accent1"/>
                </a:solidFill>
                <a:ea typeface="+mn-lt"/>
                <a:cs typeface="+mn-lt"/>
              </a:rPr>
              <a:t>Finance</a:t>
            </a:r>
            <a:r>
              <a:rPr lang="es-ES" sz="1600" dirty="0">
                <a:solidFill>
                  <a:schemeClr val="accent1"/>
                </a:solidFill>
                <a:ea typeface="+mn-lt"/>
                <a:cs typeface="+mn-lt"/>
              </a:rPr>
              <a:t> </a:t>
            </a:r>
            <a:r>
              <a:rPr lang="es-ES" sz="1600" err="1">
                <a:solidFill>
                  <a:schemeClr val="accent1"/>
                </a:solidFill>
                <a:ea typeface="+mn-lt"/>
                <a:cs typeface="+mn-lt"/>
              </a:rPr>
              <a:t>Institute</a:t>
            </a:r>
            <a:r>
              <a:rPr lang="es-ES" sz="1600" dirty="0">
                <a:solidFill>
                  <a:schemeClr val="accent1"/>
                </a:solidFill>
                <a:ea typeface="+mn-lt"/>
                <a:cs typeface="+mn-lt"/>
              </a:rPr>
              <a:t>.</a:t>
            </a:r>
            <a:r>
              <a:rPr lang="es-ES" sz="1600" b="0" dirty="0">
                <a:solidFill>
                  <a:schemeClr val="accent1"/>
                </a:solidFill>
                <a:ea typeface="+mn-lt"/>
                <a:cs typeface="+mn-lt"/>
              </a:rPr>
              <a:t> </a:t>
            </a:r>
            <a:r>
              <a:rPr lang="es-ES" sz="1600" b="0" dirty="0">
                <a:solidFill>
                  <a:schemeClr val="accent1"/>
                </a:solidFill>
              </a:rPr>
              <a:t>(</a:t>
            </a:r>
            <a:r>
              <a:rPr lang="es-ES" sz="1600" b="0" err="1">
                <a:solidFill>
                  <a:schemeClr val="accent1"/>
                </a:solidFill>
              </a:rPr>
              <a:t>Source</a:t>
            </a:r>
            <a:r>
              <a:rPr lang="es-ES" sz="1600" b="0" dirty="0">
                <a:solidFill>
                  <a:schemeClr val="accent1"/>
                </a:solidFill>
              </a:rPr>
              <a:t>: </a:t>
            </a:r>
            <a:r>
              <a:rPr lang="es-ES" sz="1600" b="0" err="1">
                <a:solidFill>
                  <a:schemeClr val="accent1"/>
                </a:solidFill>
              </a:rPr>
              <a:t>Corporate</a:t>
            </a:r>
            <a:r>
              <a:rPr lang="es-ES" sz="1600" b="0" dirty="0">
                <a:solidFill>
                  <a:schemeClr val="accent1"/>
                </a:solidFill>
              </a:rPr>
              <a:t> </a:t>
            </a:r>
            <a:r>
              <a:rPr lang="es-ES" sz="1600" b="0" err="1">
                <a:solidFill>
                  <a:schemeClr val="accent1"/>
                </a:solidFill>
              </a:rPr>
              <a:t>Finance</a:t>
            </a:r>
            <a:r>
              <a:rPr lang="es-ES" sz="1600" b="0" dirty="0">
                <a:solidFill>
                  <a:schemeClr val="accent1"/>
                </a:solidFill>
              </a:rPr>
              <a:t> </a:t>
            </a:r>
            <a:r>
              <a:rPr lang="es-ES" sz="1600" b="0" err="1">
                <a:solidFill>
                  <a:schemeClr val="accent1"/>
                </a:solidFill>
              </a:rPr>
              <a:t>Institute</a:t>
            </a:r>
            <a:r>
              <a:rPr lang="es-ES" sz="1600" b="0" dirty="0">
                <a:solidFill>
                  <a:schemeClr val="accent1"/>
                </a:solidFill>
              </a:rPr>
              <a:t>)</a:t>
            </a:r>
            <a:endParaRPr lang="es-ES" sz="1600" dirty="0">
              <a:solidFill>
                <a:schemeClr val="accent1"/>
              </a:solidFill>
            </a:endParaRPr>
          </a:p>
          <a:p>
            <a:pPr marL="0" indent="0">
              <a:lnSpc>
                <a:spcPct val="150000"/>
              </a:lnSpc>
              <a:buFont typeface="Arial" panose="020B0604020202020204" pitchFamily="34" charset="0"/>
              <a:buNone/>
            </a:pPr>
            <a:endParaRPr lang="es-ES" sz="1600" dirty="0">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en-US" sz="1000">
                <a:solidFill>
                  <a:schemeClr val="accent1"/>
                </a:solidFill>
              </a:rPr>
              <a:t>Source: Canva, Marta </a:t>
            </a:r>
            <a:r>
              <a:rPr lang="en-US" sz="1000" err="1">
                <a:solidFill>
                  <a:schemeClr val="accent1"/>
                </a:solidFill>
              </a:rPr>
              <a:t>Borreguero</a:t>
            </a:r>
            <a:endParaRPr lang="en-US" sz="1000">
              <a:solidFill>
                <a:schemeClr val="accent1"/>
              </a:solidFill>
            </a:endParaRP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4"/>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175653" cy="400110"/>
          </a:xfrm>
          <a:prstGeom prst="rect">
            <a:avLst/>
          </a:prstGeom>
          <a:noFill/>
        </p:spPr>
        <p:txBody>
          <a:bodyPr wrap="square" lIns="91440" tIns="45720" rIns="91440" bIns="45720" anchor="t">
            <a:spAutoFit/>
          </a:bodyPr>
          <a:lstStyle/>
          <a:p>
            <a:r>
              <a:rPr lang="en-GB" sz="2000" b="1" dirty="0">
                <a:solidFill>
                  <a:schemeClr val="accent1"/>
                </a:solidFill>
              </a:rPr>
              <a:t>How to conduct</a:t>
            </a:r>
            <a:r>
              <a:rPr lang="en-GB" sz="2000" b="1" i="0" u="none" strike="noStrike" baseline="0" dirty="0">
                <a:solidFill>
                  <a:schemeClr val="accent1"/>
                </a:solidFill>
              </a:rPr>
              <a:t> your external analysis using PESTEL tool</a:t>
            </a:r>
            <a:r>
              <a:rPr lang="en-GB" sz="2000" b="1" dirty="0">
                <a:solidFill>
                  <a:schemeClr val="accent1"/>
                </a:solidFill>
              </a:rPr>
              <a:t>?</a:t>
            </a:r>
            <a:endParaRPr lang="en-GB" sz="2000" b="1" i="0" u="none" strike="noStrike" baseline="0" dirty="0">
              <a:solidFill>
                <a:schemeClr val="accent1"/>
              </a:solidFill>
            </a:endParaRPr>
          </a:p>
        </p:txBody>
      </p:sp>
    </p:spTree>
    <p:extLst>
      <p:ext uri="{BB962C8B-B14F-4D97-AF65-F5344CB8AC3E}">
        <p14:creationId xmlns:p14="http://schemas.microsoft.com/office/powerpoint/2010/main" val="37652829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9850812" cy="2061699"/>
          </a:xfrm>
        </p:spPr>
        <p:txBody>
          <a:bodyPr vert="horz" lIns="91440" tIns="45720" rIns="91440" bIns="45720" rtlCol="0" anchor="t">
            <a:normAutofit/>
          </a:bodyPr>
          <a:lstStyle/>
          <a:p>
            <a:pPr marL="0" indent="0" algn="just">
              <a:lnSpc>
                <a:spcPct val="150000"/>
              </a:lnSpc>
              <a:buNone/>
            </a:pPr>
            <a:r>
              <a:rPr lang="en-GB" sz="1600" b="0" dirty="0">
                <a:solidFill>
                  <a:srgbClr val="000000"/>
                </a:solidFill>
              </a:rPr>
              <a:t>Finally, we will carry out a </a:t>
            </a:r>
            <a:r>
              <a:rPr lang="en-GB" sz="1600" dirty="0">
                <a:solidFill>
                  <a:srgbClr val="000000"/>
                </a:solidFill>
              </a:rPr>
              <a:t>COMPETITOR ANALYSIS </a:t>
            </a:r>
            <a:r>
              <a:rPr lang="en-GB" sz="1600" b="0" dirty="0">
                <a:solidFill>
                  <a:srgbClr val="000000"/>
                </a:solidFill>
              </a:rPr>
              <a:t>where we will identify and analyse who our competition is and what strategies they are pursuing, to find a key differentiation between us.</a:t>
            </a:r>
            <a:endParaRPr lang="es-ES" sz="1600" dirty="0">
              <a:solidFill>
                <a:srgbClr val="000000"/>
              </a:solidFill>
            </a:endParaRPr>
          </a:p>
          <a:p>
            <a:pPr marL="0" indent="0" algn="just">
              <a:lnSpc>
                <a:spcPct val="150000"/>
              </a:lnSpc>
              <a:buNone/>
            </a:pPr>
            <a:endParaRPr lang="es-ES" sz="1600" dirty="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3465053258"/>
              </p:ext>
            </p:extLst>
          </p:nvPr>
        </p:nvGraphicFramePr>
        <p:xfrm>
          <a:off x="2541951" y="3223369"/>
          <a:ext cx="7740073" cy="3212362"/>
        </p:xfrm>
        <a:graphic>
          <a:graphicData uri="http://schemas.openxmlformats.org/drawingml/2006/table">
            <a:tbl>
              <a:tblPr firstRow="1" bandRow="1">
                <a:tableStyleId>{5C22544A-7EE6-4342-B048-85BDC9FD1C3A}</a:tableStyleId>
              </a:tblPr>
              <a:tblGrid>
                <a:gridCol w="1568356">
                  <a:extLst>
                    <a:ext uri="{9D8B030D-6E8A-4147-A177-3AD203B41FA5}">
                      <a16:colId xmlns:a16="http://schemas.microsoft.com/office/drawing/2014/main" val="1643528816"/>
                    </a:ext>
                  </a:extLst>
                </a:gridCol>
                <a:gridCol w="1126378">
                  <a:extLst>
                    <a:ext uri="{9D8B030D-6E8A-4147-A177-3AD203B41FA5}">
                      <a16:colId xmlns:a16="http://schemas.microsoft.com/office/drawing/2014/main" val="311959413"/>
                    </a:ext>
                  </a:extLst>
                </a:gridCol>
                <a:gridCol w="1175303">
                  <a:extLst>
                    <a:ext uri="{9D8B030D-6E8A-4147-A177-3AD203B41FA5}">
                      <a16:colId xmlns:a16="http://schemas.microsoft.com/office/drawing/2014/main" val="3460961977"/>
                    </a:ext>
                  </a:extLst>
                </a:gridCol>
                <a:gridCol w="1290012">
                  <a:extLst>
                    <a:ext uri="{9D8B030D-6E8A-4147-A177-3AD203B41FA5}">
                      <a16:colId xmlns:a16="http://schemas.microsoft.com/office/drawing/2014/main" val="1021704646"/>
                    </a:ext>
                  </a:extLst>
                </a:gridCol>
                <a:gridCol w="1290012">
                  <a:extLst>
                    <a:ext uri="{9D8B030D-6E8A-4147-A177-3AD203B41FA5}">
                      <a16:colId xmlns:a16="http://schemas.microsoft.com/office/drawing/2014/main" val="3871620683"/>
                    </a:ext>
                  </a:extLst>
                </a:gridCol>
                <a:gridCol w="1290012">
                  <a:extLst>
                    <a:ext uri="{9D8B030D-6E8A-4147-A177-3AD203B41FA5}">
                      <a16:colId xmlns:a16="http://schemas.microsoft.com/office/drawing/2014/main" val="4264192592"/>
                    </a:ext>
                  </a:extLst>
                </a:gridCol>
              </a:tblGrid>
              <a:tr h="489140">
                <a:tc>
                  <a:txBody>
                    <a:bodyPr/>
                    <a:lstStyle/>
                    <a:p>
                      <a:pPr algn="ctr"/>
                      <a:r>
                        <a:rPr lang="es-ES" sz="1800" dirty="0">
                          <a:solidFill>
                            <a:schemeClr val="tx1">
                              <a:lumMod val="20000"/>
                              <a:lumOff val="80000"/>
                            </a:schemeClr>
                          </a:solidFill>
                        </a:rPr>
                        <a:t>DATA</a:t>
                      </a:r>
                      <a:endParaRPr lang="es-ES" dirty="0">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My</a:t>
                      </a:r>
                      <a:r>
                        <a:rPr lang="es-ES" sz="1400">
                          <a:solidFill>
                            <a:schemeClr val="tx1">
                              <a:lumMod val="20000"/>
                              <a:lumOff val="80000"/>
                            </a:schemeClr>
                          </a:solidFill>
                        </a:rPr>
                        <a:t> </a:t>
                      </a:r>
                      <a:r>
                        <a:rPr lang="es-ES" sz="1400" err="1">
                          <a:solidFill>
                            <a:schemeClr val="tx1">
                              <a:lumMod val="20000"/>
                              <a:lumOff val="80000"/>
                            </a:schemeClr>
                          </a:solidFill>
                        </a:rPr>
                        <a:t>company</a:t>
                      </a:r>
                      <a:endParaRPr lang="es-ES" sz="1400">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Competitor</a:t>
                      </a:r>
                      <a:r>
                        <a:rPr lang="es-ES" sz="1400">
                          <a:solidFill>
                            <a:schemeClr val="tx1">
                              <a:lumMod val="20000"/>
                              <a:lumOff val="80000"/>
                            </a:schemeClr>
                          </a:solidFill>
                        </a:rPr>
                        <a:t> 1</a:t>
                      </a:r>
                    </a:p>
                  </a:txBody>
                  <a:tcPr>
                    <a:solidFill>
                      <a:schemeClr val="bg1"/>
                    </a:solidFill>
                  </a:tcPr>
                </a:tc>
                <a:tc>
                  <a:txBody>
                    <a:bodyPr/>
                    <a:lstStyle/>
                    <a:p>
                      <a:r>
                        <a:rPr lang="es-ES" sz="1400" err="1">
                          <a:solidFill>
                            <a:schemeClr val="tx1">
                              <a:lumMod val="20000"/>
                              <a:lumOff val="80000"/>
                            </a:schemeClr>
                          </a:solidFill>
                        </a:rPr>
                        <a:t>Competitor</a:t>
                      </a:r>
                      <a:r>
                        <a:rPr lang="es-ES" sz="1400">
                          <a:solidFill>
                            <a:schemeClr val="tx1">
                              <a:lumMod val="20000"/>
                              <a:lumOff val="80000"/>
                            </a:schemeClr>
                          </a:solidFill>
                        </a:rPr>
                        <a:t> 2</a:t>
                      </a:r>
                    </a:p>
                  </a:txBody>
                  <a:tcPr>
                    <a:solidFill>
                      <a:schemeClr val="bg1"/>
                    </a:solidFill>
                  </a:tcPr>
                </a:tc>
                <a:tc>
                  <a:txBody>
                    <a:bodyPr/>
                    <a:lstStyle/>
                    <a:p>
                      <a:r>
                        <a:rPr lang="es-ES" sz="1400" err="1">
                          <a:solidFill>
                            <a:schemeClr val="tx1">
                              <a:lumMod val="20000"/>
                              <a:lumOff val="80000"/>
                            </a:schemeClr>
                          </a:solidFill>
                        </a:rPr>
                        <a:t>Competitor</a:t>
                      </a:r>
                      <a:r>
                        <a:rPr lang="es-ES" sz="1400">
                          <a:solidFill>
                            <a:schemeClr val="tx1">
                              <a:lumMod val="20000"/>
                              <a:lumOff val="80000"/>
                            </a:schemeClr>
                          </a:solidFill>
                        </a:rPr>
                        <a:t> 3</a:t>
                      </a:r>
                    </a:p>
                  </a:txBody>
                  <a:tcPr>
                    <a:solidFill>
                      <a:schemeClr val="bg1"/>
                    </a:solidFill>
                  </a:tcPr>
                </a:tc>
                <a:tc>
                  <a:txBody>
                    <a:bodyPr/>
                    <a:lstStyle/>
                    <a:p>
                      <a:r>
                        <a:rPr lang="es-ES" sz="1400" err="1">
                          <a:solidFill>
                            <a:schemeClr val="tx1">
                              <a:lumMod val="20000"/>
                              <a:lumOff val="80000"/>
                            </a:schemeClr>
                          </a:solidFill>
                        </a:rPr>
                        <a:t>Competitor</a:t>
                      </a:r>
                      <a:r>
                        <a:rPr lang="es-ES" sz="1400">
                          <a:solidFill>
                            <a:schemeClr val="tx1">
                              <a:lumMod val="20000"/>
                              <a:lumOff val="80000"/>
                            </a:schemeClr>
                          </a:solidFill>
                        </a:rPr>
                        <a:t> 4</a:t>
                      </a:r>
                    </a:p>
                  </a:txBody>
                  <a:tcPr>
                    <a:solidFill>
                      <a:schemeClr val="bg1"/>
                    </a:solidFill>
                  </a:tcPr>
                </a:tc>
                <a:extLst>
                  <a:ext uri="{0D108BD9-81ED-4DB2-BD59-A6C34878D82A}">
                    <a16:rowId xmlns:a16="http://schemas.microsoft.com/office/drawing/2014/main" val="2541684685"/>
                  </a:ext>
                </a:extLst>
              </a:tr>
              <a:tr h="384886">
                <a:tc>
                  <a:txBody>
                    <a:bodyPr/>
                    <a:lstStyle/>
                    <a:p>
                      <a:r>
                        <a:rPr lang="es-ES" sz="1400" b="1" kern="1200" err="1">
                          <a:solidFill>
                            <a:schemeClr val="tx1">
                              <a:lumMod val="20000"/>
                              <a:lumOff val="80000"/>
                            </a:schemeClr>
                          </a:solidFill>
                          <a:latin typeface="+mn-lt"/>
                          <a:ea typeface="+mn-ea"/>
                          <a:cs typeface="+mn-cs"/>
                        </a:rPr>
                        <a:t>Name</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923480382"/>
                  </a:ext>
                </a:extLst>
              </a:tr>
              <a:tr h="384886">
                <a:tc>
                  <a:txBody>
                    <a:bodyPr/>
                    <a:lstStyle/>
                    <a:p>
                      <a:r>
                        <a:rPr lang="es-ES" sz="1400" b="1" kern="1200">
                          <a:solidFill>
                            <a:schemeClr val="tx1">
                              <a:lumMod val="20000"/>
                              <a:lumOff val="80000"/>
                            </a:schemeClr>
                          </a:solidFill>
                          <a:latin typeface="+mn-lt"/>
                          <a:ea typeface="+mn-ea"/>
                          <a:cs typeface="+mn-cs"/>
                        </a:rPr>
                        <a:t>VAT</a:t>
                      </a: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2118907697"/>
                  </a:ext>
                </a:extLst>
              </a:tr>
              <a:tr h="384886">
                <a:tc>
                  <a:txBody>
                    <a:bodyPr/>
                    <a:lstStyle/>
                    <a:p>
                      <a:r>
                        <a:rPr lang="es-ES" sz="1400" b="1" kern="1200" err="1">
                          <a:solidFill>
                            <a:schemeClr val="tx1">
                              <a:lumMod val="20000"/>
                              <a:lumOff val="80000"/>
                            </a:schemeClr>
                          </a:solidFill>
                          <a:latin typeface="+mn-lt"/>
                          <a:ea typeface="+mn-ea"/>
                          <a:cs typeface="+mn-cs"/>
                        </a:rPr>
                        <a:t>Location</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1003770318"/>
                  </a:ext>
                </a:extLst>
              </a:tr>
              <a:tr h="384886">
                <a:tc>
                  <a:txBody>
                    <a:bodyPr/>
                    <a:lstStyle/>
                    <a:p>
                      <a:r>
                        <a:rPr lang="es-ES" sz="1400" b="1" kern="1200" err="1">
                          <a:solidFill>
                            <a:schemeClr val="tx1">
                              <a:lumMod val="20000"/>
                              <a:lumOff val="80000"/>
                            </a:schemeClr>
                          </a:solidFill>
                          <a:latin typeface="+mn-lt"/>
                          <a:ea typeface="+mn-ea"/>
                          <a:cs typeface="+mn-cs"/>
                        </a:rPr>
                        <a:t>Turnover</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3695688698"/>
                  </a:ext>
                </a:extLst>
              </a:tr>
              <a:tr h="384886">
                <a:tc>
                  <a:txBody>
                    <a:bodyPr/>
                    <a:lstStyle/>
                    <a:p>
                      <a:r>
                        <a:rPr lang="es-ES" sz="1400" b="1" kern="1200" err="1">
                          <a:solidFill>
                            <a:schemeClr val="tx1">
                              <a:lumMod val="20000"/>
                              <a:lumOff val="80000"/>
                            </a:schemeClr>
                          </a:solidFill>
                          <a:latin typeface="+mn-lt"/>
                          <a:ea typeface="+mn-ea"/>
                          <a:cs typeface="+mn-cs"/>
                        </a:rPr>
                        <a:t>Profits</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278774153"/>
                  </a:ext>
                </a:extLst>
              </a:tr>
              <a:tr h="384886">
                <a:tc>
                  <a:txBody>
                    <a:bodyPr/>
                    <a:lstStyle/>
                    <a:p>
                      <a:r>
                        <a:rPr lang="es-ES" sz="1400" b="1" kern="1200" err="1">
                          <a:solidFill>
                            <a:schemeClr val="tx1">
                              <a:lumMod val="20000"/>
                              <a:lumOff val="80000"/>
                            </a:schemeClr>
                          </a:solidFill>
                          <a:latin typeface="+mn-lt"/>
                          <a:ea typeface="+mn-ea"/>
                          <a:cs typeface="+mn-cs"/>
                        </a:rPr>
                        <a:t>Strengths</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8014713"/>
                  </a:ext>
                </a:extLst>
              </a:tr>
              <a:tr h="384886">
                <a:tc>
                  <a:txBody>
                    <a:bodyPr/>
                    <a:lstStyle/>
                    <a:p>
                      <a:r>
                        <a:rPr lang="es-ES" sz="1400" b="1" kern="1200" err="1">
                          <a:solidFill>
                            <a:schemeClr val="tx1">
                              <a:lumMod val="20000"/>
                              <a:lumOff val="80000"/>
                            </a:schemeClr>
                          </a:solidFill>
                          <a:latin typeface="+mn-lt"/>
                          <a:ea typeface="+mn-ea"/>
                          <a:cs typeface="+mn-cs"/>
                        </a:rPr>
                        <a:t>Weaknesses</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dirty="0"/>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s-ES" sz="3400" dirty="0"/>
              <a:t>2. </a:t>
            </a:r>
            <a:r>
              <a:rPr lang="es-ES" sz="3400" dirty="0" err="1"/>
              <a:t>Internal</a:t>
            </a:r>
            <a:r>
              <a:rPr lang="es-ES" sz="3400" dirty="0"/>
              <a:t> and </a:t>
            </a:r>
            <a:r>
              <a:rPr lang="es-ES" sz="3400" dirty="0" err="1"/>
              <a:t>External</a:t>
            </a:r>
            <a:r>
              <a:rPr lang="es-ES" sz="3400" dirty="0"/>
              <a:t> </a:t>
            </a:r>
            <a:r>
              <a:rPr lang="es-ES" sz="3400" dirty="0" err="1"/>
              <a:t>Analysis</a:t>
            </a:r>
            <a:r>
              <a:rPr lang="es-ES" sz="3400" dirty="0"/>
              <a:t> and </a:t>
            </a:r>
            <a:r>
              <a:rPr lang="es-ES" sz="3400" dirty="0" err="1"/>
              <a:t>Concurrence</a:t>
            </a:r>
            <a:endParaRPr lang="es-ES" sz="3400" dirty="0"/>
          </a:p>
        </p:txBody>
      </p:sp>
    </p:spTree>
    <p:extLst>
      <p:ext uri="{BB962C8B-B14F-4D97-AF65-F5344CB8AC3E}">
        <p14:creationId xmlns:p14="http://schemas.microsoft.com/office/powerpoint/2010/main" val="2412971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472137" y="298201"/>
            <a:ext cx="11499406"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825105" y="295567"/>
            <a:ext cx="6845993" cy="886837"/>
          </a:xfrm>
        </p:spPr>
        <p:txBody>
          <a:bodyPr>
            <a:noAutofit/>
          </a:bodyPr>
          <a:lstStyle/>
          <a:p>
            <a:r>
              <a:rPr lang="es-ES" sz="3000" b="1" dirty="0" err="1">
                <a:solidFill>
                  <a:schemeClr val="tx2"/>
                </a:solidFill>
                <a:ea typeface="+mj-lt"/>
                <a:cs typeface="+mj-lt"/>
              </a:rPr>
              <a:t>Make</a:t>
            </a:r>
            <a:r>
              <a:rPr lang="es-ES" sz="3000" b="1" dirty="0">
                <a:solidFill>
                  <a:schemeClr val="tx2"/>
                </a:solidFill>
                <a:ea typeface="+mj-lt"/>
                <a:cs typeface="+mj-lt"/>
              </a:rPr>
              <a:t> </a:t>
            </a:r>
            <a:r>
              <a:rPr lang="es-ES" sz="3000" b="1" dirty="0" err="1">
                <a:solidFill>
                  <a:schemeClr val="tx2"/>
                </a:solidFill>
                <a:ea typeface="+mj-lt"/>
                <a:cs typeface="+mj-lt"/>
              </a:rPr>
              <a:t>your</a:t>
            </a:r>
            <a:r>
              <a:rPr lang="es-ES" sz="3000" b="1" dirty="0">
                <a:solidFill>
                  <a:schemeClr val="tx2"/>
                </a:solidFill>
                <a:ea typeface="+mj-lt"/>
                <a:cs typeface="+mj-lt"/>
              </a:rPr>
              <a:t> </a:t>
            </a:r>
            <a:r>
              <a:rPr lang="es-ES" sz="3000" b="1" dirty="0" err="1">
                <a:solidFill>
                  <a:schemeClr val="tx2"/>
                </a:solidFill>
                <a:ea typeface="+mj-lt"/>
                <a:cs typeface="+mj-lt"/>
              </a:rPr>
              <a:t>own</a:t>
            </a:r>
            <a:r>
              <a:rPr lang="es-ES" sz="3000" b="1" dirty="0">
                <a:solidFill>
                  <a:schemeClr val="tx2"/>
                </a:solidFill>
                <a:ea typeface="+mj-lt"/>
                <a:cs typeface="+mj-lt"/>
              </a:rPr>
              <a:t> </a:t>
            </a:r>
            <a:r>
              <a:rPr lang="es-ES" sz="3000" b="1" dirty="0" err="1">
                <a:solidFill>
                  <a:schemeClr val="tx2"/>
                </a:solidFill>
                <a:ea typeface="+mj-lt"/>
                <a:cs typeface="+mj-lt"/>
              </a:rPr>
              <a:t>competitor</a:t>
            </a:r>
            <a:r>
              <a:rPr lang="es-ES" sz="3000" b="1" dirty="0">
                <a:solidFill>
                  <a:schemeClr val="tx2"/>
                </a:solidFill>
                <a:ea typeface="+mj-lt"/>
                <a:cs typeface="+mj-lt"/>
              </a:rPr>
              <a:t> </a:t>
            </a:r>
            <a:r>
              <a:rPr lang="es-ES" sz="3000" b="1" dirty="0" err="1">
                <a:solidFill>
                  <a:schemeClr val="tx2"/>
                </a:solidFill>
                <a:ea typeface="+mj-lt"/>
                <a:cs typeface="+mj-lt"/>
              </a:rPr>
              <a:t>analysis</a:t>
            </a:r>
            <a:endParaRPr lang="es-ES" sz="3000" b="1" dirty="0">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18603" y="952623"/>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62837" y="84531"/>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Assignment</a:t>
                </a:r>
                <a:endParaRPr lang="en-GB">
                  <a:solidFill>
                    <a:schemeClr val="accent1"/>
                  </a:solidFill>
                </a:endParaRP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87214"/>
            <a:ext cx="8985014" cy="66970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50000"/>
              </a:lnSpc>
            </a:pPr>
            <a:r>
              <a:rPr lang="en-US" sz="1600" b="1" dirty="0">
                <a:solidFill>
                  <a:srgbClr val="1D1D1B"/>
                </a:solidFill>
                <a:cs typeface="Arial"/>
              </a:rPr>
              <a:t>1. Identify your direct and indirect competitors and list them</a:t>
            </a:r>
            <a:endParaRPr lang="en-US" sz="1600" dirty="0">
              <a:solidFill>
                <a:srgbClr val="DACDAC"/>
              </a:solidFill>
              <a:cs typeface="Arial"/>
            </a:endParaRPr>
          </a:p>
          <a:p>
            <a:pPr algn="just">
              <a:lnSpc>
                <a:spcPct val="150000"/>
              </a:lnSpc>
            </a:pPr>
            <a:r>
              <a:rPr lang="en-US" sz="1600" dirty="0">
                <a:solidFill>
                  <a:srgbClr val="1D1D1B"/>
                </a:solidFill>
                <a:cs typeface="Arial"/>
              </a:rPr>
              <a:t>Use available industry and market research and reports...</a:t>
            </a:r>
            <a:endParaRPr lang="en-US" sz="1600" dirty="0">
              <a:cs typeface="Arial"/>
            </a:endParaRPr>
          </a:p>
          <a:p>
            <a:pPr algn="just">
              <a:lnSpc>
                <a:spcPct val="150000"/>
              </a:lnSpc>
            </a:pPr>
            <a:r>
              <a:rPr lang="en-US" sz="1600" b="1" dirty="0">
                <a:solidFill>
                  <a:srgbClr val="1D1D1B"/>
                </a:solidFill>
                <a:cs typeface="Arial"/>
              </a:rPr>
              <a:t>2. Collect data on your competitors in terms of:</a:t>
            </a:r>
            <a:endParaRPr lang="en-US" sz="1600" dirty="0">
              <a:solidFill>
                <a:srgbClr val="DACDAC"/>
              </a:solidFill>
              <a:cs typeface="Arial"/>
            </a:endParaRPr>
          </a:p>
          <a:p>
            <a:pPr marL="285750" indent="-285750" algn="just">
              <a:lnSpc>
                <a:spcPct val="150000"/>
              </a:lnSpc>
              <a:buFont typeface="Calibri"/>
              <a:buChar char="-"/>
            </a:pPr>
            <a:r>
              <a:rPr lang="en-US" sz="1600" dirty="0">
                <a:solidFill>
                  <a:srgbClr val="1D1D1B"/>
                </a:solidFill>
                <a:cs typeface="Arial"/>
              </a:rPr>
              <a:t>Products and services</a:t>
            </a:r>
            <a:endParaRPr lang="en-US" sz="1600" dirty="0">
              <a:solidFill>
                <a:srgbClr val="DACDAC"/>
              </a:solidFill>
              <a:cs typeface="Arial"/>
            </a:endParaRPr>
          </a:p>
          <a:p>
            <a:pPr marL="285750" indent="-285750" algn="just">
              <a:lnSpc>
                <a:spcPct val="150000"/>
              </a:lnSpc>
              <a:buFont typeface="Calibri"/>
              <a:buChar char="-"/>
            </a:pPr>
            <a:r>
              <a:rPr lang="en-US" sz="1600" dirty="0">
                <a:solidFill>
                  <a:srgbClr val="1D1D1B"/>
                </a:solidFill>
                <a:cs typeface="Arial"/>
              </a:rPr>
              <a:t>Pricing</a:t>
            </a:r>
            <a:endParaRPr lang="en-US" sz="1600" dirty="0"/>
          </a:p>
          <a:p>
            <a:pPr marL="285750" indent="-285750" algn="just">
              <a:lnSpc>
                <a:spcPct val="150000"/>
              </a:lnSpc>
              <a:buFont typeface="Calibri"/>
              <a:buChar char="-"/>
            </a:pPr>
            <a:r>
              <a:rPr lang="en-US" sz="1600" dirty="0">
                <a:solidFill>
                  <a:srgbClr val="1D1D1B"/>
                </a:solidFill>
                <a:cs typeface="Arial"/>
              </a:rPr>
              <a:t>Market </a:t>
            </a:r>
            <a:r>
              <a:rPr lang="en-US" sz="1600" err="1">
                <a:solidFill>
                  <a:srgbClr val="1D1D1B"/>
                </a:solidFill>
                <a:cs typeface="Arial"/>
              </a:rPr>
              <a:t>positionning</a:t>
            </a:r>
            <a:endParaRPr lang="en-US" sz="1600">
              <a:solidFill>
                <a:srgbClr val="1D1D1B"/>
              </a:solidFill>
              <a:cs typeface="Arial"/>
            </a:endParaRPr>
          </a:p>
          <a:p>
            <a:pPr marL="285750" indent="-285750" algn="just">
              <a:lnSpc>
                <a:spcPct val="150000"/>
              </a:lnSpc>
              <a:buFont typeface="Calibri"/>
              <a:buChar char="-"/>
            </a:pPr>
            <a:r>
              <a:rPr lang="en-US" sz="1600" dirty="0">
                <a:solidFill>
                  <a:srgbClr val="1D1D1B"/>
                </a:solidFill>
                <a:cs typeface="Arial"/>
              </a:rPr>
              <a:t>Strategies</a:t>
            </a:r>
          </a:p>
          <a:p>
            <a:pPr marL="285750" indent="-285750" algn="just">
              <a:lnSpc>
                <a:spcPct val="150000"/>
              </a:lnSpc>
              <a:buFont typeface="Calibri"/>
              <a:buChar char="-"/>
            </a:pPr>
            <a:r>
              <a:rPr lang="en-US" sz="1600" dirty="0">
                <a:solidFill>
                  <a:srgbClr val="1D1D1B"/>
                </a:solidFill>
                <a:cs typeface="Arial"/>
              </a:rPr>
              <a:t>Financial performance</a:t>
            </a:r>
            <a:endParaRPr lang="en-US" sz="1600" dirty="0"/>
          </a:p>
          <a:p>
            <a:pPr algn="just">
              <a:lnSpc>
                <a:spcPct val="150000"/>
              </a:lnSpc>
            </a:pPr>
            <a:r>
              <a:rPr lang="en-US" sz="1600" dirty="0">
                <a:solidFill>
                  <a:srgbClr val="1D1D1B"/>
                </a:solidFill>
                <a:cs typeface="Arial"/>
              </a:rPr>
              <a:t>Use Internet information available, article and reports. </a:t>
            </a:r>
            <a:endParaRPr lang="en-US" sz="1600" dirty="0"/>
          </a:p>
          <a:p>
            <a:pPr algn="just">
              <a:lnSpc>
                <a:spcPct val="150000"/>
              </a:lnSpc>
            </a:pPr>
            <a:endParaRPr lang="en-US" sz="1600" dirty="0">
              <a:solidFill>
                <a:srgbClr val="1D1D1B"/>
              </a:solidFill>
              <a:cs typeface="Arial"/>
            </a:endParaRPr>
          </a:p>
          <a:p>
            <a:pPr algn="just">
              <a:lnSpc>
                <a:spcPct val="150000"/>
              </a:lnSpc>
            </a:pPr>
            <a:r>
              <a:rPr lang="en-US" sz="1600" dirty="0">
                <a:cs typeface="Arial"/>
              </a:rPr>
              <a:t>​</a:t>
            </a:r>
            <a:r>
              <a:rPr lang="en-US" sz="1600" b="1" dirty="0">
                <a:solidFill>
                  <a:srgbClr val="1D1D1B"/>
                </a:solidFill>
                <a:cs typeface="Arial"/>
              </a:rPr>
              <a:t>3. Analyse competitor's strengths and weaknesses</a:t>
            </a:r>
          </a:p>
          <a:p>
            <a:pPr marL="342900" indent="-342900" algn="just">
              <a:lnSpc>
                <a:spcPct val="150000"/>
              </a:lnSpc>
              <a:buFont typeface="Calibri"/>
              <a:buChar char="-"/>
            </a:pPr>
            <a:endParaRPr lang="en-US" sz="1600" b="1" dirty="0">
              <a:solidFill>
                <a:srgbClr val="1D1D1B"/>
              </a:solidFill>
              <a:cs typeface="Arial"/>
            </a:endParaRPr>
          </a:p>
          <a:p>
            <a:pPr algn="just">
              <a:lnSpc>
                <a:spcPct val="150000"/>
              </a:lnSpc>
            </a:pPr>
            <a:r>
              <a:rPr lang="en-US" sz="1600" b="1" dirty="0">
                <a:solidFill>
                  <a:srgbClr val="1D1D1B"/>
                </a:solidFill>
                <a:cs typeface="Arial"/>
              </a:rPr>
              <a:t>4. Fill in the table to provide you an overview of your competitors</a:t>
            </a:r>
          </a:p>
          <a:p>
            <a:pPr marL="342900" indent="-342900">
              <a:lnSpc>
                <a:spcPct val="150000"/>
              </a:lnSpc>
              <a:buFont typeface="Calibri"/>
              <a:buChar char="-"/>
            </a:pPr>
            <a:endParaRPr lang="en-US" sz="1600" b="1" dirty="0">
              <a:solidFill>
                <a:srgbClr val="1D1D1B"/>
              </a:solidFill>
              <a:latin typeface="Raleway"/>
              <a:cs typeface="Arial"/>
            </a:endParaRPr>
          </a:p>
          <a:p>
            <a:pPr>
              <a:lnSpc>
                <a:spcPct val="150000"/>
              </a:lnSpc>
              <a:buFont typeface="Calibri"/>
              <a:buChar char="-"/>
            </a:pPr>
            <a:endParaRPr lang="en-US" sz="1600" dirty="0">
              <a:solidFill>
                <a:srgbClr val="242424"/>
              </a:solidFill>
              <a:latin typeface="Segoe UI"/>
              <a:cs typeface="Segoe UI"/>
            </a:endParaRPr>
          </a:p>
          <a:p>
            <a:pPr>
              <a:lnSpc>
                <a:spcPct val="150000"/>
              </a:lnSpc>
            </a:pPr>
            <a:endParaRPr lang="en-US" sz="1600" dirty="0">
              <a:solidFill>
                <a:srgbClr val="242424"/>
              </a:solidFill>
              <a:latin typeface="Segoe UI"/>
              <a:cs typeface="Segoe UI"/>
            </a:endParaRPr>
          </a:p>
          <a:p>
            <a:pPr lvl="1">
              <a:lnSpc>
                <a:spcPct val="150000"/>
              </a:lnSpc>
              <a:buFont typeface="Arial"/>
              <a:buChar char="•"/>
            </a:pPr>
            <a:endParaRPr lang="en-US" sz="1600" dirty="0">
              <a:solidFill>
                <a:srgbClr val="242424"/>
              </a:solidFill>
              <a:latin typeface="Segoe UI"/>
              <a:cs typeface="Segoe UI"/>
            </a:endParaRPr>
          </a:p>
          <a:p>
            <a:pPr marL="342900" indent="-342900">
              <a:lnSpc>
                <a:spcPct val="150000"/>
              </a:lnSpc>
              <a:buFont typeface="Calibri"/>
              <a:buChar char="-"/>
            </a:pPr>
            <a:endParaRPr lang="en-US" sz="1600" b="1" dirty="0">
              <a:solidFill>
                <a:srgbClr val="1D1D1B"/>
              </a:solidFill>
              <a:cs typeface="Arial"/>
            </a:endParaRPr>
          </a:p>
        </p:txBody>
      </p:sp>
      <p:sp>
        <p:nvSpPr>
          <p:cNvPr id="4" name="PoljeZBesedilom 1">
            <a:extLst>
              <a:ext uri="{FF2B5EF4-FFF2-40B4-BE49-F238E27FC236}">
                <a16:creationId xmlns:a16="http://schemas.microsoft.com/office/drawing/2014/main" id="{92168FA4-4CAD-CD9E-046C-1249E0307116}"/>
              </a:ext>
            </a:extLst>
          </p:cNvPr>
          <p:cNvSpPr txBox="1"/>
          <p:nvPr/>
        </p:nvSpPr>
        <p:spPr>
          <a:xfrm>
            <a:off x="10572174" y="2869171"/>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Source: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18450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en-US" sz="3400" dirty="0"/>
              <a:t>Vision Statement</a:t>
            </a:r>
          </a:p>
        </p:txBody>
      </p:sp>
      <p:sp>
        <p:nvSpPr>
          <p:cNvPr id="7" name="TextBox 6">
            <a:extLst>
              <a:ext uri="{FF2B5EF4-FFF2-40B4-BE49-F238E27FC236}">
                <a16:creationId xmlns:a16="http://schemas.microsoft.com/office/drawing/2014/main" id="{500CF7EC-08AC-0A2C-A335-70AA6E1D24CB}"/>
              </a:ext>
            </a:extLst>
          </p:cNvPr>
          <p:cNvSpPr txBox="1"/>
          <p:nvPr/>
        </p:nvSpPr>
        <p:spPr>
          <a:xfrm>
            <a:off x="4085292" y="481371"/>
            <a:ext cx="6105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D1D1B"/>
                </a:solidFill>
                <a:effectLst/>
                <a:uLnTx/>
                <a:uFillTx/>
                <a:latin typeface="Raleway"/>
                <a:ea typeface="+mn-ea"/>
                <a:cs typeface="+mn-cs"/>
              </a:rPr>
              <a:t>Examples of Impactful Vision Statements</a:t>
            </a: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1862014889"/>
              </p:ext>
            </p:extLst>
          </p:nvPr>
        </p:nvGraphicFramePr>
        <p:xfrm>
          <a:off x="1173708" y="1589590"/>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Newsroom.spotify</a:t>
            </a:r>
            <a:endParaRPr lang="sl-SI" sz="800" dirty="0">
              <a:solidFill>
                <a:schemeClr val="accent1"/>
              </a:solidFill>
            </a:endParaRP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Pngwing</a:t>
            </a:r>
            <a:endParaRPr lang="sl-SI" sz="800" dirty="0">
              <a:solidFill>
                <a:schemeClr val="accent1"/>
              </a:solidFill>
            </a:endParaRP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Source</a:t>
            </a:r>
            <a:r>
              <a:rPr lang="en-US" sz="800" dirty="0">
                <a:solidFill>
                  <a:schemeClr val="accent1"/>
                </a:solidFill>
              </a:rPr>
              <a:t>: </a:t>
            </a:r>
            <a:r>
              <a:rPr lang="en-US" sz="800" dirty="0" err="1">
                <a:solidFill>
                  <a:schemeClr val="accent1"/>
                </a:solidFill>
              </a:rPr>
              <a:t>Dwglogo</a:t>
            </a:r>
            <a:endParaRPr lang="sl-SI" sz="800" dirty="0">
              <a:solidFill>
                <a:schemeClr val="accent1"/>
              </a:solidFill>
            </a:endParaRPr>
          </a:p>
        </p:txBody>
      </p:sp>
    </p:spTree>
    <p:extLst>
      <p:ext uri="{BB962C8B-B14F-4D97-AF65-F5344CB8AC3E}">
        <p14:creationId xmlns:p14="http://schemas.microsoft.com/office/powerpoint/2010/main" val="1271195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s-ES" sz="3400" dirty="0"/>
              <a:t>3. </a:t>
            </a:r>
            <a:r>
              <a:rPr lang="es-ES" sz="3400" dirty="0" err="1"/>
              <a:t>Objectives</a:t>
            </a:r>
            <a:r>
              <a:rPr lang="es-ES" sz="3400" dirty="0"/>
              <a:t> and </a:t>
            </a:r>
            <a:r>
              <a:rPr lang="es-ES" sz="3400" dirty="0" err="1"/>
              <a:t>Strategy</a:t>
            </a:r>
            <a:r>
              <a:rPr lang="es-ES" sz="3400" dirty="0"/>
              <a:t> </a:t>
            </a:r>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spTree>
    <p:extLst>
      <p:ext uri="{BB962C8B-B14F-4D97-AF65-F5344CB8AC3E}">
        <p14:creationId xmlns:p14="http://schemas.microsoft.com/office/powerpoint/2010/main" val="264666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35672" y="1210096"/>
            <a:ext cx="10665692" cy="4070719"/>
          </a:xfrm>
        </p:spPr>
        <p:txBody>
          <a:bodyPr vert="horz" lIns="91440" tIns="45720" rIns="91440" bIns="45720" rtlCol="0" anchor="t">
            <a:normAutofit/>
          </a:bodyPr>
          <a:lstStyle/>
          <a:p>
            <a:pPr marL="0" indent="0" algn="just">
              <a:lnSpc>
                <a:spcPct val="150000"/>
              </a:lnSpc>
              <a:buNone/>
            </a:pPr>
            <a:r>
              <a:rPr lang="en-GB" sz="1600" b="0" dirty="0">
                <a:solidFill>
                  <a:srgbClr val="000000"/>
                </a:solidFill>
                <a:latin typeface="Raleway "/>
              </a:rPr>
              <a:t>With the data previously obtained, we will design the </a:t>
            </a:r>
            <a:r>
              <a:rPr lang="en-GB" sz="1600" dirty="0">
                <a:solidFill>
                  <a:srgbClr val="000000"/>
                </a:solidFill>
                <a:latin typeface="Raleway "/>
              </a:rPr>
              <a:t>objectives</a:t>
            </a:r>
            <a:r>
              <a:rPr lang="en-GB" sz="1600" b="0" dirty="0">
                <a:solidFill>
                  <a:srgbClr val="000000"/>
                </a:solidFill>
                <a:latin typeface="Raleway "/>
              </a:rPr>
              <a:t> that will help us to fulfil our mission. </a:t>
            </a:r>
          </a:p>
          <a:p>
            <a:pPr marL="0" indent="0" algn="just">
              <a:lnSpc>
                <a:spcPct val="150000"/>
              </a:lnSpc>
              <a:buNone/>
            </a:pPr>
            <a:r>
              <a:rPr lang="en-GB" sz="1600" b="0" dirty="0">
                <a:solidFill>
                  <a:srgbClr val="000000"/>
                </a:solidFill>
                <a:latin typeface="Raleway "/>
              </a:rPr>
              <a:t>Your objectives should be divided into small tasks that are easy to complete and measure, which will lead you to define a series of strategies and tactics to achieve them. </a:t>
            </a:r>
          </a:p>
          <a:p>
            <a:pPr marL="0" indent="0" algn="just">
              <a:lnSpc>
                <a:spcPct val="150000"/>
              </a:lnSpc>
              <a:buNone/>
            </a:pPr>
            <a:endParaRPr lang="en-GB" sz="1600" b="0" dirty="0">
              <a:solidFill>
                <a:srgbClr val="000000"/>
              </a:solidFill>
              <a:latin typeface="Raleway "/>
            </a:endParaRPr>
          </a:p>
          <a:p>
            <a:pPr marL="0" indent="0" algn="just">
              <a:lnSpc>
                <a:spcPct val="150000"/>
              </a:lnSpc>
              <a:buNone/>
            </a:pPr>
            <a:r>
              <a:rPr lang="en-GB" sz="1600" b="0" dirty="0">
                <a:solidFill>
                  <a:srgbClr val="000000"/>
                </a:solidFill>
                <a:latin typeface="Raleway "/>
              </a:rPr>
              <a:t>You should keep in mind that at the same time you are defining your objectives, you are elaborating your </a:t>
            </a:r>
            <a:r>
              <a:rPr lang="en-GB" sz="1600" dirty="0">
                <a:solidFill>
                  <a:srgbClr val="000000"/>
                </a:solidFill>
                <a:latin typeface="Raleway "/>
              </a:rPr>
              <a:t>ACTION PLAN!</a:t>
            </a:r>
          </a:p>
          <a:p>
            <a:pPr marL="0" indent="0" algn="just">
              <a:lnSpc>
                <a:spcPct val="150000"/>
              </a:lnSpc>
              <a:buNone/>
            </a:pPr>
            <a:endParaRPr lang="en-GB" sz="1600" dirty="0">
              <a:solidFill>
                <a:srgbClr val="000000"/>
              </a:solidFill>
              <a:highlight>
                <a:srgbClr val="FFFF00"/>
              </a:highlight>
              <a:latin typeface="Raleway "/>
            </a:endParaRPr>
          </a:p>
          <a:p>
            <a:pPr marL="0" indent="0" algn="just">
              <a:lnSpc>
                <a:spcPct val="150000"/>
              </a:lnSpc>
              <a:buNone/>
            </a:pPr>
            <a:r>
              <a:rPr lang="en-GB" sz="1600" dirty="0">
                <a:solidFill>
                  <a:srgbClr val="000000"/>
                </a:solidFill>
                <a:latin typeface="Raleway "/>
              </a:rPr>
              <a:t>You can know more in details the key aspects of how to use the </a:t>
            </a:r>
            <a:r>
              <a:rPr lang="en-GB" sz="1600" dirty="0">
                <a:solidFill>
                  <a:srgbClr val="000000"/>
                </a:solidFill>
                <a:latin typeface="Raleway "/>
                <a:hlinkClick r:id="rId2"/>
              </a:rPr>
              <a:t>strategic objectives</a:t>
            </a:r>
            <a:r>
              <a:rPr lang="en-GB" sz="1600" dirty="0">
                <a:solidFill>
                  <a:srgbClr val="000000"/>
                </a:solidFill>
                <a:latin typeface="Raleway "/>
              </a:rPr>
              <a:t> to build a strategic. </a:t>
            </a:r>
            <a:r>
              <a:rPr lang="en-GB" sz="1600" b="0" dirty="0">
                <a:solidFill>
                  <a:srgbClr val="000000"/>
                </a:solidFill>
                <a:latin typeface="Raleway "/>
              </a:rPr>
              <a:t>(Source: On Strategy I Visual strategist)</a:t>
            </a:r>
          </a:p>
          <a:p>
            <a:pPr marL="0" indent="0" algn="just">
              <a:lnSpc>
                <a:spcPct val="150000"/>
              </a:lnSpc>
              <a:buNone/>
            </a:pPr>
            <a:endParaRPr lang="en-GB" sz="1600" dirty="0">
              <a:solidFill>
                <a:srgbClr val="000000"/>
              </a:solidFill>
              <a:latin typeface="Raleway "/>
            </a:endParaRPr>
          </a:p>
          <a:p>
            <a:pPr marL="0" indent="0" algn="just">
              <a:lnSpc>
                <a:spcPct val="150000"/>
              </a:lnSpc>
              <a:buNone/>
            </a:pPr>
            <a:endParaRPr lang="es-ES" sz="1600" b="1" i="0" u="none" strike="noStrike" baseline="0" dirty="0">
              <a:solidFill>
                <a:srgbClr val="818181"/>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a:spLocks/>
          </p:cNvSpPr>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3. </a:t>
            </a:r>
            <a:r>
              <a:rPr lang="es-ES" sz="3400" dirty="0" err="1"/>
              <a:t>Objectives</a:t>
            </a:r>
            <a:r>
              <a:rPr lang="es-ES" sz="3400" dirty="0"/>
              <a:t> and </a:t>
            </a:r>
            <a:r>
              <a:rPr lang="es-ES" sz="3400" dirty="0" err="1"/>
              <a:t>Strategy</a:t>
            </a:r>
            <a:endParaRPr lang="es-ES" sz="3400" dirty="0"/>
          </a:p>
        </p:txBody>
      </p:sp>
    </p:spTree>
    <p:extLst>
      <p:ext uri="{BB962C8B-B14F-4D97-AF65-F5344CB8AC3E}">
        <p14:creationId xmlns:p14="http://schemas.microsoft.com/office/powerpoint/2010/main" val="4218044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736868" cy="5232249"/>
          </a:xfrm>
        </p:spPr>
        <p:txBody>
          <a:bodyPr vert="horz" lIns="91440" tIns="45720" rIns="91440" bIns="45720" rtlCol="0" anchor="t">
            <a:normAutofit/>
          </a:bodyPr>
          <a:lstStyle/>
          <a:p>
            <a:pPr marL="0" indent="0" algn="just">
              <a:lnSpc>
                <a:spcPct val="150000"/>
              </a:lnSpc>
              <a:buNone/>
            </a:pPr>
            <a:r>
              <a:rPr lang="en-GB" sz="1600" b="0" dirty="0">
                <a:solidFill>
                  <a:srgbClr val="000000"/>
                </a:solidFill>
                <a:latin typeface="Raleway "/>
              </a:rPr>
              <a:t>We will use the </a:t>
            </a:r>
            <a:r>
              <a:rPr lang="en-GB" sz="1600" dirty="0">
                <a:solidFill>
                  <a:srgbClr val="000000"/>
                </a:solidFill>
                <a:latin typeface="Raleway "/>
              </a:rPr>
              <a:t>SMART method </a:t>
            </a:r>
            <a:r>
              <a:rPr lang="en-GB" sz="1600" b="0" dirty="0">
                <a:solidFill>
                  <a:srgbClr val="000000"/>
                </a:solidFill>
                <a:latin typeface="Raleway "/>
              </a:rPr>
              <a:t>to set our objectives, which should be written clearly, concisely and concretely. </a:t>
            </a:r>
            <a:endParaRPr lang="en-US"/>
          </a:p>
          <a:p>
            <a:pPr marL="0" indent="0" algn="just">
              <a:lnSpc>
                <a:spcPct val="150000"/>
              </a:lnSpc>
              <a:buNone/>
            </a:pPr>
            <a:r>
              <a:rPr lang="en-GB" sz="1600" b="0" dirty="0">
                <a:solidFill>
                  <a:srgbClr val="000000"/>
                </a:solidFill>
                <a:latin typeface="Raleway "/>
              </a:rPr>
              <a:t>Each objective should meet the following criteria:</a:t>
            </a:r>
            <a:endParaRPr lang="es-ES" sz="1600" b="0" dirty="0">
              <a:solidFill>
                <a:srgbClr val="000000"/>
              </a:solidFill>
              <a:latin typeface="Raleway "/>
            </a:endParaRPr>
          </a:p>
          <a:p>
            <a:pPr marL="0" indent="0" algn="just">
              <a:lnSpc>
                <a:spcPct val="150000"/>
              </a:lnSpc>
              <a:buNone/>
            </a:pPr>
            <a:r>
              <a:rPr lang="es-ES" sz="1600" dirty="0">
                <a:solidFill>
                  <a:schemeClr val="tx2"/>
                </a:solidFill>
                <a:latin typeface="Raleway "/>
              </a:rPr>
              <a:t>S – </a:t>
            </a:r>
            <a:r>
              <a:rPr lang="es-ES" sz="1600" dirty="0" err="1">
                <a:solidFill>
                  <a:schemeClr val="tx2"/>
                </a:solidFill>
                <a:latin typeface="Raleway "/>
              </a:rPr>
              <a:t>Specific</a:t>
            </a:r>
            <a:r>
              <a:rPr lang="es-ES" sz="1600" b="0" dirty="0">
                <a:solidFill>
                  <a:srgbClr val="000000"/>
                </a:solidFill>
                <a:latin typeface="Raleway "/>
              </a:rPr>
              <a:t>: Be </a:t>
            </a:r>
            <a:r>
              <a:rPr lang="es-ES" sz="1600" b="0" dirty="0" err="1">
                <a:solidFill>
                  <a:srgbClr val="000000"/>
                </a:solidFill>
                <a:latin typeface="Raleway "/>
              </a:rPr>
              <a:t>Specific</a:t>
            </a:r>
            <a:r>
              <a:rPr lang="es-ES" sz="1600" b="0" dirty="0">
                <a:solidFill>
                  <a:srgbClr val="000000"/>
                </a:solidFill>
                <a:latin typeface="Raleway "/>
              </a:rPr>
              <a:t>. </a:t>
            </a:r>
            <a:r>
              <a:rPr lang="en-GB" sz="1600" b="0" dirty="0">
                <a:solidFill>
                  <a:srgbClr val="000000"/>
                </a:solidFill>
                <a:latin typeface="Raleway "/>
              </a:rPr>
              <a:t>You must be very clear about what you want to achieve. </a:t>
            </a:r>
          </a:p>
          <a:p>
            <a:pPr marL="0" indent="0" algn="just">
              <a:lnSpc>
                <a:spcPct val="150000"/>
              </a:lnSpc>
              <a:buNone/>
            </a:pPr>
            <a:r>
              <a:rPr lang="es-ES" sz="1600" dirty="0">
                <a:solidFill>
                  <a:schemeClr val="tx2"/>
                </a:solidFill>
                <a:latin typeface="Raleway "/>
              </a:rPr>
              <a:t>M – </a:t>
            </a:r>
            <a:r>
              <a:rPr lang="es-ES" sz="1600" dirty="0" err="1">
                <a:solidFill>
                  <a:schemeClr val="tx2"/>
                </a:solidFill>
                <a:latin typeface="Raleway "/>
              </a:rPr>
              <a:t>Measurable</a:t>
            </a:r>
            <a:r>
              <a:rPr lang="es-ES" sz="1600" b="0" dirty="0">
                <a:solidFill>
                  <a:srgbClr val="000000"/>
                </a:solidFill>
                <a:latin typeface="Raleway "/>
              </a:rPr>
              <a:t>: Be </a:t>
            </a:r>
            <a:r>
              <a:rPr lang="es-ES" sz="1600" b="0" dirty="0" err="1">
                <a:solidFill>
                  <a:srgbClr val="000000"/>
                </a:solidFill>
                <a:latin typeface="Raleway "/>
              </a:rPr>
              <a:t>Measurable</a:t>
            </a:r>
            <a:r>
              <a:rPr lang="es-ES" sz="1600" b="0" dirty="0">
                <a:solidFill>
                  <a:srgbClr val="000000"/>
                </a:solidFill>
                <a:latin typeface="Raleway "/>
              </a:rPr>
              <a:t>. </a:t>
            </a:r>
            <a:r>
              <a:rPr lang="en-GB" sz="1600" b="0" dirty="0">
                <a:solidFill>
                  <a:srgbClr val="000000"/>
                </a:solidFill>
                <a:latin typeface="Raleway "/>
              </a:rPr>
              <a:t>If we don't measure, we can't improve it and take action. </a:t>
            </a:r>
            <a:endParaRPr lang="es-ES" sz="1600" b="0" dirty="0">
              <a:solidFill>
                <a:srgbClr val="000000"/>
              </a:solidFill>
              <a:latin typeface="Raleway "/>
            </a:endParaRPr>
          </a:p>
          <a:p>
            <a:pPr marL="0" indent="0" algn="just">
              <a:lnSpc>
                <a:spcPct val="150000"/>
              </a:lnSpc>
              <a:buNone/>
            </a:pPr>
            <a:r>
              <a:rPr lang="es-ES" sz="1600" dirty="0">
                <a:solidFill>
                  <a:schemeClr val="tx2"/>
                </a:solidFill>
                <a:latin typeface="Raleway "/>
              </a:rPr>
              <a:t>A - </a:t>
            </a:r>
            <a:r>
              <a:rPr lang="es-ES" sz="1600" err="1">
                <a:solidFill>
                  <a:schemeClr val="tx2"/>
                </a:solidFill>
                <a:latin typeface="Raleway "/>
              </a:rPr>
              <a:t>Attainable</a:t>
            </a:r>
            <a:r>
              <a:rPr lang="es-ES" sz="1600" b="0" dirty="0">
                <a:solidFill>
                  <a:srgbClr val="000000"/>
                </a:solidFill>
                <a:latin typeface="Raleway "/>
              </a:rPr>
              <a:t>: Be </a:t>
            </a:r>
            <a:r>
              <a:rPr lang="es-ES" sz="1600" b="0" err="1">
                <a:solidFill>
                  <a:srgbClr val="000000"/>
                </a:solidFill>
                <a:latin typeface="Raleway "/>
              </a:rPr>
              <a:t>Attainable</a:t>
            </a:r>
            <a:r>
              <a:rPr lang="es-ES" sz="1600" b="0" dirty="0">
                <a:solidFill>
                  <a:srgbClr val="000000"/>
                </a:solidFill>
                <a:latin typeface="Raleway "/>
              </a:rPr>
              <a:t>. </a:t>
            </a:r>
            <a:r>
              <a:rPr lang="en-GB" sz="1600" b="0" dirty="0">
                <a:solidFill>
                  <a:srgbClr val="000000"/>
                </a:solidFill>
                <a:latin typeface="Raleway "/>
              </a:rPr>
              <a:t>It should be ambitious but at the same time achievable.</a:t>
            </a:r>
          </a:p>
          <a:p>
            <a:pPr marL="0" indent="0" algn="just">
              <a:lnSpc>
                <a:spcPct val="150000"/>
              </a:lnSpc>
              <a:buNone/>
            </a:pPr>
            <a:r>
              <a:rPr lang="es-ES" sz="1600" dirty="0">
                <a:solidFill>
                  <a:schemeClr val="tx2"/>
                </a:solidFill>
                <a:latin typeface="Raleway "/>
              </a:rPr>
              <a:t>R – </a:t>
            </a:r>
            <a:r>
              <a:rPr lang="es-ES" sz="1600" err="1">
                <a:solidFill>
                  <a:schemeClr val="tx2"/>
                </a:solidFill>
                <a:latin typeface="Raleway "/>
              </a:rPr>
              <a:t>Relevant</a:t>
            </a:r>
            <a:r>
              <a:rPr lang="es-ES" sz="1600" b="0" dirty="0">
                <a:solidFill>
                  <a:srgbClr val="000000"/>
                </a:solidFill>
                <a:latin typeface="Raleway "/>
              </a:rPr>
              <a:t>: Be </a:t>
            </a:r>
            <a:r>
              <a:rPr lang="es-ES" sz="1600" b="0" err="1">
                <a:solidFill>
                  <a:srgbClr val="000000"/>
                </a:solidFill>
                <a:latin typeface="Raleway "/>
              </a:rPr>
              <a:t>Relevant</a:t>
            </a:r>
            <a:r>
              <a:rPr lang="es-ES" sz="1600" b="0" dirty="0">
                <a:solidFill>
                  <a:srgbClr val="000000"/>
                </a:solidFill>
                <a:latin typeface="Raleway "/>
              </a:rPr>
              <a:t>. </a:t>
            </a:r>
            <a:r>
              <a:rPr lang="en-GB" sz="1600" b="0" dirty="0">
                <a:solidFill>
                  <a:srgbClr val="000000"/>
                </a:solidFill>
                <a:latin typeface="Raleway "/>
              </a:rPr>
              <a:t>It must be important to you, that you believe in it and that it makes you achieve its mission and vision.</a:t>
            </a:r>
            <a:endParaRPr lang="es-ES" sz="1600" b="0" dirty="0">
              <a:solidFill>
                <a:srgbClr val="000000"/>
              </a:solidFill>
              <a:latin typeface="Raleway "/>
            </a:endParaRPr>
          </a:p>
          <a:p>
            <a:pPr marL="0" indent="0" algn="just">
              <a:lnSpc>
                <a:spcPct val="150000"/>
              </a:lnSpc>
              <a:buNone/>
            </a:pPr>
            <a:r>
              <a:rPr lang="es-ES" sz="1600" dirty="0">
                <a:solidFill>
                  <a:schemeClr val="tx2"/>
                </a:solidFill>
                <a:latin typeface="Raleway "/>
              </a:rPr>
              <a:t>T – </a:t>
            </a:r>
            <a:r>
              <a:rPr lang="es-ES" sz="1600" dirty="0" err="1">
                <a:solidFill>
                  <a:schemeClr val="tx2"/>
                </a:solidFill>
                <a:latin typeface="Raleway "/>
              </a:rPr>
              <a:t>Timely</a:t>
            </a:r>
            <a:r>
              <a:rPr lang="es-ES" sz="1600" b="0" dirty="0">
                <a:solidFill>
                  <a:srgbClr val="000000"/>
                </a:solidFill>
                <a:latin typeface="Raleway "/>
              </a:rPr>
              <a:t>: Be Time-</a:t>
            </a:r>
            <a:r>
              <a:rPr lang="es-ES" sz="1600" b="0" dirty="0" err="1">
                <a:solidFill>
                  <a:srgbClr val="000000"/>
                </a:solidFill>
                <a:latin typeface="Raleway "/>
              </a:rPr>
              <a:t>Bound</a:t>
            </a:r>
            <a:r>
              <a:rPr lang="es-ES" sz="1600" b="0" dirty="0">
                <a:solidFill>
                  <a:srgbClr val="000000"/>
                </a:solidFill>
                <a:latin typeface="Raleway "/>
              </a:rPr>
              <a:t>. </a:t>
            </a:r>
            <a:r>
              <a:rPr lang="en-GB" sz="1600" b="0" dirty="0">
                <a:solidFill>
                  <a:srgbClr val="000000"/>
                </a:solidFill>
                <a:latin typeface="Raleway "/>
              </a:rPr>
              <a:t>Set a specific period of time, otherwise you will procrastinate, and it will drag on for a long time. </a:t>
            </a:r>
            <a:endParaRPr lang="es-ES" sz="1600" b="0" dirty="0">
              <a:solidFill>
                <a:srgbClr val="000000"/>
              </a:solidFill>
              <a:latin typeface="Raleway "/>
            </a:endParaRPr>
          </a:p>
          <a:p>
            <a:pPr>
              <a:lnSpc>
                <a:spcPct val="150000"/>
              </a:lnSpc>
            </a:pPr>
            <a:endParaRPr lang="es-ES" sz="1600" i="0" u="none" strike="noStrike" baseline="0" dirty="0"/>
          </a:p>
          <a:p>
            <a:pPr>
              <a:lnSpc>
                <a:spcPct val="150000"/>
              </a:lnSpc>
            </a:pPr>
            <a:endParaRPr lang="es-ES" sz="1800" dirty="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a:spLocks/>
          </p:cNvSpPr>
          <p:nvPr/>
        </p:nvSpPr>
        <p:spPr>
          <a:xfrm>
            <a:off x="838200" y="-230903"/>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3. </a:t>
            </a:r>
            <a:r>
              <a:rPr lang="es-ES" sz="3400" dirty="0" err="1"/>
              <a:t>Objectives</a:t>
            </a:r>
            <a:r>
              <a:rPr lang="es-ES" sz="3400" dirty="0"/>
              <a:t> and </a:t>
            </a:r>
            <a:r>
              <a:rPr lang="es-ES" sz="3400" dirty="0" err="1"/>
              <a:t>Strategy</a:t>
            </a:r>
            <a:endParaRPr lang="es-ES" sz="3400" dirty="0"/>
          </a:p>
        </p:txBody>
      </p:sp>
    </p:spTree>
    <p:extLst>
      <p:ext uri="{BB962C8B-B14F-4D97-AF65-F5344CB8AC3E}">
        <p14:creationId xmlns:p14="http://schemas.microsoft.com/office/powerpoint/2010/main" val="752843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a:bodyPr>
          <a:lstStyle/>
          <a:p>
            <a:pPr marL="0" indent="0" algn="just">
              <a:lnSpc>
                <a:spcPct val="150000"/>
              </a:lnSpc>
              <a:buNone/>
            </a:pPr>
            <a:r>
              <a:rPr lang="es-ES" sz="1600" dirty="0" err="1">
                <a:solidFill>
                  <a:srgbClr val="000000"/>
                </a:solidFill>
              </a:rPr>
              <a:t>If</a:t>
            </a:r>
            <a:r>
              <a:rPr lang="es-ES" sz="1600" dirty="0">
                <a:solidFill>
                  <a:srgbClr val="000000"/>
                </a:solidFill>
              </a:rPr>
              <a:t> </a:t>
            </a:r>
            <a:r>
              <a:rPr lang="es-ES" sz="1600" dirty="0" err="1">
                <a:solidFill>
                  <a:srgbClr val="000000"/>
                </a:solidFill>
              </a:rPr>
              <a:t>you</a:t>
            </a:r>
            <a:r>
              <a:rPr lang="es-ES" sz="1600" dirty="0">
                <a:solidFill>
                  <a:srgbClr val="000000"/>
                </a:solidFill>
              </a:rPr>
              <a:t> </a:t>
            </a:r>
            <a:r>
              <a:rPr lang="es-ES" sz="1600" dirty="0" err="1">
                <a:solidFill>
                  <a:srgbClr val="000000"/>
                </a:solidFill>
                <a:ea typeface="+mn-lt"/>
                <a:cs typeface="+mn-lt"/>
              </a:rPr>
              <a:t>would</a:t>
            </a:r>
            <a:r>
              <a:rPr lang="es-ES" sz="1600" dirty="0">
                <a:solidFill>
                  <a:srgbClr val="000000"/>
                </a:solidFill>
                <a:ea typeface="+mn-lt"/>
                <a:cs typeface="+mn-lt"/>
              </a:rPr>
              <a:t> </a:t>
            </a:r>
            <a:r>
              <a:rPr lang="es-ES" sz="1600" dirty="0" err="1">
                <a:solidFill>
                  <a:srgbClr val="000000"/>
                </a:solidFill>
                <a:ea typeface="+mn-lt"/>
                <a:cs typeface="+mn-lt"/>
              </a:rPr>
              <a:t>like</a:t>
            </a:r>
            <a:r>
              <a:rPr lang="es-ES" sz="1600" dirty="0">
                <a:solidFill>
                  <a:srgbClr val="000000"/>
                </a:solidFill>
                <a:ea typeface="+mn-lt"/>
                <a:cs typeface="+mn-lt"/>
              </a:rPr>
              <a:t> </a:t>
            </a:r>
            <a:r>
              <a:rPr lang="es-ES" sz="1600" dirty="0" err="1">
                <a:solidFill>
                  <a:srgbClr val="000000"/>
                </a:solidFill>
                <a:ea typeface="+mn-lt"/>
                <a:cs typeface="+mn-lt"/>
              </a:rPr>
              <a:t>to</a:t>
            </a:r>
            <a:r>
              <a:rPr lang="es-ES" sz="1600" dirty="0">
                <a:solidFill>
                  <a:srgbClr val="000000"/>
                </a:solidFill>
                <a:ea typeface="+mn-lt"/>
                <a:cs typeface="+mn-lt"/>
              </a:rPr>
              <a:t> </a:t>
            </a:r>
            <a:r>
              <a:rPr lang="es-ES" sz="1600" dirty="0" err="1">
                <a:solidFill>
                  <a:srgbClr val="000000"/>
                </a:solidFill>
                <a:ea typeface="+mn-lt"/>
                <a:cs typeface="+mn-lt"/>
              </a:rPr>
              <a:t>find</a:t>
            </a:r>
            <a:r>
              <a:rPr lang="es-ES" sz="1600" dirty="0">
                <a:solidFill>
                  <a:srgbClr val="000000"/>
                </a:solidFill>
                <a:ea typeface="+mn-lt"/>
                <a:cs typeface="+mn-lt"/>
              </a:rPr>
              <a:t> </a:t>
            </a:r>
            <a:r>
              <a:rPr lang="es-ES" sz="1600" dirty="0" err="1">
                <a:solidFill>
                  <a:srgbClr val="000000"/>
                </a:solidFill>
                <a:ea typeface="+mn-lt"/>
                <a:cs typeface="+mn-lt"/>
              </a:rPr>
              <a:t>out</a:t>
            </a:r>
            <a:r>
              <a:rPr lang="es-ES" sz="1600" dirty="0">
                <a:solidFill>
                  <a:srgbClr val="000000"/>
                </a:solidFill>
                <a:ea typeface="+mn-lt"/>
                <a:cs typeface="+mn-lt"/>
              </a:rPr>
              <a:t> more </a:t>
            </a:r>
            <a:r>
              <a:rPr lang="es-ES" sz="1600" dirty="0" err="1">
                <a:solidFill>
                  <a:srgbClr val="000000"/>
                </a:solidFill>
                <a:ea typeface="+mn-lt"/>
                <a:cs typeface="+mn-lt"/>
              </a:rPr>
              <a:t>about</a:t>
            </a:r>
            <a:r>
              <a:rPr lang="es-ES" sz="1600" dirty="0">
                <a:solidFill>
                  <a:srgbClr val="000000"/>
                </a:solidFill>
                <a:ea typeface="+mn-lt"/>
                <a:cs typeface="+mn-lt"/>
              </a:rPr>
              <a:t> </a:t>
            </a:r>
            <a:r>
              <a:rPr lang="es-ES" sz="1600" dirty="0" err="1">
                <a:solidFill>
                  <a:srgbClr val="000000"/>
                </a:solidFill>
                <a:ea typeface="+mn-lt"/>
                <a:cs typeface="+mn-lt"/>
              </a:rPr>
              <a:t>smart</a:t>
            </a:r>
            <a:r>
              <a:rPr lang="es-ES" sz="1600" dirty="0">
                <a:solidFill>
                  <a:srgbClr val="000000"/>
                </a:solidFill>
                <a:ea typeface="+mn-lt"/>
                <a:cs typeface="+mn-lt"/>
              </a:rPr>
              <a:t> </a:t>
            </a:r>
            <a:r>
              <a:rPr lang="es-ES" sz="1600" dirty="0" err="1">
                <a:solidFill>
                  <a:srgbClr val="000000"/>
                </a:solidFill>
                <a:ea typeface="+mn-lt"/>
                <a:cs typeface="+mn-lt"/>
              </a:rPr>
              <a:t>methodology</a:t>
            </a:r>
            <a:r>
              <a:rPr lang="es-ES" sz="1600" dirty="0">
                <a:solidFill>
                  <a:srgbClr val="000000"/>
                </a:solidFill>
                <a:ea typeface="+mn-lt"/>
                <a:cs typeface="+mn-lt"/>
              </a:rPr>
              <a:t>, </a:t>
            </a:r>
            <a:r>
              <a:rPr lang="es-ES" sz="1600" dirty="0" err="1">
                <a:solidFill>
                  <a:srgbClr val="000000"/>
                </a:solidFill>
                <a:ea typeface="+mn-lt"/>
                <a:cs typeface="+mn-lt"/>
              </a:rPr>
              <a:t>you</a:t>
            </a:r>
            <a:r>
              <a:rPr lang="es-ES" sz="1600" dirty="0">
                <a:solidFill>
                  <a:srgbClr val="000000"/>
                </a:solidFill>
                <a:ea typeface="+mn-lt"/>
                <a:cs typeface="+mn-lt"/>
              </a:rPr>
              <a:t> can </a:t>
            </a:r>
            <a:r>
              <a:rPr lang="es-ES" sz="1600" dirty="0" err="1">
                <a:solidFill>
                  <a:srgbClr val="000000"/>
                </a:solidFill>
                <a:ea typeface="+mn-lt"/>
                <a:cs typeface="+mn-lt"/>
              </a:rPr>
              <a:t>read</a:t>
            </a:r>
            <a:r>
              <a:rPr lang="es-ES" sz="1600" dirty="0">
                <a:solidFill>
                  <a:srgbClr val="000000"/>
                </a:solidFill>
                <a:ea typeface="+mn-lt"/>
                <a:cs typeface="+mn-lt"/>
              </a:rPr>
              <a:t> </a:t>
            </a:r>
            <a:r>
              <a:rPr lang="es-ES" sz="1600" dirty="0" err="1">
                <a:solidFill>
                  <a:srgbClr val="000000"/>
                </a:solidFill>
                <a:ea typeface="+mn-lt"/>
                <a:cs typeface="+mn-lt"/>
              </a:rPr>
              <a:t>the</a:t>
            </a:r>
            <a:r>
              <a:rPr lang="es-ES" sz="1600" dirty="0">
                <a:solidFill>
                  <a:srgbClr val="000000"/>
                </a:solidFill>
                <a:ea typeface="+mn-lt"/>
                <a:cs typeface="+mn-lt"/>
              </a:rPr>
              <a:t> </a:t>
            </a:r>
            <a:r>
              <a:rPr lang="es-ES" sz="1600" dirty="0" err="1">
                <a:solidFill>
                  <a:srgbClr val="000000"/>
                </a:solidFill>
                <a:ea typeface="+mn-lt"/>
                <a:cs typeface="+mn-lt"/>
              </a:rPr>
              <a:t>article</a:t>
            </a:r>
            <a:r>
              <a:rPr lang="es-ES" sz="1600" dirty="0">
                <a:solidFill>
                  <a:srgbClr val="000000"/>
                </a:solidFill>
                <a:ea typeface="+mn-lt"/>
                <a:cs typeface="+mn-lt"/>
              </a:rPr>
              <a:t> </a:t>
            </a:r>
            <a:r>
              <a:rPr lang="es-ES" sz="1600" dirty="0" err="1">
                <a:solidFill>
                  <a:srgbClr val="000000"/>
                </a:solidFill>
                <a:ea typeface="+mn-lt"/>
                <a:cs typeface="+mn-lt"/>
              </a:rPr>
              <a:t>from</a:t>
            </a:r>
            <a:r>
              <a:rPr lang="es-ES" sz="1600" dirty="0">
                <a:solidFill>
                  <a:srgbClr val="000000"/>
                </a:solidFill>
                <a:ea typeface="+mn-lt"/>
                <a:cs typeface="+mn-lt"/>
              </a:rPr>
              <a:t> </a:t>
            </a:r>
            <a:r>
              <a:rPr lang="es-ES" sz="1600" dirty="0" err="1">
                <a:solidFill>
                  <a:srgbClr val="000000"/>
                </a:solidFill>
                <a:ea typeface="+mn-lt"/>
                <a:cs typeface="+mn-lt"/>
              </a:rPr>
              <a:t>the</a:t>
            </a:r>
            <a:r>
              <a:rPr lang="es-ES" sz="1600" dirty="0">
                <a:solidFill>
                  <a:srgbClr val="000000"/>
                </a:solidFill>
                <a:ea typeface="+mn-lt"/>
                <a:cs typeface="+mn-lt"/>
              </a:rPr>
              <a:t> </a:t>
            </a:r>
            <a:r>
              <a:rPr lang="es-ES" sz="1600" dirty="0" err="1">
                <a:solidFill>
                  <a:srgbClr val="000000"/>
                </a:solidFill>
                <a:ea typeface="+mn-lt"/>
                <a:cs typeface="+mn-lt"/>
              </a:rPr>
              <a:t>business</a:t>
            </a:r>
            <a:r>
              <a:rPr lang="es-ES" sz="1600" dirty="0">
                <a:solidFill>
                  <a:srgbClr val="000000"/>
                </a:solidFill>
                <a:ea typeface="+mn-lt"/>
                <a:cs typeface="+mn-lt"/>
              </a:rPr>
              <a:t> </a:t>
            </a:r>
            <a:r>
              <a:rPr lang="es-ES" sz="1600" dirty="0" err="1">
                <a:solidFill>
                  <a:srgbClr val="000000"/>
                </a:solidFill>
                <a:ea typeface="+mn-lt"/>
                <a:cs typeface="+mn-lt"/>
              </a:rPr>
              <a:t>consultancy</a:t>
            </a:r>
            <a:r>
              <a:rPr lang="es-ES" sz="1600" dirty="0">
                <a:solidFill>
                  <a:srgbClr val="000000"/>
                </a:solidFill>
                <a:ea typeface="+mn-lt"/>
                <a:cs typeface="+mn-lt"/>
              </a:rPr>
              <a:t> </a:t>
            </a:r>
            <a:r>
              <a:rPr lang="es-ES" sz="1600" dirty="0" err="1">
                <a:solidFill>
                  <a:srgbClr val="000000"/>
                </a:solidFill>
                <a:ea typeface="+mn-lt"/>
                <a:cs typeface="+mn-lt"/>
              </a:rPr>
              <a:t>agency</a:t>
            </a:r>
            <a:r>
              <a:rPr lang="es-ES" sz="1600" dirty="0">
                <a:solidFill>
                  <a:srgbClr val="000000"/>
                </a:solidFill>
                <a:ea typeface="+mn-lt"/>
                <a:cs typeface="+mn-lt"/>
              </a:rPr>
              <a:t> Asana </a:t>
            </a:r>
            <a:r>
              <a:rPr lang="es-ES" sz="1600" dirty="0" err="1">
                <a:solidFill>
                  <a:srgbClr val="000000"/>
                </a:solidFill>
                <a:ea typeface="+mn-lt"/>
                <a:cs typeface="+mn-lt"/>
              </a:rPr>
              <a:t>about</a:t>
            </a:r>
            <a:r>
              <a:rPr lang="es-ES" sz="1600" dirty="0">
                <a:solidFill>
                  <a:srgbClr val="000000"/>
                </a:solidFill>
                <a:ea typeface="+mn-lt"/>
                <a:cs typeface="+mn-lt"/>
              </a:rPr>
              <a:t> </a:t>
            </a:r>
            <a:r>
              <a:rPr lang="es-ES" sz="1600" dirty="0" err="1">
                <a:solidFill>
                  <a:srgbClr val="000000"/>
                </a:solidFill>
                <a:ea typeface="+mn-lt"/>
                <a:cs typeface="+mn-lt"/>
              </a:rPr>
              <a:t>the</a:t>
            </a:r>
            <a:r>
              <a:rPr lang="es-ES" sz="1600" dirty="0">
                <a:solidFill>
                  <a:srgbClr val="000000"/>
                </a:solidFill>
                <a:ea typeface="+mn-lt"/>
                <a:cs typeface="+mn-lt"/>
              </a:rPr>
              <a:t> </a:t>
            </a:r>
            <a:r>
              <a:rPr lang="es-ES" sz="1600" dirty="0">
                <a:solidFill>
                  <a:srgbClr val="000000"/>
                </a:solidFill>
                <a:ea typeface="+mn-lt"/>
                <a:cs typeface="+mn-lt"/>
                <a:hlinkClick r:id="rId2"/>
              </a:rPr>
              <a:t>goals of SMART</a:t>
            </a:r>
            <a:r>
              <a:rPr lang="es-ES" sz="1600" dirty="0">
                <a:solidFill>
                  <a:srgbClr val="000000"/>
                </a:solidFill>
                <a:ea typeface="+mn-lt"/>
                <a:cs typeface="+mn-lt"/>
              </a:rPr>
              <a:t>, </a:t>
            </a:r>
            <a:r>
              <a:rPr lang="es-ES" sz="1600" dirty="0" err="1">
                <a:solidFill>
                  <a:srgbClr val="000000"/>
                </a:solidFill>
                <a:ea typeface="+mn-lt"/>
                <a:cs typeface="+mn-lt"/>
              </a:rPr>
              <a:t>it</a:t>
            </a:r>
            <a:r>
              <a:rPr lang="es-ES" sz="1600" dirty="0">
                <a:solidFill>
                  <a:srgbClr val="000000"/>
                </a:solidFill>
                <a:ea typeface="+mn-lt"/>
                <a:cs typeface="+mn-lt"/>
              </a:rPr>
              <a:t> </a:t>
            </a:r>
            <a:r>
              <a:rPr lang="es-ES" sz="1600" dirty="0" err="1">
                <a:solidFill>
                  <a:srgbClr val="000000"/>
                </a:solidFill>
                <a:ea typeface="+mn-lt"/>
                <a:cs typeface="+mn-lt"/>
              </a:rPr>
              <a:t>will</a:t>
            </a:r>
            <a:r>
              <a:rPr lang="es-ES" sz="1600" dirty="0">
                <a:solidFill>
                  <a:srgbClr val="000000"/>
                </a:solidFill>
                <a:ea typeface="+mn-lt"/>
                <a:cs typeface="+mn-lt"/>
              </a:rPr>
              <a:t> </a:t>
            </a:r>
            <a:r>
              <a:rPr lang="es-ES" sz="1600" dirty="0" err="1">
                <a:solidFill>
                  <a:srgbClr val="000000"/>
                </a:solidFill>
                <a:ea typeface="+mn-lt"/>
                <a:cs typeface="+mn-lt"/>
              </a:rPr>
              <a:t>also</a:t>
            </a:r>
            <a:r>
              <a:rPr lang="es-ES" sz="1600" dirty="0">
                <a:solidFill>
                  <a:srgbClr val="000000"/>
                </a:solidFill>
                <a:ea typeface="+mn-lt"/>
                <a:cs typeface="+mn-lt"/>
              </a:rPr>
              <a:t> </a:t>
            </a:r>
            <a:r>
              <a:rPr lang="es-ES" sz="1600" dirty="0" err="1">
                <a:solidFill>
                  <a:srgbClr val="000000"/>
                </a:solidFill>
                <a:ea typeface="+mn-lt"/>
                <a:cs typeface="+mn-lt"/>
              </a:rPr>
              <a:t>provide</a:t>
            </a:r>
            <a:r>
              <a:rPr lang="es-ES" sz="1600" dirty="0">
                <a:solidFill>
                  <a:srgbClr val="000000"/>
                </a:solidFill>
                <a:ea typeface="+mn-lt"/>
                <a:cs typeface="+mn-lt"/>
              </a:rPr>
              <a:t> </a:t>
            </a:r>
            <a:r>
              <a:rPr lang="es-ES" sz="1600" dirty="0" err="1">
                <a:solidFill>
                  <a:srgbClr val="000000"/>
                </a:solidFill>
                <a:ea typeface="+mn-lt"/>
                <a:cs typeface="+mn-lt"/>
              </a:rPr>
              <a:t>you</a:t>
            </a:r>
            <a:r>
              <a:rPr lang="es-ES" sz="1600" dirty="0">
                <a:solidFill>
                  <a:srgbClr val="000000"/>
                </a:solidFill>
                <a:ea typeface="+mn-lt"/>
                <a:cs typeface="+mn-lt"/>
              </a:rPr>
              <a:t> </a:t>
            </a:r>
            <a:r>
              <a:rPr lang="es-ES" sz="1600" dirty="0" err="1">
                <a:solidFill>
                  <a:srgbClr val="000000"/>
                </a:solidFill>
                <a:ea typeface="+mn-lt"/>
                <a:cs typeface="+mn-lt"/>
              </a:rPr>
              <a:t>some</a:t>
            </a:r>
            <a:r>
              <a:rPr lang="es-ES" sz="1600" dirty="0">
                <a:solidFill>
                  <a:srgbClr val="000000"/>
                </a:solidFill>
                <a:ea typeface="+mn-lt"/>
                <a:cs typeface="+mn-lt"/>
              </a:rPr>
              <a:t> </a:t>
            </a:r>
            <a:r>
              <a:rPr lang="es-ES" sz="1600" dirty="0" err="1">
                <a:solidFill>
                  <a:srgbClr val="000000"/>
                </a:solidFill>
                <a:ea typeface="+mn-lt"/>
                <a:cs typeface="+mn-lt"/>
              </a:rPr>
              <a:t>examples</a:t>
            </a:r>
            <a:r>
              <a:rPr lang="es-ES" sz="1600" dirty="0">
                <a:solidFill>
                  <a:srgbClr val="000000"/>
                </a:solidFill>
                <a:ea typeface="+mn-lt"/>
                <a:cs typeface="+mn-lt"/>
              </a:rPr>
              <a:t> and </a:t>
            </a:r>
            <a:r>
              <a:rPr lang="es-ES" sz="1600" dirty="0" err="1">
                <a:solidFill>
                  <a:srgbClr val="000000"/>
                </a:solidFill>
                <a:ea typeface="+mn-lt"/>
                <a:cs typeface="+mn-lt"/>
              </a:rPr>
              <a:t>templates</a:t>
            </a:r>
            <a:r>
              <a:rPr lang="es-ES" sz="1600" dirty="0">
                <a:solidFill>
                  <a:srgbClr val="000000"/>
                </a:solidFill>
                <a:ea typeface="+mn-lt"/>
                <a:cs typeface="+mn-lt"/>
              </a:rPr>
              <a:t>.</a:t>
            </a:r>
            <a:r>
              <a:rPr lang="es-ES" sz="1600" b="0" dirty="0">
                <a:solidFill>
                  <a:srgbClr val="000000"/>
                </a:solidFill>
                <a:ea typeface="+mn-lt"/>
                <a:cs typeface="+mn-lt"/>
              </a:rPr>
              <a:t> (</a:t>
            </a:r>
            <a:r>
              <a:rPr lang="es-ES" sz="1600" b="0" dirty="0" err="1">
                <a:solidFill>
                  <a:srgbClr val="000000"/>
                </a:solidFill>
                <a:ea typeface="+mn-lt"/>
                <a:cs typeface="+mn-lt"/>
              </a:rPr>
              <a:t>Source</a:t>
            </a:r>
            <a:r>
              <a:rPr lang="es-ES" sz="1600" b="0" dirty="0">
                <a:solidFill>
                  <a:srgbClr val="000000"/>
                </a:solidFill>
                <a:ea typeface="+mn-lt"/>
                <a:cs typeface="+mn-lt"/>
              </a:rPr>
              <a:t>: Asana)</a:t>
            </a:r>
            <a:endParaRPr lang="es-ES" sz="1600" dirty="0">
              <a:solidFill>
                <a:srgbClr val="000000"/>
              </a:solidFill>
            </a:endParaRPr>
          </a:p>
          <a:p>
            <a:pPr marL="0" indent="0" algn="just">
              <a:lnSpc>
                <a:spcPct val="150000"/>
              </a:lnSpc>
              <a:buNone/>
            </a:pPr>
            <a:endParaRPr lang="es-ES" sz="1600" b="0" dirty="0">
              <a:solidFill>
                <a:srgbClr val="000000"/>
              </a:solidFill>
            </a:endParaRPr>
          </a:p>
          <a:p>
            <a:pPr marL="0" indent="0" algn="just">
              <a:lnSpc>
                <a:spcPct val="150000"/>
              </a:lnSpc>
              <a:buNone/>
            </a:pPr>
            <a:r>
              <a:rPr lang="es-ES" sz="1600" err="1">
                <a:solidFill>
                  <a:srgbClr val="000000"/>
                </a:solidFill>
              </a:rPr>
              <a:t>You</a:t>
            </a:r>
            <a:r>
              <a:rPr lang="es-ES" sz="1600" dirty="0">
                <a:solidFill>
                  <a:srgbClr val="000000"/>
                </a:solidFill>
              </a:rPr>
              <a:t> can </a:t>
            </a:r>
            <a:r>
              <a:rPr lang="es-ES" sz="1600" err="1">
                <a:solidFill>
                  <a:srgbClr val="000000"/>
                </a:solidFill>
              </a:rPr>
              <a:t>check</a:t>
            </a:r>
            <a:r>
              <a:rPr lang="es-ES" sz="1600" dirty="0">
                <a:solidFill>
                  <a:srgbClr val="000000"/>
                </a:solidFill>
              </a:rPr>
              <a:t> </a:t>
            </a:r>
            <a:r>
              <a:rPr lang="es-ES" sz="1600" err="1">
                <a:solidFill>
                  <a:srgbClr val="000000"/>
                </a:solidFill>
              </a:rPr>
              <a:t>the</a:t>
            </a:r>
            <a:r>
              <a:rPr lang="es-ES" sz="1600" dirty="0">
                <a:solidFill>
                  <a:srgbClr val="000000"/>
                </a:solidFill>
              </a:rPr>
              <a:t> </a:t>
            </a:r>
            <a:r>
              <a:rPr lang="es-ES" sz="1600" err="1">
                <a:solidFill>
                  <a:srgbClr val="000000"/>
                </a:solidFill>
              </a:rPr>
              <a:t>overview</a:t>
            </a:r>
            <a:r>
              <a:rPr lang="es-ES" sz="1600" dirty="0">
                <a:solidFill>
                  <a:srgbClr val="000000"/>
                </a:solidFill>
              </a:rPr>
              <a:t> </a:t>
            </a:r>
            <a:r>
              <a:rPr lang="es-ES" sz="1600" err="1">
                <a:solidFill>
                  <a:srgbClr val="000000"/>
                </a:solidFill>
              </a:rPr>
              <a:t>provided</a:t>
            </a:r>
            <a:r>
              <a:rPr lang="es-ES" sz="1600" dirty="0">
                <a:solidFill>
                  <a:srgbClr val="000000"/>
                </a:solidFill>
              </a:rPr>
              <a:t> </a:t>
            </a:r>
            <a:r>
              <a:rPr lang="es-ES" sz="1600" err="1">
                <a:solidFill>
                  <a:srgbClr val="000000"/>
                </a:solidFill>
              </a:rPr>
              <a:t>by</a:t>
            </a:r>
            <a:r>
              <a:rPr lang="es-ES" sz="1600" dirty="0">
                <a:solidFill>
                  <a:srgbClr val="000000"/>
                </a:solidFill>
              </a:rPr>
              <a:t> </a:t>
            </a:r>
            <a:r>
              <a:rPr lang="es-ES" sz="1600" err="1">
                <a:solidFill>
                  <a:srgbClr val="000000"/>
                </a:solidFill>
              </a:rPr>
              <a:t>On</a:t>
            </a:r>
            <a:r>
              <a:rPr lang="es-ES" sz="1600" dirty="0">
                <a:solidFill>
                  <a:srgbClr val="000000"/>
                </a:solidFill>
              </a:rPr>
              <a:t> </a:t>
            </a:r>
            <a:r>
              <a:rPr lang="es-ES" sz="1600" err="1">
                <a:solidFill>
                  <a:srgbClr val="000000"/>
                </a:solidFill>
              </a:rPr>
              <a:t>Strategy</a:t>
            </a:r>
            <a:r>
              <a:rPr lang="es-ES" sz="1600" dirty="0">
                <a:solidFill>
                  <a:srgbClr val="000000"/>
                </a:solidFill>
              </a:rPr>
              <a:t> </a:t>
            </a:r>
            <a:r>
              <a:rPr lang="es-ES" sz="1600" err="1">
                <a:solidFill>
                  <a:srgbClr val="000000"/>
                </a:solidFill>
              </a:rPr>
              <a:t>offers</a:t>
            </a:r>
            <a:r>
              <a:rPr lang="es-ES" sz="1600" dirty="0">
                <a:solidFill>
                  <a:srgbClr val="000000"/>
                </a:solidFill>
              </a:rPr>
              <a:t> </a:t>
            </a:r>
            <a:r>
              <a:rPr lang="es-ES" sz="1600" err="1">
                <a:solidFill>
                  <a:srgbClr val="000000"/>
                </a:solidFill>
              </a:rPr>
              <a:t>on</a:t>
            </a:r>
            <a:r>
              <a:rPr lang="es-ES" sz="1600" b="0" dirty="0">
                <a:solidFill>
                  <a:srgbClr val="000000"/>
                </a:solidFill>
              </a:rPr>
              <a:t> </a:t>
            </a:r>
            <a:r>
              <a:rPr lang="en-GB" sz="1600" b="0" dirty="0">
                <a:hlinkClick r:id="rId3">
                  <a:extLst>
                    <a:ext uri="{A12FA001-AC4F-418D-AE19-62706E023703}">
                      <ahyp:hlinkClr xmlns:ahyp="http://schemas.microsoft.com/office/drawing/2018/hyperlinkcolor" val="tx"/>
                    </a:ext>
                  </a:extLst>
                </a:hlinkClick>
              </a:rPr>
              <a:t>How to Set SMART Goals: Goal Setting for Businesses</a:t>
            </a:r>
            <a:r>
              <a:rPr lang="en-GB" sz="1600" b="0" dirty="0"/>
              <a:t>. </a:t>
            </a:r>
            <a:r>
              <a:rPr lang="en-GB" sz="1600" b="0" dirty="0">
                <a:solidFill>
                  <a:schemeClr val="accent1"/>
                </a:solidFill>
              </a:rPr>
              <a:t>(Source: On Strategy)</a:t>
            </a:r>
            <a:endParaRPr lang="es-ES" sz="1600" dirty="0">
              <a:solidFill>
                <a:schemeClr val="accent1"/>
              </a:solidFill>
            </a:endParaRPr>
          </a:p>
          <a:p>
            <a:pPr marL="285750" indent="-285750" algn="just">
              <a:lnSpc>
                <a:spcPct val="150000"/>
              </a:lnSpc>
              <a:spcBef>
                <a:spcPts val="500"/>
              </a:spcBef>
              <a:buFont typeface="Arial" panose="020B0604020202020204" pitchFamily="34" charset="0"/>
              <a:buChar char="•"/>
            </a:pPr>
            <a:endParaRPr lang="es-ES" sz="1600" dirty="0">
              <a:solidFill>
                <a:srgbClr val="000000"/>
              </a:solidFill>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s-ES" b="1" dirty="0" err="1">
                <a:solidFill>
                  <a:schemeClr val="accent1"/>
                </a:solidFill>
              </a:rPr>
              <a:t>Main</a:t>
            </a:r>
            <a:r>
              <a:rPr lang="es-ES" b="1" dirty="0">
                <a:solidFill>
                  <a:schemeClr val="accent1"/>
                </a:solidFill>
              </a:rPr>
              <a:t> </a:t>
            </a:r>
            <a:r>
              <a:rPr lang="es-ES" b="1" dirty="0" err="1">
                <a:solidFill>
                  <a:schemeClr val="accent1"/>
                </a:solidFill>
              </a:rPr>
              <a:t>components</a:t>
            </a:r>
            <a:r>
              <a:rPr lang="es-ES" b="1" dirty="0">
                <a:solidFill>
                  <a:schemeClr val="accent1"/>
                </a:solidFill>
              </a:rPr>
              <a:t> </a:t>
            </a:r>
            <a:r>
              <a:rPr lang="es-ES" b="1" dirty="0" err="1">
                <a:solidFill>
                  <a:schemeClr val="accent1"/>
                </a:solidFill>
              </a:rPr>
              <a:t>of</a:t>
            </a:r>
            <a:r>
              <a:rPr lang="es-ES" b="1" dirty="0">
                <a:solidFill>
                  <a:schemeClr val="accent1"/>
                </a:solidFill>
              </a:rPr>
              <a:t> </a:t>
            </a:r>
            <a:r>
              <a:rPr lang="es-ES" b="1" dirty="0" err="1">
                <a:solidFill>
                  <a:schemeClr val="accent1"/>
                </a:solidFill>
              </a:rPr>
              <a:t>the</a:t>
            </a:r>
            <a:r>
              <a:rPr lang="es-ES" b="1" dirty="0">
                <a:solidFill>
                  <a:schemeClr val="accent1"/>
                </a:solidFill>
              </a:rPr>
              <a:t> </a:t>
            </a:r>
            <a:r>
              <a:rPr lang="es-ES" b="1" dirty="0" err="1">
                <a:solidFill>
                  <a:schemeClr val="accent1"/>
                </a:solidFill>
              </a:rPr>
              <a:t>definition</a:t>
            </a:r>
            <a:r>
              <a:rPr lang="es-ES" b="1" i="0" u="none" strike="noStrike" baseline="0" dirty="0">
                <a:solidFill>
                  <a:schemeClr val="accent1"/>
                </a:solidFill>
              </a:rPr>
              <a:t> </a:t>
            </a:r>
            <a:r>
              <a:rPr lang="es-ES" b="1" dirty="0" err="1">
                <a:solidFill>
                  <a:schemeClr val="accent1"/>
                </a:solidFill>
              </a:rPr>
              <a:t>of</a:t>
            </a:r>
            <a:r>
              <a:rPr lang="es-ES" b="1" dirty="0">
                <a:solidFill>
                  <a:schemeClr val="accent1"/>
                </a:solidFill>
              </a:rPr>
              <a:t> </a:t>
            </a:r>
            <a:r>
              <a:rPr lang="es-ES" b="1" i="0" u="none" strike="noStrike" baseline="0" dirty="0" err="1">
                <a:solidFill>
                  <a:schemeClr val="accent1"/>
                </a:solidFill>
              </a:rPr>
              <a:t>your</a:t>
            </a:r>
            <a:r>
              <a:rPr lang="es-ES" b="1" i="0" u="none" strike="noStrike" baseline="0" dirty="0">
                <a:solidFill>
                  <a:schemeClr val="accent1"/>
                </a:solidFill>
              </a:rPr>
              <a:t> </a:t>
            </a:r>
            <a:r>
              <a:rPr lang="es-ES" b="1" i="0" u="none" strike="noStrike" baseline="0" dirty="0" err="1">
                <a:solidFill>
                  <a:schemeClr val="accent1"/>
                </a:solidFill>
              </a:rPr>
              <a:t>objectives</a:t>
            </a:r>
            <a:r>
              <a:rPr lang="es-ES" b="1" i="0" u="none" strike="noStrike" baseline="0" dirty="0">
                <a:solidFill>
                  <a:schemeClr val="accent1"/>
                </a:solidFill>
              </a:rPr>
              <a:t> </a:t>
            </a:r>
            <a:r>
              <a:rPr lang="es-ES" b="1" i="0" u="none" strike="noStrike" baseline="0" dirty="0" err="1">
                <a:solidFill>
                  <a:schemeClr val="accent1"/>
                </a:solidFill>
              </a:rPr>
              <a:t>with</a:t>
            </a:r>
            <a:r>
              <a:rPr lang="es-ES" b="1" i="0" u="none" strike="noStrike" baseline="0" dirty="0">
                <a:solidFill>
                  <a:schemeClr val="accent1"/>
                </a:solidFill>
              </a:rPr>
              <a:t> SMART </a:t>
            </a:r>
            <a:r>
              <a:rPr lang="es-ES" b="1" i="0" u="none" strike="noStrike" baseline="0" dirty="0" err="1">
                <a:solidFill>
                  <a:schemeClr val="accent1"/>
                </a:solidFill>
              </a:rPr>
              <a:t>methodology</a:t>
            </a: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en-US" sz="1000">
                <a:solidFill>
                  <a:schemeClr val="accent1"/>
                </a:solidFill>
              </a:rPr>
              <a:t>Source: Canva</a:t>
            </a:r>
          </a:p>
        </p:txBody>
      </p:sp>
    </p:spTree>
    <p:extLst>
      <p:ext uri="{BB962C8B-B14F-4D97-AF65-F5344CB8AC3E}">
        <p14:creationId xmlns:p14="http://schemas.microsoft.com/office/powerpoint/2010/main" val="31365892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dirty="0"/>
              <a:t>4. </a:t>
            </a:r>
            <a:r>
              <a:rPr lang="es-ES" sz="3400" dirty="0" err="1"/>
              <a:t>Implementation</a:t>
            </a:r>
            <a:r>
              <a:rPr lang="es-ES" sz="3400" dirty="0"/>
              <a:t> and Control </a:t>
            </a: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spTree>
    <p:extLst>
      <p:ext uri="{BB962C8B-B14F-4D97-AF65-F5344CB8AC3E}">
        <p14:creationId xmlns:p14="http://schemas.microsoft.com/office/powerpoint/2010/main" val="3536863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s-ES" sz="3400" dirty="0"/>
              <a:t>4. </a:t>
            </a:r>
            <a:r>
              <a:rPr lang="es-ES" sz="3400" dirty="0" err="1"/>
              <a:t>Implementation</a:t>
            </a:r>
            <a:r>
              <a:rPr lang="es-ES" sz="3400" dirty="0"/>
              <a:t> and Control</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1" y="1040894"/>
            <a:ext cx="10882746" cy="5567724"/>
          </a:xfrm>
        </p:spPr>
        <p:txBody>
          <a:bodyPr vert="horz" lIns="91440" tIns="45720" rIns="91440" bIns="45720" rtlCol="0" anchor="t">
            <a:normAutofit/>
          </a:bodyPr>
          <a:lstStyle/>
          <a:p>
            <a:pPr marL="0" indent="0" algn="just">
              <a:lnSpc>
                <a:spcPct val="150000"/>
              </a:lnSpc>
              <a:buNone/>
            </a:pPr>
            <a:r>
              <a:rPr lang="en-GB" sz="1600" b="0" dirty="0">
                <a:solidFill>
                  <a:srgbClr val="000000"/>
                </a:solidFill>
              </a:rPr>
              <a:t>In order to move forward and improve our project, we need to </a:t>
            </a:r>
            <a:r>
              <a:rPr lang="en-GB" sz="1600" dirty="0">
                <a:solidFill>
                  <a:srgbClr val="000000"/>
                </a:solidFill>
              </a:rPr>
              <a:t>implement a defined strategy </a:t>
            </a:r>
            <a:r>
              <a:rPr lang="en-GB" sz="1600" b="0" dirty="0">
                <a:solidFill>
                  <a:srgbClr val="000000"/>
                </a:solidFill>
              </a:rPr>
              <a:t>and, most importantly, to set up </a:t>
            </a:r>
            <a:r>
              <a:rPr lang="en-GB" sz="1600" dirty="0">
                <a:solidFill>
                  <a:srgbClr val="000000"/>
                </a:solidFill>
              </a:rPr>
              <a:t>control tools</a:t>
            </a:r>
            <a:r>
              <a:rPr lang="en-GB" sz="1600" b="0" dirty="0">
                <a:solidFill>
                  <a:srgbClr val="000000"/>
                </a:solidFill>
              </a:rPr>
              <a:t> that will allow us to know the current situation of our company. </a:t>
            </a:r>
          </a:p>
          <a:p>
            <a:pPr marL="0" indent="0" algn="just">
              <a:lnSpc>
                <a:spcPct val="150000"/>
              </a:lnSpc>
              <a:spcBef>
                <a:spcPts val="500"/>
              </a:spcBef>
              <a:buNone/>
            </a:pPr>
            <a:r>
              <a:rPr lang="en-GB" sz="1600" dirty="0"/>
              <a:t>1- Assess the strategy to be implemented.</a:t>
            </a:r>
          </a:p>
          <a:p>
            <a:pPr marL="0" indent="0" algn="just">
              <a:lnSpc>
                <a:spcPct val="150000"/>
              </a:lnSpc>
              <a:spcBef>
                <a:spcPts val="200"/>
              </a:spcBef>
              <a:buNone/>
            </a:pPr>
            <a:r>
              <a:rPr lang="en-GB" sz="1600" b="0" dirty="0">
                <a:solidFill>
                  <a:schemeClr val="accent1"/>
                </a:solidFill>
              </a:rPr>
              <a:t>Assess all the strategies and tactics defined in the previous point, in order to analyse:</a:t>
            </a:r>
          </a:p>
          <a:p>
            <a:pPr marL="342900" indent="-342900" algn="just">
              <a:lnSpc>
                <a:spcPct val="150000"/>
              </a:lnSpc>
              <a:spcBef>
                <a:spcPts val="200"/>
              </a:spcBef>
              <a:buFont typeface="Arial" panose="020B0604020202020204" pitchFamily="34" charset="0"/>
              <a:buChar char="•"/>
            </a:pPr>
            <a:r>
              <a:rPr lang="en-GB" sz="1600" dirty="0">
                <a:solidFill>
                  <a:schemeClr val="accent1"/>
                </a:solidFill>
              </a:rPr>
              <a:t>Risks assumed</a:t>
            </a:r>
            <a:r>
              <a:rPr lang="en-GB" sz="1600" b="0" dirty="0">
                <a:solidFill>
                  <a:schemeClr val="accent1"/>
                </a:solidFill>
              </a:rPr>
              <a:t>: as a consequence of the actions that we have proposed and are going to carry out. </a:t>
            </a:r>
          </a:p>
          <a:p>
            <a:pPr marL="342900" indent="-342900" algn="just">
              <a:lnSpc>
                <a:spcPct val="150000"/>
              </a:lnSpc>
              <a:spcBef>
                <a:spcPts val="200"/>
              </a:spcBef>
              <a:buFont typeface="Arial" panose="020B0604020202020204" pitchFamily="34" charset="0"/>
              <a:buChar char="•"/>
            </a:pPr>
            <a:r>
              <a:rPr lang="en-GB" sz="1600" dirty="0">
                <a:solidFill>
                  <a:schemeClr val="accent1"/>
                </a:solidFill>
              </a:rPr>
              <a:t>Degree of complexity</a:t>
            </a:r>
            <a:r>
              <a:rPr lang="en-GB" sz="1600" b="0" dirty="0">
                <a:solidFill>
                  <a:schemeClr val="accent1"/>
                </a:solidFill>
              </a:rPr>
              <a:t>: How long it may take, is it very complex or not very complex? </a:t>
            </a:r>
          </a:p>
          <a:p>
            <a:pPr marL="342900" indent="-342900" algn="just">
              <a:lnSpc>
                <a:spcPct val="150000"/>
              </a:lnSpc>
              <a:spcBef>
                <a:spcPts val="200"/>
              </a:spcBef>
              <a:buFont typeface="Arial" panose="020B0604020202020204" pitchFamily="34" charset="0"/>
              <a:buChar char="•"/>
            </a:pPr>
            <a:r>
              <a:rPr lang="en-GB" sz="1600" dirty="0">
                <a:solidFill>
                  <a:schemeClr val="accent1"/>
                </a:solidFill>
              </a:rPr>
              <a:t>Return to the company</a:t>
            </a:r>
            <a:r>
              <a:rPr lang="en-GB" sz="1600" b="0" dirty="0">
                <a:solidFill>
                  <a:schemeClr val="accent1"/>
                </a:solidFill>
              </a:rPr>
              <a:t>: If we have to invest, how will we proceed and what profitability is expected for the company. </a:t>
            </a:r>
          </a:p>
          <a:p>
            <a:pPr marL="342900" indent="-342900" algn="just">
              <a:lnSpc>
                <a:spcPct val="150000"/>
              </a:lnSpc>
              <a:spcBef>
                <a:spcPts val="200"/>
              </a:spcBef>
              <a:buFont typeface="Arial" panose="020B0604020202020204" pitchFamily="34" charset="0"/>
              <a:buChar char="•"/>
            </a:pPr>
            <a:endParaRPr lang="en-GB" sz="600" b="0" dirty="0">
              <a:solidFill>
                <a:schemeClr val="accent1"/>
              </a:solidFill>
            </a:endParaRPr>
          </a:p>
          <a:p>
            <a:pPr marL="0" indent="0" algn="just">
              <a:lnSpc>
                <a:spcPct val="150000"/>
              </a:lnSpc>
              <a:spcBef>
                <a:spcPts val="500"/>
              </a:spcBef>
              <a:buNone/>
            </a:pPr>
            <a:r>
              <a:rPr lang="es-ES" sz="1600" dirty="0"/>
              <a:t>2- Monitor </a:t>
            </a:r>
            <a:r>
              <a:rPr lang="es-ES" sz="1600" dirty="0" err="1"/>
              <a:t>the</a:t>
            </a:r>
            <a:r>
              <a:rPr lang="en-GB" sz="1600" dirty="0"/>
              <a:t> compliance with the strategic plan at different levels.</a:t>
            </a:r>
          </a:p>
          <a:p>
            <a:pPr marL="342900" indent="-342900" algn="just">
              <a:lnSpc>
                <a:spcPct val="150000"/>
              </a:lnSpc>
              <a:spcBef>
                <a:spcPts val="200"/>
              </a:spcBef>
              <a:buFont typeface="Arial" panose="020B0604020202020204" pitchFamily="34" charset="0"/>
              <a:buChar char="•"/>
            </a:pPr>
            <a:r>
              <a:rPr lang="en-GB" sz="1600" dirty="0">
                <a:solidFill>
                  <a:srgbClr val="000000"/>
                </a:solidFill>
              </a:rPr>
              <a:t>Quantitative</a:t>
            </a:r>
            <a:r>
              <a:rPr lang="en-GB" sz="1600" b="0" dirty="0">
                <a:solidFill>
                  <a:srgbClr val="000000"/>
                </a:solidFill>
              </a:rPr>
              <a:t>: Measure in figures and/or indicators.</a:t>
            </a:r>
          </a:p>
          <a:p>
            <a:pPr marL="342900" indent="-342900" algn="just">
              <a:lnSpc>
                <a:spcPct val="150000"/>
              </a:lnSpc>
              <a:spcBef>
                <a:spcPts val="200"/>
              </a:spcBef>
              <a:buFont typeface="Arial" panose="020B0604020202020204" pitchFamily="34" charset="0"/>
              <a:buChar char="•"/>
            </a:pPr>
            <a:r>
              <a:rPr lang="en-GB" sz="1600" dirty="0">
                <a:solidFill>
                  <a:srgbClr val="000000"/>
                </a:solidFill>
              </a:rPr>
              <a:t>Personalised</a:t>
            </a:r>
            <a:r>
              <a:rPr lang="en-GB" sz="1600" b="0" dirty="0">
                <a:solidFill>
                  <a:srgbClr val="000000"/>
                </a:solidFill>
              </a:rPr>
              <a:t>: Assign an objective/task to a specific person responsible for carrying it out. </a:t>
            </a:r>
          </a:p>
          <a:p>
            <a:pPr marL="342900" indent="-342900" algn="just">
              <a:lnSpc>
                <a:spcPct val="150000"/>
              </a:lnSpc>
              <a:spcBef>
                <a:spcPts val="200"/>
              </a:spcBef>
              <a:buFont typeface="Arial" panose="020B0604020202020204" pitchFamily="34" charset="0"/>
              <a:buChar char="•"/>
            </a:pPr>
            <a:r>
              <a:rPr lang="en-GB" sz="1600" dirty="0">
                <a:solidFill>
                  <a:srgbClr val="000000"/>
                </a:solidFill>
              </a:rPr>
              <a:t>Descriptive</a:t>
            </a:r>
            <a:r>
              <a:rPr lang="en-GB" sz="1600" b="0" dirty="0">
                <a:solidFill>
                  <a:srgbClr val="000000"/>
                </a:solidFill>
              </a:rPr>
              <a:t>: Provide a clear description of the task to be carried out.</a:t>
            </a:r>
          </a:p>
          <a:p>
            <a:pPr marL="342900" indent="-342900" algn="just">
              <a:lnSpc>
                <a:spcPct val="150000"/>
              </a:lnSpc>
              <a:spcBef>
                <a:spcPts val="200"/>
              </a:spcBef>
              <a:buFont typeface="Arial" panose="020B0604020202020204" pitchFamily="34" charset="0"/>
              <a:buChar char="•"/>
            </a:pPr>
            <a:r>
              <a:rPr lang="en-GB" sz="1600" dirty="0">
                <a:solidFill>
                  <a:srgbClr val="000000"/>
                </a:solidFill>
              </a:rPr>
              <a:t>Timebound</a:t>
            </a:r>
            <a:r>
              <a:rPr lang="en-GB" sz="1600" b="0" dirty="0">
                <a:solidFill>
                  <a:srgbClr val="000000"/>
                </a:solidFill>
              </a:rPr>
              <a:t>: Indicate a start and end date for achieving the objective. </a:t>
            </a:r>
          </a:p>
          <a:p>
            <a:pPr marL="342900" indent="-342900" algn="just">
              <a:lnSpc>
                <a:spcPct val="150000"/>
              </a:lnSpc>
              <a:spcBef>
                <a:spcPts val="200"/>
              </a:spcBef>
              <a:buFont typeface="Arial" panose="020B0604020202020204" pitchFamily="34" charset="0"/>
              <a:buChar char="•"/>
            </a:pPr>
            <a:endParaRPr lang="es-ES" sz="1600" b="0" dirty="0">
              <a:solidFill>
                <a:srgbClr val="000000"/>
              </a:solidFill>
            </a:endParaRPr>
          </a:p>
          <a:p>
            <a:pPr marL="0" indent="0" algn="just">
              <a:lnSpc>
                <a:spcPct val="150000"/>
              </a:lnSpc>
              <a:buNone/>
            </a:pPr>
            <a:endParaRPr lang="es-ES" sz="1600" dirty="0">
              <a:solidFill>
                <a:srgbClr val="000000"/>
              </a:solidFill>
            </a:endParaRPr>
          </a:p>
          <a:p>
            <a:pPr marL="0" indent="0" algn="just">
              <a:lnSpc>
                <a:spcPct val="150000"/>
              </a:lnSpc>
              <a:buNone/>
            </a:pPr>
            <a:endParaRPr lang="es-ES" sz="1600" b="0" dirty="0">
              <a:solidFill>
                <a:srgbClr val="000000"/>
              </a:solidFill>
            </a:endParaRPr>
          </a:p>
        </p:txBody>
      </p:sp>
    </p:spTree>
    <p:extLst>
      <p:ext uri="{BB962C8B-B14F-4D97-AF65-F5344CB8AC3E}">
        <p14:creationId xmlns:p14="http://schemas.microsoft.com/office/powerpoint/2010/main" val="22602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dirty="0"/>
              <a:t>5. </a:t>
            </a:r>
            <a:r>
              <a:rPr lang="es-ES" sz="3400" dirty="0" err="1"/>
              <a:t>Action</a:t>
            </a:r>
            <a:r>
              <a:rPr lang="es-ES" sz="3400" dirty="0"/>
              <a:t> Plan  </a:t>
            </a:r>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spTree>
    <p:extLst>
      <p:ext uri="{BB962C8B-B14F-4D97-AF65-F5344CB8AC3E}">
        <p14:creationId xmlns:p14="http://schemas.microsoft.com/office/powerpoint/2010/main" val="17823171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59053" y="-305554"/>
            <a:ext cx="10515600" cy="1325563"/>
          </a:xfrm>
        </p:spPr>
        <p:txBody>
          <a:bodyPr>
            <a:normAutofit/>
          </a:bodyPr>
          <a:lstStyle/>
          <a:p>
            <a:r>
              <a:rPr lang="es-ES" sz="3400" dirty="0"/>
              <a:t>5. </a:t>
            </a:r>
            <a:r>
              <a:rPr lang="es-ES" sz="3400" dirty="0" err="1"/>
              <a:t>Action</a:t>
            </a:r>
            <a:r>
              <a:rPr lang="es-ES" sz="3400" dirty="0"/>
              <a:t> Plan</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711605"/>
            <a:ext cx="11707676" cy="1856475"/>
          </a:xfrm>
        </p:spPr>
        <p:txBody>
          <a:bodyPr vert="horz" lIns="91440" tIns="45720" rIns="91440" bIns="45720" rtlCol="0" anchor="t">
            <a:noAutofit/>
          </a:bodyPr>
          <a:lstStyle/>
          <a:p>
            <a:pPr marL="0" indent="0" algn="just">
              <a:lnSpc>
                <a:spcPct val="150000"/>
              </a:lnSpc>
              <a:buNone/>
            </a:pPr>
            <a:r>
              <a:rPr lang="en-GB" sz="1600" b="0" dirty="0">
                <a:solidFill>
                  <a:srgbClr val="000000"/>
                </a:solidFill>
                <a:latin typeface="Raleway "/>
              </a:rPr>
              <a:t>Once our Strategic Plan has been defined, we will carry out an </a:t>
            </a:r>
            <a:r>
              <a:rPr lang="en-GB" sz="1600" dirty="0">
                <a:solidFill>
                  <a:srgbClr val="000000"/>
                </a:solidFill>
                <a:latin typeface="Raleway "/>
              </a:rPr>
              <a:t>ACTION PLAN</a:t>
            </a:r>
            <a:r>
              <a:rPr lang="en-GB" sz="1600" b="0" dirty="0">
                <a:solidFill>
                  <a:srgbClr val="000000"/>
                </a:solidFill>
                <a:latin typeface="Raleway "/>
              </a:rPr>
              <a:t>, which is a </a:t>
            </a:r>
            <a:r>
              <a:rPr lang="en-GB" sz="1600" dirty="0">
                <a:solidFill>
                  <a:srgbClr val="000000"/>
                </a:solidFill>
                <a:latin typeface="Raleway "/>
              </a:rPr>
              <a:t>roadmap through which you can design the most efficient way to achieve the objectives and goals previously set</a:t>
            </a:r>
            <a:r>
              <a:rPr lang="en-GB" sz="1600" b="0" dirty="0">
                <a:solidFill>
                  <a:srgbClr val="000000"/>
                </a:solidFill>
                <a:latin typeface="Raleway "/>
              </a:rPr>
              <a:t>.</a:t>
            </a:r>
          </a:p>
          <a:p>
            <a:pPr marL="0" indent="0" algn="just">
              <a:lnSpc>
                <a:spcPct val="150000"/>
              </a:lnSpc>
              <a:buNone/>
            </a:pPr>
            <a:r>
              <a:rPr lang="en-GB" sz="1600" b="0" dirty="0">
                <a:solidFill>
                  <a:srgbClr val="000000"/>
                </a:solidFill>
                <a:latin typeface="Raleway "/>
              </a:rPr>
              <a:t>It is a flexible document that effectively presents key business goals, dates, and plans of action relevant to all stakeholders.</a:t>
            </a:r>
          </a:p>
          <a:p>
            <a:pPr marL="0" indent="0" algn="just">
              <a:lnSpc>
                <a:spcPct val="150000"/>
              </a:lnSpc>
              <a:buNone/>
            </a:pPr>
            <a:endParaRPr lang="es-ES" sz="1600" dirty="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2056067" y="2278491"/>
            <a:ext cx="10327436" cy="4399025"/>
          </a:xfrm>
          <a:prstGeom prst="rect">
            <a:avLst/>
          </a:prstGeom>
          <a:noFill/>
        </p:spPr>
        <p:txBody>
          <a:bodyPr wrap="square" lIns="91440" tIns="45720" rIns="91440" bIns="45720" anchor="t">
            <a:spAutoFit/>
          </a:bodyPr>
          <a:lstStyle/>
          <a:p>
            <a:pPr marL="0" marR="0" lvl="0" indent="0" algn="just"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F3B75B"/>
                </a:solidFill>
                <a:effectLst/>
                <a:uLnTx/>
                <a:uFillTx/>
                <a:latin typeface="Raleway "/>
                <a:ea typeface="+mn-ea"/>
                <a:cs typeface="+mn-cs"/>
              </a:rPr>
              <a:t>Main benefits of establishing your action plan</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Clarify your strategy and Achieve your objectives in an organised way</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Avoid improvisation and risks</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Align teams, departments, areas of business around shared business vision and goals</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Give accountability to the teams and stakeholders about the direction and pathway of your business  </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Be calm and control the steps to be followed and completed</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Support coordination of the overall business activities</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Prioritise tasks according to need</a:t>
            </a:r>
          </a:p>
          <a:p>
            <a:pPr marL="285750" marR="0" lvl="0" indent="-28575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Assess your situation and React in time and conduct the strategy </a:t>
            </a:r>
          </a:p>
        </p:txBody>
      </p:sp>
    </p:spTree>
    <p:extLst>
      <p:ext uri="{BB962C8B-B14F-4D97-AF65-F5344CB8AC3E}">
        <p14:creationId xmlns:p14="http://schemas.microsoft.com/office/powerpoint/2010/main" val="30079525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360455" y="-277188"/>
            <a:ext cx="10515600" cy="1325563"/>
          </a:xfrm>
        </p:spPr>
        <p:txBody>
          <a:bodyPr>
            <a:normAutofit/>
          </a:bodyPr>
          <a:lstStyle/>
          <a:p>
            <a:r>
              <a:rPr lang="es-ES" sz="3400" dirty="0"/>
              <a:t>5. </a:t>
            </a:r>
            <a:r>
              <a:rPr lang="es-ES" sz="3400" dirty="0" err="1"/>
              <a:t>Action</a:t>
            </a:r>
            <a:r>
              <a:rPr lang="es-ES" sz="3400" dirty="0"/>
              <a:t> Plan</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038826" y="1566141"/>
            <a:ext cx="10844720" cy="3248285"/>
          </a:xfrm>
        </p:spPr>
        <p:txBody>
          <a:bodyPr vert="horz" lIns="91440" tIns="45720" rIns="91440" bIns="45720" rtlCol="0" anchor="t">
            <a:noAutofit/>
          </a:bodyPr>
          <a:lstStyle/>
          <a:p>
            <a:pPr marL="0" indent="0" algn="just">
              <a:lnSpc>
                <a:spcPct val="150000"/>
              </a:lnSpc>
              <a:buNone/>
            </a:pPr>
            <a:r>
              <a:rPr lang="en-GB" sz="1600" dirty="0">
                <a:latin typeface="Raleway "/>
              </a:rPr>
              <a:t>Main components of your action plan</a:t>
            </a:r>
          </a:p>
          <a:p>
            <a:pPr marL="285750" indent="-285750" algn="just">
              <a:lnSpc>
                <a:spcPct val="150000"/>
              </a:lnSpc>
              <a:buChar char="•"/>
            </a:pPr>
            <a:r>
              <a:rPr lang="en-GB" sz="1600" dirty="0">
                <a:solidFill>
                  <a:srgbClr val="000000"/>
                </a:solidFill>
                <a:latin typeface="Raleway "/>
              </a:rPr>
              <a:t>Vision and Mission: </a:t>
            </a:r>
            <a:r>
              <a:rPr lang="en-GB" sz="1600" b="0" dirty="0">
                <a:solidFill>
                  <a:srgbClr val="000000"/>
                </a:solidFill>
                <a:latin typeface="Raleway "/>
              </a:rPr>
              <a:t>What is your purpose and long-term vision?</a:t>
            </a:r>
          </a:p>
          <a:p>
            <a:pPr marL="285750" indent="-285750" algn="just">
              <a:lnSpc>
                <a:spcPct val="150000"/>
              </a:lnSpc>
              <a:buChar char="•"/>
            </a:pPr>
            <a:r>
              <a:rPr lang="en-GB" sz="1600" dirty="0">
                <a:solidFill>
                  <a:srgbClr val="000000"/>
                </a:solidFill>
                <a:latin typeface="Raleway "/>
              </a:rPr>
              <a:t>Objectives and Goals</a:t>
            </a:r>
            <a:r>
              <a:rPr lang="en-GB" sz="1600" b="0" dirty="0">
                <a:solidFill>
                  <a:srgbClr val="000000"/>
                </a:solidFill>
                <a:latin typeface="Raleway "/>
              </a:rPr>
              <a:t>: What objectives do we want to achieve? What are your specific targets?</a:t>
            </a:r>
          </a:p>
          <a:p>
            <a:pPr marL="285750" indent="-285750" algn="just">
              <a:lnSpc>
                <a:spcPct val="150000"/>
              </a:lnSpc>
              <a:buChar char="•"/>
            </a:pPr>
            <a:r>
              <a:rPr lang="en-GB" sz="1600" dirty="0">
                <a:solidFill>
                  <a:srgbClr val="000000"/>
                </a:solidFill>
                <a:latin typeface="Raleway "/>
              </a:rPr>
              <a:t>Milestones and KPIs:</a:t>
            </a:r>
            <a:r>
              <a:rPr lang="en-GB" sz="1600" b="0" dirty="0">
                <a:solidFill>
                  <a:srgbClr val="000000"/>
                </a:solidFill>
                <a:latin typeface="Raleway "/>
              </a:rPr>
              <a:t> When will you achieve these objectives, considering time constraint and other internal and external factors/barriers. </a:t>
            </a:r>
          </a:p>
          <a:p>
            <a:pPr marL="285750" indent="-285750" algn="just">
              <a:lnSpc>
                <a:spcPct val="150000"/>
              </a:lnSpc>
              <a:buChar char="•"/>
            </a:pPr>
            <a:r>
              <a:rPr lang="en-GB" sz="1600" dirty="0">
                <a:solidFill>
                  <a:srgbClr val="000000"/>
                </a:solidFill>
                <a:latin typeface="Raleway "/>
              </a:rPr>
              <a:t>Activities and Tasks: </a:t>
            </a:r>
            <a:r>
              <a:rPr lang="en-GB" sz="1600" b="0" dirty="0">
                <a:solidFill>
                  <a:srgbClr val="000000"/>
                </a:solidFill>
                <a:latin typeface="Raleway "/>
              </a:rPr>
              <a:t>How will you carry it out? What are the key actions to put into place to achieve it?</a:t>
            </a:r>
          </a:p>
          <a:p>
            <a:pPr marL="285750" indent="-285750" algn="just">
              <a:lnSpc>
                <a:spcPct val="150000"/>
              </a:lnSpc>
              <a:buChar char="•"/>
            </a:pPr>
            <a:r>
              <a:rPr lang="en-GB" sz="1600" dirty="0">
                <a:solidFill>
                  <a:srgbClr val="000000"/>
                </a:solidFill>
                <a:latin typeface="Raleway "/>
              </a:rPr>
              <a:t>Resources</a:t>
            </a:r>
            <a:r>
              <a:rPr lang="en-GB" sz="1600" b="0" dirty="0">
                <a:solidFill>
                  <a:srgbClr val="000000"/>
                </a:solidFill>
                <a:latin typeface="Raleway "/>
              </a:rPr>
              <a:t>: What are the financial, human, technological…resources you can use? Who will be the person(s) responsible for guiding, applying and monitoring the achievement of these objectives?</a:t>
            </a:r>
          </a:p>
          <a:p>
            <a:pPr marL="285750" indent="-285750" algn="just">
              <a:lnSpc>
                <a:spcPct val="150000"/>
              </a:lnSpc>
              <a:buChar char="•"/>
            </a:pPr>
            <a:r>
              <a:rPr lang="en-GB" sz="1600" dirty="0">
                <a:solidFill>
                  <a:srgbClr val="000000"/>
                </a:solidFill>
                <a:latin typeface="Raleway "/>
              </a:rPr>
              <a:t>Timeline: </a:t>
            </a:r>
            <a:r>
              <a:rPr lang="en-GB" sz="1600" b="0" dirty="0">
                <a:solidFill>
                  <a:srgbClr val="000000"/>
                </a:solidFill>
                <a:latin typeface="Raleway "/>
              </a:rPr>
              <a:t>When will each milestone and initiative will be completed?</a:t>
            </a:r>
            <a:endParaRPr lang="es-ES" sz="1600" b="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a:p>
            <a:pPr marL="0" indent="0" algn="just">
              <a:lnSpc>
                <a:spcPct val="150000"/>
              </a:lnSpc>
              <a:buNone/>
            </a:pPr>
            <a:endParaRPr lang="es-ES" sz="1600" dirty="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a:spLocks/>
          </p:cNvSpPr>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a:solidFill>
                <a:srgbClr val="000000"/>
              </a:solidFill>
            </a:endParaRPr>
          </a:p>
          <a:p>
            <a:endParaRPr lang="es-ES" sz="1400">
              <a:solidFill>
                <a:srgbClr val="000000"/>
              </a:solidFill>
            </a:endParaRPr>
          </a:p>
          <a:p>
            <a:endParaRPr lang="es-ES" sz="140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415046" y="654485"/>
            <a:ext cx="10945434" cy="787780"/>
          </a:xfrm>
          <a:prstGeom prst="rect">
            <a:avLst/>
          </a:prstGeom>
          <a:noFill/>
        </p:spPr>
        <p:txBody>
          <a:bodyPr wrap="square" lIns="91440" tIns="45720" rIns="91440" bIns="45720" anchor="t">
            <a:spAutoFit/>
          </a:bodyPr>
          <a:lstStyle/>
          <a:p>
            <a:pPr algn="just">
              <a:lnSpc>
                <a:spcPct val="150000"/>
              </a:lnSpc>
            </a:pPr>
            <a:r>
              <a:rPr lang="en-GB" sz="1600" b="0" dirty="0">
                <a:solidFill>
                  <a:schemeClr val="accent1"/>
                </a:solidFill>
              </a:rPr>
              <a:t>It provides details in an organized and realistic way all those aspects that affect the organization based on its strategy.</a:t>
            </a:r>
          </a:p>
        </p:txBody>
      </p:sp>
    </p:spTree>
    <p:extLst>
      <p:ext uri="{BB962C8B-B14F-4D97-AF65-F5344CB8AC3E}">
        <p14:creationId xmlns:p14="http://schemas.microsoft.com/office/powerpoint/2010/main" val="31293886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F354BC-F04D-6E83-6049-C7AD55B13489}"/>
              </a:ext>
            </a:extLst>
          </p:cNvPr>
          <p:cNvSpPr txBox="1">
            <a:spLocks/>
          </p:cNvSpPr>
          <p:nvPr/>
        </p:nvSpPr>
        <p:spPr>
          <a:xfrm>
            <a:off x="756314" y="-15999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5. </a:t>
            </a:r>
            <a:r>
              <a:rPr lang="es-ES" sz="3400" dirty="0" err="1"/>
              <a:t>Action</a:t>
            </a:r>
            <a:r>
              <a:rPr lang="es-ES" sz="3400" dirty="0"/>
              <a:t> Plan</a:t>
            </a:r>
          </a:p>
        </p:txBody>
      </p:sp>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111767"/>
          </a:xfrm>
          <a:prstGeom prst="rect">
            <a:avLst/>
          </a:prstGeom>
          <a:noFill/>
        </p:spPr>
        <p:txBody>
          <a:bodyPr wrap="square" lIns="91440" tIns="45720" rIns="91440" bIns="45720" rtlCol="0" anchor="t">
            <a:spAutoFit/>
          </a:bodyPr>
          <a:lstStyle/>
          <a:p>
            <a:pPr algn="just">
              <a:lnSpc>
                <a:spcPct val="150000"/>
              </a:lnSpc>
            </a:pPr>
            <a:r>
              <a:rPr lang="en-GB" sz="1600" b="0" dirty="0">
                <a:solidFill>
                  <a:schemeClr val="accent1"/>
                </a:solidFill>
              </a:rPr>
              <a:t>A </a:t>
            </a:r>
            <a:r>
              <a:rPr lang="en-GB" sz="1600" b="1" dirty="0">
                <a:solidFill>
                  <a:schemeClr val="accent1"/>
                </a:solidFill>
              </a:rPr>
              <a:t>business roadmap </a:t>
            </a:r>
            <a:r>
              <a:rPr lang="en-GB" sz="1600" b="0" dirty="0">
                <a:solidFill>
                  <a:schemeClr val="accent1"/>
                </a:solidFill>
              </a:rPr>
              <a:t>is an </a:t>
            </a:r>
            <a:r>
              <a:rPr lang="en-GB" sz="1600" b="1" dirty="0">
                <a:solidFill>
                  <a:schemeClr val="accent1"/>
                </a:solidFill>
              </a:rPr>
              <a:t>overall picture and visual timeline </a:t>
            </a:r>
            <a:r>
              <a:rPr lang="en-GB" sz="1600" b="0" dirty="0">
                <a:solidFill>
                  <a:schemeClr val="accent1"/>
                </a:solidFill>
              </a:rPr>
              <a:t>of your strategic goals, initiatives, schedule, actions and staff assignments. </a:t>
            </a:r>
            <a:endParaRPr lang="en-US"/>
          </a:p>
          <a:p>
            <a:pPr>
              <a:lnSpc>
                <a:spcPct val="150000"/>
              </a:lnSpc>
            </a:pPr>
            <a:endParaRPr lang="en-GB" sz="1600" b="0" dirty="0">
              <a:solidFill>
                <a:schemeClr val="accent1"/>
              </a:solidFill>
            </a:endParaRPr>
          </a:p>
          <a:p>
            <a:pPr>
              <a:lnSpc>
                <a:spcPct val="150000"/>
              </a:lnSpc>
            </a:pPr>
            <a:r>
              <a:rPr lang="en-GB" sz="1600" dirty="0">
                <a:solidFill>
                  <a:schemeClr val="accent1"/>
                </a:solidFill>
              </a:rPr>
              <a:t>Y</a:t>
            </a:r>
            <a:r>
              <a:rPr lang="en-GB" sz="1600" b="0" dirty="0">
                <a:solidFill>
                  <a:schemeClr val="accent1"/>
                </a:solidFill>
              </a:rPr>
              <a:t>our business roadmap </a:t>
            </a:r>
            <a:r>
              <a:rPr lang="en-GB" sz="1600" dirty="0">
                <a:solidFill>
                  <a:schemeClr val="accent1"/>
                </a:solidFill>
              </a:rPr>
              <a:t>reflects what your </a:t>
            </a:r>
            <a:r>
              <a:rPr lang="en-GB" sz="1600" b="0" dirty="0">
                <a:solidFill>
                  <a:schemeClr val="accent1"/>
                </a:solidFill>
              </a:rPr>
              <a:t>organization has prioritized and agreed to complete in a determined timeframe and in line with its strategic plan. The action plan includes specific areas according to the type and nature of each company. It can be </a:t>
            </a:r>
            <a:r>
              <a:rPr lang="en-GB" sz="1600" b="1" dirty="0">
                <a:solidFill>
                  <a:schemeClr val="accent1"/>
                </a:solidFill>
              </a:rPr>
              <a:t>Product, Marketing, Design, Operations, sales, Finance….</a:t>
            </a:r>
          </a:p>
          <a:p>
            <a:pPr>
              <a:lnSpc>
                <a:spcPct val="150000"/>
              </a:lnSpc>
            </a:pPr>
            <a:endParaRPr lang="en-GB" sz="1600" b="0" dirty="0">
              <a:solidFill>
                <a:schemeClr val="accent1"/>
              </a:solidFill>
            </a:endParaRPr>
          </a:p>
          <a:p>
            <a:pPr>
              <a:lnSpc>
                <a:spcPct val="150000"/>
              </a:lnSpc>
            </a:pPr>
            <a:r>
              <a:rPr lang="en-US" sz="1600" dirty="0">
                <a:solidFill>
                  <a:schemeClr val="accent1"/>
                </a:solidFill>
              </a:rPr>
              <a:t>Your roadmap is a live picture that should be revised and updated whenever it is necessary due to changes in markets, product offer, maturity, organization capacity and staff, external factors…. </a:t>
            </a:r>
          </a:p>
          <a:p>
            <a:pPr>
              <a:lnSpc>
                <a:spcPct val="150000"/>
              </a:lnSpc>
            </a:pPr>
            <a:endParaRPr lang="en-US" sz="1600" dirty="0">
              <a:solidFill>
                <a:schemeClr val="accent1"/>
              </a:solidFill>
            </a:endParaRPr>
          </a:p>
          <a:p>
            <a:pPr>
              <a:lnSpc>
                <a:spcPct val="150000"/>
              </a:lnSpc>
            </a:pPr>
            <a:endParaRPr lang="en-US" sz="1600" dirty="0">
              <a:solidFill>
                <a:schemeClr val="accent1"/>
              </a:solidFill>
            </a:endParaRPr>
          </a:p>
        </p:txBody>
      </p:sp>
    </p:spTree>
    <p:extLst>
      <p:ext uri="{BB962C8B-B14F-4D97-AF65-F5344CB8AC3E}">
        <p14:creationId xmlns:p14="http://schemas.microsoft.com/office/powerpoint/2010/main" val="35823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en-US" sz="3400" dirty="0"/>
              <a:t>Crafting a Vision Statement</a:t>
            </a:r>
            <a:endParaRPr lang="sl-SI" sz="3400" dirty="0"/>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499165188"/>
              </p:ext>
            </p:extLst>
          </p:nvPr>
        </p:nvGraphicFramePr>
        <p:xfrm>
          <a:off x="546735" y="33039"/>
          <a:ext cx="11402263" cy="63478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5065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rotWithShape="1">
          <a:blip r:embed="rId2">
            <a:extLst>
              <a:ext uri="{28A0092B-C50C-407E-A947-70E740481C1C}">
                <a14:useLocalDpi xmlns:a14="http://schemas.microsoft.com/office/drawing/2010/main" val="0"/>
              </a:ext>
            </a:extLst>
          </a:blip>
          <a:srcRect t="9176" b="8741"/>
          <a:stretch/>
        </p:blipFill>
        <p:spPr>
          <a:xfrm>
            <a:off x="3803514" y="1325563"/>
            <a:ext cx="6536987" cy="3626251"/>
          </a:xfrm>
          <a:prstGeom prst="rect">
            <a:avLst/>
          </a:prstGeom>
        </p:spPr>
      </p:pic>
      <p:sp>
        <p:nvSpPr>
          <p:cNvPr id="8" name="Título 1">
            <a:extLst>
              <a:ext uri="{FF2B5EF4-FFF2-40B4-BE49-F238E27FC236}">
                <a16:creationId xmlns:a16="http://schemas.microsoft.com/office/drawing/2014/main" id="{B1F354BC-F04D-6E83-6049-C7AD55B13489}"/>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5. </a:t>
            </a:r>
            <a:r>
              <a:rPr lang="es-ES" sz="3400" dirty="0" err="1"/>
              <a:t>Action</a:t>
            </a:r>
            <a:r>
              <a:rPr lang="es-ES" sz="3400" dirty="0"/>
              <a:t> Plan</a:t>
            </a:r>
          </a:p>
        </p:txBody>
      </p:sp>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en-US" sz="1000">
                <a:solidFill>
                  <a:schemeClr val="accent1"/>
                </a:solidFill>
              </a:rPr>
              <a:t>Source: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4" y="1208051"/>
            <a:ext cx="2879388" cy="369332"/>
          </a:xfrm>
          <a:prstGeom prst="rect">
            <a:avLst/>
          </a:prstGeom>
          <a:noFill/>
        </p:spPr>
        <p:txBody>
          <a:bodyPr wrap="square" rtlCol="0">
            <a:spAutoFit/>
          </a:bodyPr>
          <a:lstStyle/>
          <a:p>
            <a:r>
              <a:rPr lang="en-US" b="1" dirty="0">
                <a:solidFill>
                  <a:schemeClr val="bg1"/>
                </a:solidFill>
              </a:rPr>
              <a:t>Example of Roadmap</a:t>
            </a:r>
          </a:p>
        </p:txBody>
      </p:sp>
      <p:sp>
        <p:nvSpPr>
          <p:cNvPr id="5" name="CuadroTexto 4">
            <a:extLst>
              <a:ext uri="{FF2B5EF4-FFF2-40B4-BE49-F238E27FC236}">
                <a16:creationId xmlns:a16="http://schemas.microsoft.com/office/drawing/2014/main" id="{CD8A2E3A-9B22-94E3-057F-7716B7785982}"/>
              </a:ext>
            </a:extLst>
          </p:cNvPr>
          <p:cNvSpPr txBox="1"/>
          <p:nvPr/>
        </p:nvSpPr>
        <p:spPr>
          <a:xfrm>
            <a:off x="941696" y="5440725"/>
            <a:ext cx="9975932" cy="418448"/>
          </a:xfrm>
          <a:prstGeom prst="rect">
            <a:avLst/>
          </a:prstGeom>
          <a:noFill/>
        </p:spPr>
        <p:txBody>
          <a:bodyPr wrap="square" lIns="91440" tIns="45720" rIns="91440" bIns="45720" rtlCol="0" anchor="t">
            <a:spAutoFit/>
          </a:bodyPr>
          <a:lstStyle/>
          <a:p>
            <a:pPr>
              <a:lnSpc>
                <a:spcPct val="150000"/>
              </a:lnSpc>
            </a:pPr>
            <a:r>
              <a:rPr lang="en-US" sz="1600" dirty="0">
                <a:solidFill>
                  <a:schemeClr val="accent1"/>
                </a:solidFill>
              </a:rPr>
              <a:t>You can discover more examples of roadmaps proposed by </a:t>
            </a:r>
            <a:r>
              <a:rPr lang="en-US" sz="1600" dirty="0" err="1">
                <a:solidFill>
                  <a:schemeClr val="accent1"/>
                </a:solidFill>
              </a:rPr>
              <a:t>Roadmunk</a:t>
            </a:r>
            <a:r>
              <a:rPr lang="en-US" sz="1600" dirty="0">
                <a:solidFill>
                  <a:schemeClr val="accent1"/>
                </a:solidFill>
              </a:rPr>
              <a:t> on this </a:t>
            </a:r>
            <a:r>
              <a:rPr lang="en-US" sz="1600" dirty="0">
                <a:solidFill>
                  <a:schemeClr val="accent1"/>
                </a:solidFill>
                <a:hlinkClick r:id="rId3">
                  <a:extLst>
                    <a:ext uri="{A12FA001-AC4F-418D-AE19-62706E023703}">
                      <ahyp:hlinkClr xmlns:ahyp="http://schemas.microsoft.com/office/drawing/2018/hyperlinkcolor" val="tx"/>
                    </a:ext>
                  </a:extLst>
                </a:hlinkClick>
              </a:rPr>
              <a:t>link</a:t>
            </a:r>
            <a:r>
              <a:rPr lang="en-US" sz="1600" dirty="0">
                <a:solidFill>
                  <a:schemeClr val="accent1"/>
                </a:solidFill>
              </a:rPr>
              <a:t>.</a:t>
            </a:r>
          </a:p>
        </p:txBody>
      </p:sp>
    </p:spTree>
    <p:extLst>
      <p:ext uri="{BB962C8B-B14F-4D97-AF65-F5344CB8AC3E}">
        <p14:creationId xmlns:p14="http://schemas.microsoft.com/office/powerpoint/2010/main" val="1973812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a:bodyPr>
          <a:lstStyle/>
          <a:p>
            <a:pPr marL="0" indent="0" algn="just">
              <a:buNone/>
            </a:pPr>
            <a:r>
              <a:rPr lang="es-ES" sz="2000" dirty="0">
                <a:solidFill>
                  <a:schemeClr val="accent1"/>
                </a:solidFill>
                <a:latin typeface="Raleway "/>
              </a:rPr>
              <a:t>Key </a:t>
            </a:r>
            <a:r>
              <a:rPr lang="es-ES" sz="2000" dirty="0" err="1">
                <a:solidFill>
                  <a:schemeClr val="accent1"/>
                </a:solidFill>
                <a:latin typeface="Raleway "/>
              </a:rPr>
              <a:t>recommendations</a:t>
            </a:r>
            <a:r>
              <a:rPr lang="es-ES" sz="2000" dirty="0">
                <a:solidFill>
                  <a:schemeClr val="accent1"/>
                </a:solidFill>
                <a:latin typeface="Raleway "/>
              </a:rPr>
              <a:t> </a:t>
            </a:r>
            <a:r>
              <a:rPr lang="es-ES" sz="2000" dirty="0" err="1">
                <a:solidFill>
                  <a:schemeClr val="accent1"/>
                </a:solidFill>
                <a:latin typeface="Raleway "/>
              </a:rPr>
              <a:t>to</a:t>
            </a:r>
            <a:r>
              <a:rPr lang="es-ES" sz="2000" dirty="0">
                <a:solidFill>
                  <a:schemeClr val="accent1"/>
                </a:solidFill>
                <a:latin typeface="Raleway "/>
              </a:rPr>
              <a:t> </a:t>
            </a:r>
            <a:r>
              <a:rPr lang="es-ES" sz="2000" dirty="0" err="1">
                <a:solidFill>
                  <a:schemeClr val="accent1"/>
                </a:solidFill>
                <a:latin typeface="Raleway "/>
              </a:rPr>
              <a:t>design</a:t>
            </a:r>
            <a:r>
              <a:rPr lang="es-ES" sz="2000" b="1" i="0" u="none" strike="noStrike" baseline="0" dirty="0">
                <a:solidFill>
                  <a:schemeClr val="accent1"/>
                </a:solidFill>
                <a:latin typeface="Raleway "/>
              </a:rPr>
              <a:t> </a:t>
            </a:r>
            <a:r>
              <a:rPr lang="es-ES" sz="2000" b="1" i="0" u="none" strike="noStrike" baseline="0" dirty="0" err="1">
                <a:solidFill>
                  <a:schemeClr val="accent1"/>
                </a:solidFill>
                <a:latin typeface="Raleway "/>
              </a:rPr>
              <a:t>your</a:t>
            </a:r>
            <a:r>
              <a:rPr lang="es-ES" sz="2000" b="1" i="0" u="none" strike="noStrike" baseline="0" dirty="0">
                <a:solidFill>
                  <a:schemeClr val="accent1"/>
                </a:solidFill>
                <a:latin typeface="Raleway "/>
              </a:rPr>
              <a:t> </a:t>
            </a:r>
            <a:r>
              <a:rPr lang="es-ES" sz="2000" dirty="0" err="1">
                <a:solidFill>
                  <a:schemeClr val="accent1"/>
                </a:solidFill>
                <a:latin typeface="Raleway "/>
              </a:rPr>
              <a:t>own</a:t>
            </a:r>
            <a:r>
              <a:rPr lang="es-ES" sz="2000" dirty="0">
                <a:solidFill>
                  <a:schemeClr val="accent1"/>
                </a:solidFill>
                <a:latin typeface="Raleway "/>
              </a:rPr>
              <a:t> </a:t>
            </a:r>
            <a:r>
              <a:rPr lang="es-ES" sz="2000" dirty="0" err="1">
                <a:solidFill>
                  <a:schemeClr val="accent1"/>
                </a:solidFill>
                <a:latin typeface="Raleway "/>
              </a:rPr>
              <a:t>Roadmap</a:t>
            </a:r>
            <a:r>
              <a:rPr lang="es-ES" sz="2000" b="1" i="0" u="none" strike="noStrike" baseline="0" dirty="0">
                <a:solidFill>
                  <a:schemeClr val="tx2"/>
                </a:solidFill>
                <a:latin typeface="Raleway "/>
              </a:rPr>
              <a:t> </a:t>
            </a:r>
          </a:p>
          <a:p>
            <a:pPr marL="0" indent="0" algn="just">
              <a:buNone/>
            </a:pPr>
            <a:endParaRPr lang="es-ES" sz="1800" b="1" i="0" u="none" strike="noStrike" baseline="0" dirty="0">
              <a:latin typeface="Raleway "/>
            </a:endParaRPr>
          </a:p>
          <a:p>
            <a:pPr marL="342900" indent="-342900" algn="just">
              <a:lnSpc>
                <a:spcPct val="150000"/>
              </a:lnSpc>
              <a:buFont typeface="+mj-lt"/>
              <a:buAutoNum type="arabicPeriod"/>
            </a:pPr>
            <a:r>
              <a:rPr lang="en-GB" sz="1600" dirty="0">
                <a:solidFill>
                  <a:schemeClr val="tx2"/>
                </a:solidFill>
              </a:rPr>
              <a:t>Definition</a:t>
            </a:r>
            <a:r>
              <a:rPr lang="en-GB" sz="1600" b="0" dirty="0">
                <a:solidFill>
                  <a:schemeClr val="tx2"/>
                </a:solidFill>
              </a:rPr>
              <a:t>.</a:t>
            </a:r>
            <a:r>
              <a:rPr lang="en-GB" sz="1600" b="0" dirty="0">
                <a:solidFill>
                  <a:schemeClr val="accent1"/>
                </a:solidFill>
              </a:rPr>
              <a:t> Define the objectives. According to their nature (quantitative and qualitative) according to vision (strategic, tactical or operational); according to area of work (business, financial, team, marketing, expansion, etc.).</a:t>
            </a:r>
          </a:p>
          <a:p>
            <a:pPr marL="342900" indent="-342900" algn="just">
              <a:lnSpc>
                <a:spcPct val="150000"/>
              </a:lnSpc>
              <a:buFont typeface="+mj-lt"/>
              <a:buAutoNum type="arabicPeriod"/>
            </a:pPr>
            <a:r>
              <a:rPr lang="en-GB" sz="1600" dirty="0">
                <a:solidFill>
                  <a:schemeClr val="tx2"/>
                </a:solidFill>
              </a:rPr>
              <a:t>Design</a:t>
            </a:r>
            <a:r>
              <a:rPr lang="en-GB" sz="1600" b="0" dirty="0">
                <a:solidFill>
                  <a:schemeClr val="tx2"/>
                </a:solidFill>
              </a:rPr>
              <a:t>.</a:t>
            </a:r>
            <a:r>
              <a:rPr lang="en-GB" sz="1600" b="0" dirty="0">
                <a:solidFill>
                  <a:schemeClr val="accent1"/>
                </a:solidFill>
              </a:rPr>
              <a:t> Set out the actions to be carried out to achieve the objective. The tasks must be specific and detailed, indicating the order and steps to follow to avoid error or uncertainty. </a:t>
            </a:r>
          </a:p>
          <a:p>
            <a:pPr marL="342900" indent="-342900" algn="just">
              <a:lnSpc>
                <a:spcPct val="150000"/>
              </a:lnSpc>
              <a:buFont typeface="+mj-lt"/>
              <a:buAutoNum type="arabicPeriod"/>
            </a:pPr>
            <a:r>
              <a:rPr lang="en-GB" sz="1600" dirty="0">
                <a:solidFill>
                  <a:schemeClr val="tx2"/>
                </a:solidFill>
              </a:rPr>
              <a:t>Timing</a:t>
            </a:r>
            <a:r>
              <a:rPr lang="en-GB" sz="1600" b="0" dirty="0">
                <a:solidFill>
                  <a:schemeClr val="tx2"/>
                </a:solidFill>
              </a:rPr>
              <a:t>.</a:t>
            </a:r>
            <a:r>
              <a:rPr lang="en-GB" sz="1600" b="0" dirty="0">
                <a:solidFill>
                  <a:schemeClr val="accent1"/>
                </a:solidFill>
              </a:rPr>
              <a:t> Prioritise actions with a deadline. Establish an order according to your need. </a:t>
            </a:r>
          </a:p>
          <a:p>
            <a:pPr marL="342900" indent="-342900" algn="just">
              <a:lnSpc>
                <a:spcPct val="150000"/>
              </a:lnSpc>
              <a:buFont typeface="+mj-lt"/>
              <a:buAutoNum type="arabicPeriod"/>
            </a:pPr>
            <a:r>
              <a:rPr lang="en-GB" sz="1600" dirty="0">
                <a:solidFill>
                  <a:schemeClr val="tx2"/>
                </a:solidFill>
              </a:rPr>
              <a:t>Team Building</a:t>
            </a:r>
            <a:r>
              <a:rPr lang="en-GB" sz="1600" b="0" dirty="0">
                <a:solidFill>
                  <a:schemeClr val="tx2"/>
                </a:solidFill>
              </a:rPr>
              <a:t>. </a:t>
            </a:r>
            <a:r>
              <a:rPr lang="en-GB" sz="1600" b="0" dirty="0">
                <a:solidFill>
                  <a:schemeClr val="accent1"/>
                </a:solidFill>
              </a:rPr>
              <a:t>Choose and assign responsible people according to their skills and qualities.</a:t>
            </a:r>
          </a:p>
          <a:p>
            <a:pPr marL="342900" indent="-342900" algn="just">
              <a:lnSpc>
                <a:spcPct val="150000"/>
              </a:lnSpc>
              <a:buFont typeface="+mj-lt"/>
              <a:buAutoNum type="arabicPeriod"/>
            </a:pPr>
            <a:r>
              <a:rPr lang="en-GB" sz="1600" dirty="0">
                <a:solidFill>
                  <a:schemeClr val="tx2"/>
                </a:solidFill>
              </a:rPr>
              <a:t>Execution</a:t>
            </a:r>
            <a:r>
              <a:rPr lang="en-GB" sz="1600" b="0" dirty="0">
                <a:solidFill>
                  <a:schemeClr val="tx2"/>
                </a:solidFill>
              </a:rPr>
              <a:t>. </a:t>
            </a:r>
            <a:r>
              <a:rPr lang="en-GB" sz="1600" b="0" dirty="0">
                <a:solidFill>
                  <a:schemeClr val="accent1"/>
                </a:solidFill>
              </a:rPr>
              <a:t>Execute the tasks and monitor the results. It is important to start each task knowing how to carry it out, its timing and the tools we have or we will need. </a:t>
            </a:r>
            <a:endParaRPr lang="es-ES" sz="1700" dirty="0">
              <a:solidFill>
                <a:schemeClr val="accent1"/>
              </a:solidFill>
            </a:endParaRPr>
          </a:p>
          <a:p>
            <a:pPr marL="0" indent="0" algn="just">
              <a:lnSpc>
                <a:spcPct val="150000"/>
              </a:lnSpc>
              <a:buNone/>
            </a:pPr>
            <a:endParaRPr lang="es-ES" sz="1700" dirty="0">
              <a:solidFill>
                <a:srgbClr val="000000"/>
              </a:solidFill>
              <a:latin typeface="Frutiger-Roman"/>
            </a:endParaRPr>
          </a:p>
        </p:txBody>
      </p:sp>
    </p:spTree>
    <p:extLst>
      <p:ext uri="{BB962C8B-B14F-4D97-AF65-F5344CB8AC3E}">
        <p14:creationId xmlns:p14="http://schemas.microsoft.com/office/powerpoint/2010/main" val="3837303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AI and other Tools for Practical Applications: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480012" y="1495792"/>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defRPr/>
            </a:pPr>
            <a:r>
              <a:rPr lang="en-US" sz="1600" dirty="0"/>
              <a:t>Brief Description</a:t>
            </a:r>
            <a:endParaRPr lang="it-IT" sz="1600" dirty="0"/>
          </a:p>
          <a:p>
            <a:pPr algn="just">
              <a:lnSpc>
                <a:spcPct val="150000"/>
              </a:lnSpc>
              <a:defRPr/>
            </a:pPr>
            <a:r>
              <a:rPr lang="en-US" sz="1600" b="0" dirty="0">
                <a:solidFill>
                  <a:schemeClr val="accent1"/>
                </a:solidFill>
                <a:ea typeface="+mn-lt"/>
                <a:cs typeface="+mn-lt"/>
              </a:rPr>
              <a:t>Piktochart AI turns your business idea into a visually appealing and</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 complete business plan, with relevant text and graphic elements. </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Just provide</a:t>
            </a:r>
            <a:r>
              <a:rPr lang="en-US" sz="1600" b="0" dirty="0">
                <a:solidFill>
                  <a:schemeClr val="accent1"/>
                </a:solidFill>
              </a:rPr>
              <a:t> a prompt, and the tool generates a professional </a:t>
            </a:r>
            <a:endParaRPr lang="en-US" sz="1600" dirty="0">
              <a:solidFill>
                <a:schemeClr val="accent1"/>
              </a:solidFill>
            </a:endParaRPr>
          </a:p>
          <a:p>
            <a:pPr algn="just">
              <a:lnSpc>
                <a:spcPct val="150000"/>
              </a:lnSpc>
              <a:defRPr/>
            </a:pPr>
            <a:r>
              <a:rPr lang="en-US" sz="1600" b="0" dirty="0">
                <a:solidFill>
                  <a:schemeClr val="accent1"/>
                </a:solidFill>
              </a:rPr>
              <a:t>document perfect for investor presentations or customer relationship </a:t>
            </a:r>
            <a:endParaRPr lang="en-US" sz="1600" dirty="0">
              <a:solidFill>
                <a:schemeClr val="accent1"/>
              </a:solidFill>
            </a:endParaRPr>
          </a:p>
          <a:p>
            <a:pPr algn="just">
              <a:lnSpc>
                <a:spcPct val="150000"/>
              </a:lnSpc>
              <a:defRPr/>
            </a:pPr>
            <a:r>
              <a:rPr lang="en-US" sz="1600" b="0" dirty="0">
                <a:solidFill>
                  <a:schemeClr val="accent1"/>
                </a:solidFill>
              </a:rPr>
              <a:t>management.</a:t>
            </a:r>
            <a:endParaRPr lang="en-US" sz="1600" dirty="0">
              <a:solidFill>
                <a:schemeClr val="accent1"/>
              </a:solidFill>
            </a:endParaRPr>
          </a:p>
          <a:p>
            <a:pPr indent="-285750" algn="just">
              <a:lnSpc>
                <a:spcPct val="150000"/>
              </a:lnSpc>
              <a:defRPr/>
            </a:pPr>
            <a:endParaRPr lang="en-US" sz="400" b="0" dirty="0">
              <a:solidFill>
                <a:srgbClr val="1D1D1B"/>
              </a:solidFill>
            </a:endParaRPr>
          </a:p>
          <a:p>
            <a:pPr algn="just">
              <a:lnSpc>
                <a:spcPct val="150000"/>
              </a:lnSpc>
              <a:defRPr/>
            </a:pPr>
            <a:endParaRPr lang="en-US" sz="1600" b="0" dirty="0">
              <a:solidFill>
                <a:schemeClr val="accent1"/>
              </a:solidFill>
            </a:endParaRPr>
          </a:p>
          <a:p>
            <a:pPr algn="just">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839474" y="4597656"/>
            <a:ext cx="5292437" cy="246221"/>
          </a:xfrm>
          <a:prstGeom prst="rect">
            <a:avLst/>
          </a:prstGeom>
          <a:noFill/>
        </p:spPr>
        <p:txBody>
          <a:bodyPr wrap="square" rtlCol="0">
            <a:spAutoFit/>
          </a:bodyPr>
          <a:lstStyle/>
          <a:p>
            <a:r>
              <a:rPr lang="en-US" sz="1000" dirty="0">
                <a:solidFill>
                  <a:schemeClr val="accent1"/>
                </a:solidFill>
              </a:rPr>
              <a:t>Source: Piktochart</a:t>
            </a:r>
          </a:p>
        </p:txBody>
      </p:sp>
    </p:spTree>
    <p:extLst>
      <p:ext uri="{BB962C8B-B14F-4D97-AF65-F5344CB8AC3E}">
        <p14:creationId xmlns:p14="http://schemas.microsoft.com/office/powerpoint/2010/main" val="1742645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AI and other Tools for Practical Applications: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084AFC56-6C2A-F762-3ADA-306F328BCBBA}"/>
              </a:ext>
            </a:extLst>
          </p:cNvPr>
          <p:cNvSpPr txBox="1">
            <a:spLocks/>
          </p:cNvSpPr>
          <p:nvPr/>
        </p:nvSpPr>
        <p:spPr>
          <a:xfrm>
            <a:off x="501374" y="834610"/>
            <a:ext cx="6915455"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Arial"/>
              <a:buChar char="•"/>
              <a:defRPr/>
            </a:pPr>
            <a:r>
              <a:rPr lang="en-US" sz="1600" dirty="0">
                <a:solidFill>
                  <a:schemeClr val="accent1"/>
                </a:solidFill>
                <a:ea typeface="+mn-lt"/>
                <a:cs typeface="+mn-lt"/>
              </a:rPr>
              <a:t>Enter Keywords</a:t>
            </a:r>
            <a:r>
              <a:rPr lang="en-US" sz="1600" b="0" dirty="0">
                <a:solidFill>
                  <a:schemeClr val="accent1"/>
                </a:solidFill>
                <a:ea typeface="+mn-lt"/>
                <a:cs typeface="+mn-lt"/>
              </a:rPr>
              <a:t>: Use concise keywords to generate relevant </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content and visuals.</a:t>
            </a:r>
            <a:endParaRPr lang="en-US" sz="1600" dirty="0">
              <a:solidFill>
                <a:schemeClr val="accent1"/>
              </a:solidFill>
            </a:endParaRPr>
          </a:p>
          <a:p>
            <a:pPr algn="just">
              <a:lnSpc>
                <a:spcPct val="150000"/>
              </a:lnSpc>
              <a:buFont typeface="Arial"/>
              <a:buChar char="•"/>
              <a:defRPr/>
            </a:pPr>
            <a:r>
              <a:rPr lang="en-US" sz="1600" dirty="0">
                <a:solidFill>
                  <a:schemeClr val="accent1"/>
                </a:solidFill>
                <a:ea typeface="+mn-lt"/>
                <a:cs typeface="+mn-lt"/>
              </a:rPr>
              <a:t>Choose Templates</a:t>
            </a:r>
            <a:r>
              <a:rPr lang="en-US" sz="1600" b="0" dirty="0">
                <a:solidFill>
                  <a:schemeClr val="accent1"/>
                </a:solidFill>
                <a:ea typeface="+mn-lt"/>
                <a:cs typeface="+mn-lt"/>
              </a:rPr>
              <a:t>: Select from pre-built templates like business</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plans, case studies, and cover letters.</a:t>
            </a:r>
            <a:endParaRPr lang="en-US" sz="1600" dirty="0">
              <a:solidFill>
                <a:schemeClr val="accent1"/>
              </a:solidFill>
            </a:endParaRPr>
          </a:p>
          <a:p>
            <a:pPr algn="just">
              <a:lnSpc>
                <a:spcPct val="150000"/>
              </a:lnSpc>
              <a:buFont typeface="Arial"/>
              <a:buChar char="•"/>
              <a:defRPr/>
            </a:pPr>
            <a:r>
              <a:rPr lang="en-US" sz="1600" dirty="0">
                <a:solidFill>
                  <a:schemeClr val="accent1"/>
                </a:solidFill>
                <a:ea typeface="+mn-lt"/>
                <a:cs typeface="+mn-lt"/>
              </a:rPr>
              <a:t>Customize and Refine</a:t>
            </a:r>
            <a:r>
              <a:rPr lang="en-US" sz="1600" b="0" dirty="0">
                <a:solidFill>
                  <a:schemeClr val="accent1"/>
                </a:solidFill>
                <a:ea typeface="+mn-lt"/>
                <a:cs typeface="+mn-lt"/>
              </a:rPr>
              <a:t>: Edit content and visuals to match your specific needs.</a:t>
            </a:r>
            <a:endParaRPr lang="en-US" sz="1600" dirty="0">
              <a:solidFill>
                <a:schemeClr val="accent1"/>
              </a:solidFill>
            </a:endParaRPr>
          </a:p>
          <a:p>
            <a:pPr algn="just">
              <a:lnSpc>
                <a:spcPct val="150000"/>
              </a:lnSpc>
              <a:buFont typeface="Arial"/>
              <a:buChar char="•"/>
              <a:defRPr/>
            </a:pPr>
            <a:r>
              <a:rPr lang="en-US" sz="1600" dirty="0">
                <a:solidFill>
                  <a:schemeClr val="accent1"/>
                </a:solidFill>
                <a:ea typeface="+mn-lt"/>
                <a:cs typeface="+mn-lt"/>
              </a:rPr>
              <a:t>Use for Presentations</a:t>
            </a:r>
            <a:r>
              <a:rPr lang="en-US" sz="1600" b="0" dirty="0">
                <a:solidFill>
                  <a:schemeClr val="accent1"/>
                </a:solidFill>
                <a:ea typeface="+mn-lt"/>
                <a:cs typeface="+mn-lt"/>
              </a:rPr>
              <a:t>: Great for creating engaging documents for investors and clients.</a:t>
            </a:r>
            <a:endParaRPr lang="en-US" sz="1600" dirty="0">
              <a:solidFill>
                <a:schemeClr val="accent1"/>
              </a:solidFill>
            </a:endParaRPr>
          </a:p>
          <a:p>
            <a:pPr algn="just">
              <a:lnSpc>
                <a:spcPct val="150000"/>
              </a:lnSpc>
              <a:defRPr/>
            </a:pPr>
            <a:endParaRPr lang="en-US" sz="1600" b="0" dirty="0">
              <a:solidFill>
                <a:schemeClr val="accent1"/>
              </a:solidFill>
              <a:ea typeface="+mn-lt"/>
              <a:cs typeface="+mn-lt"/>
            </a:endParaRPr>
          </a:p>
          <a:p>
            <a:pPr algn="just">
              <a:lnSpc>
                <a:spcPct val="150000"/>
              </a:lnSpc>
              <a:buFont typeface="Arial"/>
              <a:defRPr/>
            </a:pPr>
            <a:r>
              <a:rPr lang="en-US" sz="1600" b="0" dirty="0">
                <a:solidFill>
                  <a:schemeClr val="accent1"/>
                </a:solidFill>
                <a:ea typeface="+mn-lt"/>
                <a:cs typeface="+mn-lt"/>
              </a:rPr>
              <a:t>Piktochart AI helps you create professional, visually striking business plans in just a few minutes.</a:t>
            </a:r>
            <a:endParaRPr lang="en-US" sz="1600" dirty="0">
              <a:solidFill>
                <a:schemeClr val="accent1"/>
              </a:solidFill>
            </a:endParaRPr>
          </a:p>
          <a:p>
            <a:pPr marL="285750" indent="-285750" algn="just">
              <a:lnSpc>
                <a:spcPct val="150000"/>
              </a:lnSpc>
              <a:buFont typeface="Arial"/>
              <a:buChar char="•"/>
              <a:defRPr/>
            </a:pPr>
            <a:endParaRPr lang="en-US" sz="1600" b="0" u="sng" dirty="0">
              <a:solidFill>
                <a:schemeClr val="accent1"/>
              </a:solidFill>
            </a:endParaRPr>
          </a:p>
          <a:p>
            <a:pPr algn="just">
              <a:lnSpc>
                <a:spcPct val="150000"/>
              </a:lnSpc>
              <a:spcBef>
                <a:spcPts val="0"/>
              </a:spcBef>
              <a:defRPr/>
            </a:pPr>
            <a:endParaRPr lang="en-US" sz="1600" b="0" dirty="0">
              <a:solidFill>
                <a:schemeClr val="accent1"/>
              </a:solidFill>
            </a:endParaRPr>
          </a:p>
          <a:p>
            <a:pPr algn="just">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10839474" y="4597656"/>
            <a:ext cx="5292437" cy="246221"/>
          </a:xfrm>
          <a:prstGeom prst="rect">
            <a:avLst/>
          </a:prstGeom>
          <a:noFill/>
        </p:spPr>
        <p:txBody>
          <a:bodyPr wrap="square" rtlCol="0">
            <a:spAutoFit/>
          </a:bodyPr>
          <a:lstStyle/>
          <a:p>
            <a:r>
              <a:rPr lang="en-US" sz="1000" dirty="0">
                <a:solidFill>
                  <a:schemeClr val="accent1"/>
                </a:solidFill>
              </a:rPr>
              <a:t>Source: Piktochart</a:t>
            </a:r>
          </a:p>
        </p:txBody>
      </p:sp>
    </p:spTree>
    <p:extLst>
      <p:ext uri="{BB962C8B-B14F-4D97-AF65-F5344CB8AC3E}">
        <p14:creationId xmlns:p14="http://schemas.microsoft.com/office/powerpoint/2010/main" val="18287045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63574" y="214602"/>
            <a:ext cx="10414518" cy="737120"/>
          </a:xfrm>
        </p:spPr>
        <p:txBody>
          <a:bodyPr>
            <a:noAutofit/>
          </a:bodyPr>
          <a:lstStyle/>
          <a:p>
            <a:r>
              <a:rPr lang="en-US" sz="3400" dirty="0"/>
              <a:t>Sources used to create this unit</a:t>
            </a:r>
            <a:br>
              <a:rPr lang="en-US" sz="3400" dirty="0"/>
            </a:br>
            <a:endParaRPr lang="it-IT" sz="34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74011" y="692415"/>
            <a:ext cx="11266054" cy="5617029"/>
          </a:xfrm>
        </p:spPr>
        <p:txBody>
          <a:bodyPr vert="horz" lIns="91440" tIns="45720" rIns="91440" bIns="45720" rtlCol="0" anchor="t">
            <a:noAutofit/>
          </a:bodyPr>
          <a:lstStyle/>
          <a:p>
            <a:pPr>
              <a:lnSpc>
                <a:spcPct val="150000"/>
              </a:lnSpc>
              <a:buFont typeface="Courier New" panose="02070309020205020404" pitchFamily="49" charset="0"/>
              <a:buChar char="o"/>
            </a:pPr>
            <a:r>
              <a:rPr lang="en-US" sz="1600" b="0" dirty="0">
                <a:solidFill>
                  <a:schemeClr val="accent1"/>
                </a:solidFill>
                <a:effectLst/>
              </a:rPr>
              <a:t>Louis , F., &amp; Saleh , M. (2024, March 29). (PDF) the importance of vision and mission statements in Business Planning.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https://www.researchgate.net/publication/379407715_The_Importance_of_Vision_and_Mission_Statements_in_Business_Planning</a:t>
            </a:r>
            <a:r>
              <a:rPr lang="en-US" sz="1600" b="0" dirty="0">
                <a:solidFill>
                  <a:schemeClr val="accent1"/>
                </a:solidFill>
                <a:effectLst/>
              </a:rPr>
              <a:t>   </a:t>
            </a:r>
            <a:endParaRPr lang="es-ES" sz="1600" dirty="0">
              <a:solidFill>
                <a:schemeClr val="accent1"/>
              </a:solidFill>
            </a:endParaRPr>
          </a:p>
          <a:p>
            <a:pPr>
              <a:lnSpc>
                <a:spcPct val="150000"/>
              </a:lnSpc>
              <a:buFont typeface="Courier New" panose="02070309020205020404" pitchFamily="49" charset="0"/>
              <a:buChar char="o"/>
            </a:pPr>
            <a:r>
              <a:rPr lang="en-US" sz="1600" b="0" dirty="0">
                <a:solidFill>
                  <a:schemeClr val="accent1"/>
                </a:solidFill>
                <a:effectLst/>
              </a:rPr>
              <a:t>Stone, K. P. (2020, June 13). </a:t>
            </a:r>
            <a:r>
              <a:rPr lang="en-US" sz="1600" b="0" i="1" dirty="0">
                <a:solidFill>
                  <a:schemeClr val="accent1"/>
                </a:solidFill>
                <a:effectLst/>
              </a:rPr>
              <a:t>How to align your mission, vision &amp; values - 3 ways to impact performance success</a:t>
            </a:r>
            <a:r>
              <a:rPr lang="en-US" sz="1600" b="0" dirty="0">
                <a:solidFill>
                  <a:schemeClr val="accent1"/>
                </a:solidFill>
                <a:effectLst/>
              </a:rPr>
              <a:t>. LinkedIn.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https://www.linkedin.com/pulse/how-align-your-mission-vision-values-3-ways-impact-peterson-stone/</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Theriot , B. (2024, February 28). </a:t>
            </a:r>
            <a:r>
              <a:rPr lang="en-US" sz="1600" b="0" i="1" dirty="0">
                <a:solidFill>
                  <a:schemeClr val="accent1"/>
                </a:solidFill>
                <a:effectLst/>
              </a:rPr>
              <a:t>The power of vision, mission, and values: Driving success in business</a:t>
            </a:r>
            <a:r>
              <a:rPr lang="en-US" sz="1600" b="0" dirty="0">
                <a:solidFill>
                  <a:schemeClr val="accent1"/>
                </a:solidFill>
                <a:effectLst/>
              </a:rPr>
              <a:t>. LinkedIn.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https://www.linkedin.com/pulse/power-vision-mission-values-driving-success-business-bob-theriot-mp85c/</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Todaro, D. (2023, October 30). </a:t>
            </a:r>
            <a:r>
              <a:rPr lang="en-US" sz="1600" b="0" i="1" dirty="0">
                <a:solidFill>
                  <a:schemeClr val="accent1"/>
                </a:solidFill>
                <a:effectLst/>
              </a:rPr>
              <a:t>How can you ensure that innovation projects have a long-term impact in product development?</a:t>
            </a:r>
            <a:r>
              <a:rPr lang="en-US" sz="1600" b="0" dirty="0">
                <a:solidFill>
                  <a:schemeClr val="accent1"/>
                </a:solidFill>
                <a:effectLst/>
              </a:rPr>
              <a:t>. LinkedIn.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https://www.linkedin.com/pulse/how-can-you-ensure-innovation-projects-have-long-term-daniele-todaro-8bwve/</a:t>
            </a:r>
            <a:r>
              <a:rPr lang="en-US" sz="1600" b="0" dirty="0">
                <a:solidFill>
                  <a:schemeClr val="accent1"/>
                </a:solidFill>
                <a:effectLst/>
              </a:rPr>
              <a:t>  </a:t>
            </a:r>
          </a:p>
          <a:p>
            <a:pPr>
              <a:lnSpc>
                <a:spcPct val="150000"/>
              </a:lnSpc>
              <a:buFont typeface="Courier New" panose="02070309020205020404" pitchFamily="49" charset="0"/>
              <a:buChar char="o"/>
            </a:pPr>
            <a:r>
              <a:rPr lang="en-US" sz="1600" b="0" dirty="0">
                <a:solidFill>
                  <a:schemeClr val="accent1"/>
                </a:solidFill>
                <a:effectLst/>
              </a:rPr>
              <a:t>Wright, T. (2024, July 26). </a:t>
            </a:r>
            <a:r>
              <a:rPr lang="en-US" sz="1600" b="0" i="1" dirty="0">
                <a:solidFill>
                  <a:schemeClr val="accent1"/>
                </a:solidFill>
                <a:effectLst/>
              </a:rPr>
              <a:t>35 noteworthy vision statement examples</a:t>
            </a:r>
            <a:r>
              <a:rPr lang="en-US" sz="1600" b="0" dirty="0">
                <a:solidFill>
                  <a:schemeClr val="accent1"/>
                </a:solidFill>
                <a:effectLst/>
              </a:rPr>
              <a:t>. Cascade.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https://www.cascade.app/blog/examples-good-vision-statements</a:t>
            </a:r>
            <a:r>
              <a:rPr lang="en-US" sz="1600" b="0" dirty="0">
                <a:solidFill>
                  <a:schemeClr val="accent1"/>
                </a:solidFill>
                <a:effectLst/>
              </a:rPr>
              <a:t>  </a:t>
            </a: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655936" y="186858"/>
            <a:ext cx="11536064" cy="6213942"/>
          </a:xfrm>
        </p:spPr>
        <p:txBody>
          <a:bodyPr vert="horz" lIns="91440" tIns="45720" rIns="91440" bIns="45720" rtlCol="0" anchor="t">
            <a:noAutofit/>
          </a:bodyPr>
          <a:lstStyle/>
          <a:p>
            <a:pPr algn="just">
              <a:lnSpc>
                <a:spcPct val="150000"/>
              </a:lnSpc>
              <a:buFont typeface="Courier New" panose="020B0604020202020204" pitchFamily="34" charset="0"/>
              <a:buChar char="o"/>
            </a:pPr>
            <a:r>
              <a:rPr lang="en-US" sz="1600" b="0" dirty="0" err="1">
                <a:solidFill>
                  <a:schemeClr val="accent1"/>
                </a:solidFill>
                <a:effectLst/>
              </a:rPr>
              <a:t>Athuraliya</a:t>
            </a:r>
            <a:r>
              <a:rPr lang="en-US" sz="1600" b="0" dirty="0">
                <a:solidFill>
                  <a:schemeClr val="accent1"/>
                </a:solidFill>
                <a:effectLst/>
              </a:rPr>
              <a:t>, A. (2022, December 12). </a:t>
            </a:r>
            <a:r>
              <a:rPr lang="en-US" sz="1600" b="0" i="1" dirty="0">
                <a:solidFill>
                  <a:schemeClr val="accent1"/>
                </a:solidFill>
                <a:effectLst/>
              </a:rPr>
              <a:t>Business model canvas: Explained with examples</a:t>
            </a:r>
            <a:r>
              <a:rPr lang="en-US" sz="1600" b="0" dirty="0">
                <a:solidFill>
                  <a:schemeClr val="accent1"/>
                </a:solidFill>
                <a:effectLst/>
              </a:rPr>
              <a:t>. </a:t>
            </a:r>
            <a:r>
              <a:rPr lang="en-US" sz="1600" b="0" dirty="0" err="1">
                <a:solidFill>
                  <a:schemeClr val="accent1"/>
                </a:solidFill>
                <a:effectLst/>
              </a:rPr>
              <a:t>Creately</a:t>
            </a:r>
            <a:r>
              <a:rPr lang="en-US" sz="1600" b="0" dirty="0">
                <a:solidFill>
                  <a:schemeClr val="accent1"/>
                </a:solidFill>
                <a:effectLst/>
              </a:rPr>
              <a:t>.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https://creately.com/guides/business-model-canvas-explained/</a:t>
            </a:r>
            <a:r>
              <a:rPr lang="en-US" sz="1600" b="0" dirty="0">
                <a:solidFill>
                  <a:schemeClr val="accent1"/>
                </a:solidFill>
                <a:effectLst/>
              </a:rPr>
              <a:t>   </a:t>
            </a:r>
            <a:endParaRPr lang="es-ES" sz="1600" dirty="0">
              <a:solidFill>
                <a:schemeClr val="accent1"/>
              </a:solidFill>
            </a:endParaRPr>
          </a:p>
          <a:p>
            <a:pPr algn="just">
              <a:lnSpc>
                <a:spcPct val="150000"/>
              </a:lnSpc>
              <a:buFont typeface="Courier New" panose="020B0604020202020204" pitchFamily="34" charset="0"/>
              <a:buChar char="o"/>
            </a:pPr>
            <a:r>
              <a:rPr lang="en-US" sz="1600" b="0" dirty="0">
                <a:solidFill>
                  <a:schemeClr val="accent1"/>
                </a:solidFill>
                <a:effectLst/>
              </a:rPr>
              <a:t>Cowan, A. (2016, September 21). </a:t>
            </a:r>
            <a:r>
              <a:rPr lang="en-US" sz="1600" b="0" i="1" dirty="0">
                <a:solidFill>
                  <a:schemeClr val="accent1"/>
                </a:solidFill>
                <a:effectLst/>
              </a:rPr>
              <a:t>3 steps tips on creating an awesome business model canvas</a:t>
            </a:r>
            <a:r>
              <a:rPr lang="en-US" sz="1600" b="0" dirty="0">
                <a:solidFill>
                  <a:schemeClr val="accent1"/>
                </a:solidFill>
                <a:effectLst/>
              </a:rPr>
              <a:t>. Cowan+.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https://www.alexandercowan.com/3-steps-tips-creating-awesome-business-model-canvas/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Dieffenbacher</a:t>
            </a:r>
            <a:r>
              <a:rPr lang="en-US" sz="1600" b="0" dirty="0">
                <a:solidFill>
                  <a:schemeClr val="accent1"/>
                </a:solidFill>
                <a:effectLst/>
              </a:rPr>
              <a:t>, S. F. (2024, April 29). </a:t>
            </a:r>
            <a:r>
              <a:rPr lang="en-US" sz="1600" b="0" i="1" dirty="0">
                <a:solidFill>
                  <a:schemeClr val="accent1"/>
                </a:solidFill>
                <a:effectLst/>
              </a:rPr>
              <a:t>What is customer relationships in the business model canvas?</a:t>
            </a:r>
            <a:r>
              <a:rPr lang="en-US" sz="1600" b="0" dirty="0">
                <a:solidFill>
                  <a:schemeClr val="accent1"/>
                </a:solidFill>
                <a:effectLst/>
              </a:rPr>
              <a:t>. Digital Leadership.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https://digitalleadership.com/blog/customer-relationships-bmc/</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Hersztowski</a:t>
            </a:r>
            <a:r>
              <a:rPr lang="en-US" sz="1600" b="0" dirty="0">
                <a:solidFill>
                  <a:schemeClr val="accent1"/>
                </a:solidFill>
                <a:effectLst/>
              </a:rPr>
              <a:t>, P. (2022, December 14). </a:t>
            </a:r>
            <a:r>
              <a:rPr lang="en-US" sz="1600" b="0" i="1" dirty="0">
                <a:solidFill>
                  <a:schemeClr val="accent1"/>
                </a:solidFill>
                <a:effectLst/>
              </a:rPr>
              <a:t>What is a business model canvas?</a:t>
            </a:r>
            <a:r>
              <a:rPr lang="en-US" sz="1600" b="0" dirty="0">
                <a:solidFill>
                  <a:schemeClr val="accent1"/>
                </a:solidFill>
                <a:effectLst/>
              </a:rPr>
              <a:t>. UIG Studio.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https://uigstudio.com/insights/what-is-a-business-model-canvas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a:solidFill>
                  <a:schemeClr val="accent1"/>
                </a:solidFill>
                <a:effectLst/>
              </a:rPr>
              <a:t>Jeffries, I. (2023, August 3). </a:t>
            </a:r>
            <a:r>
              <a:rPr lang="en-US" sz="1600" b="0" i="1" dirty="0">
                <a:solidFill>
                  <a:schemeClr val="accent1"/>
                </a:solidFill>
                <a:effectLst/>
              </a:rPr>
              <a:t>How to fill in a business model canvas</a:t>
            </a:r>
            <a:r>
              <a:rPr lang="en-US" sz="1600" b="0" dirty="0">
                <a:solidFill>
                  <a:schemeClr val="accent1"/>
                </a:solidFill>
                <a:effectLst/>
              </a:rPr>
              <a:t>. Isaac Jeffries.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https://isaacjeffries.com/blog/2018/9/8/how-to-fill-in-a-business-model-canvas</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err="1">
                <a:solidFill>
                  <a:schemeClr val="accent1"/>
                </a:solidFill>
                <a:effectLst/>
              </a:rPr>
              <a:t>Luenendonk</a:t>
            </a:r>
            <a:r>
              <a:rPr lang="en-US" sz="1600" b="0" dirty="0">
                <a:solidFill>
                  <a:schemeClr val="accent1"/>
                </a:solidFill>
                <a:effectLst/>
              </a:rPr>
              <a:t>, M. (2020, September 16). </a:t>
            </a:r>
            <a:r>
              <a:rPr lang="en-US" sz="1600" b="0" i="1" dirty="0">
                <a:solidFill>
                  <a:schemeClr val="accent1"/>
                </a:solidFill>
                <a:effectLst/>
              </a:rPr>
              <a:t>Business model canvas: Creating a value proposition</a:t>
            </a:r>
            <a:r>
              <a:rPr lang="en-US" sz="1600" b="0" dirty="0">
                <a:solidFill>
                  <a:schemeClr val="accent1"/>
                </a:solidFill>
                <a:effectLst/>
              </a:rPr>
              <a:t>. </a:t>
            </a:r>
            <a:r>
              <a:rPr lang="en-US" sz="1600" b="0" dirty="0" err="1">
                <a:solidFill>
                  <a:schemeClr val="accent1"/>
                </a:solidFill>
                <a:effectLst/>
              </a:rPr>
              <a:t>Cleverism</a:t>
            </a:r>
            <a:r>
              <a:rPr lang="en-US" sz="1600" b="0" dirty="0">
                <a:solidFill>
                  <a:schemeClr val="accent1"/>
                </a:solidFill>
                <a:effectLst/>
              </a:rPr>
              <a:t>. </a:t>
            </a:r>
            <a:r>
              <a:rPr lang="en-US" sz="1600" b="0" dirty="0">
                <a:solidFill>
                  <a:schemeClr val="accent1"/>
                </a:solidFill>
                <a:effectLst/>
                <a:hlinkClick r:id="rId7">
                  <a:extLst>
                    <a:ext uri="{A12FA001-AC4F-418D-AE19-62706E023703}">
                      <ahyp:hlinkClr xmlns:ahyp="http://schemas.microsoft.com/office/drawing/2018/hyperlinkcolor" val="tx"/>
                    </a:ext>
                  </a:extLst>
                </a:hlinkClick>
              </a:rPr>
              <a:t>https://www.cleverism.com/business-model-canvas-creating-value-proposition/</a:t>
            </a:r>
            <a:r>
              <a:rPr lang="en-US" sz="1600" b="0" dirty="0">
                <a:solidFill>
                  <a:schemeClr val="accent1"/>
                </a:solidFill>
                <a:effectLst/>
              </a:rPr>
              <a:t>  </a:t>
            </a:r>
          </a:p>
          <a:p>
            <a:pPr algn="just">
              <a:lnSpc>
                <a:spcPct val="150000"/>
              </a:lnSpc>
              <a:buFont typeface="Courier New" panose="020B0604020202020204" pitchFamily="34" charset="0"/>
              <a:buChar char="o"/>
            </a:pPr>
            <a:r>
              <a:rPr lang="en-US" sz="1600" b="0" dirty="0">
                <a:solidFill>
                  <a:schemeClr val="accent1"/>
                </a:solidFill>
                <a:effectLst/>
              </a:rPr>
              <a:t>Pereira, D. (2020, November 2). </a:t>
            </a:r>
            <a:r>
              <a:rPr lang="en-US" sz="1600" b="0" i="1" dirty="0">
                <a:solidFill>
                  <a:schemeClr val="accent1"/>
                </a:solidFill>
                <a:effectLst/>
              </a:rPr>
              <a:t>Distribution channels - business model canvas</a:t>
            </a:r>
            <a:r>
              <a:rPr lang="en-US" sz="1600" b="0" dirty="0">
                <a:solidFill>
                  <a:schemeClr val="accent1"/>
                </a:solidFill>
                <a:effectLst/>
              </a:rPr>
              <a:t>. Business Model Analyst. </a:t>
            </a:r>
            <a:r>
              <a:rPr lang="en-US" sz="1600" b="0" dirty="0">
                <a:solidFill>
                  <a:schemeClr val="accent1"/>
                </a:solidFill>
                <a:effectLst/>
                <a:hlinkClick r:id="rId8">
                  <a:extLst>
                    <a:ext uri="{A12FA001-AC4F-418D-AE19-62706E023703}">
                      <ahyp:hlinkClr xmlns:ahyp="http://schemas.microsoft.com/office/drawing/2018/hyperlinkcolor" val="tx"/>
                    </a:ext>
                  </a:extLst>
                </a:hlinkClick>
              </a:rPr>
              <a:t>https://businessmodelanalyst.com/distribution-channels-business-model-canvas/</a:t>
            </a:r>
            <a:r>
              <a:rPr lang="en-US" sz="1600" b="0" dirty="0">
                <a:solidFill>
                  <a:schemeClr val="accent1"/>
                </a:solidFill>
                <a:effectLst/>
              </a:rPr>
              <a:t>   </a:t>
            </a:r>
          </a:p>
        </p:txBody>
      </p:sp>
    </p:spTree>
    <p:extLst>
      <p:ext uri="{BB962C8B-B14F-4D97-AF65-F5344CB8AC3E}">
        <p14:creationId xmlns:p14="http://schemas.microsoft.com/office/powerpoint/2010/main" val="15800787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51847" y="352767"/>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GB" sz="1600" b="0" dirty="0">
                <a:solidFill>
                  <a:schemeClr val="accent1"/>
                </a:solidFill>
              </a:rPr>
              <a:t>Asana. </a:t>
            </a:r>
            <a:r>
              <a:rPr lang="en-GB" sz="1600" b="0" dirty="0">
                <a:solidFill>
                  <a:schemeClr val="accent1"/>
                </a:solidFill>
                <a:hlinkClick r:id="rId2">
                  <a:extLst>
                    <a:ext uri="{A12FA001-AC4F-418D-AE19-62706E023703}">
                      <ahyp:hlinkClr xmlns:ahyp="http://schemas.microsoft.com/office/drawing/2018/hyperlinkcolor" val="tx"/>
                    </a:ext>
                  </a:extLst>
                </a:hlinkClick>
              </a:rPr>
              <a:t>https://asana.com/es/resources/smart-goals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Business </a:t>
            </a:r>
            <a:r>
              <a:rPr lang="es-ES" sz="1600" b="0" dirty="0" err="1">
                <a:solidFill>
                  <a:schemeClr val="accent1"/>
                </a:solidFill>
              </a:rPr>
              <a:t>Map</a:t>
            </a:r>
            <a:r>
              <a:rPr lang="es-ES" sz="1600" b="0" dirty="0">
                <a:solidFill>
                  <a:schemeClr val="accent1"/>
                </a:solidFill>
              </a:rPr>
              <a:t>. </a:t>
            </a:r>
            <a:r>
              <a:rPr lang="es-ES" sz="1600" b="0" dirty="0">
                <a:solidFill>
                  <a:schemeClr val="accent1"/>
                </a:solidFill>
                <a:hlinkClick r:id="rId3">
                  <a:extLst>
                    <a:ext uri="{A12FA001-AC4F-418D-AE19-62706E023703}">
                      <ahyp:hlinkClr xmlns:ahyp="http://schemas.microsoft.com/office/drawing/2018/hyperlinkcolor" val="tx"/>
                    </a:ext>
                  </a:extLst>
                </a:hlinkClick>
              </a:rPr>
              <a:t>https://businessmap.io/strategy-execution/strategic-portfolio-management/strategic-roadmap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Business </a:t>
            </a:r>
            <a:r>
              <a:rPr lang="es-ES" sz="1600" b="0" dirty="0" err="1">
                <a:solidFill>
                  <a:schemeClr val="accent1"/>
                </a:solidFill>
              </a:rPr>
              <a:t>Map</a:t>
            </a:r>
            <a:r>
              <a:rPr lang="es-ES" sz="1600" b="0" dirty="0">
                <a:solidFill>
                  <a:schemeClr val="accent1"/>
                </a:solidFill>
              </a:rPr>
              <a:t>, </a:t>
            </a:r>
            <a:r>
              <a:rPr lang="es-ES" sz="1600" b="0" dirty="0">
                <a:solidFill>
                  <a:schemeClr val="accent1"/>
                </a:solidFill>
                <a:hlinkClick r:id="rId4">
                  <a:extLst>
                    <a:ext uri="{A12FA001-AC4F-418D-AE19-62706E023703}">
                      <ahyp:hlinkClr xmlns:ahyp="http://schemas.microsoft.com/office/drawing/2018/hyperlinkcolor" val="tx"/>
                    </a:ext>
                  </a:extLst>
                </a:hlinkClick>
              </a:rPr>
              <a:t>https://businessmap.io/strategy-execution/strategic-portfolio-management/strategic-roadmap#:~:text=At%20its%20core%2C%20a%20strategic,monitor%20progress%20toward%20overall%20goals</a:t>
            </a:r>
            <a:r>
              <a:rPr lang="es-ES" sz="1600" b="0" dirty="0">
                <a:solidFill>
                  <a:schemeClr val="accent1"/>
                </a:solidFill>
              </a:rPr>
              <a:t>. </a:t>
            </a:r>
            <a:endParaRPr lang="en-U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Canva</a:t>
            </a:r>
            <a:r>
              <a:rPr lang="es-ES" sz="1600" b="0" dirty="0">
                <a:solidFill>
                  <a:schemeClr val="accent1"/>
                </a:solidFill>
              </a:rPr>
              <a:t>. </a:t>
            </a:r>
            <a:r>
              <a:rPr lang="es-ES" sz="1600" b="0" dirty="0">
                <a:solidFill>
                  <a:schemeClr val="accent1"/>
                </a:solidFill>
                <a:hlinkClick r:id="rId5">
                  <a:extLst>
                    <a:ext uri="{A12FA001-AC4F-418D-AE19-62706E023703}">
                      <ahyp:hlinkClr xmlns:ahyp="http://schemas.microsoft.com/office/drawing/2018/hyperlinkcolor" val="tx"/>
                    </a:ext>
                  </a:extLst>
                </a:hlinkClick>
              </a:rPr>
              <a:t>https://www.canva.com</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Corporate</a:t>
            </a:r>
            <a:r>
              <a:rPr lang="es-ES" sz="1600" b="0" dirty="0">
                <a:solidFill>
                  <a:schemeClr val="accent1"/>
                </a:solidFill>
              </a:rPr>
              <a:t> </a:t>
            </a:r>
            <a:r>
              <a:rPr lang="es-ES" sz="1600" b="0" dirty="0" err="1">
                <a:solidFill>
                  <a:schemeClr val="accent1"/>
                </a:solidFill>
              </a:rPr>
              <a:t>Finance</a:t>
            </a:r>
            <a:r>
              <a:rPr lang="es-ES" sz="1600" b="0" dirty="0">
                <a:solidFill>
                  <a:schemeClr val="accent1"/>
                </a:solidFill>
              </a:rPr>
              <a:t> </a:t>
            </a:r>
            <a:r>
              <a:rPr lang="es-ES" sz="1600" b="0" dirty="0" err="1">
                <a:solidFill>
                  <a:schemeClr val="accent1"/>
                </a:solidFill>
              </a:rPr>
              <a:t>Institute</a:t>
            </a:r>
            <a:r>
              <a:rPr lang="es-ES" sz="1600" b="0" dirty="0">
                <a:solidFill>
                  <a:schemeClr val="accent1"/>
                </a:solidFill>
              </a:rPr>
              <a:t> </a:t>
            </a:r>
            <a:r>
              <a:rPr lang="es-ES" sz="1600" b="0" dirty="0">
                <a:solidFill>
                  <a:schemeClr val="accent1"/>
                </a:solidFill>
                <a:hlinkClick r:id="rId6">
                  <a:extLst>
                    <a:ext uri="{A12FA001-AC4F-418D-AE19-62706E023703}">
                      <ahyp:hlinkClr xmlns:ahyp="http://schemas.microsoft.com/office/drawing/2018/hyperlinkcolor" val="tx"/>
                    </a:ext>
                  </a:extLst>
                </a:hlinkClick>
              </a:rPr>
              <a:t>https://corporatefinanceinstitute.com/resources/management/pestel-analysis/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Corporate</a:t>
            </a:r>
            <a:r>
              <a:rPr lang="es-ES" sz="1600" b="0" dirty="0">
                <a:solidFill>
                  <a:schemeClr val="accent1"/>
                </a:solidFill>
              </a:rPr>
              <a:t> </a:t>
            </a:r>
            <a:r>
              <a:rPr lang="es-ES" sz="1600" b="0" dirty="0" err="1">
                <a:solidFill>
                  <a:schemeClr val="accent1"/>
                </a:solidFill>
              </a:rPr>
              <a:t>Finance</a:t>
            </a:r>
            <a:r>
              <a:rPr lang="es-ES" sz="1600" b="0" dirty="0">
                <a:solidFill>
                  <a:schemeClr val="accent1"/>
                </a:solidFill>
              </a:rPr>
              <a:t> </a:t>
            </a:r>
            <a:r>
              <a:rPr lang="es-ES" sz="1600" b="0" dirty="0" err="1">
                <a:solidFill>
                  <a:schemeClr val="accent1"/>
                </a:solidFill>
              </a:rPr>
              <a:t>Institute</a:t>
            </a:r>
            <a:r>
              <a:rPr lang="es-ES" sz="1600" b="0" dirty="0">
                <a:solidFill>
                  <a:schemeClr val="accent1"/>
                </a:solidFill>
              </a:rPr>
              <a:t>. </a:t>
            </a:r>
            <a:r>
              <a:rPr lang="en-GB" sz="1600" b="0" dirty="0">
                <a:solidFill>
                  <a:schemeClr val="accent1"/>
                </a:solidFill>
                <a:hlinkClick r:id="rId7">
                  <a:extLst>
                    <a:ext uri="{A12FA001-AC4F-418D-AE19-62706E023703}">
                      <ahyp:hlinkClr xmlns:ahyp="http://schemas.microsoft.com/office/drawing/2018/hyperlinkcolor" val="tx"/>
                    </a:ext>
                  </a:extLst>
                </a:hlinkClick>
              </a:rPr>
              <a:t>https://www.youtube.com/watch?v=noSF-R1JfGk&amp;t=4s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Investopedia</a:t>
            </a:r>
            <a:r>
              <a:rPr lang="es-ES" sz="1600" b="0" dirty="0">
                <a:solidFill>
                  <a:schemeClr val="accent1"/>
                </a:solidFill>
              </a:rPr>
              <a:t>. </a:t>
            </a:r>
            <a:r>
              <a:rPr lang="es-ES" sz="1600" b="0" dirty="0">
                <a:solidFill>
                  <a:schemeClr val="accent1"/>
                </a:solidFill>
                <a:hlinkClick r:id="rId8">
                  <a:extLst>
                    <a:ext uri="{A12FA001-AC4F-418D-AE19-62706E023703}">
                      <ahyp:hlinkClr xmlns:ahyp="http://schemas.microsoft.com/office/drawing/2018/hyperlinkcolor" val="tx"/>
                    </a:ext>
                  </a:extLst>
                </a:hlinkClick>
              </a:rPr>
              <a:t>https://www.investopedia.com/terms/p/porter.asp</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On Strategy I Visual strategist. </a:t>
            </a:r>
            <a:r>
              <a:rPr lang="en-GB" sz="1600" b="0" dirty="0">
                <a:solidFill>
                  <a:schemeClr val="accent1"/>
                </a:solidFill>
                <a:hlinkClick r:id="rId9">
                  <a:extLst>
                    <a:ext uri="{A12FA001-AC4F-418D-AE19-62706E023703}">
                      <ahyp:hlinkClr xmlns:ahyp="http://schemas.microsoft.com/office/drawing/2018/hyperlinkcolor" val="tx"/>
                    </a:ext>
                  </a:extLst>
                </a:hlinkClick>
              </a:rPr>
              <a:t>https://www.youtube.com/watch?v=MkRkBrgt2Bk</a:t>
            </a:r>
            <a:r>
              <a:rPr lang="en-GB" sz="1600" b="0" dirty="0">
                <a:solidFill>
                  <a:schemeClr val="accent1"/>
                </a:solidFill>
              </a:rPr>
              <a:t>. </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On Strategy. </a:t>
            </a:r>
            <a:r>
              <a:rPr lang="en-GB" sz="1600" b="0" dirty="0">
                <a:solidFill>
                  <a:schemeClr val="accent1"/>
                </a:solidFill>
                <a:hlinkClick r:id="rId10">
                  <a:extLst>
                    <a:ext uri="{A12FA001-AC4F-418D-AE19-62706E023703}">
                      <ahyp:hlinkClr xmlns:ahyp="http://schemas.microsoft.com/office/drawing/2018/hyperlinkcolor" val="tx"/>
                    </a:ext>
                  </a:extLst>
                </a:hlinkClick>
              </a:rPr>
              <a:t>https://www.youtube.com/watch?v=kG0ljsQKEV0</a:t>
            </a:r>
            <a:endParaRPr lang="en-GB" sz="1600" b="0" dirty="0">
              <a:solidFill>
                <a:schemeClr val="accent1"/>
              </a:solidFill>
            </a:endParaRP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730491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892791" y="339120"/>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2">
                  <a:extLst>
                    <a:ext uri="{A12FA001-AC4F-418D-AE19-62706E023703}">
                      <ahyp:hlinkClr xmlns:ahyp="http://schemas.microsoft.com/office/drawing/2018/hyperlinkcolor" val="tx"/>
                    </a:ext>
                  </a:extLst>
                </a:hlinkClick>
              </a:rPr>
              <a:t>https://roadmunk.com/guides/what-is-a-business-roadmap/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3">
                  <a:extLst>
                    <a:ext uri="{A12FA001-AC4F-418D-AE19-62706E023703}">
                      <ahyp:hlinkClr xmlns:ahyp="http://schemas.microsoft.com/office/drawing/2018/hyperlinkcolor" val="tx"/>
                    </a:ext>
                  </a:extLst>
                </a:hlinkClick>
              </a:rPr>
              <a:t>https://roadmunk.com/roadmap-templates/strategic-roadmap/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Roadmunk</a:t>
            </a:r>
            <a:r>
              <a:rPr lang="es-ES" sz="1600" b="0" dirty="0">
                <a:solidFill>
                  <a:schemeClr val="accent1"/>
                </a:solidFill>
              </a:rPr>
              <a:t>. </a:t>
            </a:r>
            <a:r>
              <a:rPr lang="es-ES" sz="1600" b="0" dirty="0">
                <a:solidFill>
                  <a:schemeClr val="accent1"/>
                </a:solidFill>
                <a:hlinkClick r:id="rId4">
                  <a:extLst>
                    <a:ext uri="{A12FA001-AC4F-418D-AE19-62706E023703}">
                      <ahyp:hlinkClr xmlns:ahyp="http://schemas.microsoft.com/office/drawing/2018/hyperlinkcolor" val="tx"/>
                    </a:ext>
                  </a:extLst>
                </a:hlinkClick>
              </a:rPr>
              <a:t>https://roadmunk.com/guides/business-roadmap-examples/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Santander. </a:t>
            </a:r>
            <a:r>
              <a:rPr lang="es-ES" sz="1600" b="0" dirty="0">
                <a:solidFill>
                  <a:schemeClr val="accent1"/>
                </a:solidFill>
                <a:hlinkClick r:id="rId5">
                  <a:extLst>
                    <a:ext uri="{A12FA001-AC4F-418D-AE19-62706E023703}">
                      <ahyp:hlinkClr xmlns:ahyp="http://schemas.microsoft.com/office/drawing/2018/hyperlinkcolor" val="tx"/>
                    </a:ext>
                  </a:extLst>
                </a:hlinkClick>
              </a:rPr>
              <a:t>https://www.santanderopenacademy.com/en/blog/porter-s-5-forces.html</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Trenza Ana. </a:t>
            </a:r>
            <a:r>
              <a:rPr lang="es-ES" sz="1600" b="0" dirty="0">
                <a:solidFill>
                  <a:schemeClr val="accent1"/>
                </a:solidFill>
                <a:hlinkClick r:id="rId6">
                  <a:extLst>
                    <a:ext uri="{A12FA001-AC4F-418D-AE19-62706E023703}">
                      <ahyp:hlinkClr xmlns:ahyp="http://schemas.microsoft.com/office/drawing/2018/hyperlinkcolor" val="tx"/>
                    </a:ext>
                  </a:extLst>
                </a:hlinkClick>
              </a:rPr>
              <a:t>https</a:t>
            </a:r>
            <a:r>
              <a:rPr lang="es-ES" sz="1600" b="0" dirty="0">
                <a:solidFill>
                  <a:schemeClr val="accent1"/>
                </a:solidFill>
                <a:latin typeface="Raleway"/>
                <a:hlinkClick r:id="rId6">
                  <a:extLst>
                    <a:ext uri="{A12FA001-AC4F-418D-AE19-62706E023703}">
                      <ahyp:hlinkClr xmlns:ahyp="http://schemas.microsoft.com/office/drawing/2018/hyperlinkcolor" val="tx"/>
                    </a:ext>
                  </a:extLst>
                </a:hlinkClick>
              </a:rPr>
              <a:t>://www.youtube.com/watch?v=hyQIW7hRbv0</a:t>
            </a: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39584240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it-IT" sz="3400" dirty="0"/>
              <a:t>More to explore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610668"/>
            <a:ext cx="11194507" cy="6008914"/>
          </a:xfrm>
        </p:spPr>
        <p:txBody>
          <a:bodyPr vert="horz" lIns="91440" tIns="45720" rIns="91440" bIns="45720" rtlCol="0" anchor="t">
            <a:normAutofit lnSpcReduction="10000"/>
          </a:bodyPr>
          <a:lstStyle/>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Your Mission, Vision, and Values (with Examples)</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2">
                  <a:extLst>
                    <a:ext uri="{A12FA001-AC4F-418D-AE19-62706E023703}">
                      <ahyp:hlinkClr xmlns:ahyp="http://schemas.microsoft.com/office/drawing/2018/hyperlinkcolor" val="tx"/>
                    </a:ext>
                  </a:extLst>
                </a:hlinkClick>
              </a:rPr>
              <a:t>https://www.youtube.com/watch?v=Z4_YNeVsZhw</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s-ES" sz="1600" dirty="0">
              <a:solidFill>
                <a:schemeClr val="accent1"/>
              </a:solidFill>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How to Create a Vision Statement That Inspires</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3">
                  <a:extLst>
                    <a:ext uri="{A12FA001-AC4F-418D-AE19-62706E023703}">
                      <ahyp:hlinkClr xmlns:ahyp="http://schemas.microsoft.com/office/drawing/2018/hyperlinkcolor" val="tx"/>
                    </a:ext>
                  </a:extLst>
                </a:hlinkClick>
              </a:rPr>
              <a:t>https://www.youtube.com/watch?v=dZShbB59giM</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n-US" sz="1600" b="0" i="0" u="none" strike="noStrike" kern="1200" cap="none" spc="0" normalizeH="0" baseline="0" noProof="0" dirty="0">
              <a:ln>
                <a:noFill/>
              </a:ln>
              <a:solidFill>
                <a:schemeClr val="accent1"/>
              </a:solidFill>
              <a:effectLst/>
              <a:uLnTx/>
              <a:uFillTx/>
              <a:latin typeface="Raleway"/>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The Mission, Vision, and Values statements: </a:t>
            </a:r>
            <a:r>
              <a:rPr kumimoji="0" lang="sl-SI" sz="1600" b="0" i="0" u="none" strike="noStrike" kern="1200" cap="none" spc="0" normalizeH="0" baseline="0" noProof="0" dirty="0">
                <a:ln>
                  <a:noFill/>
                </a:ln>
                <a:solidFill>
                  <a:schemeClr val="accent1"/>
                </a:solidFill>
                <a:effectLst/>
                <a:uLnTx/>
                <a:uFillTx/>
                <a:latin typeface="Raleway"/>
                <a:ea typeface="+mn-ea"/>
                <a:cs typeface="+mn-cs"/>
              </a:rPr>
              <a:t>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4">
                  <a:extLst>
                    <a:ext uri="{A12FA001-AC4F-418D-AE19-62706E023703}">
                      <ahyp:hlinkClr xmlns:ahyp="http://schemas.microsoft.com/office/drawing/2018/hyperlinkcolor" val="tx"/>
                    </a:ext>
                  </a:extLst>
                </a:hlinkClick>
              </a:rPr>
              <a:t>https://www.youtube.com/watch?v=8wem6FZAucw</a:t>
            </a:r>
            <a:r>
              <a:rPr kumimoji="0" lang="en-US" sz="1600" b="0" i="0" u="none" strike="noStrike" kern="1200" cap="none" spc="0" normalizeH="0" baseline="0" noProof="0" dirty="0">
                <a:ln>
                  <a:noFill/>
                </a:ln>
                <a:solidFill>
                  <a:schemeClr val="accent1"/>
                </a:solidFill>
                <a:effectLst/>
                <a:uLnTx/>
                <a:uFillTx/>
                <a:latin typeface="Raleway"/>
                <a:ea typeface="+mn-ea"/>
                <a:cs typeface="+mn-cs"/>
              </a:rPr>
              <a:t> </a:t>
            </a:r>
            <a:endParaRPr lang="en-US" sz="1600" b="0" i="0" u="none" strike="noStrike" kern="1200" cap="none" spc="0" normalizeH="0" baseline="0" noProof="0" dirty="0">
              <a:ln>
                <a:noFill/>
              </a:ln>
              <a:solidFill>
                <a:schemeClr val="accent1"/>
              </a:solidFill>
              <a:effectLst/>
              <a:uLnTx/>
              <a:uFillTx/>
              <a:latin typeface="Raleway"/>
            </a:endParaRPr>
          </a:p>
          <a:p>
            <a:pPr marL="285750" indent="-285750">
              <a:lnSpc>
                <a:spcPct val="150000"/>
              </a:lnSpc>
              <a:buFont typeface="Courier New" panose="02070309020205020404" pitchFamily="49" charset="0"/>
              <a:buChar char="o"/>
            </a:pPr>
            <a:r>
              <a:rPr lang="en-US" sz="1600" b="0" dirty="0">
                <a:solidFill>
                  <a:schemeClr val="accent1"/>
                </a:solidFill>
              </a:rPr>
              <a:t>Introduction to the Business Model Canvas</a:t>
            </a:r>
            <a:r>
              <a:rPr lang="sl-SI" sz="1600" b="0" dirty="0">
                <a:solidFill>
                  <a:schemeClr val="accent1"/>
                </a:solidFill>
              </a:rPr>
              <a:t>: </a:t>
            </a:r>
            <a:r>
              <a:rPr lang="sl-SI" sz="1600" b="0" dirty="0">
                <a:solidFill>
                  <a:schemeClr val="accent1"/>
                </a:solidFill>
                <a:hlinkClick r:id="rId5">
                  <a:extLst>
                    <a:ext uri="{A12FA001-AC4F-418D-AE19-62706E023703}">
                      <ahyp:hlinkClr xmlns:ahyp="http://schemas.microsoft.com/office/drawing/2018/hyperlinkcolor" val="tx"/>
                    </a:ext>
                  </a:extLst>
                </a:hlinkClick>
              </a:rPr>
              <a:t>https://www.youtube.com/watch?v=I8nwNcCfyig</a:t>
            </a:r>
            <a:r>
              <a:rPr lang="en-US" sz="1600" b="0" dirty="0">
                <a:solidFill>
                  <a:schemeClr val="accent1"/>
                </a:solidFill>
              </a:rPr>
              <a:t>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The Business Model Canvas - 9 Steps to Creating a Successful Business Model - Startup Tips</a:t>
            </a:r>
            <a:r>
              <a:rPr lang="sl-SI" sz="1600" b="0" dirty="0">
                <a:solidFill>
                  <a:schemeClr val="accent1"/>
                </a:solidFill>
              </a:rPr>
              <a:t>: </a:t>
            </a:r>
            <a:r>
              <a:rPr lang="sl-SI" sz="1600" b="0" dirty="0">
                <a:solidFill>
                  <a:schemeClr val="accent1"/>
                </a:solidFill>
                <a:hlinkClick r:id="rId6">
                  <a:extLst>
                    <a:ext uri="{A12FA001-AC4F-418D-AE19-62706E023703}">
                      <ahyp:hlinkClr xmlns:ahyp="http://schemas.microsoft.com/office/drawing/2018/hyperlinkcolor" val="tx"/>
                    </a:ext>
                  </a:extLst>
                </a:hlinkClick>
              </a:rPr>
              <a:t>https://www.youtube.com/watch?v=IP0cUBWTgpY</a:t>
            </a:r>
            <a:r>
              <a:rPr lang="en-US" sz="1600" b="0" dirty="0">
                <a:solidFill>
                  <a:schemeClr val="accent1"/>
                </a:solidFill>
              </a:rPr>
              <a:t>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McDonald's Business Model Explained in 4 minutes (using the Business Model Canvas)</a:t>
            </a:r>
            <a:r>
              <a:rPr lang="sl-SI" sz="1600" b="0" dirty="0">
                <a:solidFill>
                  <a:schemeClr val="accent1"/>
                </a:solidFill>
              </a:rPr>
              <a:t>: </a:t>
            </a:r>
            <a:r>
              <a:rPr lang="sl-SI" sz="1600" b="0" dirty="0">
                <a:solidFill>
                  <a:schemeClr val="accent1"/>
                </a:solidFill>
                <a:hlinkClick r:id="rId7">
                  <a:extLst>
                    <a:ext uri="{A12FA001-AC4F-418D-AE19-62706E023703}">
                      <ahyp:hlinkClr xmlns:ahyp="http://schemas.microsoft.com/office/drawing/2018/hyperlinkcolor" val="tx"/>
                    </a:ext>
                  </a:extLst>
                </a:hlinkClick>
              </a:rPr>
              <a:t>https://www.youtube.com/watch?v=AdwBgD4cmko</a:t>
            </a:r>
            <a:r>
              <a:rPr lang="en-US" sz="1600" b="0" dirty="0">
                <a:solidFill>
                  <a:schemeClr val="accent1"/>
                </a:solidFill>
              </a:rPr>
              <a:t> </a:t>
            </a:r>
            <a:endParaRPr lang="es-ES"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Murray, A., &amp; </a:t>
            </a:r>
            <a:r>
              <a:rPr lang="en-US" sz="1600" b="0" dirty="0" err="1">
                <a:solidFill>
                  <a:schemeClr val="accent1"/>
                </a:solidFill>
              </a:rPr>
              <a:t>Scuotto</a:t>
            </a:r>
            <a:r>
              <a:rPr lang="en-US" sz="1600" b="0" dirty="0">
                <a:solidFill>
                  <a:schemeClr val="accent1"/>
                </a:solidFill>
              </a:rPr>
              <a:t>, V. (2016). The business model canvas. </a:t>
            </a:r>
            <a:r>
              <a:rPr lang="en-US" sz="1600" b="0" i="1" dirty="0" err="1">
                <a:solidFill>
                  <a:schemeClr val="accent1"/>
                </a:solidFill>
              </a:rPr>
              <a:t>Symphonya</a:t>
            </a:r>
            <a:r>
              <a:rPr lang="en-US" sz="1600" b="0" i="1" dirty="0">
                <a:solidFill>
                  <a:schemeClr val="accent1"/>
                </a:solidFill>
              </a:rPr>
              <a:t>. Emerging Issues in Management</a:t>
            </a:r>
            <a:r>
              <a:rPr lang="en-US" sz="1600" b="0" dirty="0">
                <a:solidFill>
                  <a:schemeClr val="accent1"/>
                </a:solidFill>
              </a:rPr>
              <a:t>, 94–109. </a:t>
            </a:r>
            <a:r>
              <a:rPr lang="en-US" sz="1600" b="0" dirty="0">
                <a:solidFill>
                  <a:schemeClr val="accent1"/>
                </a:solidFill>
                <a:hlinkClick r:id="rId8">
                  <a:extLst>
                    <a:ext uri="{A12FA001-AC4F-418D-AE19-62706E023703}">
                      <ahyp:hlinkClr xmlns:ahyp="http://schemas.microsoft.com/office/drawing/2018/hyperlinkcolor" val="tx"/>
                    </a:ext>
                  </a:extLst>
                </a:hlinkClick>
              </a:rPr>
              <a:t>https://doi.org/10.4468/2015.3.13murray.scuotto</a:t>
            </a:r>
            <a:r>
              <a:rPr lang="en-US" sz="1600" b="0" dirty="0">
                <a:solidFill>
                  <a:schemeClr val="accent1"/>
                </a:solidFill>
              </a:rPr>
              <a:t> </a:t>
            </a:r>
            <a:endParaRPr lang="sl-SI" sz="160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Scott, J. T. (2017). The Entrepreneur’s Guide to Building a Successful Business. EFMD. </a:t>
            </a:r>
            <a:r>
              <a:rPr lang="en-US" sz="1600" b="0" dirty="0">
                <a:solidFill>
                  <a:schemeClr val="accent1"/>
                </a:solidFill>
                <a:hlinkClick r:id="rId9">
                  <a:extLst>
                    <a:ext uri="{A12FA001-AC4F-418D-AE19-62706E023703}">
                      <ahyp:hlinkClr xmlns:ahyp="http://schemas.microsoft.com/office/drawing/2018/hyperlinkcolor" val="tx"/>
                    </a:ext>
                  </a:extLst>
                </a:hlinkClick>
              </a:rPr>
              <a:t>https://www.researchgate.net/profile/Jonathan-Scott-19/publication/347947879_The_Entrepreneur's_Guide_to_Building_a_Successful_Business_2018/links/601fd584299bf1cc26ac728b/The-Entrepreneurs-Guide-to-Building-a-Successful-Business-2018.pdf</a:t>
            </a:r>
            <a:r>
              <a:rPr lang="en-US" sz="1600" b="0" dirty="0">
                <a:solidFill>
                  <a:schemeClr val="accent1"/>
                </a:solidFill>
              </a:rPr>
              <a:t> </a:t>
            </a:r>
            <a:endParaRPr lang="sl-SI" sz="16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61623514"/>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http://schemas.microsoft.com/office/2006/metadata/properties"/>
    <ds:schemaRef ds:uri="http://schemas.microsoft.com/office/2006/documentManagement/types"/>
    <ds:schemaRef ds:uri="http://purl.org/dc/dcmitype/"/>
    <ds:schemaRef ds:uri="http://schemas.microsoft.com/office/infopath/2007/PartnerControls"/>
    <ds:schemaRef ds:uri="http://purl.org/dc/terms/"/>
    <ds:schemaRef ds:uri="http://schemas.openxmlformats.org/package/2006/metadata/core-properties"/>
    <ds:schemaRef ds:uri="984ff08c-af25-4174-ad80-e934fe4fddf1"/>
    <ds:schemaRef ds:uri="http://www.w3.org/XML/1998/namespace"/>
    <ds:schemaRef ds:uri="http://purl.org/dc/elements/1.1/"/>
  </ds:schemaRefs>
</ds:datastoreItem>
</file>

<file path=customXml/itemProps2.xml><?xml version="1.0" encoding="utf-8"?>
<ds:datastoreItem xmlns:ds="http://schemas.openxmlformats.org/officeDocument/2006/customXml" ds:itemID="{F4F65649-2FA3-4FC2-8BBB-D5BA70E0723D}">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95</TotalTime>
  <Words>10154</Words>
  <Application>Microsoft Office PowerPoint</Application>
  <PresentationFormat>Widescreen</PresentationFormat>
  <Paragraphs>846</Paragraphs>
  <Slides>99</Slides>
  <Notes>3</Notes>
  <HiddenSlides>0</HiddenSlides>
  <MMClips>2</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99</vt:i4>
      </vt:variant>
    </vt:vector>
  </HeadingPairs>
  <TitlesOfParts>
    <vt:vector size="113" baseType="lpstr">
      <vt:lpstr>Aptos</vt:lpstr>
      <vt:lpstr>Arial</vt:lpstr>
      <vt:lpstr>Calibri</vt:lpstr>
      <vt:lpstr>Courier New</vt:lpstr>
      <vt:lpstr>Frutiger-Roman</vt:lpstr>
      <vt:lpstr>Raleway</vt:lpstr>
      <vt:lpstr>Raleway </vt:lpstr>
      <vt:lpstr>Raleway Medium</vt:lpstr>
      <vt:lpstr>Raleway SemiBold</vt:lpstr>
      <vt:lpstr>Segoe UI</vt:lpstr>
      <vt:lpstr>TT Firs Neue</vt:lpstr>
      <vt:lpstr>Webdings</vt:lpstr>
      <vt:lpstr>Tema de Office</vt:lpstr>
      <vt:lpstr>Tema de Office</vt:lpstr>
      <vt:lpstr>Business Planning &amp; Strategy</vt:lpstr>
      <vt:lpstr>Aim of the unit</vt:lpstr>
      <vt:lpstr>Learning outcomes of this unit</vt:lpstr>
      <vt:lpstr>1°: Sustainable innovation culture in the company: Vision, mission, and values </vt:lpstr>
      <vt:lpstr>The Role of Vision, Mission, and Values</vt:lpstr>
      <vt:lpstr>The role of vision, mission, and values</vt:lpstr>
      <vt:lpstr>Vision Statement</vt:lpstr>
      <vt:lpstr>Vision Statement</vt:lpstr>
      <vt:lpstr>Crafting a Vision Statement</vt:lpstr>
      <vt:lpstr>Mission Statement</vt:lpstr>
      <vt:lpstr>Mission Statement</vt:lpstr>
      <vt:lpstr>Crafting a Mission Statement</vt:lpstr>
      <vt:lpstr>Crafting a Mission Statement</vt:lpstr>
      <vt:lpstr>Core Values</vt:lpstr>
      <vt:lpstr>Core Values</vt:lpstr>
      <vt:lpstr>Establishing Core Values</vt:lpstr>
      <vt:lpstr>Aligning Vision, Mission, and Values</vt:lpstr>
      <vt:lpstr>Aligning Vision, Mission, and Values</vt:lpstr>
      <vt:lpstr>Aligning Vision, Mission, and Values</vt:lpstr>
      <vt:lpstr>Aligning Vision, Mission, and Values</vt:lpstr>
      <vt:lpstr>Embedding Innovation into Culture</vt:lpstr>
      <vt:lpstr>Strategies to Integrate Innovation into the Company Culture</vt:lpstr>
      <vt:lpstr>Role of Leadership in Fostering Innovation</vt:lpstr>
      <vt:lpstr>Sustaining an Innovation Culture</vt:lpstr>
      <vt:lpstr>PowerPoint Presentation</vt:lpstr>
      <vt:lpstr>PowerPoint Presentation</vt:lpstr>
      <vt:lpstr>2°: Building a Winning Business Model Canvas</vt:lpstr>
      <vt:lpstr>What is a Business Model Canvas?</vt:lpstr>
      <vt:lpstr>What is a Business Model Canvas?</vt:lpstr>
      <vt:lpstr>1. Customer Segments</vt:lpstr>
      <vt:lpstr>1. Customer Segments</vt:lpstr>
      <vt:lpstr>2. Value Propositions</vt:lpstr>
      <vt:lpstr>2. Value Propositions</vt:lpstr>
      <vt:lpstr>2. Value Propositions</vt:lpstr>
      <vt:lpstr>3. Channels</vt:lpstr>
      <vt:lpstr>3. Channels</vt:lpstr>
      <vt:lpstr>4. Customer Relationships</vt:lpstr>
      <vt:lpstr>4. Customer Relationships</vt:lpstr>
      <vt:lpstr>4. Customer Relationships</vt:lpstr>
      <vt:lpstr>5. Revenue Streams</vt:lpstr>
      <vt:lpstr>5. Revenue Streams</vt:lpstr>
      <vt:lpstr>5. Revenue Streams</vt:lpstr>
      <vt:lpstr>6. Key Resources</vt:lpstr>
      <vt:lpstr>6. Key Resources</vt:lpstr>
      <vt:lpstr>7. Key Activities</vt:lpstr>
      <vt:lpstr>7. Key Activities</vt:lpstr>
      <vt:lpstr>8. Key Partnerships</vt:lpstr>
      <vt:lpstr>8. Key Partnerships</vt:lpstr>
      <vt:lpstr>9. Cost Structure</vt:lpstr>
      <vt:lpstr>9. Cost Structure</vt:lpstr>
      <vt:lpstr>Completing the Business Model Canvas</vt:lpstr>
      <vt:lpstr>Completing the Business Model Canvas</vt:lpstr>
      <vt:lpstr>Completing the Business Model Canvas</vt:lpstr>
      <vt:lpstr>PowerPoint Presentation</vt:lpstr>
      <vt:lpstr>PowerPoint Presentation</vt:lpstr>
      <vt:lpstr>3°: Strategic roadmapping and action planning</vt:lpstr>
      <vt:lpstr>Key Aspects of the Strategic Roadmapping</vt:lpstr>
      <vt:lpstr>Key Aspects of the Strategic Roadmapping</vt:lpstr>
      <vt:lpstr>PowerPoint Presentation</vt:lpstr>
      <vt:lpstr>PowerPoint Presentation</vt:lpstr>
      <vt:lpstr>1. Mission, Vision and Values</vt:lpstr>
      <vt:lpstr>1. Mission, Vision and Values</vt:lpstr>
      <vt:lpstr>PowerPoint Presentation</vt:lpstr>
      <vt:lpstr>PowerPoint Presentation</vt:lpstr>
      <vt:lpstr>2. Internal and External Analysis and Competition</vt:lpstr>
      <vt:lpstr>2. Internal and External Analysis and Concurrence</vt:lpstr>
      <vt:lpstr>2. Internal and External Analysis and Concurrence</vt:lpstr>
      <vt:lpstr>2. Internal and External Analysis and Concurrence</vt:lpstr>
      <vt:lpstr>PowerPoint Presentation</vt:lpstr>
      <vt:lpstr>2. Internal and External Analysis and Concurrence</vt:lpstr>
      <vt:lpstr>2. Internal and External Analysis and Concurrence</vt:lpstr>
      <vt:lpstr>2. Internal and External Analysis and Concurrence</vt:lpstr>
      <vt:lpstr>PowerPoint Presentation</vt:lpstr>
      <vt:lpstr>2. Internal and External Analysis and Concurrence</vt:lpstr>
      <vt:lpstr>2. Internal and External Analysis and Concurrence</vt:lpstr>
      <vt:lpstr>2. Internal and External Analysis and Concurrence</vt:lpstr>
      <vt:lpstr>PowerPoint Presentation</vt:lpstr>
      <vt:lpstr>2. Internal and External Analysis and Concurrence</vt:lpstr>
      <vt:lpstr>Make your own competitor analysis</vt:lpstr>
      <vt:lpstr>3. Objectives and Strategy </vt:lpstr>
      <vt:lpstr>PowerPoint Presentation</vt:lpstr>
      <vt:lpstr>PowerPoint Presentation</vt:lpstr>
      <vt:lpstr>PowerPoint Presentation</vt:lpstr>
      <vt:lpstr>4. Implementation and Control </vt:lpstr>
      <vt:lpstr>4. Implementation and Control</vt:lpstr>
      <vt:lpstr>5. Action Plan  </vt:lpstr>
      <vt:lpstr>5. Action Plan</vt:lpstr>
      <vt:lpstr>5. Action Plan</vt:lpstr>
      <vt:lpstr>PowerPoint Presentation</vt:lpstr>
      <vt:lpstr>PowerPoint Presentation</vt:lpstr>
      <vt:lpstr>PowerPoint Presentation</vt:lpstr>
      <vt:lpstr>PowerPoint Presentation</vt:lpstr>
      <vt:lpstr>PowerPoint Presentation</vt:lpstr>
      <vt:lpstr>Sources used to create this unit </vt:lpstr>
      <vt:lpstr>PowerPoint Presentation</vt:lpstr>
      <vt:lpstr>PowerPoint Presentation</vt:lpstr>
      <vt:lpstr>PowerPoint Presentation</vt:lpstr>
      <vt:lpstr>More to explore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Nikos Passatoglou</cp:lastModifiedBy>
  <cp:revision>156</cp:revision>
  <dcterms:created xsi:type="dcterms:W3CDTF">2023-12-21T13:42:43Z</dcterms:created>
  <dcterms:modified xsi:type="dcterms:W3CDTF">2025-06-23T10:08:18Z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