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2" r:id="rId5"/>
  </p:sldMasterIdLst>
  <p:sldIdLst>
    <p:sldId id="303" r:id="rId6"/>
    <p:sldId id="257" r:id="rId7"/>
    <p:sldId id="258" r:id="rId8"/>
    <p:sldId id="262" r:id="rId9"/>
    <p:sldId id="264" r:id="rId10"/>
    <p:sldId id="271" r:id="rId11"/>
    <p:sldId id="301" r:id="rId12"/>
    <p:sldId id="273" r:id="rId13"/>
    <p:sldId id="300" r:id="rId14"/>
    <p:sldId id="276" r:id="rId15"/>
    <p:sldId id="272" r:id="rId16"/>
    <p:sldId id="304" r:id="rId17"/>
    <p:sldId id="280" r:id="rId18"/>
    <p:sldId id="281" r:id="rId19"/>
    <p:sldId id="288" r:id="rId20"/>
    <p:sldId id="289" r:id="rId21"/>
    <p:sldId id="312" r:id="rId22"/>
    <p:sldId id="284" r:id="rId23"/>
    <p:sldId id="285" r:id="rId24"/>
    <p:sldId id="286" r:id="rId25"/>
    <p:sldId id="287" r:id="rId26"/>
    <p:sldId id="305" r:id="rId27"/>
    <p:sldId id="313" r:id="rId28"/>
    <p:sldId id="292" r:id="rId29"/>
    <p:sldId id="296" r:id="rId30"/>
    <p:sldId id="293" r:id="rId31"/>
    <p:sldId id="294" r:id="rId32"/>
    <p:sldId id="297" r:id="rId33"/>
    <p:sldId id="298" r:id="rId34"/>
    <p:sldId id="307" r:id="rId35"/>
    <p:sldId id="306" r:id="rId36"/>
    <p:sldId id="295" r:id="rId37"/>
    <p:sldId id="302" r:id="rId38"/>
    <p:sldId id="311" r:id="rId39"/>
    <p:sldId id="309" r:id="rId40"/>
    <p:sldId id="310" r:id="rId41"/>
    <p:sldId id="274" r:id="rId42"/>
    <p:sldId id="275" r:id="rId43"/>
    <p:sldId id="299" r:id="rId44"/>
    <p:sldId id="263"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BDF9839-540E-4DF8-9261-B9E7CEE1CC8A}" v="1" dt="2025-01-30T08:16:21.20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0" d="100"/>
          <a:sy n="70" d="100"/>
        </p:scale>
        <p:origin x="501"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theme" Target="theme/theme1.xml"/><Relationship Id="rId8" Type="http://schemas.openxmlformats.org/officeDocument/2006/relationships/slide" Target="slides/slide3.xml"/><Relationship Id="rId51"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po_38" userId="S::epo_38_jogroup.eu#ext#@dobasi.onmicrosoft.com::66d8512a-8ddf-40e0-bce7-ad06085cc67f" providerId="AD" clId="Web-{898B87E7-FF99-C31B-A13E-0743505EDF85}"/>
    <pc:docChg chg="modSld">
      <pc:chgData name="epo_38" userId="S::epo_38_jogroup.eu#ext#@dobasi.onmicrosoft.com::66d8512a-8ddf-40e0-bce7-ad06085cc67f" providerId="AD" clId="Web-{898B87E7-FF99-C31B-A13E-0743505EDF85}" dt="2024-12-16T16:36:18.057" v="301" actId="1076"/>
      <pc:docMkLst>
        <pc:docMk/>
      </pc:docMkLst>
      <pc:sldChg chg="modSp">
        <pc:chgData name="epo_38" userId="S::epo_38_jogroup.eu#ext#@dobasi.onmicrosoft.com::66d8512a-8ddf-40e0-bce7-ad06085cc67f" providerId="AD" clId="Web-{898B87E7-FF99-C31B-A13E-0743505EDF85}" dt="2024-12-16T16:23:08.938" v="147" actId="1076"/>
        <pc:sldMkLst>
          <pc:docMk/>
          <pc:sldMk cId="2591287154" sldId="258"/>
        </pc:sldMkLst>
        <pc:spChg chg="mod">
          <ac:chgData name="epo_38" userId="S::epo_38_jogroup.eu#ext#@dobasi.onmicrosoft.com::66d8512a-8ddf-40e0-bce7-ad06085cc67f" providerId="AD" clId="Web-{898B87E7-FF99-C31B-A13E-0743505EDF85}" dt="2024-12-16T16:23:07.579" v="146" actId="1076"/>
          <ac:spMkLst>
            <pc:docMk/>
            <pc:sldMk cId="2591287154" sldId="258"/>
            <ac:spMk id="5" creationId="{DCBDD218-F9D7-4922-0A12-8A66E5903877}"/>
          </ac:spMkLst>
        </pc:spChg>
        <pc:spChg chg="mod">
          <ac:chgData name="epo_38" userId="S::epo_38_jogroup.eu#ext#@dobasi.onmicrosoft.com::66d8512a-8ddf-40e0-bce7-ad06085cc67f" providerId="AD" clId="Web-{898B87E7-FF99-C31B-A13E-0743505EDF85}" dt="2024-12-16T16:23:08.938" v="147" actId="1076"/>
          <ac:spMkLst>
            <pc:docMk/>
            <pc:sldMk cId="2591287154" sldId="258"/>
            <ac:spMk id="6" creationId="{0CC214A9-B65D-FDF1-7616-D8081C944C60}"/>
          </ac:spMkLst>
        </pc:spChg>
      </pc:sldChg>
      <pc:sldChg chg="modSp">
        <pc:chgData name="epo_38" userId="S::epo_38_jogroup.eu#ext#@dobasi.onmicrosoft.com::66d8512a-8ddf-40e0-bce7-ad06085cc67f" providerId="AD" clId="Web-{898B87E7-FF99-C31B-A13E-0743505EDF85}" dt="2024-12-16T16:24:05.409" v="152" actId="20577"/>
        <pc:sldMkLst>
          <pc:docMk/>
          <pc:sldMk cId="2622686270" sldId="262"/>
        </pc:sldMkLst>
        <pc:spChg chg="mod">
          <ac:chgData name="epo_38" userId="S::epo_38_jogroup.eu#ext#@dobasi.onmicrosoft.com::66d8512a-8ddf-40e0-bce7-ad06085cc67f" providerId="AD" clId="Web-{898B87E7-FF99-C31B-A13E-0743505EDF85}" dt="2024-12-16T16:24:05.409" v="152" actId="20577"/>
          <ac:spMkLst>
            <pc:docMk/>
            <pc:sldMk cId="2622686270" sldId="262"/>
            <ac:spMk id="2" creationId="{50ABC507-E7F2-965E-C444-0827B238DD41}"/>
          </ac:spMkLst>
        </pc:spChg>
        <pc:spChg chg="mod">
          <ac:chgData name="epo_38" userId="S::epo_38_jogroup.eu#ext#@dobasi.onmicrosoft.com::66d8512a-8ddf-40e0-bce7-ad06085cc67f" providerId="AD" clId="Web-{898B87E7-FF99-C31B-A13E-0743505EDF85}" dt="2024-12-16T16:23:55.924" v="149" actId="20577"/>
          <ac:spMkLst>
            <pc:docMk/>
            <pc:sldMk cId="2622686270" sldId="262"/>
            <ac:spMk id="8" creationId="{744F0D38-A291-0073-2C87-B6F7C7DA5F9D}"/>
          </ac:spMkLst>
        </pc:spChg>
      </pc:sldChg>
      <pc:sldChg chg="modSp">
        <pc:chgData name="epo_38" userId="S::epo_38_jogroup.eu#ext#@dobasi.onmicrosoft.com::66d8512a-8ddf-40e0-bce7-ad06085cc67f" providerId="AD" clId="Web-{898B87E7-FF99-C31B-A13E-0743505EDF85}" dt="2024-12-16T16:36:18.057" v="301" actId="1076"/>
        <pc:sldMkLst>
          <pc:docMk/>
          <pc:sldMk cId="361623514" sldId="263"/>
        </pc:sldMkLst>
        <pc:spChg chg="mod">
          <ac:chgData name="epo_38" userId="S::epo_38_jogroup.eu#ext#@dobasi.onmicrosoft.com::66d8512a-8ddf-40e0-bce7-ad06085cc67f" providerId="AD" clId="Web-{898B87E7-FF99-C31B-A13E-0743505EDF85}" dt="2024-12-16T16:21:14.201" v="134" actId="20577"/>
          <ac:spMkLst>
            <pc:docMk/>
            <pc:sldMk cId="361623514" sldId="263"/>
            <ac:spMk id="2" creationId="{6F188D67-A4FD-5D9C-E738-1C70F902003D}"/>
          </ac:spMkLst>
        </pc:spChg>
        <pc:spChg chg="mod">
          <ac:chgData name="epo_38" userId="S::epo_38_jogroup.eu#ext#@dobasi.onmicrosoft.com::66d8512a-8ddf-40e0-bce7-ad06085cc67f" providerId="AD" clId="Web-{898B87E7-FF99-C31B-A13E-0743505EDF85}" dt="2024-12-16T16:36:18.057" v="301" actId="1076"/>
          <ac:spMkLst>
            <pc:docMk/>
            <pc:sldMk cId="361623514" sldId="263"/>
            <ac:spMk id="3" creationId="{2F5A40CF-DD24-6590-A30B-3E7EA8E3796C}"/>
          </ac:spMkLst>
        </pc:spChg>
      </pc:sldChg>
      <pc:sldChg chg="modSp">
        <pc:chgData name="epo_38" userId="S::epo_38_jogroup.eu#ext#@dobasi.onmicrosoft.com::66d8512a-8ddf-40e0-bce7-ad06085cc67f" providerId="AD" clId="Web-{898B87E7-FF99-C31B-A13E-0743505EDF85}" dt="2024-12-16T16:25:17.443" v="157" actId="1076"/>
        <pc:sldMkLst>
          <pc:docMk/>
          <pc:sldMk cId="2836730832" sldId="264"/>
        </pc:sldMkLst>
        <pc:spChg chg="mod">
          <ac:chgData name="epo_38" userId="S::epo_38_jogroup.eu#ext#@dobasi.onmicrosoft.com::66d8512a-8ddf-40e0-bce7-ad06085cc67f" providerId="AD" clId="Web-{898B87E7-FF99-C31B-A13E-0743505EDF85}" dt="2024-12-16T16:25:11.067" v="156" actId="20577"/>
          <ac:spMkLst>
            <pc:docMk/>
            <pc:sldMk cId="2836730832" sldId="264"/>
            <ac:spMk id="3" creationId="{3FA24321-240E-937E-F076-EEE551D6E689}"/>
          </ac:spMkLst>
        </pc:spChg>
        <pc:spChg chg="mod">
          <ac:chgData name="epo_38" userId="S::epo_38_jogroup.eu#ext#@dobasi.onmicrosoft.com::66d8512a-8ddf-40e0-bce7-ad06085cc67f" providerId="AD" clId="Web-{898B87E7-FF99-C31B-A13E-0743505EDF85}" dt="2024-12-16T16:25:17.443" v="157" actId="1076"/>
          <ac:spMkLst>
            <pc:docMk/>
            <pc:sldMk cId="2836730832" sldId="264"/>
            <ac:spMk id="5" creationId="{B662C0C1-9334-6EBE-F622-55457612399E}"/>
          </ac:spMkLst>
        </pc:spChg>
      </pc:sldChg>
      <pc:sldChg chg="modSp">
        <pc:chgData name="epo_38" userId="S::epo_38_jogroup.eu#ext#@dobasi.onmicrosoft.com::66d8512a-8ddf-40e0-bce7-ad06085cc67f" providerId="AD" clId="Web-{898B87E7-FF99-C31B-A13E-0743505EDF85}" dt="2024-12-16T16:25:42.787" v="162" actId="1076"/>
        <pc:sldMkLst>
          <pc:docMk/>
          <pc:sldMk cId="3431805615" sldId="271"/>
        </pc:sldMkLst>
        <pc:spChg chg="mod">
          <ac:chgData name="epo_38" userId="S::epo_38_jogroup.eu#ext#@dobasi.onmicrosoft.com::66d8512a-8ddf-40e0-bce7-ad06085cc67f" providerId="AD" clId="Web-{898B87E7-FF99-C31B-A13E-0743505EDF85}" dt="2024-12-16T16:25:34.818" v="159" actId="20577"/>
          <ac:spMkLst>
            <pc:docMk/>
            <pc:sldMk cId="3431805615" sldId="271"/>
            <ac:spMk id="2" creationId="{4043A42C-A1D8-09B2-B726-F3F32A4D58B6}"/>
          </ac:spMkLst>
        </pc:spChg>
        <pc:spChg chg="mod">
          <ac:chgData name="epo_38" userId="S::epo_38_jogroup.eu#ext#@dobasi.onmicrosoft.com::66d8512a-8ddf-40e0-bce7-ad06085cc67f" providerId="AD" clId="Web-{898B87E7-FF99-C31B-A13E-0743505EDF85}" dt="2024-12-16T16:25:42.787" v="162" actId="1076"/>
          <ac:spMkLst>
            <pc:docMk/>
            <pc:sldMk cId="3431805615" sldId="271"/>
            <ac:spMk id="4" creationId="{03D0B485-394E-5860-3D89-9044C07FCD43}"/>
          </ac:spMkLst>
        </pc:spChg>
        <pc:spChg chg="mod">
          <ac:chgData name="epo_38" userId="S::epo_38_jogroup.eu#ext#@dobasi.onmicrosoft.com::66d8512a-8ddf-40e0-bce7-ad06085cc67f" providerId="AD" clId="Web-{898B87E7-FF99-C31B-A13E-0743505EDF85}" dt="2024-12-16T16:25:41.474" v="161" actId="20577"/>
          <ac:spMkLst>
            <pc:docMk/>
            <pc:sldMk cId="3431805615" sldId="271"/>
            <ac:spMk id="11" creationId="{9B0AF7E4-0F57-634E-1619-42F0241F3D70}"/>
          </ac:spMkLst>
        </pc:spChg>
      </pc:sldChg>
      <pc:sldChg chg="modSp">
        <pc:chgData name="epo_38" userId="S::epo_38_jogroup.eu#ext#@dobasi.onmicrosoft.com::66d8512a-8ddf-40e0-bce7-ad06085cc67f" providerId="AD" clId="Web-{898B87E7-FF99-C31B-A13E-0743505EDF85}" dt="2024-12-16T16:06:49.346" v="2" actId="20577"/>
        <pc:sldMkLst>
          <pc:docMk/>
          <pc:sldMk cId="1111956171" sldId="272"/>
        </pc:sldMkLst>
        <pc:spChg chg="mod">
          <ac:chgData name="epo_38" userId="S::epo_38_jogroup.eu#ext#@dobasi.onmicrosoft.com::66d8512a-8ddf-40e0-bce7-ad06085cc67f" providerId="AD" clId="Web-{898B87E7-FF99-C31B-A13E-0743505EDF85}" dt="2024-12-16T16:06:28.517" v="1" actId="1076"/>
          <ac:spMkLst>
            <pc:docMk/>
            <pc:sldMk cId="1111956171" sldId="272"/>
            <ac:spMk id="3" creationId="{B5F4D721-E34D-8CD6-47AD-8D62BDF99A60}"/>
          </ac:spMkLst>
        </pc:spChg>
        <pc:spChg chg="mod">
          <ac:chgData name="epo_38" userId="S::epo_38_jogroup.eu#ext#@dobasi.onmicrosoft.com::66d8512a-8ddf-40e0-bce7-ad06085cc67f" providerId="AD" clId="Web-{898B87E7-FF99-C31B-A13E-0743505EDF85}" dt="2024-12-16T16:06:49.346" v="2" actId="20577"/>
          <ac:spMkLst>
            <pc:docMk/>
            <pc:sldMk cId="1111956171" sldId="272"/>
            <ac:spMk id="5" creationId="{028DB652-7F9E-7DFE-EA7E-92E9C30F6CC4}"/>
          </ac:spMkLst>
        </pc:spChg>
      </pc:sldChg>
      <pc:sldChg chg="modSp">
        <pc:chgData name="epo_38" userId="S::epo_38_jogroup.eu#ext#@dobasi.onmicrosoft.com::66d8512a-8ddf-40e0-bce7-ad06085cc67f" providerId="AD" clId="Web-{898B87E7-FF99-C31B-A13E-0743505EDF85}" dt="2024-12-16T16:26:12.913" v="166" actId="20577"/>
        <pc:sldMkLst>
          <pc:docMk/>
          <pc:sldMk cId="1672662652" sldId="273"/>
        </pc:sldMkLst>
        <pc:spChg chg="mod">
          <ac:chgData name="epo_38" userId="S::epo_38_jogroup.eu#ext#@dobasi.onmicrosoft.com::66d8512a-8ddf-40e0-bce7-ad06085cc67f" providerId="AD" clId="Web-{898B87E7-FF99-C31B-A13E-0743505EDF85}" dt="2024-12-16T16:26:08.038" v="164" actId="20577"/>
          <ac:spMkLst>
            <pc:docMk/>
            <pc:sldMk cId="1672662652" sldId="273"/>
            <ac:spMk id="3" creationId="{6EA409F3-B3CE-20D5-D95A-16DA3A712F61}"/>
          </ac:spMkLst>
        </pc:spChg>
        <pc:spChg chg="mod">
          <ac:chgData name="epo_38" userId="S::epo_38_jogroup.eu#ext#@dobasi.onmicrosoft.com::66d8512a-8ddf-40e0-bce7-ad06085cc67f" providerId="AD" clId="Web-{898B87E7-FF99-C31B-A13E-0743505EDF85}" dt="2024-12-16T16:26:12.913" v="166" actId="20577"/>
          <ac:spMkLst>
            <pc:docMk/>
            <pc:sldMk cId="1672662652" sldId="273"/>
            <ac:spMk id="10" creationId="{088B3332-7E18-E328-1760-0A6E78C8086F}"/>
          </ac:spMkLst>
        </pc:spChg>
      </pc:sldChg>
      <pc:sldChg chg="modSp">
        <pc:chgData name="epo_38" userId="S::epo_38_jogroup.eu#ext#@dobasi.onmicrosoft.com::66d8512a-8ddf-40e0-bce7-ad06085cc67f" providerId="AD" clId="Web-{898B87E7-FF99-C31B-A13E-0743505EDF85}" dt="2024-12-16T16:33:40.864" v="249" actId="20577"/>
        <pc:sldMkLst>
          <pc:docMk/>
          <pc:sldMk cId="1821673080" sldId="274"/>
        </pc:sldMkLst>
        <pc:spChg chg="mod">
          <ac:chgData name="epo_38" userId="S::epo_38_jogroup.eu#ext#@dobasi.onmicrosoft.com::66d8512a-8ddf-40e0-bce7-ad06085cc67f" providerId="AD" clId="Web-{898B87E7-FF99-C31B-A13E-0743505EDF85}" dt="2024-12-16T16:33:40.864" v="249" actId="20577"/>
          <ac:spMkLst>
            <pc:docMk/>
            <pc:sldMk cId="1821673080" sldId="274"/>
            <ac:spMk id="3" creationId="{807B0497-91CD-1A34-8D17-EC644DEC2FC5}"/>
          </ac:spMkLst>
        </pc:spChg>
      </pc:sldChg>
      <pc:sldChg chg="modSp">
        <pc:chgData name="epo_38" userId="S::epo_38_jogroup.eu#ext#@dobasi.onmicrosoft.com::66d8512a-8ddf-40e0-bce7-ad06085cc67f" providerId="AD" clId="Web-{898B87E7-FF99-C31B-A13E-0743505EDF85}" dt="2024-12-16T16:34:46.382" v="270" actId="20577"/>
        <pc:sldMkLst>
          <pc:docMk/>
          <pc:sldMk cId="3119389221" sldId="275"/>
        </pc:sldMkLst>
        <pc:spChg chg="mod">
          <ac:chgData name="epo_38" userId="S::epo_38_jogroup.eu#ext#@dobasi.onmicrosoft.com::66d8512a-8ddf-40e0-bce7-ad06085cc67f" providerId="AD" clId="Web-{898B87E7-FF99-C31B-A13E-0743505EDF85}" dt="2024-12-16T16:20:30.434" v="124" actId="20577"/>
          <ac:spMkLst>
            <pc:docMk/>
            <pc:sldMk cId="3119389221" sldId="275"/>
            <ac:spMk id="2" creationId="{D1FA6C79-B804-ABC5-686B-1894D0168E33}"/>
          </ac:spMkLst>
        </pc:spChg>
        <pc:spChg chg="mod">
          <ac:chgData name="epo_38" userId="S::epo_38_jogroup.eu#ext#@dobasi.onmicrosoft.com::66d8512a-8ddf-40e0-bce7-ad06085cc67f" providerId="AD" clId="Web-{898B87E7-FF99-C31B-A13E-0743505EDF85}" dt="2024-12-16T16:34:46.382" v="270" actId="20577"/>
          <ac:spMkLst>
            <pc:docMk/>
            <pc:sldMk cId="3119389221" sldId="275"/>
            <ac:spMk id="3" creationId="{AB797823-5999-9D6B-38B3-975575D2B263}"/>
          </ac:spMkLst>
        </pc:spChg>
      </pc:sldChg>
      <pc:sldChg chg="modSp">
        <pc:chgData name="epo_38" userId="S::epo_38_jogroup.eu#ext#@dobasi.onmicrosoft.com::66d8512a-8ddf-40e0-bce7-ad06085cc67f" providerId="AD" clId="Web-{898B87E7-FF99-C31B-A13E-0743505EDF85}" dt="2024-12-16T16:26:44.617" v="173" actId="20577"/>
        <pc:sldMkLst>
          <pc:docMk/>
          <pc:sldMk cId="3552429914" sldId="276"/>
        </pc:sldMkLst>
        <pc:spChg chg="mod">
          <ac:chgData name="epo_38" userId="S::epo_38_jogroup.eu#ext#@dobasi.onmicrosoft.com::66d8512a-8ddf-40e0-bce7-ad06085cc67f" providerId="AD" clId="Web-{898B87E7-FF99-C31B-A13E-0743505EDF85}" dt="2024-12-16T16:26:44.617" v="173" actId="20577"/>
          <ac:spMkLst>
            <pc:docMk/>
            <pc:sldMk cId="3552429914" sldId="276"/>
            <ac:spMk id="2" creationId="{5D01C383-7D70-6189-FB53-86FED887320B}"/>
          </ac:spMkLst>
        </pc:spChg>
        <pc:spChg chg="mod">
          <ac:chgData name="epo_38" userId="S::epo_38_jogroup.eu#ext#@dobasi.onmicrosoft.com::66d8512a-8ddf-40e0-bce7-ad06085cc67f" providerId="AD" clId="Web-{898B87E7-FF99-C31B-A13E-0743505EDF85}" dt="2024-12-16T16:26:39.851" v="171" actId="20577"/>
          <ac:spMkLst>
            <pc:docMk/>
            <pc:sldMk cId="3552429914" sldId="276"/>
            <ac:spMk id="3" creationId="{B5611096-1FD1-AC90-8454-9642F47C5B77}"/>
          </ac:spMkLst>
        </pc:spChg>
      </pc:sldChg>
      <pc:sldChg chg="modSp">
        <pc:chgData name="epo_38" userId="S::epo_38_jogroup.eu#ext#@dobasi.onmicrosoft.com::66d8512a-8ddf-40e0-bce7-ad06085cc67f" providerId="AD" clId="Web-{898B87E7-FF99-C31B-A13E-0743505EDF85}" dt="2024-12-16T16:07:22.331" v="4" actId="20577"/>
        <pc:sldMkLst>
          <pc:docMk/>
          <pc:sldMk cId="68350863" sldId="281"/>
        </pc:sldMkLst>
        <pc:spChg chg="mod">
          <ac:chgData name="epo_38" userId="S::epo_38_jogroup.eu#ext#@dobasi.onmicrosoft.com::66d8512a-8ddf-40e0-bce7-ad06085cc67f" providerId="AD" clId="Web-{898B87E7-FF99-C31B-A13E-0743505EDF85}" dt="2024-12-16T16:07:22.331" v="4" actId="20577"/>
          <ac:spMkLst>
            <pc:docMk/>
            <pc:sldMk cId="68350863" sldId="281"/>
            <ac:spMk id="3" creationId="{FCC65661-2E1D-A1B5-B84A-2484E53502FF}"/>
          </ac:spMkLst>
        </pc:spChg>
      </pc:sldChg>
      <pc:sldChg chg="modSp">
        <pc:chgData name="epo_38" userId="S::epo_38_jogroup.eu#ext#@dobasi.onmicrosoft.com::66d8512a-8ddf-40e0-bce7-ad06085cc67f" providerId="AD" clId="Web-{898B87E7-FF99-C31B-A13E-0743505EDF85}" dt="2024-12-16T16:27:58.041" v="187" actId="20577"/>
        <pc:sldMkLst>
          <pc:docMk/>
          <pc:sldMk cId="4099155935" sldId="284"/>
        </pc:sldMkLst>
        <pc:spChg chg="mod">
          <ac:chgData name="epo_38" userId="S::epo_38_jogroup.eu#ext#@dobasi.onmicrosoft.com::66d8512a-8ddf-40e0-bce7-ad06085cc67f" providerId="AD" clId="Web-{898B87E7-FF99-C31B-A13E-0743505EDF85}" dt="2024-12-16T16:27:58.041" v="187" actId="20577"/>
          <ac:spMkLst>
            <pc:docMk/>
            <pc:sldMk cId="4099155935" sldId="284"/>
            <ac:spMk id="2" creationId="{A8E83E1C-5DC7-3619-EF34-D6846E100DED}"/>
          </ac:spMkLst>
        </pc:spChg>
      </pc:sldChg>
      <pc:sldChg chg="modSp">
        <pc:chgData name="epo_38" userId="S::epo_38_jogroup.eu#ext#@dobasi.onmicrosoft.com::66d8512a-8ddf-40e0-bce7-ad06085cc67f" providerId="AD" clId="Web-{898B87E7-FF99-C31B-A13E-0743505EDF85}" dt="2024-12-16T16:29:14.669" v="190" actId="20577"/>
        <pc:sldMkLst>
          <pc:docMk/>
          <pc:sldMk cId="1237435826" sldId="285"/>
        </pc:sldMkLst>
        <pc:spChg chg="mod">
          <ac:chgData name="epo_38" userId="S::epo_38_jogroup.eu#ext#@dobasi.onmicrosoft.com::66d8512a-8ddf-40e0-bce7-ad06085cc67f" providerId="AD" clId="Web-{898B87E7-FF99-C31B-A13E-0743505EDF85}" dt="2024-12-16T16:29:14.669" v="190" actId="20577"/>
          <ac:spMkLst>
            <pc:docMk/>
            <pc:sldMk cId="1237435826" sldId="285"/>
            <ac:spMk id="4" creationId="{6801553B-E956-8294-B8F0-A15F0EA2A240}"/>
          </ac:spMkLst>
        </pc:spChg>
        <pc:spChg chg="mod">
          <ac:chgData name="epo_38" userId="S::epo_38_jogroup.eu#ext#@dobasi.onmicrosoft.com::66d8512a-8ddf-40e0-bce7-ad06085cc67f" providerId="AD" clId="Web-{898B87E7-FF99-C31B-A13E-0743505EDF85}" dt="2024-12-16T16:29:09.637" v="189" actId="20577"/>
          <ac:spMkLst>
            <pc:docMk/>
            <pc:sldMk cId="1237435826" sldId="285"/>
            <ac:spMk id="9" creationId="{A02C3D30-8CB7-3A14-D606-79033763FEAF}"/>
          </ac:spMkLst>
        </pc:spChg>
      </pc:sldChg>
      <pc:sldChg chg="modSp">
        <pc:chgData name="epo_38" userId="S::epo_38_jogroup.eu#ext#@dobasi.onmicrosoft.com::66d8512a-8ddf-40e0-bce7-ad06085cc67f" providerId="AD" clId="Web-{898B87E7-FF99-C31B-A13E-0743505EDF85}" dt="2024-12-16T16:29:39.638" v="194" actId="20577"/>
        <pc:sldMkLst>
          <pc:docMk/>
          <pc:sldMk cId="2313180002" sldId="286"/>
        </pc:sldMkLst>
        <pc:spChg chg="mod">
          <ac:chgData name="epo_38" userId="S::epo_38_jogroup.eu#ext#@dobasi.onmicrosoft.com::66d8512a-8ddf-40e0-bce7-ad06085cc67f" providerId="AD" clId="Web-{898B87E7-FF99-C31B-A13E-0743505EDF85}" dt="2024-12-16T16:29:39.638" v="194" actId="20577"/>
          <ac:spMkLst>
            <pc:docMk/>
            <pc:sldMk cId="2313180002" sldId="286"/>
            <ac:spMk id="7" creationId="{57BC71A9-DD05-0B92-97FC-4D3181B148DC}"/>
          </ac:spMkLst>
        </pc:spChg>
        <pc:spChg chg="mod">
          <ac:chgData name="epo_38" userId="S::epo_38_jogroup.eu#ext#@dobasi.onmicrosoft.com::66d8512a-8ddf-40e0-bce7-ad06085cc67f" providerId="AD" clId="Web-{898B87E7-FF99-C31B-A13E-0743505EDF85}" dt="2024-12-16T16:29:29.247" v="191" actId="20577"/>
          <ac:spMkLst>
            <pc:docMk/>
            <pc:sldMk cId="2313180002" sldId="286"/>
            <ac:spMk id="10" creationId="{720E7D76-585C-F9EA-363E-62EA2C2C34ED}"/>
          </ac:spMkLst>
        </pc:spChg>
      </pc:sldChg>
      <pc:sldChg chg="modSp">
        <pc:chgData name="epo_38" userId="S::epo_38_jogroup.eu#ext#@dobasi.onmicrosoft.com::66d8512a-8ddf-40e0-bce7-ad06085cc67f" providerId="AD" clId="Web-{898B87E7-FF99-C31B-A13E-0743505EDF85}" dt="2024-12-16T16:09:06.069" v="16" actId="20577"/>
        <pc:sldMkLst>
          <pc:docMk/>
          <pc:sldMk cId="414415370" sldId="287"/>
        </pc:sldMkLst>
        <pc:spChg chg="mod">
          <ac:chgData name="epo_38" userId="S::epo_38_jogroup.eu#ext#@dobasi.onmicrosoft.com::66d8512a-8ddf-40e0-bce7-ad06085cc67f" providerId="AD" clId="Web-{898B87E7-FF99-C31B-A13E-0743505EDF85}" dt="2024-12-16T16:08:59.193" v="15" actId="20577"/>
          <ac:spMkLst>
            <pc:docMk/>
            <pc:sldMk cId="414415370" sldId="287"/>
            <ac:spMk id="2" creationId="{016F9354-1B6A-6FBE-1ED2-675040496A2F}"/>
          </ac:spMkLst>
        </pc:spChg>
        <pc:spChg chg="mod">
          <ac:chgData name="epo_38" userId="S::epo_38_jogroup.eu#ext#@dobasi.onmicrosoft.com::66d8512a-8ddf-40e0-bce7-ad06085cc67f" providerId="AD" clId="Web-{898B87E7-FF99-C31B-A13E-0743505EDF85}" dt="2024-12-16T16:08:51.443" v="14" actId="20577"/>
          <ac:spMkLst>
            <pc:docMk/>
            <pc:sldMk cId="414415370" sldId="287"/>
            <ac:spMk id="3" creationId="{3231B5ED-03F5-0C53-BCE9-AA9142962C6D}"/>
          </ac:spMkLst>
        </pc:spChg>
        <pc:spChg chg="mod">
          <ac:chgData name="epo_38" userId="S::epo_38_jogroup.eu#ext#@dobasi.onmicrosoft.com::66d8512a-8ddf-40e0-bce7-ad06085cc67f" providerId="AD" clId="Web-{898B87E7-FF99-C31B-A13E-0743505EDF85}" dt="2024-12-16T16:09:06.069" v="16" actId="20577"/>
          <ac:spMkLst>
            <pc:docMk/>
            <pc:sldMk cId="414415370" sldId="287"/>
            <ac:spMk id="4" creationId="{CD4630FF-2D3C-16E3-7E7F-C3B9FBD6A68E}"/>
          </ac:spMkLst>
        </pc:spChg>
      </pc:sldChg>
      <pc:sldChg chg="modSp">
        <pc:chgData name="epo_38" userId="S::epo_38_jogroup.eu#ext#@dobasi.onmicrosoft.com::66d8512a-8ddf-40e0-bce7-ad06085cc67f" providerId="AD" clId="Web-{898B87E7-FF99-C31B-A13E-0743505EDF85}" dt="2024-12-16T16:07:46.394" v="8" actId="20577"/>
        <pc:sldMkLst>
          <pc:docMk/>
          <pc:sldMk cId="892351013" sldId="288"/>
        </pc:sldMkLst>
        <pc:spChg chg="mod">
          <ac:chgData name="epo_38" userId="S::epo_38_jogroup.eu#ext#@dobasi.onmicrosoft.com::66d8512a-8ddf-40e0-bce7-ad06085cc67f" providerId="AD" clId="Web-{898B87E7-FF99-C31B-A13E-0743505EDF85}" dt="2024-12-16T16:07:41.082" v="6" actId="20577"/>
          <ac:spMkLst>
            <pc:docMk/>
            <pc:sldMk cId="892351013" sldId="288"/>
            <ac:spMk id="3" creationId="{0BC567B6-B466-F20A-4422-B51AB92C751E}"/>
          </ac:spMkLst>
        </pc:spChg>
        <pc:spChg chg="mod">
          <ac:chgData name="epo_38" userId="S::epo_38_jogroup.eu#ext#@dobasi.onmicrosoft.com::66d8512a-8ddf-40e0-bce7-ad06085cc67f" providerId="AD" clId="Web-{898B87E7-FF99-C31B-A13E-0743505EDF85}" dt="2024-12-16T16:07:46.394" v="8" actId="20577"/>
          <ac:spMkLst>
            <pc:docMk/>
            <pc:sldMk cId="892351013" sldId="288"/>
            <ac:spMk id="4" creationId="{821BC623-86DD-5959-8310-7C4E781A7114}"/>
          </ac:spMkLst>
        </pc:spChg>
      </pc:sldChg>
      <pc:sldChg chg="modSp">
        <pc:chgData name="epo_38" userId="S::epo_38_jogroup.eu#ext#@dobasi.onmicrosoft.com::66d8512a-8ddf-40e0-bce7-ad06085cc67f" providerId="AD" clId="Web-{898B87E7-FF99-C31B-A13E-0743505EDF85}" dt="2024-12-16T16:10:17.821" v="29" actId="20577"/>
        <pc:sldMkLst>
          <pc:docMk/>
          <pc:sldMk cId="2973963118" sldId="292"/>
        </pc:sldMkLst>
        <pc:spChg chg="mod">
          <ac:chgData name="epo_38" userId="S::epo_38_jogroup.eu#ext#@dobasi.onmicrosoft.com::66d8512a-8ddf-40e0-bce7-ad06085cc67f" providerId="AD" clId="Web-{898B87E7-FF99-C31B-A13E-0743505EDF85}" dt="2024-12-16T16:10:17.821" v="29" actId="20577"/>
          <ac:spMkLst>
            <pc:docMk/>
            <pc:sldMk cId="2973963118" sldId="292"/>
            <ac:spMk id="2" creationId="{AB3F4620-34BC-28BB-3943-CBF4C61E06A7}"/>
          </ac:spMkLst>
        </pc:spChg>
        <pc:spChg chg="mod">
          <ac:chgData name="epo_38" userId="S::epo_38_jogroup.eu#ext#@dobasi.onmicrosoft.com::66d8512a-8ddf-40e0-bce7-ad06085cc67f" providerId="AD" clId="Web-{898B87E7-FF99-C31B-A13E-0743505EDF85}" dt="2024-12-16T16:10:06.321" v="25" actId="20577"/>
          <ac:spMkLst>
            <pc:docMk/>
            <pc:sldMk cId="2973963118" sldId="292"/>
            <ac:spMk id="4" creationId="{99759B9C-C0F9-FA51-D58E-B303C618A7B5}"/>
          </ac:spMkLst>
        </pc:spChg>
        <pc:spChg chg="mod">
          <ac:chgData name="epo_38" userId="S::epo_38_jogroup.eu#ext#@dobasi.onmicrosoft.com::66d8512a-8ddf-40e0-bce7-ad06085cc67f" providerId="AD" clId="Web-{898B87E7-FF99-C31B-A13E-0743505EDF85}" dt="2024-12-16T16:09:56.602" v="23" actId="1076"/>
          <ac:spMkLst>
            <pc:docMk/>
            <pc:sldMk cId="2973963118" sldId="292"/>
            <ac:spMk id="8" creationId="{E3EED00D-BA8F-43EA-C6CF-8253DB722B14}"/>
          </ac:spMkLst>
        </pc:spChg>
        <pc:picChg chg="mod">
          <ac:chgData name="epo_38" userId="S::epo_38_jogroup.eu#ext#@dobasi.onmicrosoft.com::66d8512a-8ddf-40e0-bce7-ad06085cc67f" providerId="AD" clId="Web-{898B87E7-FF99-C31B-A13E-0743505EDF85}" dt="2024-12-16T16:09:53.679" v="22" actId="1076"/>
          <ac:picMkLst>
            <pc:docMk/>
            <pc:sldMk cId="2973963118" sldId="292"/>
            <ac:picMk id="5" creationId="{54090069-B33A-391B-B38E-F22403D34CD7}"/>
          </ac:picMkLst>
        </pc:picChg>
      </pc:sldChg>
      <pc:sldChg chg="modSp">
        <pc:chgData name="epo_38" userId="S::epo_38_jogroup.eu#ext#@dobasi.onmicrosoft.com::66d8512a-8ddf-40e0-bce7-ad06085cc67f" providerId="AD" clId="Web-{898B87E7-FF99-C31B-A13E-0743505EDF85}" dt="2024-12-16T16:11:25.370" v="38" actId="20577"/>
        <pc:sldMkLst>
          <pc:docMk/>
          <pc:sldMk cId="4096032767" sldId="293"/>
        </pc:sldMkLst>
        <pc:spChg chg="mod">
          <ac:chgData name="epo_38" userId="S::epo_38_jogroup.eu#ext#@dobasi.onmicrosoft.com::66d8512a-8ddf-40e0-bce7-ad06085cc67f" providerId="AD" clId="Web-{898B87E7-FF99-C31B-A13E-0743505EDF85}" dt="2024-12-16T16:11:25.370" v="38" actId="20577"/>
          <ac:spMkLst>
            <pc:docMk/>
            <pc:sldMk cId="4096032767" sldId="293"/>
            <ac:spMk id="2" creationId="{0DDFEBE8-A499-F936-6376-1D4F450F9CD5}"/>
          </ac:spMkLst>
        </pc:spChg>
      </pc:sldChg>
      <pc:sldChg chg="modSp">
        <pc:chgData name="epo_38" userId="S::epo_38_jogroup.eu#ext#@dobasi.onmicrosoft.com::66d8512a-8ddf-40e0-bce7-ad06085cc67f" providerId="AD" clId="Web-{898B87E7-FF99-C31B-A13E-0743505EDF85}" dt="2024-12-16T16:11:36.230" v="40" actId="20577"/>
        <pc:sldMkLst>
          <pc:docMk/>
          <pc:sldMk cId="1971236100" sldId="294"/>
        </pc:sldMkLst>
        <pc:spChg chg="mod">
          <ac:chgData name="epo_38" userId="S::epo_38_jogroup.eu#ext#@dobasi.onmicrosoft.com::66d8512a-8ddf-40e0-bce7-ad06085cc67f" providerId="AD" clId="Web-{898B87E7-FF99-C31B-A13E-0743505EDF85}" dt="2024-12-16T16:11:36.230" v="40" actId="20577"/>
          <ac:spMkLst>
            <pc:docMk/>
            <pc:sldMk cId="1971236100" sldId="294"/>
            <ac:spMk id="2" creationId="{E954AB96-0983-5464-7920-65EF0FEF5765}"/>
          </ac:spMkLst>
        </pc:spChg>
      </pc:sldChg>
      <pc:sldChg chg="addSp delSp modSp">
        <pc:chgData name="epo_38" userId="S::epo_38_jogroup.eu#ext#@dobasi.onmicrosoft.com::66d8512a-8ddf-40e0-bce7-ad06085cc67f" providerId="AD" clId="Web-{898B87E7-FF99-C31B-A13E-0743505EDF85}" dt="2024-12-16T16:31:39.454" v="207" actId="20577"/>
        <pc:sldMkLst>
          <pc:docMk/>
          <pc:sldMk cId="1188507578" sldId="295"/>
        </pc:sldMkLst>
        <pc:spChg chg="mod">
          <ac:chgData name="epo_38" userId="S::epo_38_jogroup.eu#ext#@dobasi.onmicrosoft.com::66d8512a-8ddf-40e0-bce7-ad06085cc67f" providerId="AD" clId="Web-{898B87E7-FF99-C31B-A13E-0743505EDF85}" dt="2024-12-16T16:15:59.722" v="99" actId="1076"/>
          <ac:spMkLst>
            <pc:docMk/>
            <pc:sldMk cId="1188507578" sldId="295"/>
            <ac:spMk id="2" creationId="{0EAC8468-0F23-D201-F207-51A8D6E074CD}"/>
          </ac:spMkLst>
        </pc:spChg>
        <pc:spChg chg="mod">
          <ac:chgData name="epo_38" userId="S::epo_38_jogroup.eu#ext#@dobasi.onmicrosoft.com::66d8512a-8ddf-40e0-bce7-ad06085cc67f" providerId="AD" clId="Web-{898B87E7-FF99-C31B-A13E-0743505EDF85}" dt="2024-12-16T16:31:39.454" v="207" actId="20577"/>
          <ac:spMkLst>
            <pc:docMk/>
            <pc:sldMk cId="1188507578" sldId="295"/>
            <ac:spMk id="4" creationId="{CB7B10C2-7B80-A1CD-723A-B6229507551F}"/>
          </ac:spMkLst>
        </pc:spChg>
        <pc:spChg chg="mod">
          <ac:chgData name="epo_38" userId="S::epo_38_jogroup.eu#ext#@dobasi.onmicrosoft.com::66d8512a-8ddf-40e0-bce7-ad06085cc67f" providerId="AD" clId="Web-{898B87E7-FF99-C31B-A13E-0743505EDF85}" dt="2024-12-16T16:18:40.633" v="103" actId="20577"/>
          <ac:spMkLst>
            <pc:docMk/>
            <pc:sldMk cId="1188507578" sldId="295"/>
            <ac:spMk id="5" creationId="{A11997F4-7049-871D-66B2-915ABDA18DAC}"/>
          </ac:spMkLst>
        </pc:spChg>
        <pc:spChg chg="add mod">
          <ac:chgData name="epo_38" userId="S::epo_38_jogroup.eu#ext#@dobasi.onmicrosoft.com::66d8512a-8ddf-40e0-bce7-ad06085cc67f" providerId="AD" clId="Web-{898B87E7-FF99-C31B-A13E-0743505EDF85}" dt="2024-12-16T16:18:34.321" v="101" actId="20577"/>
          <ac:spMkLst>
            <pc:docMk/>
            <pc:sldMk cId="1188507578" sldId="295"/>
            <ac:spMk id="8" creationId="{EF78AE45-A1DC-3DFF-B669-5DCC7E908927}"/>
          </ac:spMkLst>
        </pc:spChg>
      </pc:sldChg>
      <pc:sldChg chg="modSp">
        <pc:chgData name="epo_38" userId="S::epo_38_jogroup.eu#ext#@dobasi.onmicrosoft.com::66d8512a-8ddf-40e0-bce7-ad06085cc67f" providerId="AD" clId="Web-{898B87E7-FF99-C31B-A13E-0743505EDF85}" dt="2024-12-16T16:11:12.463" v="36" actId="1076"/>
        <pc:sldMkLst>
          <pc:docMk/>
          <pc:sldMk cId="2971977187" sldId="296"/>
        </pc:sldMkLst>
        <pc:spChg chg="mod">
          <ac:chgData name="epo_38" userId="S::epo_38_jogroup.eu#ext#@dobasi.onmicrosoft.com::66d8512a-8ddf-40e0-bce7-ad06085cc67f" providerId="AD" clId="Web-{898B87E7-FF99-C31B-A13E-0743505EDF85}" dt="2024-12-16T16:11:09.541" v="35" actId="1076"/>
          <ac:spMkLst>
            <pc:docMk/>
            <pc:sldMk cId="2971977187" sldId="296"/>
            <ac:spMk id="2" creationId="{D283B45D-2256-5946-5C8E-077C7FE8B118}"/>
          </ac:spMkLst>
        </pc:spChg>
        <pc:spChg chg="mod">
          <ac:chgData name="epo_38" userId="S::epo_38_jogroup.eu#ext#@dobasi.onmicrosoft.com::66d8512a-8ddf-40e0-bce7-ad06085cc67f" providerId="AD" clId="Web-{898B87E7-FF99-C31B-A13E-0743505EDF85}" dt="2024-12-16T16:10:30.790" v="30" actId="20577"/>
          <ac:spMkLst>
            <pc:docMk/>
            <pc:sldMk cId="2971977187" sldId="296"/>
            <ac:spMk id="3" creationId="{4A259382-891E-BE43-4B9B-C90F07C7E270}"/>
          </ac:spMkLst>
        </pc:spChg>
        <pc:spChg chg="mod">
          <ac:chgData name="epo_38" userId="S::epo_38_jogroup.eu#ext#@dobasi.onmicrosoft.com::66d8512a-8ddf-40e0-bce7-ad06085cc67f" providerId="AD" clId="Web-{898B87E7-FF99-C31B-A13E-0743505EDF85}" dt="2024-12-16T16:11:12.463" v="36" actId="1076"/>
          <ac:spMkLst>
            <pc:docMk/>
            <pc:sldMk cId="2971977187" sldId="296"/>
            <ac:spMk id="4" creationId="{97C25663-FA9C-5806-5E1C-F5C9B08FD24A}"/>
          </ac:spMkLst>
        </pc:spChg>
      </pc:sldChg>
      <pc:sldChg chg="modSp">
        <pc:chgData name="epo_38" userId="S::epo_38_jogroup.eu#ext#@dobasi.onmicrosoft.com::66d8512a-8ddf-40e0-bce7-ad06085cc67f" providerId="AD" clId="Web-{898B87E7-FF99-C31B-A13E-0743505EDF85}" dt="2024-12-16T16:11:46.777" v="41" actId="20577"/>
        <pc:sldMkLst>
          <pc:docMk/>
          <pc:sldMk cId="820975263" sldId="297"/>
        </pc:sldMkLst>
        <pc:spChg chg="mod">
          <ac:chgData name="epo_38" userId="S::epo_38_jogroup.eu#ext#@dobasi.onmicrosoft.com::66d8512a-8ddf-40e0-bce7-ad06085cc67f" providerId="AD" clId="Web-{898B87E7-FF99-C31B-A13E-0743505EDF85}" dt="2024-12-16T16:11:46.777" v="41" actId="20577"/>
          <ac:spMkLst>
            <pc:docMk/>
            <pc:sldMk cId="820975263" sldId="297"/>
            <ac:spMk id="4" creationId="{25530E1E-A5D5-4D41-A074-9324029D8900}"/>
          </ac:spMkLst>
        </pc:spChg>
      </pc:sldChg>
      <pc:sldChg chg="modSp">
        <pc:chgData name="epo_38" userId="S::epo_38_jogroup.eu#ext#@dobasi.onmicrosoft.com::66d8512a-8ddf-40e0-bce7-ad06085cc67f" providerId="AD" clId="Web-{898B87E7-FF99-C31B-A13E-0743505EDF85}" dt="2024-12-16T16:12:05.059" v="44" actId="20577"/>
        <pc:sldMkLst>
          <pc:docMk/>
          <pc:sldMk cId="329535975" sldId="298"/>
        </pc:sldMkLst>
        <pc:spChg chg="mod">
          <ac:chgData name="epo_38" userId="S::epo_38_jogroup.eu#ext#@dobasi.onmicrosoft.com::66d8512a-8ddf-40e0-bce7-ad06085cc67f" providerId="AD" clId="Web-{898B87E7-FF99-C31B-A13E-0743505EDF85}" dt="2024-12-16T16:11:57.949" v="42" actId="20577"/>
          <ac:spMkLst>
            <pc:docMk/>
            <pc:sldMk cId="329535975" sldId="298"/>
            <ac:spMk id="3" creationId="{D5408051-E7AB-E6B9-1664-6DF39D054986}"/>
          </ac:spMkLst>
        </pc:spChg>
        <pc:spChg chg="mod">
          <ac:chgData name="epo_38" userId="S::epo_38_jogroup.eu#ext#@dobasi.onmicrosoft.com::66d8512a-8ddf-40e0-bce7-ad06085cc67f" providerId="AD" clId="Web-{898B87E7-FF99-C31B-A13E-0743505EDF85}" dt="2024-12-16T16:12:05.059" v="44" actId="20577"/>
          <ac:spMkLst>
            <pc:docMk/>
            <pc:sldMk cId="329535975" sldId="298"/>
            <ac:spMk id="4" creationId="{25530E1E-A5D5-4D41-A074-9324029D8900}"/>
          </ac:spMkLst>
        </pc:spChg>
      </pc:sldChg>
      <pc:sldChg chg="modSp">
        <pc:chgData name="epo_38" userId="S::epo_38_jogroup.eu#ext#@dobasi.onmicrosoft.com::66d8512a-8ddf-40e0-bce7-ad06085cc67f" providerId="AD" clId="Web-{898B87E7-FF99-C31B-A13E-0743505EDF85}" dt="2024-12-16T16:36:01.525" v="299" actId="20577"/>
        <pc:sldMkLst>
          <pc:docMk/>
          <pc:sldMk cId="1580078791" sldId="299"/>
        </pc:sldMkLst>
        <pc:spChg chg="mod">
          <ac:chgData name="epo_38" userId="S::epo_38_jogroup.eu#ext#@dobasi.onmicrosoft.com::66d8512a-8ddf-40e0-bce7-ad06085cc67f" providerId="AD" clId="Web-{898B87E7-FF99-C31B-A13E-0743505EDF85}" dt="2024-12-16T16:36:01.525" v="299" actId="20577"/>
          <ac:spMkLst>
            <pc:docMk/>
            <pc:sldMk cId="1580078791" sldId="299"/>
            <ac:spMk id="3" creationId="{DB24CFCA-BF07-305C-DE4C-C3DD795BF6BF}"/>
          </ac:spMkLst>
        </pc:spChg>
      </pc:sldChg>
      <pc:sldChg chg="modSp">
        <pc:chgData name="epo_38" userId="S::epo_38_jogroup.eu#ext#@dobasi.onmicrosoft.com::66d8512a-8ddf-40e0-bce7-ad06085cc67f" providerId="AD" clId="Web-{898B87E7-FF99-C31B-A13E-0743505EDF85}" dt="2024-12-16T16:26:30.538" v="169" actId="20577"/>
        <pc:sldMkLst>
          <pc:docMk/>
          <pc:sldMk cId="3739727004" sldId="300"/>
        </pc:sldMkLst>
        <pc:spChg chg="mod">
          <ac:chgData name="epo_38" userId="S::epo_38_jogroup.eu#ext#@dobasi.onmicrosoft.com::66d8512a-8ddf-40e0-bce7-ad06085cc67f" providerId="AD" clId="Web-{898B87E7-FF99-C31B-A13E-0743505EDF85}" dt="2024-12-16T16:26:30.538" v="169" actId="20577"/>
          <ac:spMkLst>
            <pc:docMk/>
            <pc:sldMk cId="3739727004" sldId="300"/>
            <ac:spMk id="2" creationId="{89D02B57-F12E-FDA4-4065-D6EB0AC77CAE}"/>
          </ac:spMkLst>
        </pc:spChg>
        <pc:spChg chg="mod">
          <ac:chgData name="epo_38" userId="S::epo_38_jogroup.eu#ext#@dobasi.onmicrosoft.com::66d8512a-8ddf-40e0-bce7-ad06085cc67f" providerId="AD" clId="Web-{898B87E7-FF99-C31B-A13E-0743505EDF85}" dt="2024-12-16T16:26:22.726" v="167" actId="20577"/>
          <ac:spMkLst>
            <pc:docMk/>
            <pc:sldMk cId="3739727004" sldId="300"/>
            <ac:spMk id="8" creationId="{79D38EB3-140B-4914-005A-59A1174B2D3C}"/>
          </ac:spMkLst>
        </pc:spChg>
      </pc:sldChg>
      <pc:sldChg chg="modSp">
        <pc:chgData name="epo_38" userId="S::epo_38_jogroup.eu#ext#@dobasi.onmicrosoft.com::66d8512a-8ddf-40e0-bce7-ad06085cc67f" providerId="AD" clId="Web-{898B87E7-FF99-C31B-A13E-0743505EDF85}" dt="2024-12-16T16:30:00.201" v="198" actId="20577"/>
        <pc:sldMkLst>
          <pc:docMk/>
          <pc:sldMk cId="4122332720" sldId="305"/>
        </pc:sldMkLst>
        <pc:spChg chg="mod">
          <ac:chgData name="epo_38" userId="S::epo_38_jogroup.eu#ext#@dobasi.onmicrosoft.com::66d8512a-8ddf-40e0-bce7-ad06085cc67f" providerId="AD" clId="Web-{898B87E7-FF99-C31B-A13E-0743505EDF85}" dt="2024-12-16T16:30:00.201" v="198" actId="20577"/>
          <ac:spMkLst>
            <pc:docMk/>
            <pc:sldMk cId="4122332720" sldId="305"/>
            <ac:spMk id="2" creationId="{E4A83FA3-72A8-EA99-78F0-67935A02AB3E}"/>
          </ac:spMkLst>
        </pc:spChg>
      </pc:sldChg>
      <pc:sldChg chg="modSp">
        <pc:chgData name="epo_38" userId="S::epo_38_jogroup.eu#ext#@dobasi.onmicrosoft.com::66d8512a-8ddf-40e0-bce7-ad06085cc67f" providerId="AD" clId="Web-{898B87E7-FF99-C31B-A13E-0743505EDF85}" dt="2024-12-16T16:14:10.875" v="73" actId="20577"/>
        <pc:sldMkLst>
          <pc:docMk/>
          <pc:sldMk cId="942325739" sldId="306"/>
        </pc:sldMkLst>
        <pc:spChg chg="mod">
          <ac:chgData name="epo_38" userId="S::epo_38_jogroup.eu#ext#@dobasi.onmicrosoft.com::66d8512a-8ddf-40e0-bce7-ad06085cc67f" providerId="AD" clId="Web-{898B87E7-FF99-C31B-A13E-0743505EDF85}" dt="2024-12-16T16:13:45.093" v="69" actId="20577"/>
          <ac:spMkLst>
            <pc:docMk/>
            <pc:sldMk cId="942325739" sldId="306"/>
            <ac:spMk id="2" creationId="{2D6C4247-4773-6339-F2C2-D7349115063C}"/>
          </ac:spMkLst>
        </pc:spChg>
        <pc:spChg chg="mod">
          <ac:chgData name="epo_38" userId="S::epo_38_jogroup.eu#ext#@dobasi.onmicrosoft.com::66d8512a-8ddf-40e0-bce7-ad06085cc67f" providerId="AD" clId="Web-{898B87E7-FF99-C31B-A13E-0743505EDF85}" dt="2024-12-16T16:14:05.094" v="71" actId="20577"/>
          <ac:spMkLst>
            <pc:docMk/>
            <pc:sldMk cId="942325739" sldId="306"/>
            <ac:spMk id="3" creationId="{8F02444F-729F-EF13-4D67-887CA984398E}"/>
          </ac:spMkLst>
        </pc:spChg>
        <pc:spChg chg="mod">
          <ac:chgData name="epo_38" userId="S::epo_38_jogroup.eu#ext#@dobasi.onmicrosoft.com::66d8512a-8ddf-40e0-bce7-ad06085cc67f" providerId="AD" clId="Web-{898B87E7-FF99-C31B-A13E-0743505EDF85}" dt="2024-12-16T16:14:10.875" v="73" actId="20577"/>
          <ac:spMkLst>
            <pc:docMk/>
            <pc:sldMk cId="942325739" sldId="306"/>
            <ac:spMk id="6" creationId="{248FCF38-A0FE-1C14-5AB1-DDBCE4E9C8C7}"/>
          </ac:spMkLst>
        </pc:spChg>
        <pc:spChg chg="mod">
          <ac:chgData name="epo_38" userId="S::epo_38_jogroup.eu#ext#@dobasi.onmicrosoft.com::66d8512a-8ddf-40e0-bce7-ad06085cc67f" providerId="AD" clId="Web-{898B87E7-FF99-C31B-A13E-0743505EDF85}" dt="2024-12-16T16:13:32.921" v="67" actId="20577"/>
          <ac:spMkLst>
            <pc:docMk/>
            <pc:sldMk cId="942325739" sldId="306"/>
            <ac:spMk id="8" creationId="{49CFEE05-7B74-9CDE-D067-B9C807FF45C0}"/>
          </ac:spMkLst>
        </pc:spChg>
      </pc:sldChg>
      <pc:sldChg chg="modSp">
        <pc:chgData name="epo_38" userId="S::epo_38_jogroup.eu#ext#@dobasi.onmicrosoft.com::66d8512a-8ddf-40e0-bce7-ad06085cc67f" providerId="AD" clId="Web-{898B87E7-FF99-C31B-A13E-0743505EDF85}" dt="2024-12-16T16:12:48.779" v="54" actId="1076"/>
        <pc:sldMkLst>
          <pc:docMk/>
          <pc:sldMk cId="2815572369" sldId="307"/>
        </pc:sldMkLst>
        <pc:spChg chg="mod">
          <ac:chgData name="epo_38" userId="S::epo_38_jogroup.eu#ext#@dobasi.onmicrosoft.com::66d8512a-8ddf-40e0-bce7-ad06085cc67f" providerId="AD" clId="Web-{898B87E7-FF99-C31B-A13E-0743505EDF85}" dt="2024-12-16T16:12:21.637" v="45" actId="20577"/>
          <ac:spMkLst>
            <pc:docMk/>
            <pc:sldMk cId="2815572369" sldId="307"/>
            <ac:spMk id="2" creationId="{E07C2BFF-F57F-CAE4-893F-CF9C4EE2A89B}"/>
          </ac:spMkLst>
        </pc:spChg>
        <pc:spChg chg="mod">
          <ac:chgData name="epo_38" userId="S::epo_38_jogroup.eu#ext#@dobasi.onmicrosoft.com::66d8512a-8ddf-40e0-bce7-ad06085cc67f" providerId="AD" clId="Web-{898B87E7-FF99-C31B-A13E-0743505EDF85}" dt="2024-12-16T16:12:43.966" v="53" actId="20577"/>
          <ac:spMkLst>
            <pc:docMk/>
            <pc:sldMk cId="2815572369" sldId="307"/>
            <ac:spMk id="3" creationId="{492D77B2-98A5-B3E2-7D84-6839DC92E2A0}"/>
          </ac:spMkLst>
        </pc:spChg>
        <pc:spChg chg="mod">
          <ac:chgData name="epo_38" userId="S::epo_38_jogroup.eu#ext#@dobasi.onmicrosoft.com::66d8512a-8ddf-40e0-bce7-ad06085cc67f" providerId="AD" clId="Web-{898B87E7-FF99-C31B-A13E-0743505EDF85}" dt="2024-12-16T16:12:30.106" v="48" actId="14100"/>
          <ac:spMkLst>
            <pc:docMk/>
            <pc:sldMk cId="2815572369" sldId="307"/>
            <ac:spMk id="5" creationId="{BA7BE4AE-4EBA-6853-155E-F7D825A742F9}"/>
          </ac:spMkLst>
        </pc:spChg>
        <pc:spChg chg="mod">
          <ac:chgData name="epo_38" userId="S::epo_38_jogroup.eu#ext#@dobasi.onmicrosoft.com::66d8512a-8ddf-40e0-bce7-ad06085cc67f" providerId="AD" clId="Web-{898B87E7-FF99-C31B-A13E-0743505EDF85}" dt="2024-12-16T16:12:48.779" v="54" actId="1076"/>
          <ac:spMkLst>
            <pc:docMk/>
            <pc:sldMk cId="2815572369" sldId="307"/>
            <ac:spMk id="6" creationId="{E599D616-4E7D-2E02-3816-2FB6558AF0E3}"/>
          </ac:spMkLst>
        </pc:spChg>
      </pc:sldChg>
      <pc:sldChg chg="modSp">
        <pc:chgData name="epo_38" userId="S::epo_38_jogroup.eu#ext#@dobasi.onmicrosoft.com::66d8512a-8ddf-40e0-bce7-ad06085cc67f" providerId="AD" clId="Web-{898B87E7-FF99-C31B-A13E-0743505EDF85}" dt="2024-12-16T16:19:48.870" v="116" actId="20577"/>
        <pc:sldMkLst>
          <pc:docMk/>
          <pc:sldMk cId="335093352" sldId="309"/>
        </pc:sldMkLst>
        <pc:spChg chg="mod">
          <ac:chgData name="epo_38" userId="S::epo_38_jogroup.eu#ext#@dobasi.onmicrosoft.com::66d8512a-8ddf-40e0-bce7-ad06085cc67f" providerId="AD" clId="Web-{898B87E7-FF99-C31B-A13E-0743505EDF85}" dt="2024-12-16T16:19:48.870" v="116" actId="20577"/>
          <ac:spMkLst>
            <pc:docMk/>
            <pc:sldMk cId="335093352" sldId="309"/>
            <ac:spMk id="3" creationId="{F79B2D59-A61A-7071-1363-9FFC8B2839A6}"/>
          </ac:spMkLst>
        </pc:spChg>
        <pc:spChg chg="mod">
          <ac:chgData name="epo_38" userId="S::epo_38_jogroup.eu#ext#@dobasi.onmicrosoft.com::66d8512a-8ddf-40e0-bce7-ad06085cc67f" providerId="AD" clId="Web-{898B87E7-FF99-C31B-A13E-0743505EDF85}" dt="2024-12-16T16:19:40.291" v="114" actId="20577"/>
          <ac:spMkLst>
            <pc:docMk/>
            <pc:sldMk cId="335093352" sldId="309"/>
            <ac:spMk id="5" creationId="{9642394A-1ECD-D8D0-586F-852B49593885}"/>
          </ac:spMkLst>
        </pc:spChg>
      </pc:sldChg>
      <pc:sldChg chg="modSp">
        <pc:chgData name="epo_38" userId="S::epo_38_jogroup.eu#ext#@dobasi.onmicrosoft.com::66d8512a-8ddf-40e0-bce7-ad06085cc67f" providerId="AD" clId="Web-{898B87E7-FF99-C31B-A13E-0743505EDF85}" dt="2024-12-16T16:20:04.980" v="120" actId="20577"/>
        <pc:sldMkLst>
          <pc:docMk/>
          <pc:sldMk cId="2015514772" sldId="310"/>
        </pc:sldMkLst>
        <pc:spChg chg="mod">
          <ac:chgData name="epo_38" userId="S::epo_38_jogroup.eu#ext#@dobasi.onmicrosoft.com::66d8512a-8ddf-40e0-bce7-ad06085cc67f" providerId="AD" clId="Web-{898B87E7-FF99-C31B-A13E-0743505EDF85}" dt="2024-12-16T16:20:04.980" v="120" actId="20577"/>
          <ac:spMkLst>
            <pc:docMk/>
            <pc:sldMk cId="2015514772" sldId="310"/>
            <ac:spMk id="3" creationId="{E039DA5C-9368-D0B2-219D-B9DCBD4BB6ED}"/>
          </ac:spMkLst>
        </pc:spChg>
        <pc:spChg chg="mod">
          <ac:chgData name="epo_38" userId="S::epo_38_jogroup.eu#ext#@dobasi.onmicrosoft.com::66d8512a-8ddf-40e0-bce7-ad06085cc67f" providerId="AD" clId="Web-{898B87E7-FF99-C31B-A13E-0743505EDF85}" dt="2024-12-16T16:19:57.401" v="118" actId="20577"/>
          <ac:spMkLst>
            <pc:docMk/>
            <pc:sldMk cId="2015514772" sldId="310"/>
            <ac:spMk id="5" creationId="{ADBED3DF-F8B7-3891-3264-FDEC6402F9E8}"/>
          </ac:spMkLst>
        </pc:spChg>
      </pc:sldChg>
      <pc:sldChg chg="modSp">
        <pc:chgData name="epo_38" userId="S::epo_38_jogroup.eu#ext#@dobasi.onmicrosoft.com::66d8512a-8ddf-40e0-bce7-ad06085cc67f" providerId="AD" clId="Web-{898B87E7-FF99-C31B-A13E-0743505EDF85}" dt="2024-12-16T16:19:27.619" v="113" actId="20577"/>
        <pc:sldMkLst>
          <pc:docMk/>
          <pc:sldMk cId="3884032397" sldId="311"/>
        </pc:sldMkLst>
        <pc:spChg chg="mod">
          <ac:chgData name="epo_38" userId="S::epo_38_jogroup.eu#ext#@dobasi.onmicrosoft.com::66d8512a-8ddf-40e0-bce7-ad06085cc67f" providerId="AD" clId="Web-{898B87E7-FF99-C31B-A13E-0743505EDF85}" dt="2024-12-16T16:19:27.619" v="113" actId="20577"/>
          <ac:spMkLst>
            <pc:docMk/>
            <pc:sldMk cId="3884032397" sldId="311"/>
            <ac:spMk id="2" creationId="{2E2523D0-8F63-DB9E-7D8B-1F7AFAB4803B}"/>
          </ac:spMkLst>
        </pc:spChg>
        <pc:spChg chg="mod">
          <ac:chgData name="epo_38" userId="S::epo_38_jogroup.eu#ext#@dobasi.onmicrosoft.com::66d8512a-8ddf-40e0-bce7-ad06085cc67f" providerId="AD" clId="Web-{898B87E7-FF99-C31B-A13E-0743505EDF85}" dt="2024-12-16T16:19:19.885" v="112" actId="20577"/>
          <ac:spMkLst>
            <pc:docMk/>
            <pc:sldMk cId="3884032397" sldId="311"/>
            <ac:spMk id="6" creationId="{357613AA-54A5-18CD-09EA-2A9C06144343}"/>
          </ac:spMkLst>
        </pc:spChg>
      </pc:sldChg>
      <pc:sldChg chg="modSp">
        <pc:chgData name="epo_38" userId="S::epo_38_jogroup.eu#ext#@dobasi.onmicrosoft.com::66d8512a-8ddf-40e0-bce7-ad06085cc67f" providerId="AD" clId="Web-{898B87E7-FF99-C31B-A13E-0743505EDF85}" dt="2024-12-16T16:27:46.650" v="186" actId="1076"/>
        <pc:sldMkLst>
          <pc:docMk/>
          <pc:sldMk cId="1215440561" sldId="312"/>
        </pc:sldMkLst>
        <pc:spChg chg="mod">
          <ac:chgData name="epo_38" userId="S::epo_38_jogroup.eu#ext#@dobasi.onmicrosoft.com::66d8512a-8ddf-40e0-bce7-ad06085cc67f" providerId="AD" clId="Web-{898B87E7-FF99-C31B-A13E-0743505EDF85}" dt="2024-12-16T16:27:13.805" v="181" actId="20577"/>
          <ac:spMkLst>
            <pc:docMk/>
            <pc:sldMk cId="1215440561" sldId="312"/>
            <ac:spMk id="9" creationId="{E29ED065-BCB7-75D2-C044-4F9F847F9ED3}"/>
          </ac:spMkLst>
        </pc:spChg>
        <pc:spChg chg="mod">
          <ac:chgData name="epo_38" userId="S::epo_38_jogroup.eu#ext#@dobasi.onmicrosoft.com::66d8512a-8ddf-40e0-bce7-ad06085cc67f" providerId="AD" clId="Web-{898B87E7-FF99-C31B-A13E-0743505EDF85}" dt="2024-12-16T16:27:39.478" v="185" actId="20577"/>
          <ac:spMkLst>
            <pc:docMk/>
            <pc:sldMk cId="1215440561" sldId="312"/>
            <ac:spMk id="13" creationId="{83991C30-927B-2504-1580-AFE163EB9BE7}"/>
          </ac:spMkLst>
        </pc:spChg>
        <pc:spChg chg="mod">
          <ac:chgData name="epo_38" userId="S::epo_38_jogroup.eu#ext#@dobasi.onmicrosoft.com::66d8512a-8ddf-40e0-bce7-ad06085cc67f" providerId="AD" clId="Web-{898B87E7-FF99-C31B-A13E-0743505EDF85}" dt="2024-12-16T16:27:46.650" v="186" actId="1076"/>
          <ac:spMkLst>
            <pc:docMk/>
            <pc:sldMk cId="1215440561" sldId="312"/>
            <ac:spMk id="15" creationId="{8AB7C3A7-AD44-947B-0C72-8345C7AAC235}"/>
          </ac:spMkLst>
        </pc:spChg>
        <pc:spChg chg="mod">
          <ac:chgData name="epo_38" userId="S::epo_38_jogroup.eu#ext#@dobasi.onmicrosoft.com::66d8512a-8ddf-40e0-bce7-ad06085cc67f" providerId="AD" clId="Web-{898B87E7-FF99-C31B-A13E-0743505EDF85}" dt="2024-12-16T16:27:24.103" v="183" actId="20577"/>
          <ac:spMkLst>
            <pc:docMk/>
            <pc:sldMk cId="1215440561" sldId="312"/>
            <ac:spMk id="16" creationId="{B9197181-1F66-CAF9-F4B2-714C57975D29}"/>
          </ac:spMkLst>
        </pc:spChg>
      </pc:sldChg>
      <pc:sldChg chg="modSp">
        <pc:chgData name="epo_38" userId="S::epo_38_jogroup.eu#ext#@dobasi.onmicrosoft.com::66d8512a-8ddf-40e0-bce7-ad06085cc67f" providerId="AD" clId="Web-{898B87E7-FF99-C31B-A13E-0743505EDF85}" dt="2024-12-16T16:30:43.703" v="206" actId="20577"/>
        <pc:sldMkLst>
          <pc:docMk/>
          <pc:sldMk cId="3879384195" sldId="313"/>
        </pc:sldMkLst>
        <pc:spChg chg="mod">
          <ac:chgData name="epo_38" userId="S::epo_38_jogroup.eu#ext#@dobasi.onmicrosoft.com::66d8512a-8ddf-40e0-bce7-ad06085cc67f" providerId="AD" clId="Web-{898B87E7-FF99-C31B-A13E-0743505EDF85}" dt="2024-12-16T16:09:30.491" v="20" actId="1076"/>
          <ac:spMkLst>
            <pc:docMk/>
            <pc:sldMk cId="3879384195" sldId="313"/>
            <ac:spMk id="3" creationId="{FC2B433E-A29D-2A4E-BA7B-540B855AB5F6}"/>
          </ac:spMkLst>
        </pc:spChg>
        <pc:spChg chg="mod">
          <ac:chgData name="epo_38" userId="S::epo_38_jogroup.eu#ext#@dobasi.onmicrosoft.com::66d8512a-8ddf-40e0-bce7-ad06085cc67f" providerId="AD" clId="Web-{898B87E7-FF99-C31B-A13E-0743505EDF85}" dt="2024-12-16T16:30:07.389" v="200" actId="20577"/>
          <ac:spMkLst>
            <pc:docMk/>
            <pc:sldMk cId="3879384195" sldId="313"/>
            <ac:spMk id="5" creationId="{DCABA9E2-8F18-B901-19F7-26ED07C5CBDE}"/>
          </ac:spMkLst>
        </pc:spChg>
        <pc:spChg chg="mod">
          <ac:chgData name="epo_38" userId="S::epo_38_jogroup.eu#ext#@dobasi.onmicrosoft.com::66d8512a-8ddf-40e0-bce7-ad06085cc67f" providerId="AD" clId="Web-{898B87E7-FF99-C31B-A13E-0743505EDF85}" dt="2024-12-16T16:09:41.695" v="21" actId="20577"/>
          <ac:spMkLst>
            <pc:docMk/>
            <pc:sldMk cId="3879384195" sldId="313"/>
            <ac:spMk id="7" creationId="{CA78A96B-D1D6-579D-F128-777F793F665A}"/>
          </ac:spMkLst>
        </pc:spChg>
        <pc:spChg chg="mod">
          <ac:chgData name="epo_38" userId="S::epo_38_jogroup.eu#ext#@dobasi.onmicrosoft.com::66d8512a-8ddf-40e0-bce7-ad06085cc67f" providerId="AD" clId="Web-{898B87E7-FF99-C31B-A13E-0743505EDF85}" dt="2024-12-16T16:30:19.842" v="202" actId="20577"/>
          <ac:spMkLst>
            <pc:docMk/>
            <pc:sldMk cId="3879384195" sldId="313"/>
            <ac:spMk id="8" creationId="{A6150D7C-008B-FEE4-CCCA-11CF186EE808}"/>
          </ac:spMkLst>
        </pc:spChg>
        <pc:spChg chg="mod">
          <ac:chgData name="epo_38" userId="S::epo_38_jogroup.eu#ext#@dobasi.onmicrosoft.com::66d8512a-8ddf-40e0-bce7-ad06085cc67f" providerId="AD" clId="Web-{898B87E7-FF99-C31B-A13E-0743505EDF85}" dt="2024-12-16T16:30:34.984" v="204" actId="20577"/>
          <ac:spMkLst>
            <pc:docMk/>
            <pc:sldMk cId="3879384195" sldId="313"/>
            <ac:spMk id="12" creationId="{6B2455B2-9424-5092-9CE2-C573D2DD0C41}"/>
          </ac:spMkLst>
        </pc:spChg>
        <pc:spChg chg="mod">
          <ac:chgData name="epo_38" userId="S::epo_38_jogroup.eu#ext#@dobasi.onmicrosoft.com::66d8512a-8ddf-40e0-bce7-ad06085cc67f" providerId="AD" clId="Web-{898B87E7-FF99-C31B-A13E-0743505EDF85}" dt="2024-12-16T16:30:43.703" v="206" actId="20577"/>
          <ac:spMkLst>
            <pc:docMk/>
            <pc:sldMk cId="3879384195" sldId="313"/>
            <ac:spMk id="13" creationId="{23B38ADD-5A5B-8396-DDE9-B3660F560ABB}"/>
          </ac:spMkLst>
        </pc:spChg>
      </pc:sldChg>
    </pc:docChg>
  </pc:docChgLst>
  <pc:docChgLst>
    <pc:chgData name="epo_38" userId="S::epo_38_jogroup.eu#ext#@dobasi.onmicrosoft.com::66d8512a-8ddf-40e0-bce7-ad06085cc67f" providerId="AD" clId="Web-{76438D45-FC54-B6E5-59DB-BAFE257D30C5}"/>
    <pc:docChg chg="addSld delSld modSld">
      <pc:chgData name="epo_38" userId="S::epo_38_jogroup.eu#ext#@dobasi.onmicrosoft.com::66d8512a-8ddf-40e0-bce7-ad06085cc67f" providerId="AD" clId="Web-{76438D45-FC54-B6E5-59DB-BAFE257D30C5}" dt="2024-12-05T09:44:33.537" v="1289" actId="20577"/>
      <pc:docMkLst>
        <pc:docMk/>
      </pc:docMkLst>
      <pc:sldChg chg="modSp">
        <pc:chgData name="epo_38" userId="S::epo_38_jogroup.eu#ext#@dobasi.onmicrosoft.com::66d8512a-8ddf-40e0-bce7-ad06085cc67f" providerId="AD" clId="Web-{76438D45-FC54-B6E5-59DB-BAFE257D30C5}" dt="2024-12-05T09:19:02.123" v="932" actId="1076"/>
        <pc:sldMkLst>
          <pc:docMk/>
          <pc:sldMk cId="1672662652" sldId="273"/>
        </pc:sldMkLst>
        <pc:spChg chg="mod">
          <ac:chgData name="epo_38" userId="S::epo_38_jogroup.eu#ext#@dobasi.onmicrosoft.com::66d8512a-8ddf-40e0-bce7-ad06085cc67f" providerId="AD" clId="Web-{76438D45-FC54-B6E5-59DB-BAFE257D30C5}" dt="2024-12-05T09:18:59.388" v="931" actId="1076"/>
          <ac:spMkLst>
            <pc:docMk/>
            <pc:sldMk cId="1672662652" sldId="273"/>
            <ac:spMk id="3" creationId="{6EA409F3-B3CE-20D5-D95A-16DA3A712F61}"/>
          </ac:spMkLst>
        </pc:spChg>
        <pc:spChg chg="mod">
          <ac:chgData name="epo_38" userId="S::epo_38_jogroup.eu#ext#@dobasi.onmicrosoft.com::66d8512a-8ddf-40e0-bce7-ad06085cc67f" providerId="AD" clId="Web-{76438D45-FC54-B6E5-59DB-BAFE257D30C5}" dt="2024-12-05T09:19:02.123" v="932" actId="1076"/>
          <ac:spMkLst>
            <pc:docMk/>
            <pc:sldMk cId="1672662652" sldId="273"/>
            <ac:spMk id="10" creationId="{088B3332-7E18-E328-1760-0A6E78C8086F}"/>
          </ac:spMkLst>
        </pc:spChg>
      </pc:sldChg>
      <pc:sldChg chg="modSp">
        <pc:chgData name="epo_38" userId="S::epo_38_jogroup.eu#ext#@dobasi.onmicrosoft.com::66d8512a-8ddf-40e0-bce7-ad06085cc67f" providerId="AD" clId="Web-{76438D45-FC54-B6E5-59DB-BAFE257D30C5}" dt="2024-12-05T09:40:06.559" v="1221" actId="20577"/>
        <pc:sldMkLst>
          <pc:docMk/>
          <pc:sldMk cId="1821673080" sldId="274"/>
        </pc:sldMkLst>
        <pc:spChg chg="mod">
          <ac:chgData name="epo_38" userId="S::epo_38_jogroup.eu#ext#@dobasi.onmicrosoft.com::66d8512a-8ddf-40e0-bce7-ad06085cc67f" providerId="AD" clId="Web-{76438D45-FC54-B6E5-59DB-BAFE257D30C5}" dt="2024-12-05T09:40:06.559" v="1221" actId="20577"/>
          <ac:spMkLst>
            <pc:docMk/>
            <pc:sldMk cId="1821673080" sldId="274"/>
            <ac:spMk id="2" creationId="{A8CA2A01-FEBB-2999-71E2-A85F43AAA972}"/>
          </ac:spMkLst>
        </pc:spChg>
        <pc:spChg chg="mod">
          <ac:chgData name="epo_38" userId="S::epo_38_jogroup.eu#ext#@dobasi.onmicrosoft.com::66d8512a-8ddf-40e0-bce7-ad06085cc67f" providerId="AD" clId="Web-{76438D45-FC54-B6E5-59DB-BAFE257D30C5}" dt="2024-12-05T09:39:58.980" v="1218" actId="1076"/>
          <ac:spMkLst>
            <pc:docMk/>
            <pc:sldMk cId="1821673080" sldId="274"/>
            <ac:spMk id="3" creationId="{807B0497-91CD-1A34-8D17-EC644DEC2FC5}"/>
          </ac:spMkLst>
        </pc:spChg>
      </pc:sldChg>
      <pc:sldChg chg="modSp">
        <pc:chgData name="epo_38" userId="S::epo_38_jogroup.eu#ext#@dobasi.onmicrosoft.com::66d8512a-8ddf-40e0-bce7-ad06085cc67f" providerId="AD" clId="Web-{76438D45-FC54-B6E5-59DB-BAFE257D30C5}" dt="2024-12-05T09:41:16.546" v="1241" actId="20577"/>
        <pc:sldMkLst>
          <pc:docMk/>
          <pc:sldMk cId="3119389221" sldId="275"/>
        </pc:sldMkLst>
        <pc:spChg chg="mod">
          <ac:chgData name="epo_38" userId="S::epo_38_jogroup.eu#ext#@dobasi.onmicrosoft.com::66d8512a-8ddf-40e0-bce7-ad06085cc67f" providerId="AD" clId="Web-{76438D45-FC54-B6E5-59DB-BAFE257D30C5}" dt="2024-12-05T09:41:07.030" v="1239" actId="20577"/>
          <ac:spMkLst>
            <pc:docMk/>
            <pc:sldMk cId="3119389221" sldId="275"/>
            <ac:spMk id="2" creationId="{D1FA6C79-B804-ABC5-686B-1894D0168E33}"/>
          </ac:spMkLst>
        </pc:spChg>
        <pc:spChg chg="mod">
          <ac:chgData name="epo_38" userId="S::epo_38_jogroup.eu#ext#@dobasi.onmicrosoft.com::66d8512a-8ddf-40e0-bce7-ad06085cc67f" providerId="AD" clId="Web-{76438D45-FC54-B6E5-59DB-BAFE257D30C5}" dt="2024-12-05T09:41:16.546" v="1241" actId="20577"/>
          <ac:spMkLst>
            <pc:docMk/>
            <pc:sldMk cId="3119389221" sldId="275"/>
            <ac:spMk id="3" creationId="{AB797823-5999-9D6B-38B3-975575D2B263}"/>
          </ac:spMkLst>
        </pc:spChg>
      </pc:sldChg>
      <pc:sldChg chg="modSp">
        <pc:chgData name="epo_38" userId="S::epo_38_jogroup.eu#ext#@dobasi.onmicrosoft.com::66d8512a-8ddf-40e0-bce7-ad06085cc67f" providerId="AD" clId="Web-{76438D45-FC54-B6E5-59DB-BAFE257D30C5}" dt="2024-12-05T09:34:48.844" v="1160" actId="1076"/>
        <pc:sldMkLst>
          <pc:docMk/>
          <pc:sldMk cId="68350863" sldId="281"/>
        </pc:sldMkLst>
        <pc:spChg chg="mod">
          <ac:chgData name="epo_38" userId="S::epo_38_jogroup.eu#ext#@dobasi.onmicrosoft.com::66d8512a-8ddf-40e0-bce7-ad06085cc67f" providerId="AD" clId="Web-{76438D45-FC54-B6E5-59DB-BAFE257D30C5}" dt="2024-12-05T09:34:48.844" v="1160" actId="1076"/>
          <ac:spMkLst>
            <pc:docMk/>
            <pc:sldMk cId="68350863" sldId="281"/>
            <ac:spMk id="2" creationId="{A972BB76-5013-1F1B-672B-52DB3B606AB3}"/>
          </ac:spMkLst>
        </pc:spChg>
      </pc:sldChg>
      <pc:sldChg chg="modSp">
        <pc:chgData name="epo_38" userId="S::epo_38_jogroup.eu#ext#@dobasi.onmicrosoft.com::66d8512a-8ddf-40e0-bce7-ad06085cc67f" providerId="AD" clId="Web-{76438D45-FC54-B6E5-59DB-BAFE257D30C5}" dt="2024-12-05T09:35:50.706" v="1183" actId="20577"/>
        <pc:sldMkLst>
          <pc:docMk/>
          <pc:sldMk cId="2554502435" sldId="283"/>
        </pc:sldMkLst>
      </pc:sldChg>
      <pc:sldChg chg="modSp">
        <pc:chgData name="epo_38" userId="S::epo_38_jogroup.eu#ext#@dobasi.onmicrosoft.com::66d8512a-8ddf-40e0-bce7-ad06085cc67f" providerId="AD" clId="Web-{76438D45-FC54-B6E5-59DB-BAFE257D30C5}" dt="2024-12-05T09:23:33.382" v="960" actId="20577"/>
        <pc:sldMkLst>
          <pc:docMk/>
          <pc:sldMk cId="2313180002" sldId="286"/>
        </pc:sldMkLst>
        <pc:spChg chg="mod">
          <ac:chgData name="epo_38" userId="S::epo_38_jogroup.eu#ext#@dobasi.onmicrosoft.com::66d8512a-8ddf-40e0-bce7-ad06085cc67f" providerId="AD" clId="Web-{76438D45-FC54-B6E5-59DB-BAFE257D30C5}" dt="2024-12-05T09:23:33.382" v="960" actId="20577"/>
          <ac:spMkLst>
            <pc:docMk/>
            <pc:sldMk cId="2313180002" sldId="286"/>
            <ac:spMk id="3" creationId="{3231B5ED-03F5-0C53-BCE9-AA9142962C6D}"/>
          </ac:spMkLst>
        </pc:spChg>
      </pc:sldChg>
      <pc:sldChg chg="modSp">
        <pc:chgData name="epo_38" userId="S::epo_38_jogroup.eu#ext#@dobasi.onmicrosoft.com::66d8512a-8ddf-40e0-bce7-ad06085cc67f" providerId="AD" clId="Web-{76438D45-FC54-B6E5-59DB-BAFE257D30C5}" dt="2024-12-05T09:21:22.409" v="947" actId="1076"/>
        <pc:sldMkLst>
          <pc:docMk/>
          <pc:sldMk cId="3178659052" sldId="289"/>
        </pc:sldMkLst>
        <pc:spChg chg="mod">
          <ac:chgData name="epo_38" userId="S::epo_38_jogroup.eu#ext#@dobasi.onmicrosoft.com::66d8512a-8ddf-40e0-bce7-ad06085cc67f" providerId="AD" clId="Web-{76438D45-FC54-B6E5-59DB-BAFE257D30C5}" dt="2024-12-05T09:21:14.002" v="945" actId="1076"/>
          <ac:spMkLst>
            <pc:docMk/>
            <pc:sldMk cId="3178659052" sldId="289"/>
            <ac:spMk id="3" creationId="{0BC567B6-B466-F20A-4422-B51AB92C751E}"/>
          </ac:spMkLst>
        </pc:spChg>
        <pc:spChg chg="mod">
          <ac:chgData name="epo_38" userId="S::epo_38_jogroup.eu#ext#@dobasi.onmicrosoft.com::66d8512a-8ddf-40e0-bce7-ad06085cc67f" providerId="AD" clId="Web-{76438D45-FC54-B6E5-59DB-BAFE257D30C5}" dt="2024-12-05T09:21:22.409" v="947" actId="1076"/>
          <ac:spMkLst>
            <pc:docMk/>
            <pc:sldMk cId="3178659052" sldId="289"/>
            <ac:spMk id="4" creationId="{821BC623-86DD-5959-8310-7C4E781A7114}"/>
          </ac:spMkLst>
        </pc:spChg>
      </pc:sldChg>
      <pc:sldChg chg="modSp">
        <pc:chgData name="epo_38" userId="S::epo_38_jogroup.eu#ext#@dobasi.onmicrosoft.com::66d8512a-8ddf-40e0-bce7-ad06085cc67f" providerId="AD" clId="Web-{76438D45-FC54-B6E5-59DB-BAFE257D30C5}" dt="2024-12-05T09:26:28.326" v="968" actId="14100"/>
        <pc:sldMkLst>
          <pc:docMk/>
          <pc:sldMk cId="430438383" sldId="291"/>
        </pc:sldMkLst>
      </pc:sldChg>
      <pc:sldChg chg="modSp">
        <pc:chgData name="epo_38" userId="S::epo_38_jogroup.eu#ext#@dobasi.onmicrosoft.com::66d8512a-8ddf-40e0-bce7-ad06085cc67f" providerId="AD" clId="Web-{76438D45-FC54-B6E5-59DB-BAFE257D30C5}" dt="2024-12-05T09:28:50.378" v="970" actId="20577"/>
        <pc:sldMkLst>
          <pc:docMk/>
          <pc:sldMk cId="2973963118" sldId="292"/>
        </pc:sldMkLst>
        <pc:spChg chg="mod">
          <ac:chgData name="epo_38" userId="S::epo_38_jogroup.eu#ext#@dobasi.onmicrosoft.com::66d8512a-8ddf-40e0-bce7-ad06085cc67f" providerId="AD" clId="Web-{76438D45-FC54-B6E5-59DB-BAFE257D30C5}" dt="2024-12-05T09:28:50.378" v="970" actId="20577"/>
          <ac:spMkLst>
            <pc:docMk/>
            <pc:sldMk cId="2973963118" sldId="292"/>
            <ac:spMk id="2" creationId="{AB3F4620-34BC-28BB-3943-CBF4C61E06A7}"/>
          </ac:spMkLst>
        </pc:spChg>
      </pc:sldChg>
      <pc:sldChg chg="modSp">
        <pc:chgData name="epo_38" userId="S::epo_38_jogroup.eu#ext#@dobasi.onmicrosoft.com::66d8512a-8ddf-40e0-bce7-ad06085cc67f" providerId="AD" clId="Web-{76438D45-FC54-B6E5-59DB-BAFE257D30C5}" dt="2024-12-05T09:36:53.380" v="1184" actId="14100"/>
        <pc:sldMkLst>
          <pc:docMk/>
          <pc:sldMk cId="4096032767" sldId="293"/>
        </pc:sldMkLst>
        <pc:spChg chg="mod">
          <ac:chgData name="epo_38" userId="S::epo_38_jogroup.eu#ext#@dobasi.onmicrosoft.com::66d8512a-8ddf-40e0-bce7-ad06085cc67f" providerId="AD" clId="Web-{76438D45-FC54-B6E5-59DB-BAFE257D30C5}" dt="2024-12-05T09:36:53.380" v="1184" actId="14100"/>
          <ac:spMkLst>
            <pc:docMk/>
            <pc:sldMk cId="4096032767" sldId="293"/>
            <ac:spMk id="2" creationId="{0DDFEBE8-A499-F936-6376-1D4F450F9CD5}"/>
          </ac:spMkLst>
        </pc:spChg>
      </pc:sldChg>
      <pc:sldChg chg="modSp">
        <pc:chgData name="epo_38" userId="S::epo_38_jogroup.eu#ext#@dobasi.onmicrosoft.com::66d8512a-8ddf-40e0-bce7-ad06085cc67f" providerId="AD" clId="Web-{76438D45-FC54-B6E5-59DB-BAFE257D30C5}" dt="2024-12-05T09:37:41.632" v="1187" actId="1076"/>
        <pc:sldMkLst>
          <pc:docMk/>
          <pc:sldMk cId="1188507578" sldId="295"/>
        </pc:sldMkLst>
        <pc:spChg chg="mod">
          <ac:chgData name="epo_38" userId="S::epo_38_jogroup.eu#ext#@dobasi.onmicrosoft.com::66d8512a-8ddf-40e0-bce7-ad06085cc67f" providerId="AD" clId="Web-{76438D45-FC54-B6E5-59DB-BAFE257D30C5}" dt="2024-12-05T09:37:41.632" v="1187" actId="1076"/>
          <ac:spMkLst>
            <pc:docMk/>
            <pc:sldMk cId="1188507578" sldId="295"/>
            <ac:spMk id="4" creationId="{CB7B10C2-7B80-A1CD-723A-B6229507551F}"/>
          </ac:spMkLst>
        </pc:spChg>
      </pc:sldChg>
      <pc:sldChg chg="modSp">
        <pc:chgData name="epo_38" userId="S::epo_38_jogroup.eu#ext#@dobasi.onmicrosoft.com::66d8512a-8ddf-40e0-bce7-ad06085cc67f" providerId="AD" clId="Web-{76438D45-FC54-B6E5-59DB-BAFE257D30C5}" dt="2024-12-05T09:29:10.582" v="973" actId="1076"/>
        <pc:sldMkLst>
          <pc:docMk/>
          <pc:sldMk cId="2971977187" sldId="296"/>
        </pc:sldMkLst>
        <pc:spChg chg="mod">
          <ac:chgData name="epo_38" userId="S::epo_38_jogroup.eu#ext#@dobasi.onmicrosoft.com::66d8512a-8ddf-40e0-bce7-ad06085cc67f" providerId="AD" clId="Web-{76438D45-FC54-B6E5-59DB-BAFE257D30C5}" dt="2024-12-05T09:29:10.582" v="973" actId="1076"/>
          <ac:spMkLst>
            <pc:docMk/>
            <pc:sldMk cId="2971977187" sldId="296"/>
            <ac:spMk id="4" creationId="{97C25663-FA9C-5806-5E1C-F5C9B08FD24A}"/>
          </ac:spMkLst>
        </pc:spChg>
      </pc:sldChg>
      <pc:sldChg chg="modSp">
        <pc:chgData name="epo_38" userId="S::epo_38_jogroup.eu#ext#@dobasi.onmicrosoft.com::66d8512a-8ddf-40e0-bce7-ad06085cc67f" providerId="AD" clId="Web-{76438D45-FC54-B6E5-59DB-BAFE257D30C5}" dt="2024-12-05T09:41:53.906" v="1253" actId="1076"/>
        <pc:sldMkLst>
          <pc:docMk/>
          <pc:sldMk cId="1580078791" sldId="299"/>
        </pc:sldMkLst>
        <pc:spChg chg="mod">
          <ac:chgData name="epo_38" userId="S::epo_38_jogroup.eu#ext#@dobasi.onmicrosoft.com::66d8512a-8ddf-40e0-bce7-ad06085cc67f" providerId="AD" clId="Web-{76438D45-FC54-B6E5-59DB-BAFE257D30C5}" dt="2024-12-05T09:41:53.906" v="1253" actId="1076"/>
          <ac:spMkLst>
            <pc:docMk/>
            <pc:sldMk cId="1580078791" sldId="299"/>
            <ac:spMk id="3" creationId="{DB24CFCA-BF07-305C-DE4C-C3DD795BF6BF}"/>
          </ac:spMkLst>
        </pc:spChg>
      </pc:sldChg>
      <pc:sldChg chg="modSp">
        <pc:chgData name="epo_38" userId="S::epo_38_jogroup.eu#ext#@dobasi.onmicrosoft.com::66d8512a-8ddf-40e0-bce7-ad06085cc67f" providerId="AD" clId="Web-{76438D45-FC54-B6E5-59DB-BAFE257D30C5}" dt="2024-12-05T09:18:51.935" v="930" actId="1076"/>
        <pc:sldMkLst>
          <pc:docMk/>
          <pc:sldMk cId="1931604440" sldId="301"/>
        </pc:sldMkLst>
        <pc:spChg chg="mod">
          <ac:chgData name="epo_38" userId="S::epo_38_jogroup.eu#ext#@dobasi.onmicrosoft.com::66d8512a-8ddf-40e0-bce7-ad06085cc67f" providerId="AD" clId="Web-{76438D45-FC54-B6E5-59DB-BAFE257D30C5}" dt="2024-12-05T09:18:51.935" v="930" actId="1076"/>
          <ac:spMkLst>
            <pc:docMk/>
            <pc:sldMk cId="1931604440" sldId="301"/>
            <ac:spMk id="4" creationId="{150E2B44-05FF-6881-7F64-3864A90BF62C}"/>
          </ac:spMkLst>
        </pc:spChg>
      </pc:sldChg>
      <pc:sldChg chg="modSp">
        <pc:chgData name="epo_38" userId="S::epo_38_jogroup.eu#ext#@dobasi.onmicrosoft.com::66d8512a-8ddf-40e0-bce7-ad06085cc67f" providerId="AD" clId="Web-{76438D45-FC54-B6E5-59DB-BAFE257D30C5}" dt="2024-12-05T09:33:23.904" v="1131" actId="1076"/>
        <pc:sldMkLst>
          <pc:docMk/>
          <pc:sldMk cId="971097522" sldId="304"/>
        </pc:sldMkLst>
        <pc:spChg chg="mod">
          <ac:chgData name="epo_38" userId="S::epo_38_jogroup.eu#ext#@dobasi.onmicrosoft.com::66d8512a-8ddf-40e0-bce7-ad06085cc67f" providerId="AD" clId="Web-{76438D45-FC54-B6E5-59DB-BAFE257D30C5}" dt="2024-12-05T09:33:23.904" v="1131" actId="1076"/>
          <ac:spMkLst>
            <pc:docMk/>
            <pc:sldMk cId="971097522" sldId="304"/>
            <ac:spMk id="2" creationId="{E4A83FA3-72A8-EA99-78F0-67935A02AB3E}"/>
          </ac:spMkLst>
        </pc:spChg>
      </pc:sldChg>
      <pc:sldChg chg="addSp modSp">
        <pc:chgData name="epo_38" userId="S::epo_38_jogroup.eu#ext#@dobasi.onmicrosoft.com::66d8512a-8ddf-40e0-bce7-ad06085cc67f" providerId="AD" clId="Web-{76438D45-FC54-B6E5-59DB-BAFE257D30C5}" dt="2024-12-05T09:44:33.537" v="1289" actId="20577"/>
        <pc:sldMkLst>
          <pc:docMk/>
          <pc:sldMk cId="942325739" sldId="306"/>
        </pc:sldMkLst>
        <pc:spChg chg="mod">
          <ac:chgData name="epo_38" userId="S::epo_38_jogroup.eu#ext#@dobasi.onmicrosoft.com::66d8512a-8ddf-40e0-bce7-ad06085cc67f" providerId="AD" clId="Web-{76438D45-FC54-B6E5-59DB-BAFE257D30C5}" dt="2024-12-05T08:30:49.253" v="248" actId="14100"/>
          <ac:spMkLst>
            <pc:docMk/>
            <pc:sldMk cId="942325739" sldId="306"/>
            <ac:spMk id="2" creationId="{2D6C4247-4773-6339-F2C2-D7349115063C}"/>
          </ac:spMkLst>
        </pc:spChg>
        <pc:spChg chg="mod">
          <ac:chgData name="epo_38" userId="S::epo_38_jogroup.eu#ext#@dobasi.onmicrosoft.com::66d8512a-8ddf-40e0-bce7-ad06085cc67f" providerId="AD" clId="Web-{76438D45-FC54-B6E5-59DB-BAFE257D30C5}" dt="2024-12-05T09:37:20.209" v="1185" actId="20577"/>
          <ac:spMkLst>
            <pc:docMk/>
            <pc:sldMk cId="942325739" sldId="306"/>
            <ac:spMk id="3" creationId="{8F02444F-729F-EF13-4D67-887CA984398E}"/>
          </ac:spMkLst>
        </pc:spChg>
        <pc:spChg chg="mod">
          <ac:chgData name="epo_38" userId="S::epo_38_jogroup.eu#ext#@dobasi.onmicrosoft.com::66d8512a-8ddf-40e0-bce7-ad06085cc67f" providerId="AD" clId="Web-{76438D45-FC54-B6E5-59DB-BAFE257D30C5}" dt="2024-12-05T09:37:30.006" v="1186" actId="20577"/>
          <ac:spMkLst>
            <pc:docMk/>
            <pc:sldMk cId="942325739" sldId="306"/>
            <ac:spMk id="6" creationId="{248FCF38-A0FE-1C14-5AB1-DDBCE4E9C8C7}"/>
          </ac:spMkLst>
        </pc:spChg>
        <pc:spChg chg="add mod">
          <ac:chgData name="epo_38" userId="S::epo_38_jogroup.eu#ext#@dobasi.onmicrosoft.com::66d8512a-8ddf-40e0-bce7-ad06085cc67f" providerId="AD" clId="Web-{76438D45-FC54-B6E5-59DB-BAFE257D30C5}" dt="2024-12-05T09:44:33.537" v="1289" actId="20577"/>
          <ac:spMkLst>
            <pc:docMk/>
            <pc:sldMk cId="942325739" sldId="306"/>
            <ac:spMk id="8" creationId="{49CFEE05-7B74-9CDE-D067-B9C807FF45C0}"/>
          </ac:spMkLst>
        </pc:spChg>
      </pc:sldChg>
      <pc:sldChg chg="addSp modSp">
        <pc:chgData name="epo_38" userId="S::epo_38_jogroup.eu#ext#@dobasi.onmicrosoft.com::66d8512a-8ddf-40e0-bce7-ad06085cc67f" providerId="AD" clId="Web-{76438D45-FC54-B6E5-59DB-BAFE257D30C5}" dt="2024-12-05T09:43:17.784" v="1278" actId="20577"/>
        <pc:sldMkLst>
          <pc:docMk/>
          <pc:sldMk cId="2815572369" sldId="307"/>
        </pc:sldMkLst>
        <pc:spChg chg="mod">
          <ac:chgData name="epo_38" userId="S::epo_38_jogroup.eu#ext#@dobasi.onmicrosoft.com::66d8512a-8ddf-40e0-bce7-ad06085cc67f" providerId="AD" clId="Web-{76438D45-FC54-B6E5-59DB-BAFE257D30C5}" dt="2024-12-05T09:29:44.646" v="976" actId="1076"/>
          <ac:spMkLst>
            <pc:docMk/>
            <pc:sldMk cId="2815572369" sldId="307"/>
            <ac:spMk id="2" creationId="{E07C2BFF-F57F-CAE4-893F-CF9C4EE2A89B}"/>
          </ac:spMkLst>
        </pc:spChg>
        <pc:spChg chg="mod">
          <ac:chgData name="epo_38" userId="S::epo_38_jogroup.eu#ext#@dobasi.onmicrosoft.com::66d8512a-8ddf-40e0-bce7-ad06085cc67f" providerId="AD" clId="Web-{76438D45-FC54-B6E5-59DB-BAFE257D30C5}" dt="2024-12-05T08:30:41.268" v="247" actId="1076"/>
          <ac:spMkLst>
            <pc:docMk/>
            <pc:sldMk cId="2815572369" sldId="307"/>
            <ac:spMk id="3" creationId="{492D77B2-98A5-B3E2-7D84-6839DC92E2A0}"/>
          </ac:spMkLst>
        </pc:spChg>
        <pc:spChg chg="mod">
          <ac:chgData name="epo_38" userId="S::epo_38_jogroup.eu#ext#@dobasi.onmicrosoft.com::66d8512a-8ddf-40e0-bce7-ad06085cc67f" providerId="AD" clId="Web-{76438D45-FC54-B6E5-59DB-BAFE257D30C5}" dt="2024-12-05T09:42:32.455" v="1254" actId="14100"/>
          <ac:spMkLst>
            <pc:docMk/>
            <pc:sldMk cId="2815572369" sldId="307"/>
            <ac:spMk id="5" creationId="{BA7BE4AE-4EBA-6853-155E-F7D825A742F9}"/>
          </ac:spMkLst>
        </pc:spChg>
        <pc:spChg chg="add mod">
          <ac:chgData name="epo_38" userId="S::epo_38_jogroup.eu#ext#@dobasi.onmicrosoft.com::66d8512a-8ddf-40e0-bce7-ad06085cc67f" providerId="AD" clId="Web-{76438D45-FC54-B6E5-59DB-BAFE257D30C5}" dt="2024-12-05T09:43:17.784" v="1278" actId="20577"/>
          <ac:spMkLst>
            <pc:docMk/>
            <pc:sldMk cId="2815572369" sldId="307"/>
            <ac:spMk id="6" creationId="{E599D616-4E7D-2E02-3816-2FB6558AF0E3}"/>
          </ac:spMkLst>
        </pc:spChg>
        <pc:picChg chg="mod">
          <ac:chgData name="epo_38" userId="S::epo_38_jogroup.eu#ext#@dobasi.onmicrosoft.com::66d8512a-8ddf-40e0-bce7-ad06085cc67f" providerId="AD" clId="Web-{76438D45-FC54-B6E5-59DB-BAFE257D30C5}" dt="2024-12-05T09:15:35.412" v="920" actId="1076"/>
          <ac:picMkLst>
            <pc:docMk/>
            <pc:sldMk cId="2815572369" sldId="307"/>
            <ac:picMk id="4" creationId="{E8C8B8CC-86E5-CF33-156E-B2E26702ADDD}"/>
          </ac:picMkLst>
        </pc:picChg>
      </pc:sldChg>
      <pc:sldChg chg="addSp delSp modSp new del">
        <pc:chgData name="epo_38" userId="S::epo_38_jogroup.eu#ext#@dobasi.onmicrosoft.com::66d8512a-8ddf-40e0-bce7-ad06085cc67f" providerId="AD" clId="Web-{76438D45-FC54-B6E5-59DB-BAFE257D30C5}" dt="2024-12-05T08:26:44.041" v="233"/>
        <pc:sldMkLst>
          <pc:docMk/>
          <pc:sldMk cId="2250367480" sldId="308"/>
        </pc:sldMkLst>
      </pc:sldChg>
      <pc:sldChg chg="addSp modSp new">
        <pc:chgData name="epo_38" userId="S::epo_38_jogroup.eu#ext#@dobasi.onmicrosoft.com::66d8512a-8ddf-40e0-bce7-ad06085cc67f" providerId="AD" clId="Web-{76438D45-FC54-B6E5-59DB-BAFE257D30C5}" dt="2024-12-05T09:38:44.056" v="1192" actId="1076"/>
        <pc:sldMkLst>
          <pc:docMk/>
          <pc:sldMk cId="335093352" sldId="309"/>
        </pc:sldMkLst>
        <pc:spChg chg="add mod">
          <ac:chgData name="epo_38" userId="S::epo_38_jogroup.eu#ext#@dobasi.onmicrosoft.com::66d8512a-8ddf-40e0-bce7-ad06085cc67f" providerId="AD" clId="Web-{76438D45-FC54-B6E5-59DB-BAFE257D30C5}" dt="2024-12-05T09:38:44.056" v="1192" actId="1076"/>
          <ac:spMkLst>
            <pc:docMk/>
            <pc:sldMk cId="335093352" sldId="309"/>
            <ac:spMk id="3" creationId="{F79B2D59-A61A-7071-1363-9FFC8B2839A6}"/>
          </ac:spMkLst>
        </pc:spChg>
        <pc:spChg chg="add mod">
          <ac:chgData name="epo_38" userId="S::epo_38_jogroup.eu#ext#@dobasi.onmicrosoft.com::66d8512a-8ddf-40e0-bce7-ad06085cc67f" providerId="AD" clId="Web-{76438D45-FC54-B6E5-59DB-BAFE257D30C5}" dt="2024-12-05T09:38:41.337" v="1191" actId="1076"/>
          <ac:spMkLst>
            <pc:docMk/>
            <pc:sldMk cId="335093352" sldId="309"/>
            <ac:spMk id="5" creationId="{9642394A-1ECD-D8D0-586F-852B49593885}"/>
          </ac:spMkLst>
        </pc:spChg>
      </pc:sldChg>
      <pc:sldChg chg="addSp modSp new">
        <pc:chgData name="epo_38" userId="S::epo_38_jogroup.eu#ext#@dobasi.onmicrosoft.com::66d8512a-8ddf-40e0-bce7-ad06085cc67f" providerId="AD" clId="Web-{76438D45-FC54-B6E5-59DB-BAFE257D30C5}" dt="2024-12-05T09:38:52.322" v="1194" actId="1076"/>
        <pc:sldMkLst>
          <pc:docMk/>
          <pc:sldMk cId="2015514772" sldId="310"/>
        </pc:sldMkLst>
        <pc:spChg chg="add mod">
          <ac:chgData name="epo_38" userId="S::epo_38_jogroup.eu#ext#@dobasi.onmicrosoft.com::66d8512a-8ddf-40e0-bce7-ad06085cc67f" providerId="AD" clId="Web-{76438D45-FC54-B6E5-59DB-BAFE257D30C5}" dt="2024-12-05T09:38:52.322" v="1194" actId="1076"/>
          <ac:spMkLst>
            <pc:docMk/>
            <pc:sldMk cId="2015514772" sldId="310"/>
            <ac:spMk id="3" creationId="{E039DA5C-9368-D0B2-219D-B9DCBD4BB6ED}"/>
          </ac:spMkLst>
        </pc:spChg>
        <pc:spChg chg="add mod">
          <ac:chgData name="epo_38" userId="S::epo_38_jogroup.eu#ext#@dobasi.onmicrosoft.com::66d8512a-8ddf-40e0-bce7-ad06085cc67f" providerId="AD" clId="Web-{76438D45-FC54-B6E5-59DB-BAFE257D30C5}" dt="2024-12-05T09:06:04.407" v="908" actId="1076"/>
          <ac:spMkLst>
            <pc:docMk/>
            <pc:sldMk cId="2015514772" sldId="310"/>
            <ac:spMk id="5" creationId="{ADBED3DF-F8B7-3891-3264-FDEC6402F9E8}"/>
          </ac:spMkLst>
        </pc:spChg>
      </pc:sldChg>
    </pc:docChg>
  </pc:docChgLst>
  <pc:docChgLst>
    <pc:chgData name="epo_35" userId="S::epo_35_jogroup.eu#ext#@dobasi.onmicrosoft.com::edd5f0fd-77c0-4369-83c5-84439aafe912" providerId="AD" clId="Web-{8FBDCCE7-10EC-D76D-CB58-2E6FEF7A903A}"/>
    <pc:docChg chg="addSld delSld modSld">
      <pc:chgData name="epo_35" userId="S::epo_35_jogroup.eu#ext#@dobasi.onmicrosoft.com::edd5f0fd-77c0-4369-83c5-84439aafe912" providerId="AD" clId="Web-{8FBDCCE7-10EC-D76D-CB58-2E6FEF7A903A}" dt="2024-12-13T13:34:52.540" v="310" actId="20577"/>
      <pc:docMkLst>
        <pc:docMk/>
      </pc:docMkLst>
      <pc:sldChg chg="modSp">
        <pc:chgData name="epo_35" userId="S::epo_35_jogroup.eu#ext#@dobasi.onmicrosoft.com::edd5f0fd-77c0-4369-83c5-84439aafe912" providerId="AD" clId="Web-{8FBDCCE7-10EC-D76D-CB58-2E6FEF7A903A}" dt="2024-12-13T12:05:16.711" v="104" actId="20577"/>
        <pc:sldMkLst>
          <pc:docMk/>
          <pc:sldMk cId="2591287154" sldId="258"/>
        </pc:sldMkLst>
        <pc:spChg chg="mod">
          <ac:chgData name="epo_35" userId="S::epo_35_jogroup.eu#ext#@dobasi.onmicrosoft.com::edd5f0fd-77c0-4369-83c5-84439aafe912" providerId="AD" clId="Web-{8FBDCCE7-10EC-D76D-CB58-2E6FEF7A903A}" dt="2024-12-13T12:05:16.711" v="104" actId="20577"/>
          <ac:spMkLst>
            <pc:docMk/>
            <pc:sldMk cId="2591287154" sldId="258"/>
            <ac:spMk id="4" creationId="{EDDEB2B8-67A4-DBB2-B33B-FA3A94AEE46E}"/>
          </ac:spMkLst>
        </pc:spChg>
        <pc:spChg chg="mod">
          <ac:chgData name="epo_35" userId="S::epo_35_jogroup.eu#ext#@dobasi.onmicrosoft.com::edd5f0fd-77c0-4369-83c5-84439aafe912" providerId="AD" clId="Web-{8FBDCCE7-10EC-D76D-CB58-2E6FEF7A903A}" dt="2024-12-13T11:56:00.968" v="9" actId="20577"/>
          <ac:spMkLst>
            <pc:docMk/>
            <pc:sldMk cId="2591287154" sldId="258"/>
            <ac:spMk id="5" creationId="{DCBDD218-F9D7-4922-0A12-8A66E5903877}"/>
          </ac:spMkLst>
        </pc:spChg>
      </pc:sldChg>
      <pc:sldChg chg="addSp delSp modSp">
        <pc:chgData name="epo_35" userId="S::epo_35_jogroup.eu#ext#@dobasi.onmicrosoft.com::edd5f0fd-77c0-4369-83c5-84439aafe912" providerId="AD" clId="Web-{8FBDCCE7-10EC-D76D-CB58-2E6FEF7A903A}" dt="2024-12-13T12:05:28.728" v="106" actId="14100"/>
        <pc:sldMkLst>
          <pc:docMk/>
          <pc:sldMk cId="2622686270" sldId="262"/>
        </pc:sldMkLst>
        <pc:spChg chg="mod">
          <ac:chgData name="epo_35" userId="S::epo_35_jogroup.eu#ext#@dobasi.onmicrosoft.com::edd5f0fd-77c0-4369-83c5-84439aafe912" providerId="AD" clId="Web-{8FBDCCE7-10EC-D76D-CB58-2E6FEF7A903A}" dt="2024-12-13T12:05:28.728" v="106" actId="14100"/>
          <ac:spMkLst>
            <pc:docMk/>
            <pc:sldMk cId="2622686270" sldId="262"/>
            <ac:spMk id="5" creationId="{A7D5D871-3E99-FD69-62E9-BF69DA13EE4B}"/>
          </ac:spMkLst>
        </pc:spChg>
        <pc:spChg chg="add mod">
          <ac:chgData name="epo_35" userId="S::epo_35_jogroup.eu#ext#@dobasi.onmicrosoft.com::edd5f0fd-77c0-4369-83c5-84439aafe912" providerId="AD" clId="Web-{8FBDCCE7-10EC-D76D-CB58-2E6FEF7A903A}" dt="2024-12-13T12:03:30.707" v="100" actId="20577"/>
          <ac:spMkLst>
            <pc:docMk/>
            <pc:sldMk cId="2622686270" sldId="262"/>
            <ac:spMk id="8" creationId="{744F0D38-A291-0073-2C87-B6F7C7DA5F9D}"/>
          </ac:spMkLst>
        </pc:spChg>
      </pc:sldChg>
      <pc:sldChg chg="modSp">
        <pc:chgData name="epo_35" userId="S::epo_35_jogroup.eu#ext#@dobasi.onmicrosoft.com::edd5f0fd-77c0-4369-83c5-84439aafe912" providerId="AD" clId="Web-{8FBDCCE7-10EC-D76D-CB58-2E6FEF7A903A}" dt="2024-12-13T12:09:51.536" v="135" actId="1076"/>
        <pc:sldMkLst>
          <pc:docMk/>
          <pc:sldMk cId="1111956171" sldId="272"/>
        </pc:sldMkLst>
        <pc:spChg chg="mod">
          <ac:chgData name="epo_35" userId="S::epo_35_jogroup.eu#ext#@dobasi.onmicrosoft.com::edd5f0fd-77c0-4369-83c5-84439aafe912" providerId="AD" clId="Web-{8FBDCCE7-10EC-D76D-CB58-2E6FEF7A903A}" dt="2024-12-13T12:09:43.177" v="134" actId="20577"/>
          <ac:spMkLst>
            <pc:docMk/>
            <pc:sldMk cId="1111956171" sldId="272"/>
            <ac:spMk id="2" creationId="{087EC5B9-3E3F-9704-C006-9AC9008A8F38}"/>
          </ac:spMkLst>
        </pc:spChg>
      </pc:sldChg>
      <pc:sldChg chg="modSp">
        <pc:chgData name="epo_35" userId="S::epo_35_jogroup.eu#ext#@dobasi.onmicrosoft.com::edd5f0fd-77c0-4369-83c5-84439aafe912" providerId="AD" clId="Web-{8FBDCCE7-10EC-D76D-CB58-2E6FEF7A903A}" dt="2024-12-13T12:07:29.358" v="125"/>
        <pc:sldMkLst>
          <pc:docMk/>
          <pc:sldMk cId="3552429914" sldId="276"/>
        </pc:sldMkLst>
        <pc:picChg chg="mod modCrop">
          <ac:chgData name="epo_35" userId="S::epo_35_jogroup.eu#ext#@dobasi.onmicrosoft.com::edd5f0fd-77c0-4369-83c5-84439aafe912" providerId="AD" clId="Web-{8FBDCCE7-10EC-D76D-CB58-2E6FEF7A903A}" dt="2024-12-13T12:07:29.358" v="125"/>
          <ac:picMkLst>
            <pc:docMk/>
            <pc:sldMk cId="3552429914" sldId="276"/>
            <ac:picMk id="5" creationId="{AD2334D1-0D9A-806E-A635-CD3896C7C92A}"/>
          </ac:picMkLst>
        </pc:picChg>
      </pc:sldChg>
      <pc:sldChg chg="modSp">
        <pc:chgData name="epo_35" userId="S::epo_35_jogroup.eu#ext#@dobasi.onmicrosoft.com::edd5f0fd-77c0-4369-83c5-84439aafe912" providerId="AD" clId="Web-{8FBDCCE7-10EC-D76D-CB58-2E6FEF7A903A}" dt="2024-12-13T12:11:19.462" v="138" actId="20577"/>
        <pc:sldMkLst>
          <pc:docMk/>
          <pc:sldMk cId="1156234365" sldId="280"/>
        </pc:sldMkLst>
        <pc:spChg chg="mod">
          <ac:chgData name="epo_35" userId="S::epo_35_jogroup.eu#ext#@dobasi.onmicrosoft.com::edd5f0fd-77c0-4369-83c5-84439aafe912" providerId="AD" clId="Web-{8FBDCCE7-10EC-D76D-CB58-2E6FEF7A903A}" dt="2024-12-13T12:11:19.462" v="138" actId="20577"/>
          <ac:spMkLst>
            <pc:docMk/>
            <pc:sldMk cId="1156234365" sldId="280"/>
            <ac:spMk id="5" creationId="{A7D5D871-3E99-FD69-62E9-BF69DA13EE4B}"/>
          </ac:spMkLst>
        </pc:spChg>
      </pc:sldChg>
      <pc:sldChg chg="modSp">
        <pc:chgData name="epo_35" userId="S::epo_35_jogroup.eu#ext#@dobasi.onmicrosoft.com::edd5f0fd-77c0-4369-83c5-84439aafe912" providerId="AD" clId="Web-{8FBDCCE7-10EC-D76D-CB58-2E6FEF7A903A}" dt="2024-12-13T12:11:32.791" v="139" actId="20577"/>
        <pc:sldMkLst>
          <pc:docMk/>
          <pc:sldMk cId="68350863" sldId="281"/>
        </pc:sldMkLst>
        <pc:spChg chg="mod">
          <ac:chgData name="epo_35" userId="S::epo_35_jogroup.eu#ext#@dobasi.onmicrosoft.com::edd5f0fd-77c0-4369-83c5-84439aafe912" providerId="AD" clId="Web-{8FBDCCE7-10EC-D76D-CB58-2E6FEF7A903A}" dt="2024-12-13T12:11:32.791" v="139" actId="20577"/>
          <ac:spMkLst>
            <pc:docMk/>
            <pc:sldMk cId="68350863" sldId="281"/>
            <ac:spMk id="2" creationId="{A972BB76-5013-1F1B-672B-52DB3B606AB3}"/>
          </ac:spMkLst>
        </pc:spChg>
      </pc:sldChg>
      <pc:sldChg chg="modSp">
        <pc:chgData name="epo_35" userId="S::epo_35_jogroup.eu#ext#@dobasi.onmicrosoft.com::edd5f0fd-77c0-4369-83c5-84439aafe912" providerId="AD" clId="Web-{8FBDCCE7-10EC-D76D-CB58-2E6FEF7A903A}" dt="2024-12-13T12:15:21.207" v="180" actId="20577"/>
        <pc:sldMkLst>
          <pc:docMk/>
          <pc:sldMk cId="2554502435" sldId="283"/>
        </pc:sldMkLst>
      </pc:sldChg>
      <pc:sldChg chg="modSp">
        <pc:chgData name="epo_35" userId="S::epo_35_jogroup.eu#ext#@dobasi.onmicrosoft.com::edd5f0fd-77c0-4369-83c5-84439aafe912" providerId="AD" clId="Web-{8FBDCCE7-10EC-D76D-CB58-2E6FEF7A903A}" dt="2024-12-13T12:17:35.120" v="181" actId="1076"/>
        <pc:sldMkLst>
          <pc:docMk/>
          <pc:sldMk cId="414415370" sldId="287"/>
        </pc:sldMkLst>
      </pc:sldChg>
      <pc:sldChg chg="modSp">
        <pc:chgData name="epo_35" userId="S::epo_35_jogroup.eu#ext#@dobasi.onmicrosoft.com::edd5f0fd-77c0-4369-83c5-84439aafe912" providerId="AD" clId="Web-{8FBDCCE7-10EC-D76D-CB58-2E6FEF7A903A}" dt="2024-12-13T12:13:06.436" v="146" actId="20577"/>
        <pc:sldMkLst>
          <pc:docMk/>
          <pc:sldMk cId="892351013" sldId="288"/>
        </pc:sldMkLst>
        <pc:spChg chg="mod">
          <ac:chgData name="epo_35" userId="S::epo_35_jogroup.eu#ext#@dobasi.onmicrosoft.com::edd5f0fd-77c0-4369-83c5-84439aafe912" providerId="AD" clId="Web-{8FBDCCE7-10EC-D76D-CB58-2E6FEF7A903A}" dt="2024-12-13T12:12:57.967" v="144" actId="20577"/>
          <ac:spMkLst>
            <pc:docMk/>
            <pc:sldMk cId="892351013" sldId="288"/>
            <ac:spMk id="3" creationId="{0BC567B6-B466-F20A-4422-B51AB92C751E}"/>
          </ac:spMkLst>
        </pc:spChg>
        <pc:spChg chg="mod">
          <ac:chgData name="epo_35" userId="S::epo_35_jogroup.eu#ext#@dobasi.onmicrosoft.com::edd5f0fd-77c0-4369-83c5-84439aafe912" providerId="AD" clId="Web-{8FBDCCE7-10EC-D76D-CB58-2E6FEF7A903A}" dt="2024-12-13T12:13:06.436" v="146" actId="20577"/>
          <ac:spMkLst>
            <pc:docMk/>
            <pc:sldMk cId="892351013" sldId="288"/>
            <ac:spMk id="4" creationId="{821BC623-86DD-5959-8310-7C4E781A7114}"/>
          </ac:spMkLst>
        </pc:spChg>
      </pc:sldChg>
      <pc:sldChg chg="modSp">
        <pc:chgData name="epo_35" userId="S::epo_35_jogroup.eu#ext#@dobasi.onmicrosoft.com::edd5f0fd-77c0-4369-83c5-84439aafe912" providerId="AD" clId="Web-{8FBDCCE7-10EC-D76D-CB58-2E6FEF7A903A}" dt="2024-12-13T12:12:49.138" v="143" actId="20577"/>
        <pc:sldMkLst>
          <pc:docMk/>
          <pc:sldMk cId="3178659052" sldId="289"/>
        </pc:sldMkLst>
        <pc:spChg chg="mod">
          <ac:chgData name="epo_35" userId="S::epo_35_jogroup.eu#ext#@dobasi.onmicrosoft.com::edd5f0fd-77c0-4369-83c5-84439aafe912" providerId="AD" clId="Web-{8FBDCCE7-10EC-D76D-CB58-2E6FEF7A903A}" dt="2024-12-13T12:12:49.138" v="143" actId="20577"/>
          <ac:spMkLst>
            <pc:docMk/>
            <pc:sldMk cId="3178659052" sldId="289"/>
            <ac:spMk id="4" creationId="{821BC623-86DD-5959-8310-7C4E781A7114}"/>
          </ac:spMkLst>
        </pc:spChg>
      </pc:sldChg>
      <pc:sldChg chg="modSp">
        <pc:chgData name="epo_35" userId="S::epo_35_jogroup.eu#ext#@dobasi.onmicrosoft.com::edd5f0fd-77c0-4369-83c5-84439aafe912" providerId="AD" clId="Web-{8FBDCCE7-10EC-D76D-CB58-2E6FEF7A903A}" dt="2024-12-13T12:18:51.904" v="187" actId="20577"/>
        <pc:sldMkLst>
          <pc:docMk/>
          <pc:sldMk cId="430438383" sldId="291"/>
        </pc:sldMkLst>
      </pc:sldChg>
      <pc:sldChg chg="modSp">
        <pc:chgData name="epo_35" userId="S::epo_35_jogroup.eu#ext#@dobasi.onmicrosoft.com::edd5f0fd-77c0-4369-83c5-84439aafe912" providerId="AD" clId="Web-{8FBDCCE7-10EC-D76D-CB58-2E6FEF7A903A}" dt="2024-12-13T12:19:18.656" v="194" actId="20577"/>
        <pc:sldMkLst>
          <pc:docMk/>
          <pc:sldMk cId="2973963118" sldId="292"/>
        </pc:sldMkLst>
        <pc:spChg chg="mod">
          <ac:chgData name="epo_35" userId="S::epo_35_jogroup.eu#ext#@dobasi.onmicrosoft.com::edd5f0fd-77c0-4369-83c5-84439aafe912" providerId="AD" clId="Web-{8FBDCCE7-10EC-D76D-CB58-2E6FEF7A903A}" dt="2024-12-13T12:19:03.202" v="188" actId="20577"/>
          <ac:spMkLst>
            <pc:docMk/>
            <pc:sldMk cId="2973963118" sldId="292"/>
            <ac:spMk id="2" creationId="{AB3F4620-34BC-28BB-3943-CBF4C61E06A7}"/>
          </ac:spMkLst>
        </pc:spChg>
        <pc:spChg chg="mod">
          <ac:chgData name="epo_35" userId="S::epo_35_jogroup.eu#ext#@dobasi.onmicrosoft.com::edd5f0fd-77c0-4369-83c5-84439aafe912" providerId="AD" clId="Web-{8FBDCCE7-10EC-D76D-CB58-2E6FEF7A903A}" dt="2024-12-13T12:19:18.656" v="194" actId="20577"/>
          <ac:spMkLst>
            <pc:docMk/>
            <pc:sldMk cId="2973963118" sldId="292"/>
            <ac:spMk id="4" creationId="{99759B9C-C0F9-FA51-D58E-B303C618A7B5}"/>
          </ac:spMkLst>
        </pc:spChg>
      </pc:sldChg>
      <pc:sldChg chg="modSp">
        <pc:chgData name="epo_35" userId="S::epo_35_jogroup.eu#ext#@dobasi.onmicrosoft.com::edd5f0fd-77c0-4369-83c5-84439aafe912" providerId="AD" clId="Web-{8FBDCCE7-10EC-D76D-CB58-2E6FEF7A903A}" dt="2024-12-13T12:21:36.646" v="218" actId="20577"/>
        <pc:sldMkLst>
          <pc:docMk/>
          <pc:sldMk cId="4096032767" sldId="293"/>
        </pc:sldMkLst>
        <pc:spChg chg="mod">
          <ac:chgData name="epo_35" userId="S::epo_35_jogroup.eu#ext#@dobasi.onmicrosoft.com::edd5f0fd-77c0-4369-83c5-84439aafe912" providerId="AD" clId="Web-{8FBDCCE7-10EC-D76D-CB58-2E6FEF7A903A}" dt="2024-12-13T12:21:36.646" v="218" actId="20577"/>
          <ac:spMkLst>
            <pc:docMk/>
            <pc:sldMk cId="4096032767" sldId="293"/>
            <ac:spMk id="2" creationId="{0DDFEBE8-A499-F936-6376-1D4F450F9CD5}"/>
          </ac:spMkLst>
        </pc:spChg>
      </pc:sldChg>
      <pc:sldChg chg="modSp">
        <pc:chgData name="epo_35" userId="S::epo_35_jogroup.eu#ext#@dobasi.onmicrosoft.com::edd5f0fd-77c0-4369-83c5-84439aafe912" providerId="AD" clId="Web-{8FBDCCE7-10EC-D76D-CB58-2E6FEF7A903A}" dt="2024-12-13T12:22:11.695" v="222" actId="20577"/>
        <pc:sldMkLst>
          <pc:docMk/>
          <pc:sldMk cId="1971236100" sldId="294"/>
        </pc:sldMkLst>
        <pc:spChg chg="mod">
          <ac:chgData name="epo_35" userId="S::epo_35_jogroup.eu#ext#@dobasi.onmicrosoft.com::edd5f0fd-77c0-4369-83c5-84439aafe912" providerId="AD" clId="Web-{8FBDCCE7-10EC-D76D-CB58-2E6FEF7A903A}" dt="2024-12-13T12:22:11.695" v="222" actId="20577"/>
          <ac:spMkLst>
            <pc:docMk/>
            <pc:sldMk cId="1971236100" sldId="294"/>
            <ac:spMk id="2" creationId="{E954AB96-0983-5464-7920-65EF0FEF5765}"/>
          </ac:spMkLst>
        </pc:spChg>
      </pc:sldChg>
      <pc:sldChg chg="modSp">
        <pc:chgData name="epo_35" userId="S::epo_35_jogroup.eu#ext#@dobasi.onmicrosoft.com::edd5f0fd-77c0-4369-83c5-84439aafe912" providerId="AD" clId="Web-{8FBDCCE7-10EC-D76D-CB58-2E6FEF7A903A}" dt="2024-12-13T12:25:56.580" v="282" actId="1076"/>
        <pc:sldMkLst>
          <pc:docMk/>
          <pc:sldMk cId="1188507578" sldId="295"/>
        </pc:sldMkLst>
        <pc:spChg chg="mod">
          <ac:chgData name="epo_35" userId="S::epo_35_jogroup.eu#ext#@dobasi.onmicrosoft.com::edd5f0fd-77c0-4369-83c5-84439aafe912" providerId="AD" clId="Web-{8FBDCCE7-10EC-D76D-CB58-2E6FEF7A903A}" dt="2024-12-13T12:25:53.673" v="281" actId="1076"/>
          <ac:spMkLst>
            <pc:docMk/>
            <pc:sldMk cId="1188507578" sldId="295"/>
            <ac:spMk id="2" creationId="{0EAC8468-0F23-D201-F207-51A8D6E074CD}"/>
          </ac:spMkLst>
        </pc:spChg>
        <pc:spChg chg="mod">
          <ac:chgData name="epo_35" userId="S::epo_35_jogroup.eu#ext#@dobasi.onmicrosoft.com::edd5f0fd-77c0-4369-83c5-84439aafe912" providerId="AD" clId="Web-{8FBDCCE7-10EC-D76D-CB58-2E6FEF7A903A}" dt="2024-12-13T12:25:39.985" v="278" actId="20577"/>
          <ac:spMkLst>
            <pc:docMk/>
            <pc:sldMk cId="1188507578" sldId="295"/>
            <ac:spMk id="4" creationId="{CB7B10C2-7B80-A1CD-723A-B6229507551F}"/>
          </ac:spMkLst>
        </pc:spChg>
        <pc:picChg chg="mod">
          <ac:chgData name="epo_35" userId="S::epo_35_jogroup.eu#ext#@dobasi.onmicrosoft.com::edd5f0fd-77c0-4369-83c5-84439aafe912" providerId="AD" clId="Web-{8FBDCCE7-10EC-D76D-CB58-2E6FEF7A903A}" dt="2024-12-13T12:25:56.580" v="282" actId="1076"/>
          <ac:picMkLst>
            <pc:docMk/>
            <pc:sldMk cId="1188507578" sldId="295"/>
            <ac:picMk id="6" creationId="{C9A5459E-166F-318C-9848-54CCC19721DB}"/>
          </ac:picMkLst>
        </pc:picChg>
      </pc:sldChg>
      <pc:sldChg chg="modSp">
        <pc:chgData name="epo_35" userId="S::epo_35_jogroup.eu#ext#@dobasi.onmicrosoft.com::edd5f0fd-77c0-4369-83c5-84439aafe912" providerId="AD" clId="Web-{8FBDCCE7-10EC-D76D-CB58-2E6FEF7A903A}" dt="2024-12-13T12:20:43.222" v="210" actId="1076"/>
        <pc:sldMkLst>
          <pc:docMk/>
          <pc:sldMk cId="2971977187" sldId="296"/>
        </pc:sldMkLst>
        <pc:spChg chg="mod">
          <ac:chgData name="epo_35" userId="S::epo_35_jogroup.eu#ext#@dobasi.onmicrosoft.com::edd5f0fd-77c0-4369-83c5-84439aafe912" providerId="AD" clId="Web-{8FBDCCE7-10EC-D76D-CB58-2E6FEF7A903A}" dt="2024-12-13T12:19:29.453" v="196" actId="20577"/>
          <ac:spMkLst>
            <pc:docMk/>
            <pc:sldMk cId="2971977187" sldId="296"/>
            <ac:spMk id="4" creationId="{97C25663-FA9C-5806-5E1C-F5C9B08FD24A}"/>
          </ac:spMkLst>
        </pc:spChg>
        <pc:picChg chg="mod">
          <ac:chgData name="epo_35" userId="S::epo_35_jogroup.eu#ext#@dobasi.onmicrosoft.com::edd5f0fd-77c0-4369-83c5-84439aafe912" providerId="AD" clId="Web-{8FBDCCE7-10EC-D76D-CB58-2E6FEF7A903A}" dt="2024-12-13T12:20:43.222" v="210" actId="1076"/>
          <ac:picMkLst>
            <pc:docMk/>
            <pc:sldMk cId="2971977187" sldId="296"/>
            <ac:picMk id="6" creationId="{4A3F5A39-C2C0-A500-5C95-C5112EE9BE4F}"/>
          </ac:picMkLst>
        </pc:picChg>
      </pc:sldChg>
      <pc:sldChg chg="modSp">
        <pc:chgData name="epo_35" userId="S::epo_35_jogroup.eu#ext#@dobasi.onmicrosoft.com::edd5f0fd-77c0-4369-83c5-84439aafe912" providerId="AD" clId="Web-{8FBDCCE7-10EC-D76D-CB58-2E6FEF7A903A}" dt="2024-12-13T12:21:15.536" v="215" actId="20577"/>
        <pc:sldMkLst>
          <pc:docMk/>
          <pc:sldMk cId="820975263" sldId="297"/>
        </pc:sldMkLst>
        <pc:spChg chg="mod">
          <ac:chgData name="epo_35" userId="S::epo_35_jogroup.eu#ext#@dobasi.onmicrosoft.com::edd5f0fd-77c0-4369-83c5-84439aafe912" providerId="AD" clId="Web-{8FBDCCE7-10EC-D76D-CB58-2E6FEF7A903A}" dt="2024-12-13T12:21:15.536" v="215" actId="20577"/>
          <ac:spMkLst>
            <pc:docMk/>
            <pc:sldMk cId="820975263" sldId="297"/>
            <ac:spMk id="4" creationId="{25530E1E-A5D5-4D41-A074-9324029D8900}"/>
          </ac:spMkLst>
        </pc:spChg>
      </pc:sldChg>
      <pc:sldChg chg="modSp">
        <pc:chgData name="epo_35" userId="S::epo_35_jogroup.eu#ext#@dobasi.onmicrosoft.com::edd5f0fd-77c0-4369-83c5-84439aafe912" providerId="AD" clId="Web-{8FBDCCE7-10EC-D76D-CB58-2E6FEF7A903A}" dt="2024-12-13T12:06:09.245" v="114" actId="1076"/>
        <pc:sldMkLst>
          <pc:docMk/>
          <pc:sldMk cId="3739727004" sldId="300"/>
        </pc:sldMkLst>
        <pc:spChg chg="mod">
          <ac:chgData name="epo_35" userId="S::epo_35_jogroup.eu#ext#@dobasi.onmicrosoft.com::edd5f0fd-77c0-4369-83c5-84439aafe912" providerId="AD" clId="Web-{8FBDCCE7-10EC-D76D-CB58-2E6FEF7A903A}" dt="2024-12-13T12:06:09.245" v="114" actId="1076"/>
          <ac:spMkLst>
            <pc:docMk/>
            <pc:sldMk cId="3739727004" sldId="300"/>
            <ac:spMk id="6" creationId="{DCBB1AE3-58C8-9EE2-58AE-0D4DF6EB95A4}"/>
          </ac:spMkLst>
        </pc:spChg>
      </pc:sldChg>
      <pc:sldChg chg="delSp modSp">
        <pc:chgData name="epo_35" userId="S::epo_35_jogroup.eu#ext#@dobasi.onmicrosoft.com::edd5f0fd-77c0-4369-83c5-84439aafe912" providerId="AD" clId="Web-{8FBDCCE7-10EC-D76D-CB58-2E6FEF7A903A}" dt="2024-12-13T13:34:10.914" v="304" actId="1076"/>
        <pc:sldMkLst>
          <pc:docMk/>
          <pc:sldMk cId="2949865065" sldId="303"/>
        </pc:sldMkLst>
        <pc:spChg chg="mod">
          <ac:chgData name="epo_35" userId="S::epo_35_jogroup.eu#ext#@dobasi.onmicrosoft.com::edd5f0fd-77c0-4369-83c5-84439aafe912" providerId="AD" clId="Web-{8FBDCCE7-10EC-D76D-CB58-2E6FEF7A903A}" dt="2024-12-13T13:34:10.914" v="304" actId="1076"/>
          <ac:spMkLst>
            <pc:docMk/>
            <pc:sldMk cId="2949865065" sldId="303"/>
            <ac:spMk id="3" creationId="{73B06CFA-549F-BF01-84DA-E23DFB02BD4F}"/>
          </ac:spMkLst>
        </pc:spChg>
      </pc:sldChg>
      <pc:sldChg chg="modSp">
        <pc:chgData name="epo_35" userId="S::epo_35_jogroup.eu#ext#@dobasi.onmicrosoft.com::edd5f0fd-77c0-4369-83c5-84439aafe912" providerId="AD" clId="Web-{8FBDCCE7-10EC-D76D-CB58-2E6FEF7A903A}" dt="2024-12-13T12:08:54.299" v="133" actId="20577"/>
        <pc:sldMkLst>
          <pc:docMk/>
          <pc:sldMk cId="971097522" sldId="304"/>
        </pc:sldMkLst>
        <pc:spChg chg="mod">
          <ac:chgData name="epo_35" userId="S::epo_35_jogroup.eu#ext#@dobasi.onmicrosoft.com::edd5f0fd-77c0-4369-83c5-84439aafe912" providerId="AD" clId="Web-{8FBDCCE7-10EC-D76D-CB58-2E6FEF7A903A}" dt="2024-12-13T12:08:15.016" v="129" actId="20577"/>
          <ac:spMkLst>
            <pc:docMk/>
            <pc:sldMk cId="971097522" sldId="304"/>
            <ac:spMk id="2" creationId="{E4A83FA3-72A8-EA99-78F0-67935A02AB3E}"/>
          </ac:spMkLst>
        </pc:spChg>
        <pc:spChg chg="mod">
          <ac:chgData name="epo_35" userId="S::epo_35_jogroup.eu#ext#@dobasi.onmicrosoft.com::edd5f0fd-77c0-4369-83c5-84439aafe912" providerId="AD" clId="Web-{8FBDCCE7-10EC-D76D-CB58-2E6FEF7A903A}" dt="2024-12-13T12:08:54.299" v="133" actId="20577"/>
          <ac:spMkLst>
            <pc:docMk/>
            <pc:sldMk cId="971097522" sldId="304"/>
            <ac:spMk id="3" creationId="{15DBB52E-C0AF-9DE3-D35A-39EB4901D12A}"/>
          </ac:spMkLst>
        </pc:spChg>
      </pc:sldChg>
      <pc:sldChg chg="modSp">
        <pc:chgData name="epo_35" userId="S::epo_35_jogroup.eu#ext#@dobasi.onmicrosoft.com::edd5f0fd-77c0-4369-83c5-84439aafe912" providerId="AD" clId="Web-{8FBDCCE7-10EC-D76D-CB58-2E6FEF7A903A}" dt="2024-12-13T12:21:45.803" v="219" actId="20577"/>
        <pc:sldMkLst>
          <pc:docMk/>
          <pc:sldMk cId="4122332720" sldId="305"/>
        </pc:sldMkLst>
        <pc:spChg chg="mod">
          <ac:chgData name="epo_35" userId="S::epo_35_jogroup.eu#ext#@dobasi.onmicrosoft.com::edd5f0fd-77c0-4369-83c5-84439aafe912" providerId="AD" clId="Web-{8FBDCCE7-10EC-D76D-CB58-2E6FEF7A903A}" dt="2024-12-13T12:21:45.803" v="219" actId="20577"/>
          <ac:spMkLst>
            <pc:docMk/>
            <pc:sldMk cId="4122332720" sldId="305"/>
            <ac:spMk id="2" creationId="{E4A83FA3-72A8-EA99-78F0-67935A02AB3E}"/>
          </ac:spMkLst>
        </pc:spChg>
      </pc:sldChg>
      <pc:sldChg chg="modSp">
        <pc:chgData name="epo_35" userId="S::epo_35_jogroup.eu#ext#@dobasi.onmicrosoft.com::edd5f0fd-77c0-4369-83c5-84439aafe912" providerId="AD" clId="Web-{8FBDCCE7-10EC-D76D-CB58-2E6FEF7A903A}" dt="2024-12-13T12:24:35.326" v="256" actId="20577"/>
        <pc:sldMkLst>
          <pc:docMk/>
          <pc:sldMk cId="942325739" sldId="306"/>
        </pc:sldMkLst>
        <pc:spChg chg="mod">
          <ac:chgData name="epo_35" userId="S::epo_35_jogroup.eu#ext#@dobasi.onmicrosoft.com::edd5f0fd-77c0-4369-83c5-84439aafe912" providerId="AD" clId="Web-{8FBDCCE7-10EC-D76D-CB58-2E6FEF7A903A}" dt="2024-12-13T12:24:16.091" v="254" actId="20577"/>
          <ac:spMkLst>
            <pc:docMk/>
            <pc:sldMk cId="942325739" sldId="306"/>
            <ac:spMk id="2" creationId="{2D6C4247-4773-6339-F2C2-D7349115063C}"/>
          </ac:spMkLst>
        </pc:spChg>
        <pc:spChg chg="mod">
          <ac:chgData name="epo_35" userId="S::epo_35_jogroup.eu#ext#@dobasi.onmicrosoft.com::edd5f0fd-77c0-4369-83c5-84439aafe912" providerId="AD" clId="Web-{8FBDCCE7-10EC-D76D-CB58-2E6FEF7A903A}" dt="2024-12-13T12:24:29.185" v="255" actId="20577"/>
          <ac:spMkLst>
            <pc:docMk/>
            <pc:sldMk cId="942325739" sldId="306"/>
            <ac:spMk id="3" creationId="{8F02444F-729F-EF13-4D67-887CA984398E}"/>
          </ac:spMkLst>
        </pc:spChg>
        <pc:spChg chg="mod">
          <ac:chgData name="epo_35" userId="S::epo_35_jogroup.eu#ext#@dobasi.onmicrosoft.com::edd5f0fd-77c0-4369-83c5-84439aafe912" providerId="AD" clId="Web-{8FBDCCE7-10EC-D76D-CB58-2E6FEF7A903A}" dt="2024-12-13T12:24:35.326" v="256" actId="20577"/>
          <ac:spMkLst>
            <pc:docMk/>
            <pc:sldMk cId="942325739" sldId="306"/>
            <ac:spMk id="6" creationId="{248FCF38-A0FE-1C14-5AB1-DDBCE4E9C8C7}"/>
          </ac:spMkLst>
        </pc:spChg>
        <pc:spChg chg="mod">
          <ac:chgData name="epo_35" userId="S::epo_35_jogroup.eu#ext#@dobasi.onmicrosoft.com::edd5f0fd-77c0-4369-83c5-84439aafe912" providerId="AD" clId="Web-{8FBDCCE7-10EC-D76D-CB58-2E6FEF7A903A}" dt="2024-12-13T12:20:39.690" v="209" actId="20577"/>
          <ac:spMkLst>
            <pc:docMk/>
            <pc:sldMk cId="942325739" sldId="306"/>
            <ac:spMk id="8" creationId="{49CFEE05-7B74-9CDE-D067-B9C807FF45C0}"/>
          </ac:spMkLst>
        </pc:spChg>
      </pc:sldChg>
      <pc:sldChg chg="modSp">
        <pc:chgData name="epo_35" userId="S::epo_35_jogroup.eu#ext#@dobasi.onmicrosoft.com::edd5f0fd-77c0-4369-83c5-84439aafe912" providerId="AD" clId="Web-{8FBDCCE7-10EC-D76D-CB58-2E6FEF7A903A}" dt="2024-12-13T12:24:11.512" v="251" actId="20577"/>
        <pc:sldMkLst>
          <pc:docMk/>
          <pc:sldMk cId="2815572369" sldId="307"/>
        </pc:sldMkLst>
        <pc:spChg chg="mod">
          <ac:chgData name="epo_35" userId="S::epo_35_jogroup.eu#ext#@dobasi.onmicrosoft.com::edd5f0fd-77c0-4369-83c5-84439aafe912" providerId="AD" clId="Web-{8FBDCCE7-10EC-D76D-CB58-2E6FEF7A903A}" dt="2024-12-13T12:19:47.954" v="197" actId="20577"/>
          <ac:spMkLst>
            <pc:docMk/>
            <pc:sldMk cId="2815572369" sldId="307"/>
            <ac:spMk id="2" creationId="{E07C2BFF-F57F-CAE4-893F-CF9C4EE2A89B}"/>
          </ac:spMkLst>
        </pc:spChg>
        <pc:spChg chg="mod">
          <ac:chgData name="epo_35" userId="S::epo_35_jogroup.eu#ext#@dobasi.onmicrosoft.com::edd5f0fd-77c0-4369-83c5-84439aafe912" providerId="AD" clId="Web-{8FBDCCE7-10EC-D76D-CB58-2E6FEF7A903A}" dt="2024-12-13T12:24:11.512" v="251" actId="20577"/>
          <ac:spMkLst>
            <pc:docMk/>
            <pc:sldMk cId="2815572369" sldId="307"/>
            <ac:spMk id="3" creationId="{492D77B2-98A5-B3E2-7D84-6839DC92E2A0}"/>
          </ac:spMkLst>
        </pc:spChg>
        <pc:spChg chg="mod">
          <ac:chgData name="epo_35" userId="S::epo_35_jogroup.eu#ext#@dobasi.onmicrosoft.com::edd5f0fd-77c0-4369-83c5-84439aafe912" providerId="AD" clId="Web-{8FBDCCE7-10EC-D76D-CB58-2E6FEF7A903A}" dt="2024-12-13T12:23:33.339" v="249" actId="20577"/>
          <ac:spMkLst>
            <pc:docMk/>
            <pc:sldMk cId="2815572369" sldId="307"/>
            <ac:spMk id="6" creationId="{E599D616-4E7D-2E02-3816-2FB6558AF0E3}"/>
          </ac:spMkLst>
        </pc:spChg>
      </pc:sldChg>
      <pc:sldChg chg="new del">
        <pc:chgData name="epo_35" userId="S::epo_35_jogroup.eu#ext#@dobasi.onmicrosoft.com::edd5f0fd-77c0-4369-83c5-84439aafe912" providerId="AD" clId="Web-{8FBDCCE7-10EC-D76D-CB58-2E6FEF7A903A}" dt="2024-12-13T12:14:04.001" v="150"/>
        <pc:sldMkLst>
          <pc:docMk/>
          <pc:sldMk cId="1389743402" sldId="311"/>
        </pc:sldMkLst>
      </pc:sldChg>
      <pc:sldChg chg="addSp modSp new">
        <pc:chgData name="epo_35" userId="S::epo_35_jogroup.eu#ext#@dobasi.onmicrosoft.com::edd5f0fd-77c0-4369-83c5-84439aafe912" providerId="AD" clId="Web-{8FBDCCE7-10EC-D76D-CB58-2E6FEF7A903A}" dt="2024-12-13T12:26:57.879" v="297" actId="20577"/>
        <pc:sldMkLst>
          <pc:docMk/>
          <pc:sldMk cId="3884032397" sldId="311"/>
        </pc:sldMkLst>
        <pc:spChg chg="add mod">
          <ac:chgData name="epo_35" userId="S::epo_35_jogroup.eu#ext#@dobasi.onmicrosoft.com::edd5f0fd-77c0-4369-83c5-84439aafe912" providerId="AD" clId="Web-{8FBDCCE7-10EC-D76D-CB58-2E6FEF7A903A}" dt="2024-12-13T12:26:57.879" v="297" actId="20577"/>
          <ac:spMkLst>
            <pc:docMk/>
            <pc:sldMk cId="3884032397" sldId="311"/>
            <ac:spMk id="2" creationId="{2E2523D0-8F63-DB9E-7D8B-1F7AFAB4803B}"/>
          </ac:spMkLst>
        </pc:spChg>
      </pc:sldChg>
    </pc:docChg>
  </pc:docChgLst>
  <pc:docChgLst>
    <pc:chgData name="epo_35" userId="S::epo_35_jogroup.eu#ext#@dobasi.onmicrosoft.com::edd5f0fd-77c0-4369-83c5-84439aafe912" providerId="AD" clId="Web-{192F1AAA-AD11-848F-744B-A291715C3434}"/>
    <pc:docChg chg="addSld delSld modSld">
      <pc:chgData name="epo_35" userId="S::epo_35_jogroup.eu#ext#@dobasi.onmicrosoft.com::edd5f0fd-77c0-4369-83c5-84439aafe912" providerId="AD" clId="Web-{192F1AAA-AD11-848F-744B-A291715C3434}" dt="2024-12-13T14:27:11.932" v="669" actId="20577"/>
      <pc:docMkLst>
        <pc:docMk/>
      </pc:docMkLst>
      <pc:sldChg chg="modSp">
        <pc:chgData name="epo_35" userId="S::epo_35_jogroup.eu#ext#@dobasi.onmicrosoft.com::edd5f0fd-77c0-4369-83c5-84439aafe912" providerId="AD" clId="Web-{192F1AAA-AD11-848F-744B-A291715C3434}" dt="2024-12-13T13:37:38.939" v="24" actId="20577"/>
        <pc:sldMkLst>
          <pc:docMk/>
          <pc:sldMk cId="1177726443" sldId="257"/>
        </pc:sldMkLst>
        <pc:spChg chg="mod">
          <ac:chgData name="epo_35" userId="S::epo_35_jogroup.eu#ext#@dobasi.onmicrosoft.com::edd5f0fd-77c0-4369-83c5-84439aafe912" providerId="AD" clId="Web-{192F1AAA-AD11-848F-744B-A291715C3434}" dt="2024-12-13T13:37:38.939" v="24" actId="20577"/>
          <ac:spMkLst>
            <pc:docMk/>
            <pc:sldMk cId="1177726443" sldId="257"/>
            <ac:spMk id="3" creationId="{8D0089E8-9EEB-047C-855D-C0D6B24BE56F}"/>
          </ac:spMkLst>
        </pc:spChg>
      </pc:sldChg>
      <pc:sldChg chg="modSp">
        <pc:chgData name="epo_35" userId="S::epo_35_jogroup.eu#ext#@dobasi.onmicrosoft.com::edd5f0fd-77c0-4369-83c5-84439aafe912" providerId="AD" clId="Web-{192F1AAA-AD11-848F-744B-A291715C3434}" dt="2024-12-13T13:53:10.476" v="65" actId="20577"/>
        <pc:sldMkLst>
          <pc:docMk/>
          <pc:sldMk cId="2622686270" sldId="262"/>
        </pc:sldMkLst>
        <pc:spChg chg="mod">
          <ac:chgData name="epo_35" userId="S::epo_35_jogroup.eu#ext#@dobasi.onmicrosoft.com::edd5f0fd-77c0-4369-83c5-84439aafe912" providerId="AD" clId="Web-{192F1AAA-AD11-848F-744B-A291715C3434}" dt="2024-12-13T13:53:10.476" v="65" actId="20577"/>
          <ac:spMkLst>
            <pc:docMk/>
            <pc:sldMk cId="2622686270" sldId="262"/>
            <ac:spMk id="5" creationId="{A7D5D871-3E99-FD69-62E9-BF69DA13EE4B}"/>
          </ac:spMkLst>
        </pc:spChg>
      </pc:sldChg>
      <pc:sldChg chg="addSp delSp modSp">
        <pc:chgData name="epo_35" userId="S::epo_35_jogroup.eu#ext#@dobasi.onmicrosoft.com::edd5f0fd-77c0-4369-83c5-84439aafe912" providerId="AD" clId="Web-{192F1AAA-AD11-848F-744B-A291715C3434}" dt="2024-12-13T13:55:42.748" v="92" actId="20577"/>
        <pc:sldMkLst>
          <pc:docMk/>
          <pc:sldMk cId="2836730832" sldId="264"/>
        </pc:sldMkLst>
        <pc:spChg chg="mod">
          <ac:chgData name="epo_35" userId="S::epo_35_jogroup.eu#ext#@dobasi.onmicrosoft.com::edd5f0fd-77c0-4369-83c5-84439aafe912" providerId="AD" clId="Web-{192F1AAA-AD11-848F-744B-A291715C3434}" dt="2024-12-13T13:55:42.748" v="92" actId="20577"/>
          <ac:spMkLst>
            <pc:docMk/>
            <pc:sldMk cId="2836730832" sldId="264"/>
            <ac:spMk id="2" creationId="{0937FAFC-A5E7-13FB-EF58-194941F44C39}"/>
          </ac:spMkLst>
        </pc:spChg>
        <pc:spChg chg="add mod">
          <ac:chgData name="epo_35" userId="S::epo_35_jogroup.eu#ext#@dobasi.onmicrosoft.com::edd5f0fd-77c0-4369-83c5-84439aafe912" providerId="AD" clId="Web-{192F1AAA-AD11-848F-744B-A291715C3434}" dt="2024-12-13T13:38:39.348" v="41" actId="20577"/>
          <ac:spMkLst>
            <pc:docMk/>
            <pc:sldMk cId="2836730832" sldId="264"/>
            <ac:spMk id="5" creationId="{B662C0C1-9334-6EBE-F622-55457612399E}"/>
          </ac:spMkLst>
        </pc:spChg>
      </pc:sldChg>
      <pc:sldChg chg="addSp delSp modSp">
        <pc:chgData name="epo_35" userId="S::epo_35_jogroup.eu#ext#@dobasi.onmicrosoft.com::edd5f0fd-77c0-4369-83c5-84439aafe912" providerId="AD" clId="Web-{192F1AAA-AD11-848F-744B-A291715C3434}" dt="2024-12-13T13:55:35.263" v="89" actId="20577"/>
        <pc:sldMkLst>
          <pc:docMk/>
          <pc:sldMk cId="3431805615" sldId="271"/>
        </pc:sldMkLst>
        <pc:spChg chg="mod">
          <ac:chgData name="epo_35" userId="S::epo_35_jogroup.eu#ext#@dobasi.onmicrosoft.com::edd5f0fd-77c0-4369-83c5-84439aafe912" providerId="AD" clId="Web-{192F1AAA-AD11-848F-744B-A291715C3434}" dt="2024-12-13T13:55:35.263" v="89" actId="20577"/>
          <ac:spMkLst>
            <pc:docMk/>
            <pc:sldMk cId="3431805615" sldId="271"/>
            <ac:spMk id="2" creationId="{4043A42C-A1D8-09B2-B726-F3F32A4D58B6}"/>
          </ac:spMkLst>
        </pc:spChg>
        <pc:spChg chg="add mod">
          <ac:chgData name="epo_35" userId="S::epo_35_jogroup.eu#ext#@dobasi.onmicrosoft.com::edd5f0fd-77c0-4369-83c5-84439aafe912" providerId="AD" clId="Web-{192F1AAA-AD11-848F-744B-A291715C3434}" dt="2024-12-13T13:39:17.287" v="57" actId="20577"/>
          <ac:spMkLst>
            <pc:docMk/>
            <pc:sldMk cId="3431805615" sldId="271"/>
            <ac:spMk id="4" creationId="{03D0B485-394E-5860-3D89-9044C07FCD43}"/>
          </ac:spMkLst>
        </pc:spChg>
      </pc:sldChg>
      <pc:sldChg chg="addSp delSp modSp">
        <pc:chgData name="epo_35" userId="S::epo_35_jogroup.eu#ext#@dobasi.onmicrosoft.com::edd5f0fd-77c0-4369-83c5-84439aafe912" providerId="AD" clId="Web-{192F1AAA-AD11-848F-744B-A291715C3434}" dt="2024-12-13T13:57:07.986" v="112" actId="20577"/>
        <pc:sldMkLst>
          <pc:docMk/>
          <pc:sldMk cId="1111956171" sldId="272"/>
        </pc:sldMkLst>
        <pc:spChg chg="add mod">
          <ac:chgData name="epo_35" userId="S::epo_35_jogroup.eu#ext#@dobasi.onmicrosoft.com::edd5f0fd-77c0-4369-83c5-84439aafe912" providerId="AD" clId="Web-{192F1AAA-AD11-848F-744B-A291715C3434}" dt="2024-12-13T13:57:07.986" v="112" actId="20577"/>
          <ac:spMkLst>
            <pc:docMk/>
            <pc:sldMk cId="1111956171" sldId="272"/>
            <ac:spMk id="3" creationId="{B5F4D721-E34D-8CD6-47AD-8D62BDF99A60}"/>
          </ac:spMkLst>
        </pc:spChg>
        <pc:picChg chg="mod">
          <ac:chgData name="epo_35" userId="S::epo_35_jogroup.eu#ext#@dobasi.onmicrosoft.com::edd5f0fd-77c0-4369-83c5-84439aafe912" providerId="AD" clId="Web-{192F1AAA-AD11-848F-744B-A291715C3434}" dt="2024-12-13T13:56:55.876" v="110" actId="1076"/>
          <ac:picMkLst>
            <pc:docMk/>
            <pc:sldMk cId="1111956171" sldId="272"/>
            <ac:picMk id="9" creationId="{7D84E08B-902D-D058-0C6A-14A9A8E136A4}"/>
          </ac:picMkLst>
        </pc:picChg>
      </pc:sldChg>
      <pc:sldChg chg="modSp">
        <pc:chgData name="epo_35" userId="S::epo_35_jogroup.eu#ext#@dobasi.onmicrosoft.com::edd5f0fd-77c0-4369-83c5-84439aafe912" providerId="AD" clId="Web-{192F1AAA-AD11-848F-744B-A291715C3434}" dt="2024-12-13T14:27:11.932" v="669" actId="20577"/>
        <pc:sldMkLst>
          <pc:docMk/>
          <pc:sldMk cId="1821673080" sldId="274"/>
        </pc:sldMkLst>
        <pc:spChg chg="mod">
          <ac:chgData name="epo_35" userId="S::epo_35_jogroup.eu#ext#@dobasi.onmicrosoft.com::edd5f0fd-77c0-4369-83c5-84439aafe912" providerId="AD" clId="Web-{192F1AAA-AD11-848F-744B-A291715C3434}" dt="2024-12-13T14:26:16.164" v="652" actId="20577"/>
          <ac:spMkLst>
            <pc:docMk/>
            <pc:sldMk cId="1821673080" sldId="274"/>
            <ac:spMk id="2" creationId="{A8CA2A01-FEBB-2999-71E2-A85F43AAA972}"/>
          </ac:spMkLst>
        </pc:spChg>
        <pc:spChg chg="mod">
          <ac:chgData name="epo_35" userId="S::epo_35_jogroup.eu#ext#@dobasi.onmicrosoft.com::edd5f0fd-77c0-4369-83c5-84439aafe912" providerId="AD" clId="Web-{192F1AAA-AD11-848F-744B-A291715C3434}" dt="2024-12-13T14:27:11.932" v="669" actId="20577"/>
          <ac:spMkLst>
            <pc:docMk/>
            <pc:sldMk cId="1821673080" sldId="274"/>
            <ac:spMk id="3" creationId="{807B0497-91CD-1A34-8D17-EC644DEC2FC5}"/>
          </ac:spMkLst>
        </pc:spChg>
      </pc:sldChg>
      <pc:sldChg chg="modSp">
        <pc:chgData name="epo_35" userId="S::epo_35_jogroup.eu#ext#@dobasi.onmicrosoft.com::edd5f0fd-77c0-4369-83c5-84439aafe912" providerId="AD" clId="Web-{192F1AAA-AD11-848F-744B-A291715C3434}" dt="2024-12-13T14:26:51.556" v="663" actId="20577"/>
        <pc:sldMkLst>
          <pc:docMk/>
          <pc:sldMk cId="3119389221" sldId="275"/>
        </pc:sldMkLst>
        <pc:spChg chg="mod">
          <ac:chgData name="epo_35" userId="S::epo_35_jogroup.eu#ext#@dobasi.onmicrosoft.com::edd5f0fd-77c0-4369-83c5-84439aafe912" providerId="AD" clId="Web-{192F1AAA-AD11-848F-744B-A291715C3434}" dt="2024-12-13T14:26:45.259" v="662" actId="20577"/>
          <ac:spMkLst>
            <pc:docMk/>
            <pc:sldMk cId="3119389221" sldId="275"/>
            <ac:spMk id="2" creationId="{D1FA6C79-B804-ABC5-686B-1894D0168E33}"/>
          </ac:spMkLst>
        </pc:spChg>
        <pc:spChg chg="mod">
          <ac:chgData name="epo_35" userId="S::epo_35_jogroup.eu#ext#@dobasi.onmicrosoft.com::edd5f0fd-77c0-4369-83c5-84439aafe912" providerId="AD" clId="Web-{192F1AAA-AD11-848F-744B-A291715C3434}" dt="2024-12-13T14:26:51.556" v="663" actId="20577"/>
          <ac:spMkLst>
            <pc:docMk/>
            <pc:sldMk cId="3119389221" sldId="275"/>
            <ac:spMk id="3" creationId="{AB797823-5999-9D6B-38B3-975575D2B263}"/>
          </ac:spMkLst>
        </pc:spChg>
      </pc:sldChg>
      <pc:sldChg chg="modSp">
        <pc:chgData name="epo_35" userId="S::epo_35_jogroup.eu#ext#@dobasi.onmicrosoft.com::edd5f0fd-77c0-4369-83c5-84439aafe912" providerId="AD" clId="Web-{192F1AAA-AD11-848F-744B-A291715C3434}" dt="2024-12-13T13:56:09.218" v="95" actId="20577"/>
        <pc:sldMkLst>
          <pc:docMk/>
          <pc:sldMk cId="3552429914" sldId="276"/>
        </pc:sldMkLst>
        <pc:spChg chg="mod">
          <ac:chgData name="epo_35" userId="S::epo_35_jogroup.eu#ext#@dobasi.onmicrosoft.com::edd5f0fd-77c0-4369-83c5-84439aafe912" providerId="AD" clId="Web-{192F1AAA-AD11-848F-744B-A291715C3434}" dt="2024-12-13T13:56:09.218" v="95" actId="20577"/>
          <ac:spMkLst>
            <pc:docMk/>
            <pc:sldMk cId="3552429914" sldId="276"/>
            <ac:spMk id="2" creationId="{5D01C383-7D70-6189-FB53-86FED887320B}"/>
          </ac:spMkLst>
        </pc:spChg>
      </pc:sldChg>
      <pc:sldChg chg="addSp delSp modSp">
        <pc:chgData name="epo_35" userId="S::epo_35_jogroup.eu#ext#@dobasi.onmicrosoft.com::edd5f0fd-77c0-4369-83c5-84439aafe912" providerId="AD" clId="Web-{192F1AAA-AD11-848F-744B-A291715C3434}" dt="2024-12-13T13:59:08.662" v="144" actId="20577"/>
        <pc:sldMkLst>
          <pc:docMk/>
          <pc:sldMk cId="1156234365" sldId="280"/>
        </pc:sldMkLst>
        <pc:spChg chg="mod">
          <ac:chgData name="epo_35" userId="S::epo_35_jogroup.eu#ext#@dobasi.onmicrosoft.com::edd5f0fd-77c0-4369-83c5-84439aafe912" providerId="AD" clId="Web-{192F1AAA-AD11-848F-744B-A291715C3434}" dt="2024-12-13T13:59:08.662" v="144" actId="20577"/>
          <ac:spMkLst>
            <pc:docMk/>
            <pc:sldMk cId="1156234365" sldId="280"/>
            <ac:spMk id="2" creationId="{50ABC507-E7F2-965E-C444-0827B238DD41}"/>
          </ac:spMkLst>
        </pc:spChg>
        <pc:spChg chg="mod">
          <ac:chgData name="epo_35" userId="S::epo_35_jogroup.eu#ext#@dobasi.onmicrosoft.com::edd5f0fd-77c0-4369-83c5-84439aafe912" providerId="AD" clId="Web-{192F1AAA-AD11-848F-744B-A291715C3434}" dt="2024-12-13T13:58:11.910" v="124" actId="20577"/>
          <ac:spMkLst>
            <pc:docMk/>
            <pc:sldMk cId="1156234365" sldId="280"/>
            <ac:spMk id="5" creationId="{A7D5D871-3E99-FD69-62E9-BF69DA13EE4B}"/>
          </ac:spMkLst>
        </pc:spChg>
        <pc:spChg chg="add mod">
          <ac:chgData name="epo_35" userId="S::epo_35_jogroup.eu#ext#@dobasi.onmicrosoft.com::edd5f0fd-77c0-4369-83c5-84439aafe912" providerId="AD" clId="Web-{192F1AAA-AD11-848F-744B-A291715C3434}" dt="2024-12-13T13:59:03.428" v="142" actId="1076"/>
          <ac:spMkLst>
            <pc:docMk/>
            <pc:sldMk cId="1156234365" sldId="280"/>
            <ac:spMk id="8" creationId="{B8F708FA-81C4-FE4F-D835-48EF394AB05B}"/>
          </ac:spMkLst>
        </pc:spChg>
      </pc:sldChg>
      <pc:sldChg chg="addSp delSp modSp">
        <pc:chgData name="epo_35" userId="S::epo_35_jogroup.eu#ext#@dobasi.onmicrosoft.com::edd5f0fd-77c0-4369-83c5-84439aafe912" providerId="AD" clId="Web-{192F1AAA-AD11-848F-744B-A291715C3434}" dt="2024-12-13T14:00:59.839" v="154" actId="14100"/>
        <pc:sldMkLst>
          <pc:docMk/>
          <pc:sldMk cId="68350863" sldId="281"/>
        </pc:sldMkLst>
        <pc:spChg chg="add mod">
          <ac:chgData name="epo_35" userId="S::epo_35_jogroup.eu#ext#@dobasi.onmicrosoft.com::edd5f0fd-77c0-4369-83c5-84439aafe912" providerId="AD" clId="Web-{192F1AAA-AD11-848F-744B-A291715C3434}" dt="2024-12-13T14:00:59.839" v="154" actId="14100"/>
          <ac:spMkLst>
            <pc:docMk/>
            <pc:sldMk cId="68350863" sldId="281"/>
            <ac:spMk id="3" creationId="{FCC65661-2E1D-A1B5-B84A-2484E53502FF}"/>
          </ac:spMkLst>
        </pc:spChg>
      </pc:sldChg>
      <pc:sldChg chg="addSp modSp del">
        <pc:chgData name="epo_35" userId="S::epo_35_jogroup.eu#ext#@dobasi.onmicrosoft.com::edd5f0fd-77c0-4369-83c5-84439aafe912" providerId="AD" clId="Web-{192F1AAA-AD11-848F-744B-A291715C3434}" dt="2024-12-13T14:03:29.391" v="181"/>
        <pc:sldMkLst>
          <pc:docMk/>
          <pc:sldMk cId="2554502435" sldId="283"/>
        </pc:sldMkLst>
      </pc:sldChg>
      <pc:sldChg chg="modSp">
        <pc:chgData name="epo_35" userId="S::epo_35_jogroup.eu#ext#@dobasi.onmicrosoft.com::edd5f0fd-77c0-4369-83c5-84439aafe912" providerId="AD" clId="Web-{192F1AAA-AD11-848F-744B-A291715C3434}" dt="2024-12-13T14:07:00.853" v="202" actId="20577"/>
        <pc:sldMkLst>
          <pc:docMk/>
          <pc:sldMk cId="4099155935" sldId="284"/>
        </pc:sldMkLst>
        <pc:spChg chg="mod">
          <ac:chgData name="epo_35" userId="S::epo_35_jogroup.eu#ext#@dobasi.onmicrosoft.com::edd5f0fd-77c0-4369-83c5-84439aafe912" providerId="AD" clId="Web-{192F1AAA-AD11-848F-744B-A291715C3434}" dt="2024-12-13T14:07:00.853" v="202" actId="20577"/>
          <ac:spMkLst>
            <pc:docMk/>
            <pc:sldMk cId="4099155935" sldId="284"/>
            <ac:spMk id="3" creationId="{3231B5ED-03F5-0C53-BCE9-AA9142962C6D}"/>
          </ac:spMkLst>
        </pc:spChg>
        <pc:picChg chg="mod">
          <ac:chgData name="epo_35" userId="S::epo_35_jogroup.eu#ext#@dobasi.onmicrosoft.com::edd5f0fd-77c0-4369-83c5-84439aafe912" providerId="AD" clId="Web-{192F1AAA-AD11-848F-744B-A291715C3434}" dt="2024-12-13T14:06:13.226" v="189" actId="1076"/>
          <ac:picMkLst>
            <pc:docMk/>
            <pc:sldMk cId="4099155935" sldId="284"/>
            <ac:picMk id="9" creationId="{8FE9F898-BE29-0E4D-D156-14E744F99F92}"/>
          </ac:picMkLst>
        </pc:picChg>
      </pc:sldChg>
      <pc:sldChg chg="modSp">
        <pc:chgData name="epo_35" userId="S::epo_35_jogroup.eu#ext#@dobasi.onmicrosoft.com::edd5f0fd-77c0-4369-83c5-84439aafe912" providerId="AD" clId="Web-{192F1AAA-AD11-848F-744B-A291715C3434}" dt="2024-12-13T14:07:14.557" v="207" actId="20577"/>
        <pc:sldMkLst>
          <pc:docMk/>
          <pc:sldMk cId="1237435826" sldId="285"/>
        </pc:sldMkLst>
        <pc:spChg chg="mod">
          <ac:chgData name="epo_35" userId="S::epo_35_jogroup.eu#ext#@dobasi.onmicrosoft.com::edd5f0fd-77c0-4369-83c5-84439aafe912" providerId="AD" clId="Web-{192F1AAA-AD11-848F-744B-A291715C3434}" dt="2024-12-13T14:07:14.557" v="207" actId="20577"/>
          <ac:spMkLst>
            <pc:docMk/>
            <pc:sldMk cId="1237435826" sldId="285"/>
            <ac:spMk id="3" creationId="{3231B5ED-03F5-0C53-BCE9-AA9142962C6D}"/>
          </ac:spMkLst>
        </pc:spChg>
      </pc:sldChg>
      <pc:sldChg chg="modSp">
        <pc:chgData name="epo_35" userId="S::epo_35_jogroup.eu#ext#@dobasi.onmicrosoft.com::edd5f0fd-77c0-4369-83c5-84439aafe912" providerId="AD" clId="Web-{192F1AAA-AD11-848F-744B-A291715C3434}" dt="2024-12-13T14:07:19.447" v="209" actId="20577"/>
        <pc:sldMkLst>
          <pc:docMk/>
          <pc:sldMk cId="2313180002" sldId="286"/>
        </pc:sldMkLst>
        <pc:spChg chg="mod">
          <ac:chgData name="epo_35" userId="S::epo_35_jogroup.eu#ext#@dobasi.onmicrosoft.com::edd5f0fd-77c0-4369-83c5-84439aafe912" providerId="AD" clId="Web-{192F1AAA-AD11-848F-744B-A291715C3434}" dt="2024-12-13T14:07:19.447" v="209" actId="20577"/>
          <ac:spMkLst>
            <pc:docMk/>
            <pc:sldMk cId="2313180002" sldId="286"/>
            <ac:spMk id="3" creationId="{3231B5ED-03F5-0C53-BCE9-AA9142962C6D}"/>
          </ac:spMkLst>
        </pc:spChg>
      </pc:sldChg>
      <pc:sldChg chg="modSp">
        <pc:chgData name="epo_35" userId="S::epo_35_jogroup.eu#ext#@dobasi.onmicrosoft.com::edd5f0fd-77c0-4369-83c5-84439aafe912" providerId="AD" clId="Web-{192F1AAA-AD11-848F-744B-A291715C3434}" dt="2024-12-13T14:07:26.041" v="211" actId="20577"/>
        <pc:sldMkLst>
          <pc:docMk/>
          <pc:sldMk cId="414415370" sldId="287"/>
        </pc:sldMkLst>
        <pc:spChg chg="mod">
          <ac:chgData name="epo_35" userId="S::epo_35_jogroup.eu#ext#@dobasi.onmicrosoft.com::edd5f0fd-77c0-4369-83c5-84439aafe912" providerId="AD" clId="Web-{192F1AAA-AD11-848F-744B-A291715C3434}" dt="2024-12-13T14:07:26.041" v="211" actId="20577"/>
          <ac:spMkLst>
            <pc:docMk/>
            <pc:sldMk cId="414415370" sldId="287"/>
            <ac:spMk id="3" creationId="{3231B5ED-03F5-0C53-BCE9-AA9142962C6D}"/>
          </ac:spMkLst>
        </pc:spChg>
      </pc:sldChg>
      <pc:sldChg chg="modSp del">
        <pc:chgData name="epo_35" userId="S::epo_35_jogroup.eu#ext#@dobasi.onmicrosoft.com::edd5f0fd-77c0-4369-83c5-84439aafe912" providerId="AD" clId="Web-{192F1AAA-AD11-848F-744B-A291715C3434}" dt="2024-12-13T14:11:49.442" v="290"/>
        <pc:sldMkLst>
          <pc:docMk/>
          <pc:sldMk cId="430438383" sldId="291"/>
        </pc:sldMkLst>
      </pc:sldChg>
      <pc:sldChg chg="addSp delSp modSp">
        <pc:chgData name="epo_35" userId="S::epo_35_jogroup.eu#ext#@dobasi.onmicrosoft.com::edd5f0fd-77c0-4369-83c5-84439aafe912" providerId="AD" clId="Web-{192F1AAA-AD11-848F-744B-A291715C3434}" dt="2024-12-13T14:14:14.401" v="310" actId="1076"/>
        <pc:sldMkLst>
          <pc:docMk/>
          <pc:sldMk cId="2973963118" sldId="292"/>
        </pc:sldMkLst>
        <pc:spChg chg="mod">
          <ac:chgData name="epo_35" userId="S::epo_35_jogroup.eu#ext#@dobasi.onmicrosoft.com::edd5f0fd-77c0-4369-83c5-84439aafe912" providerId="AD" clId="Web-{192F1AAA-AD11-848F-744B-A291715C3434}" dt="2024-12-13T14:12:21.178" v="294" actId="14100"/>
          <ac:spMkLst>
            <pc:docMk/>
            <pc:sldMk cId="2973963118" sldId="292"/>
            <ac:spMk id="2" creationId="{AB3F4620-34BC-28BB-3943-CBF4C61E06A7}"/>
          </ac:spMkLst>
        </pc:spChg>
        <pc:spChg chg="mod">
          <ac:chgData name="epo_35" userId="S::epo_35_jogroup.eu#ext#@dobasi.onmicrosoft.com::edd5f0fd-77c0-4369-83c5-84439aafe912" providerId="AD" clId="Web-{192F1AAA-AD11-848F-744B-A291715C3434}" dt="2024-12-13T14:14:14.401" v="310" actId="1076"/>
          <ac:spMkLst>
            <pc:docMk/>
            <pc:sldMk cId="2973963118" sldId="292"/>
            <ac:spMk id="4" creationId="{99759B9C-C0F9-FA51-D58E-B303C618A7B5}"/>
          </ac:spMkLst>
        </pc:spChg>
        <pc:spChg chg="add mod">
          <ac:chgData name="epo_35" userId="S::epo_35_jogroup.eu#ext#@dobasi.onmicrosoft.com::edd5f0fd-77c0-4369-83c5-84439aafe912" providerId="AD" clId="Web-{192F1AAA-AD11-848F-744B-A291715C3434}" dt="2024-12-13T14:14:03.870" v="309" actId="1076"/>
          <ac:spMkLst>
            <pc:docMk/>
            <pc:sldMk cId="2973963118" sldId="292"/>
            <ac:spMk id="8" creationId="{E3EED00D-BA8F-43EA-C6CF-8253DB722B14}"/>
          </ac:spMkLst>
        </pc:spChg>
      </pc:sldChg>
      <pc:sldChg chg="modSp">
        <pc:chgData name="epo_35" userId="S::epo_35_jogroup.eu#ext#@dobasi.onmicrosoft.com::edd5f0fd-77c0-4369-83c5-84439aafe912" providerId="AD" clId="Web-{192F1AAA-AD11-848F-744B-A291715C3434}" dt="2024-12-13T14:17:08.221" v="331" actId="20577"/>
        <pc:sldMkLst>
          <pc:docMk/>
          <pc:sldMk cId="4096032767" sldId="293"/>
        </pc:sldMkLst>
        <pc:spChg chg="mod">
          <ac:chgData name="epo_35" userId="S::epo_35_jogroup.eu#ext#@dobasi.onmicrosoft.com::edd5f0fd-77c0-4369-83c5-84439aafe912" providerId="AD" clId="Web-{192F1AAA-AD11-848F-744B-A291715C3434}" dt="2024-12-13T14:17:08.221" v="331" actId="20577"/>
          <ac:spMkLst>
            <pc:docMk/>
            <pc:sldMk cId="4096032767" sldId="293"/>
            <ac:spMk id="2" creationId="{0DDFEBE8-A499-F936-6376-1D4F450F9CD5}"/>
          </ac:spMkLst>
        </pc:spChg>
      </pc:sldChg>
      <pc:sldChg chg="modSp">
        <pc:chgData name="epo_35" userId="S::epo_35_jogroup.eu#ext#@dobasi.onmicrosoft.com::edd5f0fd-77c0-4369-83c5-84439aafe912" providerId="AD" clId="Web-{192F1AAA-AD11-848F-744B-A291715C3434}" dt="2024-12-13T14:17:14.190" v="333" actId="20577"/>
        <pc:sldMkLst>
          <pc:docMk/>
          <pc:sldMk cId="1971236100" sldId="294"/>
        </pc:sldMkLst>
        <pc:spChg chg="mod">
          <ac:chgData name="epo_35" userId="S::epo_35_jogroup.eu#ext#@dobasi.onmicrosoft.com::edd5f0fd-77c0-4369-83c5-84439aafe912" providerId="AD" clId="Web-{192F1AAA-AD11-848F-744B-A291715C3434}" dt="2024-12-13T14:17:14.190" v="333" actId="20577"/>
          <ac:spMkLst>
            <pc:docMk/>
            <pc:sldMk cId="1971236100" sldId="294"/>
            <ac:spMk id="2" creationId="{E954AB96-0983-5464-7920-65EF0FEF5765}"/>
          </ac:spMkLst>
        </pc:spChg>
      </pc:sldChg>
      <pc:sldChg chg="addSp delSp modSp">
        <pc:chgData name="epo_35" userId="S::epo_35_jogroup.eu#ext#@dobasi.onmicrosoft.com::edd5f0fd-77c0-4369-83c5-84439aafe912" providerId="AD" clId="Web-{192F1AAA-AD11-848F-744B-A291715C3434}" dt="2024-12-13T14:19:45.305" v="369"/>
        <pc:sldMkLst>
          <pc:docMk/>
          <pc:sldMk cId="1188507578" sldId="295"/>
        </pc:sldMkLst>
        <pc:spChg chg="mod">
          <ac:chgData name="epo_35" userId="S::epo_35_jogroup.eu#ext#@dobasi.onmicrosoft.com::edd5f0fd-77c0-4369-83c5-84439aafe912" providerId="AD" clId="Web-{192F1AAA-AD11-848F-744B-A291715C3434}" dt="2024-12-13T14:19:30.258" v="364" actId="1076"/>
          <ac:spMkLst>
            <pc:docMk/>
            <pc:sldMk cId="1188507578" sldId="295"/>
            <ac:spMk id="2" creationId="{0EAC8468-0F23-D201-F207-51A8D6E074CD}"/>
          </ac:spMkLst>
        </pc:spChg>
        <pc:spChg chg="mod">
          <ac:chgData name="epo_35" userId="S::epo_35_jogroup.eu#ext#@dobasi.onmicrosoft.com::edd5f0fd-77c0-4369-83c5-84439aafe912" providerId="AD" clId="Web-{192F1AAA-AD11-848F-744B-A291715C3434}" dt="2024-12-13T14:18:59.694" v="354" actId="20577"/>
          <ac:spMkLst>
            <pc:docMk/>
            <pc:sldMk cId="1188507578" sldId="295"/>
            <ac:spMk id="4" creationId="{CB7B10C2-7B80-A1CD-723A-B6229507551F}"/>
          </ac:spMkLst>
        </pc:spChg>
        <pc:spChg chg="add mod">
          <ac:chgData name="epo_35" userId="S::epo_35_jogroup.eu#ext#@dobasi.onmicrosoft.com::edd5f0fd-77c0-4369-83c5-84439aafe912" providerId="AD" clId="Web-{192F1AAA-AD11-848F-744B-A291715C3434}" dt="2024-12-13T14:19:43.243" v="368" actId="1076"/>
          <ac:spMkLst>
            <pc:docMk/>
            <pc:sldMk cId="1188507578" sldId="295"/>
            <ac:spMk id="5" creationId="{A11997F4-7049-871D-66B2-915ABDA18DAC}"/>
          </ac:spMkLst>
        </pc:spChg>
        <pc:picChg chg="mod">
          <ac:chgData name="epo_35" userId="S::epo_35_jogroup.eu#ext#@dobasi.onmicrosoft.com::edd5f0fd-77c0-4369-83c5-84439aafe912" providerId="AD" clId="Web-{192F1AAA-AD11-848F-744B-A291715C3434}" dt="2024-12-13T14:19:33.273" v="365" actId="1076"/>
          <ac:picMkLst>
            <pc:docMk/>
            <pc:sldMk cId="1188507578" sldId="295"/>
            <ac:picMk id="6" creationId="{C9A5459E-166F-318C-9848-54CCC19721DB}"/>
          </ac:picMkLst>
        </pc:picChg>
      </pc:sldChg>
      <pc:sldChg chg="addSp modSp">
        <pc:chgData name="epo_35" userId="S::epo_35_jogroup.eu#ext#@dobasi.onmicrosoft.com::edd5f0fd-77c0-4369-83c5-84439aafe912" providerId="AD" clId="Web-{192F1AAA-AD11-848F-744B-A291715C3434}" dt="2024-12-13T14:16:09.172" v="327" actId="20577"/>
        <pc:sldMkLst>
          <pc:docMk/>
          <pc:sldMk cId="2971977187" sldId="296"/>
        </pc:sldMkLst>
        <pc:spChg chg="add mod">
          <ac:chgData name="epo_35" userId="S::epo_35_jogroup.eu#ext#@dobasi.onmicrosoft.com::edd5f0fd-77c0-4369-83c5-84439aafe912" providerId="AD" clId="Web-{192F1AAA-AD11-848F-744B-A291715C3434}" dt="2024-12-13T14:16:09.172" v="327" actId="20577"/>
          <ac:spMkLst>
            <pc:docMk/>
            <pc:sldMk cId="2971977187" sldId="296"/>
            <ac:spMk id="3" creationId="{4A259382-891E-BE43-4B9B-C90F07C7E270}"/>
          </ac:spMkLst>
        </pc:spChg>
        <pc:spChg chg="mod">
          <ac:chgData name="epo_35" userId="S::epo_35_jogroup.eu#ext#@dobasi.onmicrosoft.com::edd5f0fd-77c0-4369-83c5-84439aafe912" providerId="AD" clId="Web-{192F1AAA-AD11-848F-744B-A291715C3434}" dt="2024-12-13T14:15:11.404" v="314" actId="20577"/>
          <ac:spMkLst>
            <pc:docMk/>
            <pc:sldMk cId="2971977187" sldId="296"/>
            <ac:spMk id="4" creationId="{97C25663-FA9C-5806-5E1C-F5C9B08FD24A}"/>
          </ac:spMkLst>
        </pc:spChg>
      </pc:sldChg>
      <pc:sldChg chg="modSp">
        <pc:chgData name="epo_35" userId="S::epo_35_jogroup.eu#ext#@dobasi.onmicrosoft.com::edd5f0fd-77c0-4369-83c5-84439aafe912" providerId="AD" clId="Web-{192F1AAA-AD11-848F-744B-A291715C3434}" dt="2024-12-13T14:17:24.909" v="337" actId="20577"/>
        <pc:sldMkLst>
          <pc:docMk/>
          <pc:sldMk cId="329535975" sldId="298"/>
        </pc:sldMkLst>
        <pc:spChg chg="mod">
          <ac:chgData name="epo_35" userId="S::epo_35_jogroup.eu#ext#@dobasi.onmicrosoft.com::edd5f0fd-77c0-4369-83c5-84439aafe912" providerId="AD" clId="Web-{192F1AAA-AD11-848F-744B-A291715C3434}" dt="2024-12-13T14:17:24.909" v="337" actId="20577"/>
          <ac:spMkLst>
            <pc:docMk/>
            <pc:sldMk cId="329535975" sldId="298"/>
            <ac:spMk id="4" creationId="{25530E1E-A5D5-4D41-A074-9324029D8900}"/>
          </ac:spMkLst>
        </pc:spChg>
      </pc:sldChg>
      <pc:sldChg chg="addSp delSp modSp">
        <pc:chgData name="epo_35" userId="S::epo_35_jogroup.eu#ext#@dobasi.onmicrosoft.com::edd5f0fd-77c0-4369-83c5-84439aafe912" providerId="AD" clId="Web-{192F1AAA-AD11-848F-744B-A291715C3434}" dt="2024-12-13T13:56:01.374" v="94" actId="20577"/>
        <pc:sldMkLst>
          <pc:docMk/>
          <pc:sldMk cId="3739727004" sldId="300"/>
        </pc:sldMkLst>
        <pc:spChg chg="add mod">
          <ac:chgData name="epo_35" userId="S::epo_35_jogroup.eu#ext#@dobasi.onmicrosoft.com::edd5f0fd-77c0-4369-83c5-84439aafe912" providerId="AD" clId="Web-{192F1AAA-AD11-848F-744B-A291715C3434}" dt="2024-12-13T13:54:55.184" v="79" actId="1076"/>
          <ac:spMkLst>
            <pc:docMk/>
            <pc:sldMk cId="3739727004" sldId="300"/>
            <ac:spMk id="2" creationId="{89D02B57-F12E-FDA4-4065-D6EB0AC77CAE}"/>
          </ac:spMkLst>
        </pc:spChg>
        <pc:spChg chg="mod">
          <ac:chgData name="epo_35" userId="S::epo_35_jogroup.eu#ext#@dobasi.onmicrosoft.com::edd5f0fd-77c0-4369-83c5-84439aafe912" providerId="AD" clId="Web-{192F1AAA-AD11-848F-744B-A291715C3434}" dt="2024-12-13T13:56:01.374" v="94" actId="20577"/>
          <ac:spMkLst>
            <pc:docMk/>
            <pc:sldMk cId="3739727004" sldId="300"/>
            <ac:spMk id="8" creationId="{79D38EB3-140B-4914-005A-59A1174B2D3C}"/>
          </ac:spMkLst>
        </pc:spChg>
      </pc:sldChg>
      <pc:sldChg chg="addSp delSp modSp">
        <pc:chgData name="epo_35" userId="S::epo_35_jogroup.eu#ext#@dobasi.onmicrosoft.com::edd5f0fd-77c0-4369-83c5-84439aafe912" providerId="AD" clId="Web-{192F1AAA-AD11-848F-744B-A291715C3434}" dt="2024-12-13T14:25:55.570" v="649" actId="1076"/>
        <pc:sldMkLst>
          <pc:docMk/>
          <pc:sldMk cId="1742645539" sldId="302"/>
        </pc:sldMkLst>
        <pc:spChg chg="mod">
          <ac:chgData name="epo_35" userId="S::epo_35_jogroup.eu#ext#@dobasi.onmicrosoft.com::edd5f0fd-77c0-4369-83c5-84439aafe912" providerId="AD" clId="Web-{192F1AAA-AD11-848F-744B-A291715C3434}" dt="2024-12-13T14:20:12.244" v="371" actId="20577"/>
          <ac:spMkLst>
            <pc:docMk/>
            <pc:sldMk cId="1742645539" sldId="302"/>
            <ac:spMk id="3" creationId="{EEA42171-5884-FE06-C203-C460957BC41C}"/>
          </ac:spMkLst>
        </pc:spChg>
        <pc:spChg chg="mod">
          <ac:chgData name="epo_35" userId="S::epo_35_jogroup.eu#ext#@dobasi.onmicrosoft.com::edd5f0fd-77c0-4369-83c5-84439aafe912" providerId="AD" clId="Web-{192F1AAA-AD11-848F-744B-A291715C3434}" dt="2024-12-13T14:22:46.484" v="614" actId="20577"/>
          <ac:spMkLst>
            <pc:docMk/>
            <pc:sldMk cId="1742645539" sldId="302"/>
            <ac:spMk id="5" creationId="{1CEEF4C6-3929-957A-CB83-F56A0C3A7C1E}"/>
          </ac:spMkLst>
        </pc:spChg>
        <pc:picChg chg="mod">
          <ac:chgData name="epo_35" userId="S::epo_35_jogroup.eu#ext#@dobasi.onmicrosoft.com::edd5f0fd-77c0-4369-83c5-84439aafe912" providerId="AD" clId="Web-{192F1AAA-AD11-848F-744B-A291715C3434}" dt="2024-12-13T14:25:55.570" v="649" actId="1076"/>
          <ac:picMkLst>
            <pc:docMk/>
            <pc:sldMk cId="1742645539" sldId="302"/>
            <ac:picMk id="2" creationId="{64D2AC33-8E6E-7417-B02F-2BAE6615408A}"/>
          </ac:picMkLst>
        </pc:picChg>
      </pc:sldChg>
      <pc:sldChg chg="modSp">
        <pc:chgData name="epo_35" userId="S::epo_35_jogroup.eu#ext#@dobasi.onmicrosoft.com::edd5f0fd-77c0-4369-83c5-84439aafe912" providerId="AD" clId="Web-{192F1AAA-AD11-848F-744B-A291715C3434}" dt="2024-12-13T13:57:30.237" v="121" actId="20577"/>
        <pc:sldMkLst>
          <pc:docMk/>
          <pc:sldMk cId="971097522" sldId="304"/>
        </pc:sldMkLst>
        <pc:spChg chg="mod">
          <ac:chgData name="epo_35" userId="S::epo_35_jogroup.eu#ext#@dobasi.onmicrosoft.com::edd5f0fd-77c0-4369-83c5-84439aafe912" providerId="AD" clId="Web-{192F1AAA-AD11-848F-744B-A291715C3434}" dt="2024-12-13T13:57:30.237" v="121" actId="20577"/>
          <ac:spMkLst>
            <pc:docMk/>
            <pc:sldMk cId="971097522" sldId="304"/>
            <ac:spMk id="2" creationId="{E4A83FA3-72A8-EA99-78F0-67935A02AB3E}"/>
          </ac:spMkLst>
        </pc:spChg>
      </pc:sldChg>
      <pc:sldChg chg="modSp">
        <pc:chgData name="epo_35" userId="S::epo_35_jogroup.eu#ext#@dobasi.onmicrosoft.com::edd5f0fd-77c0-4369-83c5-84439aafe912" providerId="AD" clId="Web-{192F1AAA-AD11-848F-744B-A291715C3434}" dt="2024-12-13T14:08:00.590" v="217" actId="20577"/>
        <pc:sldMkLst>
          <pc:docMk/>
          <pc:sldMk cId="4122332720" sldId="305"/>
        </pc:sldMkLst>
        <pc:spChg chg="mod">
          <ac:chgData name="epo_35" userId="S::epo_35_jogroup.eu#ext#@dobasi.onmicrosoft.com::edd5f0fd-77c0-4369-83c5-84439aafe912" providerId="AD" clId="Web-{192F1AAA-AD11-848F-744B-A291715C3434}" dt="2024-12-13T14:08:00.590" v="217" actId="20577"/>
          <ac:spMkLst>
            <pc:docMk/>
            <pc:sldMk cId="4122332720" sldId="305"/>
            <ac:spMk id="2" creationId="{E4A83FA3-72A8-EA99-78F0-67935A02AB3E}"/>
          </ac:spMkLst>
        </pc:spChg>
      </pc:sldChg>
      <pc:sldChg chg="modSp">
        <pc:chgData name="epo_35" userId="S::epo_35_jogroup.eu#ext#@dobasi.onmicrosoft.com::edd5f0fd-77c0-4369-83c5-84439aafe912" providerId="AD" clId="Web-{192F1AAA-AD11-848F-744B-A291715C3434}" dt="2024-12-13T14:17:39.128" v="339" actId="20577"/>
        <pc:sldMkLst>
          <pc:docMk/>
          <pc:sldMk cId="2815572369" sldId="307"/>
        </pc:sldMkLst>
        <pc:spChg chg="mod">
          <ac:chgData name="epo_35" userId="S::epo_35_jogroup.eu#ext#@dobasi.onmicrosoft.com::edd5f0fd-77c0-4369-83c5-84439aafe912" providerId="AD" clId="Web-{192F1AAA-AD11-848F-744B-A291715C3434}" dt="2024-12-13T14:17:39.128" v="339" actId="20577"/>
          <ac:spMkLst>
            <pc:docMk/>
            <pc:sldMk cId="2815572369" sldId="307"/>
            <ac:spMk id="6" creationId="{E599D616-4E7D-2E02-3816-2FB6558AF0E3}"/>
          </ac:spMkLst>
        </pc:spChg>
      </pc:sldChg>
      <pc:sldChg chg="modSp">
        <pc:chgData name="epo_35" userId="S::epo_35_jogroup.eu#ext#@dobasi.onmicrosoft.com::edd5f0fd-77c0-4369-83c5-84439aafe912" providerId="AD" clId="Web-{192F1AAA-AD11-848F-744B-A291715C3434}" dt="2024-12-13T14:26:05.305" v="650" actId="20577"/>
        <pc:sldMkLst>
          <pc:docMk/>
          <pc:sldMk cId="335093352" sldId="309"/>
        </pc:sldMkLst>
        <pc:spChg chg="mod">
          <ac:chgData name="epo_35" userId="S::epo_35_jogroup.eu#ext#@dobasi.onmicrosoft.com::edd5f0fd-77c0-4369-83c5-84439aafe912" providerId="AD" clId="Web-{192F1AAA-AD11-848F-744B-A291715C3434}" dt="2024-12-13T14:26:05.305" v="650" actId="20577"/>
          <ac:spMkLst>
            <pc:docMk/>
            <pc:sldMk cId="335093352" sldId="309"/>
            <ac:spMk id="3" creationId="{F79B2D59-A61A-7071-1363-9FFC8B2839A6}"/>
          </ac:spMkLst>
        </pc:spChg>
      </pc:sldChg>
      <pc:sldChg chg="modSp">
        <pc:chgData name="epo_35" userId="S::epo_35_jogroup.eu#ext#@dobasi.onmicrosoft.com::edd5f0fd-77c0-4369-83c5-84439aafe912" providerId="AD" clId="Web-{192F1AAA-AD11-848F-744B-A291715C3434}" dt="2024-12-13T14:26:10.570" v="651" actId="20577"/>
        <pc:sldMkLst>
          <pc:docMk/>
          <pc:sldMk cId="2015514772" sldId="310"/>
        </pc:sldMkLst>
        <pc:spChg chg="mod">
          <ac:chgData name="epo_35" userId="S::epo_35_jogroup.eu#ext#@dobasi.onmicrosoft.com::edd5f0fd-77c0-4369-83c5-84439aafe912" providerId="AD" clId="Web-{192F1AAA-AD11-848F-744B-A291715C3434}" dt="2024-12-13T14:26:10.570" v="651" actId="20577"/>
          <ac:spMkLst>
            <pc:docMk/>
            <pc:sldMk cId="2015514772" sldId="310"/>
            <ac:spMk id="3" creationId="{E039DA5C-9368-D0B2-219D-B9DCBD4BB6ED}"/>
          </ac:spMkLst>
        </pc:spChg>
      </pc:sldChg>
      <pc:sldChg chg="addSp modSp">
        <pc:chgData name="epo_35" userId="S::epo_35_jogroup.eu#ext#@dobasi.onmicrosoft.com::edd5f0fd-77c0-4369-83c5-84439aafe912" providerId="AD" clId="Web-{192F1AAA-AD11-848F-744B-A291715C3434}" dt="2024-12-13T14:24:13.644" v="641" actId="1076"/>
        <pc:sldMkLst>
          <pc:docMk/>
          <pc:sldMk cId="3884032397" sldId="311"/>
        </pc:sldMkLst>
        <pc:spChg chg="mod">
          <ac:chgData name="epo_35" userId="S::epo_35_jogroup.eu#ext#@dobasi.onmicrosoft.com::edd5f0fd-77c0-4369-83c5-84439aafe912" providerId="AD" clId="Web-{192F1AAA-AD11-848F-744B-A291715C3434}" dt="2024-12-13T14:23:54.752" v="637" actId="20577"/>
          <ac:spMkLst>
            <pc:docMk/>
            <pc:sldMk cId="3884032397" sldId="311"/>
            <ac:spMk id="2" creationId="{2E2523D0-8F63-DB9E-7D8B-1F7AFAB4803B}"/>
          </ac:spMkLst>
        </pc:spChg>
        <pc:spChg chg="add mod">
          <ac:chgData name="epo_35" userId="S::epo_35_jogroup.eu#ext#@dobasi.onmicrosoft.com::edd5f0fd-77c0-4369-83c5-84439aafe912" providerId="AD" clId="Web-{192F1AAA-AD11-848F-744B-A291715C3434}" dt="2024-12-13T14:24:13.644" v="641" actId="1076"/>
          <ac:spMkLst>
            <pc:docMk/>
            <pc:sldMk cId="3884032397" sldId="311"/>
            <ac:spMk id="6" creationId="{357613AA-54A5-18CD-09EA-2A9C06144343}"/>
          </ac:spMkLst>
        </pc:spChg>
        <pc:picChg chg="add mod">
          <ac:chgData name="epo_35" userId="S::epo_35_jogroup.eu#ext#@dobasi.onmicrosoft.com::edd5f0fd-77c0-4369-83c5-84439aafe912" providerId="AD" clId="Web-{192F1AAA-AD11-848F-744B-A291715C3434}" dt="2024-12-13T14:24:10.691" v="640" actId="1076"/>
          <ac:picMkLst>
            <pc:docMk/>
            <pc:sldMk cId="3884032397" sldId="311"/>
            <ac:picMk id="4" creationId="{05E7D211-F0BD-174F-8584-FE7B2DBC38C4}"/>
          </ac:picMkLst>
        </pc:picChg>
      </pc:sldChg>
      <pc:sldChg chg="addSp delSp modSp add replId addAnim">
        <pc:chgData name="epo_35" userId="S::epo_35_jogroup.eu#ext#@dobasi.onmicrosoft.com::edd5f0fd-77c0-4369-83c5-84439aafe912" providerId="AD" clId="Web-{192F1AAA-AD11-848F-744B-A291715C3434}" dt="2024-12-13T14:05:49.553" v="182" actId="1076"/>
        <pc:sldMkLst>
          <pc:docMk/>
          <pc:sldMk cId="1215440561" sldId="312"/>
        </pc:sldMkLst>
        <pc:spChg chg="add mod">
          <ac:chgData name="epo_35" userId="S::epo_35_jogroup.eu#ext#@dobasi.onmicrosoft.com::edd5f0fd-77c0-4369-83c5-84439aafe912" providerId="AD" clId="Web-{192F1AAA-AD11-848F-744B-A291715C3434}" dt="2024-12-13T14:02:44.483" v="171" actId="14100"/>
          <ac:spMkLst>
            <pc:docMk/>
            <pc:sldMk cId="1215440561" sldId="312"/>
            <ac:spMk id="9" creationId="{E29ED065-BCB7-75D2-C044-4F9F847F9ED3}"/>
          </ac:spMkLst>
        </pc:spChg>
        <pc:spChg chg="add mod">
          <ac:chgData name="epo_35" userId="S::epo_35_jogroup.eu#ext#@dobasi.onmicrosoft.com::edd5f0fd-77c0-4369-83c5-84439aafe912" providerId="AD" clId="Web-{192F1AAA-AD11-848F-744B-A291715C3434}" dt="2024-12-13T14:02:46.937" v="172" actId="1076"/>
          <ac:spMkLst>
            <pc:docMk/>
            <pc:sldMk cId="1215440561" sldId="312"/>
            <ac:spMk id="13" creationId="{83991C30-927B-2504-1580-AFE163EB9BE7}"/>
          </ac:spMkLst>
        </pc:spChg>
        <pc:spChg chg="add mod">
          <ac:chgData name="epo_35" userId="S::epo_35_jogroup.eu#ext#@dobasi.onmicrosoft.com::edd5f0fd-77c0-4369-83c5-84439aafe912" providerId="AD" clId="Web-{192F1AAA-AD11-848F-744B-A291715C3434}" dt="2024-12-13T14:02:35.717" v="168"/>
          <ac:spMkLst>
            <pc:docMk/>
            <pc:sldMk cId="1215440561" sldId="312"/>
            <ac:spMk id="15" creationId="{8AB7C3A7-AD44-947B-0C72-8345C7AAC235}"/>
          </ac:spMkLst>
        </pc:spChg>
        <pc:spChg chg="add mod">
          <ac:chgData name="epo_35" userId="S::epo_35_jogroup.eu#ext#@dobasi.onmicrosoft.com::edd5f0fd-77c0-4369-83c5-84439aafe912" providerId="AD" clId="Web-{192F1AAA-AD11-848F-744B-A291715C3434}" dt="2024-12-13T14:05:49.553" v="182" actId="1076"/>
          <ac:spMkLst>
            <pc:docMk/>
            <pc:sldMk cId="1215440561" sldId="312"/>
            <ac:spMk id="16" creationId="{B9197181-1F66-CAF9-F4B2-714C57975D29}"/>
          </ac:spMkLst>
        </pc:spChg>
        <pc:picChg chg="add mod">
          <ac:chgData name="epo_35" userId="S::epo_35_jogroup.eu#ext#@dobasi.onmicrosoft.com::edd5f0fd-77c0-4369-83c5-84439aafe912" providerId="AD" clId="Web-{192F1AAA-AD11-848F-744B-A291715C3434}" dt="2024-12-13T14:02:49.718" v="173" actId="1076"/>
          <ac:picMkLst>
            <pc:docMk/>
            <pc:sldMk cId="1215440561" sldId="312"/>
            <ac:picMk id="11" creationId="{C19BFBD0-789C-DB36-0DA6-25040DF340E6}"/>
          </ac:picMkLst>
        </pc:picChg>
      </pc:sldChg>
      <pc:sldChg chg="addSp delSp modSp new addAnim">
        <pc:chgData name="epo_35" userId="S::epo_35_jogroup.eu#ext#@dobasi.onmicrosoft.com::edd5f0fd-77c0-4369-83c5-84439aafe912" providerId="AD" clId="Web-{192F1AAA-AD11-848F-744B-A291715C3434}" dt="2024-12-13T14:12:05.787" v="292" actId="1076"/>
        <pc:sldMkLst>
          <pc:docMk/>
          <pc:sldMk cId="3879384195" sldId="313"/>
        </pc:sldMkLst>
        <pc:spChg chg="add mod">
          <ac:chgData name="epo_35" userId="S::epo_35_jogroup.eu#ext#@dobasi.onmicrosoft.com::edd5f0fd-77c0-4369-83c5-84439aafe912" providerId="AD" clId="Web-{192F1AAA-AD11-848F-744B-A291715C3434}" dt="2024-12-13T14:09:12.968" v="228" actId="1076"/>
          <ac:spMkLst>
            <pc:docMk/>
            <pc:sldMk cId="3879384195" sldId="313"/>
            <ac:spMk id="5" creationId="{DCABA9E2-8F18-B901-19F7-26ED07C5CBDE}"/>
          </ac:spMkLst>
        </pc:spChg>
        <pc:spChg chg="add mod">
          <ac:chgData name="epo_35" userId="S::epo_35_jogroup.eu#ext#@dobasi.onmicrosoft.com::edd5f0fd-77c0-4369-83c5-84439aafe912" providerId="AD" clId="Web-{192F1AAA-AD11-848F-744B-A291715C3434}" dt="2024-12-13T14:10:12.470" v="264" actId="20577"/>
          <ac:spMkLst>
            <pc:docMk/>
            <pc:sldMk cId="3879384195" sldId="313"/>
            <ac:spMk id="7" creationId="{CA78A96B-D1D6-579D-F128-777F793F665A}"/>
          </ac:spMkLst>
        </pc:spChg>
        <pc:spChg chg="add mod">
          <ac:chgData name="epo_35" userId="S::epo_35_jogroup.eu#ext#@dobasi.onmicrosoft.com::edd5f0fd-77c0-4369-83c5-84439aafe912" providerId="AD" clId="Web-{192F1AAA-AD11-848F-744B-A291715C3434}" dt="2024-12-13T14:12:05.787" v="292" actId="1076"/>
          <ac:spMkLst>
            <pc:docMk/>
            <pc:sldMk cId="3879384195" sldId="313"/>
            <ac:spMk id="8" creationId="{A6150D7C-008B-FEE4-CCCA-11CF186EE808}"/>
          </ac:spMkLst>
        </pc:spChg>
        <pc:spChg chg="add mod">
          <ac:chgData name="epo_35" userId="S::epo_35_jogroup.eu#ext#@dobasi.onmicrosoft.com::edd5f0fd-77c0-4369-83c5-84439aafe912" providerId="AD" clId="Web-{192F1AAA-AD11-848F-744B-A291715C3434}" dt="2024-12-13T14:10:55.628" v="274" actId="1076"/>
          <ac:spMkLst>
            <pc:docMk/>
            <pc:sldMk cId="3879384195" sldId="313"/>
            <ac:spMk id="12" creationId="{6B2455B2-9424-5092-9CE2-C573D2DD0C41}"/>
          </ac:spMkLst>
        </pc:spChg>
        <pc:spChg chg="add mod">
          <ac:chgData name="epo_35" userId="S::epo_35_jogroup.eu#ext#@dobasi.onmicrosoft.com::edd5f0fd-77c0-4369-83c5-84439aafe912" providerId="AD" clId="Web-{192F1AAA-AD11-848F-744B-A291715C3434}" dt="2024-12-13T14:11:45.692" v="289" actId="1076"/>
          <ac:spMkLst>
            <pc:docMk/>
            <pc:sldMk cId="3879384195" sldId="313"/>
            <ac:spMk id="13" creationId="{23B38ADD-5A5B-8396-DDE9-B3660F560ABB}"/>
          </ac:spMkLst>
        </pc:spChg>
        <pc:picChg chg="add mod">
          <ac:chgData name="epo_35" userId="S::epo_35_jogroup.eu#ext#@dobasi.onmicrosoft.com::edd5f0fd-77c0-4369-83c5-84439aafe912" providerId="AD" clId="Web-{192F1AAA-AD11-848F-744B-A291715C3434}" dt="2024-12-13T14:11:09.347" v="276" actId="1076"/>
          <ac:picMkLst>
            <pc:docMk/>
            <pc:sldMk cId="3879384195" sldId="313"/>
            <ac:picMk id="10" creationId="{DAA849DB-F3A4-B69F-BB4A-C2423E198A1B}"/>
          </ac:picMkLst>
        </pc:picChg>
      </pc:sldChg>
    </pc:docChg>
  </pc:docChgLst>
  <pc:docChgLst>
    <pc:chgData name="Mateja Geder, DOBA" userId="S::mateja.geder@doba.si::ccfd40d0-487c-4fcf-87d0-5a1ee1eda87d" providerId="AD" clId="Web-{6E4E1BBC-6F81-4DA7-BFFD-C34AE1D961B0}"/>
    <pc:docChg chg="modSld">
      <pc:chgData name="Mateja Geder, DOBA" userId="S::mateja.geder@doba.si::ccfd40d0-487c-4fcf-87d0-5a1ee1eda87d" providerId="AD" clId="Web-{6E4E1BBC-6F81-4DA7-BFFD-C34AE1D961B0}" dt="2025-01-13T16:39:22.887" v="0" actId="1076"/>
      <pc:docMkLst>
        <pc:docMk/>
      </pc:docMkLst>
    </pc:docChg>
  </pc:docChgLst>
  <pc:docChgLst>
    <pc:chgData name="epo_35" userId="S::epo_35_jogroup.eu#ext#@dobasi.onmicrosoft.com::edd5f0fd-77c0-4369-83c5-84439aafe912" providerId="AD" clId="Web-{848C050E-0F0F-34D7-A7DE-190901EFA303}"/>
    <pc:docChg chg="modSld">
      <pc:chgData name="epo_35" userId="S::epo_35_jogroup.eu#ext#@dobasi.onmicrosoft.com::edd5f0fd-77c0-4369-83c5-84439aafe912" providerId="AD" clId="Web-{848C050E-0F0F-34D7-A7DE-190901EFA303}" dt="2024-11-04T14:04:14.747" v="131" actId="1076"/>
      <pc:docMkLst>
        <pc:docMk/>
      </pc:docMkLst>
      <pc:sldChg chg="addSp modSp">
        <pc:chgData name="epo_35" userId="S::epo_35_jogroup.eu#ext#@dobasi.onmicrosoft.com::edd5f0fd-77c0-4369-83c5-84439aafe912" providerId="AD" clId="Web-{848C050E-0F0F-34D7-A7DE-190901EFA303}" dt="2024-11-04T14:04:14.747" v="131" actId="1076"/>
        <pc:sldMkLst>
          <pc:docMk/>
          <pc:sldMk cId="1742645539" sldId="302"/>
        </pc:sldMkLst>
        <pc:spChg chg="mod">
          <ac:chgData name="epo_35" userId="S::epo_35_jogroup.eu#ext#@dobasi.onmicrosoft.com::edd5f0fd-77c0-4369-83c5-84439aafe912" providerId="AD" clId="Web-{848C050E-0F0F-34D7-A7DE-190901EFA303}" dt="2024-11-04T13:58:50.106" v="43" actId="20577"/>
          <ac:spMkLst>
            <pc:docMk/>
            <pc:sldMk cId="1742645539" sldId="302"/>
            <ac:spMk id="3" creationId="{EEA42171-5884-FE06-C203-C460957BC41C}"/>
          </ac:spMkLst>
        </pc:spChg>
        <pc:spChg chg="mod">
          <ac:chgData name="epo_35" userId="S::epo_35_jogroup.eu#ext#@dobasi.onmicrosoft.com::edd5f0fd-77c0-4369-83c5-84439aafe912" providerId="AD" clId="Web-{848C050E-0F0F-34D7-A7DE-190901EFA303}" dt="2024-11-04T14:04:02.450" v="130" actId="20577"/>
          <ac:spMkLst>
            <pc:docMk/>
            <pc:sldMk cId="1742645539" sldId="302"/>
            <ac:spMk id="5" creationId="{1CEEF4C6-3929-957A-CB83-F56A0C3A7C1E}"/>
          </ac:spMkLst>
        </pc:spChg>
        <pc:picChg chg="add mod">
          <ac:chgData name="epo_35" userId="S::epo_35_jogroup.eu#ext#@dobasi.onmicrosoft.com::edd5f0fd-77c0-4369-83c5-84439aafe912" providerId="AD" clId="Web-{848C050E-0F0F-34D7-A7DE-190901EFA303}" dt="2024-11-04T14:03:41.089" v="126" actId="1076"/>
          <ac:picMkLst>
            <pc:docMk/>
            <pc:sldMk cId="1742645539" sldId="302"/>
            <ac:picMk id="2" creationId="{64D2AC33-8E6E-7417-B02F-2BAE6615408A}"/>
          </ac:picMkLst>
        </pc:picChg>
      </pc:sldChg>
    </pc:docChg>
  </pc:docChgLst>
  <pc:docChgLst>
    <pc:chgData name="epo_35" userId="S::epo_35_jogroup.eu#ext#@dobasi.onmicrosoft.com::edd5f0fd-77c0-4369-83c5-84439aafe912" providerId="AD" clId="Web-{26F23C09-DD13-9A8C-4EA2-766201B46B52}"/>
    <pc:docChg chg="addSld delSld">
      <pc:chgData name="epo_35" userId="S::epo_35_jogroup.eu#ext#@dobasi.onmicrosoft.com::edd5f0fd-77c0-4369-83c5-84439aafe912" providerId="AD" clId="Web-{26F23C09-DD13-9A8C-4EA2-766201B46B52}" dt="2024-11-07T15:55:55.308" v="1"/>
      <pc:docMkLst>
        <pc:docMk/>
      </pc:docMkLst>
      <pc:sldChg chg="add del">
        <pc:chgData name="epo_35" userId="S::epo_35_jogroup.eu#ext#@dobasi.onmicrosoft.com::edd5f0fd-77c0-4369-83c5-84439aafe912" providerId="AD" clId="Web-{26F23C09-DD13-9A8C-4EA2-766201B46B52}" dt="2024-11-07T15:55:55.308" v="1"/>
        <pc:sldMkLst>
          <pc:docMk/>
          <pc:sldMk cId="2949865065" sldId="303"/>
        </pc:sldMkLst>
      </pc:sldChg>
    </pc:docChg>
  </pc:docChgLst>
  <pc:docChgLst>
    <pc:chgData name="epo_35" userId="S::epo_35_jogroup.eu#ext#@dobasi.onmicrosoft.com::edd5f0fd-77c0-4369-83c5-84439aafe912" providerId="AD" clId="Web-{3B310266-A238-DDA5-2935-CFF019AF5852}"/>
    <pc:docChg chg="addSld delSld modSld addMainMaster">
      <pc:chgData name="epo_35" userId="S::epo_35_jogroup.eu#ext#@dobasi.onmicrosoft.com::edd5f0fd-77c0-4369-83c5-84439aafe912" providerId="AD" clId="Web-{3B310266-A238-DDA5-2935-CFF019AF5852}" dt="2024-11-04T13:53:07.835" v="102"/>
      <pc:docMkLst>
        <pc:docMk/>
      </pc:docMkLst>
      <pc:sldChg chg="del">
        <pc:chgData name="epo_35" userId="S::epo_35_jogroup.eu#ext#@dobasi.onmicrosoft.com::edd5f0fd-77c0-4369-83c5-84439aafe912" providerId="AD" clId="Web-{3B310266-A238-DDA5-2935-CFF019AF5852}" dt="2024-11-04T13:37:58.853" v="18"/>
        <pc:sldMkLst>
          <pc:docMk/>
          <pc:sldMk cId="1326018968" sldId="256"/>
        </pc:sldMkLst>
      </pc:sldChg>
      <pc:sldChg chg="addSp delSp modSp">
        <pc:chgData name="epo_35" userId="S::epo_35_jogroup.eu#ext#@dobasi.onmicrosoft.com::edd5f0fd-77c0-4369-83c5-84439aafe912" providerId="AD" clId="Web-{3B310266-A238-DDA5-2935-CFF019AF5852}" dt="2024-11-04T13:53:07.835" v="102"/>
        <pc:sldMkLst>
          <pc:docMk/>
          <pc:sldMk cId="1742645539" sldId="302"/>
        </pc:sldMkLst>
        <pc:spChg chg="add mod">
          <ac:chgData name="epo_35" userId="S::epo_35_jogroup.eu#ext#@dobasi.onmicrosoft.com::edd5f0fd-77c0-4369-83c5-84439aafe912" providerId="AD" clId="Web-{3B310266-A238-DDA5-2935-CFF019AF5852}" dt="2024-11-04T13:51:37.973" v="96" actId="20577"/>
          <ac:spMkLst>
            <pc:docMk/>
            <pc:sldMk cId="1742645539" sldId="302"/>
            <ac:spMk id="3" creationId="{EEA42171-5884-FE06-C203-C460957BC41C}"/>
          </ac:spMkLst>
        </pc:spChg>
        <pc:spChg chg="add mod">
          <ac:chgData name="epo_35" userId="S::epo_35_jogroup.eu#ext#@dobasi.onmicrosoft.com::edd5f0fd-77c0-4369-83c5-84439aafe912" providerId="AD" clId="Web-{3B310266-A238-DDA5-2935-CFF019AF5852}" dt="2024-11-04T13:53:01.226" v="100" actId="20577"/>
          <ac:spMkLst>
            <pc:docMk/>
            <pc:sldMk cId="1742645539" sldId="302"/>
            <ac:spMk id="5" creationId="{1CEEF4C6-3929-957A-CB83-F56A0C3A7C1E}"/>
          </ac:spMkLst>
        </pc:spChg>
      </pc:sldChg>
      <pc:sldChg chg="add del">
        <pc:chgData name="epo_35" userId="S::epo_35_jogroup.eu#ext#@dobasi.onmicrosoft.com::edd5f0fd-77c0-4369-83c5-84439aafe912" providerId="AD" clId="Web-{3B310266-A238-DDA5-2935-CFF019AF5852}" dt="2024-11-04T13:36:30.054" v="5"/>
        <pc:sldMkLst>
          <pc:docMk/>
          <pc:sldMk cId="565073497" sldId="303"/>
        </pc:sldMkLst>
      </pc:sldChg>
      <pc:sldChg chg="add del">
        <pc:chgData name="epo_35" userId="S::epo_35_jogroup.eu#ext#@dobasi.onmicrosoft.com::edd5f0fd-77c0-4369-83c5-84439aafe912" providerId="AD" clId="Web-{3B310266-A238-DDA5-2935-CFF019AF5852}" dt="2024-11-04T13:36:03.803" v="2"/>
        <pc:sldMkLst>
          <pc:docMk/>
          <pc:sldMk cId="1211073359" sldId="303"/>
        </pc:sldMkLst>
      </pc:sldChg>
      <pc:sldChg chg="addSp modSp add">
        <pc:chgData name="epo_35" userId="S::epo_35_jogroup.eu#ext#@dobasi.onmicrosoft.com::edd5f0fd-77c0-4369-83c5-84439aafe912" providerId="AD" clId="Web-{3B310266-A238-DDA5-2935-CFF019AF5852}" dt="2024-11-04T13:37:55.088" v="17" actId="1076"/>
        <pc:sldMkLst>
          <pc:docMk/>
          <pc:sldMk cId="2949865065" sldId="303"/>
        </pc:sldMkLst>
        <pc:spChg chg="mod">
          <ac:chgData name="epo_35" userId="S::epo_35_jogroup.eu#ext#@dobasi.onmicrosoft.com::edd5f0fd-77c0-4369-83c5-84439aafe912" providerId="AD" clId="Web-{3B310266-A238-DDA5-2935-CFF019AF5852}" dt="2024-11-04T13:37:55.088" v="17" actId="1076"/>
          <ac:spMkLst>
            <pc:docMk/>
            <pc:sldMk cId="2949865065" sldId="303"/>
            <ac:spMk id="2" creationId="{6914FE02-1D5B-5285-03EF-401433043FA6}"/>
          </ac:spMkLst>
        </pc:spChg>
        <pc:spChg chg="mod">
          <ac:chgData name="epo_35" userId="S::epo_35_jogroup.eu#ext#@dobasi.onmicrosoft.com::edd5f0fd-77c0-4369-83c5-84439aafe912" providerId="AD" clId="Web-{3B310266-A238-DDA5-2935-CFF019AF5852}" dt="2024-11-04T13:37:15.821" v="13" actId="1076"/>
          <ac:spMkLst>
            <pc:docMk/>
            <pc:sldMk cId="2949865065" sldId="303"/>
            <ac:spMk id="3" creationId="{73B06CFA-549F-BF01-84DA-E23DFB02BD4F}"/>
          </ac:spMkLst>
        </pc:spChg>
      </pc:sldChg>
      <pc:sldChg chg="add del">
        <pc:chgData name="epo_35" userId="S::epo_35_jogroup.eu#ext#@dobasi.onmicrosoft.com::edd5f0fd-77c0-4369-83c5-84439aafe912" providerId="AD" clId="Web-{3B310266-A238-DDA5-2935-CFF019AF5852}" dt="2024-11-04T13:36:05.584" v="3"/>
        <pc:sldMkLst>
          <pc:docMk/>
          <pc:sldMk cId="2524818027" sldId="304"/>
        </pc:sldMkLst>
      </pc:sldChg>
      <pc:sldMasterChg chg="add addSldLayout">
        <pc:chgData name="epo_35" userId="S::epo_35_jogroup.eu#ext#@dobasi.onmicrosoft.com::edd5f0fd-77c0-4369-83c5-84439aafe912" providerId="AD" clId="Web-{3B310266-A238-DDA5-2935-CFF019AF5852}" dt="2024-11-04T13:36:35.429" v="6"/>
        <pc:sldMasterMkLst>
          <pc:docMk/>
          <pc:sldMasterMk cId="473381627" sldId="2147483662"/>
        </pc:sldMasterMkLst>
        <pc:sldLayoutChg chg="add">
          <pc:chgData name="epo_35" userId="S::epo_35_jogroup.eu#ext#@dobasi.onmicrosoft.com::edd5f0fd-77c0-4369-83c5-84439aafe912" providerId="AD" clId="Web-{3B310266-A238-DDA5-2935-CFF019AF5852}" dt="2024-11-04T13:36:35.429" v="6"/>
          <pc:sldLayoutMkLst>
            <pc:docMk/>
            <pc:sldMasterMk cId="473381627" sldId="2147483662"/>
            <pc:sldLayoutMk cId="3110644882" sldId="2147483663"/>
          </pc:sldLayoutMkLst>
        </pc:sldLayoutChg>
        <pc:sldLayoutChg chg="add">
          <pc:chgData name="epo_35" userId="S::epo_35_jogroup.eu#ext#@dobasi.onmicrosoft.com::edd5f0fd-77c0-4369-83c5-84439aafe912" providerId="AD" clId="Web-{3B310266-A238-DDA5-2935-CFF019AF5852}" dt="2024-11-04T13:36:35.429" v="6"/>
          <pc:sldLayoutMkLst>
            <pc:docMk/>
            <pc:sldMasterMk cId="473381627" sldId="2147483662"/>
            <pc:sldLayoutMk cId="4083876374" sldId="2147483664"/>
          </pc:sldLayoutMkLst>
        </pc:sldLayoutChg>
        <pc:sldLayoutChg chg="add">
          <pc:chgData name="epo_35" userId="S::epo_35_jogroup.eu#ext#@dobasi.onmicrosoft.com::edd5f0fd-77c0-4369-83c5-84439aafe912" providerId="AD" clId="Web-{3B310266-A238-DDA5-2935-CFF019AF5852}" dt="2024-11-04T13:36:35.429" v="6"/>
          <pc:sldLayoutMkLst>
            <pc:docMk/>
            <pc:sldMasterMk cId="473381627" sldId="2147483662"/>
            <pc:sldLayoutMk cId="1146665792" sldId="2147483665"/>
          </pc:sldLayoutMkLst>
        </pc:sldLayoutChg>
        <pc:sldLayoutChg chg="add">
          <pc:chgData name="epo_35" userId="S::epo_35_jogroup.eu#ext#@dobasi.onmicrosoft.com::edd5f0fd-77c0-4369-83c5-84439aafe912" providerId="AD" clId="Web-{3B310266-A238-DDA5-2935-CFF019AF5852}" dt="2024-11-04T13:36:35.429" v="6"/>
          <pc:sldLayoutMkLst>
            <pc:docMk/>
            <pc:sldMasterMk cId="473381627" sldId="2147483662"/>
            <pc:sldLayoutMk cId="712206059" sldId="2147483666"/>
          </pc:sldLayoutMkLst>
        </pc:sldLayoutChg>
        <pc:sldLayoutChg chg="add">
          <pc:chgData name="epo_35" userId="S::epo_35_jogroup.eu#ext#@dobasi.onmicrosoft.com::edd5f0fd-77c0-4369-83c5-84439aafe912" providerId="AD" clId="Web-{3B310266-A238-DDA5-2935-CFF019AF5852}" dt="2024-11-04T13:36:35.429" v="6"/>
          <pc:sldLayoutMkLst>
            <pc:docMk/>
            <pc:sldMasterMk cId="473381627" sldId="2147483662"/>
            <pc:sldLayoutMk cId="924328958" sldId="2147483667"/>
          </pc:sldLayoutMkLst>
        </pc:sldLayoutChg>
        <pc:sldLayoutChg chg="add">
          <pc:chgData name="epo_35" userId="S::epo_35_jogroup.eu#ext#@dobasi.onmicrosoft.com::edd5f0fd-77c0-4369-83c5-84439aafe912" providerId="AD" clId="Web-{3B310266-A238-DDA5-2935-CFF019AF5852}" dt="2024-11-04T13:36:35.429" v="6"/>
          <pc:sldLayoutMkLst>
            <pc:docMk/>
            <pc:sldMasterMk cId="473381627" sldId="2147483662"/>
            <pc:sldLayoutMk cId="2519551229" sldId="2147483668"/>
          </pc:sldLayoutMkLst>
        </pc:sldLayoutChg>
        <pc:sldLayoutChg chg="add">
          <pc:chgData name="epo_35" userId="S::epo_35_jogroup.eu#ext#@dobasi.onmicrosoft.com::edd5f0fd-77c0-4369-83c5-84439aafe912" providerId="AD" clId="Web-{3B310266-A238-DDA5-2935-CFF019AF5852}" dt="2024-11-04T13:36:35.429" v="6"/>
          <pc:sldLayoutMkLst>
            <pc:docMk/>
            <pc:sldMasterMk cId="473381627" sldId="2147483662"/>
            <pc:sldLayoutMk cId="2949243406" sldId="2147483669"/>
          </pc:sldLayoutMkLst>
        </pc:sldLayoutChg>
        <pc:sldLayoutChg chg="add">
          <pc:chgData name="epo_35" userId="S::epo_35_jogroup.eu#ext#@dobasi.onmicrosoft.com::edd5f0fd-77c0-4369-83c5-84439aafe912" providerId="AD" clId="Web-{3B310266-A238-DDA5-2935-CFF019AF5852}" dt="2024-11-04T13:36:35.429" v="6"/>
          <pc:sldLayoutMkLst>
            <pc:docMk/>
            <pc:sldMasterMk cId="473381627" sldId="2147483662"/>
            <pc:sldLayoutMk cId="1649292427" sldId="2147483670"/>
          </pc:sldLayoutMkLst>
        </pc:sldLayoutChg>
        <pc:sldLayoutChg chg="add">
          <pc:chgData name="epo_35" userId="S::epo_35_jogroup.eu#ext#@dobasi.onmicrosoft.com::edd5f0fd-77c0-4369-83c5-84439aafe912" providerId="AD" clId="Web-{3B310266-A238-DDA5-2935-CFF019AF5852}" dt="2024-11-04T13:36:35.429" v="6"/>
          <pc:sldLayoutMkLst>
            <pc:docMk/>
            <pc:sldMasterMk cId="473381627" sldId="2147483662"/>
            <pc:sldLayoutMk cId="1594727233" sldId="2147483671"/>
          </pc:sldLayoutMkLst>
        </pc:sldLayoutChg>
        <pc:sldLayoutChg chg="add">
          <pc:chgData name="epo_35" userId="S::epo_35_jogroup.eu#ext#@dobasi.onmicrosoft.com::edd5f0fd-77c0-4369-83c5-84439aafe912" providerId="AD" clId="Web-{3B310266-A238-DDA5-2935-CFF019AF5852}" dt="2024-11-04T13:36:35.429" v="6"/>
          <pc:sldLayoutMkLst>
            <pc:docMk/>
            <pc:sldMasterMk cId="473381627" sldId="2147483662"/>
            <pc:sldLayoutMk cId="9725946" sldId="2147483672"/>
          </pc:sldLayoutMkLst>
        </pc:sldLayoutChg>
        <pc:sldLayoutChg chg="add">
          <pc:chgData name="epo_35" userId="S::epo_35_jogroup.eu#ext#@dobasi.onmicrosoft.com::edd5f0fd-77c0-4369-83c5-84439aafe912" providerId="AD" clId="Web-{3B310266-A238-DDA5-2935-CFF019AF5852}" dt="2024-11-04T13:36:35.429" v="6"/>
          <pc:sldLayoutMkLst>
            <pc:docMk/>
            <pc:sldMasterMk cId="473381627" sldId="2147483662"/>
            <pc:sldLayoutMk cId="2240058968" sldId="2147483673"/>
          </pc:sldLayoutMkLst>
        </pc:sldLayoutChg>
        <pc:sldLayoutChg chg="add">
          <pc:chgData name="epo_35" userId="S::epo_35_jogroup.eu#ext#@dobasi.onmicrosoft.com::edd5f0fd-77c0-4369-83c5-84439aafe912" providerId="AD" clId="Web-{3B310266-A238-DDA5-2935-CFF019AF5852}" dt="2024-11-04T13:36:35.429" v="6"/>
          <pc:sldLayoutMkLst>
            <pc:docMk/>
            <pc:sldMasterMk cId="473381627" sldId="2147483662"/>
            <pc:sldLayoutMk cId="43774978" sldId="2147483674"/>
          </pc:sldLayoutMkLst>
        </pc:sldLayoutChg>
      </pc:sldMasterChg>
    </pc:docChg>
  </pc:docChgLst>
  <pc:docChgLst>
    <pc:chgData name="epo_35" userId="S::epo_35_jogroup.eu#ext#@dobasi.onmicrosoft.com::edd5f0fd-77c0-4369-83c5-84439aafe912" providerId="AD" clId="Web-{EB9D736C-8EC5-4317-E211-0B994D955DF7}"/>
    <pc:docChg chg="modSld">
      <pc:chgData name="epo_35" userId="S::epo_35_jogroup.eu#ext#@dobasi.onmicrosoft.com::edd5f0fd-77c0-4369-83c5-84439aafe912" providerId="AD" clId="Web-{EB9D736C-8EC5-4317-E211-0B994D955DF7}" dt="2024-11-08T14:07:44.263" v="11" actId="20577"/>
      <pc:docMkLst>
        <pc:docMk/>
      </pc:docMkLst>
      <pc:sldChg chg="modSp">
        <pc:chgData name="epo_35" userId="S::epo_35_jogroup.eu#ext#@dobasi.onmicrosoft.com::edd5f0fd-77c0-4369-83c5-84439aafe912" providerId="AD" clId="Web-{EB9D736C-8EC5-4317-E211-0B994D955DF7}" dt="2024-11-08T14:07:44.263" v="11" actId="20577"/>
        <pc:sldMkLst>
          <pc:docMk/>
          <pc:sldMk cId="430438383" sldId="291"/>
        </pc:sldMkLst>
      </pc:sldChg>
      <pc:sldChg chg="addSp modSp">
        <pc:chgData name="epo_35" userId="S::epo_35_jogroup.eu#ext#@dobasi.onmicrosoft.com::edd5f0fd-77c0-4369-83c5-84439aafe912" providerId="AD" clId="Web-{EB9D736C-8EC5-4317-E211-0B994D955DF7}" dt="2024-11-08T14:07:00.167" v="2" actId="20577"/>
        <pc:sldMkLst>
          <pc:docMk/>
          <pc:sldMk cId="2949865065" sldId="303"/>
        </pc:sldMkLst>
      </pc:sldChg>
    </pc:docChg>
  </pc:docChgLst>
  <pc:docChgLst>
    <pc:chgData name="epo_35" userId="S::epo_35_jogroup.eu#ext#@dobasi.onmicrosoft.com::edd5f0fd-77c0-4369-83c5-84439aafe912" providerId="AD" clId="Web-{357E5672-063A-B05E-82A5-D876DC85E01B}"/>
    <pc:docChg chg="addSld modSld">
      <pc:chgData name="epo_35" userId="S::epo_35_jogroup.eu#ext#@dobasi.onmicrosoft.com::edd5f0fd-77c0-4369-83c5-84439aafe912" providerId="AD" clId="Web-{357E5672-063A-B05E-82A5-D876DC85E01B}" dt="2024-11-21T12:28:39.215" v="311" actId="20577"/>
      <pc:docMkLst>
        <pc:docMk/>
      </pc:docMkLst>
      <pc:sldChg chg="modSp">
        <pc:chgData name="epo_35" userId="S::epo_35_jogroup.eu#ext#@dobasi.onmicrosoft.com::edd5f0fd-77c0-4369-83c5-84439aafe912" providerId="AD" clId="Web-{357E5672-063A-B05E-82A5-D876DC85E01B}" dt="2024-11-21T12:25:12.343" v="286" actId="20577"/>
        <pc:sldMkLst>
          <pc:docMk/>
          <pc:sldMk cId="3119389221" sldId="275"/>
        </pc:sldMkLst>
        <pc:spChg chg="mod">
          <ac:chgData name="epo_35" userId="S::epo_35_jogroup.eu#ext#@dobasi.onmicrosoft.com::edd5f0fd-77c0-4369-83c5-84439aafe912" providerId="AD" clId="Web-{357E5672-063A-B05E-82A5-D876DC85E01B}" dt="2024-11-21T12:25:12.343" v="286" actId="20577"/>
          <ac:spMkLst>
            <pc:docMk/>
            <pc:sldMk cId="3119389221" sldId="275"/>
            <ac:spMk id="3" creationId="{AB797823-5999-9D6B-38B3-975575D2B263}"/>
          </ac:spMkLst>
        </pc:spChg>
      </pc:sldChg>
      <pc:sldChg chg="modSp">
        <pc:chgData name="epo_35" userId="S::epo_35_jogroup.eu#ext#@dobasi.onmicrosoft.com::edd5f0fd-77c0-4369-83c5-84439aafe912" providerId="AD" clId="Web-{357E5672-063A-B05E-82A5-D876DC85E01B}" dt="2024-11-21T12:28:34.902" v="307" actId="20577"/>
        <pc:sldMkLst>
          <pc:docMk/>
          <pc:sldMk cId="1188507578" sldId="295"/>
        </pc:sldMkLst>
        <pc:spChg chg="mod">
          <ac:chgData name="epo_35" userId="S::epo_35_jogroup.eu#ext#@dobasi.onmicrosoft.com::edd5f0fd-77c0-4369-83c5-84439aafe912" providerId="AD" clId="Web-{357E5672-063A-B05E-82A5-D876DC85E01B}" dt="2024-11-21T12:02:57.515" v="123" actId="1076"/>
          <ac:spMkLst>
            <pc:docMk/>
            <pc:sldMk cId="1188507578" sldId="295"/>
            <ac:spMk id="2" creationId="{0EAC8468-0F23-D201-F207-51A8D6E074CD}"/>
          </ac:spMkLst>
        </pc:spChg>
        <pc:spChg chg="mod">
          <ac:chgData name="epo_35" userId="S::epo_35_jogroup.eu#ext#@dobasi.onmicrosoft.com::edd5f0fd-77c0-4369-83c5-84439aafe912" providerId="AD" clId="Web-{357E5672-063A-B05E-82A5-D876DC85E01B}" dt="2024-11-21T12:28:34.902" v="307" actId="20577"/>
          <ac:spMkLst>
            <pc:docMk/>
            <pc:sldMk cId="1188507578" sldId="295"/>
            <ac:spMk id="4" creationId="{CB7B10C2-7B80-A1CD-723A-B6229507551F}"/>
          </ac:spMkLst>
        </pc:spChg>
        <pc:picChg chg="mod">
          <ac:chgData name="epo_35" userId="S::epo_35_jogroup.eu#ext#@dobasi.onmicrosoft.com::edd5f0fd-77c0-4369-83c5-84439aafe912" providerId="AD" clId="Web-{357E5672-063A-B05E-82A5-D876DC85E01B}" dt="2024-11-21T12:02:49.858" v="121" actId="1076"/>
          <ac:picMkLst>
            <pc:docMk/>
            <pc:sldMk cId="1188507578" sldId="295"/>
            <ac:picMk id="6" creationId="{C9A5459E-166F-318C-9848-54CCC19721DB}"/>
          </ac:picMkLst>
        </pc:picChg>
      </pc:sldChg>
      <pc:sldChg chg="modSp">
        <pc:chgData name="epo_35" userId="S::epo_35_jogroup.eu#ext#@dobasi.onmicrosoft.com::edd5f0fd-77c0-4369-83c5-84439aafe912" providerId="AD" clId="Web-{357E5672-063A-B05E-82A5-D876DC85E01B}" dt="2024-11-21T12:26:42.895" v="293" actId="20577"/>
        <pc:sldMkLst>
          <pc:docMk/>
          <pc:sldMk cId="1580078791" sldId="299"/>
        </pc:sldMkLst>
        <pc:spChg chg="mod">
          <ac:chgData name="epo_35" userId="S::epo_35_jogroup.eu#ext#@dobasi.onmicrosoft.com::edd5f0fd-77c0-4369-83c5-84439aafe912" providerId="AD" clId="Web-{357E5672-063A-B05E-82A5-D876DC85E01B}" dt="2024-11-21T12:26:42.895" v="293" actId="20577"/>
          <ac:spMkLst>
            <pc:docMk/>
            <pc:sldMk cId="1580078791" sldId="299"/>
            <ac:spMk id="3" creationId="{DB24CFCA-BF07-305C-DE4C-C3DD795BF6BF}"/>
          </ac:spMkLst>
        </pc:spChg>
      </pc:sldChg>
      <pc:sldChg chg="modSp add replId">
        <pc:chgData name="epo_35" userId="S::epo_35_jogroup.eu#ext#@dobasi.onmicrosoft.com::edd5f0fd-77c0-4369-83c5-84439aafe912" providerId="AD" clId="Web-{357E5672-063A-B05E-82A5-D876DC85E01B}" dt="2024-11-21T12:28:21.370" v="303" actId="20577"/>
        <pc:sldMkLst>
          <pc:docMk/>
          <pc:sldMk cId="4122332720" sldId="305"/>
        </pc:sldMkLst>
        <pc:spChg chg="mod">
          <ac:chgData name="epo_35" userId="S::epo_35_jogroup.eu#ext#@dobasi.onmicrosoft.com::edd5f0fd-77c0-4369-83c5-84439aafe912" providerId="AD" clId="Web-{357E5672-063A-B05E-82A5-D876DC85E01B}" dt="2024-11-21T12:28:21.370" v="303" actId="20577"/>
          <ac:spMkLst>
            <pc:docMk/>
            <pc:sldMk cId="4122332720" sldId="305"/>
            <ac:spMk id="2" creationId="{E4A83FA3-72A8-EA99-78F0-67935A02AB3E}"/>
          </ac:spMkLst>
        </pc:spChg>
        <pc:spChg chg="mod">
          <ac:chgData name="epo_35" userId="S::epo_35_jogroup.eu#ext#@dobasi.onmicrosoft.com::edd5f0fd-77c0-4369-83c5-84439aafe912" providerId="AD" clId="Web-{357E5672-063A-B05E-82A5-D876DC85E01B}" dt="2024-11-21T12:01:15.384" v="101" actId="20577"/>
          <ac:spMkLst>
            <pc:docMk/>
            <pc:sldMk cId="4122332720" sldId="305"/>
            <ac:spMk id="3" creationId="{15DBB52E-C0AF-9DE3-D35A-39EB4901D12A}"/>
          </ac:spMkLst>
        </pc:spChg>
      </pc:sldChg>
    </pc:docChg>
  </pc:docChgLst>
  <pc:docChgLst>
    <pc:chgData name="epo_35" userId="S::epo_35_jogroup.eu#ext#@dobasi.onmicrosoft.com::edd5f0fd-77c0-4369-83c5-84439aafe912" providerId="AD" clId="Web-{B978BD62-C57F-6C56-6DD6-0FE3DC2D9F01}"/>
    <pc:docChg chg="addSld modSld">
      <pc:chgData name="epo_35" userId="S::epo_35_jogroup.eu#ext#@dobasi.onmicrosoft.com::edd5f0fd-77c0-4369-83c5-84439aafe912" providerId="AD" clId="Web-{B978BD62-C57F-6C56-6DD6-0FE3DC2D9F01}" dt="2024-11-21T11:27:31.005" v="59" actId="1076"/>
      <pc:docMkLst>
        <pc:docMk/>
      </pc:docMkLst>
      <pc:sldChg chg="modSp">
        <pc:chgData name="epo_35" userId="S::epo_35_jogroup.eu#ext#@dobasi.onmicrosoft.com::edd5f0fd-77c0-4369-83c5-84439aafe912" providerId="AD" clId="Web-{B978BD62-C57F-6C56-6DD6-0FE3DC2D9F01}" dt="2024-11-21T11:24:20.186" v="1" actId="20577"/>
        <pc:sldMkLst>
          <pc:docMk/>
          <pc:sldMk cId="2622686270" sldId="262"/>
        </pc:sldMkLst>
        <pc:spChg chg="mod">
          <ac:chgData name="epo_35" userId="S::epo_35_jogroup.eu#ext#@dobasi.onmicrosoft.com::edd5f0fd-77c0-4369-83c5-84439aafe912" providerId="AD" clId="Web-{B978BD62-C57F-6C56-6DD6-0FE3DC2D9F01}" dt="2024-11-21T11:24:20.186" v="1" actId="20577"/>
          <ac:spMkLst>
            <pc:docMk/>
            <pc:sldMk cId="2622686270" sldId="262"/>
            <ac:spMk id="6" creationId="{EB11BF46-431B-3205-D430-AEF0751A0D23}"/>
          </ac:spMkLst>
        </pc:spChg>
      </pc:sldChg>
      <pc:sldChg chg="modSp">
        <pc:chgData name="epo_35" userId="S::epo_35_jogroup.eu#ext#@dobasi.onmicrosoft.com::edd5f0fd-77c0-4369-83c5-84439aafe912" providerId="AD" clId="Web-{B978BD62-C57F-6C56-6DD6-0FE3DC2D9F01}" dt="2024-11-21T11:24:45.890" v="2" actId="1076"/>
        <pc:sldMkLst>
          <pc:docMk/>
          <pc:sldMk cId="1111956171" sldId="272"/>
        </pc:sldMkLst>
      </pc:sldChg>
      <pc:sldChg chg="delSp">
        <pc:chgData name="epo_35" userId="S::epo_35_jogroup.eu#ext#@dobasi.onmicrosoft.com::edd5f0fd-77c0-4369-83c5-84439aafe912" providerId="AD" clId="Web-{B978BD62-C57F-6C56-6DD6-0FE3DC2D9F01}" dt="2024-11-21T11:27:01.395" v="53"/>
        <pc:sldMkLst>
          <pc:docMk/>
          <pc:sldMk cId="3552429914" sldId="276"/>
        </pc:sldMkLst>
      </pc:sldChg>
      <pc:sldChg chg="addSp delSp modSp new mod setBg">
        <pc:chgData name="epo_35" userId="S::epo_35_jogroup.eu#ext#@dobasi.onmicrosoft.com::edd5f0fd-77c0-4369-83c5-84439aafe912" providerId="AD" clId="Web-{B978BD62-C57F-6C56-6DD6-0FE3DC2D9F01}" dt="2024-11-21T11:27:31.005" v="59" actId="1076"/>
        <pc:sldMkLst>
          <pc:docMk/>
          <pc:sldMk cId="971097522" sldId="304"/>
        </pc:sldMkLst>
        <pc:spChg chg="mod">
          <ac:chgData name="epo_35" userId="S::epo_35_jogroup.eu#ext#@dobasi.onmicrosoft.com::edd5f0fd-77c0-4369-83c5-84439aafe912" providerId="AD" clId="Web-{B978BD62-C57F-6C56-6DD6-0FE3DC2D9F01}" dt="2024-11-21T11:27:19.380" v="56"/>
          <ac:spMkLst>
            <pc:docMk/>
            <pc:sldMk cId="971097522" sldId="304"/>
            <ac:spMk id="2" creationId="{E4A83FA3-72A8-EA99-78F0-67935A02AB3E}"/>
          </ac:spMkLst>
        </pc:spChg>
        <pc:spChg chg="mod">
          <ac:chgData name="epo_35" userId="S::epo_35_jogroup.eu#ext#@dobasi.onmicrosoft.com::edd5f0fd-77c0-4369-83c5-84439aafe912" providerId="AD" clId="Web-{B978BD62-C57F-6C56-6DD6-0FE3DC2D9F01}" dt="2024-11-21T11:27:19.380" v="56"/>
          <ac:spMkLst>
            <pc:docMk/>
            <pc:sldMk cId="971097522" sldId="304"/>
            <ac:spMk id="3" creationId="{15DBB52E-C0AF-9DE3-D35A-39EB4901D12A}"/>
          </ac:spMkLst>
        </pc:spChg>
      </pc:sldChg>
    </pc:docChg>
  </pc:docChgLst>
  <pc:docChgLst>
    <pc:chgData name="epo_38" userId="S::epo_38_jogroup.eu#ext#@dobasi.onmicrosoft.com::66d8512a-8ddf-40e0-bce7-ad06085cc67f" providerId="AD" clId="Web-{8146021D-8F7A-9184-EF0A-8315C7083C50}"/>
    <pc:docChg chg="delSld modSld">
      <pc:chgData name="epo_38" userId="S::epo_38_jogroup.eu#ext#@dobasi.onmicrosoft.com::66d8512a-8ddf-40e0-bce7-ad06085cc67f" providerId="AD" clId="Web-{8146021D-8F7A-9184-EF0A-8315C7083C50}" dt="2024-11-28T13:02:37.931" v="175" actId="20577"/>
      <pc:docMkLst>
        <pc:docMk/>
      </pc:docMkLst>
      <pc:sldChg chg="modSp">
        <pc:chgData name="epo_38" userId="S::epo_38_jogroup.eu#ext#@dobasi.onmicrosoft.com::66d8512a-8ddf-40e0-bce7-ad06085cc67f" providerId="AD" clId="Web-{8146021D-8F7A-9184-EF0A-8315C7083C50}" dt="2024-11-28T12:57:05.826" v="163" actId="20577"/>
        <pc:sldMkLst>
          <pc:docMk/>
          <pc:sldMk cId="1177726443" sldId="257"/>
        </pc:sldMkLst>
        <pc:spChg chg="mod">
          <ac:chgData name="epo_38" userId="S::epo_38_jogroup.eu#ext#@dobasi.onmicrosoft.com::66d8512a-8ddf-40e0-bce7-ad06085cc67f" providerId="AD" clId="Web-{8146021D-8F7A-9184-EF0A-8315C7083C50}" dt="2024-11-28T12:57:05.826" v="163" actId="20577"/>
          <ac:spMkLst>
            <pc:docMk/>
            <pc:sldMk cId="1177726443" sldId="257"/>
            <ac:spMk id="3" creationId="{8D0089E8-9EEB-047C-855D-C0D6B24BE56F}"/>
          </ac:spMkLst>
        </pc:spChg>
      </pc:sldChg>
      <pc:sldChg chg="modSp">
        <pc:chgData name="epo_38" userId="S::epo_38_jogroup.eu#ext#@dobasi.onmicrosoft.com::66d8512a-8ddf-40e0-bce7-ad06085cc67f" providerId="AD" clId="Web-{8146021D-8F7A-9184-EF0A-8315C7083C50}" dt="2024-11-28T12:47:17.618" v="126" actId="20577"/>
        <pc:sldMkLst>
          <pc:docMk/>
          <pc:sldMk cId="2591287154" sldId="258"/>
        </pc:sldMkLst>
        <pc:spChg chg="mod">
          <ac:chgData name="epo_38" userId="S::epo_38_jogroup.eu#ext#@dobasi.onmicrosoft.com::66d8512a-8ddf-40e0-bce7-ad06085cc67f" providerId="AD" clId="Web-{8146021D-8F7A-9184-EF0A-8315C7083C50}" dt="2024-11-28T12:45:04.270" v="111" actId="20577"/>
          <ac:spMkLst>
            <pc:docMk/>
            <pc:sldMk cId="2591287154" sldId="258"/>
            <ac:spMk id="4" creationId="{EDDEB2B8-67A4-DBB2-B33B-FA3A94AEE46E}"/>
          </ac:spMkLst>
        </pc:spChg>
        <pc:spChg chg="mod">
          <ac:chgData name="epo_38" userId="S::epo_38_jogroup.eu#ext#@dobasi.onmicrosoft.com::66d8512a-8ddf-40e0-bce7-ad06085cc67f" providerId="AD" clId="Web-{8146021D-8F7A-9184-EF0A-8315C7083C50}" dt="2024-11-28T12:47:17.618" v="126" actId="20577"/>
          <ac:spMkLst>
            <pc:docMk/>
            <pc:sldMk cId="2591287154" sldId="258"/>
            <ac:spMk id="5" creationId="{DCBDD218-F9D7-4922-0A12-8A66E5903877}"/>
          </ac:spMkLst>
        </pc:spChg>
        <pc:spChg chg="mod">
          <ac:chgData name="epo_38" userId="S::epo_38_jogroup.eu#ext#@dobasi.onmicrosoft.com::66d8512a-8ddf-40e0-bce7-ad06085cc67f" providerId="AD" clId="Web-{8146021D-8F7A-9184-EF0A-8315C7083C50}" dt="2024-11-28T12:47:17.618" v="126" actId="20577"/>
          <ac:spMkLst>
            <pc:docMk/>
            <pc:sldMk cId="2591287154" sldId="258"/>
            <ac:spMk id="6" creationId="{0CC214A9-B65D-FDF1-7616-D8081C944C60}"/>
          </ac:spMkLst>
        </pc:spChg>
      </pc:sldChg>
      <pc:sldChg chg="modSp">
        <pc:chgData name="epo_38" userId="S::epo_38_jogroup.eu#ext#@dobasi.onmicrosoft.com::66d8512a-8ddf-40e0-bce7-ad06085cc67f" providerId="AD" clId="Web-{8146021D-8F7A-9184-EF0A-8315C7083C50}" dt="2024-11-28T12:45:22.208" v="119" actId="20577"/>
        <pc:sldMkLst>
          <pc:docMk/>
          <pc:sldMk cId="2622686270" sldId="262"/>
        </pc:sldMkLst>
        <pc:spChg chg="mod">
          <ac:chgData name="epo_38" userId="S::epo_38_jogroup.eu#ext#@dobasi.onmicrosoft.com::66d8512a-8ddf-40e0-bce7-ad06085cc67f" providerId="AD" clId="Web-{8146021D-8F7A-9184-EF0A-8315C7083C50}" dt="2024-11-28T12:45:22.208" v="119" actId="20577"/>
          <ac:spMkLst>
            <pc:docMk/>
            <pc:sldMk cId="2622686270" sldId="262"/>
            <ac:spMk id="5" creationId="{A7D5D871-3E99-FD69-62E9-BF69DA13EE4B}"/>
          </ac:spMkLst>
        </pc:spChg>
      </pc:sldChg>
      <pc:sldChg chg="modSp">
        <pc:chgData name="epo_38" userId="S::epo_38_jogroup.eu#ext#@dobasi.onmicrosoft.com::66d8512a-8ddf-40e0-bce7-ad06085cc67f" providerId="AD" clId="Web-{8146021D-8F7A-9184-EF0A-8315C7083C50}" dt="2024-11-28T13:02:37.931" v="175" actId="20577"/>
        <pc:sldMkLst>
          <pc:docMk/>
          <pc:sldMk cId="2836730832" sldId="264"/>
        </pc:sldMkLst>
        <pc:spChg chg="mod">
          <ac:chgData name="epo_38" userId="S::epo_38_jogroup.eu#ext#@dobasi.onmicrosoft.com::66d8512a-8ddf-40e0-bce7-ad06085cc67f" providerId="AD" clId="Web-{8146021D-8F7A-9184-EF0A-8315C7083C50}" dt="2024-11-28T13:02:37.931" v="175" actId="20577"/>
          <ac:spMkLst>
            <pc:docMk/>
            <pc:sldMk cId="2836730832" sldId="264"/>
            <ac:spMk id="3" creationId="{3FA24321-240E-937E-F076-EEE551D6E689}"/>
          </ac:spMkLst>
        </pc:spChg>
      </pc:sldChg>
      <pc:sldChg chg="modSp del">
        <pc:chgData name="epo_38" userId="S::epo_38_jogroup.eu#ext#@dobasi.onmicrosoft.com::66d8512a-8ddf-40e0-bce7-ad06085cc67f" providerId="AD" clId="Web-{8146021D-8F7A-9184-EF0A-8315C7083C50}" dt="2024-11-28T12:47:23.322" v="127"/>
        <pc:sldMkLst>
          <pc:docMk/>
          <pc:sldMk cId="3075778947" sldId="268"/>
        </pc:sldMkLst>
      </pc:sldChg>
      <pc:sldChg chg="del">
        <pc:chgData name="epo_38" userId="S::epo_38_jogroup.eu#ext#@dobasi.onmicrosoft.com::66d8512a-8ddf-40e0-bce7-ad06085cc67f" providerId="AD" clId="Web-{8146021D-8F7A-9184-EF0A-8315C7083C50}" dt="2024-11-28T09:06:22.645" v="0"/>
        <pc:sldMkLst>
          <pc:docMk/>
          <pc:sldMk cId="296817470" sldId="269"/>
        </pc:sldMkLst>
      </pc:sldChg>
      <pc:sldChg chg="modSp">
        <pc:chgData name="epo_38" userId="S::epo_38_jogroup.eu#ext#@dobasi.onmicrosoft.com::66d8512a-8ddf-40e0-bce7-ad06085cc67f" providerId="AD" clId="Web-{8146021D-8F7A-9184-EF0A-8315C7083C50}" dt="2024-11-28T12:48:06.745" v="133" actId="20577"/>
        <pc:sldMkLst>
          <pc:docMk/>
          <pc:sldMk cId="3431805615" sldId="271"/>
        </pc:sldMkLst>
        <pc:spChg chg="mod">
          <ac:chgData name="epo_38" userId="S::epo_38_jogroup.eu#ext#@dobasi.onmicrosoft.com::66d8512a-8ddf-40e0-bce7-ad06085cc67f" providerId="AD" clId="Web-{8146021D-8F7A-9184-EF0A-8315C7083C50}" dt="2024-11-28T12:48:06.745" v="133" actId="20577"/>
          <ac:spMkLst>
            <pc:docMk/>
            <pc:sldMk cId="3431805615" sldId="271"/>
            <ac:spMk id="11" creationId="{9B0AF7E4-0F57-634E-1619-42F0241F3D70}"/>
          </ac:spMkLst>
        </pc:spChg>
      </pc:sldChg>
      <pc:sldChg chg="modSp">
        <pc:chgData name="epo_38" userId="S::epo_38_jogroup.eu#ext#@dobasi.onmicrosoft.com::66d8512a-8ddf-40e0-bce7-ad06085cc67f" providerId="AD" clId="Web-{8146021D-8F7A-9184-EF0A-8315C7083C50}" dt="2024-11-28T12:49:49.686" v="142" actId="20577"/>
        <pc:sldMkLst>
          <pc:docMk/>
          <pc:sldMk cId="3552429914" sldId="276"/>
        </pc:sldMkLst>
        <pc:spChg chg="mod">
          <ac:chgData name="epo_38" userId="S::epo_38_jogroup.eu#ext#@dobasi.onmicrosoft.com::66d8512a-8ddf-40e0-bce7-ad06085cc67f" providerId="AD" clId="Web-{8146021D-8F7A-9184-EF0A-8315C7083C50}" dt="2024-11-28T12:49:49.686" v="142" actId="20577"/>
          <ac:spMkLst>
            <pc:docMk/>
            <pc:sldMk cId="3552429914" sldId="276"/>
            <ac:spMk id="3" creationId="{B5611096-1FD1-AC90-8454-9642F47C5B77}"/>
          </ac:spMkLst>
        </pc:spChg>
      </pc:sldChg>
      <pc:sldChg chg="modSp">
        <pc:chgData name="epo_38" userId="S::epo_38_jogroup.eu#ext#@dobasi.onmicrosoft.com::66d8512a-8ddf-40e0-bce7-ad06085cc67f" providerId="AD" clId="Web-{8146021D-8F7A-9184-EF0A-8315C7083C50}" dt="2024-11-28T12:50:37.203" v="145" actId="20577"/>
        <pc:sldMkLst>
          <pc:docMk/>
          <pc:sldMk cId="1156234365" sldId="280"/>
        </pc:sldMkLst>
        <pc:spChg chg="mod">
          <ac:chgData name="epo_38" userId="S::epo_38_jogroup.eu#ext#@dobasi.onmicrosoft.com::66d8512a-8ddf-40e0-bce7-ad06085cc67f" providerId="AD" clId="Web-{8146021D-8F7A-9184-EF0A-8315C7083C50}" dt="2024-11-28T12:50:37.203" v="145" actId="20577"/>
          <ac:spMkLst>
            <pc:docMk/>
            <pc:sldMk cId="1156234365" sldId="280"/>
            <ac:spMk id="2" creationId="{50ABC507-E7F2-965E-C444-0827B238DD41}"/>
          </ac:spMkLst>
        </pc:spChg>
      </pc:sldChg>
      <pc:sldChg chg="modSp">
        <pc:chgData name="epo_38" userId="S::epo_38_jogroup.eu#ext#@dobasi.onmicrosoft.com::66d8512a-8ddf-40e0-bce7-ad06085cc67f" providerId="AD" clId="Web-{8146021D-8F7A-9184-EF0A-8315C7083C50}" dt="2024-11-28T12:52:32.004" v="154" actId="20577"/>
        <pc:sldMkLst>
          <pc:docMk/>
          <pc:sldMk cId="2554502435" sldId="283"/>
        </pc:sldMkLst>
      </pc:sldChg>
      <pc:sldChg chg="modSp">
        <pc:chgData name="epo_38" userId="S::epo_38_jogroup.eu#ext#@dobasi.onmicrosoft.com::66d8512a-8ddf-40e0-bce7-ad06085cc67f" providerId="AD" clId="Web-{8146021D-8F7A-9184-EF0A-8315C7083C50}" dt="2024-11-28T12:51:08.564" v="149" actId="20577"/>
        <pc:sldMkLst>
          <pc:docMk/>
          <pc:sldMk cId="892351013" sldId="288"/>
        </pc:sldMkLst>
        <pc:spChg chg="mod">
          <ac:chgData name="epo_38" userId="S::epo_38_jogroup.eu#ext#@dobasi.onmicrosoft.com::66d8512a-8ddf-40e0-bce7-ad06085cc67f" providerId="AD" clId="Web-{8146021D-8F7A-9184-EF0A-8315C7083C50}" dt="2024-11-28T12:51:04.204" v="147" actId="20577"/>
          <ac:spMkLst>
            <pc:docMk/>
            <pc:sldMk cId="892351013" sldId="288"/>
            <ac:spMk id="3" creationId="{0BC567B6-B466-F20A-4422-B51AB92C751E}"/>
          </ac:spMkLst>
        </pc:spChg>
        <pc:spChg chg="mod">
          <ac:chgData name="epo_38" userId="S::epo_38_jogroup.eu#ext#@dobasi.onmicrosoft.com::66d8512a-8ddf-40e0-bce7-ad06085cc67f" providerId="AD" clId="Web-{8146021D-8F7A-9184-EF0A-8315C7083C50}" dt="2024-11-28T12:51:08.564" v="149" actId="20577"/>
          <ac:spMkLst>
            <pc:docMk/>
            <pc:sldMk cId="892351013" sldId="288"/>
            <ac:spMk id="4" creationId="{821BC623-86DD-5959-8310-7C4E781A7114}"/>
          </ac:spMkLst>
        </pc:spChg>
      </pc:sldChg>
      <pc:sldChg chg="modSp">
        <pc:chgData name="epo_38" userId="S::epo_38_jogroup.eu#ext#@dobasi.onmicrosoft.com::66d8512a-8ddf-40e0-bce7-ad06085cc67f" providerId="AD" clId="Web-{8146021D-8F7A-9184-EF0A-8315C7083C50}" dt="2024-11-28T12:52:15.394" v="151" actId="20577"/>
        <pc:sldMkLst>
          <pc:docMk/>
          <pc:sldMk cId="3178659052" sldId="289"/>
        </pc:sldMkLst>
        <pc:spChg chg="mod">
          <ac:chgData name="epo_38" userId="S::epo_38_jogroup.eu#ext#@dobasi.onmicrosoft.com::66d8512a-8ddf-40e0-bce7-ad06085cc67f" providerId="AD" clId="Web-{8146021D-8F7A-9184-EF0A-8315C7083C50}" dt="2024-11-28T12:52:15.394" v="151" actId="20577"/>
          <ac:spMkLst>
            <pc:docMk/>
            <pc:sldMk cId="3178659052" sldId="289"/>
            <ac:spMk id="3" creationId="{0BC567B6-B466-F20A-4422-B51AB92C751E}"/>
          </ac:spMkLst>
        </pc:spChg>
      </pc:sldChg>
      <pc:sldChg chg="modSp">
        <pc:chgData name="epo_38" userId="S::epo_38_jogroup.eu#ext#@dobasi.onmicrosoft.com::66d8512a-8ddf-40e0-bce7-ad06085cc67f" providerId="AD" clId="Web-{8146021D-8F7A-9184-EF0A-8315C7083C50}" dt="2024-11-28T12:55:44.354" v="156" actId="20577"/>
        <pc:sldMkLst>
          <pc:docMk/>
          <pc:sldMk cId="430438383" sldId="291"/>
        </pc:sldMkLst>
      </pc:sldChg>
      <pc:sldChg chg="modSp">
        <pc:chgData name="epo_38" userId="S::epo_38_jogroup.eu#ext#@dobasi.onmicrosoft.com::66d8512a-8ddf-40e0-bce7-ad06085cc67f" providerId="AD" clId="Web-{8146021D-8F7A-9184-EF0A-8315C7083C50}" dt="2024-11-28T12:56:07.058" v="158" actId="20577"/>
        <pc:sldMkLst>
          <pc:docMk/>
          <pc:sldMk cId="2973963118" sldId="292"/>
        </pc:sldMkLst>
        <pc:spChg chg="mod">
          <ac:chgData name="epo_38" userId="S::epo_38_jogroup.eu#ext#@dobasi.onmicrosoft.com::66d8512a-8ddf-40e0-bce7-ad06085cc67f" providerId="AD" clId="Web-{8146021D-8F7A-9184-EF0A-8315C7083C50}" dt="2024-11-28T12:56:07.058" v="158" actId="20577"/>
          <ac:spMkLst>
            <pc:docMk/>
            <pc:sldMk cId="2973963118" sldId="292"/>
            <ac:spMk id="4" creationId="{99759B9C-C0F9-FA51-D58E-B303C618A7B5}"/>
          </ac:spMkLst>
        </pc:spChg>
      </pc:sldChg>
      <pc:sldChg chg="modSp">
        <pc:chgData name="epo_38" userId="S::epo_38_jogroup.eu#ext#@dobasi.onmicrosoft.com::66d8512a-8ddf-40e0-bce7-ad06085cc67f" providerId="AD" clId="Web-{8146021D-8F7A-9184-EF0A-8315C7083C50}" dt="2024-11-28T12:59:49.831" v="172" actId="1076"/>
        <pc:sldMkLst>
          <pc:docMk/>
          <pc:sldMk cId="1188507578" sldId="295"/>
        </pc:sldMkLst>
        <pc:spChg chg="mod">
          <ac:chgData name="epo_38" userId="S::epo_38_jogroup.eu#ext#@dobasi.onmicrosoft.com::66d8512a-8ddf-40e0-bce7-ad06085cc67f" providerId="AD" clId="Web-{8146021D-8F7A-9184-EF0A-8315C7083C50}" dt="2024-11-28T12:59:49.831" v="172" actId="1076"/>
          <ac:spMkLst>
            <pc:docMk/>
            <pc:sldMk cId="1188507578" sldId="295"/>
            <ac:spMk id="4" creationId="{CB7B10C2-7B80-A1CD-723A-B6229507551F}"/>
          </ac:spMkLst>
        </pc:spChg>
      </pc:sldChg>
      <pc:sldChg chg="modSp">
        <pc:chgData name="epo_38" userId="S::epo_38_jogroup.eu#ext#@dobasi.onmicrosoft.com::66d8512a-8ddf-40e0-bce7-ad06085cc67f" providerId="AD" clId="Web-{8146021D-8F7A-9184-EF0A-8315C7083C50}" dt="2024-11-28T12:56:51.856" v="162" actId="20577"/>
        <pc:sldMkLst>
          <pc:docMk/>
          <pc:sldMk cId="329535975" sldId="298"/>
        </pc:sldMkLst>
        <pc:spChg chg="mod">
          <ac:chgData name="epo_38" userId="S::epo_38_jogroup.eu#ext#@dobasi.onmicrosoft.com::66d8512a-8ddf-40e0-bce7-ad06085cc67f" providerId="AD" clId="Web-{8146021D-8F7A-9184-EF0A-8315C7083C50}" dt="2024-11-28T12:56:51.856" v="162" actId="20577"/>
          <ac:spMkLst>
            <pc:docMk/>
            <pc:sldMk cId="329535975" sldId="298"/>
            <ac:spMk id="4" creationId="{25530E1E-A5D5-4D41-A074-9324029D8900}"/>
          </ac:spMkLst>
        </pc:spChg>
      </pc:sldChg>
      <pc:sldChg chg="modSp">
        <pc:chgData name="epo_38" userId="S::epo_38_jogroup.eu#ext#@dobasi.onmicrosoft.com::66d8512a-8ddf-40e0-bce7-ad06085cc67f" providerId="AD" clId="Web-{8146021D-8F7A-9184-EF0A-8315C7083C50}" dt="2024-11-28T12:48:58.559" v="138" actId="20577"/>
        <pc:sldMkLst>
          <pc:docMk/>
          <pc:sldMk cId="1931604440" sldId="301"/>
        </pc:sldMkLst>
        <pc:spChg chg="mod">
          <ac:chgData name="epo_38" userId="S::epo_38_jogroup.eu#ext#@dobasi.onmicrosoft.com::66d8512a-8ddf-40e0-bce7-ad06085cc67f" providerId="AD" clId="Web-{8146021D-8F7A-9184-EF0A-8315C7083C50}" dt="2024-11-28T12:48:36.887" v="135" actId="20577"/>
          <ac:spMkLst>
            <pc:docMk/>
            <pc:sldMk cId="1931604440" sldId="301"/>
            <ac:spMk id="3" creationId="{146C5554-E90D-4AD3-7C9A-D7FB23712D9B}"/>
          </ac:spMkLst>
        </pc:spChg>
        <pc:spChg chg="mod">
          <ac:chgData name="epo_38" userId="S::epo_38_jogroup.eu#ext#@dobasi.onmicrosoft.com::66d8512a-8ddf-40e0-bce7-ad06085cc67f" providerId="AD" clId="Web-{8146021D-8F7A-9184-EF0A-8315C7083C50}" dt="2024-11-28T12:48:58.559" v="138" actId="20577"/>
          <ac:spMkLst>
            <pc:docMk/>
            <pc:sldMk cId="1931604440" sldId="301"/>
            <ac:spMk id="4" creationId="{150E2B44-05FF-6881-7F64-3864A90BF62C}"/>
          </ac:spMkLst>
        </pc:spChg>
      </pc:sldChg>
      <pc:sldChg chg="modSp">
        <pc:chgData name="epo_38" userId="S::epo_38_jogroup.eu#ext#@dobasi.onmicrosoft.com::66d8512a-8ddf-40e0-bce7-ad06085cc67f" providerId="AD" clId="Web-{8146021D-8F7A-9184-EF0A-8315C7083C50}" dt="2024-11-28T10:55:20.097" v="22" actId="1076"/>
        <pc:sldMkLst>
          <pc:docMk/>
          <pc:sldMk cId="2949865065" sldId="303"/>
        </pc:sldMkLst>
        <pc:spChg chg="mod">
          <ac:chgData name="epo_38" userId="S::epo_38_jogroup.eu#ext#@dobasi.onmicrosoft.com::66d8512a-8ddf-40e0-bce7-ad06085cc67f" providerId="AD" clId="Web-{8146021D-8F7A-9184-EF0A-8315C7083C50}" dt="2024-11-28T10:55:20.097" v="22" actId="1076"/>
          <ac:spMkLst>
            <pc:docMk/>
            <pc:sldMk cId="2949865065" sldId="303"/>
            <ac:spMk id="3" creationId="{73B06CFA-549F-BF01-84DA-E23DFB02BD4F}"/>
          </ac:spMkLst>
        </pc:spChg>
      </pc:sldChg>
      <pc:sldChg chg="modSp">
        <pc:chgData name="epo_38" userId="S::epo_38_jogroup.eu#ext#@dobasi.onmicrosoft.com::66d8512a-8ddf-40e0-bce7-ad06085cc67f" providerId="AD" clId="Web-{8146021D-8F7A-9184-EF0A-8315C7083C50}" dt="2024-11-28T09:10:30.828" v="18" actId="20577"/>
        <pc:sldMkLst>
          <pc:docMk/>
          <pc:sldMk cId="971097522" sldId="304"/>
        </pc:sldMkLst>
        <pc:spChg chg="mod">
          <ac:chgData name="epo_38" userId="S::epo_38_jogroup.eu#ext#@dobasi.onmicrosoft.com::66d8512a-8ddf-40e0-bce7-ad06085cc67f" providerId="AD" clId="Web-{8146021D-8F7A-9184-EF0A-8315C7083C50}" dt="2024-11-28T09:10:30.828" v="18" actId="20577"/>
          <ac:spMkLst>
            <pc:docMk/>
            <pc:sldMk cId="971097522" sldId="304"/>
            <ac:spMk id="3" creationId="{15DBB52E-C0AF-9DE3-D35A-39EB4901D12A}"/>
          </ac:spMkLst>
        </pc:spChg>
      </pc:sldChg>
    </pc:docChg>
  </pc:docChgLst>
  <pc:docChgLst>
    <pc:chgData name="epo_35" userId="S::epo_35_jogroup.eu#ext#@dobasi.onmicrosoft.com::edd5f0fd-77c0-4369-83c5-84439aafe912" providerId="AD" clId="Web-{EF24A94A-43A6-C800-1A51-87CB12C1AA28}"/>
    <pc:docChg chg="modSld">
      <pc:chgData name="epo_35" userId="S::epo_35_jogroup.eu#ext#@dobasi.onmicrosoft.com::edd5f0fd-77c0-4369-83c5-84439aafe912" providerId="AD" clId="Web-{EF24A94A-43A6-C800-1A51-87CB12C1AA28}" dt="2024-11-12T11:46:19.969" v="13" actId="20577"/>
      <pc:docMkLst>
        <pc:docMk/>
      </pc:docMkLst>
      <pc:sldChg chg="modSp">
        <pc:chgData name="epo_35" userId="S::epo_35_jogroup.eu#ext#@dobasi.onmicrosoft.com::edd5f0fd-77c0-4369-83c5-84439aafe912" providerId="AD" clId="Web-{EF24A94A-43A6-C800-1A51-87CB12C1AA28}" dt="2024-11-12T11:04:54.549" v="1" actId="20577"/>
        <pc:sldMkLst>
          <pc:docMk/>
          <pc:sldMk cId="1177726443" sldId="257"/>
        </pc:sldMkLst>
        <pc:spChg chg="mod">
          <ac:chgData name="epo_35" userId="S::epo_35_jogroup.eu#ext#@dobasi.onmicrosoft.com::edd5f0fd-77c0-4369-83c5-84439aafe912" providerId="AD" clId="Web-{EF24A94A-43A6-C800-1A51-87CB12C1AA28}" dt="2024-11-12T11:04:54.549" v="1" actId="20577"/>
          <ac:spMkLst>
            <pc:docMk/>
            <pc:sldMk cId="1177726443" sldId="257"/>
            <ac:spMk id="3" creationId="{8D0089E8-9EEB-047C-855D-C0D6B24BE56F}"/>
          </ac:spMkLst>
        </pc:spChg>
      </pc:sldChg>
      <pc:sldChg chg="modSp">
        <pc:chgData name="epo_35" userId="S::epo_35_jogroup.eu#ext#@dobasi.onmicrosoft.com::edd5f0fd-77c0-4369-83c5-84439aafe912" providerId="AD" clId="Web-{EF24A94A-43A6-C800-1A51-87CB12C1AA28}" dt="2024-11-12T11:27:53.112" v="10" actId="20577"/>
        <pc:sldMkLst>
          <pc:docMk/>
          <pc:sldMk cId="1821673080" sldId="274"/>
        </pc:sldMkLst>
        <pc:spChg chg="mod">
          <ac:chgData name="epo_35" userId="S::epo_35_jogroup.eu#ext#@dobasi.onmicrosoft.com::edd5f0fd-77c0-4369-83c5-84439aafe912" providerId="AD" clId="Web-{EF24A94A-43A6-C800-1A51-87CB12C1AA28}" dt="2024-11-12T11:27:53.112" v="10" actId="20577"/>
          <ac:spMkLst>
            <pc:docMk/>
            <pc:sldMk cId="1821673080" sldId="274"/>
            <ac:spMk id="3" creationId="{807B0497-91CD-1A34-8D17-EC644DEC2FC5}"/>
          </ac:spMkLst>
        </pc:spChg>
      </pc:sldChg>
      <pc:sldChg chg="modSp">
        <pc:chgData name="epo_35" userId="S::epo_35_jogroup.eu#ext#@dobasi.onmicrosoft.com::edd5f0fd-77c0-4369-83c5-84439aafe912" providerId="AD" clId="Web-{EF24A94A-43A6-C800-1A51-87CB12C1AA28}" dt="2024-11-12T11:27:31.455" v="3" actId="20577"/>
        <pc:sldMkLst>
          <pc:docMk/>
          <pc:sldMk cId="3119389221" sldId="275"/>
        </pc:sldMkLst>
        <pc:spChg chg="mod">
          <ac:chgData name="epo_35" userId="S::epo_35_jogroup.eu#ext#@dobasi.onmicrosoft.com::edd5f0fd-77c0-4369-83c5-84439aafe912" providerId="AD" clId="Web-{EF24A94A-43A6-C800-1A51-87CB12C1AA28}" dt="2024-11-12T11:27:31.455" v="3" actId="20577"/>
          <ac:spMkLst>
            <pc:docMk/>
            <pc:sldMk cId="3119389221" sldId="275"/>
            <ac:spMk id="3" creationId="{AB797823-5999-9D6B-38B3-975575D2B263}"/>
          </ac:spMkLst>
        </pc:spChg>
      </pc:sldChg>
      <pc:sldChg chg="modSp">
        <pc:chgData name="epo_35" userId="S::epo_35_jogroup.eu#ext#@dobasi.onmicrosoft.com::edd5f0fd-77c0-4369-83c5-84439aafe912" providerId="AD" clId="Web-{EF24A94A-43A6-C800-1A51-87CB12C1AA28}" dt="2024-11-12T11:27:38.299" v="6" actId="20577"/>
        <pc:sldMkLst>
          <pc:docMk/>
          <pc:sldMk cId="1580078791" sldId="299"/>
        </pc:sldMkLst>
        <pc:spChg chg="mod">
          <ac:chgData name="epo_35" userId="S::epo_35_jogroup.eu#ext#@dobasi.onmicrosoft.com::edd5f0fd-77c0-4369-83c5-84439aafe912" providerId="AD" clId="Web-{EF24A94A-43A6-C800-1A51-87CB12C1AA28}" dt="2024-11-12T11:27:38.299" v="6" actId="20577"/>
          <ac:spMkLst>
            <pc:docMk/>
            <pc:sldMk cId="1580078791" sldId="299"/>
            <ac:spMk id="3" creationId="{DB24CFCA-BF07-305C-DE4C-C3DD795BF6BF}"/>
          </ac:spMkLst>
        </pc:spChg>
      </pc:sldChg>
      <pc:sldChg chg="modSp">
        <pc:chgData name="epo_35" userId="S::epo_35_jogroup.eu#ext#@dobasi.onmicrosoft.com::edd5f0fd-77c0-4369-83c5-84439aafe912" providerId="AD" clId="Web-{EF24A94A-43A6-C800-1A51-87CB12C1AA28}" dt="2024-11-12T11:46:19.969" v="13" actId="20577"/>
        <pc:sldMkLst>
          <pc:docMk/>
          <pc:sldMk cId="1742645539" sldId="302"/>
        </pc:sldMkLst>
        <pc:spChg chg="mod">
          <ac:chgData name="epo_35" userId="S::epo_35_jogroup.eu#ext#@dobasi.onmicrosoft.com::edd5f0fd-77c0-4369-83c5-84439aafe912" providerId="AD" clId="Web-{EF24A94A-43A6-C800-1A51-87CB12C1AA28}" dt="2024-11-12T11:46:17.875" v="12" actId="20577"/>
          <ac:spMkLst>
            <pc:docMk/>
            <pc:sldMk cId="1742645539" sldId="302"/>
            <ac:spMk id="3" creationId="{EEA42171-5884-FE06-C203-C460957BC41C}"/>
          </ac:spMkLst>
        </pc:spChg>
        <pc:spChg chg="mod">
          <ac:chgData name="epo_35" userId="S::epo_35_jogroup.eu#ext#@dobasi.onmicrosoft.com::edd5f0fd-77c0-4369-83c5-84439aafe912" providerId="AD" clId="Web-{EF24A94A-43A6-C800-1A51-87CB12C1AA28}" dt="2024-11-12T11:46:19.969" v="13" actId="20577"/>
          <ac:spMkLst>
            <pc:docMk/>
            <pc:sldMk cId="1742645539" sldId="302"/>
            <ac:spMk id="5" creationId="{1CEEF4C6-3929-957A-CB83-F56A0C3A7C1E}"/>
          </ac:spMkLst>
        </pc:spChg>
      </pc:sldChg>
    </pc:docChg>
  </pc:docChgLst>
  <pc:docChgLst>
    <pc:chgData name="epo_35" userId="S::epo_35_jogroup.eu#ext#@dobasi.onmicrosoft.com::edd5f0fd-77c0-4369-83c5-84439aafe912" providerId="AD" clId="Web-{404ABF9B-E018-CAB1-6CFF-E214A0A67E51}"/>
    <pc:docChg chg="modSld">
      <pc:chgData name="epo_35" userId="S::epo_35_jogroup.eu#ext#@dobasi.onmicrosoft.com::edd5f0fd-77c0-4369-83c5-84439aafe912" providerId="AD" clId="Web-{404ABF9B-E018-CAB1-6CFF-E214A0A67E51}" dt="2024-12-16T11:00:56.515" v="254" actId="1076"/>
      <pc:docMkLst>
        <pc:docMk/>
      </pc:docMkLst>
      <pc:sldChg chg="modSp">
        <pc:chgData name="epo_35" userId="S::epo_35_jogroup.eu#ext#@dobasi.onmicrosoft.com::edd5f0fd-77c0-4369-83c5-84439aafe912" providerId="AD" clId="Web-{404ABF9B-E018-CAB1-6CFF-E214A0A67E51}" dt="2024-12-16T10:44:53.200" v="238" actId="20577"/>
        <pc:sldMkLst>
          <pc:docMk/>
          <pc:sldMk cId="1177726443" sldId="257"/>
        </pc:sldMkLst>
        <pc:spChg chg="mod">
          <ac:chgData name="epo_35" userId="S::epo_35_jogroup.eu#ext#@dobasi.onmicrosoft.com::edd5f0fd-77c0-4369-83c5-84439aafe912" providerId="AD" clId="Web-{404ABF9B-E018-CAB1-6CFF-E214A0A67E51}" dt="2024-12-16T10:44:53.200" v="238" actId="20577"/>
          <ac:spMkLst>
            <pc:docMk/>
            <pc:sldMk cId="1177726443" sldId="257"/>
            <ac:spMk id="2" creationId="{F2C0D52E-A62B-F6E5-F2B0-7344F0CE8600}"/>
          </ac:spMkLst>
        </pc:spChg>
      </pc:sldChg>
      <pc:sldChg chg="modSp">
        <pc:chgData name="epo_35" userId="S::epo_35_jogroup.eu#ext#@dobasi.onmicrosoft.com::edd5f0fd-77c0-4369-83c5-84439aafe912" providerId="AD" clId="Web-{404ABF9B-E018-CAB1-6CFF-E214A0A67E51}" dt="2024-12-16T10:44:57.590" v="239" actId="20577"/>
        <pc:sldMkLst>
          <pc:docMk/>
          <pc:sldMk cId="2591287154" sldId="258"/>
        </pc:sldMkLst>
        <pc:spChg chg="mod">
          <ac:chgData name="epo_35" userId="S::epo_35_jogroup.eu#ext#@dobasi.onmicrosoft.com::edd5f0fd-77c0-4369-83c5-84439aafe912" providerId="AD" clId="Web-{404ABF9B-E018-CAB1-6CFF-E214A0A67E51}" dt="2024-12-16T10:44:57.590" v="239" actId="20577"/>
          <ac:spMkLst>
            <pc:docMk/>
            <pc:sldMk cId="2591287154" sldId="258"/>
            <ac:spMk id="4" creationId="{EDDEB2B8-67A4-DBB2-B33B-FA3A94AEE46E}"/>
          </ac:spMkLst>
        </pc:spChg>
        <pc:spChg chg="mod">
          <ac:chgData name="epo_35" userId="S::epo_35_jogroup.eu#ext#@dobasi.onmicrosoft.com::edd5f0fd-77c0-4369-83c5-84439aafe912" providerId="AD" clId="Web-{404ABF9B-E018-CAB1-6CFF-E214A0A67E51}" dt="2024-12-16T10:43:28.244" v="223" actId="20577"/>
          <ac:spMkLst>
            <pc:docMk/>
            <pc:sldMk cId="2591287154" sldId="258"/>
            <ac:spMk id="5" creationId="{DCBDD218-F9D7-4922-0A12-8A66E5903877}"/>
          </ac:spMkLst>
        </pc:spChg>
      </pc:sldChg>
      <pc:sldChg chg="modSp">
        <pc:chgData name="epo_35" userId="S::epo_35_jogroup.eu#ext#@dobasi.onmicrosoft.com::edd5f0fd-77c0-4369-83c5-84439aafe912" providerId="AD" clId="Web-{404ABF9B-E018-CAB1-6CFF-E214A0A67E51}" dt="2024-12-16T10:45:06.810" v="240" actId="20577"/>
        <pc:sldMkLst>
          <pc:docMk/>
          <pc:sldMk cId="2836730832" sldId="264"/>
        </pc:sldMkLst>
        <pc:spChg chg="mod">
          <ac:chgData name="epo_35" userId="S::epo_35_jogroup.eu#ext#@dobasi.onmicrosoft.com::edd5f0fd-77c0-4369-83c5-84439aafe912" providerId="AD" clId="Web-{404ABF9B-E018-CAB1-6CFF-E214A0A67E51}" dt="2024-12-16T10:45:06.810" v="240" actId="20577"/>
          <ac:spMkLst>
            <pc:docMk/>
            <pc:sldMk cId="2836730832" sldId="264"/>
            <ac:spMk id="2" creationId="{0937FAFC-A5E7-13FB-EF58-194941F44C39}"/>
          </ac:spMkLst>
        </pc:spChg>
      </pc:sldChg>
      <pc:sldChg chg="modSp">
        <pc:chgData name="epo_35" userId="S::epo_35_jogroup.eu#ext#@dobasi.onmicrosoft.com::edd5f0fd-77c0-4369-83c5-84439aafe912" providerId="AD" clId="Web-{404ABF9B-E018-CAB1-6CFF-E214A0A67E51}" dt="2024-12-16T10:45:12.450" v="241" actId="20577"/>
        <pc:sldMkLst>
          <pc:docMk/>
          <pc:sldMk cId="3431805615" sldId="271"/>
        </pc:sldMkLst>
        <pc:spChg chg="mod">
          <ac:chgData name="epo_35" userId="S::epo_35_jogroup.eu#ext#@dobasi.onmicrosoft.com::edd5f0fd-77c0-4369-83c5-84439aafe912" providerId="AD" clId="Web-{404ABF9B-E018-CAB1-6CFF-E214A0A67E51}" dt="2024-12-16T10:45:12.450" v="241" actId="20577"/>
          <ac:spMkLst>
            <pc:docMk/>
            <pc:sldMk cId="3431805615" sldId="271"/>
            <ac:spMk id="2" creationId="{4043A42C-A1D8-09B2-B726-F3F32A4D58B6}"/>
          </ac:spMkLst>
        </pc:spChg>
      </pc:sldChg>
      <pc:sldChg chg="modSp">
        <pc:chgData name="epo_35" userId="S::epo_35_jogroup.eu#ext#@dobasi.onmicrosoft.com::edd5f0fd-77c0-4369-83c5-84439aafe912" providerId="AD" clId="Web-{404ABF9B-E018-CAB1-6CFF-E214A0A67E51}" dt="2024-12-16T11:00:03.170" v="251" actId="20577"/>
        <pc:sldMkLst>
          <pc:docMk/>
          <pc:sldMk cId="1111956171" sldId="272"/>
        </pc:sldMkLst>
        <pc:spChg chg="mod">
          <ac:chgData name="epo_35" userId="S::epo_35_jogroup.eu#ext#@dobasi.onmicrosoft.com::edd5f0fd-77c0-4369-83c5-84439aafe912" providerId="AD" clId="Web-{404ABF9B-E018-CAB1-6CFF-E214A0A67E51}" dt="2024-12-16T11:00:03.170" v="251" actId="20577"/>
          <ac:spMkLst>
            <pc:docMk/>
            <pc:sldMk cId="1111956171" sldId="272"/>
            <ac:spMk id="2" creationId="{087EC5B9-3E3F-9704-C006-9AC9008A8F38}"/>
          </ac:spMkLst>
        </pc:spChg>
      </pc:sldChg>
      <pc:sldChg chg="addSp delSp modSp">
        <pc:chgData name="epo_35" userId="S::epo_35_jogroup.eu#ext#@dobasi.onmicrosoft.com::edd5f0fd-77c0-4369-83c5-84439aafe912" providerId="AD" clId="Web-{404ABF9B-E018-CAB1-6CFF-E214A0A67E51}" dt="2024-12-16T10:44:28.371" v="237" actId="20577"/>
        <pc:sldMkLst>
          <pc:docMk/>
          <pc:sldMk cId="1672662652" sldId="273"/>
        </pc:sldMkLst>
        <pc:spChg chg="add mod">
          <ac:chgData name="epo_35" userId="S::epo_35_jogroup.eu#ext#@dobasi.onmicrosoft.com::edd5f0fd-77c0-4369-83c5-84439aafe912" providerId="AD" clId="Web-{404ABF9B-E018-CAB1-6CFF-E214A0A67E51}" dt="2024-12-16T10:17:29.141" v="24" actId="1076"/>
          <ac:spMkLst>
            <pc:docMk/>
            <pc:sldMk cId="1672662652" sldId="273"/>
            <ac:spMk id="2" creationId="{1699F585-5DF2-2361-8962-9382A2DDDAD1}"/>
          </ac:spMkLst>
        </pc:spChg>
        <pc:spChg chg="mod">
          <ac:chgData name="epo_35" userId="S::epo_35_jogroup.eu#ext#@dobasi.onmicrosoft.com::edd5f0fd-77c0-4369-83c5-84439aafe912" providerId="AD" clId="Web-{404ABF9B-E018-CAB1-6CFF-E214A0A67E51}" dt="2024-12-16T10:44:19.105" v="231" actId="20577"/>
          <ac:spMkLst>
            <pc:docMk/>
            <pc:sldMk cId="1672662652" sldId="273"/>
            <ac:spMk id="3" creationId="{6EA409F3-B3CE-20D5-D95A-16DA3A712F61}"/>
          </ac:spMkLst>
        </pc:spChg>
        <pc:spChg chg="mod">
          <ac:chgData name="epo_35" userId="S::epo_35_jogroup.eu#ext#@dobasi.onmicrosoft.com::edd5f0fd-77c0-4369-83c5-84439aafe912" providerId="AD" clId="Web-{404ABF9B-E018-CAB1-6CFF-E214A0A67E51}" dt="2024-12-16T10:44:28.371" v="237" actId="20577"/>
          <ac:spMkLst>
            <pc:docMk/>
            <pc:sldMk cId="1672662652" sldId="273"/>
            <ac:spMk id="10" creationId="{088B3332-7E18-E328-1760-0A6E78C8086F}"/>
          </ac:spMkLst>
        </pc:spChg>
      </pc:sldChg>
      <pc:sldChg chg="modSp">
        <pc:chgData name="epo_35" userId="S::epo_35_jogroup.eu#ext#@dobasi.onmicrosoft.com::edd5f0fd-77c0-4369-83c5-84439aafe912" providerId="AD" clId="Web-{404ABF9B-E018-CAB1-6CFF-E214A0A67E51}" dt="2024-12-16T10:33:20.222" v="211" actId="20577"/>
        <pc:sldMkLst>
          <pc:docMk/>
          <pc:sldMk cId="3119389221" sldId="275"/>
        </pc:sldMkLst>
        <pc:spChg chg="mod">
          <ac:chgData name="epo_35" userId="S::epo_35_jogroup.eu#ext#@dobasi.onmicrosoft.com::edd5f0fd-77c0-4369-83c5-84439aafe912" providerId="AD" clId="Web-{404ABF9B-E018-CAB1-6CFF-E214A0A67E51}" dt="2024-12-16T10:33:20.222" v="211" actId="20577"/>
          <ac:spMkLst>
            <pc:docMk/>
            <pc:sldMk cId="3119389221" sldId="275"/>
            <ac:spMk id="2" creationId="{D1FA6C79-B804-ABC5-686B-1894D0168E33}"/>
          </ac:spMkLst>
        </pc:spChg>
      </pc:sldChg>
      <pc:sldChg chg="modSp">
        <pc:chgData name="epo_35" userId="S::epo_35_jogroup.eu#ext#@dobasi.onmicrosoft.com::edd5f0fd-77c0-4369-83c5-84439aafe912" providerId="AD" clId="Web-{404ABF9B-E018-CAB1-6CFF-E214A0A67E51}" dt="2024-12-16T10:58:53.542" v="250" actId="20577"/>
        <pc:sldMkLst>
          <pc:docMk/>
          <pc:sldMk cId="3552429914" sldId="276"/>
        </pc:sldMkLst>
        <pc:spChg chg="mod">
          <ac:chgData name="epo_35" userId="S::epo_35_jogroup.eu#ext#@dobasi.onmicrosoft.com::edd5f0fd-77c0-4369-83c5-84439aafe912" providerId="AD" clId="Web-{404ABF9B-E018-CAB1-6CFF-E214A0A67E51}" dt="2024-12-16T10:58:53.542" v="250" actId="20577"/>
          <ac:spMkLst>
            <pc:docMk/>
            <pc:sldMk cId="3552429914" sldId="276"/>
            <ac:spMk id="2" creationId="{5D01C383-7D70-6189-FB53-86FED887320B}"/>
          </ac:spMkLst>
        </pc:spChg>
      </pc:sldChg>
      <pc:sldChg chg="modSp">
        <pc:chgData name="epo_35" userId="S::epo_35_jogroup.eu#ext#@dobasi.onmicrosoft.com::edd5f0fd-77c0-4369-83c5-84439aafe912" providerId="AD" clId="Web-{404ABF9B-E018-CAB1-6CFF-E214A0A67E51}" dt="2024-12-16T10:17:47.642" v="25" actId="14100"/>
        <pc:sldMkLst>
          <pc:docMk/>
          <pc:sldMk cId="1156234365" sldId="280"/>
        </pc:sldMkLst>
        <pc:spChg chg="mod">
          <ac:chgData name="epo_35" userId="S::epo_35_jogroup.eu#ext#@dobasi.onmicrosoft.com::edd5f0fd-77c0-4369-83c5-84439aafe912" providerId="AD" clId="Web-{404ABF9B-E018-CAB1-6CFF-E214A0A67E51}" dt="2024-12-16T10:17:47.642" v="25" actId="14100"/>
          <ac:spMkLst>
            <pc:docMk/>
            <pc:sldMk cId="1156234365" sldId="280"/>
            <ac:spMk id="8" creationId="{B8F708FA-81C4-FE4F-D835-48EF394AB05B}"/>
          </ac:spMkLst>
        </pc:spChg>
      </pc:sldChg>
      <pc:sldChg chg="modSp">
        <pc:chgData name="epo_35" userId="S::epo_35_jogroup.eu#ext#@dobasi.onmicrosoft.com::edd5f0fd-77c0-4369-83c5-84439aafe912" providerId="AD" clId="Web-{404ABF9B-E018-CAB1-6CFF-E214A0A67E51}" dt="2024-12-16T11:00:56.515" v="254" actId="1076"/>
        <pc:sldMkLst>
          <pc:docMk/>
          <pc:sldMk cId="68350863" sldId="281"/>
        </pc:sldMkLst>
        <pc:spChg chg="mod">
          <ac:chgData name="epo_35" userId="S::epo_35_jogroup.eu#ext#@dobasi.onmicrosoft.com::edd5f0fd-77c0-4369-83c5-84439aafe912" providerId="AD" clId="Web-{404ABF9B-E018-CAB1-6CFF-E214A0A67E51}" dt="2024-12-16T11:00:56.515" v="254" actId="1076"/>
          <ac:spMkLst>
            <pc:docMk/>
            <pc:sldMk cId="68350863" sldId="281"/>
            <ac:spMk id="2" creationId="{A972BB76-5013-1F1B-672B-52DB3B606AB3}"/>
          </ac:spMkLst>
        </pc:spChg>
      </pc:sldChg>
      <pc:sldChg chg="addSp delSp modSp">
        <pc:chgData name="epo_35" userId="S::epo_35_jogroup.eu#ext#@dobasi.onmicrosoft.com::edd5f0fd-77c0-4369-83c5-84439aafe912" providerId="AD" clId="Web-{404ABF9B-E018-CAB1-6CFF-E214A0A67E51}" dt="2024-12-16T10:21:05.618" v="60"/>
        <pc:sldMkLst>
          <pc:docMk/>
          <pc:sldMk cId="4099155935" sldId="284"/>
        </pc:sldMkLst>
        <pc:spChg chg="add mod">
          <ac:chgData name="epo_35" userId="S::epo_35_jogroup.eu#ext#@dobasi.onmicrosoft.com::edd5f0fd-77c0-4369-83c5-84439aafe912" providerId="AD" clId="Web-{404ABF9B-E018-CAB1-6CFF-E214A0A67E51}" dt="2024-12-16T10:19:04.473" v="55" actId="20577"/>
          <ac:spMkLst>
            <pc:docMk/>
            <pc:sldMk cId="4099155935" sldId="284"/>
            <ac:spMk id="2" creationId="{A8E83E1C-5DC7-3619-EF34-D6846E100DED}"/>
          </ac:spMkLst>
        </pc:spChg>
        <pc:spChg chg="add mod">
          <ac:chgData name="epo_35" userId="S::epo_35_jogroup.eu#ext#@dobasi.onmicrosoft.com::edd5f0fd-77c0-4369-83c5-84439aafe912" providerId="AD" clId="Web-{404ABF9B-E018-CAB1-6CFF-E214A0A67E51}" dt="2024-12-16T10:21:02.696" v="59" actId="1076"/>
          <ac:spMkLst>
            <pc:docMk/>
            <pc:sldMk cId="4099155935" sldId="284"/>
            <ac:spMk id="4" creationId="{FC794028-7497-9DD9-5EBD-45CE27EDAD6A}"/>
          </ac:spMkLst>
        </pc:spChg>
      </pc:sldChg>
      <pc:sldChg chg="addSp delSp modSp">
        <pc:chgData name="epo_35" userId="S::epo_35_jogroup.eu#ext#@dobasi.onmicrosoft.com::edd5f0fd-77c0-4369-83c5-84439aafe912" providerId="AD" clId="Web-{404ABF9B-E018-CAB1-6CFF-E214A0A67E51}" dt="2024-12-16T10:22:02.776" v="72"/>
        <pc:sldMkLst>
          <pc:docMk/>
          <pc:sldMk cId="1237435826" sldId="285"/>
        </pc:sldMkLst>
        <pc:spChg chg="add mod">
          <ac:chgData name="epo_35" userId="S::epo_35_jogroup.eu#ext#@dobasi.onmicrosoft.com::edd5f0fd-77c0-4369-83c5-84439aafe912" providerId="AD" clId="Web-{404ABF9B-E018-CAB1-6CFF-E214A0A67E51}" dt="2024-12-16T10:21:51.526" v="70" actId="1076"/>
          <ac:spMkLst>
            <pc:docMk/>
            <pc:sldMk cId="1237435826" sldId="285"/>
            <ac:spMk id="4" creationId="{6801553B-E956-8294-B8F0-A15F0EA2A240}"/>
          </ac:spMkLst>
        </pc:spChg>
        <pc:spChg chg="add mod">
          <ac:chgData name="epo_35" userId="S::epo_35_jogroup.eu#ext#@dobasi.onmicrosoft.com::edd5f0fd-77c0-4369-83c5-84439aafe912" providerId="AD" clId="Web-{404ABF9B-E018-CAB1-6CFF-E214A0A67E51}" dt="2024-12-16T10:21:47.963" v="69" actId="1076"/>
          <ac:spMkLst>
            <pc:docMk/>
            <pc:sldMk cId="1237435826" sldId="285"/>
            <ac:spMk id="9" creationId="{A02C3D30-8CB7-3A14-D606-79033763FEAF}"/>
          </ac:spMkLst>
        </pc:spChg>
        <pc:picChg chg="mod">
          <ac:chgData name="epo_35" userId="S::epo_35_jogroup.eu#ext#@dobasi.onmicrosoft.com::edd5f0fd-77c0-4369-83c5-84439aafe912" providerId="AD" clId="Web-{404ABF9B-E018-CAB1-6CFF-E214A0A67E51}" dt="2024-12-16T10:21:19.821" v="62" actId="1076"/>
          <ac:picMkLst>
            <pc:docMk/>
            <pc:sldMk cId="1237435826" sldId="285"/>
            <ac:picMk id="7" creationId="{70FF3323-5F54-C075-248A-4BB26BB9CC74}"/>
          </ac:picMkLst>
        </pc:picChg>
      </pc:sldChg>
      <pc:sldChg chg="addSp delSp modSp">
        <pc:chgData name="epo_35" userId="S::epo_35_jogroup.eu#ext#@dobasi.onmicrosoft.com::edd5f0fd-77c0-4369-83c5-84439aafe912" providerId="AD" clId="Web-{404ABF9B-E018-CAB1-6CFF-E214A0A67E51}" dt="2024-12-16T10:22:47.809" v="81"/>
        <pc:sldMkLst>
          <pc:docMk/>
          <pc:sldMk cId="2313180002" sldId="286"/>
        </pc:sldMkLst>
        <pc:spChg chg="add mod">
          <ac:chgData name="epo_35" userId="S::epo_35_jogroup.eu#ext#@dobasi.onmicrosoft.com::edd5f0fd-77c0-4369-83c5-84439aafe912" providerId="AD" clId="Web-{404ABF9B-E018-CAB1-6CFF-E214A0A67E51}" dt="2024-12-16T10:22:25.824" v="75" actId="1076"/>
          <ac:spMkLst>
            <pc:docMk/>
            <pc:sldMk cId="2313180002" sldId="286"/>
            <ac:spMk id="7" creationId="{57BC71A9-DD05-0B92-97FC-4D3181B148DC}"/>
          </ac:spMkLst>
        </pc:spChg>
        <pc:spChg chg="add mod">
          <ac:chgData name="epo_35" userId="S::epo_35_jogroup.eu#ext#@dobasi.onmicrosoft.com::edd5f0fd-77c0-4369-83c5-84439aafe912" providerId="AD" clId="Web-{404ABF9B-E018-CAB1-6CFF-E214A0A67E51}" dt="2024-12-16T10:22:40.418" v="79" actId="1076"/>
          <ac:spMkLst>
            <pc:docMk/>
            <pc:sldMk cId="2313180002" sldId="286"/>
            <ac:spMk id="10" creationId="{720E7D76-585C-F9EA-363E-62EA2C2C34ED}"/>
          </ac:spMkLst>
        </pc:spChg>
        <pc:picChg chg="mod">
          <ac:chgData name="epo_35" userId="S::epo_35_jogroup.eu#ext#@dobasi.onmicrosoft.com::edd5f0fd-77c0-4369-83c5-84439aafe912" providerId="AD" clId="Web-{404ABF9B-E018-CAB1-6CFF-E214A0A67E51}" dt="2024-12-16T10:22:35.699" v="78" actId="1076"/>
          <ac:picMkLst>
            <pc:docMk/>
            <pc:sldMk cId="2313180002" sldId="286"/>
            <ac:picMk id="5" creationId="{C8C45F42-5ED9-10D6-7AF1-A6FFF15E1FA1}"/>
          </ac:picMkLst>
        </pc:picChg>
      </pc:sldChg>
      <pc:sldChg chg="addSp delSp modSp">
        <pc:chgData name="epo_35" userId="S::epo_35_jogroup.eu#ext#@dobasi.onmicrosoft.com::edd5f0fd-77c0-4369-83c5-84439aafe912" providerId="AD" clId="Web-{404ABF9B-E018-CAB1-6CFF-E214A0A67E51}" dt="2024-12-16T10:24:17.515" v="105" actId="14100"/>
        <pc:sldMkLst>
          <pc:docMk/>
          <pc:sldMk cId="414415370" sldId="287"/>
        </pc:sldMkLst>
        <pc:spChg chg="add mod">
          <ac:chgData name="epo_35" userId="S::epo_35_jogroup.eu#ext#@dobasi.onmicrosoft.com::edd5f0fd-77c0-4369-83c5-84439aafe912" providerId="AD" clId="Web-{404ABF9B-E018-CAB1-6CFF-E214A0A67E51}" dt="2024-12-16T10:23:43.842" v="101" actId="20577"/>
          <ac:spMkLst>
            <pc:docMk/>
            <pc:sldMk cId="414415370" sldId="287"/>
            <ac:spMk id="2" creationId="{016F9354-1B6A-6FBE-1ED2-675040496A2F}"/>
          </ac:spMkLst>
        </pc:spChg>
        <pc:spChg chg="add mod">
          <ac:chgData name="epo_35" userId="S::epo_35_jogroup.eu#ext#@dobasi.onmicrosoft.com::edd5f0fd-77c0-4369-83c5-84439aafe912" providerId="AD" clId="Web-{404ABF9B-E018-CAB1-6CFF-E214A0A67E51}" dt="2024-12-16T10:24:00.608" v="104" actId="1076"/>
          <ac:spMkLst>
            <pc:docMk/>
            <pc:sldMk cId="414415370" sldId="287"/>
            <ac:spMk id="4" creationId="{CD4630FF-2D3C-16E3-7E7F-C3B9FBD6A68E}"/>
          </ac:spMkLst>
        </pc:spChg>
        <pc:picChg chg="mod">
          <ac:chgData name="epo_35" userId="S::epo_35_jogroup.eu#ext#@dobasi.onmicrosoft.com::edd5f0fd-77c0-4369-83c5-84439aafe912" providerId="AD" clId="Web-{404ABF9B-E018-CAB1-6CFF-E214A0A67E51}" dt="2024-12-16T10:24:17.515" v="105" actId="14100"/>
          <ac:picMkLst>
            <pc:docMk/>
            <pc:sldMk cId="414415370" sldId="287"/>
            <ac:picMk id="10" creationId="{73A16D31-22AC-873C-8436-2DA6FE62BD6B}"/>
          </ac:picMkLst>
        </pc:picChg>
      </pc:sldChg>
      <pc:sldChg chg="modSp">
        <pc:chgData name="epo_35" userId="S::epo_35_jogroup.eu#ext#@dobasi.onmicrosoft.com::edd5f0fd-77c0-4369-83c5-84439aafe912" providerId="AD" clId="Web-{404ABF9B-E018-CAB1-6CFF-E214A0A67E51}" dt="2024-12-16T10:24:42.704" v="107" actId="1076"/>
        <pc:sldMkLst>
          <pc:docMk/>
          <pc:sldMk cId="2973963118" sldId="292"/>
        </pc:sldMkLst>
        <pc:spChg chg="mod">
          <ac:chgData name="epo_35" userId="S::epo_35_jogroup.eu#ext#@dobasi.onmicrosoft.com::edd5f0fd-77c0-4369-83c5-84439aafe912" providerId="AD" clId="Web-{404ABF9B-E018-CAB1-6CFF-E214A0A67E51}" dt="2024-12-16T10:24:42.704" v="107" actId="1076"/>
          <ac:spMkLst>
            <pc:docMk/>
            <pc:sldMk cId="2973963118" sldId="292"/>
            <ac:spMk id="8" creationId="{E3EED00D-BA8F-43EA-C6CF-8253DB722B14}"/>
          </ac:spMkLst>
        </pc:spChg>
      </pc:sldChg>
      <pc:sldChg chg="modSp">
        <pc:chgData name="epo_35" userId="S::epo_35_jogroup.eu#ext#@dobasi.onmicrosoft.com::edd5f0fd-77c0-4369-83c5-84439aafe912" providerId="AD" clId="Web-{404ABF9B-E018-CAB1-6CFF-E214A0A67E51}" dt="2024-12-16T10:25:14.939" v="109" actId="20577"/>
        <pc:sldMkLst>
          <pc:docMk/>
          <pc:sldMk cId="2971977187" sldId="296"/>
        </pc:sldMkLst>
        <pc:spChg chg="mod">
          <ac:chgData name="epo_35" userId="S::epo_35_jogroup.eu#ext#@dobasi.onmicrosoft.com::edd5f0fd-77c0-4369-83c5-84439aafe912" providerId="AD" clId="Web-{404ABF9B-E018-CAB1-6CFF-E214A0A67E51}" dt="2024-12-16T10:25:14.939" v="109" actId="20577"/>
          <ac:spMkLst>
            <pc:docMk/>
            <pc:sldMk cId="2971977187" sldId="296"/>
            <ac:spMk id="2" creationId="{D283B45D-2256-5946-5C8E-077C7FE8B118}"/>
          </ac:spMkLst>
        </pc:spChg>
      </pc:sldChg>
      <pc:sldChg chg="modSp">
        <pc:chgData name="epo_35" userId="S::epo_35_jogroup.eu#ext#@dobasi.onmicrosoft.com::edd5f0fd-77c0-4369-83c5-84439aafe912" providerId="AD" clId="Web-{404ABF9B-E018-CAB1-6CFF-E214A0A67E51}" dt="2024-12-16T10:45:21.169" v="242" actId="20577"/>
        <pc:sldMkLst>
          <pc:docMk/>
          <pc:sldMk cId="3739727004" sldId="300"/>
        </pc:sldMkLst>
        <pc:spChg chg="mod">
          <ac:chgData name="epo_35" userId="S::epo_35_jogroup.eu#ext#@dobasi.onmicrosoft.com::edd5f0fd-77c0-4369-83c5-84439aafe912" providerId="AD" clId="Web-{404ABF9B-E018-CAB1-6CFF-E214A0A67E51}" dt="2024-12-16T10:45:21.169" v="242" actId="20577"/>
          <ac:spMkLst>
            <pc:docMk/>
            <pc:sldMk cId="3739727004" sldId="300"/>
            <ac:spMk id="8" creationId="{79D38EB3-140B-4914-005A-59A1174B2D3C}"/>
          </ac:spMkLst>
        </pc:spChg>
      </pc:sldChg>
      <pc:sldChg chg="modSp">
        <pc:chgData name="epo_35" userId="S::epo_35_jogroup.eu#ext#@dobasi.onmicrosoft.com::edd5f0fd-77c0-4369-83c5-84439aafe912" providerId="AD" clId="Web-{404ABF9B-E018-CAB1-6CFF-E214A0A67E51}" dt="2024-12-16T10:44:10.886" v="227" actId="20577"/>
        <pc:sldMkLst>
          <pc:docMk/>
          <pc:sldMk cId="1931604440" sldId="301"/>
        </pc:sldMkLst>
        <pc:spChg chg="mod">
          <ac:chgData name="epo_35" userId="S::epo_35_jogroup.eu#ext#@dobasi.onmicrosoft.com::edd5f0fd-77c0-4369-83c5-84439aafe912" providerId="AD" clId="Web-{404ABF9B-E018-CAB1-6CFF-E214A0A67E51}" dt="2024-12-16T10:44:08.151" v="226" actId="20577"/>
          <ac:spMkLst>
            <pc:docMk/>
            <pc:sldMk cId="1931604440" sldId="301"/>
            <ac:spMk id="3" creationId="{146C5554-E90D-4AD3-7C9A-D7FB23712D9B}"/>
          </ac:spMkLst>
        </pc:spChg>
        <pc:spChg chg="mod">
          <ac:chgData name="epo_35" userId="S::epo_35_jogroup.eu#ext#@dobasi.onmicrosoft.com::edd5f0fd-77c0-4369-83c5-84439aafe912" providerId="AD" clId="Web-{404ABF9B-E018-CAB1-6CFF-E214A0A67E51}" dt="2024-12-16T10:44:10.886" v="227" actId="20577"/>
          <ac:spMkLst>
            <pc:docMk/>
            <pc:sldMk cId="1931604440" sldId="301"/>
            <ac:spMk id="4" creationId="{150E2B44-05FF-6881-7F64-3864A90BF62C}"/>
          </ac:spMkLst>
        </pc:spChg>
      </pc:sldChg>
      <pc:sldChg chg="modSp">
        <pc:chgData name="epo_35" userId="S::epo_35_jogroup.eu#ext#@dobasi.onmicrosoft.com::edd5f0fd-77c0-4369-83c5-84439aafe912" providerId="AD" clId="Web-{404ABF9B-E018-CAB1-6CFF-E214A0A67E51}" dt="2024-12-16T10:32:18.470" v="204" actId="20577"/>
        <pc:sldMkLst>
          <pc:docMk/>
          <pc:sldMk cId="1742645539" sldId="302"/>
        </pc:sldMkLst>
        <pc:spChg chg="mod">
          <ac:chgData name="epo_35" userId="S::epo_35_jogroup.eu#ext#@dobasi.onmicrosoft.com::edd5f0fd-77c0-4369-83c5-84439aafe912" providerId="AD" clId="Web-{404ABF9B-E018-CAB1-6CFF-E214A0A67E51}" dt="2024-12-16T10:32:18.470" v="204" actId="20577"/>
          <ac:spMkLst>
            <pc:docMk/>
            <pc:sldMk cId="1742645539" sldId="302"/>
            <ac:spMk id="3" creationId="{EEA42171-5884-FE06-C203-C460957BC41C}"/>
          </ac:spMkLst>
        </pc:spChg>
      </pc:sldChg>
      <pc:sldChg chg="modSp">
        <pc:chgData name="epo_35" userId="S::epo_35_jogroup.eu#ext#@dobasi.onmicrosoft.com::edd5f0fd-77c0-4369-83c5-84439aafe912" providerId="AD" clId="Web-{404ABF9B-E018-CAB1-6CFF-E214A0A67E51}" dt="2024-12-16T11:00:09.795" v="252" actId="20577"/>
        <pc:sldMkLst>
          <pc:docMk/>
          <pc:sldMk cId="971097522" sldId="304"/>
        </pc:sldMkLst>
        <pc:spChg chg="mod">
          <ac:chgData name="epo_35" userId="S::epo_35_jogroup.eu#ext#@dobasi.onmicrosoft.com::edd5f0fd-77c0-4369-83c5-84439aafe912" providerId="AD" clId="Web-{404ABF9B-E018-CAB1-6CFF-E214A0A67E51}" dt="2024-12-16T11:00:09.795" v="252" actId="20577"/>
          <ac:spMkLst>
            <pc:docMk/>
            <pc:sldMk cId="971097522" sldId="304"/>
            <ac:spMk id="2" creationId="{E4A83FA3-72A8-EA99-78F0-67935A02AB3E}"/>
          </ac:spMkLst>
        </pc:spChg>
      </pc:sldChg>
      <pc:sldChg chg="modSp">
        <pc:chgData name="epo_35" userId="S::epo_35_jogroup.eu#ext#@dobasi.onmicrosoft.com::edd5f0fd-77c0-4369-83c5-84439aafe912" providerId="AD" clId="Web-{404ABF9B-E018-CAB1-6CFF-E214A0A67E51}" dt="2024-12-16T10:31:32.890" v="200" actId="20577"/>
        <pc:sldMkLst>
          <pc:docMk/>
          <pc:sldMk cId="942325739" sldId="306"/>
        </pc:sldMkLst>
        <pc:spChg chg="mod">
          <ac:chgData name="epo_35" userId="S::epo_35_jogroup.eu#ext#@dobasi.onmicrosoft.com::edd5f0fd-77c0-4369-83c5-84439aafe912" providerId="AD" clId="Web-{404ABF9B-E018-CAB1-6CFF-E214A0A67E51}" dt="2024-12-16T10:31:25.780" v="194" actId="1076"/>
          <ac:spMkLst>
            <pc:docMk/>
            <pc:sldMk cId="942325739" sldId="306"/>
            <ac:spMk id="2" creationId="{2D6C4247-4773-6339-F2C2-D7349115063C}"/>
          </ac:spMkLst>
        </pc:spChg>
        <pc:spChg chg="mod">
          <ac:chgData name="epo_35" userId="S::epo_35_jogroup.eu#ext#@dobasi.onmicrosoft.com::edd5f0fd-77c0-4369-83c5-84439aafe912" providerId="AD" clId="Web-{404ABF9B-E018-CAB1-6CFF-E214A0A67E51}" dt="2024-12-16T10:31:32.890" v="200" actId="20577"/>
          <ac:spMkLst>
            <pc:docMk/>
            <pc:sldMk cId="942325739" sldId="306"/>
            <ac:spMk id="8" creationId="{49CFEE05-7B74-9CDE-D067-B9C807FF45C0}"/>
          </ac:spMkLst>
        </pc:spChg>
      </pc:sldChg>
      <pc:sldChg chg="modSp">
        <pc:chgData name="epo_35" userId="S::epo_35_jogroup.eu#ext#@dobasi.onmicrosoft.com::edd5f0fd-77c0-4369-83c5-84439aafe912" providerId="AD" clId="Web-{404ABF9B-E018-CAB1-6CFF-E214A0A67E51}" dt="2024-12-16T10:31:16.827" v="193" actId="20577"/>
        <pc:sldMkLst>
          <pc:docMk/>
          <pc:sldMk cId="2815572369" sldId="307"/>
        </pc:sldMkLst>
        <pc:spChg chg="mod">
          <ac:chgData name="epo_35" userId="S::epo_35_jogroup.eu#ext#@dobasi.onmicrosoft.com::edd5f0fd-77c0-4369-83c5-84439aafe912" providerId="AD" clId="Web-{404ABF9B-E018-CAB1-6CFF-E214A0A67E51}" dt="2024-12-16T10:31:16.827" v="193" actId="20577"/>
          <ac:spMkLst>
            <pc:docMk/>
            <pc:sldMk cId="2815572369" sldId="307"/>
            <ac:spMk id="3" creationId="{492D77B2-98A5-B3E2-7D84-6839DC92E2A0}"/>
          </ac:spMkLst>
        </pc:spChg>
        <pc:spChg chg="mod">
          <ac:chgData name="epo_35" userId="S::epo_35_jogroup.eu#ext#@dobasi.onmicrosoft.com::edd5f0fd-77c0-4369-83c5-84439aafe912" providerId="AD" clId="Web-{404ABF9B-E018-CAB1-6CFF-E214A0A67E51}" dt="2024-12-16T10:31:04.670" v="191" actId="1076"/>
          <ac:spMkLst>
            <pc:docMk/>
            <pc:sldMk cId="2815572369" sldId="307"/>
            <ac:spMk id="6" creationId="{E599D616-4E7D-2E02-3816-2FB6558AF0E3}"/>
          </ac:spMkLst>
        </pc:spChg>
        <pc:picChg chg="mod">
          <ac:chgData name="epo_35" userId="S::epo_35_jogroup.eu#ext#@dobasi.onmicrosoft.com::edd5f0fd-77c0-4369-83c5-84439aafe912" providerId="AD" clId="Web-{404ABF9B-E018-CAB1-6CFF-E214A0A67E51}" dt="2024-12-16T10:30:57.748" v="190" actId="14100"/>
          <ac:picMkLst>
            <pc:docMk/>
            <pc:sldMk cId="2815572369" sldId="307"/>
            <ac:picMk id="4" creationId="{E8C8B8CC-86E5-CF33-156E-B2E26702ADDD}"/>
          </ac:picMkLst>
        </pc:picChg>
      </pc:sldChg>
      <pc:sldChg chg="modSp">
        <pc:chgData name="epo_35" userId="S::epo_35_jogroup.eu#ext#@dobasi.onmicrosoft.com::edd5f0fd-77c0-4369-83c5-84439aafe912" providerId="AD" clId="Web-{404ABF9B-E018-CAB1-6CFF-E214A0A67E51}" dt="2024-12-16T10:32:37.674" v="208" actId="1076"/>
        <pc:sldMkLst>
          <pc:docMk/>
          <pc:sldMk cId="3884032397" sldId="311"/>
        </pc:sldMkLst>
        <pc:spChg chg="mod">
          <ac:chgData name="epo_35" userId="S::epo_35_jogroup.eu#ext#@dobasi.onmicrosoft.com::edd5f0fd-77c0-4369-83c5-84439aafe912" providerId="AD" clId="Web-{404ABF9B-E018-CAB1-6CFF-E214A0A67E51}" dt="2024-12-16T10:32:37.674" v="208" actId="1076"/>
          <ac:spMkLst>
            <pc:docMk/>
            <pc:sldMk cId="3884032397" sldId="311"/>
            <ac:spMk id="6" creationId="{357613AA-54A5-18CD-09EA-2A9C06144343}"/>
          </ac:spMkLst>
        </pc:spChg>
      </pc:sldChg>
      <pc:sldChg chg="modSp">
        <pc:chgData name="epo_35" userId="S::epo_35_jogroup.eu#ext#@dobasi.onmicrosoft.com::edd5f0fd-77c0-4369-83c5-84439aafe912" providerId="AD" clId="Web-{404ABF9B-E018-CAB1-6CFF-E214A0A67E51}" dt="2024-12-16T10:24:36.422" v="106" actId="1076"/>
        <pc:sldMkLst>
          <pc:docMk/>
          <pc:sldMk cId="3879384195" sldId="313"/>
        </pc:sldMkLst>
        <pc:picChg chg="mod">
          <ac:chgData name="epo_35" userId="S::epo_35_jogroup.eu#ext#@dobasi.onmicrosoft.com::edd5f0fd-77c0-4369-83c5-84439aafe912" providerId="AD" clId="Web-{404ABF9B-E018-CAB1-6CFF-E214A0A67E51}" dt="2024-12-16T10:24:36.422" v="106" actId="1076"/>
          <ac:picMkLst>
            <pc:docMk/>
            <pc:sldMk cId="3879384195" sldId="313"/>
            <ac:picMk id="10" creationId="{DAA849DB-F3A4-B69F-BB4A-C2423E198A1B}"/>
          </ac:picMkLst>
        </pc:picChg>
      </pc:sldChg>
    </pc:docChg>
  </pc:docChgLst>
  <pc:docChgLst>
    <pc:chgData name="epo_38" userId="S::epo_38_jogroup.eu#ext#@dobasi.onmicrosoft.com::66d8512a-8ddf-40e0-bce7-ad06085cc67f" providerId="AD" clId="Web-{70E74FA0-F453-C762-4D51-1FE265C3D782}"/>
    <pc:docChg chg="addSld modSld">
      <pc:chgData name="epo_38" userId="S::epo_38_jogroup.eu#ext#@dobasi.onmicrosoft.com::66d8512a-8ddf-40e0-bce7-ad06085cc67f" providerId="AD" clId="Web-{70E74FA0-F453-C762-4D51-1FE265C3D782}" dt="2024-12-03T12:38:36.417" v="781" actId="20577"/>
      <pc:docMkLst>
        <pc:docMk/>
      </pc:docMkLst>
      <pc:sldChg chg="modSp">
        <pc:chgData name="epo_38" userId="S::epo_38_jogroup.eu#ext#@dobasi.onmicrosoft.com::66d8512a-8ddf-40e0-bce7-ad06085cc67f" providerId="AD" clId="Web-{70E74FA0-F453-C762-4D51-1FE265C3D782}" dt="2024-12-03T12:38:36.417" v="781" actId="20577"/>
        <pc:sldMkLst>
          <pc:docMk/>
          <pc:sldMk cId="1177726443" sldId="257"/>
        </pc:sldMkLst>
        <pc:spChg chg="mod">
          <ac:chgData name="epo_38" userId="S::epo_38_jogroup.eu#ext#@dobasi.onmicrosoft.com::66d8512a-8ddf-40e0-bce7-ad06085cc67f" providerId="AD" clId="Web-{70E74FA0-F453-C762-4D51-1FE265C3D782}" dt="2024-12-03T12:38:36.417" v="781" actId="20577"/>
          <ac:spMkLst>
            <pc:docMk/>
            <pc:sldMk cId="1177726443" sldId="257"/>
            <ac:spMk id="3" creationId="{8D0089E8-9EEB-047C-855D-C0D6B24BE56F}"/>
          </ac:spMkLst>
        </pc:spChg>
      </pc:sldChg>
      <pc:sldChg chg="modSp">
        <pc:chgData name="epo_38" userId="S::epo_38_jogroup.eu#ext#@dobasi.onmicrosoft.com::66d8512a-8ddf-40e0-bce7-ad06085cc67f" providerId="AD" clId="Web-{70E74FA0-F453-C762-4D51-1FE265C3D782}" dt="2024-12-03T12:38:23.307" v="779" actId="20577"/>
        <pc:sldMkLst>
          <pc:docMk/>
          <pc:sldMk cId="2591287154" sldId="258"/>
        </pc:sldMkLst>
        <pc:spChg chg="mod">
          <ac:chgData name="epo_38" userId="S::epo_38_jogroup.eu#ext#@dobasi.onmicrosoft.com::66d8512a-8ddf-40e0-bce7-ad06085cc67f" providerId="AD" clId="Web-{70E74FA0-F453-C762-4D51-1FE265C3D782}" dt="2024-12-03T12:38:17.901" v="778" actId="20577"/>
          <ac:spMkLst>
            <pc:docMk/>
            <pc:sldMk cId="2591287154" sldId="258"/>
            <ac:spMk id="5" creationId="{DCBDD218-F9D7-4922-0A12-8A66E5903877}"/>
          </ac:spMkLst>
        </pc:spChg>
        <pc:spChg chg="mod">
          <ac:chgData name="epo_38" userId="S::epo_38_jogroup.eu#ext#@dobasi.onmicrosoft.com::66d8512a-8ddf-40e0-bce7-ad06085cc67f" providerId="AD" clId="Web-{70E74FA0-F453-C762-4D51-1FE265C3D782}" dt="2024-12-03T12:38:23.307" v="779" actId="20577"/>
          <ac:spMkLst>
            <pc:docMk/>
            <pc:sldMk cId="2591287154" sldId="258"/>
            <ac:spMk id="6" creationId="{0CC214A9-B65D-FDF1-7616-D8081C944C60}"/>
          </ac:spMkLst>
        </pc:spChg>
      </pc:sldChg>
      <pc:sldChg chg="modSp">
        <pc:chgData name="epo_38" userId="S::epo_38_jogroup.eu#ext#@dobasi.onmicrosoft.com::66d8512a-8ddf-40e0-bce7-ad06085cc67f" providerId="AD" clId="Web-{70E74FA0-F453-C762-4D51-1FE265C3D782}" dt="2024-12-03T12:38:09.479" v="776" actId="20577"/>
        <pc:sldMkLst>
          <pc:docMk/>
          <pc:sldMk cId="2622686270" sldId="262"/>
        </pc:sldMkLst>
        <pc:spChg chg="mod">
          <ac:chgData name="epo_38" userId="S::epo_38_jogroup.eu#ext#@dobasi.onmicrosoft.com::66d8512a-8ddf-40e0-bce7-ad06085cc67f" providerId="AD" clId="Web-{70E74FA0-F453-C762-4D51-1FE265C3D782}" dt="2024-12-03T12:38:09.479" v="776" actId="20577"/>
          <ac:spMkLst>
            <pc:docMk/>
            <pc:sldMk cId="2622686270" sldId="262"/>
            <ac:spMk id="2" creationId="{50ABC507-E7F2-965E-C444-0827B238DD41}"/>
          </ac:spMkLst>
        </pc:spChg>
      </pc:sldChg>
      <pc:sldChg chg="modSp">
        <pc:chgData name="epo_38" userId="S::epo_38_jogroup.eu#ext#@dobasi.onmicrosoft.com::66d8512a-8ddf-40e0-bce7-ad06085cc67f" providerId="AD" clId="Web-{70E74FA0-F453-C762-4D51-1FE265C3D782}" dt="2024-12-03T12:38:01.869" v="773" actId="20577"/>
        <pc:sldMkLst>
          <pc:docMk/>
          <pc:sldMk cId="2836730832" sldId="264"/>
        </pc:sldMkLst>
        <pc:spChg chg="mod">
          <ac:chgData name="epo_38" userId="S::epo_38_jogroup.eu#ext#@dobasi.onmicrosoft.com::66d8512a-8ddf-40e0-bce7-ad06085cc67f" providerId="AD" clId="Web-{70E74FA0-F453-C762-4D51-1FE265C3D782}" dt="2024-12-03T12:38:01.869" v="773" actId="20577"/>
          <ac:spMkLst>
            <pc:docMk/>
            <pc:sldMk cId="2836730832" sldId="264"/>
            <ac:spMk id="3" creationId="{3FA24321-240E-937E-F076-EEE551D6E689}"/>
          </ac:spMkLst>
        </pc:spChg>
      </pc:sldChg>
      <pc:sldChg chg="modSp">
        <pc:chgData name="epo_38" userId="S::epo_38_jogroup.eu#ext#@dobasi.onmicrosoft.com::66d8512a-8ddf-40e0-bce7-ad06085cc67f" providerId="AD" clId="Web-{70E74FA0-F453-C762-4D51-1FE265C3D782}" dt="2024-12-03T12:37:53.978" v="771" actId="14100"/>
        <pc:sldMkLst>
          <pc:docMk/>
          <pc:sldMk cId="3431805615" sldId="271"/>
        </pc:sldMkLst>
        <pc:spChg chg="mod">
          <ac:chgData name="epo_38" userId="S::epo_38_jogroup.eu#ext#@dobasi.onmicrosoft.com::66d8512a-8ddf-40e0-bce7-ad06085cc67f" providerId="AD" clId="Web-{70E74FA0-F453-C762-4D51-1FE265C3D782}" dt="2024-12-03T12:37:45.416" v="767" actId="1076"/>
          <ac:spMkLst>
            <pc:docMk/>
            <pc:sldMk cId="3431805615" sldId="271"/>
            <ac:spMk id="2" creationId="{4043A42C-A1D8-09B2-B726-F3F32A4D58B6}"/>
          </ac:spMkLst>
        </pc:spChg>
        <pc:spChg chg="mod">
          <ac:chgData name="epo_38" userId="S::epo_38_jogroup.eu#ext#@dobasi.onmicrosoft.com::66d8512a-8ddf-40e0-bce7-ad06085cc67f" providerId="AD" clId="Web-{70E74FA0-F453-C762-4D51-1FE265C3D782}" dt="2024-12-03T12:37:53.978" v="771" actId="14100"/>
          <ac:spMkLst>
            <pc:docMk/>
            <pc:sldMk cId="3431805615" sldId="271"/>
            <ac:spMk id="11" creationId="{9B0AF7E4-0F57-634E-1619-42F0241F3D70}"/>
          </ac:spMkLst>
        </pc:spChg>
      </pc:sldChg>
      <pc:sldChg chg="modSp">
        <pc:chgData name="epo_38" userId="S::epo_38_jogroup.eu#ext#@dobasi.onmicrosoft.com::66d8512a-8ddf-40e0-bce7-ad06085cc67f" providerId="AD" clId="Web-{70E74FA0-F453-C762-4D51-1FE265C3D782}" dt="2024-12-03T12:36:51.336" v="754" actId="20577"/>
        <pc:sldMkLst>
          <pc:docMk/>
          <pc:sldMk cId="1111956171" sldId="272"/>
        </pc:sldMkLst>
      </pc:sldChg>
      <pc:sldChg chg="modSp">
        <pc:chgData name="epo_38" userId="S::epo_38_jogroup.eu#ext#@dobasi.onmicrosoft.com::66d8512a-8ddf-40e0-bce7-ad06085cc67f" providerId="AD" clId="Web-{70E74FA0-F453-C762-4D51-1FE265C3D782}" dt="2024-12-03T12:37:21.102" v="762" actId="14100"/>
        <pc:sldMkLst>
          <pc:docMk/>
          <pc:sldMk cId="1672662652" sldId="273"/>
        </pc:sldMkLst>
        <pc:spChg chg="mod">
          <ac:chgData name="epo_38" userId="S::epo_38_jogroup.eu#ext#@dobasi.onmicrosoft.com::66d8512a-8ddf-40e0-bce7-ad06085cc67f" providerId="AD" clId="Web-{70E74FA0-F453-C762-4D51-1FE265C3D782}" dt="2024-12-03T12:37:13.993" v="759" actId="20577"/>
          <ac:spMkLst>
            <pc:docMk/>
            <pc:sldMk cId="1672662652" sldId="273"/>
            <ac:spMk id="3" creationId="{6EA409F3-B3CE-20D5-D95A-16DA3A712F61}"/>
          </ac:spMkLst>
        </pc:spChg>
        <pc:spChg chg="mod">
          <ac:chgData name="epo_38" userId="S::epo_38_jogroup.eu#ext#@dobasi.onmicrosoft.com::66d8512a-8ddf-40e0-bce7-ad06085cc67f" providerId="AD" clId="Web-{70E74FA0-F453-C762-4D51-1FE265C3D782}" dt="2024-12-03T12:37:21.102" v="762" actId="14100"/>
          <ac:spMkLst>
            <pc:docMk/>
            <pc:sldMk cId="1672662652" sldId="273"/>
            <ac:spMk id="10" creationId="{088B3332-7E18-E328-1760-0A6E78C8086F}"/>
          </ac:spMkLst>
        </pc:spChg>
      </pc:sldChg>
      <pc:sldChg chg="modSp">
        <pc:chgData name="epo_38" userId="S::epo_38_jogroup.eu#ext#@dobasi.onmicrosoft.com::66d8512a-8ddf-40e0-bce7-ad06085cc67f" providerId="AD" clId="Web-{70E74FA0-F453-C762-4D51-1FE265C3D782}" dt="2024-12-03T12:32:15.139" v="709" actId="20577"/>
        <pc:sldMkLst>
          <pc:docMk/>
          <pc:sldMk cId="1821673080" sldId="274"/>
        </pc:sldMkLst>
        <pc:spChg chg="mod">
          <ac:chgData name="epo_38" userId="S::epo_38_jogroup.eu#ext#@dobasi.onmicrosoft.com::66d8512a-8ddf-40e0-bce7-ad06085cc67f" providerId="AD" clId="Web-{70E74FA0-F453-C762-4D51-1FE265C3D782}" dt="2024-12-03T12:32:15.139" v="709" actId="20577"/>
          <ac:spMkLst>
            <pc:docMk/>
            <pc:sldMk cId="1821673080" sldId="274"/>
            <ac:spMk id="3" creationId="{807B0497-91CD-1A34-8D17-EC644DEC2FC5}"/>
          </ac:spMkLst>
        </pc:spChg>
      </pc:sldChg>
      <pc:sldChg chg="modSp">
        <pc:chgData name="epo_38" userId="S::epo_38_jogroup.eu#ext#@dobasi.onmicrosoft.com::66d8512a-8ddf-40e0-bce7-ad06085cc67f" providerId="AD" clId="Web-{70E74FA0-F453-C762-4D51-1FE265C3D782}" dt="2024-12-03T12:31:43.247" v="701" actId="20577"/>
        <pc:sldMkLst>
          <pc:docMk/>
          <pc:sldMk cId="3119389221" sldId="275"/>
        </pc:sldMkLst>
        <pc:spChg chg="mod">
          <ac:chgData name="epo_38" userId="S::epo_38_jogroup.eu#ext#@dobasi.onmicrosoft.com::66d8512a-8ddf-40e0-bce7-ad06085cc67f" providerId="AD" clId="Web-{70E74FA0-F453-C762-4D51-1FE265C3D782}" dt="2024-12-03T12:31:43.247" v="701" actId="20577"/>
          <ac:spMkLst>
            <pc:docMk/>
            <pc:sldMk cId="3119389221" sldId="275"/>
            <ac:spMk id="3" creationId="{AB797823-5999-9D6B-38B3-975575D2B263}"/>
          </ac:spMkLst>
        </pc:spChg>
      </pc:sldChg>
      <pc:sldChg chg="modSp">
        <pc:chgData name="epo_38" userId="S::epo_38_jogroup.eu#ext#@dobasi.onmicrosoft.com::66d8512a-8ddf-40e0-bce7-ad06085cc67f" providerId="AD" clId="Web-{70E74FA0-F453-C762-4D51-1FE265C3D782}" dt="2024-12-03T12:36:58.742" v="755" actId="20577"/>
        <pc:sldMkLst>
          <pc:docMk/>
          <pc:sldMk cId="3552429914" sldId="276"/>
        </pc:sldMkLst>
        <pc:spChg chg="mod">
          <ac:chgData name="epo_38" userId="S::epo_38_jogroup.eu#ext#@dobasi.onmicrosoft.com::66d8512a-8ddf-40e0-bce7-ad06085cc67f" providerId="AD" clId="Web-{70E74FA0-F453-C762-4D51-1FE265C3D782}" dt="2024-12-03T12:36:58.742" v="755" actId="20577"/>
          <ac:spMkLst>
            <pc:docMk/>
            <pc:sldMk cId="3552429914" sldId="276"/>
            <ac:spMk id="3" creationId="{B5611096-1FD1-AC90-8454-9642F47C5B77}"/>
          </ac:spMkLst>
        </pc:spChg>
      </pc:sldChg>
      <pc:sldChg chg="modSp">
        <pc:chgData name="epo_38" userId="S::epo_38_jogroup.eu#ext#@dobasi.onmicrosoft.com::66d8512a-8ddf-40e0-bce7-ad06085cc67f" providerId="AD" clId="Web-{70E74FA0-F453-C762-4D51-1FE265C3D782}" dt="2024-12-03T12:36:37.304" v="750" actId="20577"/>
        <pc:sldMkLst>
          <pc:docMk/>
          <pc:sldMk cId="1156234365" sldId="280"/>
        </pc:sldMkLst>
        <pc:spChg chg="mod">
          <ac:chgData name="epo_38" userId="S::epo_38_jogroup.eu#ext#@dobasi.onmicrosoft.com::66d8512a-8ddf-40e0-bce7-ad06085cc67f" providerId="AD" clId="Web-{70E74FA0-F453-C762-4D51-1FE265C3D782}" dt="2024-12-03T12:36:37.304" v="750" actId="20577"/>
          <ac:spMkLst>
            <pc:docMk/>
            <pc:sldMk cId="1156234365" sldId="280"/>
            <ac:spMk id="2" creationId="{50ABC507-E7F2-965E-C444-0827B238DD41}"/>
          </ac:spMkLst>
        </pc:spChg>
      </pc:sldChg>
      <pc:sldChg chg="modSp">
        <pc:chgData name="epo_38" userId="S::epo_38_jogroup.eu#ext#@dobasi.onmicrosoft.com::66d8512a-8ddf-40e0-bce7-ad06085cc67f" providerId="AD" clId="Web-{70E74FA0-F453-C762-4D51-1FE265C3D782}" dt="2024-12-03T12:35:49.209" v="740" actId="1076"/>
        <pc:sldMkLst>
          <pc:docMk/>
          <pc:sldMk cId="2554502435" sldId="283"/>
        </pc:sldMkLst>
      </pc:sldChg>
      <pc:sldChg chg="modSp">
        <pc:chgData name="epo_38" userId="S::epo_38_jogroup.eu#ext#@dobasi.onmicrosoft.com::66d8512a-8ddf-40e0-bce7-ad06085cc67f" providerId="AD" clId="Web-{70E74FA0-F453-C762-4D51-1FE265C3D782}" dt="2024-12-03T12:35:35.333" v="735" actId="20577"/>
        <pc:sldMkLst>
          <pc:docMk/>
          <pc:sldMk cId="4099155935" sldId="284"/>
        </pc:sldMkLst>
        <pc:spChg chg="mod">
          <ac:chgData name="epo_38" userId="S::epo_38_jogroup.eu#ext#@dobasi.onmicrosoft.com::66d8512a-8ddf-40e0-bce7-ad06085cc67f" providerId="AD" clId="Web-{70E74FA0-F453-C762-4D51-1FE265C3D782}" dt="2024-12-03T12:35:35.333" v="735" actId="20577"/>
          <ac:spMkLst>
            <pc:docMk/>
            <pc:sldMk cId="4099155935" sldId="284"/>
            <ac:spMk id="3" creationId="{3231B5ED-03F5-0C53-BCE9-AA9142962C6D}"/>
          </ac:spMkLst>
        </pc:spChg>
      </pc:sldChg>
      <pc:sldChg chg="modSp">
        <pc:chgData name="epo_38" userId="S::epo_38_jogroup.eu#ext#@dobasi.onmicrosoft.com::66d8512a-8ddf-40e0-bce7-ad06085cc67f" providerId="AD" clId="Web-{70E74FA0-F453-C762-4D51-1FE265C3D782}" dt="2024-12-03T12:35:12.317" v="726" actId="20577"/>
        <pc:sldMkLst>
          <pc:docMk/>
          <pc:sldMk cId="1237435826" sldId="285"/>
        </pc:sldMkLst>
        <pc:spChg chg="mod">
          <ac:chgData name="epo_38" userId="S::epo_38_jogroup.eu#ext#@dobasi.onmicrosoft.com::66d8512a-8ddf-40e0-bce7-ad06085cc67f" providerId="AD" clId="Web-{70E74FA0-F453-C762-4D51-1FE265C3D782}" dt="2024-12-03T12:35:12.317" v="726" actId="20577"/>
          <ac:spMkLst>
            <pc:docMk/>
            <pc:sldMk cId="1237435826" sldId="285"/>
            <ac:spMk id="3" creationId="{3231B5ED-03F5-0C53-BCE9-AA9142962C6D}"/>
          </ac:spMkLst>
        </pc:spChg>
      </pc:sldChg>
      <pc:sldChg chg="modSp">
        <pc:chgData name="epo_38" userId="S::epo_38_jogroup.eu#ext#@dobasi.onmicrosoft.com::66d8512a-8ddf-40e0-bce7-ad06085cc67f" providerId="AD" clId="Web-{70E74FA0-F453-C762-4D51-1FE265C3D782}" dt="2024-12-03T12:34:25.065" v="720" actId="20577"/>
        <pc:sldMkLst>
          <pc:docMk/>
          <pc:sldMk cId="414415370" sldId="287"/>
        </pc:sldMkLst>
        <pc:spChg chg="mod">
          <ac:chgData name="epo_38" userId="S::epo_38_jogroup.eu#ext#@dobasi.onmicrosoft.com::66d8512a-8ddf-40e0-bce7-ad06085cc67f" providerId="AD" clId="Web-{70E74FA0-F453-C762-4D51-1FE265C3D782}" dt="2024-12-03T12:34:25.065" v="720" actId="20577"/>
          <ac:spMkLst>
            <pc:docMk/>
            <pc:sldMk cId="414415370" sldId="287"/>
            <ac:spMk id="3" creationId="{3231B5ED-03F5-0C53-BCE9-AA9142962C6D}"/>
          </ac:spMkLst>
        </pc:spChg>
      </pc:sldChg>
      <pc:sldChg chg="modSp">
        <pc:chgData name="epo_38" userId="S::epo_38_jogroup.eu#ext#@dobasi.onmicrosoft.com::66d8512a-8ddf-40e0-bce7-ad06085cc67f" providerId="AD" clId="Web-{70E74FA0-F453-C762-4D51-1FE265C3D782}" dt="2024-12-03T12:36:29.851" v="749" actId="1076"/>
        <pc:sldMkLst>
          <pc:docMk/>
          <pc:sldMk cId="892351013" sldId="288"/>
        </pc:sldMkLst>
        <pc:spChg chg="mod">
          <ac:chgData name="epo_38" userId="S::epo_38_jogroup.eu#ext#@dobasi.onmicrosoft.com::66d8512a-8ddf-40e0-bce7-ad06085cc67f" providerId="AD" clId="Web-{70E74FA0-F453-C762-4D51-1FE265C3D782}" dt="2024-12-03T12:36:20.991" v="746" actId="20577"/>
          <ac:spMkLst>
            <pc:docMk/>
            <pc:sldMk cId="892351013" sldId="288"/>
            <ac:spMk id="3" creationId="{0BC567B6-B466-F20A-4422-B51AB92C751E}"/>
          </ac:spMkLst>
        </pc:spChg>
        <pc:spChg chg="mod">
          <ac:chgData name="epo_38" userId="S::epo_38_jogroup.eu#ext#@dobasi.onmicrosoft.com::66d8512a-8ddf-40e0-bce7-ad06085cc67f" providerId="AD" clId="Web-{70E74FA0-F453-C762-4D51-1FE265C3D782}" dt="2024-12-03T12:36:29.851" v="749" actId="1076"/>
          <ac:spMkLst>
            <pc:docMk/>
            <pc:sldMk cId="892351013" sldId="288"/>
            <ac:spMk id="4" creationId="{821BC623-86DD-5959-8310-7C4E781A7114}"/>
          </ac:spMkLst>
        </pc:spChg>
      </pc:sldChg>
      <pc:sldChg chg="modSp">
        <pc:chgData name="epo_38" userId="S::epo_38_jogroup.eu#ext#@dobasi.onmicrosoft.com::66d8512a-8ddf-40e0-bce7-ad06085cc67f" providerId="AD" clId="Web-{70E74FA0-F453-C762-4D51-1FE265C3D782}" dt="2024-12-03T12:36:11.162" v="744" actId="14100"/>
        <pc:sldMkLst>
          <pc:docMk/>
          <pc:sldMk cId="3178659052" sldId="289"/>
        </pc:sldMkLst>
        <pc:spChg chg="mod">
          <ac:chgData name="epo_38" userId="S::epo_38_jogroup.eu#ext#@dobasi.onmicrosoft.com::66d8512a-8ddf-40e0-bce7-ad06085cc67f" providerId="AD" clId="Web-{70E74FA0-F453-C762-4D51-1FE265C3D782}" dt="2024-12-03T12:35:59.912" v="742" actId="14100"/>
          <ac:spMkLst>
            <pc:docMk/>
            <pc:sldMk cId="3178659052" sldId="289"/>
            <ac:spMk id="3" creationId="{0BC567B6-B466-F20A-4422-B51AB92C751E}"/>
          </ac:spMkLst>
        </pc:spChg>
        <pc:spChg chg="mod">
          <ac:chgData name="epo_38" userId="S::epo_38_jogroup.eu#ext#@dobasi.onmicrosoft.com::66d8512a-8ddf-40e0-bce7-ad06085cc67f" providerId="AD" clId="Web-{70E74FA0-F453-C762-4D51-1FE265C3D782}" dt="2024-12-03T12:36:11.162" v="744" actId="14100"/>
          <ac:spMkLst>
            <pc:docMk/>
            <pc:sldMk cId="3178659052" sldId="289"/>
            <ac:spMk id="4" creationId="{821BC623-86DD-5959-8310-7C4E781A7114}"/>
          </ac:spMkLst>
        </pc:spChg>
      </pc:sldChg>
      <pc:sldChg chg="modSp">
        <pc:chgData name="epo_38" userId="S::epo_38_jogroup.eu#ext#@dobasi.onmicrosoft.com::66d8512a-8ddf-40e0-bce7-ad06085cc67f" providerId="AD" clId="Web-{70E74FA0-F453-C762-4D51-1FE265C3D782}" dt="2024-12-03T12:34:02.689" v="717" actId="14100"/>
        <pc:sldMkLst>
          <pc:docMk/>
          <pc:sldMk cId="430438383" sldId="291"/>
        </pc:sldMkLst>
      </pc:sldChg>
      <pc:sldChg chg="modSp">
        <pc:chgData name="epo_38" userId="S::epo_38_jogroup.eu#ext#@dobasi.onmicrosoft.com::66d8512a-8ddf-40e0-bce7-ad06085cc67f" providerId="AD" clId="Web-{70E74FA0-F453-C762-4D51-1FE265C3D782}" dt="2024-12-03T12:33:38.861" v="712" actId="20577"/>
        <pc:sldMkLst>
          <pc:docMk/>
          <pc:sldMk cId="2971977187" sldId="296"/>
        </pc:sldMkLst>
        <pc:spChg chg="mod">
          <ac:chgData name="epo_38" userId="S::epo_38_jogroup.eu#ext#@dobasi.onmicrosoft.com::66d8512a-8ddf-40e0-bce7-ad06085cc67f" providerId="AD" clId="Web-{70E74FA0-F453-C762-4D51-1FE265C3D782}" dt="2024-12-03T12:33:38.861" v="712" actId="20577"/>
          <ac:spMkLst>
            <pc:docMk/>
            <pc:sldMk cId="2971977187" sldId="296"/>
            <ac:spMk id="2" creationId="{D283B45D-2256-5946-5C8E-077C7FE8B118}"/>
          </ac:spMkLst>
        </pc:spChg>
      </pc:sldChg>
      <pc:sldChg chg="modSp">
        <pc:chgData name="epo_38" userId="S::epo_38_jogroup.eu#ext#@dobasi.onmicrosoft.com::66d8512a-8ddf-40e0-bce7-ad06085cc67f" providerId="AD" clId="Web-{70E74FA0-F453-C762-4D51-1FE265C3D782}" dt="2024-12-03T12:33:20.985" v="710" actId="20577"/>
        <pc:sldMkLst>
          <pc:docMk/>
          <pc:sldMk cId="329535975" sldId="298"/>
        </pc:sldMkLst>
        <pc:spChg chg="mod">
          <ac:chgData name="epo_38" userId="S::epo_38_jogroup.eu#ext#@dobasi.onmicrosoft.com::66d8512a-8ddf-40e0-bce7-ad06085cc67f" providerId="AD" clId="Web-{70E74FA0-F453-C762-4D51-1FE265C3D782}" dt="2024-12-03T12:33:20.985" v="710" actId="20577"/>
          <ac:spMkLst>
            <pc:docMk/>
            <pc:sldMk cId="329535975" sldId="298"/>
            <ac:spMk id="4" creationId="{25530E1E-A5D5-4D41-A074-9324029D8900}"/>
          </ac:spMkLst>
        </pc:spChg>
      </pc:sldChg>
      <pc:sldChg chg="modSp">
        <pc:chgData name="epo_38" userId="S::epo_38_jogroup.eu#ext#@dobasi.onmicrosoft.com::66d8512a-8ddf-40e0-bce7-ad06085cc67f" providerId="AD" clId="Web-{70E74FA0-F453-C762-4D51-1FE265C3D782}" dt="2024-12-03T12:30:59.980" v="675" actId="20577"/>
        <pc:sldMkLst>
          <pc:docMk/>
          <pc:sldMk cId="1580078791" sldId="299"/>
        </pc:sldMkLst>
        <pc:spChg chg="mod">
          <ac:chgData name="epo_38" userId="S::epo_38_jogroup.eu#ext#@dobasi.onmicrosoft.com::66d8512a-8ddf-40e0-bce7-ad06085cc67f" providerId="AD" clId="Web-{70E74FA0-F453-C762-4D51-1FE265C3D782}" dt="2024-12-03T12:30:59.980" v="675" actId="20577"/>
          <ac:spMkLst>
            <pc:docMk/>
            <pc:sldMk cId="1580078791" sldId="299"/>
            <ac:spMk id="3" creationId="{DB24CFCA-BF07-305C-DE4C-C3DD795BF6BF}"/>
          </ac:spMkLst>
        </pc:spChg>
      </pc:sldChg>
      <pc:sldChg chg="modSp">
        <pc:chgData name="epo_38" userId="S::epo_38_jogroup.eu#ext#@dobasi.onmicrosoft.com::66d8512a-8ddf-40e0-bce7-ad06085cc67f" providerId="AD" clId="Web-{70E74FA0-F453-C762-4D51-1FE265C3D782}" dt="2024-12-03T12:37:06.149" v="758" actId="20577"/>
        <pc:sldMkLst>
          <pc:docMk/>
          <pc:sldMk cId="3739727004" sldId="300"/>
        </pc:sldMkLst>
      </pc:sldChg>
      <pc:sldChg chg="modSp">
        <pc:chgData name="epo_38" userId="S::epo_38_jogroup.eu#ext#@dobasi.onmicrosoft.com::66d8512a-8ddf-40e0-bce7-ad06085cc67f" providerId="AD" clId="Web-{70E74FA0-F453-C762-4D51-1FE265C3D782}" dt="2024-12-03T12:37:34.071" v="764" actId="20577"/>
        <pc:sldMkLst>
          <pc:docMk/>
          <pc:sldMk cId="1931604440" sldId="301"/>
        </pc:sldMkLst>
        <pc:spChg chg="mod">
          <ac:chgData name="epo_38" userId="S::epo_38_jogroup.eu#ext#@dobasi.onmicrosoft.com::66d8512a-8ddf-40e0-bce7-ad06085cc67f" providerId="AD" clId="Web-{70E74FA0-F453-C762-4D51-1FE265C3D782}" dt="2024-12-03T12:37:28.618" v="763" actId="20577"/>
          <ac:spMkLst>
            <pc:docMk/>
            <pc:sldMk cId="1931604440" sldId="301"/>
            <ac:spMk id="3" creationId="{146C5554-E90D-4AD3-7C9A-D7FB23712D9B}"/>
          </ac:spMkLst>
        </pc:spChg>
        <pc:spChg chg="mod">
          <ac:chgData name="epo_38" userId="S::epo_38_jogroup.eu#ext#@dobasi.onmicrosoft.com::66d8512a-8ddf-40e0-bce7-ad06085cc67f" providerId="AD" clId="Web-{70E74FA0-F453-C762-4D51-1FE265C3D782}" dt="2024-12-03T12:37:34.071" v="764" actId="20577"/>
          <ac:spMkLst>
            <pc:docMk/>
            <pc:sldMk cId="1931604440" sldId="301"/>
            <ac:spMk id="4" creationId="{150E2B44-05FF-6881-7F64-3864A90BF62C}"/>
          </ac:spMkLst>
        </pc:spChg>
      </pc:sldChg>
      <pc:sldChg chg="modSp">
        <pc:chgData name="epo_38" userId="S::epo_38_jogroup.eu#ext#@dobasi.onmicrosoft.com::66d8512a-8ddf-40e0-bce7-ad06085cc67f" providerId="AD" clId="Web-{70E74FA0-F453-C762-4D51-1FE265C3D782}" dt="2024-12-03T12:36:45.445" v="752" actId="20577"/>
        <pc:sldMkLst>
          <pc:docMk/>
          <pc:sldMk cId="971097522" sldId="304"/>
        </pc:sldMkLst>
        <pc:spChg chg="mod">
          <ac:chgData name="epo_38" userId="S::epo_38_jogroup.eu#ext#@dobasi.onmicrosoft.com::66d8512a-8ddf-40e0-bce7-ad06085cc67f" providerId="AD" clId="Web-{70E74FA0-F453-C762-4D51-1FE265C3D782}" dt="2024-12-03T12:36:45.445" v="752" actId="20577"/>
          <ac:spMkLst>
            <pc:docMk/>
            <pc:sldMk cId="971097522" sldId="304"/>
            <ac:spMk id="3" creationId="{15DBB52E-C0AF-9DE3-D35A-39EB4901D12A}"/>
          </ac:spMkLst>
        </pc:spChg>
      </pc:sldChg>
      <pc:sldChg chg="modSp">
        <pc:chgData name="epo_38" userId="S::epo_38_jogroup.eu#ext#@dobasi.onmicrosoft.com::66d8512a-8ddf-40e0-bce7-ad06085cc67f" providerId="AD" clId="Web-{70E74FA0-F453-C762-4D51-1FE265C3D782}" dt="2024-12-03T12:34:14.127" v="719" actId="20577"/>
        <pc:sldMkLst>
          <pc:docMk/>
          <pc:sldMk cId="4122332720" sldId="305"/>
        </pc:sldMkLst>
        <pc:spChg chg="mod">
          <ac:chgData name="epo_38" userId="S::epo_38_jogroup.eu#ext#@dobasi.onmicrosoft.com::66d8512a-8ddf-40e0-bce7-ad06085cc67f" providerId="AD" clId="Web-{70E74FA0-F453-C762-4D51-1FE265C3D782}" dt="2024-12-03T12:34:14.127" v="719" actId="20577"/>
          <ac:spMkLst>
            <pc:docMk/>
            <pc:sldMk cId="4122332720" sldId="305"/>
            <ac:spMk id="3" creationId="{15DBB52E-C0AF-9DE3-D35A-39EB4901D12A}"/>
          </ac:spMkLst>
        </pc:spChg>
      </pc:sldChg>
      <pc:sldChg chg="addSp delSp modSp new">
        <pc:chgData name="epo_38" userId="S::epo_38_jogroup.eu#ext#@dobasi.onmicrosoft.com::66d8512a-8ddf-40e0-bce7-ad06085cc67f" providerId="AD" clId="Web-{70E74FA0-F453-C762-4D51-1FE265C3D782}" dt="2024-12-03T12:29:50.494" v="659" actId="1076"/>
        <pc:sldMkLst>
          <pc:docMk/>
          <pc:sldMk cId="942325739" sldId="306"/>
        </pc:sldMkLst>
        <pc:spChg chg="mod">
          <ac:chgData name="epo_38" userId="S::epo_38_jogroup.eu#ext#@dobasi.onmicrosoft.com::66d8512a-8ddf-40e0-bce7-ad06085cc67f" providerId="AD" clId="Web-{70E74FA0-F453-C762-4D51-1FE265C3D782}" dt="2024-12-03T11:59:50.481" v="213" actId="1076"/>
          <ac:spMkLst>
            <pc:docMk/>
            <pc:sldMk cId="942325739" sldId="306"/>
            <ac:spMk id="2" creationId="{2D6C4247-4773-6339-F2C2-D7349115063C}"/>
          </ac:spMkLst>
        </pc:spChg>
        <pc:spChg chg="mod">
          <ac:chgData name="epo_38" userId="S::epo_38_jogroup.eu#ext#@dobasi.onmicrosoft.com::66d8512a-8ddf-40e0-bce7-ad06085cc67f" providerId="AD" clId="Web-{70E74FA0-F453-C762-4D51-1FE265C3D782}" dt="2024-12-03T12:29:25.727" v="656" actId="20577"/>
          <ac:spMkLst>
            <pc:docMk/>
            <pc:sldMk cId="942325739" sldId="306"/>
            <ac:spMk id="3" creationId="{8F02444F-729F-EF13-4D67-887CA984398E}"/>
          </ac:spMkLst>
        </pc:spChg>
        <pc:spChg chg="add mod">
          <ac:chgData name="epo_38" userId="S::epo_38_jogroup.eu#ext#@dobasi.onmicrosoft.com::66d8512a-8ddf-40e0-bce7-ad06085cc67f" providerId="AD" clId="Web-{70E74FA0-F453-C762-4D51-1FE265C3D782}" dt="2024-12-03T12:29:30.821" v="658" actId="20577"/>
          <ac:spMkLst>
            <pc:docMk/>
            <pc:sldMk cId="942325739" sldId="306"/>
            <ac:spMk id="6" creationId="{248FCF38-A0FE-1C14-5AB1-DDBCE4E9C8C7}"/>
          </ac:spMkLst>
        </pc:spChg>
        <pc:spChg chg="add mod">
          <ac:chgData name="epo_38" userId="S::epo_38_jogroup.eu#ext#@dobasi.onmicrosoft.com::66d8512a-8ddf-40e0-bce7-ad06085cc67f" providerId="AD" clId="Web-{70E74FA0-F453-C762-4D51-1FE265C3D782}" dt="2024-12-03T12:29:50.494" v="659" actId="1076"/>
          <ac:spMkLst>
            <pc:docMk/>
            <pc:sldMk cId="942325739" sldId="306"/>
            <ac:spMk id="7" creationId="{729974A0-BA03-C80C-2735-3F48900A46DF}"/>
          </ac:spMkLst>
        </pc:spChg>
        <pc:picChg chg="add mod">
          <ac:chgData name="epo_38" userId="S::epo_38_jogroup.eu#ext#@dobasi.onmicrosoft.com::66d8512a-8ddf-40e0-bce7-ad06085cc67f" providerId="AD" clId="Web-{70E74FA0-F453-C762-4D51-1FE265C3D782}" dt="2024-12-03T11:58:38.120" v="206" actId="1076"/>
          <ac:picMkLst>
            <pc:docMk/>
            <pc:sldMk cId="942325739" sldId="306"/>
            <ac:picMk id="4" creationId="{90777216-FF1D-BEA2-0D5B-C2383654CE6C}"/>
          </ac:picMkLst>
        </pc:picChg>
        <pc:picChg chg="add mod ord">
          <ac:chgData name="epo_38" userId="S::epo_38_jogroup.eu#ext#@dobasi.onmicrosoft.com::66d8512a-8ddf-40e0-bce7-ad06085cc67f" providerId="AD" clId="Web-{70E74FA0-F453-C762-4D51-1FE265C3D782}" dt="2024-12-03T12:03:14.957" v="249" actId="1076"/>
          <ac:picMkLst>
            <pc:docMk/>
            <pc:sldMk cId="942325739" sldId="306"/>
            <ac:picMk id="9" creationId="{EF663F67-3D12-9B12-1B6F-11A4893BC627}"/>
          </ac:picMkLst>
        </pc:picChg>
        <pc:picChg chg="add mod">
          <ac:chgData name="epo_38" userId="S::epo_38_jogroup.eu#ext#@dobasi.onmicrosoft.com::66d8512a-8ddf-40e0-bce7-ad06085cc67f" providerId="AD" clId="Web-{70E74FA0-F453-C762-4D51-1FE265C3D782}" dt="2024-12-03T12:03:12.566" v="248" actId="1076"/>
          <ac:picMkLst>
            <pc:docMk/>
            <pc:sldMk cId="942325739" sldId="306"/>
            <ac:picMk id="10" creationId="{D453CD83-9BF9-C1B5-E156-349ACBE7EDDE}"/>
          </ac:picMkLst>
        </pc:picChg>
        <pc:picChg chg="add mod">
          <ac:chgData name="epo_38" userId="S::epo_38_jogroup.eu#ext#@dobasi.onmicrosoft.com::66d8512a-8ddf-40e0-bce7-ad06085cc67f" providerId="AD" clId="Web-{70E74FA0-F453-C762-4D51-1FE265C3D782}" dt="2024-12-03T12:03:11.222" v="247" actId="1076"/>
          <ac:picMkLst>
            <pc:docMk/>
            <pc:sldMk cId="942325739" sldId="306"/>
            <ac:picMk id="11" creationId="{39E0BA43-5139-2640-4A29-A665D3950332}"/>
          </ac:picMkLst>
        </pc:picChg>
      </pc:sldChg>
      <pc:sldChg chg="addSp modSp new">
        <pc:chgData name="epo_38" userId="S::epo_38_jogroup.eu#ext#@dobasi.onmicrosoft.com::66d8512a-8ddf-40e0-bce7-ad06085cc67f" providerId="AD" clId="Web-{70E74FA0-F453-C762-4D51-1FE265C3D782}" dt="2024-12-03T12:27:55.287" v="646" actId="20577"/>
        <pc:sldMkLst>
          <pc:docMk/>
          <pc:sldMk cId="2815572369" sldId="307"/>
        </pc:sldMkLst>
        <pc:spChg chg="mod">
          <ac:chgData name="epo_38" userId="S::epo_38_jogroup.eu#ext#@dobasi.onmicrosoft.com::66d8512a-8ddf-40e0-bce7-ad06085cc67f" providerId="AD" clId="Web-{70E74FA0-F453-C762-4D51-1FE265C3D782}" dt="2024-12-03T12:27:23.583" v="643" actId="20577"/>
          <ac:spMkLst>
            <pc:docMk/>
            <pc:sldMk cId="2815572369" sldId="307"/>
            <ac:spMk id="2" creationId="{E07C2BFF-F57F-CAE4-893F-CF9C4EE2A89B}"/>
          </ac:spMkLst>
        </pc:spChg>
        <pc:spChg chg="mod">
          <ac:chgData name="epo_38" userId="S::epo_38_jogroup.eu#ext#@dobasi.onmicrosoft.com::66d8512a-8ddf-40e0-bce7-ad06085cc67f" providerId="AD" clId="Web-{70E74FA0-F453-C762-4D51-1FE265C3D782}" dt="2024-12-03T12:27:55.287" v="646" actId="20577"/>
          <ac:spMkLst>
            <pc:docMk/>
            <pc:sldMk cId="2815572369" sldId="307"/>
            <ac:spMk id="3" creationId="{492D77B2-98A5-B3E2-7D84-6839DC92E2A0}"/>
          </ac:spMkLst>
        </pc:spChg>
        <pc:spChg chg="add mod">
          <ac:chgData name="epo_38" userId="S::epo_38_jogroup.eu#ext#@dobasi.onmicrosoft.com::66d8512a-8ddf-40e0-bce7-ad06085cc67f" providerId="AD" clId="Web-{70E74FA0-F453-C762-4D51-1FE265C3D782}" dt="2024-12-03T12:27:04.691" v="639" actId="1076"/>
          <ac:spMkLst>
            <pc:docMk/>
            <pc:sldMk cId="2815572369" sldId="307"/>
            <ac:spMk id="5" creationId="{BA7BE4AE-4EBA-6853-155E-F7D825A742F9}"/>
          </ac:spMkLst>
        </pc:spChg>
        <pc:picChg chg="add mod">
          <ac:chgData name="epo_38" userId="S::epo_38_jogroup.eu#ext#@dobasi.onmicrosoft.com::66d8512a-8ddf-40e0-bce7-ad06085cc67f" providerId="AD" clId="Web-{70E74FA0-F453-C762-4D51-1FE265C3D782}" dt="2024-12-03T12:23:13.496" v="522" actId="1076"/>
          <ac:picMkLst>
            <pc:docMk/>
            <pc:sldMk cId="2815572369" sldId="307"/>
            <ac:picMk id="4" creationId="{E8C8B8CC-86E5-CF33-156E-B2E26702ADDD}"/>
          </ac:picMkLst>
        </pc:picChg>
      </pc:sldChg>
    </pc:docChg>
  </pc:docChgLst>
  <pc:docChgLst>
    <pc:chgData name="Martina Plantak, DOBA" userId="S::martina.plantak@doba.si::de674679-c024-4d92-9c12-6923d982c1a5" providerId="AD" clId="Web-{5D8D71D1-B3FA-AAE1-4D04-73D5D6E98F3A}"/>
    <pc:docChg chg="modSld">
      <pc:chgData name="Martina Plantak, DOBA" userId="S::martina.plantak@doba.si::de674679-c024-4d92-9c12-6923d982c1a5" providerId="AD" clId="Web-{5D8D71D1-B3FA-AAE1-4D04-73D5D6E98F3A}" dt="2024-12-19T09:11:32.548" v="94" actId="20577"/>
      <pc:docMkLst>
        <pc:docMk/>
      </pc:docMkLst>
      <pc:sldChg chg="modSp">
        <pc:chgData name="Martina Plantak, DOBA" userId="S::martina.plantak@doba.si::de674679-c024-4d92-9c12-6923d982c1a5" providerId="AD" clId="Web-{5D8D71D1-B3FA-AAE1-4D04-73D5D6E98F3A}" dt="2024-12-19T09:04:44.038" v="1" actId="20577"/>
        <pc:sldMkLst>
          <pc:docMk/>
          <pc:sldMk cId="1156234365" sldId="280"/>
        </pc:sldMkLst>
        <pc:spChg chg="mod">
          <ac:chgData name="Martina Plantak, DOBA" userId="S::martina.plantak@doba.si::de674679-c024-4d92-9c12-6923d982c1a5" providerId="AD" clId="Web-{5D8D71D1-B3FA-AAE1-4D04-73D5D6E98F3A}" dt="2024-12-19T09:04:44.038" v="1" actId="20577"/>
          <ac:spMkLst>
            <pc:docMk/>
            <pc:sldMk cId="1156234365" sldId="280"/>
            <ac:spMk id="8" creationId="{B8F708FA-81C4-FE4F-D835-48EF394AB05B}"/>
          </ac:spMkLst>
        </pc:spChg>
      </pc:sldChg>
      <pc:sldChg chg="modSp">
        <pc:chgData name="Martina Plantak, DOBA" userId="S::martina.plantak@doba.si::de674679-c024-4d92-9c12-6923d982c1a5" providerId="AD" clId="Web-{5D8D71D1-B3FA-AAE1-4D04-73D5D6E98F3A}" dt="2024-12-19T09:04:57.789" v="5" actId="20577"/>
        <pc:sldMkLst>
          <pc:docMk/>
          <pc:sldMk cId="4099155935" sldId="284"/>
        </pc:sldMkLst>
        <pc:spChg chg="mod">
          <ac:chgData name="Martina Plantak, DOBA" userId="S::martina.plantak@doba.si::de674679-c024-4d92-9c12-6923d982c1a5" providerId="AD" clId="Web-{5D8D71D1-B3FA-AAE1-4D04-73D5D6E98F3A}" dt="2024-12-19T09:04:57.789" v="5" actId="20577"/>
          <ac:spMkLst>
            <pc:docMk/>
            <pc:sldMk cId="4099155935" sldId="284"/>
            <ac:spMk id="2" creationId="{A8E83E1C-5DC7-3619-EF34-D6846E100DED}"/>
          </ac:spMkLst>
        </pc:spChg>
        <pc:spChg chg="mod">
          <ac:chgData name="Martina Plantak, DOBA" userId="S::martina.plantak@doba.si::de674679-c024-4d92-9c12-6923d982c1a5" providerId="AD" clId="Web-{5D8D71D1-B3FA-AAE1-4D04-73D5D6E98F3A}" dt="2024-12-19T09:04:54.820" v="4" actId="20577"/>
          <ac:spMkLst>
            <pc:docMk/>
            <pc:sldMk cId="4099155935" sldId="284"/>
            <ac:spMk id="4" creationId="{FC794028-7497-9DD9-5EBD-45CE27EDAD6A}"/>
          </ac:spMkLst>
        </pc:spChg>
      </pc:sldChg>
      <pc:sldChg chg="modSp">
        <pc:chgData name="Martina Plantak, DOBA" userId="S::martina.plantak@doba.si::de674679-c024-4d92-9c12-6923d982c1a5" providerId="AD" clId="Web-{5D8D71D1-B3FA-AAE1-4D04-73D5D6E98F3A}" dt="2024-12-19T09:05:10.180" v="10" actId="20577"/>
        <pc:sldMkLst>
          <pc:docMk/>
          <pc:sldMk cId="1237435826" sldId="285"/>
        </pc:sldMkLst>
        <pc:spChg chg="mod">
          <ac:chgData name="Martina Plantak, DOBA" userId="S::martina.plantak@doba.si::de674679-c024-4d92-9c12-6923d982c1a5" providerId="AD" clId="Web-{5D8D71D1-B3FA-AAE1-4D04-73D5D6E98F3A}" dt="2024-12-19T09:05:03.461" v="7" actId="20577"/>
          <ac:spMkLst>
            <pc:docMk/>
            <pc:sldMk cId="1237435826" sldId="285"/>
            <ac:spMk id="4" creationId="{6801553B-E956-8294-B8F0-A15F0EA2A240}"/>
          </ac:spMkLst>
        </pc:spChg>
        <pc:spChg chg="mod">
          <ac:chgData name="Martina Plantak, DOBA" userId="S::martina.plantak@doba.si::de674679-c024-4d92-9c12-6923d982c1a5" providerId="AD" clId="Web-{5D8D71D1-B3FA-AAE1-4D04-73D5D6E98F3A}" dt="2024-12-19T09:05:10.180" v="10" actId="20577"/>
          <ac:spMkLst>
            <pc:docMk/>
            <pc:sldMk cId="1237435826" sldId="285"/>
            <ac:spMk id="9" creationId="{A02C3D30-8CB7-3A14-D606-79033763FEAF}"/>
          </ac:spMkLst>
        </pc:spChg>
      </pc:sldChg>
      <pc:sldChg chg="modSp">
        <pc:chgData name="Martina Plantak, DOBA" userId="S::martina.plantak@doba.si::de674679-c024-4d92-9c12-6923d982c1a5" providerId="AD" clId="Web-{5D8D71D1-B3FA-AAE1-4D04-73D5D6E98F3A}" dt="2024-12-19T09:05:20.352" v="15" actId="20577"/>
        <pc:sldMkLst>
          <pc:docMk/>
          <pc:sldMk cId="2313180002" sldId="286"/>
        </pc:sldMkLst>
        <pc:spChg chg="mod">
          <ac:chgData name="Martina Plantak, DOBA" userId="S::martina.plantak@doba.si::de674679-c024-4d92-9c12-6923d982c1a5" providerId="AD" clId="Web-{5D8D71D1-B3FA-AAE1-4D04-73D5D6E98F3A}" dt="2024-12-19T09:05:18.071" v="13" actId="20577"/>
          <ac:spMkLst>
            <pc:docMk/>
            <pc:sldMk cId="2313180002" sldId="286"/>
            <ac:spMk id="7" creationId="{57BC71A9-DD05-0B92-97FC-4D3181B148DC}"/>
          </ac:spMkLst>
        </pc:spChg>
        <pc:spChg chg="mod">
          <ac:chgData name="Martina Plantak, DOBA" userId="S::martina.plantak@doba.si::de674679-c024-4d92-9c12-6923d982c1a5" providerId="AD" clId="Web-{5D8D71D1-B3FA-AAE1-4D04-73D5D6E98F3A}" dt="2024-12-19T09:05:20.352" v="15" actId="20577"/>
          <ac:spMkLst>
            <pc:docMk/>
            <pc:sldMk cId="2313180002" sldId="286"/>
            <ac:spMk id="10" creationId="{720E7D76-585C-F9EA-363E-62EA2C2C34ED}"/>
          </ac:spMkLst>
        </pc:spChg>
      </pc:sldChg>
      <pc:sldChg chg="modSp">
        <pc:chgData name="Martina Plantak, DOBA" userId="S::martina.plantak@doba.si::de674679-c024-4d92-9c12-6923d982c1a5" providerId="AD" clId="Web-{5D8D71D1-B3FA-AAE1-4D04-73D5D6E98F3A}" dt="2024-12-19T09:05:31.227" v="20" actId="20577"/>
        <pc:sldMkLst>
          <pc:docMk/>
          <pc:sldMk cId="414415370" sldId="287"/>
        </pc:sldMkLst>
        <pc:spChg chg="mod">
          <ac:chgData name="Martina Plantak, DOBA" userId="S::martina.plantak@doba.si::de674679-c024-4d92-9c12-6923d982c1a5" providerId="AD" clId="Web-{5D8D71D1-B3FA-AAE1-4D04-73D5D6E98F3A}" dt="2024-12-19T09:05:28.883" v="18" actId="20577"/>
          <ac:spMkLst>
            <pc:docMk/>
            <pc:sldMk cId="414415370" sldId="287"/>
            <ac:spMk id="2" creationId="{016F9354-1B6A-6FBE-1ED2-675040496A2F}"/>
          </ac:spMkLst>
        </pc:spChg>
        <pc:spChg chg="mod">
          <ac:chgData name="Martina Plantak, DOBA" userId="S::martina.plantak@doba.si::de674679-c024-4d92-9c12-6923d982c1a5" providerId="AD" clId="Web-{5D8D71D1-B3FA-AAE1-4D04-73D5D6E98F3A}" dt="2024-12-19T09:05:31.227" v="20" actId="20577"/>
          <ac:spMkLst>
            <pc:docMk/>
            <pc:sldMk cId="414415370" sldId="287"/>
            <ac:spMk id="4" creationId="{CD4630FF-2D3C-16E3-7E7F-C3B9FBD6A68E}"/>
          </ac:spMkLst>
        </pc:spChg>
      </pc:sldChg>
      <pc:sldChg chg="modSp">
        <pc:chgData name="Martina Plantak, DOBA" userId="S::martina.plantak@doba.si::de674679-c024-4d92-9c12-6923d982c1a5" providerId="AD" clId="Web-{5D8D71D1-B3FA-AAE1-4D04-73D5D6E98F3A}" dt="2024-12-19T09:06:32.213" v="33" actId="14100"/>
        <pc:sldMkLst>
          <pc:docMk/>
          <pc:sldMk cId="4096032767" sldId="293"/>
        </pc:sldMkLst>
        <pc:spChg chg="mod">
          <ac:chgData name="Martina Plantak, DOBA" userId="S::martina.plantak@doba.si::de674679-c024-4d92-9c12-6923d982c1a5" providerId="AD" clId="Web-{5D8D71D1-B3FA-AAE1-4D04-73D5D6E98F3A}" dt="2024-12-19T09:06:32.213" v="33" actId="14100"/>
          <ac:spMkLst>
            <pc:docMk/>
            <pc:sldMk cId="4096032767" sldId="293"/>
            <ac:spMk id="2" creationId="{0DDFEBE8-A499-F936-6376-1D4F450F9CD5}"/>
          </ac:spMkLst>
        </pc:spChg>
      </pc:sldChg>
      <pc:sldChg chg="modSp">
        <pc:chgData name="Martina Plantak, DOBA" userId="S::martina.plantak@doba.si::de674679-c024-4d92-9c12-6923d982c1a5" providerId="AD" clId="Web-{5D8D71D1-B3FA-AAE1-4D04-73D5D6E98F3A}" dt="2024-12-19T09:06:46.041" v="40" actId="14100"/>
        <pc:sldMkLst>
          <pc:docMk/>
          <pc:sldMk cId="1971236100" sldId="294"/>
        </pc:sldMkLst>
        <pc:spChg chg="mod">
          <ac:chgData name="Martina Plantak, DOBA" userId="S::martina.plantak@doba.si::de674679-c024-4d92-9c12-6923d982c1a5" providerId="AD" clId="Web-{5D8D71D1-B3FA-AAE1-4D04-73D5D6E98F3A}" dt="2024-12-19T09:06:46.041" v="40" actId="14100"/>
          <ac:spMkLst>
            <pc:docMk/>
            <pc:sldMk cId="1971236100" sldId="294"/>
            <ac:spMk id="2" creationId="{E954AB96-0983-5464-7920-65EF0FEF5765}"/>
          </ac:spMkLst>
        </pc:spChg>
      </pc:sldChg>
      <pc:sldChg chg="modSp">
        <pc:chgData name="Martina Plantak, DOBA" userId="S::martina.plantak@doba.si::de674679-c024-4d92-9c12-6923d982c1a5" providerId="AD" clId="Web-{5D8D71D1-B3FA-AAE1-4D04-73D5D6E98F3A}" dt="2024-12-19T09:06:55.792" v="46" actId="14100"/>
        <pc:sldMkLst>
          <pc:docMk/>
          <pc:sldMk cId="820975263" sldId="297"/>
        </pc:sldMkLst>
        <pc:spChg chg="mod">
          <ac:chgData name="Martina Plantak, DOBA" userId="S::martina.plantak@doba.si::de674679-c024-4d92-9c12-6923d982c1a5" providerId="AD" clId="Web-{5D8D71D1-B3FA-AAE1-4D04-73D5D6E98F3A}" dt="2024-12-19T09:06:55.792" v="46" actId="14100"/>
          <ac:spMkLst>
            <pc:docMk/>
            <pc:sldMk cId="820975263" sldId="297"/>
            <ac:spMk id="4" creationId="{25530E1E-A5D5-4D41-A074-9324029D8900}"/>
          </ac:spMkLst>
        </pc:spChg>
      </pc:sldChg>
      <pc:sldChg chg="modSp">
        <pc:chgData name="Martina Plantak, DOBA" userId="S::martina.plantak@doba.si::de674679-c024-4d92-9c12-6923d982c1a5" providerId="AD" clId="Web-{5D8D71D1-B3FA-AAE1-4D04-73D5D6E98F3A}" dt="2024-12-19T09:07:15.511" v="53" actId="1076"/>
        <pc:sldMkLst>
          <pc:docMk/>
          <pc:sldMk cId="329535975" sldId="298"/>
        </pc:sldMkLst>
        <pc:spChg chg="mod">
          <ac:chgData name="Martina Plantak, DOBA" userId="S::martina.plantak@doba.si::de674679-c024-4d92-9c12-6923d982c1a5" providerId="AD" clId="Web-{5D8D71D1-B3FA-AAE1-4D04-73D5D6E98F3A}" dt="2024-12-19T09:07:15.511" v="53" actId="1076"/>
          <ac:spMkLst>
            <pc:docMk/>
            <pc:sldMk cId="329535975" sldId="298"/>
            <ac:spMk id="3" creationId="{D5408051-E7AB-E6B9-1664-6DF39D054986}"/>
          </ac:spMkLst>
        </pc:spChg>
        <pc:spChg chg="mod">
          <ac:chgData name="Martina Plantak, DOBA" userId="S::martina.plantak@doba.si::de674679-c024-4d92-9c12-6923d982c1a5" providerId="AD" clId="Web-{5D8D71D1-B3FA-AAE1-4D04-73D5D6E98F3A}" dt="2024-12-19T09:07:06.682" v="50" actId="20577"/>
          <ac:spMkLst>
            <pc:docMk/>
            <pc:sldMk cId="329535975" sldId="298"/>
            <ac:spMk id="4" creationId="{25530E1E-A5D5-4D41-A074-9324029D8900}"/>
          </ac:spMkLst>
        </pc:spChg>
        <pc:picChg chg="mod">
          <ac:chgData name="Martina Plantak, DOBA" userId="S::martina.plantak@doba.si::de674679-c024-4d92-9c12-6923d982c1a5" providerId="AD" clId="Web-{5D8D71D1-B3FA-AAE1-4D04-73D5D6E98F3A}" dt="2024-12-19T09:07:10.620" v="52" actId="1076"/>
          <ac:picMkLst>
            <pc:docMk/>
            <pc:sldMk cId="329535975" sldId="298"/>
            <ac:picMk id="2" creationId="{C323EC4E-43A0-DE0A-6016-8D36F9CF4C19}"/>
          </ac:picMkLst>
        </pc:picChg>
      </pc:sldChg>
      <pc:sldChg chg="modSp">
        <pc:chgData name="Martina Plantak, DOBA" userId="S::martina.plantak@doba.si::de674679-c024-4d92-9c12-6923d982c1a5" providerId="AD" clId="Web-{5D8D71D1-B3FA-AAE1-4D04-73D5D6E98F3A}" dt="2024-12-19T09:04:32.507" v="0" actId="20577"/>
        <pc:sldMkLst>
          <pc:docMk/>
          <pc:sldMk cId="3739727004" sldId="300"/>
        </pc:sldMkLst>
        <pc:spChg chg="mod">
          <ac:chgData name="Martina Plantak, DOBA" userId="S::martina.plantak@doba.si::de674679-c024-4d92-9c12-6923d982c1a5" providerId="AD" clId="Web-{5D8D71D1-B3FA-AAE1-4D04-73D5D6E98F3A}" dt="2024-12-19T09:04:32.507" v="0" actId="20577"/>
          <ac:spMkLst>
            <pc:docMk/>
            <pc:sldMk cId="3739727004" sldId="300"/>
            <ac:spMk id="2" creationId="{89D02B57-F12E-FDA4-4065-D6EB0AC77CAE}"/>
          </ac:spMkLst>
        </pc:spChg>
      </pc:sldChg>
      <pc:sldChg chg="addSp modSp">
        <pc:chgData name="Martina Plantak, DOBA" userId="S::martina.plantak@doba.si::de674679-c024-4d92-9c12-6923d982c1a5" providerId="AD" clId="Web-{5D8D71D1-B3FA-AAE1-4D04-73D5D6E98F3A}" dt="2024-12-19T09:10:49.610" v="82" actId="20577"/>
        <pc:sldMkLst>
          <pc:docMk/>
          <pc:sldMk cId="1742645539" sldId="302"/>
        </pc:sldMkLst>
        <pc:spChg chg="mod">
          <ac:chgData name="Martina Plantak, DOBA" userId="S::martina.plantak@doba.si::de674679-c024-4d92-9c12-6923d982c1a5" providerId="AD" clId="Web-{5D8D71D1-B3FA-AAE1-4D04-73D5D6E98F3A}" dt="2024-12-19T09:10:49.610" v="82" actId="20577"/>
          <ac:spMkLst>
            <pc:docMk/>
            <pc:sldMk cId="1742645539" sldId="302"/>
            <ac:spMk id="5" creationId="{1CEEF4C6-3929-957A-CB83-F56A0C3A7C1E}"/>
          </ac:spMkLst>
        </pc:spChg>
        <pc:spChg chg="add mod">
          <ac:chgData name="Martina Plantak, DOBA" userId="S::martina.plantak@doba.si::de674679-c024-4d92-9c12-6923d982c1a5" providerId="AD" clId="Web-{5D8D71D1-B3FA-AAE1-4D04-73D5D6E98F3A}" dt="2024-12-19T09:09:54.140" v="78" actId="1076"/>
          <ac:spMkLst>
            <pc:docMk/>
            <pc:sldMk cId="1742645539" sldId="302"/>
            <ac:spMk id="6" creationId="{08E1E3F2-8E9F-3D13-2893-AA5E67813EC0}"/>
          </ac:spMkLst>
        </pc:spChg>
        <pc:picChg chg="add mod">
          <ac:chgData name="Martina Plantak, DOBA" userId="S::martina.plantak@doba.si::de674679-c024-4d92-9c12-6923d982c1a5" providerId="AD" clId="Web-{5D8D71D1-B3FA-AAE1-4D04-73D5D6E98F3A}" dt="2024-12-19T09:09:03.966" v="57" actId="1076"/>
          <ac:picMkLst>
            <pc:docMk/>
            <pc:sldMk cId="1742645539" sldId="302"/>
            <ac:picMk id="4" creationId="{48211FA6-5EF5-06B6-2BFC-0CE207447865}"/>
          </ac:picMkLst>
        </pc:picChg>
      </pc:sldChg>
      <pc:sldChg chg="modSp">
        <pc:chgData name="Martina Plantak, DOBA" userId="S::martina.plantak@doba.si::de674679-c024-4d92-9c12-6923d982c1a5" providerId="AD" clId="Web-{5D8D71D1-B3FA-AAE1-4D04-73D5D6E98F3A}" dt="2024-12-19T09:06:05.884" v="26" actId="20577"/>
        <pc:sldMkLst>
          <pc:docMk/>
          <pc:sldMk cId="4122332720" sldId="305"/>
        </pc:sldMkLst>
        <pc:spChg chg="mod">
          <ac:chgData name="Martina Plantak, DOBA" userId="S::martina.plantak@doba.si::de674679-c024-4d92-9c12-6923d982c1a5" providerId="AD" clId="Web-{5D8D71D1-B3FA-AAE1-4D04-73D5D6E98F3A}" dt="2024-12-19T09:06:05.884" v="26" actId="20577"/>
          <ac:spMkLst>
            <pc:docMk/>
            <pc:sldMk cId="4122332720" sldId="305"/>
            <ac:spMk id="3" creationId="{15DBB52E-C0AF-9DE3-D35A-39EB4901D12A}"/>
          </ac:spMkLst>
        </pc:spChg>
      </pc:sldChg>
      <pc:sldChg chg="modSp">
        <pc:chgData name="Martina Plantak, DOBA" userId="S::martina.plantak@doba.si::de674679-c024-4d92-9c12-6923d982c1a5" providerId="AD" clId="Web-{5D8D71D1-B3FA-AAE1-4D04-73D5D6E98F3A}" dt="2024-12-19T09:11:32.548" v="94" actId="20577"/>
        <pc:sldMkLst>
          <pc:docMk/>
          <pc:sldMk cId="3884032397" sldId="311"/>
        </pc:sldMkLst>
        <pc:spChg chg="mod">
          <ac:chgData name="Martina Plantak, DOBA" userId="S::martina.plantak@doba.si::de674679-c024-4d92-9c12-6923d982c1a5" providerId="AD" clId="Web-{5D8D71D1-B3FA-AAE1-4D04-73D5D6E98F3A}" dt="2024-12-19T09:11:32.548" v="94" actId="20577"/>
          <ac:spMkLst>
            <pc:docMk/>
            <pc:sldMk cId="3884032397" sldId="311"/>
            <ac:spMk id="2" creationId="{2E2523D0-8F63-DB9E-7D8B-1F7AFAB4803B}"/>
          </ac:spMkLst>
        </pc:spChg>
      </pc:sldChg>
    </pc:docChg>
  </pc:docChgLst>
  <pc:docChgLst>
    <pc:chgData name="Martina Plantak, DOBA" userId="S::martina.plantak@doba.si::de674679-c024-4d92-9c12-6923d982c1a5" providerId="AD" clId="Web-{8498EE6B-E646-CE35-537E-5EBC52C015DB}"/>
    <pc:docChg chg="modSld">
      <pc:chgData name="Martina Plantak, DOBA" userId="S::martina.plantak@doba.si::de674679-c024-4d92-9c12-6923d982c1a5" providerId="AD" clId="Web-{8498EE6B-E646-CE35-537E-5EBC52C015DB}" dt="2024-11-04T14:48:43.670" v="1" actId="20577"/>
      <pc:docMkLst>
        <pc:docMk/>
      </pc:docMkLst>
      <pc:sldChg chg="modSp">
        <pc:chgData name="Martina Plantak, DOBA" userId="S::martina.plantak@doba.si::de674679-c024-4d92-9c12-6923d982c1a5" providerId="AD" clId="Web-{8498EE6B-E646-CE35-537E-5EBC52C015DB}" dt="2024-11-04T14:48:43.670" v="1" actId="20577"/>
        <pc:sldMkLst>
          <pc:docMk/>
          <pc:sldMk cId="1742645539" sldId="302"/>
        </pc:sldMkLst>
        <pc:spChg chg="mod">
          <ac:chgData name="Martina Plantak, DOBA" userId="S::martina.plantak@doba.si::de674679-c024-4d92-9c12-6923d982c1a5" providerId="AD" clId="Web-{8498EE6B-E646-CE35-537E-5EBC52C015DB}" dt="2024-11-04T14:48:43.670" v="1" actId="20577"/>
          <ac:spMkLst>
            <pc:docMk/>
            <pc:sldMk cId="1742645539" sldId="302"/>
            <ac:spMk id="3" creationId="{EEA42171-5884-FE06-C203-C460957BC41C}"/>
          </ac:spMkLst>
        </pc:spChg>
      </pc:sldChg>
    </pc:docChg>
  </pc:docChgLst>
  <pc:docChgLst>
    <pc:chgData name="Martina Plantak, DOBA" userId="S::martina.plantak@doba.si::de674679-c024-4d92-9c12-6923d982c1a5" providerId="AD" clId="Web-{B75CBB4E-401F-08A1-05DC-4006FF41AABE}"/>
    <pc:docChg chg="modSld">
      <pc:chgData name="Martina Plantak, DOBA" userId="S::martina.plantak@doba.si::de674679-c024-4d92-9c12-6923d982c1a5" providerId="AD" clId="Web-{B75CBB4E-401F-08A1-05DC-4006FF41AABE}" dt="2024-12-18T11:34:36.831" v="6" actId="20577"/>
      <pc:docMkLst>
        <pc:docMk/>
      </pc:docMkLst>
      <pc:sldChg chg="modSp">
        <pc:chgData name="Martina Plantak, DOBA" userId="S::martina.plantak@doba.si::de674679-c024-4d92-9c12-6923d982c1a5" providerId="AD" clId="Web-{B75CBB4E-401F-08A1-05DC-4006FF41AABE}" dt="2024-12-18T11:34:36.831" v="6" actId="20577"/>
        <pc:sldMkLst>
          <pc:docMk/>
          <pc:sldMk cId="1177726443" sldId="257"/>
        </pc:sldMkLst>
        <pc:spChg chg="mod">
          <ac:chgData name="Martina Plantak, DOBA" userId="S::martina.plantak@doba.si::de674679-c024-4d92-9c12-6923d982c1a5" providerId="AD" clId="Web-{B75CBB4E-401F-08A1-05DC-4006FF41AABE}" dt="2024-12-18T11:34:36.831" v="6" actId="20577"/>
          <ac:spMkLst>
            <pc:docMk/>
            <pc:sldMk cId="1177726443" sldId="257"/>
            <ac:spMk id="3" creationId="{8D0089E8-9EEB-047C-855D-C0D6B24BE56F}"/>
          </ac:spMkLst>
        </pc:spChg>
      </pc:sldChg>
    </pc:docChg>
  </pc:docChgLst>
  <pc:docChgLst>
    <pc:chgData name="Mateja Geder, DOBA" userId="S::mateja.geder@doba.si::ccfd40d0-487c-4fcf-87d0-5a1ee1eda87d" providerId="AD" clId="Web-{5A9FE241-D069-49CC-AEC6-2C2A69D69501}"/>
    <pc:docChg chg="modSld">
      <pc:chgData name="Mateja Geder, DOBA" userId="S::mateja.geder@doba.si::ccfd40d0-487c-4fcf-87d0-5a1ee1eda87d" providerId="AD" clId="Web-{5A9FE241-D069-49CC-AEC6-2C2A69D69501}" dt="2024-11-19T16:40:05.529" v="6" actId="20577"/>
      <pc:docMkLst>
        <pc:docMk/>
      </pc:docMkLst>
      <pc:sldChg chg="modSp">
        <pc:chgData name="Mateja Geder, DOBA" userId="S::mateja.geder@doba.si::ccfd40d0-487c-4fcf-87d0-5a1ee1eda87d" providerId="AD" clId="Web-{5A9FE241-D069-49CC-AEC6-2C2A69D69501}" dt="2024-11-19T16:38:40.539" v="2" actId="20577"/>
        <pc:sldMkLst>
          <pc:docMk/>
          <pc:sldMk cId="2591287154" sldId="258"/>
        </pc:sldMkLst>
        <pc:spChg chg="mod">
          <ac:chgData name="Mateja Geder, DOBA" userId="S::mateja.geder@doba.si::ccfd40d0-487c-4fcf-87d0-5a1ee1eda87d" providerId="AD" clId="Web-{5A9FE241-D069-49CC-AEC6-2C2A69D69501}" dt="2024-11-19T16:38:40.539" v="2" actId="20577"/>
          <ac:spMkLst>
            <pc:docMk/>
            <pc:sldMk cId="2591287154" sldId="258"/>
            <ac:spMk id="6" creationId="{0CC214A9-B65D-FDF1-7616-D8081C944C60}"/>
          </ac:spMkLst>
        </pc:spChg>
      </pc:sldChg>
      <pc:sldChg chg="modSp">
        <pc:chgData name="Mateja Geder, DOBA" userId="S::mateja.geder@doba.si::ccfd40d0-487c-4fcf-87d0-5a1ee1eda87d" providerId="AD" clId="Web-{5A9FE241-D069-49CC-AEC6-2C2A69D69501}" dt="2024-11-19T16:39:30.527" v="4" actId="20577"/>
        <pc:sldMkLst>
          <pc:docMk/>
          <pc:sldMk cId="68350863" sldId="281"/>
        </pc:sldMkLst>
        <pc:spChg chg="mod">
          <ac:chgData name="Mateja Geder, DOBA" userId="S::mateja.geder@doba.si::ccfd40d0-487c-4fcf-87d0-5a1ee1eda87d" providerId="AD" clId="Web-{5A9FE241-D069-49CC-AEC6-2C2A69D69501}" dt="2024-11-19T16:39:30.527" v="4" actId="20577"/>
          <ac:spMkLst>
            <pc:docMk/>
            <pc:sldMk cId="68350863" sldId="281"/>
            <ac:spMk id="2" creationId="{A972BB76-5013-1F1B-672B-52DB3B606AB3}"/>
          </ac:spMkLst>
        </pc:spChg>
      </pc:sldChg>
      <pc:sldChg chg="modSp">
        <pc:chgData name="Mateja Geder, DOBA" userId="S::mateja.geder@doba.si::ccfd40d0-487c-4fcf-87d0-5a1ee1eda87d" providerId="AD" clId="Web-{5A9FE241-D069-49CC-AEC6-2C2A69D69501}" dt="2024-11-19T16:40:05.529" v="6" actId="20577"/>
        <pc:sldMkLst>
          <pc:docMk/>
          <pc:sldMk cId="1237435826" sldId="285"/>
        </pc:sldMkLst>
        <pc:spChg chg="mod">
          <ac:chgData name="Mateja Geder, DOBA" userId="S::mateja.geder@doba.si::ccfd40d0-487c-4fcf-87d0-5a1ee1eda87d" providerId="AD" clId="Web-{5A9FE241-D069-49CC-AEC6-2C2A69D69501}" dt="2024-11-19T16:40:05.529" v="6" actId="20577"/>
          <ac:spMkLst>
            <pc:docMk/>
            <pc:sldMk cId="1237435826" sldId="285"/>
            <ac:spMk id="3" creationId="{3231B5ED-03F5-0C53-BCE9-AA9142962C6D}"/>
          </ac:spMkLst>
        </pc:spChg>
      </pc:sldChg>
    </pc:docChg>
  </pc:docChgLst>
  <pc:docChgLst>
    <pc:chgData name="epo_35" userId="S::epo_35_jogroup.eu#ext#@dobasi.onmicrosoft.com::edd5f0fd-77c0-4369-83c5-84439aafe912" providerId="AD" clId="Web-{23853F06-DE5A-E93C-4CE3-0A084F540F7C}"/>
    <pc:docChg chg="addSld">
      <pc:chgData name="epo_35" userId="S::epo_35_jogroup.eu#ext#@dobasi.onmicrosoft.com::edd5f0fd-77c0-4369-83c5-84439aafe912" providerId="AD" clId="Web-{23853F06-DE5A-E93C-4CE3-0A084F540F7C}" dt="2024-10-31T15:48:34.538" v="0"/>
      <pc:docMkLst>
        <pc:docMk/>
      </pc:docMkLst>
    </pc:docChg>
  </pc:docChgLst>
  <pc:docChgLst>
    <pc:chgData name="epo_35" userId="S::epo_35_jogroup.eu#ext#@dobasi.onmicrosoft.com::edd5f0fd-77c0-4369-83c5-84439aafe912" providerId="AD" clId="Web-{7BC2DE31-6442-B979-6739-17B9AC73D3FA}"/>
    <pc:docChg chg="modSld">
      <pc:chgData name="epo_35" userId="S::epo_35_jogroup.eu#ext#@dobasi.onmicrosoft.com::edd5f0fd-77c0-4369-83c5-84439aafe912" providerId="AD" clId="Web-{7BC2DE31-6442-B979-6739-17B9AC73D3FA}" dt="2024-11-07T15:52:51.242" v="0"/>
      <pc:docMkLst>
        <pc:docMk/>
      </pc:docMkLst>
      <pc:sldChg chg="delSp">
        <pc:chgData name="epo_35" userId="S::epo_35_jogroup.eu#ext#@dobasi.onmicrosoft.com::edd5f0fd-77c0-4369-83c5-84439aafe912" providerId="AD" clId="Web-{7BC2DE31-6442-B979-6739-17B9AC73D3FA}" dt="2024-11-07T15:52:51.242" v="0"/>
        <pc:sldMkLst>
          <pc:docMk/>
          <pc:sldMk cId="2949865065" sldId="303"/>
        </pc:sldMkLst>
      </pc:sldChg>
    </pc:docChg>
  </pc:docChgLst>
  <pc:docChgLst>
    <pc:chgData name="epo_38" userId="S::epo_38_jogroup.eu#ext#@dobasi.onmicrosoft.com::66d8512a-8ddf-40e0-bce7-ad06085cc67f" providerId="AD" clId="Web-{FA1646D4-5D43-7328-229C-1473F0131C02}"/>
    <pc:docChg chg="modSld">
      <pc:chgData name="epo_38" userId="S::epo_38_jogroup.eu#ext#@dobasi.onmicrosoft.com::66d8512a-8ddf-40e0-bce7-ad06085cc67f" providerId="AD" clId="Web-{FA1646D4-5D43-7328-229C-1473F0131C02}" dt="2024-11-21T11:19:54.687" v="143" actId="20577"/>
      <pc:docMkLst>
        <pc:docMk/>
      </pc:docMkLst>
      <pc:sldChg chg="modSp">
        <pc:chgData name="epo_38" userId="S::epo_38_jogroup.eu#ext#@dobasi.onmicrosoft.com::66d8512a-8ddf-40e0-bce7-ad06085cc67f" providerId="AD" clId="Web-{FA1646D4-5D43-7328-229C-1473F0131C02}" dt="2024-11-21T11:09:46.060" v="61" actId="20577"/>
        <pc:sldMkLst>
          <pc:docMk/>
          <pc:sldMk cId="1177726443" sldId="257"/>
        </pc:sldMkLst>
        <pc:spChg chg="mod">
          <ac:chgData name="epo_38" userId="S::epo_38_jogroup.eu#ext#@dobasi.onmicrosoft.com::66d8512a-8ddf-40e0-bce7-ad06085cc67f" providerId="AD" clId="Web-{FA1646D4-5D43-7328-229C-1473F0131C02}" dt="2024-11-21T11:09:46.060" v="61" actId="20577"/>
          <ac:spMkLst>
            <pc:docMk/>
            <pc:sldMk cId="1177726443" sldId="257"/>
            <ac:spMk id="3" creationId="{8D0089E8-9EEB-047C-855D-C0D6B24BE56F}"/>
          </ac:spMkLst>
        </pc:spChg>
      </pc:sldChg>
      <pc:sldChg chg="modSp">
        <pc:chgData name="epo_38" userId="S::epo_38_jogroup.eu#ext#@dobasi.onmicrosoft.com::66d8512a-8ddf-40e0-bce7-ad06085cc67f" providerId="AD" clId="Web-{FA1646D4-5D43-7328-229C-1473F0131C02}" dt="2024-11-21T11:10:13.608" v="67" actId="20577"/>
        <pc:sldMkLst>
          <pc:docMk/>
          <pc:sldMk cId="2591287154" sldId="258"/>
        </pc:sldMkLst>
        <pc:spChg chg="mod">
          <ac:chgData name="epo_38" userId="S::epo_38_jogroup.eu#ext#@dobasi.onmicrosoft.com::66d8512a-8ddf-40e0-bce7-ad06085cc67f" providerId="AD" clId="Web-{FA1646D4-5D43-7328-229C-1473F0131C02}" dt="2024-11-21T11:10:10.514" v="65" actId="20577"/>
          <ac:spMkLst>
            <pc:docMk/>
            <pc:sldMk cId="2591287154" sldId="258"/>
            <ac:spMk id="5" creationId="{DCBDD218-F9D7-4922-0A12-8A66E5903877}"/>
          </ac:spMkLst>
        </pc:spChg>
        <pc:spChg chg="mod">
          <ac:chgData name="epo_38" userId="S::epo_38_jogroup.eu#ext#@dobasi.onmicrosoft.com::66d8512a-8ddf-40e0-bce7-ad06085cc67f" providerId="AD" clId="Web-{FA1646D4-5D43-7328-229C-1473F0131C02}" dt="2024-11-21T11:10:13.608" v="67" actId="20577"/>
          <ac:spMkLst>
            <pc:docMk/>
            <pc:sldMk cId="2591287154" sldId="258"/>
            <ac:spMk id="6" creationId="{0CC214A9-B65D-FDF1-7616-D8081C944C60}"/>
          </ac:spMkLst>
        </pc:spChg>
      </pc:sldChg>
      <pc:sldChg chg="modSp">
        <pc:chgData name="epo_38" userId="S::epo_38_jogroup.eu#ext#@dobasi.onmicrosoft.com::66d8512a-8ddf-40e0-bce7-ad06085cc67f" providerId="AD" clId="Web-{FA1646D4-5D43-7328-229C-1473F0131C02}" dt="2024-11-21T11:10:29.390" v="76" actId="20577"/>
        <pc:sldMkLst>
          <pc:docMk/>
          <pc:sldMk cId="2622686270" sldId="262"/>
        </pc:sldMkLst>
        <pc:spChg chg="mod">
          <ac:chgData name="epo_38" userId="S::epo_38_jogroup.eu#ext#@dobasi.onmicrosoft.com::66d8512a-8ddf-40e0-bce7-ad06085cc67f" providerId="AD" clId="Web-{FA1646D4-5D43-7328-229C-1473F0131C02}" dt="2024-11-21T11:10:29.390" v="76" actId="20577"/>
          <ac:spMkLst>
            <pc:docMk/>
            <pc:sldMk cId="2622686270" sldId="262"/>
            <ac:spMk id="6" creationId="{EB11BF46-431B-3205-D430-AEF0751A0D23}"/>
          </ac:spMkLst>
        </pc:spChg>
      </pc:sldChg>
      <pc:sldChg chg="addSp modSp">
        <pc:chgData name="epo_38" userId="S::epo_38_jogroup.eu#ext#@dobasi.onmicrosoft.com::66d8512a-8ddf-40e0-bce7-ad06085cc67f" providerId="AD" clId="Web-{FA1646D4-5D43-7328-229C-1473F0131C02}" dt="2024-11-21T11:10:55.937" v="78" actId="1076"/>
        <pc:sldMkLst>
          <pc:docMk/>
          <pc:sldMk cId="2836730832" sldId="264"/>
        </pc:sldMkLst>
      </pc:sldChg>
      <pc:sldChg chg="addSp modSp">
        <pc:chgData name="epo_38" userId="S::epo_38_jogroup.eu#ext#@dobasi.onmicrosoft.com::66d8512a-8ddf-40e0-bce7-ad06085cc67f" providerId="AD" clId="Web-{FA1646D4-5D43-7328-229C-1473F0131C02}" dt="2024-11-21T11:11:16.329" v="81" actId="1076"/>
        <pc:sldMkLst>
          <pc:docMk/>
          <pc:sldMk cId="3431805615" sldId="271"/>
        </pc:sldMkLst>
      </pc:sldChg>
      <pc:sldChg chg="delSp modSp">
        <pc:chgData name="epo_38" userId="S::epo_38_jogroup.eu#ext#@dobasi.onmicrosoft.com::66d8512a-8ddf-40e0-bce7-ad06085cc67f" providerId="AD" clId="Web-{FA1646D4-5D43-7328-229C-1473F0131C02}" dt="2024-11-21T11:15:56.243" v="89" actId="1076"/>
        <pc:sldMkLst>
          <pc:docMk/>
          <pc:sldMk cId="1111956171" sldId="272"/>
        </pc:sldMkLst>
        <pc:spChg chg="mod">
          <ac:chgData name="epo_38" userId="S::epo_38_jogroup.eu#ext#@dobasi.onmicrosoft.com::66d8512a-8ddf-40e0-bce7-ad06085cc67f" providerId="AD" clId="Web-{FA1646D4-5D43-7328-229C-1473F0131C02}" dt="2024-11-21T11:15:56.243" v="89" actId="1076"/>
          <ac:spMkLst>
            <pc:docMk/>
            <pc:sldMk cId="1111956171" sldId="272"/>
            <ac:spMk id="2" creationId="{087EC5B9-3E3F-9704-C006-9AC9008A8F38}"/>
          </ac:spMkLst>
        </pc:spChg>
      </pc:sldChg>
      <pc:sldChg chg="addSp modSp">
        <pc:chgData name="epo_38" userId="S::epo_38_jogroup.eu#ext#@dobasi.onmicrosoft.com::66d8512a-8ddf-40e0-bce7-ad06085cc67f" providerId="AD" clId="Web-{FA1646D4-5D43-7328-229C-1473F0131C02}" dt="2024-11-21T11:11:46.970" v="84" actId="14100"/>
        <pc:sldMkLst>
          <pc:docMk/>
          <pc:sldMk cId="3552429914" sldId="276"/>
        </pc:sldMkLst>
      </pc:sldChg>
      <pc:sldChg chg="modSp">
        <pc:chgData name="epo_38" userId="S::epo_38_jogroup.eu#ext#@dobasi.onmicrosoft.com::66d8512a-8ddf-40e0-bce7-ad06085cc67f" providerId="AD" clId="Web-{FA1646D4-5D43-7328-229C-1473F0131C02}" dt="2024-11-21T11:16:06.946" v="97" actId="20577"/>
        <pc:sldMkLst>
          <pc:docMk/>
          <pc:sldMk cId="2554502435" sldId="283"/>
        </pc:sldMkLst>
      </pc:sldChg>
      <pc:sldChg chg="addSp modSp">
        <pc:chgData name="epo_38" userId="S::epo_38_jogroup.eu#ext#@dobasi.onmicrosoft.com::66d8512a-8ddf-40e0-bce7-ad06085cc67f" providerId="AD" clId="Web-{FA1646D4-5D43-7328-229C-1473F0131C02}" dt="2024-11-21T11:17:16.605" v="118" actId="1076"/>
        <pc:sldMkLst>
          <pc:docMk/>
          <pc:sldMk cId="414415370" sldId="287"/>
        </pc:sldMkLst>
        <pc:picChg chg="mod">
          <ac:chgData name="epo_38" userId="S::epo_38_jogroup.eu#ext#@dobasi.onmicrosoft.com::66d8512a-8ddf-40e0-bce7-ad06085cc67f" providerId="AD" clId="Web-{FA1646D4-5D43-7328-229C-1473F0131C02}" dt="2024-11-21T11:16:57.510" v="114" actId="1076"/>
          <ac:picMkLst>
            <pc:docMk/>
            <pc:sldMk cId="414415370" sldId="287"/>
            <ac:picMk id="7" creationId="{20C952EE-C499-A0B1-33A6-31D2A7485FA2}"/>
          </ac:picMkLst>
        </pc:picChg>
        <pc:picChg chg="mod">
          <ac:chgData name="epo_38" userId="S::epo_38_jogroup.eu#ext#@dobasi.onmicrosoft.com::66d8512a-8ddf-40e0-bce7-ad06085cc67f" providerId="AD" clId="Web-{FA1646D4-5D43-7328-229C-1473F0131C02}" dt="2024-11-21T11:17:08.229" v="116" actId="1076"/>
          <ac:picMkLst>
            <pc:docMk/>
            <pc:sldMk cId="414415370" sldId="287"/>
            <ac:picMk id="10" creationId="{73A16D31-22AC-873C-8436-2DA6FE62BD6B}"/>
          </ac:picMkLst>
        </pc:picChg>
      </pc:sldChg>
      <pc:sldChg chg="modSp">
        <pc:chgData name="epo_38" userId="S::epo_38_jogroup.eu#ext#@dobasi.onmicrosoft.com::66d8512a-8ddf-40e0-bce7-ad06085cc67f" providerId="AD" clId="Web-{FA1646D4-5D43-7328-229C-1473F0131C02}" dt="2024-11-21T11:17:27.277" v="120" actId="20577"/>
        <pc:sldMkLst>
          <pc:docMk/>
          <pc:sldMk cId="430438383" sldId="291"/>
        </pc:sldMkLst>
      </pc:sldChg>
      <pc:sldChg chg="addSp modSp">
        <pc:chgData name="epo_38" userId="S::epo_38_jogroup.eu#ext#@dobasi.onmicrosoft.com::66d8512a-8ddf-40e0-bce7-ad06085cc67f" providerId="AD" clId="Web-{FA1646D4-5D43-7328-229C-1473F0131C02}" dt="2024-11-21T11:18:10.841" v="139" actId="1076"/>
        <pc:sldMkLst>
          <pc:docMk/>
          <pc:sldMk cId="329535975" sldId="298"/>
        </pc:sldMkLst>
        <pc:spChg chg="add mod">
          <ac:chgData name="epo_38" userId="S::epo_38_jogroup.eu#ext#@dobasi.onmicrosoft.com::66d8512a-8ddf-40e0-bce7-ad06085cc67f" providerId="AD" clId="Web-{FA1646D4-5D43-7328-229C-1473F0131C02}" dt="2024-11-21T11:18:10.841" v="139" actId="1076"/>
          <ac:spMkLst>
            <pc:docMk/>
            <pc:sldMk cId="329535975" sldId="298"/>
            <ac:spMk id="3" creationId="{D5408051-E7AB-E6B9-1664-6DF39D054986}"/>
          </ac:spMkLst>
        </pc:spChg>
      </pc:sldChg>
      <pc:sldChg chg="modSp">
        <pc:chgData name="epo_38" userId="S::epo_38_jogroup.eu#ext#@dobasi.onmicrosoft.com::66d8512a-8ddf-40e0-bce7-ad06085cc67f" providerId="AD" clId="Web-{FA1646D4-5D43-7328-229C-1473F0131C02}" dt="2024-11-21T11:19:54.687" v="143" actId="20577"/>
        <pc:sldMkLst>
          <pc:docMk/>
          <pc:sldMk cId="1742645539" sldId="302"/>
        </pc:sldMkLst>
        <pc:spChg chg="mod">
          <ac:chgData name="epo_38" userId="S::epo_38_jogroup.eu#ext#@dobasi.onmicrosoft.com::66d8512a-8ddf-40e0-bce7-ad06085cc67f" providerId="AD" clId="Web-{FA1646D4-5D43-7328-229C-1473F0131C02}" dt="2024-11-21T11:18:43.826" v="141" actId="20577"/>
          <ac:spMkLst>
            <pc:docMk/>
            <pc:sldMk cId="1742645539" sldId="302"/>
            <ac:spMk id="3" creationId="{EEA42171-5884-FE06-C203-C460957BC41C}"/>
          </ac:spMkLst>
        </pc:spChg>
        <pc:spChg chg="mod">
          <ac:chgData name="epo_38" userId="S::epo_38_jogroup.eu#ext#@dobasi.onmicrosoft.com::66d8512a-8ddf-40e0-bce7-ad06085cc67f" providerId="AD" clId="Web-{FA1646D4-5D43-7328-229C-1473F0131C02}" dt="2024-11-21T11:19:54.687" v="143" actId="20577"/>
          <ac:spMkLst>
            <pc:docMk/>
            <pc:sldMk cId="1742645539" sldId="302"/>
            <ac:spMk id="5" creationId="{1CEEF4C6-3929-957A-CB83-F56A0C3A7C1E}"/>
          </ac:spMkLst>
        </pc:spChg>
      </pc:sldChg>
    </pc:docChg>
  </pc:docChgLst>
  <pc:docChgLst>
    <pc:chgData name="epo_38" userId="S::epo_38_jogroup.eu#ext#@dobasi.onmicrosoft.com::66d8512a-8ddf-40e0-bce7-ad06085cc67f" providerId="AD" clId="Web-{641DA1C5-0EF9-ED2E-5AAA-FAA87D566880}"/>
    <pc:docChg chg="modSld">
      <pc:chgData name="epo_38" userId="S::epo_38_jogroup.eu#ext#@dobasi.onmicrosoft.com::66d8512a-8ddf-40e0-bce7-ad06085cc67f" providerId="AD" clId="Web-{641DA1C5-0EF9-ED2E-5AAA-FAA87D566880}" dt="2024-11-06T16:56:29.080" v="17" actId="20577"/>
      <pc:docMkLst>
        <pc:docMk/>
      </pc:docMkLst>
    </pc:docChg>
  </pc:docChgLst>
  <pc:docChgLst>
    <pc:chgData name="Martina Plantak, DOBA" userId="S::martina.plantak@doba.si::de674679-c024-4d92-9c12-6923d982c1a5" providerId="AD" clId="Web-{79DA3283-601C-1E3C-078C-66A3FFFAE190}"/>
    <pc:docChg chg="modSld">
      <pc:chgData name="Martina Plantak, DOBA" userId="S::martina.plantak@doba.si::de674679-c024-4d92-9c12-6923d982c1a5" providerId="AD" clId="Web-{79DA3283-601C-1E3C-078C-66A3FFFAE190}" dt="2024-12-18T11:33:23.072" v="126" actId="1076"/>
      <pc:docMkLst>
        <pc:docMk/>
      </pc:docMkLst>
      <pc:sldChg chg="modSp">
        <pc:chgData name="Martina Plantak, DOBA" userId="S::martina.plantak@doba.si::de674679-c024-4d92-9c12-6923d982c1a5" providerId="AD" clId="Web-{79DA3283-601C-1E3C-078C-66A3FFFAE190}" dt="2024-12-18T11:21:53.689" v="6" actId="20577"/>
        <pc:sldMkLst>
          <pc:docMk/>
          <pc:sldMk cId="1177726443" sldId="257"/>
        </pc:sldMkLst>
        <pc:spChg chg="mod">
          <ac:chgData name="Martina Plantak, DOBA" userId="S::martina.plantak@doba.si::de674679-c024-4d92-9c12-6923d982c1a5" providerId="AD" clId="Web-{79DA3283-601C-1E3C-078C-66A3FFFAE190}" dt="2024-12-18T11:21:53.689" v="6" actId="20577"/>
          <ac:spMkLst>
            <pc:docMk/>
            <pc:sldMk cId="1177726443" sldId="257"/>
            <ac:spMk id="3" creationId="{8D0089E8-9EEB-047C-855D-C0D6B24BE56F}"/>
          </ac:spMkLst>
        </pc:spChg>
      </pc:sldChg>
      <pc:sldChg chg="modSp">
        <pc:chgData name="Martina Plantak, DOBA" userId="S::martina.plantak@doba.si::de674679-c024-4d92-9c12-6923d982c1a5" providerId="AD" clId="Web-{79DA3283-601C-1E3C-078C-66A3FFFAE190}" dt="2024-12-18T11:25:20.915" v="34" actId="20577"/>
        <pc:sldMkLst>
          <pc:docMk/>
          <pc:sldMk cId="2622686270" sldId="262"/>
        </pc:sldMkLst>
        <pc:spChg chg="mod">
          <ac:chgData name="Martina Plantak, DOBA" userId="S::martina.plantak@doba.si::de674679-c024-4d92-9c12-6923d982c1a5" providerId="AD" clId="Web-{79DA3283-601C-1E3C-078C-66A3FFFAE190}" dt="2024-12-18T11:25:20.915" v="34" actId="20577"/>
          <ac:spMkLst>
            <pc:docMk/>
            <pc:sldMk cId="2622686270" sldId="262"/>
            <ac:spMk id="8" creationId="{744F0D38-A291-0073-2C87-B6F7C7DA5F9D}"/>
          </ac:spMkLst>
        </pc:spChg>
      </pc:sldChg>
      <pc:sldChg chg="modSp">
        <pc:chgData name="Martina Plantak, DOBA" userId="S::martina.plantak@doba.si::de674679-c024-4d92-9c12-6923d982c1a5" providerId="AD" clId="Web-{79DA3283-601C-1E3C-078C-66A3FFFAE190}" dt="2024-12-18T11:23:40.365" v="13" actId="1076"/>
        <pc:sldMkLst>
          <pc:docMk/>
          <pc:sldMk cId="2836730832" sldId="264"/>
        </pc:sldMkLst>
        <pc:spChg chg="mod">
          <ac:chgData name="Martina Plantak, DOBA" userId="S::martina.plantak@doba.si::de674679-c024-4d92-9c12-6923d982c1a5" providerId="AD" clId="Web-{79DA3283-601C-1E3C-078C-66A3FFFAE190}" dt="2024-12-18T11:23:40.365" v="13" actId="1076"/>
          <ac:spMkLst>
            <pc:docMk/>
            <pc:sldMk cId="2836730832" sldId="264"/>
            <ac:spMk id="5" creationId="{B662C0C1-9334-6EBE-F622-55457612399E}"/>
          </ac:spMkLst>
        </pc:spChg>
      </pc:sldChg>
      <pc:sldChg chg="modSp">
        <pc:chgData name="Martina Plantak, DOBA" userId="S::martina.plantak@doba.si::de674679-c024-4d92-9c12-6923d982c1a5" providerId="AD" clId="Web-{79DA3283-601C-1E3C-078C-66A3FFFAE190}" dt="2024-12-18T11:23:51.037" v="15" actId="20577"/>
        <pc:sldMkLst>
          <pc:docMk/>
          <pc:sldMk cId="3431805615" sldId="271"/>
        </pc:sldMkLst>
        <pc:spChg chg="mod">
          <ac:chgData name="Martina Plantak, DOBA" userId="S::martina.plantak@doba.si::de674679-c024-4d92-9c12-6923d982c1a5" providerId="AD" clId="Web-{79DA3283-601C-1E3C-078C-66A3FFFAE190}" dt="2024-12-18T11:23:51.037" v="15" actId="20577"/>
          <ac:spMkLst>
            <pc:docMk/>
            <pc:sldMk cId="3431805615" sldId="271"/>
            <ac:spMk id="4" creationId="{03D0B485-394E-5860-3D89-9044C07FCD43}"/>
          </ac:spMkLst>
        </pc:spChg>
      </pc:sldChg>
      <pc:sldChg chg="modSp">
        <pc:chgData name="Martina Plantak, DOBA" userId="S::martina.plantak@doba.si::de674679-c024-4d92-9c12-6923d982c1a5" providerId="AD" clId="Web-{79DA3283-601C-1E3C-078C-66A3FFFAE190}" dt="2024-12-18T11:25:12.087" v="33" actId="20577"/>
        <pc:sldMkLst>
          <pc:docMk/>
          <pc:sldMk cId="1111956171" sldId="272"/>
        </pc:sldMkLst>
        <pc:spChg chg="mod">
          <ac:chgData name="Martina Plantak, DOBA" userId="S::martina.plantak@doba.si::de674679-c024-4d92-9c12-6923d982c1a5" providerId="AD" clId="Web-{79DA3283-601C-1E3C-078C-66A3FFFAE190}" dt="2024-12-18T11:25:12.087" v="33" actId="20577"/>
          <ac:spMkLst>
            <pc:docMk/>
            <pc:sldMk cId="1111956171" sldId="272"/>
            <ac:spMk id="3" creationId="{B5F4D721-E34D-8CD6-47AD-8D62BDF99A60}"/>
          </ac:spMkLst>
        </pc:spChg>
      </pc:sldChg>
      <pc:sldChg chg="modSp">
        <pc:chgData name="Martina Plantak, DOBA" userId="S::martina.plantak@doba.si::de674679-c024-4d92-9c12-6923d982c1a5" providerId="AD" clId="Web-{79DA3283-601C-1E3C-078C-66A3FFFAE190}" dt="2024-12-18T11:24:17.522" v="21" actId="20577"/>
        <pc:sldMkLst>
          <pc:docMk/>
          <pc:sldMk cId="1672662652" sldId="273"/>
        </pc:sldMkLst>
        <pc:spChg chg="mod">
          <ac:chgData name="Martina Plantak, DOBA" userId="S::martina.plantak@doba.si::de674679-c024-4d92-9c12-6923d982c1a5" providerId="AD" clId="Web-{79DA3283-601C-1E3C-078C-66A3FFFAE190}" dt="2024-12-18T11:24:17.522" v="21" actId="20577"/>
          <ac:spMkLst>
            <pc:docMk/>
            <pc:sldMk cId="1672662652" sldId="273"/>
            <ac:spMk id="2" creationId="{1699F585-5DF2-2361-8962-9382A2DDDAD1}"/>
          </ac:spMkLst>
        </pc:spChg>
      </pc:sldChg>
      <pc:sldChg chg="modSp">
        <pc:chgData name="Martina Plantak, DOBA" userId="S::martina.plantak@doba.si::de674679-c024-4d92-9c12-6923d982c1a5" providerId="AD" clId="Web-{79DA3283-601C-1E3C-078C-66A3FFFAE190}" dt="2024-12-18T11:24:35.367" v="27" actId="20577"/>
        <pc:sldMkLst>
          <pc:docMk/>
          <pc:sldMk cId="3552429914" sldId="276"/>
        </pc:sldMkLst>
        <pc:spChg chg="mod">
          <ac:chgData name="Martina Plantak, DOBA" userId="S::martina.plantak@doba.si::de674679-c024-4d92-9c12-6923d982c1a5" providerId="AD" clId="Web-{79DA3283-601C-1E3C-078C-66A3FFFAE190}" dt="2024-12-18T11:24:35.367" v="27" actId="20577"/>
          <ac:spMkLst>
            <pc:docMk/>
            <pc:sldMk cId="3552429914" sldId="276"/>
            <ac:spMk id="8" creationId="{4FBBB0DC-F93D-08D9-C1DE-803BADD09DE8}"/>
          </ac:spMkLst>
        </pc:spChg>
      </pc:sldChg>
      <pc:sldChg chg="modSp">
        <pc:chgData name="Martina Plantak, DOBA" userId="S::martina.plantak@doba.si::de674679-c024-4d92-9c12-6923d982c1a5" providerId="AD" clId="Web-{79DA3283-601C-1E3C-078C-66A3FFFAE190}" dt="2024-12-18T11:25:47.838" v="48" actId="20577"/>
        <pc:sldMkLst>
          <pc:docMk/>
          <pc:sldMk cId="1156234365" sldId="280"/>
        </pc:sldMkLst>
        <pc:spChg chg="mod">
          <ac:chgData name="Martina Plantak, DOBA" userId="S::martina.plantak@doba.si::de674679-c024-4d92-9c12-6923d982c1a5" providerId="AD" clId="Web-{79DA3283-601C-1E3C-078C-66A3FFFAE190}" dt="2024-12-18T11:25:47.838" v="48" actId="20577"/>
          <ac:spMkLst>
            <pc:docMk/>
            <pc:sldMk cId="1156234365" sldId="280"/>
            <ac:spMk id="8" creationId="{B8F708FA-81C4-FE4F-D835-48EF394AB05B}"/>
          </ac:spMkLst>
        </pc:spChg>
      </pc:sldChg>
      <pc:sldChg chg="modSp">
        <pc:chgData name="Martina Plantak, DOBA" userId="S::martina.plantak@doba.si::de674679-c024-4d92-9c12-6923d982c1a5" providerId="AD" clId="Web-{79DA3283-601C-1E3C-078C-66A3FFFAE190}" dt="2024-12-18T11:26:37.777" v="66" actId="20577"/>
        <pc:sldMkLst>
          <pc:docMk/>
          <pc:sldMk cId="4099155935" sldId="284"/>
        </pc:sldMkLst>
        <pc:spChg chg="mod">
          <ac:chgData name="Martina Plantak, DOBA" userId="S::martina.plantak@doba.si::de674679-c024-4d92-9c12-6923d982c1a5" providerId="AD" clId="Web-{79DA3283-601C-1E3C-078C-66A3FFFAE190}" dt="2024-12-18T11:26:16.995" v="57" actId="20577"/>
          <ac:spMkLst>
            <pc:docMk/>
            <pc:sldMk cId="4099155935" sldId="284"/>
            <ac:spMk id="2" creationId="{A8E83E1C-5DC7-3619-EF34-D6846E100DED}"/>
          </ac:spMkLst>
        </pc:spChg>
        <pc:spChg chg="mod">
          <ac:chgData name="Martina Plantak, DOBA" userId="S::martina.plantak@doba.si::de674679-c024-4d92-9c12-6923d982c1a5" providerId="AD" clId="Web-{79DA3283-601C-1E3C-078C-66A3FFFAE190}" dt="2024-12-18T11:26:37.777" v="66" actId="20577"/>
          <ac:spMkLst>
            <pc:docMk/>
            <pc:sldMk cId="4099155935" sldId="284"/>
            <ac:spMk id="3" creationId="{3231B5ED-03F5-0C53-BCE9-AA9142962C6D}"/>
          </ac:spMkLst>
        </pc:spChg>
        <pc:spChg chg="mod">
          <ac:chgData name="Martina Plantak, DOBA" userId="S::martina.plantak@doba.si::de674679-c024-4d92-9c12-6923d982c1a5" providerId="AD" clId="Web-{79DA3283-601C-1E3C-078C-66A3FFFAE190}" dt="2024-12-18T11:26:11.589" v="55" actId="20577"/>
          <ac:spMkLst>
            <pc:docMk/>
            <pc:sldMk cId="4099155935" sldId="284"/>
            <ac:spMk id="4" creationId="{FC794028-7497-9DD9-5EBD-45CE27EDAD6A}"/>
          </ac:spMkLst>
        </pc:spChg>
      </pc:sldChg>
      <pc:sldChg chg="modSp">
        <pc:chgData name="Martina Plantak, DOBA" userId="S::martina.plantak@doba.si::de674679-c024-4d92-9c12-6923d982c1a5" providerId="AD" clId="Web-{79DA3283-601C-1E3C-078C-66A3FFFAE190}" dt="2024-12-18T11:26:50.324" v="70" actId="20577"/>
        <pc:sldMkLst>
          <pc:docMk/>
          <pc:sldMk cId="1237435826" sldId="285"/>
        </pc:sldMkLst>
        <pc:spChg chg="mod">
          <ac:chgData name="Martina Plantak, DOBA" userId="S::martina.plantak@doba.si::de674679-c024-4d92-9c12-6923d982c1a5" providerId="AD" clId="Web-{79DA3283-601C-1E3C-078C-66A3FFFAE190}" dt="2024-12-18T11:26:50.324" v="70" actId="20577"/>
          <ac:spMkLst>
            <pc:docMk/>
            <pc:sldMk cId="1237435826" sldId="285"/>
            <ac:spMk id="4" creationId="{6801553B-E956-8294-B8F0-A15F0EA2A240}"/>
          </ac:spMkLst>
        </pc:spChg>
        <pc:spChg chg="mod">
          <ac:chgData name="Martina Plantak, DOBA" userId="S::martina.plantak@doba.si::de674679-c024-4d92-9c12-6923d982c1a5" providerId="AD" clId="Web-{79DA3283-601C-1E3C-078C-66A3FFFAE190}" dt="2024-12-18T11:26:46.356" v="68" actId="20577"/>
          <ac:spMkLst>
            <pc:docMk/>
            <pc:sldMk cId="1237435826" sldId="285"/>
            <ac:spMk id="9" creationId="{A02C3D30-8CB7-3A14-D606-79033763FEAF}"/>
          </ac:spMkLst>
        </pc:spChg>
      </pc:sldChg>
      <pc:sldChg chg="modSp">
        <pc:chgData name="Martina Plantak, DOBA" userId="S::martina.plantak@doba.si::de674679-c024-4d92-9c12-6923d982c1a5" providerId="AD" clId="Web-{79DA3283-601C-1E3C-078C-66A3FFFAE190}" dt="2024-12-18T11:27:03.591" v="79" actId="20577"/>
        <pc:sldMkLst>
          <pc:docMk/>
          <pc:sldMk cId="2313180002" sldId="286"/>
        </pc:sldMkLst>
        <pc:spChg chg="mod">
          <ac:chgData name="Martina Plantak, DOBA" userId="S::martina.plantak@doba.si::de674679-c024-4d92-9c12-6923d982c1a5" providerId="AD" clId="Web-{79DA3283-601C-1E3C-078C-66A3FFFAE190}" dt="2024-12-18T11:26:56.200" v="72" actId="20577"/>
          <ac:spMkLst>
            <pc:docMk/>
            <pc:sldMk cId="2313180002" sldId="286"/>
            <ac:spMk id="7" creationId="{57BC71A9-DD05-0B92-97FC-4D3181B148DC}"/>
          </ac:spMkLst>
        </pc:spChg>
        <pc:spChg chg="mod">
          <ac:chgData name="Martina Plantak, DOBA" userId="S::martina.plantak@doba.si::de674679-c024-4d92-9c12-6923d982c1a5" providerId="AD" clId="Web-{79DA3283-601C-1E3C-078C-66A3FFFAE190}" dt="2024-12-18T11:27:03.591" v="79" actId="20577"/>
          <ac:spMkLst>
            <pc:docMk/>
            <pc:sldMk cId="2313180002" sldId="286"/>
            <ac:spMk id="10" creationId="{720E7D76-585C-F9EA-363E-62EA2C2C34ED}"/>
          </ac:spMkLst>
        </pc:spChg>
      </pc:sldChg>
      <pc:sldChg chg="modSp">
        <pc:chgData name="Martina Plantak, DOBA" userId="S::martina.plantak@doba.si::de674679-c024-4d92-9c12-6923d982c1a5" providerId="AD" clId="Web-{79DA3283-601C-1E3C-078C-66A3FFFAE190}" dt="2024-12-18T11:27:12.356" v="83" actId="20577"/>
        <pc:sldMkLst>
          <pc:docMk/>
          <pc:sldMk cId="414415370" sldId="287"/>
        </pc:sldMkLst>
        <pc:spChg chg="mod">
          <ac:chgData name="Martina Plantak, DOBA" userId="S::martina.plantak@doba.si::de674679-c024-4d92-9c12-6923d982c1a5" providerId="AD" clId="Web-{79DA3283-601C-1E3C-078C-66A3FFFAE190}" dt="2024-12-18T11:27:08.700" v="81" actId="20577"/>
          <ac:spMkLst>
            <pc:docMk/>
            <pc:sldMk cId="414415370" sldId="287"/>
            <ac:spMk id="2" creationId="{016F9354-1B6A-6FBE-1ED2-675040496A2F}"/>
          </ac:spMkLst>
        </pc:spChg>
        <pc:spChg chg="mod">
          <ac:chgData name="Martina Plantak, DOBA" userId="S::martina.plantak@doba.si::de674679-c024-4d92-9c12-6923d982c1a5" providerId="AD" clId="Web-{79DA3283-601C-1E3C-078C-66A3FFFAE190}" dt="2024-12-18T11:27:12.356" v="83" actId="20577"/>
          <ac:spMkLst>
            <pc:docMk/>
            <pc:sldMk cId="414415370" sldId="287"/>
            <ac:spMk id="4" creationId="{CD4630FF-2D3C-16E3-7E7F-C3B9FBD6A68E}"/>
          </ac:spMkLst>
        </pc:spChg>
      </pc:sldChg>
      <pc:sldChg chg="modSp">
        <pc:chgData name="Martina Plantak, DOBA" userId="S::martina.plantak@doba.si::de674679-c024-4d92-9c12-6923d982c1a5" providerId="AD" clId="Web-{79DA3283-601C-1E3C-078C-66A3FFFAE190}" dt="2024-12-18T11:28:57.110" v="100" actId="20577"/>
        <pc:sldMkLst>
          <pc:docMk/>
          <pc:sldMk cId="2973963118" sldId="292"/>
        </pc:sldMkLst>
        <pc:spChg chg="mod">
          <ac:chgData name="Martina Plantak, DOBA" userId="S::martina.plantak@doba.si::de674679-c024-4d92-9c12-6923d982c1a5" providerId="AD" clId="Web-{79DA3283-601C-1E3C-078C-66A3FFFAE190}" dt="2024-12-18T11:28:57.110" v="100" actId="20577"/>
          <ac:spMkLst>
            <pc:docMk/>
            <pc:sldMk cId="2973963118" sldId="292"/>
            <ac:spMk id="8" creationId="{E3EED00D-BA8F-43EA-C6CF-8253DB722B14}"/>
          </ac:spMkLst>
        </pc:spChg>
      </pc:sldChg>
      <pc:sldChg chg="modSp">
        <pc:chgData name="Martina Plantak, DOBA" userId="S::martina.plantak@doba.si::de674679-c024-4d92-9c12-6923d982c1a5" providerId="AD" clId="Web-{79DA3283-601C-1E3C-078C-66A3FFFAE190}" dt="2024-12-18T11:32:45.540" v="115" actId="20577"/>
        <pc:sldMkLst>
          <pc:docMk/>
          <pc:sldMk cId="1188507578" sldId="295"/>
        </pc:sldMkLst>
        <pc:spChg chg="mod">
          <ac:chgData name="Martina Plantak, DOBA" userId="S::martina.plantak@doba.si::de674679-c024-4d92-9c12-6923d982c1a5" providerId="AD" clId="Web-{79DA3283-601C-1E3C-078C-66A3FFFAE190}" dt="2024-12-18T11:32:45.540" v="115" actId="20577"/>
          <ac:spMkLst>
            <pc:docMk/>
            <pc:sldMk cId="1188507578" sldId="295"/>
            <ac:spMk id="5" creationId="{A11997F4-7049-871D-66B2-915ABDA18DAC}"/>
          </ac:spMkLst>
        </pc:spChg>
      </pc:sldChg>
      <pc:sldChg chg="modSp">
        <pc:chgData name="Martina Plantak, DOBA" userId="S::martina.plantak@doba.si::de674679-c024-4d92-9c12-6923d982c1a5" providerId="AD" clId="Web-{79DA3283-601C-1E3C-078C-66A3FFFAE190}" dt="2024-12-18T11:29:10.423" v="103" actId="1076"/>
        <pc:sldMkLst>
          <pc:docMk/>
          <pc:sldMk cId="2971977187" sldId="296"/>
        </pc:sldMkLst>
        <pc:spChg chg="mod">
          <ac:chgData name="Martina Plantak, DOBA" userId="S::martina.plantak@doba.si::de674679-c024-4d92-9c12-6923d982c1a5" providerId="AD" clId="Web-{79DA3283-601C-1E3C-078C-66A3FFFAE190}" dt="2024-12-18T11:29:10.423" v="103" actId="1076"/>
          <ac:spMkLst>
            <pc:docMk/>
            <pc:sldMk cId="2971977187" sldId="296"/>
            <ac:spMk id="3" creationId="{4A259382-891E-BE43-4B9B-C90F07C7E270}"/>
          </ac:spMkLst>
        </pc:spChg>
      </pc:sldChg>
      <pc:sldChg chg="modSp">
        <pc:chgData name="Martina Plantak, DOBA" userId="S::martina.plantak@doba.si::de674679-c024-4d92-9c12-6923d982c1a5" providerId="AD" clId="Web-{79DA3283-601C-1E3C-078C-66A3FFFAE190}" dt="2024-12-18T11:32:16.804" v="105" actId="20577"/>
        <pc:sldMkLst>
          <pc:docMk/>
          <pc:sldMk cId="329535975" sldId="298"/>
        </pc:sldMkLst>
        <pc:spChg chg="mod">
          <ac:chgData name="Martina Plantak, DOBA" userId="S::martina.plantak@doba.si::de674679-c024-4d92-9c12-6923d982c1a5" providerId="AD" clId="Web-{79DA3283-601C-1E3C-078C-66A3FFFAE190}" dt="2024-12-18T11:32:16.804" v="105" actId="20577"/>
          <ac:spMkLst>
            <pc:docMk/>
            <pc:sldMk cId="329535975" sldId="298"/>
            <ac:spMk id="3" creationId="{D5408051-E7AB-E6B9-1664-6DF39D054986}"/>
          </ac:spMkLst>
        </pc:spChg>
      </pc:sldChg>
      <pc:sldChg chg="modSp">
        <pc:chgData name="Martina Plantak, DOBA" userId="S::martina.plantak@doba.si::de674679-c024-4d92-9c12-6923d982c1a5" providerId="AD" clId="Web-{79DA3283-601C-1E3C-078C-66A3FFFAE190}" dt="2024-12-18T11:24:30.148" v="25" actId="20577"/>
        <pc:sldMkLst>
          <pc:docMk/>
          <pc:sldMk cId="3739727004" sldId="300"/>
        </pc:sldMkLst>
        <pc:spChg chg="mod">
          <ac:chgData name="Martina Plantak, DOBA" userId="S::martina.plantak@doba.si::de674679-c024-4d92-9c12-6923d982c1a5" providerId="AD" clId="Web-{79DA3283-601C-1E3C-078C-66A3FFFAE190}" dt="2024-12-18T11:24:30.148" v="25" actId="20577"/>
          <ac:spMkLst>
            <pc:docMk/>
            <pc:sldMk cId="3739727004" sldId="300"/>
            <ac:spMk id="2" creationId="{89D02B57-F12E-FDA4-4065-D6EB0AC77CAE}"/>
          </ac:spMkLst>
        </pc:spChg>
      </pc:sldChg>
      <pc:sldChg chg="modSp">
        <pc:chgData name="Martina Plantak, DOBA" userId="S::martina.plantak@doba.si::de674679-c024-4d92-9c12-6923d982c1a5" providerId="AD" clId="Web-{79DA3283-601C-1E3C-078C-66A3FFFAE190}" dt="2024-12-18T11:32:59.087" v="118" actId="20577"/>
        <pc:sldMkLst>
          <pc:docMk/>
          <pc:sldMk cId="1742645539" sldId="302"/>
        </pc:sldMkLst>
        <pc:spChg chg="mod">
          <ac:chgData name="Martina Plantak, DOBA" userId="S::martina.plantak@doba.si::de674679-c024-4d92-9c12-6923d982c1a5" providerId="AD" clId="Web-{79DA3283-601C-1E3C-078C-66A3FFFAE190}" dt="2024-12-18T11:32:59.087" v="118" actId="20577"/>
          <ac:spMkLst>
            <pc:docMk/>
            <pc:sldMk cId="1742645539" sldId="302"/>
            <ac:spMk id="5" creationId="{1CEEF4C6-3929-957A-CB83-F56A0C3A7C1E}"/>
          </ac:spMkLst>
        </pc:spChg>
      </pc:sldChg>
      <pc:sldChg chg="modSp">
        <pc:chgData name="Martina Plantak, DOBA" userId="S::martina.plantak@doba.si::de674679-c024-4d92-9c12-6923d982c1a5" providerId="AD" clId="Web-{79DA3283-601C-1E3C-078C-66A3FFFAE190}" dt="2024-12-18T11:32:30.570" v="109" actId="20577"/>
        <pc:sldMkLst>
          <pc:docMk/>
          <pc:sldMk cId="942325739" sldId="306"/>
        </pc:sldMkLst>
        <pc:spChg chg="mod">
          <ac:chgData name="Martina Plantak, DOBA" userId="S::martina.plantak@doba.si::de674679-c024-4d92-9c12-6923d982c1a5" providerId="AD" clId="Web-{79DA3283-601C-1E3C-078C-66A3FFFAE190}" dt="2024-12-18T11:32:30.570" v="109" actId="20577"/>
          <ac:spMkLst>
            <pc:docMk/>
            <pc:sldMk cId="942325739" sldId="306"/>
            <ac:spMk id="8" creationId="{49CFEE05-7B74-9CDE-D067-B9C807FF45C0}"/>
          </ac:spMkLst>
        </pc:spChg>
      </pc:sldChg>
      <pc:sldChg chg="modSp">
        <pc:chgData name="Martina Plantak, DOBA" userId="S::martina.plantak@doba.si::de674679-c024-4d92-9c12-6923d982c1a5" providerId="AD" clId="Web-{79DA3283-601C-1E3C-078C-66A3FFFAE190}" dt="2024-12-18T11:32:26.070" v="107" actId="20577"/>
        <pc:sldMkLst>
          <pc:docMk/>
          <pc:sldMk cId="2815572369" sldId="307"/>
        </pc:sldMkLst>
        <pc:spChg chg="mod">
          <ac:chgData name="Martina Plantak, DOBA" userId="S::martina.plantak@doba.si::de674679-c024-4d92-9c12-6923d982c1a5" providerId="AD" clId="Web-{79DA3283-601C-1E3C-078C-66A3FFFAE190}" dt="2024-12-18T11:32:26.070" v="107" actId="20577"/>
          <ac:spMkLst>
            <pc:docMk/>
            <pc:sldMk cId="2815572369" sldId="307"/>
            <ac:spMk id="6" creationId="{E599D616-4E7D-2E02-3816-2FB6558AF0E3}"/>
          </ac:spMkLst>
        </pc:spChg>
      </pc:sldChg>
      <pc:sldChg chg="modSp">
        <pc:chgData name="Martina Plantak, DOBA" userId="S::martina.plantak@doba.si::de674679-c024-4d92-9c12-6923d982c1a5" providerId="AD" clId="Web-{79DA3283-601C-1E3C-078C-66A3FFFAE190}" dt="2024-12-18T11:33:23.072" v="126" actId="1076"/>
        <pc:sldMkLst>
          <pc:docMk/>
          <pc:sldMk cId="3884032397" sldId="311"/>
        </pc:sldMkLst>
        <pc:spChg chg="mod">
          <ac:chgData name="Martina Plantak, DOBA" userId="S::martina.plantak@doba.si::de674679-c024-4d92-9c12-6923d982c1a5" providerId="AD" clId="Web-{79DA3283-601C-1E3C-078C-66A3FFFAE190}" dt="2024-12-18T11:33:23.072" v="126" actId="1076"/>
          <ac:spMkLst>
            <pc:docMk/>
            <pc:sldMk cId="3884032397" sldId="311"/>
            <ac:spMk id="6" creationId="{357613AA-54A5-18CD-09EA-2A9C06144343}"/>
          </ac:spMkLst>
        </pc:spChg>
      </pc:sldChg>
      <pc:sldChg chg="modSp">
        <pc:chgData name="Martina Plantak, DOBA" userId="S::martina.plantak@doba.si::de674679-c024-4d92-9c12-6923d982c1a5" providerId="AD" clId="Web-{79DA3283-601C-1E3C-078C-66A3FFFAE190}" dt="2024-12-18T11:26:05.698" v="53" actId="20577"/>
        <pc:sldMkLst>
          <pc:docMk/>
          <pc:sldMk cId="1215440561" sldId="312"/>
        </pc:sldMkLst>
        <pc:spChg chg="mod">
          <ac:chgData name="Martina Plantak, DOBA" userId="S::martina.plantak@doba.si::de674679-c024-4d92-9c12-6923d982c1a5" providerId="AD" clId="Web-{79DA3283-601C-1E3C-078C-66A3FFFAE190}" dt="2024-12-18T11:26:05.698" v="53" actId="20577"/>
          <ac:spMkLst>
            <pc:docMk/>
            <pc:sldMk cId="1215440561" sldId="312"/>
            <ac:spMk id="16" creationId="{B9197181-1F66-CAF9-F4B2-714C57975D29}"/>
          </ac:spMkLst>
        </pc:spChg>
      </pc:sldChg>
      <pc:sldChg chg="modSp">
        <pc:chgData name="Martina Plantak, DOBA" userId="S::martina.plantak@doba.si::de674679-c024-4d92-9c12-6923d982c1a5" providerId="AD" clId="Web-{79DA3283-601C-1E3C-078C-66A3FFFAE190}" dt="2024-12-18T11:28:41.141" v="90" actId="20577"/>
        <pc:sldMkLst>
          <pc:docMk/>
          <pc:sldMk cId="3879384195" sldId="313"/>
        </pc:sldMkLst>
        <pc:spChg chg="mod">
          <ac:chgData name="Martina Plantak, DOBA" userId="S::martina.plantak@doba.si::de674679-c024-4d92-9c12-6923d982c1a5" providerId="AD" clId="Web-{79DA3283-601C-1E3C-078C-66A3FFFAE190}" dt="2024-12-18T11:28:28.078" v="84" actId="14100"/>
          <ac:spMkLst>
            <pc:docMk/>
            <pc:sldMk cId="3879384195" sldId="313"/>
            <ac:spMk id="7" creationId="{CA78A96B-D1D6-579D-F128-777F793F665A}"/>
          </ac:spMkLst>
        </pc:spChg>
        <pc:spChg chg="mod">
          <ac:chgData name="Martina Plantak, DOBA" userId="S::martina.plantak@doba.si::de674679-c024-4d92-9c12-6923d982c1a5" providerId="AD" clId="Web-{79DA3283-601C-1E3C-078C-66A3FFFAE190}" dt="2024-12-18T11:28:41.141" v="90" actId="20577"/>
          <ac:spMkLst>
            <pc:docMk/>
            <pc:sldMk cId="3879384195" sldId="313"/>
            <ac:spMk id="13" creationId="{23B38ADD-5A5B-8396-DDE9-B3660F560ABB}"/>
          </ac:spMkLst>
        </pc:spChg>
      </pc:sldChg>
    </pc:docChg>
  </pc:docChgLst>
  <pc:docChgLst>
    <pc:chgData name="epo_38" userId="S::epo_38_jogroup.eu#ext#@dobasi.onmicrosoft.com::66d8512a-8ddf-40e0-bce7-ad06085cc67f" providerId="AD" clId="Web-{97ED74B9-0EC3-AFCA-F581-245762318FB5}"/>
    <pc:docChg chg="modSld">
      <pc:chgData name="epo_38" userId="S::epo_38_jogroup.eu#ext#@dobasi.onmicrosoft.com::66d8512a-8ddf-40e0-bce7-ad06085cc67f" providerId="AD" clId="Web-{97ED74B9-0EC3-AFCA-F581-245762318FB5}" dt="2024-12-20T14:08:25.510" v="0" actId="1076"/>
      <pc:docMkLst>
        <pc:docMk/>
      </pc:docMkLst>
      <pc:sldChg chg="modSp">
        <pc:chgData name="epo_38" userId="S::epo_38_jogroup.eu#ext#@dobasi.onmicrosoft.com::66d8512a-8ddf-40e0-bce7-ad06085cc67f" providerId="AD" clId="Web-{97ED74B9-0EC3-AFCA-F581-245762318FB5}" dt="2024-12-20T14:08:25.510" v="0" actId="1076"/>
        <pc:sldMkLst>
          <pc:docMk/>
          <pc:sldMk cId="4122332720" sldId="305"/>
        </pc:sldMkLst>
        <pc:spChg chg="mod">
          <ac:chgData name="epo_38" userId="S::epo_38_jogroup.eu#ext#@dobasi.onmicrosoft.com::66d8512a-8ddf-40e0-bce7-ad06085cc67f" providerId="AD" clId="Web-{97ED74B9-0EC3-AFCA-F581-245762318FB5}" dt="2024-12-20T14:08:25.510" v="0" actId="1076"/>
          <ac:spMkLst>
            <pc:docMk/>
            <pc:sldMk cId="4122332720" sldId="305"/>
            <ac:spMk id="3" creationId="{15DBB52E-C0AF-9DE3-D35A-39EB4901D12A}"/>
          </ac:spMkLst>
        </pc:spChg>
      </pc:sldChg>
    </pc:docChg>
  </pc:docChgLst>
  <pc:docChgLst>
    <pc:chgData name="epo_38" userId="S::epo_38_jogroup.eu#ext#@dobasi.onmicrosoft.com::66d8512a-8ddf-40e0-bce7-ad06085cc67f" providerId="AD" clId="Web-{FA9FE551-7672-EF08-8CCA-D3BDEAB681F3}"/>
    <pc:docChg chg="modSld">
      <pc:chgData name="epo_38" userId="S::epo_38_jogroup.eu#ext#@dobasi.onmicrosoft.com::66d8512a-8ddf-40e0-bce7-ad06085cc67f" providerId="AD" clId="Web-{FA9FE551-7672-EF08-8CCA-D3BDEAB681F3}" dt="2024-11-27T11:58:40.240" v="0" actId="1076"/>
      <pc:docMkLst>
        <pc:docMk/>
      </pc:docMkLst>
      <pc:sldChg chg="modSp">
        <pc:chgData name="epo_38" userId="S::epo_38_jogroup.eu#ext#@dobasi.onmicrosoft.com::66d8512a-8ddf-40e0-bce7-ad06085cc67f" providerId="AD" clId="Web-{FA9FE551-7672-EF08-8CCA-D3BDEAB681F3}" dt="2024-11-27T11:58:40.240" v="0" actId="1076"/>
        <pc:sldMkLst>
          <pc:docMk/>
          <pc:sldMk cId="3431805615" sldId="271"/>
        </pc:sldMkLst>
        <pc:spChg chg="mod">
          <ac:chgData name="epo_38" userId="S::epo_38_jogroup.eu#ext#@dobasi.onmicrosoft.com::66d8512a-8ddf-40e0-bce7-ad06085cc67f" providerId="AD" clId="Web-{FA9FE551-7672-EF08-8CCA-D3BDEAB681F3}" dt="2024-11-27T11:58:40.240" v="0" actId="1076"/>
          <ac:spMkLst>
            <pc:docMk/>
            <pc:sldMk cId="3431805615" sldId="271"/>
            <ac:spMk id="2" creationId="{4043A42C-A1D8-09B2-B726-F3F32A4D58B6}"/>
          </ac:spMkLst>
        </pc:spChg>
      </pc:sldChg>
    </pc:docChg>
  </pc:docChgLst>
  <pc:docChgLst>
    <pc:chgData name="epo_38" userId="S::epo_38_jogroup.eu#ext#@dobasi.onmicrosoft.com::66d8512a-8ddf-40e0-bce7-ad06085cc67f" providerId="AD" clId="Web-{22180288-F261-DD46-54E6-159D99D00358}"/>
    <pc:docChg chg="modSld">
      <pc:chgData name="epo_38" userId="S::epo_38_jogroup.eu#ext#@dobasi.onmicrosoft.com::66d8512a-8ddf-40e0-bce7-ad06085cc67f" providerId="AD" clId="Web-{22180288-F261-DD46-54E6-159D99D00358}" dt="2024-12-05T09:47:58.373" v="32" actId="1076"/>
      <pc:docMkLst>
        <pc:docMk/>
      </pc:docMkLst>
      <pc:sldChg chg="modSp">
        <pc:chgData name="epo_38" userId="S::epo_38_jogroup.eu#ext#@dobasi.onmicrosoft.com::66d8512a-8ddf-40e0-bce7-ad06085cc67f" providerId="AD" clId="Web-{22180288-F261-DD46-54E6-159D99D00358}" dt="2024-12-05T09:47:58.373" v="32" actId="1076"/>
        <pc:sldMkLst>
          <pc:docMk/>
          <pc:sldMk cId="335093352" sldId="309"/>
        </pc:sldMkLst>
        <pc:spChg chg="mod">
          <ac:chgData name="epo_38" userId="S::epo_38_jogroup.eu#ext#@dobasi.onmicrosoft.com::66d8512a-8ddf-40e0-bce7-ad06085cc67f" providerId="AD" clId="Web-{22180288-F261-DD46-54E6-159D99D00358}" dt="2024-12-05T09:47:58.373" v="32" actId="1076"/>
          <ac:spMkLst>
            <pc:docMk/>
            <pc:sldMk cId="335093352" sldId="309"/>
            <ac:spMk id="5" creationId="{9642394A-1ECD-D8D0-586F-852B49593885}"/>
          </ac:spMkLst>
        </pc:spChg>
      </pc:sldChg>
      <pc:sldChg chg="modSp">
        <pc:chgData name="epo_38" userId="S::epo_38_jogroup.eu#ext#@dobasi.onmicrosoft.com::66d8512a-8ddf-40e0-bce7-ad06085cc67f" providerId="AD" clId="Web-{22180288-F261-DD46-54E6-159D99D00358}" dt="2024-12-05T09:47:46.138" v="29" actId="1076"/>
        <pc:sldMkLst>
          <pc:docMk/>
          <pc:sldMk cId="2015514772" sldId="310"/>
        </pc:sldMkLst>
        <pc:spChg chg="mod">
          <ac:chgData name="epo_38" userId="S::epo_38_jogroup.eu#ext#@dobasi.onmicrosoft.com::66d8512a-8ddf-40e0-bce7-ad06085cc67f" providerId="AD" clId="Web-{22180288-F261-DD46-54E6-159D99D00358}" dt="2024-12-05T09:47:46.138" v="29" actId="1076"/>
          <ac:spMkLst>
            <pc:docMk/>
            <pc:sldMk cId="2015514772" sldId="310"/>
            <ac:spMk id="5" creationId="{ADBED3DF-F8B7-3891-3264-FDEC6402F9E8}"/>
          </ac:spMkLst>
        </pc:spChg>
      </pc:sldChg>
    </pc:docChg>
  </pc:docChgLst>
  <pc:docChgLst>
    <pc:chgData name="epo_35" userId="S::epo_35_jogroup.eu#ext#@dobasi.onmicrosoft.com::edd5f0fd-77c0-4369-83c5-84439aafe912" providerId="AD" clId="Web-{D8538117-9E4E-8084-B85D-1700F3DF1CA5}"/>
    <pc:docChg chg="modSld">
      <pc:chgData name="epo_35" userId="S::epo_35_jogroup.eu#ext#@dobasi.onmicrosoft.com::edd5f0fd-77c0-4369-83c5-84439aafe912" providerId="AD" clId="Web-{D8538117-9E4E-8084-B85D-1700F3DF1CA5}" dt="2024-11-21T10:06:30.574" v="66"/>
      <pc:docMkLst>
        <pc:docMk/>
      </pc:docMkLst>
      <pc:sldChg chg="modSp">
        <pc:chgData name="epo_35" userId="S::epo_35_jogroup.eu#ext#@dobasi.onmicrosoft.com::edd5f0fd-77c0-4369-83c5-84439aafe912" providerId="AD" clId="Web-{D8538117-9E4E-8084-B85D-1700F3DF1CA5}" dt="2024-11-21T09:55:34.972" v="35" actId="20577"/>
        <pc:sldMkLst>
          <pc:docMk/>
          <pc:sldMk cId="1177726443" sldId="257"/>
        </pc:sldMkLst>
        <pc:spChg chg="mod">
          <ac:chgData name="epo_35" userId="S::epo_35_jogroup.eu#ext#@dobasi.onmicrosoft.com::edd5f0fd-77c0-4369-83c5-84439aafe912" providerId="AD" clId="Web-{D8538117-9E4E-8084-B85D-1700F3DF1CA5}" dt="2024-11-21T09:55:34.972" v="35" actId="20577"/>
          <ac:spMkLst>
            <pc:docMk/>
            <pc:sldMk cId="1177726443" sldId="257"/>
            <ac:spMk id="3" creationId="{8D0089E8-9EEB-047C-855D-C0D6B24BE56F}"/>
          </ac:spMkLst>
        </pc:spChg>
      </pc:sldChg>
      <pc:sldChg chg="modSp">
        <pc:chgData name="epo_35" userId="S::epo_35_jogroup.eu#ext#@dobasi.onmicrosoft.com::edd5f0fd-77c0-4369-83c5-84439aafe912" providerId="AD" clId="Web-{D8538117-9E4E-8084-B85D-1700F3DF1CA5}" dt="2024-11-21T09:58:56.714" v="62" actId="20577"/>
        <pc:sldMkLst>
          <pc:docMk/>
          <pc:sldMk cId="2591287154" sldId="258"/>
        </pc:sldMkLst>
        <pc:spChg chg="mod">
          <ac:chgData name="epo_35" userId="S::epo_35_jogroup.eu#ext#@dobasi.onmicrosoft.com::edd5f0fd-77c0-4369-83c5-84439aafe912" providerId="AD" clId="Web-{D8538117-9E4E-8084-B85D-1700F3DF1CA5}" dt="2024-11-21T09:58:56.714" v="62" actId="20577"/>
          <ac:spMkLst>
            <pc:docMk/>
            <pc:sldMk cId="2591287154" sldId="258"/>
            <ac:spMk id="6" creationId="{0CC214A9-B65D-FDF1-7616-D8081C944C60}"/>
          </ac:spMkLst>
        </pc:spChg>
      </pc:sldChg>
      <pc:sldChg chg="delSp modSp">
        <pc:chgData name="epo_35" userId="S::epo_35_jogroup.eu#ext#@dobasi.onmicrosoft.com::edd5f0fd-77c0-4369-83c5-84439aafe912" providerId="AD" clId="Web-{D8538117-9E4E-8084-B85D-1700F3DF1CA5}" dt="2024-11-21T10:04:01.741" v="65"/>
        <pc:sldMkLst>
          <pc:docMk/>
          <pc:sldMk cId="414415370" sldId="287"/>
        </pc:sldMkLst>
      </pc:sldChg>
      <pc:sldChg chg="delSp">
        <pc:chgData name="epo_35" userId="S::epo_35_jogroup.eu#ext#@dobasi.onmicrosoft.com::edd5f0fd-77c0-4369-83c5-84439aafe912" providerId="AD" clId="Web-{D8538117-9E4E-8084-B85D-1700F3DF1CA5}" dt="2024-11-21T10:06:30.574" v="66"/>
        <pc:sldMkLst>
          <pc:docMk/>
          <pc:sldMk cId="1188507578" sldId="295"/>
        </pc:sldMkLst>
      </pc:sldChg>
    </pc:docChg>
  </pc:docChgLst>
  <pc:docChgLst>
    <pc:chgData name="epo_38" userId="S::epo_38_jogroup.eu#ext#@dobasi.onmicrosoft.com::66d8512a-8ddf-40e0-bce7-ad06085cc67f" providerId="AD" clId="Web-{CA994EAC-8508-E4B2-A9A4-284DD21B2644}"/>
    <pc:docChg chg="modSld">
      <pc:chgData name="epo_38" userId="S::epo_38_jogroup.eu#ext#@dobasi.onmicrosoft.com::66d8512a-8ddf-40e0-bce7-ad06085cc67f" providerId="AD" clId="Web-{CA994EAC-8508-E4B2-A9A4-284DD21B2644}" dt="2024-12-13T11:49:19.696" v="31" actId="20577"/>
      <pc:docMkLst>
        <pc:docMk/>
      </pc:docMkLst>
      <pc:sldChg chg="modSp">
        <pc:chgData name="epo_38" userId="S::epo_38_jogroup.eu#ext#@dobasi.onmicrosoft.com::66d8512a-8ddf-40e0-bce7-ad06085cc67f" providerId="AD" clId="Web-{CA994EAC-8508-E4B2-A9A4-284DD21B2644}" dt="2024-12-13T11:46:59.819" v="15" actId="20577"/>
        <pc:sldMkLst>
          <pc:docMk/>
          <pc:sldMk cId="2836730832" sldId="264"/>
        </pc:sldMkLst>
        <pc:spChg chg="mod">
          <ac:chgData name="epo_38" userId="S::epo_38_jogroup.eu#ext#@dobasi.onmicrosoft.com::66d8512a-8ddf-40e0-bce7-ad06085cc67f" providerId="AD" clId="Web-{CA994EAC-8508-E4B2-A9A4-284DD21B2644}" dt="2024-12-13T11:46:59.819" v="15" actId="20577"/>
          <ac:spMkLst>
            <pc:docMk/>
            <pc:sldMk cId="2836730832" sldId="264"/>
            <ac:spMk id="2" creationId="{0937FAFC-A5E7-13FB-EF58-194941F44C39}"/>
          </ac:spMkLst>
        </pc:spChg>
      </pc:sldChg>
      <pc:sldChg chg="modSp">
        <pc:chgData name="epo_38" userId="S::epo_38_jogroup.eu#ext#@dobasi.onmicrosoft.com::66d8512a-8ddf-40e0-bce7-ad06085cc67f" providerId="AD" clId="Web-{CA994EAC-8508-E4B2-A9A4-284DD21B2644}" dt="2024-12-13T11:47:38.945" v="20" actId="20577"/>
        <pc:sldMkLst>
          <pc:docMk/>
          <pc:sldMk cId="1111956171" sldId="272"/>
        </pc:sldMkLst>
      </pc:sldChg>
      <pc:sldChg chg="modSp">
        <pc:chgData name="epo_38" userId="S::epo_38_jogroup.eu#ext#@dobasi.onmicrosoft.com::66d8512a-8ddf-40e0-bce7-ad06085cc67f" providerId="AD" clId="Web-{CA994EAC-8508-E4B2-A9A4-284DD21B2644}" dt="2024-12-13T11:47:16.726" v="17" actId="20577"/>
        <pc:sldMkLst>
          <pc:docMk/>
          <pc:sldMk cId="1672662652" sldId="273"/>
        </pc:sldMkLst>
      </pc:sldChg>
      <pc:sldChg chg="modSp">
        <pc:chgData name="epo_38" userId="S::epo_38_jogroup.eu#ext#@dobasi.onmicrosoft.com::66d8512a-8ddf-40e0-bce7-ad06085cc67f" providerId="AD" clId="Web-{CA994EAC-8508-E4B2-A9A4-284DD21B2644}" dt="2024-12-13T11:48:05.992" v="24" actId="20577"/>
        <pc:sldMkLst>
          <pc:docMk/>
          <pc:sldMk cId="1156234365" sldId="280"/>
        </pc:sldMkLst>
        <pc:spChg chg="mod">
          <ac:chgData name="epo_38" userId="S::epo_38_jogroup.eu#ext#@dobasi.onmicrosoft.com::66d8512a-8ddf-40e0-bce7-ad06085cc67f" providerId="AD" clId="Web-{CA994EAC-8508-E4B2-A9A4-284DD21B2644}" dt="2024-12-13T11:48:05.992" v="24" actId="20577"/>
          <ac:spMkLst>
            <pc:docMk/>
            <pc:sldMk cId="1156234365" sldId="280"/>
            <ac:spMk id="2" creationId="{50ABC507-E7F2-965E-C444-0827B238DD41}"/>
          </ac:spMkLst>
        </pc:spChg>
      </pc:sldChg>
      <pc:sldChg chg="modSp">
        <pc:chgData name="epo_38" userId="S::epo_38_jogroup.eu#ext#@dobasi.onmicrosoft.com::66d8512a-8ddf-40e0-bce7-ad06085cc67f" providerId="AD" clId="Web-{CA994EAC-8508-E4B2-A9A4-284DD21B2644}" dt="2024-12-13T11:49:19.696" v="31" actId="20577"/>
        <pc:sldMkLst>
          <pc:docMk/>
          <pc:sldMk cId="2554502435" sldId="283"/>
        </pc:sldMkLst>
      </pc:sldChg>
      <pc:sldChg chg="modSp">
        <pc:chgData name="epo_38" userId="S::epo_38_jogroup.eu#ext#@dobasi.onmicrosoft.com::66d8512a-8ddf-40e0-bce7-ad06085cc67f" providerId="AD" clId="Web-{CA994EAC-8508-E4B2-A9A4-284DD21B2644}" dt="2024-12-13T11:48:23.664" v="26" actId="20577"/>
        <pc:sldMkLst>
          <pc:docMk/>
          <pc:sldMk cId="892351013" sldId="288"/>
        </pc:sldMkLst>
        <pc:spChg chg="mod">
          <ac:chgData name="epo_38" userId="S::epo_38_jogroup.eu#ext#@dobasi.onmicrosoft.com::66d8512a-8ddf-40e0-bce7-ad06085cc67f" providerId="AD" clId="Web-{CA994EAC-8508-E4B2-A9A4-284DD21B2644}" dt="2024-12-13T11:48:17.258" v="25" actId="20577"/>
          <ac:spMkLst>
            <pc:docMk/>
            <pc:sldMk cId="892351013" sldId="288"/>
            <ac:spMk id="3" creationId="{0BC567B6-B466-F20A-4422-B51AB92C751E}"/>
          </ac:spMkLst>
        </pc:spChg>
        <pc:spChg chg="mod">
          <ac:chgData name="epo_38" userId="S::epo_38_jogroup.eu#ext#@dobasi.onmicrosoft.com::66d8512a-8ddf-40e0-bce7-ad06085cc67f" providerId="AD" clId="Web-{CA994EAC-8508-E4B2-A9A4-284DD21B2644}" dt="2024-12-13T11:48:23.664" v="26" actId="20577"/>
          <ac:spMkLst>
            <pc:docMk/>
            <pc:sldMk cId="892351013" sldId="288"/>
            <ac:spMk id="4" creationId="{821BC623-86DD-5959-8310-7C4E781A7114}"/>
          </ac:spMkLst>
        </pc:spChg>
      </pc:sldChg>
      <pc:sldChg chg="modSp">
        <pc:chgData name="epo_38" userId="S::epo_38_jogroup.eu#ext#@dobasi.onmicrosoft.com::66d8512a-8ddf-40e0-bce7-ad06085cc67f" providerId="AD" clId="Web-{CA994EAC-8508-E4B2-A9A4-284DD21B2644}" dt="2024-12-13T11:48:38.352" v="30" actId="20577"/>
        <pc:sldMkLst>
          <pc:docMk/>
          <pc:sldMk cId="3178659052" sldId="289"/>
        </pc:sldMkLst>
        <pc:spChg chg="mod">
          <ac:chgData name="epo_38" userId="S::epo_38_jogroup.eu#ext#@dobasi.onmicrosoft.com::66d8512a-8ddf-40e0-bce7-ad06085cc67f" providerId="AD" clId="Web-{CA994EAC-8508-E4B2-A9A4-284DD21B2644}" dt="2024-12-13T11:48:32.227" v="28" actId="20577"/>
          <ac:spMkLst>
            <pc:docMk/>
            <pc:sldMk cId="3178659052" sldId="289"/>
            <ac:spMk id="3" creationId="{0BC567B6-B466-F20A-4422-B51AB92C751E}"/>
          </ac:spMkLst>
        </pc:spChg>
        <pc:spChg chg="mod">
          <ac:chgData name="epo_38" userId="S::epo_38_jogroup.eu#ext#@dobasi.onmicrosoft.com::66d8512a-8ddf-40e0-bce7-ad06085cc67f" providerId="AD" clId="Web-{CA994EAC-8508-E4B2-A9A4-284DD21B2644}" dt="2024-12-13T11:48:38.352" v="30" actId="20577"/>
          <ac:spMkLst>
            <pc:docMk/>
            <pc:sldMk cId="3178659052" sldId="289"/>
            <ac:spMk id="4" creationId="{821BC623-86DD-5959-8310-7C4E781A7114}"/>
          </ac:spMkLst>
        </pc:spChg>
      </pc:sldChg>
      <pc:sldChg chg="modSp">
        <pc:chgData name="epo_38" userId="S::epo_38_jogroup.eu#ext#@dobasi.onmicrosoft.com::66d8512a-8ddf-40e0-bce7-ad06085cc67f" providerId="AD" clId="Web-{CA994EAC-8508-E4B2-A9A4-284DD21B2644}" dt="2024-12-13T11:47:27.460" v="18" actId="20577"/>
        <pc:sldMkLst>
          <pc:docMk/>
          <pc:sldMk cId="3739727004" sldId="300"/>
        </pc:sldMkLst>
      </pc:sldChg>
      <pc:sldChg chg="addSp delSp modSp">
        <pc:chgData name="epo_38" userId="S::epo_38_jogroup.eu#ext#@dobasi.onmicrosoft.com::66d8512a-8ddf-40e0-bce7-ad06085cc67f" providerId="AD" clId="Web-{CA994EAC-8508-E4B2-A9A4-284DD21B2644}" dt="2024-12-13T11:45:52.365" v="14" actId="20577"/>
        <pc:sldMkLst>
          <pc:docMk/>
          <pc:sldMk cId="2949865065" sldId="303"/>
        </pc:sldMkLst>
      </pc:sldChg>
      <pc:sldChg chg="modSp">
        <pc:chgData name="epo_38" userId="S::epo_38_jogroup.eu#ext#@dobasi.onmicrosoft.com::66d8512a-8ddf-40e0-bce7-ad06085cc67f" providerId="AD" clId="Web-{CA994EAC-8508-E4B2-A9A4-284DD21B2644}" dt="2024-12-13T11:47:56.039" v="23" actId="20577"/>
        <pc:sldMkLst>
          <pc:docMk/>
          <pc:sldMk cId="971097522" sldId="304"/>
        </pc:sldMkLst>
        <pc:spChg chg="mod">
          <ac:chgData name="epo_38" userId="S::epo_38_jogroup.eu#ext#@dobasi.onmicrosoft.com::66d8512a-8ddf-40e0-bce7-ad06085cc67f" providerId="AD" clId="Web-{CA994EAC-8508-E4B2-A9A4-284DD21B2644}" dt="2024-12-13T11:47:56.039" v="23" actId="20577"/>
          <ac:spMkLst>
            <pc:docMk/>
            <pc:sldMk cId="971097522" sldId="304"/>
            <ac:spMk id="2" creationId="{E4A83FA3-72A8-EA99-78F0-67935A02AB3E}"/>
          </ac:spMkLst>
        </pc:spChg>
        <pc:spChg chg="mod">
          <ac:chgData name="epo_38" userId="S::epo_38_jogroup.eu#ext#@dobasi.onmicrosoft.com::66d8512a-8ddf-40e0-bce7-ad06085cc67f" providerId="AD" clId="Web-{CA994EAC-8508-E4B2-A9A4-284DD21B2644}" dt="2024-12-13T11:47:49.101" v="22" actId="20577"/>
          <ac:spMkLst>
            <pc:docMk/>
            <pc:sldMk cId="971097522" sldId="304"/>
            <ac:spMk id="3" creationId="{15DBB52E-C0AF-9DE3-D35A-39EB4901D12A}"/>
          </ac:spMkLst>
        </pc:spChg>
      </pc:sldChg>
    </pc:docChg>
  </pc:docChgLst>
  <pc:docChgLst>
    <pc:chgData name="epo_38" userId="S::epo_38_jogroup.eu#ext#@dobasi.onmicrosoft.com::66d8512a-8ddf-40e0-bce7-ad06085cc67f" providerId="AD" clId="Web-{3BC6FF22-FC1C-5CE5-532D-B67C01441889}"/>
    <pc:docChg chg="modSld">
      <pc:chgData name="epo_38" userId="S::epo_38_jogroup.eu#ext#@dobasi.onmicrosoft.com::66d8512a-8ddf-40e0-bce7-ad06085cc67f" providerId="AD" clId="Web-{3BC6FF22-FC1C-5CE5-532D-B67C01441889}" dt="2024-12-13T16:58:02.179" v="286" actId="20577"/>
      <pc:docMkLst>
        <pc:docMk/>
      </pc:docMkLst>
      <pc:sldChg chg="modSp">
        <pc:chgData name="epo_38" userId="S::epo_38_jogroup.eu#ext#@dobasi.onmicrosoft.com::66d8512a-8ddf-40e0-bce7-ad06085cc67f" providerId="AD" clId="Web-{3BC6FF22-FC1C-5CE5-532D-B67C01441889}" dt="2024-12-13T16:44:57.055" v="55" actId="20577"/>
        <pc:sldMkLst>
          <pc:docMk/>
          <pc:sldMk cId="1672662652" sldId="273"/>
        </pc:sldMkLst>
      </pc:sldChg>
      <pc:sldChg chg="modSp">
        <pc:chgData name="epo_38" userId="S::epo_38_jogroup.eu#ext#@dobasi.onmicrosoft.com::66d8512a-8ddf-40e0-bce7-ad06085cc67f" providerId="AD" clId="Web-{3BC6FF22-FC1C-5CE5-532D-B67C01441889}" dt="2024-12-13T16:50:02.186" v="110" actId="20577"/>
        <pc:sldMkLst>
          <pc:docMk/>
          <pc:sldMk cId="4099155935" sldId="284"/>
        </pc:sldMkLst>
        <pc:spChg chg="mod">
          <ac:chgData name="epo_38" userId="S::epo_38_jogroup.eu#ext#@dobasi.onmicrosoft.com::66d8512a-8ddf-40e0-bce7-ad06085cc67f" providerId="AD" clId="Web-{3BC6FF22-FC1C-5CE5-532D-B67C01441889}" dt="2024-12-13T16:50:02.186" v="110" actId="20577"/>
          <ac:spMkLst>
            <pc:docMk/>
            <pc:sldMk cId="4099155935" sldId="284"/>
            <ac:spMk id="3" creationId="{3231B5ED-03F5-0C53-BCE9-AA9142962C6D}"/>
          </ac:spMkLst>
        </pc:spChg>
      </pc:sldChg>
      <pc:sldChg chg="modSp">
        <pc:chgData name="epo_38" userId="S::epo_38_jogroup.eu#ext#@dobasi.onmicrosoft.com::66d8512a-8ddf-40e0-bce7-ad06085cc67f" providerId="AD" clId="Web-{3BC6FF22-FC1C-5CE5-532D-B67C01441889}" dt="2024-12-13T16:50:16.499" v="114" actId="20577"/>
        <pc:sldMkLst>
          <pc:docMk/>
          <pc:sldMk cId="1237435826" sldId="285"/>
        </pc:sldMkLst>
        <pc:spChg chg="mod">
          <ac:chgData name="epo_38" userId="S::epo_38_jogroup.eu#ext#@dobasi.onmicrosoft.com::66d8512a-8ddf-40e0-bce7-ad06085cc67f" providerId="AD" clId="Web-{3BC6FF22-FC1C-5CE5-532D-B67C01441889}" dt="2024-12-13T16:50:16.499" v="114" actId="20577"/>
          <ac:spMkLst>
            <pc:docMk/>
            <pc:sldMk cId="1237435826" sldId="285"/>
            <ac:spMk id="3" creationId="{3231B5ED-03F5-0C53-BCE9-AA9142962C6D}"/>
          </ac:spMkLst>
        </pc:spChg>
      </pc:sldChg>
      <pc:sldChg chg="modSp">
        <pc:chgData name="epo_38" userId="S::epo_38_jogroup.eu#ext#@dobasi.onmicrosoft.com::66d8512a-8ddf-40e0-bce7-ad06085cc67f" providerId="AD" clId="Web-{3BC6FF22-FC1C-5CE5-532D-B67C01441889}" dt="2024-12-13T16:50:25.030" v="116" actId="20577"/>
        <pc:sldMkLst>
          <pc:docMk/>
          <pc:sldMk cId="2313180002" sldId="286"/>
        </pc:sldMkLst>
        <pc:spChg chg="mod">
          <ac:chgData name="epo_38" userId="S::epo_38_jogroup.eu#ext#@dobasi.onmicrosoft.com::66d8512a-8ddf-40e0-bce7-ad06085cc67f" providerId="AD" clId="Web-{3BC6FF22-FC1C-5CE5-532D-B67C01441889}" dt="2024-12-13T16:50:25.030" v="116" actId="20577"/>
          <ac:spMkLst>
            <pc:docMk/>
            <pc:sldMk cId="2313180002" sldId="286"/>
            <ac:spMk id="3" creationId="{3231B5ED-03F5-0C53-BCE9-AA9142962C6D}"/>
          </ac:spMkLst>
        </pc:spChg>
      </pc:sldChg>
      <pc:sldChg chg="modSp">
        <pc:chgData name="epo_38" userId="S::epo_38_jogroup.eu#ext#@dobasi.onmicrosoft.com::66d8512a-8ddf-40e0-bce7-ad06085cc67f" providerId="AD" clId="Web-{3BC6FF22-FC1C-5CE5-532D-B67C01441889}" dt="2024-12-13T16:56:03.927" v="233" actId="20577"/>
        <pc:sldMkLst>
          <pc:docMk/>
          <pc:sldMk cId="2971977187" sldId="296"/>
        </pc:sldMkLst>
        <pc:spChg chg="mod">
          <ac:chgData name="epo_38" userId="S::epo_38_jogroup.eu#ext#@dobasi.onmicrosoft.com::66d8512a-8ddf-40e0-bce7-ad06085cc67f" providerId="AD" clId="Web-{3BC6FF22-FC1C-5CE5-532D-B67C01441889}" dt="2024-12-13T16:56:03.927" v="233" actId="20577"/>
          <ac:spMkLst>
            <pc:docMk/>
            <pc:sldMk cId="2971977187" sldId="296"/>
            <ac:spMk id="2" creationId="{D283B45D-2256-5946-5C8E-077C7FE8B118}"/>
          </ac:spMkLst>
        </pc:spChg>
        <pc:spChg chg="mod">
          <ac:chgData name="epo_38" userId="S::epo_38_jogroup.eu#ext#@dobasi.onmicrosoft.com::66d8512a-8ddf-40e0-bce7-ad06085cc67f" providerId="AD" clId="Web-{3BC6FF22-FC1C-5CE5-532D-B67C01441889}" dt="2024-12-13T16:55:50.036" v="230" actId="1076"/>
          <ac:spMkLst>
            <pc:docMk/>
            <pc:sldMk cId="2971977187" sldId="296"/>
            <ac:spMk id="3" creationId="{4A259382-891E-BE43-4B9B-C90F07C7E270}"/>
          </ac:spMkLst>
        </pc:spChg>
        <pc:spChg chg="mod">
          <ac:chgData name="epo_38" userId="S::epo_38_jogroup.eu#ext#@dobasi.onmicrosoft.com::66d8512a-8ddf-40e0-bce7-ad06085cc67f" providerId="AD" clId="Web-{3BC6FF22-FC1C-5CE5-532D-B67C01441889}" dt="2024-12-13T16:54:51.816" v="184" actId="1076"/>
          <ac:spMkLst>
            <pc:docMk/>
            <pc:sldMk cId="2971977187" sldId="296"/>
            <ac:spMk id="4" creationId="{97C25663-FA9C-5806-5E1C-F5C9B08FD24A}"/>
          </ac:spMkLst>
        </pc:spChg>
        <pc:picChg chg="mod">
          <ac:chgData name="epo_38" userId="S::epo_38_jogroup.eu#ext#@dobasi.onmicrosoft.com::66d8512a-8ddf-40e0-bce7-ad06085cc67f" providerId="AD" clId="Web-{3BC6FF22-FC1C-5CE5-532D-B67C01441889}" dt="2024-12-13T16:55:47.926" v="229" actId="1076"/>
          <ac:picMkLst>
            <pc:docMk/>
            <pc:sldMk cId="2971977187" sldId="296"/>
            <ac:picMk id="6" creationId="{4A3F5A39-C2C0-A500-5C95-C5112EE9BE4F}"/>
          </ac:picMkLst>
        </pc:picChg>
      </pc:sldChg>
      <pc:sldChg chg="modSp">
        <pc:chgData name="epo_38" userId="S::epo_38_jogroup.eu#ext#@dobasi.onmicrosoft.com::66d8512a-8ddf-40e0-bce7-ad06085cc67f" providerId="AD" clId="Web-{3BC6FF22-FC1C-5CE5-532D-B67C01441889}" dt="2024-12-13T16:56:32.146" v="256" actId="20577"/>
        <pc:sldMkLst>
          <pc:docMk/>
          <pc:sldMk cId="329535975" sldId="298"/>
        </pc:sldMkLst>
        <pc:spChg chg="mod">
          <ac:chgData name="epo_38" userId="S::epo_38_jogroup.eu#ext#@dobasi.onmicrosoft.com::66d8512a-8ddf-40e0-bce7-ad06085cc67f" providerId="AD" clId="Web-{3BC6FF22-FC1C-5CE5-532D-B67C01441889}" dt="2024-12-13T16:56:32.146" v="256" actId="20577"/>
          <ac:spMkLst>
            <pc:docMk/>
            <pc:sldMk cId="329535975" sldId="298"/>
            <ac:spMk id="3" creationId="{D5408051-E7AB-E6B9-1664-6DF39D054986}"/>
          </ac:spMkLst>
        </pc:spChg>
      </pc:sldChg>
      <pc:sldChg chg="modSp">
        <pc:chgData name="epo_38" userId="S::epo_38_jogroup.eu#ext#@dobasi.onmicrosoft.com::66d8512a-8ddf-40e0-bce7-ad06085cc67f" providerId="AD" clId="Web-{3BC6FF22-FC1C-5CE5-532D-B67C01441889}" dt="2024-12-13T16:44:41.399" v="49" actId="20577"/>
        <pc:sldMkLst>
          <pc:docMk/>
          <pc:sldMk cId="1931604440" sldId="301"/>
        </pc:sldMkLst>
        <pc:spChg chg="mod">
          <ac:chgData name="epo_38" userId="S::epo_38_jogroup.eu#ext#@dobasi.onmicrosoft.com::66d8512a-8ddf-40e0-bce7-ad06085cc67f" providerId="AD" clId="Web-{3BC6FF22-FC1C-5CE5-532D-B67C01441889}" dt="2024-12-13T16:44:34.320" v="47" actId="20577"/>
          <ac:spMkLst>
            <pc:docMk/>
            <pc:sldMk cId="1931604440" sldId="301"/>
            <ac:spMk id="3" creationId="{146C5554-E90D-4AD3-7C9A-D7FB23712D9B}"/>
          </ac:spMkLst>
        </pc:spChg>
        <pc:spChg chg="mod">
          <ac:chgData name="epo_38" userId="S::epo_38_jogroup.eu#ext#@dobasi.onmicrosoft.com::66d8512a-8ddf-40e0-bce7-ad06085cc67f" providerId="AD" clId="Web-{3BC6FF22-FC1C-5CE5-532D-B67C01441889}" dt="2024-12-13T16:44:41.399" v="49" actId="20577"/>
          <ac:spMkLst>
            <pc:docMk/>
            <pc:sldMk cId="1931604440" sldId="301"/>
            <ac:spMk id="4" creationId="{150E2B44-05FF-6881-7F64-3864A90BF62C}"/>
          </ac:spMkLst>
        </pc:spChg>
      </pc:sldChg>
      <pc:sldChg chg="modSp">
        <pc:chgData name="epo_38" userId="S::epo_38_jogroup.eu#ext#@dobasi.onmicrosoft.com::66d8512a-8ddf-40e0-bce7-ad06085cc67f" providerId="AD" clId="Web-{3BC6FF22-FC1C-5CE5-532D-B67C01441889}" dt="2024-12-13T16:53:15.736" v="159" actId="20577"/>
        <pc:sldMkLst>
          <pc:docMk/>
          <pc:sldMk cId="4122332720" sldId="305"/>
        </pc:sldMkLst>
        <pc:spChg chg="mod">
          <ac:chgData name="epo_38" userId="S::epo_38_jogroup.eu#ext#@dobasi.onmicrosoft.com::66d8512a-8ddf-40e0-bce7-ad06085cc67f" providerId="AD" clId="Web-{3BC6FF22-FC1C-5CE5-532D-B67C01441889}" dt="2024-12-13T16:53:15.736" v="159" actId="20577"/>
          <ac:spMkLst>
            <pc:docMk/>
            <pc:sldMk cId="4122332720" sldId="305"/>
            <ac:spMk id="3" creationId="{15DBB52E-C0AF-9DE3-D35A-39EB4901D12A}"/>
          </ac:spMkLst>
        </pc:spChg>
      </pc:sldChg>
      <pc:sldChg chg="modSp">
        <pc:chgData name="epo_38" userId="S::epo_38_jogroup.eu#ext#@dobasi.onmicrosoft.com::66d8512a-8ddf-40e0-bce7-ad06085cc67f" providerId="AD" clId="Web-{3BC6FF22-FC1C-5CE5-532D-B67C01441889}" dt="2024-12-13T16:58:02.179" v="286" actId="20577"/>
        <pc:sldMkLst>
          <pc:docMk/>
          <pc:sldMk cId="2815572369" sldId="307"/>
        </pc:sldMkLst>
        <pc:spChg chg="mod">
          <ac:chgData name="epo_38" userId="S::epo_38_jogroup.eu#ext#@dobasi.onmicrosoft.com::66d8512a-8ddf-40e0-bce7-ad06085cc67f" providerId="AD" clId="Web-{3BC6FF22-FC1C-5CE5-532D-B67C01441889}" dt="2024-12-13T16:57:25.538" v="270" actId="14100"/>
          <ac:spMkLst>
            <pc:docMk/>
            <pc:sldMk cId="2815572369" sldId="307"/>
            <ac:spMk id="2" creationId="{E07C2BFF-F57F-CAE4-893F-CF9C4EE2A89B}"/>
          </ac:spMkLst>
        </pc:spChg>
        <pc:spChg chg="mod">
          <ac:chgData name="epo_38" userId="S::epo_38_jogroup.eu#ext#@dobasi.onmicrosoft.com::66d8512a-8ddf-40e0-bce7-ad06085cc67f" providerId="AD" clId="Web-{3BC6FF22-FC1C-5CE5-532D-B67C01441889}" dt="2024-12-13T16:58:02.179" v="286" actId="20577"/>
          <ac:spMkLst>
            <pc:docMk/>
            <pc:sldMk cId="2815572369" sldId="307"/>
            <ac:spMk id="3" creationId="{492D77B2-98A5-B3E2-7D84-6839DC92E2A0}"/>
          </ac:spMkLst>
        </pc:spChg>
        <pc:spChg chg="mod">
          <ac:chgData name="epo_38" userId="S::epo_38_jogroup.eu#ext#@dobasi.onmicrosoft.com::66d8512a-8ddf-40e0-bce7-ad06085cc67f" providerId="AD" clId="Web-{3BC6FF22-FC1C-5CE5-532D-B67C01441889}" dt="2024-12-13T16:57:28.100" v="271" actId="1076"/>
          <ac:spMkLst>
            <pc:docMk/>
            <pc:sldMk cId="2815572369" sldId="307"/>
            <ac:spMk id="5" creationId="{BA7BE4AE-4EBA-6853-155E-F7D825A742F9}"/>
          </ac:spMkLst>
        </pc:spChg>
        <pc:spChg chg="mod">
          <ac:chgData name="epo_38" userId="S::epo_38_jogroup.eu#ext#@dobasi.onmicrosoft.com::66d8512a-8ddf-40e0-bce7-ad06085cc67f" providerId="AD" clId="Web-{3BC6FF22-FC1C-5CE5-532D-B67C01441889}" dt="2024-12-13T16:57:42.897" v="275" actId="1076"/>
          <ac:spMkLst>
            <pc:docMk/>
            <pc:sldMk cId="2815572369" sldId="307"/>
            <ac:spMk id="6" creationId="{E599D616-4E7D-2E02-3816-2FB6558AF0E3}"/>
          </ac:spMkLst>
        </pc:spChg>
        <pc:picChg chg="mod">
          <ac:chgData name="epo_38" userId="S::epo_38_jogroup.eu#ext#@dobasi.onmicrosoft.com::66d8512a-8ddf-40e0-bce7-ad06085cc67f" providerId="AD" clId="Web-{3BC6FF22-FC1C-5CE5-532D-B67C01441889}" dt="2024-12-13T16:57:35.163" v="273" actId="1076"/>
          <ac:picMkLst>
            <pc:docMk/>
            <pc:sldMk cId="2815572369" sldId="307"/>
            <ac:picMk id="4" creationId="{E8C8B8CC-86E5-CF33-156E-B2E26702ADDD}"/>
          </ac:picMkLst>
        </pc:picChg>
      </pc:sldChg>
      <pc:sldChg chg="addSp modSp">
        <pc:chgData name="epo_38" userId="S::epo_38_jogroup.eu#ext#@dobasi.onmicrosoft.com::66d8512a-8ddf-40e0-bce7-ad06085cc67f" providerId="AD" clId="Web-{3BC6FF22-FC1C-5CE5-532D-B67C01441889}" dt="2024-12-13T16:49:43.779" v="107" actId="1076"/>
        <pc:sldMkLst>
          <pc:docMk/>
          <pc:sldMk cId="1215440561" sldId="312"/>
        </pc:sldMkLst>
        <pc:spChg chg="add mod">
          <ac:chgData name="epo_38" userId="S::epo_38_jogroup.eu#ext#@dobasi.onmicrosoft.com::66d8512a-8ddf-40e0-bce7-ad06085cc67f" providerId="AD" clId="Web-{3BC6FF22-FC1C-5CE5-532D-B67C01441889}" dt="2024-12-13T16:49:43.779" v="107" actId="1076"/>
          <ac:spMkLst>
            <pc:docMk/>
            <pc:sldMk cId="1215440561" sldId="312"/>
            <ac:spMk id="3" creationId="{E0C04870-F473-581A-89AF-9E7D8CFE181E}"/>
          </ac:spMkLst>
        </pc:spChg>
        <pc:spChg chg="mod">
          <ac:chgData name="epo_38" userId="S::epo_38_jogroup.eu#ext#@dobasi.onmicrosoft.com::66d8512a-8ddf-40e0-bce7-ad06085cc67f" providerId="AD" clId="Web-{3BC6FF22-FC1C-5CE5-532D-B67C01441889}" dt="2024-12-13T16:49:30.654" v="105" actId="1076"/>
          <ac:spMkLst>
            <pc:docMk/>
            <pc:sldMk cId="1215440561" sldId="312"/>
            <ac:spMk id="13" creationId="{83991C30-927B-2504-1580-AFE163EB9BE7}"/>
          </ac:spMkLst>
        </pc:spChg>
      </pc:sldChg>
      <pc:sldChg chg="addSp modSp">
        <pc:chgData name="epo_38" userId="S::epo_38_jogroup.eu#ext#@dobasi.onmicrosoft.com::66d8512a-8ddf-40e0-bce7-ad06085cc67f" providerId="AD" clId="Web-{3BC6FF22-FC1C-5CE5-532D-B67C01441889}" dt="2024-12-13T16:54:16.706" v="178" actId="1076"/>
        <pc:sldMkLst>
          <pc:docMk/>
          <pc:sldMk cId="3879384195" sldId="313"/>
        </pc:sldMkLst>
        <pc:spChg chg="add mod">
          <ac:chgData name="epo_38" userId="S::epo_38_jogroup.eu#ext#@dobasi.onmicrosoft.com::66d8512a-8ddf-40e0-bce7-ad06085cc67f" providerId="AD" clId="Web-{3BC6FF22-FC1C-5CE5-532D-B67C01441889}" dt="2024-12-13T16:54:16.706" v="178" actId="1076"/>
          <ac:spMkLst>
            <pc:docMk/>
            <pc:sldMk cId="3879384195" sldId="313"/>
            <ac:spMk id="3" creationId="{FC2B433E-A29D-2A4E-BA7B-540B855AB5F6}"/>
          </ac:spMkLst>
        </pc:spChg>
        <pc:spChg chg="mod">
          <ac:chgData name="epo_38" userId="S::epo_38_jogroup.eu#ext#@dobasi.onmicrosoft.com::66d8512a-8ddf-40e0-bce7-ad06085cc67f" providerId="AD" clId="Web-{3BC6FF22-FC1C-5CE5-532D-B67C01441889}" dt="2024-12-13T16:53:52.440" v="173" actId="20577"/>
          <ac:spMkLst>
            <pc:docMk/>
            <pc:sldMk cId="3879384195" sldId="313"/>
            <ac:spMk id="5" creationId="{DCABA9E2-8F18-B901-19F7-26ED07C5CBDE}"/>
          </ac:spMkLst>
        </pc:spChg>
        <pc:spChg chg="mod">
          <ac:chgData name="epo_38" userId="S::epo_38_jogroup.eu#ext#@dobasi.onmicrosoft.com::66d8512a-8ddf-40e0-bce7-ad06085cc67f" providerId="AD" clId="Web-{3BC6FF22-FC1C-5CE5-532D-B67C01441889}" dt="2024-12-13T16:53:29.408" v="162" actId="20577"/>
          <ac:spMkLst>
            <pc:docMk/>
            <pc:sldMk cId="3879384195" sldId="313"/>
            <ac:spMk id="7" creationId="{CA78A96B-D1D6-579D-F128-777F793F665A}"/>
          </ac:spMkLst>
        </pc:spChg>
        <pc:spChg chg="mod">
          <ac:chgData name="epo_38" userId="S::epo_38_jogroup.eu#ext#@dobasi.onmicrosoft.com::66d8512a-8ddf-40e0-bce7-ad06085cc67f" providerId="AD" clId="Web-{3BC6FF22-FC1C-5CE5-532D-B67C01441889}" dt="2024-12-13T16:53:21.205" v="160" actId="1076"/>
          <ac:spMkLst>
            <pc:docMk/>
            <pc:sldMk cId="3879384195" sldId="313"/>
            <ac:spMk id="8" creationId="{A6150D7C-008B-FEE4-CCCA-11CF186EE808}"/>
          </ac:spMkLst>
        </pc:spChg>
        <pc:spChg chg="mod">
          <ac:chgData name="epo_38" userId="S::epo_38_jogroup.eu#ext#@dobasi.onmicrosoft.com::66d8512a-8ddf-40e0-bce7-ad06085cc67f" providerId="AD" clId="Web-{3BC6FF22-FC1C-5CE5-532D-B67C01441889}" dt="2024-12-13T16:53:55.299" v="174" actId="1076"/>
          <ac:spMkLst>
            <pc:docMk/>
            <pc:sldMk cId="3879384195" sldId="313"/>
            <ac:spMk id="12" creationId="{6B2455B2-9424-5092-9CE2-C573D2DD0C41}"/>
          </ac:spMkLst>
        </pc:spChg>
        <pc:spChg chg="mod">
          <ac:chgData name="epo_38" userId="S::epo_38_jogroup.eu#ext#@dobasi.onmicrosoft.com::66d8512a-8ddf-40e0-bce7-ad06085cc67f" providerId="AD" clId="Web-{3BC6FF22-FC1C-5CE5-532D-B67C01441889}" dt="2024-12-13T16:53:59.018" v="175" actId="1076"/>
          <ac:spMkLst>
            <pc:docMk/>
            <pc:sldMk cId="3879384195" sldId="313"/>
            <ac:spMk id="13" creationId="{23B38ADD-5A5B-8396-DDE9-B3660F560ABB}"/>
          </ac:spMkLst>
        </pc:spChg>
        <pc:picChg chg="mod">
          <ac:chgData name="epo_38" userId="S::epo_38_jogroup.eu#ext#@dobasi.onmicrosoft.com::66d8512a-8ddf-40e0-bce7-ad06085cc67f" providerId="AD" clId="Web-{3BC6FF22-FC1C-5CE5-532D-B67C01441889}" dt="2024-12-13T16:54:01.237" v="176" actId="1076"/>
          <ac:picMkLst>
            <pc:docMk/>
            <pc:sldMk cId="3879384195" sldId="313"/>
            <ac:picMk id="10" creationId="{DAA849DB-F3A4-B69F-BB4A-C2423E198A1B}"/>
          </ac:picMkLst>
        </pc:picChg>
      </pc:sldChg>
    </pc:docChg>
  </pc:docChgLst>
  <pc:docChgLst>
    <pc:chgData name="Nikos Passatoglou" userId="a07303e8-04d3-4f1e-be92-a9b2fd8f5f46" providerId="ADAL" clId="{5BDF9839-540E-4DF8-9261-B9E7CEE1CC8A}"/>
    <pc:docChg chg="undo redo custSel modSld">
      <pc:chgData name="Nikos Passatoglou" userId="a07303e8-04d3-4f1e-be92-a9b2fd8f5f46" providerId="ADAL" clId="{5BDF9839-540E-4DF8-9261-B9E7CEE1CC8A}" dt="2025-01-30T08:35:34.972" v="1031"/>
      <pc:docMkLst>
        <pc:docMk/>
      </pc:docMkLst>
      <pc:sldChg chg="modSp mod">
        <pc:chgData name="Nikos Passatoglou" userId="a07303e8-04d3-4f1e-be92-a9b2fd8f5f46" providerId="ADAL" clId="{5BDF9839-540E-4DF8-9261-B9E7CEE1CC8A}" dt="2025-01-30T07:24:06.956" v="53" actId="20577"/>
        <pc:sldMkLst>
          <pc:docMk/>
          <pc:sldMk cId="2591287154" sldId="258"/>
        </pc:sldMkLst>
        <pc:spChg chg="mod">
          <ac:chgData name="Nikos Passatoglou" userId="a07303e8-04d3-4f1e-be92-a9b2fd8f5f46" providerId="ADAL" clId="{5BDF9839-540E-4DF8-9261-B9E7CEE1CC8A}" dt="2025-01-30T07:22:54.124" v="30"/>
          <ac:spMkLst>
            <pc:docMk/>
            <pc:sldMk cId="2591287154" sldId="258"/>
            <ac:spMk id="4" creationId="{EDDEB2B8-67A4-DBB2-B33B-FA3A94AEE46E}"/>
          </ac:spMkLst>
        </pc:spChg>
        <pc:spChg chg="mod">
          <ac:chgData name="Nikos Passatoglou" userId="a07303e8-04d3-4f1e-be92-a9b2fd8f5f46" providerId="ADAL" clId="{5BDF9839-540E-4DF8-9261-B9E7CEE1CC8A}" dt="2025-01-30T07:23:41.388" v="48" actId="20577"/>
          <ac:spMkLst>
            <pc:docMk/>
            <pc:sldMk cId="2591287154" sldId="258"/>
            <ac:spMk id="5" creationId="{DCBDD218-F9D7-4922-0A12-8A66E5903877}"/>
          </ac:spMkLst>
        </pc:spChg>
        <pc:spChg chg="mod">
          <ac:chgData name="Nikos Passatoglou" userId="a07303e8-04d3-4f1e-be92-a9b2fd8f5f46" providerId="ADAL" clId="{5BDF9839-540E-4DF8-9261-B9E7CEE1CC8A}" dt="2025-01-30T07:24:06.956" v="53" actId="20577"/>
          <ac:spMkLst>
            <pc:docMk/>
            <pc:sldMk cId="2591287154" sldId="258"/>
            <ac:spMk id="6" creationId="{0CC214A9-B65D-FDF1-7616-D8081C944C60}"/>
          </ac:spMkLst>
        </pc:spChg>
      </pc:sldChg>
      <pc:sldChg chg="modSp mod">
        <pc:chgData name="Nikos Passatoglou" userId="a07303e8-04d3-4f1e-be92-a9b2fd8f5f46" providerId="ADAL" clId="{5BDF9839-540E-4DF8-9261-B9E7CEE1CC8A}" dt="2025-01-30T07:29:03.919" v="112"/>
        <pc:sldMkLst>
          <pc:docMk/>
          <pc:sldMk cId="2622686270" sldId="262"/>
        </pc:sldMkLst>
        <pc:spChg chg="mod">
          <ac:chgData name="Nikos Passatoglou" userId="a07303e8-04d3-4f1e-be92-a9b2fd8f5f46" providerId="ADAL" clId="{5BDF9839-540E-4DF8-9261-B9E7CEE1CC8A}" dt="2025-01-30T07:28:40.123" v="109" actId="113"/>
          <ac:spMkLst>
            <pc:docMk/>
            <pc:sldMk cId="2622686270" sldId="262"/>
            <ac:spMk id="2" creationId="{50ABC507-E7F2-965E-C444-0827B238DD41}"/>
          </ac:spMkLst>
        </pc:spChg>
        <pc:spChg chg="mod">
          <ac:chgData name="Nikos Passatoglou" userId="a07303e8-04d3-4f1e-be92-a9b2fd8f5f46" providerId="ADAL" clId="{5BDF9839-540E-4DF8-9261-B9E7CEE1CC8A}" dt="2025-01-30T07:28:14.692" v="106" actId="1076"/>
          <ac:spMkLst>
            <pc:docMk/>
            <pc:sldMk cId="2622686270" sldId="262"/>
            <ac:spMk id="5" creationId="{A7D5D871-3E99-FD69-62E9-BF69DA13EE4B}"/>
          </ac:spMkLst>
        </pc:spChg>
        <pc:spChg chg="mod">
          <ac:chgData name="Nikos Passatoglou" userId="a07303e8-04d3-4f1e-be92-a9b2fd8f5f46" providerId="ADAL" clId="{5BDF9839-540E-4DF8-9261-B9E7CEE1CC8A}" dt="2025-01-30T07:28:58.036" v="111" actId="14100"/>
          <ac:spMkLst>
            <pc:docMk/>
            <pc:sldMk cId="2622686270" sldId="262"/>
            <ac:spMk id="6" creationId="{EB11BF46-431B-3205-D430-AEF0751A0D23}"/>
          </ac:spMkLst>
        </pc:spChg>
        <pc:spChg chg="mod">
          <ac:chgData name="Nikos Passatoglou" userId="a07303e8-04d3-4f1e-be92-a9b2fd8f5f46" providerId="ADAL" clId="{5BDF9839-540E-4DF8-9261-B9E7CEE1CC8A}" dt="2025-01-30T07:29:03.919" v="112"/>
          <ac:spMkLst>
            <pc:docMk/>
            <pc:sldMk cId="2622686270" sldId="262"/>
            <ac:spMk id="8" creationId="{744F0D38-A291-0073-2C87-B6F7C7DA5F9D}"/>
          </ac:spMkLst>
        </pc:spChg>
      </pc:sldChg>
      <pc:sldChg chg="modSp mod">
        <pc:chgData name="Nikos Passatoglou" userId="a07303e8-04d3-4f1e-be92-a9b2fd8f5f46" providerId="ADAL" clId="{5BDF9839-540E-4DF8-9261-B9E7CEE1CC8A}" dt="2025-01-30T08:35:34.972" v="1031"/>
        <pc:sldMkLst>
          <pc:docMk/>
          <pc:sldMk cId="361623514" sldId="263"/>
        </pc:sldMkLst>
        <pc:spChg chg="mod">
          <ac:chgData name="Nikos Passatoglou" userId="a07303e8-04d3-4f1e-be92-a9b2fd8f5f46" providerId="ADAL" clId="{5BDF9839-540E-4DF8-9261-B9E7CEE1CC8A}" dt="2025-01-30T08:35:34.972" v="1031"/>
          <ac:spMkLst>
            <pc:docMk/>
            <pc:sldMk cId="361623514" sldId="263"/>
            <ac:spMk id="2" creationId="{6F188D67-A4FD-5D9C-E738-1C70F902003D}"/>
          </ac:spMkLst>
        </pc:spChg>
        <pc:spChg chg="mod">
          <ac:chgData name="Nikos Passatoglou" userId="a07303e8-04d3-4f1e-be92-a9b2fd8f5f46" providerId="ADAL" clId="{5BDF9839-540E-4DF8-9261-B9E7CEE1CC8A}" dt="2025-01-30T08:35:28.938" v="1030" actId="20577"/>
          <ac:spMkLst>
            <pc:docMk/>
            <pc:sldMk cId="361623514" sldId="263"/>
            <ac:spMk id="3" creationId="{2F5A40CF-DD24-6590-A30B-3E7EA8E3796C}"/>
          </ac:spMkLst>
        </pc:spChg>
      </pc:sldChg>
      <pc:sldChg chg="modSp mod">
        <pc:chgData name="Nikos Passatoglou" userId="a07303e8-04d3-4f1e-be92-a9b2fd8f5f46" providerId="ADAL" clId="{5BDF9839-540E-4DF8-9261-B9E7CEE1CC8A}" dt="2025-01-30T07:31:09.559" v="186"/>
        <pc:sldMkLst>
          <pc:docMk/>
          <pc:sldMk cId="2836730832" sldId="264"/>
        </pc:sldMkLst>
        <pc:spChg chg="mod">
          <ac:chgData name="Nikos Passatoglou" userId="a07303e8-04d3-4f1e-be92-a9b2fd8f5f46" providerId="ADAL" clId="{5BDF9839-540E-4DF8-9261-B9E7CEE1CC8A}" dt="2025-01-30T07:29:11.850" v="114" actId="122"/>
          <ac:spMkLst>
            <pc:docMk/>
            <pc:sldMk cId="2836730832" sldId="264"/>
            <ac:spMk id="2" creationId="{0937FAFC-A5E7-13FB-EF58-194941F44C39}"/>
          </ac:spMkLst>
        </pc:spChg>
        <pc:spChg chg="mod">
          <ac:chgData name="Nikos Passatoglou" userId="a07303e8-04d3-4f1e-be92-a9b2fd8f5f46" providerId="ADAL" clId="{5BDF9839-540E-4DF8-9261-B9E7CEE1CC8A}" dt="2025-01-30T07:31:03.474" v="185" actId="20577"/>
          <ac:spMkLst>
            <pc:docMk/>
            <pc:sldMk cId="2836730832" sldId="264"/>
            <ac:spMk id="3" creationId="{3FA24321-240E-937E-F076-EEE551D6E689}"/>
          </ac:spMkLst>
        </pc:spChg>
        <pc:spChg chg="mod">
          <ac:chgData name="Nikos Passatoglou" userId="a07303e8-04d3-4f1e-be92-a9b2fd8f5f46" providerId="ADAL" clId="{5BDF9839-540E-4DF8-9261-B9E7CEE1CC8A}" dt="2025-01-30T07:31:09.559" v="186"/>
          <ac:spMkLst>
            <pc:docMk/>
            <pc:sldMk cId="2836730832" sldId="264"/>
            <ac:spMk id="5" creationId="{B662C0C1-9334-6EBE-F622-55457612399E}"/>
          </ac:spMkLst>
        </pc:spChg>
      </pc:sldChg>
      <pc:sldChg chg="modSp mod">
        <pc:chgData name="Nikos Passatoglou" userId="a07303e8-04d3-4f1e-be92-a9b2fd8f5f46" providerId="ADAL" clId="{5BDF9839-540E-4DF8-9261-B9E7CEE1CC8A}" dt="2025-01-30T07:33:06.808" v="220" actId="14100"/>
        <pc:sldMkLst>
          <pc:docMk/>
          <pc:sldMk cId="3431805615" sldId="271"/>
        </pc:sldMkLst>
        <pc:spChg chg="mod">
          <ac:chgData name="Nikos Passatoglou" userId="a07303e8-04d3-4f1e-be92-a9b2fd8f5f46" providerId="ADAL" clId="{5BDF9839-540E-4DF8-9261-B9E7CEE1CC8A}" dt="2025-01-30T07:31:17.004" v="188" actId="122"/>
          <ac:spMkLst>
            <pc:docMk/>
            <pc:sldMk cId="3431805615" sldId="271"/>
            <ac:spMk id="2" creationId="{4043A42C-A1D8-09B2-B726-F3F32A4D58B6}"/>
          </ac:spMkLst>
        </pc:spChg>
        <pc:spChg chg="mod">
          <ac:chgData name="Nikos Passatoglou" userId="a07303e8-04d3-4f1e-be92-a9b2fd8f5f46" providerId="ADAL" clId="{5BDF9839-540E-4DF8-9261-B9E7CEE1CC8A}" dt="2025-01-30T07:33:01.250" v="219" actId="1076"/>
          <ac:spMkLst>
            <pc:docMk/>
            <pc:sldMk cId="3431805615" sldId="271"/>
            <ac:spMk id="4" creationId="{03D0B485-394E-5860-3D89-9044C07FCD43}"/>
          </ac:spMkLst>
        </pc:spChg>
        <pc:spChg chg="mod">
          <ac:chgData name="Nikos Passatoglou" userId="a07303e8-04d3-4f1e-be92-a9b2fd8f5f46" providerId="ADAL" clId="{5BDF9839-540E-4DF8-9261-B9E7CEE1CC8A}" dt="2025-01-30T07:33:06.808" v="220" actId="14100"/>
          <ac:spMkLst>
            <pc:docMk/>
            <pc:sldMk cId="3431805615" sldId="271"/>
            <ac:spMk id="11" creationId="{9B0AF7E4-0F57-634E-1619-42F0241F3D70}"/>
          </ac:spMkLst>
        </pc:spChg>
        <pc:picChg chg="mod">
          <ac:chgData name="Nikos Passatoglou" userId="a07303e8-04d3-4f1e-be92-a9b2fd8f5f46" providerId="ADAL" clId="{5BDF9839-540E-4DF8-9261-B9E7CEE1CC8A}" dt="2025-01-30T07:32:58.820" v="218" actId="1076"/>
          <ac:picMkLst>
            <pc:docMk/>
            <pc:sldMk cId="3431805615" sldId="271"/>
            <ac:picMk id="9" creationId="{70901966-EA9B-6D80-FF98-E1FD775A506B}"/>
          </ac:picMkLst>
        </pc:picChg>
      </pc:sldChg>
      <pc:sldChg chg="modSp mod">
        <pc:chgData name="Nikos Passatoglou" userId="a07303e8-04d3-4f1e-be92-a9b2fd8f5f46" providerId="ADAL" clId="{5BDF9839-540E-4DF8-9261-B9E7CEE1CC8A}" dt="2025-01-30T07:36:25.862" v="268"/>
        <pc:sldMkLst>
          <pc:docMk/>
          <pc:sldMk cId="1672662652" sldId="273"/>
        </pc:sldMkLst>
        <pc:spChg chg="mod">
          <ac:chgData name="Nikos Passatoglou" userId="a07303e8-04d3-4f1e-be92-a9b2fd8f5f46" providerId="ADAL" clId="{5BDF9839-540E-4DF8-9261-B9E7CEE1CC8A}" dt="2025-01-30T07:36:25.862" v="268"/>
          <ac:spMkLst>
            <pc:docMk/>
            <pc:sldMk cId="1672662652" sldId="273"/>
            <ac:spMk id="2" creationId="{1699F585-5DF2-2361-8962-9382A2DDDAD1}"/>
          </ac:spMkLst>
        </pc:spChg>
        <pc:spChg chg="mod">
          <ac:chgData name="Nikos Passatoglou" userId="a07303e8-04d3-4f1e-be92-a9b2fd8f5f46" providerId="ADAL" clId="{5BDF9839-540E-4DF8-9261-B9E7CEE1CC8A}" dt="2025-01-30T07:35:34.415" v="256" actId="20577"/>
          <ac:spMkLst>
            <pc:docMk/>
            <pc:sldMk cId="1672662652" sldId="273"/>
            <ac:spMk id="3" creationId="{6EA409F3-B3CE-20D5-D95A-16DA3A712F61}"/>
          </ac:spMkLst>
        </pc:spChg>
        <pc:spChg chg="mod">
          <ac:chgData name="Nikos Passatoglou" userId="a07303e8-04d3-4f1e-be92-a9b2fd8f5f46" providerId="ADAL" clId="{5BDF9839-540E-4DF8-9261-B9E7CEE1CC8A}" dt="2025-01-30T07:36:18.247" v="267" actId="20577"/>
          <ac:spMkLst>
            <pc:docMk/>
            <pc:sldMk cId="1672662652" sldId="273"/>
            <ac:spMk id="10" creationId="{088B3332-7E18-E328-1760-0A6E78C8086F}"/>
          </ac:spMkLst>
        </pc:spChg>
      </pc:sldChg>
      <pc:sldChg chg="modSp mod">
        <pc:chgData name="Nikos Passatoglou" userId="a07303e8-04d3-4f1e-be92-a9b2fd8f5f46" providerId="ADAL" clId="{5BDF9839-540E-4DF8-9261-B9E7CEE1CC8A}" dt="2025-01-30T08:34:18.781" v="973" actId="20577"/>
        <pc:sldMkLst>
          <pc:docMk/>
          <pc:sldMk cId="1821673080" sldId="274"/>
        </pc:sldMkLst>
        <pc:spChg chg="mod">
          <ac:chgData name="Nikos Passatoglou" userId="a07303e8-04d3-4f1e-be92-a9b2fd8f5f46" providerId="ADAL" clId="{5BDF9839-540E-4DF8-9261-B9E7CEE1CC8A}" dt="2025-01-30T08:31:48.272" v="941" actId="2711"/>
          <ac:spMkLst>
            <pc:docMk/>
            <pc:sldMk cId="1821673080" sldId="274"/>
            <ac:spMk id="2" creationId="{A8CA2A01-FEBB-2999-71E2-A85F43AAA972}"/>
          </ac:spMkLst>
        </pc:spChg>
        <pc:spChg chg="mod">
          <ac:chgData name="Nikos Passatoglou" userId="a07303e8-04d3-4f1e-be92-a9b2fd8f5f46" providerId="ADAL" clId="{5BDF9839-540E-4DF8-9261-B9E7CEE1CC8A}" dt="2025-01-30T08:34:18.781" v="973" actId="20577"/>
          <ac:spMkLst>
            <pc:docMk/>
            <pc:sldMk cId="1821673080" sldId="274"/>
            <ac:spMk id="3" creationId="{807B0497-91CD-1A34-8D17-EC644DEC2FC5}"/>
          </ac:spMkLst>
        </pc:spChg>
      </pc:sldChg>
      <pc:sldChg chg="modSp mod">
        <pc:chgData name="Nikos Passatoglou" userId="a07303e8-04d3-4f1e-be92-a9b2fd8f5f46" providerId="ADAL" clId="{5BDF9839-540E-4DF8-9261-B9E7CEE1CC8A}" dt="2025-01-30T08:34:43.729" v="977"/>
        <pc:sldMkLst>
          <pc:docMk/>
          <pc:sldMk cId="3119389221" sldId="275"/>
        </pc:sldMkLst>
        <pc:spChg chg="mod">
          <ac:chgData name="Nikos Passatoglou" userId="a07303e8-04d3-4f1e-be92-a9b2fd8f5f46" providerId="ADAL" clId="{5BDF9839-540E-4DF8-9261-B9E7CEE1CC8A}" dt="2025-01-30T08:34:37.546" v="976" actId="122"/>
          <ac:spMkLst>
            <pc:docMk/>
            <pc:sldMk cId="3119389221" sldId="275"/>
            <ac:spMk id="2" creationId="{D1FA6C79-B804-ABC5-686B-1894D0168E33}"/>
          </ac:spMkLst>
        </pc:spChg>
        <pc:spChg chg="mod">
          <ac:chgData name="Nikos Passatoglou" userId="a07303e8-04d3-4f1e-be92-a9b2fd8f5f46" providerId="ADAL" clId="{5BDF9839-540E-4DF8-9261-B9E7CEE1CC8A}" dt="2025-01-30T08:34:43.729" v="977"/>
          <ac:spMkLst>
            <pc:docMk/>
            <pc:sldMk cId="3119389221" sldId="275"/>
            <ac:spMk id="3" creationId="{AB797823-5999-9D6B-38B3-975575D2B263}"/>
          </ac:spMkLst>
        </pc:spChg>
      </pc:sldChg>
      <pc:sldChg chg="modSp mod">
        <pc:chgData name="Nikos Passatoglou" userId="a07303e8-04d3-4f1e-be92-a9b2fd8f5f46" providerId="ADAL" clId="{5BDF9839-540E-4DF8-9261-B9E7CEE1CC8A}" dt="2025-01-30T07:42:59.477" v="362" actId="113"/>
        <pc:sldMkLst>
          <pc:docMk/>
          <pc:sldMk cId="1156234365" sldId="280"/>
        </pc:sldMkLst>
        <pc:spChg chg="mod">
          <ac:chgData name="Nikos Passatoglou" userId="a07303e8-04d3-4f1e-be92-a9b2fd8f5f46" providerId="ADAL" clId="{5BDF9839-540E-4DF8-9261-B9E7CEE1CC8A}" dt="2025-01-30T07:42:59.477" v="362" actId="113"/>
          <ac:spMkLst>
            <pc:docMk/>
            <pc:sldMk cId="1156234365" sldId="280"/>
            <ac:spMk id="2" creationId="{50ABC507-E7F2-965E-C444-0827B238DD41}"/>
          </ac:spMkLst>
        </pc:spChg>
        <pc:spChg chg="mod">
          <ac:chgData name="Nikos Passatoglou" userId="a07303e8-04d3-4f1e-be92-a9b2fd8f5f46" providerId="ADAL" clId="{5BDF9839-540E-4DF8-9261-B9E7CEE1CC8A}" dt="2025-01-30T07:40:36.274" v="333" actId="1076"/>
          <ac:spMkLst>
            <pc:docMk/>
            <pc:sldMk cId="1156234365" sldId="280"/>
            <ac:spMk id="5" creationId="{A7D5D871-3E99-FD69-62E9-BF69DA13EE4B}"/>
          </ac:spMkLst>
        </pc:spChg>
      </pc:sldChg>
      <pc:sldChg chg="modSp mod">
        <pc:chgData name="Nikos Passatoglou" userId="a07303e8-04d3-4f1e-be92-a9b2fd8f5f46" providerId="ADAL" clId="{5BDF9839-540E-4DF8-9261-B9E7CEE1CC8A}" dt="2025-01-30T07:44:09.615" v="369"/>
        <pc:sldMkLst>
          <pc:docMk/>
          <pc:sldMk cId="68350863" sldId="281"/>
        </pc:sldMkLst>
        <pc:spChg chg="mod">
          <ac:chgData name="Nikos Passatoglou" userId="a07303e8-04d3-4f1e-be92-a9b2fd8f5f46" providerId="ADAL" clId="{5BDF9839-540E-4DF8-9261-B9E7CEE1CC8A}" dt="2025-01-30T07:43:11.411" v="364" actId="2711"/>
          <ac:spMkLst>
            <pc:docMk/>
            <pc:sldMk cId="68350863" sldId="281"/>
            <ac:spMk id="2" creationId="{A972BB76-5013-1F1B-672B-52DB3B606AB3}"/>
          </ac:spMkLst>
        </pc:spChg>
        <pc:spChg chg="mod">
          <ac:chgData name="Nikos Passatoglou" userId="a07303e8-04d3-4f1e-be92-a9b2fd8f5f46" providerId="ADAL" clId="{5BDF9839-540E-4DF8-9261-B9E7CEE1CC8A}" dt="2025-01-30T07:43:58.978" v="368"/>
          <ac:spMkLst>
            <pc:docMk/>
            <pc:sldMk cId="68350863" sldId="281"/>
            <ac:spMk id="3" creationId="{FCC65661-2E1D-A1B5-B84A-2484E53502FF}"/>
          </ac:spMkLst>
        </pc:spChg>
        <pc:spChg chg="mod">
          <ac:chgData name="Nikos Passatoglou" userId="a07303e8-04d3-4f1e-be92-a9b2fd8f5f46" providerId="ADAL" clId="{5BDF9839-540E-4DF8-9261-B9E7CEE1CC8A}" dt="2025-01-30T07:43:22.633" v="365"/>
          <ac:spMkLst>
            <pc:docMk/>
            <pc:sldMk cId="68350863" sldId="281"/>
            <ac:spMk id="5" creationId="{5E809ED4-9266-C6FD-4AC3-88F5BBE8E9F1}"/>
          </ac:spMkLst>
        </pc:spChg>
        <pc:spChg chg="mod">
          <ac:chgData name="Nikos Passatoglou" userId="a07303e8-04d3-4f1e-be92-a9b2fd8f5f46" providerId="ADAL" clId="{5BDF9839-540E-4DF8-9261-B9E7CEE1CC8A}" dt="2025-01-30T07:44:09.615" v="369"/>
          <ac:spMkLst>
            <pc:docMk/>
            <pc:sldMk cId="68350863" sldId="281"/>
            <ac:spMk id="7" creationId="{AB77E6DD-609D-AFF4-B643-61395D8A14C5}"/>
          </ac:spMkLst>
        </pc:spChg>
        <pc:spChg chg="mod">
          <ac:chgData name="Nikos Passatoglou" userId="a07303e8-04d3-4f1e-be92-a9b2fd8f5f46" providerId="ADAL" clId="{5BDF9839-540E-4DF8-9261-B9E7CEE1CC8A}" dt="2025-01-30T07:43:33.846" v="366"/>
          <ac:spMkLst>
            <pc:docMk/>
            <pc:sldMk cId="68350863" sldId="281"/>
            <ac:spMk id="8" creationId="{EF691609-BA04-9A9B-970D-9FB56025747A}"/>
          </ac:spMkLst>
        </pc:spChg>
        <pc:spChg chg="mod">
          <ac:chgData name="Nikos Passatoglou" userId="a07303e8-04d3-4f1e-be92-a9b2fd8f5f46" providerId="ADAL" clId="{5BDF9839-540E-4DF8-9261-B9E7CEE1CC8A}" dt="2025-01-30T07:43:45.137" v="367"/>
          <ac:spMkLst>
            <pc:docMk/>
            <pc:sldMk cId="68350863" sldId="281"/>
            <ac:spMk id="9" creationId="{1668D9F7-0D79-E98D-9AE8-11C5B4944738}"/>
          </ac:spMkLst>
        </pc:spChg>
      </pc:sldChg>
      <pc:sldChg chg="modSp mod">
        <pc:chgData name="Nikos Passatoglou" userId="a07303e8-04d3-4f1e-be92-a9b2fd8f5f46" providerId="ADAL" clId="{5BDF9839-540E-4DF8-9261-B9E7CEE1CC8A}" dt="2025-01-30T07:57:27.024" v="590" actId="123"/>
        <pc:sldMkLst>
          <pc:docMk/>
          <pc:sldMk cId="4099155935" sldId="284"/>
        </pc:sldMkLst>
        <pc:spChg chg="mod">
          <ac:chgData name="Nikos Passatoglou" userId="a07303e8-04d3-4f1e-be92-a9b2fd8f5f46" providerId="ADAL" clId="{5BDF9839-540E-4DF8-9261-B9E7CEE1CC8A}" dt="2025-01-30T07:53:03.825" v="501" actId="5793"/>
          <ac:spMkLst>
            <pc:docMk/>
            <pc:sldMk cId="4099155935" sldId="284"/>
            <ac:spMk id="2" creationId="{A8E83E1C-5DC7-3619-EF34-D6846E100DED}"/>
          </ac:spMkLst>
        </pc:spChg>
        <pc:spChg chg="mod">
          <ac:chgData name="Nikos Passatoglou" userId="a07303e8-04d3-4f1e-be92-a9b2fd8f5f46" providerId="ADAL" clId="{5BDF9839-540E-4DF8-9261-B9E7CEE1CC8A}" dt="2025-01-30T07:57:27.024" v="590" actId="123"/>
          <ac:spMkLst>
            <pc:docMk/>
            <pc:sldMk cId="4099155935" sldId="284"/>
            <ac:spMk id="3" creationId="{3231B5ED-03F5-0C53-BCE9-AA9142962C6D}"/>
          </ac:spMkLst>
        </pc:spChg>
        <pc:spChg chg="mod">
          <ac:chgData name="Nikos Passatoglou" userId="a07303e8-04d3-4f1e-be92-a9b2fd8f5f46" providerId="ADAL" clId="{5BDF9839-540E-4DF8-9261-B9E7CEE1CC8A}" dt="2025-01-30T07:53:18.505" v="508" actId="20577"/>
          <ac:spMkLst>
            <pc:docMk/>
            <pc:sldMk cId="4099155935" sldId="284"/>
            <ac:spMk id="4" creationId="{FC794028-7497-9DD9-5EBD-45CE27EDAD6A}"/>
          </ac:spMkLst>
        </pc:spChg>
      </pc:sldChg>
      <pc:sldChg chg="modSp mod">
        <pc:chgData name="Nikos Passatoglou" userId="a07303e8-04d3-4f1e-be92-a9b2fd8f5f46" providerId="ADAL" clId="{5BDF9839-540E-4DF8-9261-B9E7CEE1CC8A}" dt="2025-01-30T07:57:21.469" v="589" actId="123"/>
        <pc:sldMkLst>
          <pc:docMk/>
          <pc:sldMk cId="1237435826" sldId="285"/>
        </pc:sldMkLst>
        <pc:spChg chg="mod">
          <ac:chgData name="Nikos Passatoglou" userId="a07303e8-04d3-4f1e-be92-a9b2fd8f5f46" providerId="ADAL" clId="{5BDF9839-540E-4DF8-9261-B9E7CEE1CC8A}" dt="2025-01-30T07:57:21.469" v="589" actId="123"/>
          <ac:spMkLst>
            <pc:docMk/>
            <pc:sldMk cId="1237435826" sldId="285"/>
            <ac:spMk id="3" creationId="{3231B5ED-03F5-0C53-BCE9-AA9142962C6D}"/>
          </ac:spMkLst>
        </pc:spChg>
        <pc:spChg chg="mod">
          <ac:chgData name="Nikos Passatoglou" userId="a07303e8-04d3-4f1e-be92-a9b2fd8f5f46" providerId="ADAL" clId="{5BDF9839-540E-4DF8-9261-B9E7CEE1CC8A}" dt="2025-01-30T07:55:19.530" v="546" actId="20577"/>
          <ac:spMkLst>
            <pc:docMk/>
            <pc:sldMk cId="1237435826" sldId="285"/>
            <ac:spMk id="4" creationId="{6801553B-E956-8294-B8F0-A15F0EA2A240}"/>
          </ac:spMkLst>
        </pc:spChg>
        <pc:spChg chg="mod">
          <ac:chgData name="Nikos Passatoglou" userId="a07303e8-04d3-4f1e-be92-a9b2fd8f5f46" providerId="ADAL" clId="{5BDF9839-540E-4DF8-9261-B9E7CEE1CC8A}" dt="2025-01-30T07:55:08.937" v="541" actId="20577"/>
          <ac:spMkLst>
            <pc:docMk/>
            <pc:sldMk cId="1237435826" sldId="285"/>
            <ac:spMk id="9" creationId="{A02C3D30-8CB7-3A14-D606-79033763FEAF}"/>
          </ac:spMkLst>
        </pc:spChg>
      </pc:sldChg>
      <pc:sldChg chg="modSp mod">
        <pc:chgData name="Nikos Passatoglou" userId="a07303e8-04d3-4f1e-be92-a9b2fd8f5f46" providerId="ADAL" clId="{5BDF9839-540E-4DF8-9261-B9E7CEE1CC8A}" dt="2025-01-30T07:57:15.456" v="587" actId="14100"/>
        <pc:sldMkLst>
          <pc:docMk/>
          <pc:sldMk cId="2313180002" sldId="286"/>
        </pc:sldMkLst>
        <pc:spChg chg="mod">
          <ac:chgData name="Nikos Passatoglou" userId="a07303e8-04d3-4f1e-be92-a9b2fd8f5f46" providerId="ADAL" clId="{5BDF9839-540E-4DF8-9261-B9E7CEE1CC8A}" dt="2025-01-30T07:57:15.456" v="587" actId="14100"/>
          <ac:spMkLst>
            <pc:docMk/>
            <pc:sldMk cId="2313180002" sldId="286"/>
            <ac:spMk id="3" creationId="{3231B5ED-03F5-0C53-BCE9-AA9142962C6D}"/>
          </ac:spMkLst>
        </pc:spChg>
        <pc:spChg chg="mod">
          <ac:chgData name="Nikos Passatoglou" userId="a07303e8-04d3-4f1e-be92-a9b2fd8f5f46" providerId="ADAL" clId="{5BDF9839-540E-4DF8-9261-B9E7CEE1CC8A}" dt="2025-01-30T07:56:27.847" v="570" actId="20577"/>
          <ac:spMkLst>
            <pc:docMk/>
            <pc:sldMk cId="2313180002" sldId="286"/>
            <ac:spMk id="7" creationId="{57BC71A9-DD05-0B92-97FC-4D3181B148DC}"/>
          </ac:spMkLst>
        </pc:spChg>
        <pc:spChg chg="mod">
          <ac:chgData name="Nikos Passatoglou" userId="a07303e8-04d3-4f1e-be92-a9b2fd8f5f46" providerId="ADAL" clId="{5BDF9839-540E-4DF8-9261-B9E7CEE1CC8A}" dt="2025-01-30T07:56:34.626" v="575" actId="20577"/>
          <ac:spMkLst>
            <pc:docMk/>
            <pc:sldMk cId="2313180002" sldId="286"/>
            <ac:spMk id="10" creationId="{720E7D76-585C-F9EA-363E-62EA2C2C34ED}"/>
          </ac:spMkLst>
        </pc:spChg>
      </pc:sldChg>
      <pc:sldChg chg="modSp mod">
        <pc:chgData name="Nikos Passatoglou" userId="a07303e8-04d3-4f1e-be92-a9b2fd8f5f46" providerId="ADAL" clId="{5BDF9839-540E-4DF8-9261-B9E7CEE1CC8A}" dt="2025-01-30T07:46:03.308" v="398" actId="20577"/>
        <pc:sldMkLst>
          <pc:docMk/>
          <pc:sldMk cId="892351013" sldId="288"/>
        </pc:sldMkLst>
        <pc:spChg chg="mod">
          <ac:chgData name="Nikos Passatoglou" userId="a07303e8-04d3-4f1e-be92-a9b2fd8f5f46" providerId="ADAL" clId="{5BDF9839-540E-4DF8-9261-B9E7CEE1CC8A}" dt="2025-01-30T07:45:47.744" v="394" actId="20577"/>
          <ac:spMkLst>
            <pc:docMk/>
            <pc:sldMk cId="892351013" sldId="288"/>
            <ac:spMk id="3" creationId="{0BC567B6-B466-F20A-4422-B51AB92C751E}"/>
          </ac:spMkLst>
        </pc:spChg>
        <pc:spChg chg="mod">
          <ac:chgData name="Nikos Passatoglou" userId="a07303e8-04d3-4f1e-be92-a9b2fd8f5f46" providerId="ADAL" clId="{5BDF9839-540E-4DF8-9261-B9E7CEE1CC8A}" dt="2025-01-30T07:46:03.308" v="398" actId="20577"/>
          <ac:spMkLst>
            <pc:docMk/>
            <pc:sldMk cId="892351013" sldId="288"/>
            <ac:spMk id="4" creationId="{821BC623-86DD-5959-8310-7C4E781A7114}"/>
          </ac:spMkLst>
        </pc:spChg>
      </pc:sldChg>
      <pc:sldChg chg="modSp mod">
        <pc:chgData name="Nikos Passatoglou" userId="a07303e8-04d3-4f1e-be92-a9b2fd8f5f46" providerId="ADAL" clId="{5BDF9839-540E-4DF8-9261-B9E7CEE1CC8A}" dt="2025-01-30T07:48:14.448" v="427" actId="27636"/>
        <pc:sldMkLst>
          <pc:docMk/>
          <pc:sldMk cId="3178659052" sldId="289"/>
        </pc:sldMkLst>
        <pc:spChg chg="mod">
          <ac:chgData name="Nikos Passatoglou" userId="a07303e8-04d3-4f1e-be92-a9b2fd8f5f46" providerId="ADAL" clId="{5BDF9839-540E-4DF8-9261-B9E7CEE1CC8A}" dt="2025-01-30T07:48:14.448" v="426" actId="27636"/>
          <ac:spMkLst>
            <pc:docMk/>
            <pc:sldMk cId="3178659052" sldId="289"/>
            <ac:spMk id="3" creationId="{0BC567B6-B466-F20A-4422-B51AB92C751E}"/>
          </ac:spMkLst>
        </pc:spChg>
        <pc:spChg chg="mod">
          <ac:chgData name="Nikos Passatoglou" userId="a07303e8-04d3-4f1e-be92-a9b2fd8f5f46" providerId="ADAL" clId="{5BDF9839-540E-4DF8-9261-B9E7CEE1CC8A}" dt="2025-01-30T07:48:14.448" v="427" actId="27636"/>
          <ac:spMkLst>
            <pc:docMk/>
            <pc:sldMk cId="3178659052" sldId="289"/>
            <ac:spMk id="4" creationId="{821BC623-86DD-5959-8310-7C4E781A7114}"/>
          </ac:spMkLst>
        </pc:spChg>
      </pc:sldChg>
      <pc:sldChg chg="modSp mod">
        <pc:chgData name="Nikos Passatoglou" userId="a07303e8-04d3-4f1e-be92-a9b2fd8f5f46" providerId="ADAL" clId="{5BDF9839-540E-4DF8-9261-B9E7CEE1CC8A}" dt="2025-01-30T08:08:00.089" v="691" actId="14100"/>
        <pc:sldMkLst>
          <pc:docMk/>
          <pc:sldMk cId="2973963118" sldId="292"/>
        </pc:sldMkLst>
        <pc:spChg chg="mod">
          <ac:chgData name="Nikos Passatoglou" userId="a07303e8-04d3-4f1e-be92-a9b2fd8f5f46" providerId="ADAL" clId="{5BDF9839-540E-4DF8-9261-B9E7CEE1CC8A}" dt="2025-01-30T08:06:09.029" v="687" actId="2711"/>
          <ac:spMkLst>
            <pc:docMk/>
            <pc:sldMk cId="2973963118" sldId="292"/>
            <ac:spMk id="2" creationId="{AB3F4620-34BC-28BB-3943-CBF4C61E06A7}"/>
          </ac:spMkLst>
        </pc:spChg>
        <pc:spChg chg="mod">
          <ac:chgData name="Nikos Passatoglou" userId="a07303e8-04d3-4f1e-be92-a9b2fd8f5f46" providerId="ADAL" clId="{5BDF9839-540E-4DF8-9261-B9E7CEE1CC8A}" dt="2025-01-30T08:08:00.089" v="691" actId="14100"/>
          <ac:spMkLst>
            <pc:docMk/>
            <pc:sldMk cId="2973963118" sldId="292"/>
            <ac:spMk id="3" creationId="{50A0CAC8-F2E7-EDA6-86D0-0296BECAA19B}"/>
          </ac:spMkLst>
        </pc:spChg>
        <pc:spChg chg="mod">
          <ac:chgData name="Nikos Passatoglou" userId="a07303e8-04d3-4f1e-be92-a9b2fd8f5f46" providerId="ADAL" clId="{5BDF9839-540E-4DF8-9261-B9E7CEE1CC8A}" dt="2025-01-30T08:07:37.935" v="689" actId="113"/>
          <ac:spMkLst>
            <pc:docMk/>
            <pc:sldMk cId="2973963118" sldId="292"/>
            <ac:spMk id="4" creationId="{99759B9C-C0F9-FA51-D58E-B303C618A7B5}"/>
          </ac:spMkLst>
        </pc:spChg>
      </pc:sldChg>
      <pc:sldChg chg="modSp mod">
        <pc:chgData name="Nikos Passatoglou" userId="a07303e8-04d3-4f1e-be92-a9b2fd8f5f46" providerId="ADAL" clId="{5BDF9839-540E-4DF8-9261-B9E7CEE1CC8A}" dt="2025-01-30T08:11:14.681" v="718" actId="255"/>
        <pc:sldMkLst>
          <pc:docMk/>
          <pc:sldMk cId="4096032767" sldId="293"/>
        </pc:sldMkLst>
        <pc:spChg chg="mod">
          <ac:chgData name="Nikos Passatoglou" userId="a07303e8-04d3-4f1e-be92-a9b2fd8f5f46" providerId="ADAL" clId="{5BDF9839-540E-4DF8-9261-B9E7CEE1CC8A}" dt="2025-01-30T08:11:14.681" v="718" actId="255"/>
          <ac:spMkLst>
            <pc:docMk/>
            <pc:sldMk cId="4096032767" sldId="293"/>
            <ac:spMk id="2" creationId="{0DDFEBE8-A499-F936-6376-1D4F450F9CD5}"/>
          </ac:spMkLst>
        </pc:spChg>
      </pc:sldChg>
      <pc:sldChg chg="modSp mod">
        <pc:chgData name="Nikos Passatoglou" userId="a07303e8-04d3-4f1e-be92-a9b2fd8f5f46" providerId="ADAL" clId="{5BDF9839-540E-4DF8-9261-B9E7CEE1CC8A}" dt="2025-01-30T08:13:39.653" v="730" actId="14100"/>
        <pc:sldMkLst>
          <pc:docMk/>
          <pc:sldMk cId="1971236100" sldId="294"/>
        </pc:sldMkLst>
        <pc:spChg chg="mod">
          <ac:chgData name="Nikos Passatoglou" userId="a07303e8-04d3-4f1e-be92-a9b2fd8f5f46" providerId="ADAL" clId="{5BDF9839-540E-4DF8-9261-B9E7CEE1CC8A}" dt="2025-01-30T08:13:39.653" v="730" actId="14100"/>
          <ac:spMkLst>
            <pc:docMk/>
            <pc:sldMk cId="1971236100" sldId="294"/>
            <ac:spMk id="2" creationId="{E954AB96-0983-5464-7920-65EF0FEF5765}"/>
          </ac:spMkLst>
        </pc:spChg>
      </pc:sldChg>
      <pc:sldChg chg="modSp mod">
        <pc:chgData name="Nikos Passatoglou" userId="a07303e8-04d3-4f1e-be92-a9b2fd8f5f46" providerId="ADAL" clId="{5BDF9839-540E-4DF8-9261-B9E7CEE1CC8A}" dt="2025-01-30T08:23:33.480" v="850"/>
        <pc:sldMkLst>
          <pc:docMk/>
          <pc:sldMk cId="1188507578" sldId="295"/>
        </pc:sldMkLst>
        <pc:spChg chg="mod">
          <ac:chgData name="Nikos Passatoglou" userId="a07303e8-04d3-4f1e-be92-a9b2fd8f5f46" providerId="ADAL" clId="{5BDF9839-540E-4DF8-9261-B9E7CEE1CC8A}" dt="2025-01-30T08:23:15.176" v="846"/>
          <ac:spMkLst>
            <pc:docMk/>
            <pc:sldMk cId="1188507578" sldId="295"/>
            <ac:spMk id="4" creationId="{CB7B10C2-7B80-A1CD-723A-B6229507551F}"/>
          </ac:spMkLst>
        </pc:spChg>
        <pc:spChg chg="mod">
          <ac:chgData name="Nikos Passatoglou" userId="a07303e8-04d3-4f1e-be92-a9b2fd8f5f46" providerId="ADAL" clId="{5BDF9839-540E-4DF8-9261-B9E7CEE1CC8A}" dt="2025-01-30T08:23:33.480" v="850"/>
          <ac:spMkLst>
            <pc:docMk/>
            <pc:sldMk cId="1188507578" sldId="295"/>
            <ac:spMk id="5" creationId="{A11997F4-7049-871D-66B2-915ABDA18DAC}"/>
          </ac:spMkLst>
        </pc:spChg>
        <pc:spChg chg="mod">
          <ac:chgData name="Nikos Passatoglou" userId="a07303e8-04d3-4f1e-be92-a9b2fd8f5f46" providerId="ADAL" clId="{5BDF9839-540E-4DF8-9261-B9E7CEE1CC8A}" dt="2025-01-30T08:23:21.821" v="847"/>
          <ac:spMkLst>
            <pc:docMk/>
            <pc:sldMk cId="1188507578" sldId="295"/>
            <ac:spMk id="8" creationId="{EF78AE45-A1DC-3DFF-B669-5DCC7E908927}"/>
          </ac:spMkLst>
        </pc:spChg>
      </pc:sldChg>
      <pc:sldChg chg="modSp mod">
        <pc:chgData name="Nikos Passatoglou" userId="a07303e8-04d3-4f1e-be92-a9b2fd8f5f46" providerId="ADAL" clId="{5BDF9839-540E-4DF8-9261-B9E7CEE1CC8A}" dt="2025-01-30T08:09:06.863" v="702"/>
        <pc:sldMkLst>
          <pc:docMk/>
          <pc:sldMk cId="2971977187" sldId="296"/>
        </pc:sldMkLst>
        <pc:spChg chg="mod">
          <ac:chgData name="Nikos Passatoglou" userId="a07303e8-04d3-4f1e-be92-a9b2fd8f5f46" providerId="ADAL" clId="{5BDF9839-540E-4DF8-9261-B9E7CEE1CC8A}" dt="2025-01-30T08:08:54.521" v="701" actId="108"/>
          <ac:spMkLst>
            <pc:docMk/>
            <pc:sldMk cId="2971977187" sldId="296"/>
            <ac:spMk id="2" creationId="{D283B45D-2256-5946-5C8E-077C7FE8B118}"/>
          </ac:spMkLst>
        </pc:spChg>
        <pc:spChg chg="mod">
          <ac:chgData name="Nikos Passatoglou" userId="a07303e8-04d3-4f1e-be92-a9b2fd8f5f46" providerId="ADAL" clId="{5BDF9839-540E-4DF8-9261-B9E7CEE1CC8A}" dt="2025-01-30T08:09:06.863" v="702"/>
          <ac:spMkLst>
            <pc:docMk/>
            <pc:sldMk cId="2971977187" sldId="296"/>
            <ac:spMk id="3" creationId="{4A259382-891E-BE43-4B9B-C90F07C7E270}"/>
          </ac:spMkLst>
        </pc:spChg>
        <pc:spChg chg="mod">
          <ac:chgData name="Nikos Passatoglou" userId="a07303e8-04d3-4f1e-be92-a9b2fd8f5f46" providerId="ADAL" clId="{5BDF9839-540E-4DF8-9261-B9E7CEE1CC8A}" dt="2025-01-30T08:08:13.032" v="693" actId="2711"/>
          <ac:spMkLst>
            <pc:docMk/>
            <pc:sldMk cId="2971977187" sldId="296"/>
            <ac:spMk id="4" creationId="{97C25663-FA9C-5806-5E1C-F5C9B08FD24A}"/>
          </ac:spMkLst>
        </pc:spChg>
      </pc:sldChg>
      <pc:sldChg chg="modSp mod">
        <pc:chgData name="Nikos Passatoglou" userId="a07303e8-04d3-4f1e-be92-a9b2fd8f5f46" providerId="ADAL" clId="{5BDF9839-540E-4DF8-9261-B9E7CEE1CC8A}" dt="2025-01-30T08:15:54.803" v="744" actId="108"/>
        <pc:sldMkLst>
          <pc:docMk/>
          <pc:sldMk cId="820975263" sldId="297"/>
        </pc:sldMkLst>
        <pc:spChg chg="mod">
          <ac:chgData name="Nikos Passatoglou" userId="a07303e8-04d3-4f1e-be92-a9b2fd8f5f46" providerId="ADAL" clId="{5BDF9839-540E-4DF8-9261-B9E7CEE1CC8A}" dt="2025-01-30T08:15:54.803" v="744" actId="108"/>
          <ac:spMkLst>
            <pc:docMk/>
            <pc:sldMk cId="820975263" sldId="297"/>
            <ac:spMk id="4" creationId="{25530E1E-A5D5-4D41-A074-9324029D8900}"/>
          </ac:spMkLst>
        </pc:spChg>
      </pc:sldChg>
      <pc:sldChg chg="addSp modSp mod">
        <pc:chgData name="Nikos Passatoglou" userId="a07303e8-04d3-4f1e-be92-a9b2fd8f5f46" providerId="ADAL" clId="{5BDF9839-540E-4DF8-9261-B9E7CEE1CC8A}" dt="2025-01-30T08:19:18.251" v="797" actId="1076"/>
        <pc:sldMkLst>
          <pc:docMk/>
          <pc:sldMk cId="329535975" sldId="298"/>
        </pc:sldMkLst>
        <pc:spChg chg="mod">
          <ac:chgData name="Nikos Passatoglou" userId="a07303e8-04d3-4f1e-be92-a9b2fd8f5f46" providerId="ADAL" clId="{5BDF9839-540E-4DF8-9261-B9E7CEE1CC8A}" dt="2025-01-30T08:17:24.047" v="772" actId="1076"/>
          <ac:spMkLst>
            <pc:docMk/>
            <pc:sldMk cId="329535975" sldId="298"/>
            <ac:spMk id="3" creationId="{D5408051-E7AB-E6B9-1664-6DF39D054986}"/>
          </ac:spMkLst>
        </pc:spChg>
        <pc:spChg chg="mod">
          <ac:chgData name="Nikos Passatoglou" userId="a07303e8-04d3-4f1e-be92-a9b2fd8f5f46" providerId="ADAL" clId="{5BDF9839-540E-4DF8-9261-B9E7CEE1CC8A}" dt="2025-01-30T08:19:18.251" v="797" actId="1076"/>
          <ac:spMkLst>
            <pc:docMk/>
            <pc:sldMk cId="329535975" sldId="298"/>
            <ac:spMk id="4" creationId="{25530E1E-A5D5-4D41-A074-9324029D8900}"/>
          </ac:spMkLst>
        </pc:spChg>
        <pc:spChg chg="add mod">
          <ac:chgData name="Nikos Passatoglou" userId="a07303e8-04d3-4f1e-be92-a9b2fd8f5f46" providerId="ADAL" clId="{5BDF9839-540E-4DF8-9261-B9E7CEE1CC8A}" dt="2025-01-30T08:17:28.907" v="774" actId="1076"/>
          <ac:spMkLst>
            <pc:docMk/>
            <pc:sldMk cId="329535975" sldId="298"/>
            <ac:spMk id="5" creationId="{B3E3DD3B-F541-A820-F6EE-B78AA77B50F8}"/>
          </ac:spMkLst>
        </pc:spChg>
        <pc:picChg chg="mod">
          <ac:chgData name="Nikos Passatoglou" userId="a07303e8-04d3-4f1e-be92-a9b2fd8f5f46" providerId="ADAL" clId="{5BDF9839-540E-4DF8-9261-B9E7CEE1CC8A}" dt="2025-01-30T08:17:26.304" v="773" actId="1076"/>
          <ac:picMkLst>
            <pc:docMk/>
            <pc:sldMk cId="329535975" sldId="298"/>
            <ac:picMk id="2" creationId="{C323EC4E-43A0-DE0A-6016-8D36F9CF4C19}"/>
          </ac:picMkLst>
        </pc:picChg>
      </pc:sldChg>
      <pc:sldChg chg="modSp mod">
        <pc:chgData name="Nikos Passatoglou" userId="a07303e8-04d3-4f1e-be92-a9b2fd8f5f46" providerId="ADAL" clId="{5BDF9839-540E-4DF8-9261-B9E7CEE1CC8A}" dt="2025-01-30T08:34:51.067" v="979"/>
        <pc:sldMkLst>
          <pc:docMk/>
          <pc:sldMk cId="1580078791" sldId="299"/>
        </pc:sldMkLst>
        <pc:spChg chg="mod">
          <ac:chgData name="Nikos Passatoglou" userId="a07303e8-04d3-4f1e-be92-a9b2fd8f5f46" providerId="ADAL" clId="{5BDF9839-540E-4DF8-9261-B9E7CEE1CC8A}" dt="2025-01-30T08:34:51.067" v="979"/>
          <ac:spMkLst>
            <pc:docMk/>
            <pc:sldMk cId="1580078791" sldId="299"/>
            <ac:spMk id="3" creationId="{DB24CFCA-BF07-305C-DE4C-C3DD795BF6BF}"/>
          </ac:spMkLst>
        </pc:spChg>
      </pc:sldChg>
      <pc:sldChg chg="modSp mod">
        <pc:chgData name="Nikos Passatoglou" userId="a07303e8-04d3-4f1e-be92-a9b2fd8f5f46" providerId="ADAL" clId="{5BDF9839-540E-4DF8-9261-B9E7CEE1CC8A}" dt="2025-01-30T07:36:44.020" v="271"/>
        <pc:sldMkLst>
          <pc:docMk/>
          <pc:sldMk cId="3739727004" sldId="300"/>
        </pc:sldMkLst>
        <pc:spChg chg="mod">
          <ac:chgData name="Nikos Passatoglou" userId="a07303e8-04d3-4f1e-be92-a9b2fd8f5f46" providerId="ADAL" clId="{5BDF9839-540E-4DF8-9261-B9E7CEE1CC8A}" dt="2025-01-30T07:36:44.020" v="271"/>
          <ac:spMkLst>
            <pc:docMk/>
            <pc:sldMk cId="3739727004" sldId="300"/>
            <ac:spMk id="2" creationId="{89D02B57-F12E-FDA4-4065-D6EB0AC77CAE}"/>
          </ac:spMkLst>
        </pc:spChg>
        <pc:spChg chg="mod">
          <ac:chgData name="Nikos Passatoglou" userId="a07303e8-04d3-4f1e-be92-a9b2fd8f5f46" providerId="ADAL" clId="{5BDF9839-540E-4DF8-9261-B9E7CEE1CC8A}" dt="2025-01-30T07:36:39.111" v="270"/>
          <ac:spMkLst>
            <pc:docMk/>
            <pc:sldMk cId="3739727004" sldId="300"/>
            <ac:spMk id="5" creationId="{AFBB57E5-6036-A754-D0E6-34058706994A}"/>
          </ac:spMkLst>
        </pc:spChg>
        <pc:spChg chg="mod">
          <ac:chgData name="Nikos Passatoglou" userId="a07303e8-04d3-4f1e-be92-a9b2fd8f5f46" providerId="ADAL" clId="{5BDF9839-540E-4DF8-9261-B9E7CEE1CC8A}" dt="2025-01-30T07:36:33.577" v="269"/>
          <ac:spMkLst>
            <pc:docMk/>
            <pc:sldMk cId="3739727004" sldId="300"/>
            <ac:spMk id="8" creationId="{79D38EB3-140B-4914-005A-59A1174B2D3C}"/>
          </ac:spMkLst>
        </pc:spChg>
      </pc:sldChg>
      <pc:sldChg chg="modSp mod">
        <pc:chgData name="Nikos Passatoglou" userId="a07303e8-04d3-4f1e-be92-a9b2fd8f5f46" providerId="ADAL" clId="{5BDF9839-540E-4DF8-9261-B9E7CEE1CC8A}" dt="2025-01-30T07:34:42.249" v="245"/>
        <pc:sldMkLst>
          <pc:docMk/>
          <pc:sldMk cId="1931604440" sldId="301"/>
        </pc:sldMkLst>
        <pc:spChg chg="mod">
          <ac:chgData name="Nikos Passatoglou" userId="a07303e8-04d3-4f1e-be92-a9b2fd8f5f46" providerId="ADAL" clId="{5BDF9839-540E-4DF8-9261-B9E7CEE1CC8A}" dt="2025-01-30T07:33:42.569" v="228" actId="113"/>
          <ac:spMkLst>
            <pc:docMk/>
            <pc:sldMk cId="1931604440" sldId="301"/>
            <ac:spMk id="3" creationId="{146C5554-E90D-4AD3-7C9A-D7FB23712D9B}"/>
          </ac:spMkLst>
        </pc:spChg>
        <pc:spChg chg="mod">
          <ac:chgData name="Nikos Passatoglou" userId="a07303e8-04d3-4f1e-be92-a9b2fd8f5f46" providerId="ADAL" clId="{5BDF9839-540E-4DF8-9261-B9E7CEE1CC8A}" dt="2025-01-30T07:34:42.249" v="245"/>
          <ac:spMkLst>
            <pc:docMk/>
            <pc:sldMk cId="1931604440" sldId="301"/>
            <ac:spMk id="4" creationId="{150E2B44-05FF-6881-7F64-3864A90BF62C}"/>
          </ac:spMkLst>
        </pc:spChg>
      </pc:sldChg>
      <pc:sldChg chg="modSp mod">
        <pc:chgData name="Nikos Passatoglou" userId="a07303e8-04d3-4f1e-be92-a9b2fd8f5f46" providerId="ADAL" clId="{5BDF9839-540E-4DF8-9261-B9E7CEE1CC8A}" dt="2025-01-30T07:17:54.335" v="2" actId="2711"/>
        <pc:sldMkLst>
          <pc:docMk/>
          <pc:sldMk cId="2949865065" sldId="303"/>
        </pc:sldMkLst>
        <pc:spChg chg="mod">
          <ac:chgData name="Nikos Passatoglou" userId="a07303e8-04d3-4f1e-be92-a9b2fd8f5f46" providerId="ADAL" clId="{5BDF9839-540E-4DF8-9261-B9E7CEE1CC8A}" dt="2025-01-30T07:17:54.335" v="2" actId="2711"/>
          <ac:spMkLst>
            <pc:docMk/>
            <pc:sldMk cId="2949865065" sldId="303"/>
            <ac:spMk id="2" creationId="{6914FE02-1D5B-5285-03EF-401433043FA6}"/>
          </ac:spMkLst>
        </pc:spChg>
        <pc:spChg chg="mod">
          <ac:chgData name="Nikos Passatoglou" userId="a07303e8-04d3-4f1e-be92-a9b2fd8f5f46" providerId="ADAL" clId="{5BDF9839-540E-4DF8-9261-B9E7CEE1CC8A}" dt="2025-01-30T07:17:43.022" v="0"/>
          <ac:spMkLst>
            <pc:docMk/>
            <pc:sldMk cId="2949865065" sldId="303"/>
            <ac:spMk id="3" creationId="{73B06CFA-549F-BF01-84DA-E23DFB02BD4F}"/>
          </ac:spMkLst>
        </pc:spChg>
      </pc:sldChg>
      <pc:sldChg chg="modSp mod">
        <pc:chgData name="Nikos Passatoglou" userId="a07303e8-04d3-4f1e-be92-a9b2fd8f5f46" providerId="ADAL" clId="{5BDF9839-540E-4DF8-9261-B9E7CEE1CC8A}" dt="2025-01-30T07:40:21.259" v="330" actId="12"/>
        <pc:sldMkLst>
          <pc:docMk/>
          <pc:sldMk cId="971097522" sldId="304"/>
        </pc:sldMkLst>
        <pc:spChg chg="mod">
          <ac:chgData name="Nikos Passatoglou" userId="a07303e8-04d3-4f1e-be92-a9b2fd8f5f46" providerId="ADAL" clId="{5BDF9839-540E-4DF8-9261-B9E7CEE1CC8A}" dt="2025-01-30T07:38:43.180" v="299"/>
          <ac:spMkLst>
            <pc:docMk/>
            <pc:sldMk cId="971097522" sldId="304"/>
            <ac:spMk id="2" creationId="{E4A83FA3-72A8-EA99-78F0-67935A02AB3E}"/>
          </ac:spMkLst>
        </pc:spChg>
        <pc:spChg chg="mod">
          <ac:chgData name="Nikos Passatoglou" userId="a07303e8-04d3-4f1e-be92-a9b2fd8f5f46" providerId="ADAL" clId="{5BDF9839-540E-4DF8-9261-B9E7CEE1CC8A}" dt="2025-01-30T07:40:21.259" v="330" actId="12"/>
          <ac:spMkLst>
            <pc:docMk/>
            <pc:sldMk cId="971097522" sldId="304"/>
            <ac:spMk id="3" creationId="{15DBB52E-C0AF-9DE3-D35A-39EB4901D12A}"/>
          </ac:spMkLst>
        </pc:spChg>
      </pc:sldChg>
      <pc:sldChg chg="modSp mod">
        <pc:chgData name="Nikos Passatoglou" userId="a07303e8-04d3-4f1e-be92-a9b2fd8f5f46" providerId="ADAL" clId="{5BDF9839-540E-4DF8-9261-B9E7CEE1CC8A}" dt="2025-01-30T08:02:39.381" v="625" actId="113"/>
        <pc:sldMkLst>
          <pc:docMk/>
          <pc:sldMk cId="4122332720" sldId="305"/>
        </pc:sldMkLst>
        <pc:spChg chg="mod">
          <ac:chgData name="Nikos Passatoglou" userId="a07303e8-04d3-4f1e-be92-a9b2fd8f5f46" providerId="ADAL" clId="{5BDF9839-540E-4DF8-9261-B9E7CEE1CC8A}" dt="2025-01-30T08:01:07.106" v="600" actId="2711"/>
          <ac:spMkLst>
            <pc:docMk/>
            <pc:sldMk cId="4122332720" sldId="305"/>
            <ac:spMk id="2" creationId="{E4A83FA3-72A8-EA99-78F0-67935A02AB3E}"/>
          </ac:spMkLst>
        </pc:spChg>
        <pc:spChg chg="mod">
          <ac:chgData name="Nikos Passatoglou" userId="a07303e8-04d3-4f1e-be92-a9b2fd8f5f46" providerId="ADAL" clId="{5BDF9839-540E-4DF8-9261-B9E7CEE1CC8A}" dt="2025-01-30T08:02:39.381" v="625" actId="113"/>
          <ac:spMkLst>
            <pc:docMk/>
            <pc:sldMk cId="4122332720" sldId="305"/>
            <ac:spMk id="3" creationId="{15DBB52E-C0AF-9DE3-D35A-39EB4901D12A}"/>
          </ac:spMkLst>
        </pc:spChg>
      </pc:sldChg>
      <pc:sldChg chg="modSp mod">
        <pc:chgData name="Nikos Passatoglou" userId="a07303e8-04d3-4f1e-be92-a9b2fd8f5f46" providerId="ADAL" clId="{5BDF9839-540E-4DF8-9261-B9E7CEE1CC8A}" dt="2025-01-30T08:22:35.536" v="841"/>
        <pc:sldMkLst>
          <pc:docMk/>
          <pc:sldMk cId="942325739" sldId="306"/>
        </pc:sldMkLst>
        <pc:spChg chg="mod">
          <ac:chgData name="Nikos Passatoglou" userId="a07303e8-04d3-4f1e-be92-a9b2fd8f5f46" providerId="ADAL" clId="{5BDF9839-540E-4DF8-9261-B9E7CEE1CC8A}" dt="2025-01-30T08:21:46.936" v="833" actId="1076"/>
          <ac:spMkLst>
            <pc:docMk/>
            <pc:sldMk cId="942325739" sldId="306"/>
            <ac:spMk id="2" creationId="{2D6C4247-4773-6339-F2C2-D7349115063C}"/>
          </ac:spMkLst>
        </pc:spChg>
        <pc:spChg chg="mod">
          <ac:chgData name="Nikos Passatoglou" userId="a07303e8-04d3-4f1e-be92-a9b2fd8f5f46" providerId="ADAL" clId="{5BDF9839-540E-4DF8-9261-B9E7CEE1CC8A}" dt="2025-01-30T08:22:07.426" v="837" actId="27636"/>
          <ac:spMkLst>
            <pc:docMk/>
            <pc:sldMk cId="942325739" sldId="306"/>
            <ac:spMk id="3" creationId="{8F02444F-729F-EF13-4D67-887CA984398E}"/>
          </ac:spMkLst>
        </pc:spChg>
        <pc:spChg chg="mod">
          <ac:chgData name="Nikos Passatoglou" userId="a07303e8-04d3-4f1e-be92-a9b2fd8f5f46" providerId="ADAL" clId="{5BDF9839-540E-4DF8-9261-B9E7CEE1CC8A}" dt="2025-01-30T08:22:26.702" v="840"/>
          <ac:spMkLst>
            <pc:docMk/>
            <pc:sldMk cId="942325739" sldId="306"/>
            <ac:spMk id="6" creationId="{248FCF38-A0FE-1C14-5AB1-DDBCE4E9C8C7}"/>
          </ac:spMkLst>
        </pc:spChg>
        <pc:spChg chg="mod">
          <ac:chgData name="Nikos Passatoglou" userId="a07303e8-04d3-4f1e-be92-a9b2fd8f5f46" providerId="ADAL" clId="{5BDF9839-540E-4DF8-9261-B9E7CEE1CC8A}" dt="2025-01-30T08:22:35.536" v="841"/>
          <ac:spMkLst>
            <pc:docMk/>
            <pc:sldMk cId="942325739" sldId="306"/>
            <ac:spMk id="8" creationId="{49CFEE05-7B74-9CDE-D067-B9C807FF45C0}"/>
          </ac:spMkLst>
        </pc:spChg>
      </pc:sldChg>
      <pc:sldChg chg="modSp mod">
        <pc:chgData name="Nikos Passatoglou" userId="a07303e8-04d3-4f1e-be92-a9b2fd8f5f46" providerId="ADAL" clId="{5BDF9839-540E-4DF8-9261-B9E7CEE1CC8A}" dt="2025-01-30T08:21:28.707" v="830" actId="20577"/>
        <pc:sldMkLst>
          <pc:docMk/>
          <pc:sldMk cId="2815572369" sldId="307"/>
        </pc:sldMkLst>
        <pc:spChg chg="mod">
          <ac:chgData name="Nikos Passatoglou" userId="a07303e8-04d3-4f1e-be92-a9b2fd8f5f46" providerId="ADAL" clId="{5BDF9839-540E-4DF8-9261-B9E7CEE1CC8A}" dt="2025-01-30T08:19:35.630" v="801" actId="2711"/>
          <ac:spMkLst>
            <pc:docMk/>
            <pc:sldMk cId="2815572369" sldId="307"/>
            <ac:spMk id="2" creationId="{E07C2BFF-F57F-CAE4-893F-CF9C4EE2A89B}"/>
          </ac:spMkLst>
        </pc:spChg>
        <pc:spChg chg="mod">
          <ac:chgData name="Nikos Passatoglou" userId="a07303e8-04d3-4f1e-be92-a9b2fd8f5f46" providerId="ADAL" clId="{5BDF9839-540E-4DF8-9261-B9E7CEE1CC8A}" dt="2025-01-30T08:21:28.707" v="830" actId="20577"/>
          <ac:spMkLst>
            <pc:docMk/>
            <pc:sldMk cId="2815572369" sldId="307"/>
            <ac:spMk id="3" creationId="{492D77B2-98A5-B3E2-7D84-6839DC92E2A0}"/>
          </ac:spMkLst>
        </pc:spChg>
        <pc:spChg chg="mod">
          <ac:chgData name="Nikos Passatoglou" userId="a07303e8-04d3-4f1e-be92-a9b2fd8f5f46" providerId="ADAL" clId="{5BDF9839-540E-4DF8-9261-B9E7CEE1CC8A}" dt="2025-01-30T08:19:53.689" v="804"/>
          <ac:spMkLst>
            <pc:docMk/>
            <pc:sldMk cId="2815572369" sldId="307"/>
            <ac:spMk id="5" creationId="{BA7BE4AE-4EBA-6853-155E-F7D825A742F9}"/>
          </ac:spMkLst>
        </pc:spChg>
      </pc:sldChg>
      <pc:sldChg chg="modSp mod">
        <pc:chgData name="Nikos Passatoglou" userId="a07303e8-04d3-4f1e-be92-a9b2fd8f5f46" providerId="ADAL" clId="{5BDF9839-540E-4DF8-9261-B9E7CEE1CC8A}" dt="2025-01-30T08:29:30.954" v="915" actId="113"/>
        <pc:sldMkLst>
          <pc:docMk/>
          <pc:sldMk cId="335093352" sldId="309"/>
        </pc:sldMkLst>
        <pc:spChg chg="mod">
          <ac:chgData name="Nikos Passatoglou" userId="a07303e8-04d3-4f1e-be92-a9b2fd8f5f46" providerId="ADAL" clId="{5BDF9839-540E-4DF8-9261-B9E7CEE1CC8A}" dt="2025-01-30T08:27:37.336" v="893"/>
          <ac:spMkLst>
            <pc:docMk/>
            <pc:sldMk cId="335093352" sldId="309"/>
            <ac:spMk id="3" creationId="{F79B2D59-A61A-7071-1363-9FFC8B2839A6}"/>
          </ac:spMkLst>
        </pc:spChg>
        <pc:spChg chg="mod">
          <ac:chgData name="Nikos Passatoglou" userId="a07303e8-04d3-4f1e-be92-a9b2fd8f5f46" providerId="ADAL" clId="{5BDF9839-540E-4DF8-9261-B9E7CEE1CC8A}" dt="2025-01-30T08:29:30.954" v="915" actId="113"/>
          <ac:spMkLst>
            <pc:docMk/>
            <pc:sldMk cId="335093352" sldId="309"/>
            <ac:spMk id="5" creationId="{9642394A-1ECD-D8D0-586F-852B49593885}"/>
          </ac:spMkLst>
        </pc:spChg>
      </pc:sldChg>
      <pc:sldChg chg="modSp mod">
        <pc:chgData name="Nikos Passatoglou" userId="a07303e8-04d3-4f1e-be92-a9b2fd8f5f46" providerId="ADAL" clId="{5BDF9839-540E-4DF8-9261-B9E7CEE1CC8A}" dt="2025-01-30T08:31:17.429" v="939" actId="113"/>
        <pc:sldMkLst>
          <pc:docMk/>
          <pc:sldMk cId="2015514772" sldId="310"/>
        </pc:sldMkLst>
        <pc:spChg chg="mod">
          <ac:chgData name="Nikos Passatoglou" userId="a07303e8-04d3-4f1e-be92-a9b2fd8f5f46" providerId="ADAL" clId="{5BDF9839-540E-4DF8-9261-B9E7CEE1CC8A}" dt="2025-01-30T08:29:44.850" v="916"/>
          <ac:spMkLst>
            <pc:docMk/>
            <pc:sldMk cId="2015514772" sldId="310"/>
            <ac:spMk id="3" creationId="{E039DA5C-9368-D0B2-219D-B9DCBD4BB6ED}"/>
          </ac:spMkLst>
        </pc:spChg>
        <pc:spChg chg="mod">
          <ac:chgData name="Nikos Passatoglou" userId="a07303e8-04d3-4f1e-be92-a9b2fd8f5f46" providerId="ADAL" clId="{5BDF9839-540E-4DF8-9261-B9E7CEE1CC8A}" dt="2025-01-30T08:31:17.429" v="939" actId="113"/>
          <ac:spMkLst>
            <pc:docMk/>
            <pc:sldMk cId="2015514772" sldId="310"/>
            <ac:spMk id="5" creationId="{ADBED3DF-F8B7-3891-3264-FDEC6402F9E8}"/>
          </ac:spMkLst>
        </pc:spChg>
      </pc:sldChg>
      <pc:sldChg chg="modSp mod">
        <pc:chgData name="Nikos Passatoglou" userId="a07303e8-04d3-4f1e-be92-a9b2fd8f5f46" providerId="ADAL" clId="{5BDF9839-540E-4DF8-9261-B9E7CEE1CC8A}" dt="2025-01-30T08:27:23.083" v="892" actId="21"/>
        <pc:sldMkLst>
          <pc:docMk/>
          <pc:sldMk cId="3884032397" sldId="311"/>
        </pc:sldMkLst>
        <pc:spChg chg="mod">
          <ac:chgData name="Nikos Passatoglou" userId="a07303e8-04d3-4f1e-be92-a9b2fd8f5f46" providerId="ADAL" clId="{5BDF9839-540E-4DF8-9261-B9E7CEE1CC8A}" dt="2025-01-30T08:27:23.083" v="892" actId="21"/>
          <ac:spMkLst>
            <pc:docMk/>
            <pc:sldMk cId="3884032397" sldId="311"/>
            <ac:spMk id="2" creationId="{2E2523D0-8F63-DB9E-7D8B-1F7AFAB4803B}"/>
          </ac:spMkLst>
        </pc:spChg>
      </pc:sldChg>
      <pc:sldChg chg="modSp mod">
        <pc:chgData name="Nikos Passatoglou" userId="a07303e8-04d3-4f1e-be92-a9b2fd8f5f46" providerId="ADAL" clId="{5BDF9839-540E-4DF8-9261-B9E7CEE1CC8A}" dt="2025-01-30T07:51:00.365" v="457"/>
        <pc:sldMkLst>
          <pc:docMk/>
          <pc:sldMk cId="1215440561" sldId="312"/>
        </pc:sldMkLst>
        <pc:spChg chg="mod">
          <ac:chgData name="Nikos Passatoglou" userId="a07303e8-04d3-4f1e-be92-a9b2fd8f5f46" providerId="ADAL" clId="{5BDF9839-540E-4DF8-9261-B9E7CEE1CC8A}" dt="2025-01-30T07:50:50.523" v="455" actId="1076"/>
          <ac:spMkLst>
            <pc:docMk/>
            <pc:sldMk cId="1215440561" sldId="312"/>
            <ac:spMk id="3" creationId="{E0C04870-F473-581A-89AF-9E7D8CFE181E}"/>
          </ac:spMkLst>
        </pc:spChg>
        <pc:spChg chg="mod">
          <ac:chgData name="Nikos Passatoglou" userId="a07303e8-04d3-4f1e-be92-a9b2fd8f5f46" providerId="ADAL" clId="{5BDF9839-540E-4DF8-9261-B9E7CEE1CC8A}" dt="2025-01-30T07:50:43.980" v="453" actId="14100"/>
          <ac:spMkLst>
            <pc:docMk/>
            <pc:sldMk cId="1215440561" sldId="312"/>
            <ac:spMk id="9" creationId="{E29ED065-BCB7-75D2-C044-4F9F847F9ED3}"/>
          </ac:spMkLst>
        </pc:spChg>
        <pc:spChg chg="mod">
          <ac:chgData name="Nikos Passatoglou" userId="a07303e8-04d3-4f1e-be92-a9b2fd8f5f46" providerId="ADAL" clId="{5BDF9839-540E-4DF8-9261-B9E7CEE1CC8A}" dt="2025-01-30T07:50:47.892" v="454" actId="1076"/>
          <ac:spMkLst>
            <pc:docMk/>
            <pc:sldMk cId="1215440561" sldId="312"/>
            <ac:spMk id="13" creationId="{83991C30-927B-2504-1580-AFE163EB9BE7}"/>
          </ac:spMkLst>
        </pc:spChg>
        <pc:spChg chg="mod">
          <ac:chgData name="Nikos Passatoglou" userId="a07303e8-04d3-4f1e-be92-a9b2fd8f5f46" providerId="ADAL" clId="{5BDF9839-540E-4DF8-9261-B9E7CEE1CC8A}" dt="2025-01-30T07:48:28.704" v="429" actId="2711"/>
          <ac:spMkLst>
            <pc:docMk/>
            <pc:sldMk cId="1215440561" sldId="312"/>
            <ac:spMk id="15" creationId="{8AB7C3A7-AD44-947B-0C72-8345C7AAC235}"/>
          </ac:spMkLst>
        </pc:spChg>
        <pc:spChg chg="mod">
          <ac:chgData name="Nikos Passatoglou" userId="a07303e8-04d3-4f1e-be92-a9b2fd8f5f46" providerId="ADAL" clId="{5BDF9839-540E-4DF8-9261-B9E7CEE1CC8A}" dt="2025-01-30T07:51:00.365" v="457"/>
          <ac:spMkLst>
            <pc:docMk/>
            <pc:sldMk cId="1215440561" sldId="312"/>
            <ac:spMk id="16" creationId="{B9197181-1F66-CAF9-F4B2-714C57975D29}"/>
          </ac:spMkLst>
        </pc:spChg>
        <pc:picChg chg="mod">
          <ac:chgData name="Nikos Passatoglou" userId="a07303e8-04d3-4f1e-be92-a9b2fd8f5f46" providerId="ADAL" clId="{5BDF9839-540E-4DF8-9261-B9E7CEE1CC8A}" dt="2025-01-30T07:50:52.993" v="456" actId="1076"/>
          <ac:picMkLst>
            <pc:docMk/>
            <pc:sldMk cId="1215440561" sldId="312"/>
            <ac:picMk id="11" creationId="{C19BFBD0-789C-DB36-0DA6-25040DF340E6}"/>
          </ac:picMkLst>
        </pc:picChg>
      </pc:sldChg>
      <pc:sldChg chg="modSp mod">
        <pc:chgData name="Nikos Passatoglou" userId="a07303e8-04d3-4f1e-be92-a9b2fd8f5f46" providerId="ADAL" clId="{5BDF9839-540E-4DF8-9261-B9E7CEE1CC8A}" dt="2025-01-30T08:05:58.814" v="685"/>
        <pc:sldMkLst>
          <pc:docMk/>
          <pc:sldMk cId="3879384195" sldId="313"/>
        </pc:sldMkLst>
        <pc:spChg chg="mod">
          <ac:chgData name="Nikos Passatoglou" userId="a07303e8-04d3-4f1e-be92-a9b2fd8f5f46" providerId="ADAL" clId="{5BDF9839-540E-4DF8-9261-B9E7CEE1CC8A}" dt="2025-01-30T08:02:55.676" v="627" actId="2711"/>
          <ac:spMkLst>
            <pc:docMk/>
            <pc:sldMk cId="3879384195" sldId="313"/>
            <ac:spMk id="5" creationId="{DCABA9E2-8F18-B901-19F7-26ED07C5CBDE}"/>
          </ac:spMkLst>
        </pc:spChg>
        <pc:spChg chg="mod">
          <ac:chgData name="Nikos Passatoglou" userId="a07303e8-04d3-4f1e-be92-a9b2fd8f5f46" providerId="ADAL" clId="{5BDF9839-540E-4DF8-9261-B9E7CEE1CC8A}" dt="2025-01-30T08:04:35.732" v="666" actId="14100"/>
          <ac:spMkLst>
            <pc:docMk/>
            <pc:sldMk cId="3879384195" sldId="313"/>
            <ac:spMk id="7" creationId="{CA78A96B-D1D6-579D-F128-777F793F665A}"/>
          </ac:spMkLst>
        </pc:spChg>
        <pc:spChg chg="mod">
          <ac:chgData name="Nikos Passatoglou" userId="a07303e8-04d3-4f1e-be92-a9b2fd8f5f46" providerId="ADAL" clId="{5BDF9839-540E-4DF8-9261-B9E7CEE1CC8A}" dt="2025-01-30T08:05:32.455" v="679" actId="20577"/>
          <ac:spMkLst>
            <pc:docMk/>
            <pc:sldMk cId="3879384195" sldId="313"/>
            <ac:spMk id="8" creationId="{A6150D7C-008B-FEE4-CCCA-11CF186EE808}"/>
          </ac:spMkLst>
        </pc:spChg>
        <pc:spChg chg="mod">
          <ac:chgData name="Nikos Passatoglou" userId="a07303e8-04d3-4f1e-be92-a9b2fd8f5f46" providerId="ADAL" clId="{5BDF9839-540E-4DF8-9261-B9E7CEE1CC8A}" dt="2025-01-30T08:05:50.655" v="684" actId="14100"/>
          <ac:spMkLst>
            <pc:docMk/>
            <pc:sldMk cId="3879384195" sldId="313"/>
            <ac:spMk id="12" creationId="{6B2455B2-9424-5092-9CE2-C573D2DD0C41}"/>
          </ac:spMkLst>
        </pc:spChg>
        <pc:spChg chg="mod">
          <ac:chgData name="Nikos Passatoglou" userId="a07303e8-04d3-4f1e-be92-a9b2fd8f5f46" providerId="ADAL" clId="{5BDF9839-540E-4DF8-9261-B9E7CEE1CC8A}" dt="2025-01-30T08:05:58.814" v="685"/>
          <ac:spMkLst>
            <pc:docMk/>
            <pc:sldMk cId="3879384195" sldId="313"/>
            <ac:spMk id="13" creationId="{23B38ADD-5A5B-8396-DDE9-B3660F560ABB}"/>
          </ac:spMkLst>
        </pc:spChg>
      </pc:sldChg>
    </pc:docChg>
  </pc:docChgLst>
  <pc:docChgLst>
    <pc:chgData name="epo_35" userId="S::epo_35_jogroup.eu#ext#@dobasi.onmicrosoft.com::edd5f0fd-77c0-4369-83c5-84439aafe912" providerId="AD" clId="Web-{555A82D2-13B5-7922-31A1-E1BB0BFA5735}"/>
    <pc:docChg chg="addSld delSld modSld">
      <pc:chgData name="epo_35" userId="S::epo_35_jogroup.eu#ext#@dobasi.onmicrosoft.com::edd5f0fd-77c0-4369-83c5-84439aafe912" providerId="AD" clId="Web-{555A82D2-13B5-7922-31A1-E1BB0BFA5735}" dt="2024-11-07T12:29:35.890" v="31"/>
      <pc:docMkLst>
        <pc:docMk/>
      </pc:docMkLst>
      <pc:sldChg chg="modSp add del">
        <pc:chgData name="epo_35" userId="S::epo_35_jogroup.eu#ext#@dobasi.onmicrosoft.com::edd5f0fd-77c0-4369-83c5-84439aafe912" providerId="AD" clId="Web-{555A82D2-13B5-7922-31A1-E1BB0BFA5735}" dt="2024-11-07T12:29:35.890" v="31"/>
        <pc:sldMkLst>
          <pc:docMk/>
          <pc:sldMk cId="879302129" sldId="317"/>
        </pc:sldMkLst>
      </pc:sld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D165D029-E66A-32D9-C3FF-044788A75B64}"/>
              </a:ext>
            </a:extLst>
          </p:cNvPr>
          <p:cNvPicPr>
            <a:picLocks noChangeAspect="1"/>
          </p:cNvPicPr>
          <p:nvPr userDrawn="1"/>
        </p:nvPicPr>
        <p:blipFill rotWithShape="1">
          <a:blip r:embed="rId2">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3619128" y="3142693"/>
            <a:ext cx="6838766" cy="2219419"/>
          </a:xfrm>
        </p:spPr>
        <p:txBody>
          <a:bodyPr anchor="b">
            <a:normAutofit/>
          </a:bodyPr>
          <a:lstStyle>
            <a:lvl1pPr algn="ctr">
              <a:defRPr sz="5000"/>
            </a:lvl1pPr>
          </a:lstStyle>
          <a:p>
            <a:r>
              <a:rPr lang="es-ES"/>
              <a:t>Haga clic para modificar el estilo de título del patrón</a:t>
            </a:r>
            <a:endParaRPr lang="en-US"/>
          </a:p>
        </p:txBody>
      </p:sp>
      <p:pic>
        <p:nvPicPr>
          <p:cNvPr id="7" name="Imagen 6" descr="Texto, Logotipo&#10;&#10;Descripción generada automáticamente">
            <a:extLst>
              <a:ext uri="{FF2B5EF4-FFF2-40B4-BE49-F238E27FC236}">
                <a16:creationId xmlns:a16="http://schemas.microsoft.com/office/drawing/2014/main" id="{54200AE8-07C5-D418-ECDB-ACD192FF22B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31106448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8" name="Conector recto 7">
            <a:extLst>
              <a:ext uri="{FF2B5EF4-FFF2-40B4-BE49-F238E27FC236}">
                <a16:creationId xmlns:a16="http://schemas.microsoft.com/office/drawing/2014/main" id="{1DCBB72E-B9A1-0813-B627-4613AE8DA088}"/>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s-ES"/>
              <a:t>Haga clic para modificar el estilo de título del patrón</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spTree>
    <p:extLst>
      <p:ext uri="{BB962C8B-B14F-4D97-AF65-F5344CB8AC3E}">
        <p14:creationId xmlns:p14="http://schemas.microsoft.com/office/powerpoint/2010/main" val="31106448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s-ES"/>
              <a:t>Haga clic para modificar los estilos de texto del patrón</a:t>
            </a:r>
          </a:p>
          <a:p>
            <a:pPr lvl="1"/>
            <a:r>
              <a:rPr lang="es-ES"/>
              <a:t>Segundo nivel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hasCustomPrompt="1"/>
          </p:nvPr>
        </p:nvSpPr>
        <p:spPr/>
        <p:txBody>
          <a:bodyPr/>
          <a:lstStyle>
            <a:lvl1pPr>
              <a:defRPr/>
            </a:lvl1pPr>
          </a:lstStyle>
          <a:p>
            <a:r>
              <a:rPr lang="sl-SI"/>
              <a:t>Project </a:t>
            </a:r>
            <a:r>
              <a:rPr lang="sl-SI" err="1"/>
              <a:t>overview</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hasCustomPrompt="1"/>
          </p:nvPr>
        </p:nvSpPr>
        <p:spPr/>
        <p:txBody>
          <a:bodyPr/>
          <a:lstStyle>
            <a:lvl1pPr marL="514350" indent="-514350">
              <a:buAutoNum type="arabicPeriod"/>
              <a:defRPr/>
            </a:lvl1pPr>
          </a:lstStyle>
          <a:p>
            <a:pPr lvl="0"/>
            <a:r>
              <a:rPr lang="sl-SI"/>
              <a:t>Project General </a:t>
            </a:r>
            <a:r>
              <a:rPr lang="sl-SI" err="1"/>
              <a:t>Objective</a:t>
            </a:r>
            <a:endParaRPr lang="sl-SI"/>
          </a:p>
          <a:p>
            <a:pPr lvl="0"/>
            <a:r>
              <a:rPr lang="sl-SI"/>
              <a:t>Načrt aktivnosti</a:t>
            </a:r>
          </a:p>
          <a:p>
            <a:pPr lvl="0"/>
            <a:r>
              <a:rPr lang="sl-SI"/>
              <a:t>Odstopanja od projektnega plana in razlogi</a:t>
            </a:r>
          </a:p>
          <a:p>
            <a:pPr lvl="0"/>
            <a:r>
              <a:rPr lang="sl-SI"/>
              <a:t>Budžet</a:t>
            </a:r>
          </a:p>
          <a:p>
            <a:pPr lvl="0"/>
            <a:r>
              <a:rPr lang="sl-SI"/>
              <a:t>Vprašanja</a:t>
            </a:r>
            <a:endParaRPr lang="es-ES"/>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A0FEB-AEFC-5EC7-F61D-7D547C4E5E53}"/>
              </a:ext>
            </a:extLst>
          </p:cNvPr>
          <p:cNvSpPr>
            <a:spLocks noGrp="1"/>
          </p:cNvSpPr>
          <p:nvPr>
            <p:ph type="title" hasCustomPrompt="1"/>
          </p:nvPr>
        </p:nvSpPr>
        <p:spPr/>
        <p:txBody>
          <a:bodyPr/>
          <a:lstStyle>
            <a:lvl1pPr>
              <a:defRPr/>
            </a:lvl1pPr>
          </a:lstStyle>
          <a:p>
            <a:r>
              <a:rPr lang="en-GB"/>
              <a:t>Click to ed</a:t>
            </a:r>
            <a:r>
              <a:rPr lang="sl-SI"/>
              <a:t>fdfd</a:t>
            </a:r>
            <a:r>
              <a:rPr lang="en-GB"/>
              <a:t>it Master title style</a:t>
            </a:r>
            <a:endParaRPr lang="sl-SI"/>
          </a:p>
        </p:txBody>
      </p:sp>
    </p:spTree>
    <p:extLst>
      <p:ext uri="{BB962C8B-B14F-4D97-AF65-F5344CB8AC3E}">
        <p14:creationId xmlns:p14="http://schemas.microsoft.com/office/powerpoint/2010/main" val="29710939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1" r:id="rId4"/>
    <p:sldLayoutId id="2147483652" r:id="rId5"/>
    <p:sldLayoutId id="2147483653" r:id="rId6"/>
    <p:sldLayoutId id="2147483654" r:id="rId7"/>
    <p:sldLayoutId id="2147483660"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0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l" defTabSz="914400" rtl="0" eaLnBrk="1" latinLnBrk="0" hangingPunct="1">
        <a:lnSpc>
          <a:spcPct val="90000"/>
        </a:lnSpc>
        <a:spcBef>
          <a:spcPct val="0"/>
        </a:spcBef>
        <a:buNone/>
        <a:defRPr sz="38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2.xml"/><Relationship Id="rId1" Type="http://schemas.openxmlformats.org/officeDocument/2006/relationships/video" Target="https://www.youtube.com/embed/KIS4L4kn0RM?feature=oembed"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7.xml"/><Relationship Id="rId1" Type="http://schemas.openxmlformats.org/officeDocument/2006/relationships/video" Target="https://www.youtube.com/embed/EnDqyyKlbok?feature=oembed"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5.xml"/><Relationship Id="rId1" Type="http://schemas.openxmlformats.org/officeDocument/2006/relationships/video" Target="https://www.youtube.com/embed/yuH35ottILU?feature=oembed"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slideLayout" Target="../slideLayouts/slideLayout2.xml"/><Relationship Id="rId1" Type="http://schemas.openxmlformats.org/officeDocument/2006/relationships/video" Target="https://www.youtube.com/embed/QDNoO9fR_M4?start=48&amp;feature=oembed"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slideLayout" Target="../slideLayouts/slideLayout2.xml"/><Relationship Id="rId1" Type="http://schemas.openxmlformats.org/officeDocument/2006/relationships/video" Target="https://www.youtube.com/embed/RWjo6AKRD0g?feature=oembed" TargetMode="Externa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trello.com/"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3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slideLayout" Target="../slideLayouts/slideLayout9.xml"/><Relationship Id="rId1" Type="http://schemas.openxmlformats.org/officeDocument/2006/relationships/video" Target="https://www.youtube.com/embed/qRIcX0oJ1k4?feature=oembed" TargetMode="External"/></Relationships>
</file>

<file path=ppt/slides/_rels/slide33.xml.rels><?xml version="1.0" encoding="UTF-8" standalone="yes"?>
<Relationships xmlns="http://schemas.openxmlformats.org/package/2006/relationships"><Relationship Id="rId3" Type="http://schemas.openxmlformats.org/officeDocument/2006/relationships/hyperlink" Target="https://www.youtube.com/watch?v=sBlxJK338uE" TargetMode="External"/><Relationship Id="rId2" Type="http://schemas.openxmlformats.org/officeDocument/2006/relationships/slideLayout" Target="../slideLayouts/slideLayout9.xml"/><Relationship Id="rId1" Type="http://schemas.openxmlformats.org/officeDocument/2006/relationships/video" Target="https://www.youtube.com/embed/sBlxJK338uE?start=1&amp;feature=oembed" TargetMode="External"/><Relationship Id="rId5" Type="http://schemas.openxmlformats.org/officeDocument/2006/relationships/image" Target="../media/image33.jpeg"/><Relationship Id="rId4" Type="http://schemas.openxmlformats.org/officeDocument/2006/relationships/image" Target="../media/image32.jpeg"/></Relationships>
</file>

<file path=ppt/slides/_rels/slide3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slideLayout" Target="../slideLayouts/slideLayout9.xml"/><Relationship Id="rId1" Type="http://schemas.openxmlformats.org/officeDocument/2006/relationships/video" Target="https://www.youtube.com/embed/sBlxJK338uE?start=1&amp;feature=oembed"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8" Type="http://schemas.openxmlformats.org/officeDocument/2006/relationships/hyperlink" Target="https://www.youtube.com/watch?v=UXChmphBrw0" TargetMode="External"/><Relationship Id="rId3" Type="http://schemas.openxmlformats.org/officeDocument/2006/relationships/hyperlink" Target="https://www.pmi.org/learning/library/risk-management-9096" TargetMode="External"/><Relationship Id="rId7" Type="http://schemas.openxmlformats.org/officeDocument/2006/relationships/hyperlink" Target="https://www.academia.edu/8985099/The_concept_of_TQM_Total_Quality_Management" TargetMode="External"/><Relationship Id="rId12" Type="http://schemas.openxmlformats.org/officeDocument/2006/relationships/hyperlink" Target="https://www.youtube.com/watch?v=xgp6eELYY1M" TargetMode="External"/><Relationship Id="rId2" Type="http://schemas.openxmlformats.org/officeDocument/2006/relationships/hyperlink" Target="https://www.academia.edu/11684158/RISK_MANAGEMENT_PLAN" TargetMode="External"/><Relationship Id="rId1" Type="http://schemas.openxmlformats.org/officeDocument/2006/relationships/slideLayout" Target="../slideLayouts/slideLayout2.xml"/><Relationship Id="rId6" Type="http://schemas.openxmlformats.org/officeDocument/2006/relationships/hyperlink" Target="https://www.youtube.com/watch?v=BLAEuVSAlVM" TargetMode="External"/><Relationship Id="rId11" Type="http://schemas.openxmlformats.org/officeDocument/2006/relationships/hyperlink" Target="https://libguides.avondale.edu.au/academicsupporthub/timemanagement" TargetMode="External"/><Relationship Id="rId5" Type="http://schemas.openxmlformats.org/officeDocument/2006/relationships/hyperlink" Target="https://www.academia.edu/8027143/Risk_Management_in_Entrepreneurship?email_work_card=view-paper" TargetMode="External"/><Relationship Id="rId10" Type="http://schemas.openxmlformats.org/officeDocument/2006/relationships/hyperlink" Target="https://www.academia.edu/4096564/IMPORTANCE_OF_TIME_MANAGEMENT" TargetMode="External"/><Relationship Id="rId4" Type="http://schemas.openxmlformats.org/officeDocument/2006/relationships/hyperlink" Target="https://www.researchgate.net/publication/353444960_Risk_Management_and_Enterprise_Risk_Management" TargetMode="External"/><Relationship Id="rId9" Type="http://schemas.openxmlformats.org/officeDocument/2006/relationships/hyperlink" Target="https://download.garuda.kemdikbud.go.id/article.php?article=207058&amp;val=24923&amp;title=THE%20ROLE%20OF%20QUALITY%20MANAGEMENT%20IN%20INNOVATION%20PERFORMANCE%20IN%20STARTUPS%20A%20LITERATURE%20REVIEW" TargetMode="External"/></Relationships>
</file>

<file path=ppt/slides/_rels/slide38.xml.rels><?xml version="1.0" encoding="UTF-8" standalone="yes"?>
<Relationships xmlns="http://schemas.openxmlformats.org/package/2006/relationships"><Relationship Id="rId3" Type="http://schemas.openxmlformats.org/officeDocument/2006/relationships/hyperlink" Target="https://www.mys.it/I-principi-del-metodo-AGILE-e-SCRUM-e-i-vantaggi-nelladozione-nella-nostra-organizzazione-1" TargetMode="External"/><Relationship Id="rId7" Type="http://schemas.openxmlformats.org/officeDocument/2006/relationships/hyperlink" Target="https://www.allianz-trade.com/en_US/insights/risk-management-plan.html#:~:text=A%20Risk%20Management%20Plan%20will,reduce%20or%20prevent%20unfavorable%20outcomes" TargetMode="External"/><Relationship Id="rId2" Type="http://schemas.openxmlformats.org/officeDocument/2006/relationships/hyperlink" Target="https://www.academia.edu/11684158/RISK_MANAGEMENT_PLAN" TargetMode="External"/><Relationship Id="rId1" Type="http://schemas.openxmlformats.org/officeDocument/2006/relationships/slideLayout" Target="../slideLayouts/slideLayout2.xml"/><Relationship Id="rId6" Type="http://schemas.openxmlformats.org/officeDocument/2006/relationships/hyperlink" Target="https://www.youtube.com/watch?v=KIS4L4kn0RM" TargetMode="External"/><Relationship Id="rId5" Type="http://schemas.openxmlformats.org/officeDocument/2006/relationships/hyperlink" Target="https://www.youtube.com/watch?v=9MAHX2Wv8pk" TargetMode="External"/><Relationship Id="rId4" Type="http://schemas.openxmlformats.org/officeDocument/2006/relationships/hyperlink" Target="https://www.vanderbilt.edu/risk-education/wp-content/uploads/sites/292/2020/05/Risk-Management-PPT.pptx" TargetMode="External"/></Relationships>
</file>

<file path=ppt/slides/_rels/slide39.xml.rels><?xml version="1.0" encoding="UTF-8" standalone="yes"?>
<Relationships xmlns="http://schemas.openxmlformats.org/package/2006/relationships"><Relationship Id="rId8" Type="http://schemas.openxmlformats.org/officeDocument/2006/relationships/hyperlink" Target="https://www.mindtools.com/aavjrgg/how-good-is-your-time-management" TargetMode="External"/><Relationship Id="rId3" Type="http://schemas.openxmlformats.org/officeDocument/2006/relationships/hyperlink" Target="https://www.slideshare.net/slideshow/quality-management-72844193/72844193" TargetMode="External"/><Relationship Id="rId7" Type="http://schemas.openxmlformats.org/officeDocument/2006/relationships/hyperlink" Target="https://www.youtube.com/watch?v=QDNoO9fR_M4&amp;t=48s" TargetMode="External"/><Relationship Id="rId2" Type="http://schemas.openxmlformats.org/officeDocument/2006/relationships/hyperlink" Target="https://www.lucidchart.com/blog/what-are-the-7-basic-quality-tools" TargetMode="External"/><Relationship Id="rId1" Type="http://schemas.openxmlformats.org/officeDocument/2006/relationships/slideLayout" Target="../slideLayouts/slideLayout2.xml"/><Relationship Id="rId6" Type="http://schemas.openxmlformats.org/officeDocument/2006/relationships/hyperlink" Target="https://www.youtube.com/watch?v=qRIcX0oJ1k4" TargetMode="External"/><Relationship Id="rId5" Type="http://schemas.openxmlformats.org/officeDocument/2006/relationships/hyperlink" Target="https://oercommons.s3.amazonaws.com/media/courseware/relatedresource/file/5-1-1-PMF-chap7-time-estimation_T50EEnh.pdf" TargetMode="External"/><Relationship Id="rId4" Type="http://schemas.openxmlformats.org/officeDocument/2006/relationships/hyperlink" Target="https://ieomsociety.org/proceedings/2022malaysia/150.pdf"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7.xml"/><Relationship Id="rId1" Type="http://schemas.openxmlformats.org/officeDocument/2006/relationships/video" Target="https://www.youtube.com/embed/IP-E75FGFkU?feature=oembed"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9.xml"/><Relationship Id="rId1" Type="http://schemas.openxmlformats.org/officeDocument/2006/relationships/video" Target="https://www.youtube.com/embed/9MAHX2Wv8pk?feature=oembed"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14FE02-1D5B-5285-03EF-401433043FA6}"/>
              </a:ext>
            </a:extLst>
          </p:cNvPr>
          <p:cNvSpPr>
            <a:spLocks noGrp="1"/>
          </p:cNvSpPr>
          <p:nvPr>
            <p:ph type="ctrTitle"/>
          </p:nvPr>
        </p:nvSpPr>
        <p:spPr>
          <a:xfrm>
            <a:off x="4639087" y="3826552"/>
            <a:ext cx="6838766" cy="2219419"/>
          </a:xfrm>
        </p:spPr>
        <p:txBody>
          <a:bodyPr/>
          <a:lstStyle/>
          <a:p>
            <a:r>
              <a:rPr lang="el-GR" dirty="0">
                <a:latin typeface="+mn-lt"/>
              </a:rPr>
              <a:t>Διασφάλιση ποιότητας και διαχείριση κινδύνων </a:t>
            </a:r>
            <a:endParaRPr lang="it-IT" dirty="0">
              <a:latin typeface="+mn-lt"/>
            </a:endParaRPr>
          </a:p>
        </p:txBody>
      </p:sp>
      <p:sp>
        <p:nvSpPr>
          <p:cNvPr id="3" name="Marcador de posición de imagen 2">
            <a:extLst>
              <a:ext uri="{FF2B5EF4-FFF2-40B4-BE49-F238E27FC236}">
                <a16:creationId xmlns:a16="http://schemas.microsoft.com/office/drawing/2014/main" id="{73B06CFA-549F-BF01-84DA-E23DFB02BD4F}"/>
              </a:ext>
            </a:extLst>
          </p:cNvPr>
          <p:cNvSpPr>
            <a:spLocks noGrp="1"/>
          </p:cNvSpPr>
          <p:nvPr>
            <p:ph type="pic" sz="quarter" idx="10"/>
          </p:nvPr>
        </p:nvSpPr>
        <p:spPr>
          <a:xfrm>
            <a:off x="6094142" y="3269777"/>
            <a:ext cx="4259262" cy="1658937"/>
          </a:xfrm>
        </p:spPr>
        <p:txBody>
          <a:bodyPr/>
          <a:lstStyle/>
          <a:p>
            <a:r>
              <a:rPr lang="el-GR" sz="2000" b="0" dirty="0">
                <a:solidFill>
                  <a:schemeClr val="accent1"/>
                </a:solidFill>
              </a:rPr>
              <a:t>ΚΑΛΩΣ ΗΡΘΑΤΕ ΣΤΗ ΕΝΟΤΗΤΑ</a:t>
            </a:r>
            <a:endParaRPr lang="it-IT" dirty="0">
              <a:solidFill>
                <a:schemeClr val="accent1"/>
              </a:solidFill>
            </a:endParaRPr>
          </a:p>
        </p:txBody>
      </p:sp>
    </p:spTree>
    <p:extLst>
      <p:ext uri="{BB962C8B-B14F-4D97-AF65-F5344CB8AC3E}">
        <p14:creationId xmlns:p14="http://schemas.microsoft.com/office/powerpoint/2010/main" val="2949865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D01C383-7D70-6189-FB53-86FED887320B}"/>
              </a:ext>
            </a:extLst>
          </p:cNvPr>
          <p:cNvSpPr>
            <a:spLocks noGrp="1"/>
          </p:cNvSpPr>
          <p:nvPr>
            <p:ph type="title"/>
          </p:nvPr>
        </p:nvSpPr>
        <p:spPr>
          <a:xfrm>
            <a:off x="643811" y="586788"/>
            <a:ext cx="7312609" cy="1639414"/>
          </a:xfrm>
        </p:spPr>
        <p:txBody>
          <a:bodyPr>
            <a:normAutofit fontScale="90000"/>
          </a:bodyPr>
          <a:lstStyle/>
          <a:p>
            <a:pPr>
              <a:lnSpc>
                <a:spcPct val="100000"/>
              </a:lnSpc>
            </a:pPr>
            <a:r>
              <a:rPr lang="el-GR" sz="3400" b="1" dirty="0"/>
              <a:t>Βέλτιστες πρακτικές διαχείρισης κινδύνων που πρέπει να έχετε κατά νου</a:t>
            </a:r>
            <a:endParaRPr lang="it-IT" dirty="0"/>
          </a:p>
        </p:txBody>
      </p:sp>
      <p:sp>
        <p:nvSpPr>
          <p:cNvPr id="3" name="Segnaposto contenuto 2">
            <a:extLst>
              <a:ext uri="{FF2B5EF4-FFF2-40B4-BE49-F238E27FC236}">
                <a16:creationId xmlns:a16="http://schemas.microsoft.com/office/drawing/2014/main" id="{B5611096-1FD1-AC90-8454-9642F47C5B77}"/>
              </a:ext>
            </a:extLst>
          </p:cNvPr>
          <p:cNvSpPr>
            <a:spLocks noGrp="1"/>
          </p:cNvSpPr>
          <p:nvPr>
            <p:ph idx="1"/>
          </p:nvPr>
        </p:nvSpPr>
        <p:spPr>
          <a:xfrm>
            <a:off x="643811" y="2223877"/>
            <a:ext cx="8203050" cy="4351338"/>
          </a:xfrm>
        </p:spPr>
        <p:txBody>
          <a:bodyPr vert="horz" lIns="91440" tIns="45720" rIns="91440" bIns="45720" rtlCol="0" anchor="t">
            <a:normAutofit/>
          </a:bodyPr>
          <a:lstStyle/>
          <a:p>
            <a:pPr>
              <a:lnSpc>
                <a:spcPct val="150000"/>
              </a:lnSpc>
              <a:buFont typeface="Wingdings" panose="05000000000000000000" pitchFamily="2" charset="2"/>
              <a:buChar char="§"/>
            </a:pPr>
            <a:r>
              <a:rPr lang="el-GR" sz="1600" b="0" dirty="0">
                <a:solidFill>
                  <a:schemeClr val="accent1"/>
                </a:solidFill>
              </a:rPr>
              <a:t>στην επίγνωση των κινδύνων.</a:t>
            </a:r>
          </a:p>
          <a:p>
            <a:pPr>
              <a:lnSpc>
                <a:spcPct val="150000"/>
              </a:lnSpc>
              <a:buFont typeface="Wingdings" panose="05000000000000000000" pitchFamily="2" charset="2"/>
              <a:buChar char="§"/>
            </a:pPr>
            <a:r>
              <a:rPr lang="el-GR" sz="1600" dirty="0">
                <a:solidFill>
                  <a:schemeClr val="accent1"/>
                </a:solidFill>
              </a:rPr>
              <a:t>Εκπαιδεύστε</a:t>
            </a:r>
            <a:r>
              <a:rPr lang="el-GR" sz="1600" b="0" dirty="0">
                <a:solidFill>
                  <a:schemeClr val="accent1"/>
                </a:solidFill>
              </a:rPr>
              <a:t> τους εργαζόμενους σχετικά με τη σημασία της ευαισθητοποίησης σε θέματα κινδύνου.</a:t>
            </a:r>
          </a:p>
          <a:p>
            <a:pPr>
              <a:lnSpc>
                <a:spcPct val="150000"/>
              </a:lnSpc>
              <a:buFont typeface="Wingdings" panose="05000000000000000000" pitchFamily="2" charset="2"/>
              <a:buChar char="§"/>
            </a:pPr>
            <a:r>
              <a:rPr lang="el-GR" sz="1600" b="0" dirty="0">
                <a:solidFill>
                  <a:schemeClr val="accent1"/>
                </a:solidFill>
              </a:rPr>
              <a:t>Καθιέρωση </a:t>
            </a:r>
            <a:r>
              <a:rPr lang="el-GR" sz="1600" dirty="0">
                <a:solidFill>
                  <a:schemeClr val="accent1"/>
                </a:solidFill>
              </a:rPr>
              <a:t>σαφών κατευθυντήριων γραμμών </a:t>
            </a:r>
            <a:r>
              <a:rPr lang="el-GR" sz="1600" b="0" dirty="0">
                <a:solidFill>
                  <a:schemeClr val="accent1"/>
                </a:solidFill>
              </a:rPr>
              <a:t>για την εφαρμογή </a:t>
            </a:r>
            <a:r>
              <a:rPr lang="el-GR" sz="1600" dirty="0">
                <a:solidFill>
                  <a:schemeClr val="accent1"/>
                </a:solidFill>
              </a:rPr>
              <a:t>στρατηγικών</a:t>
            </a:r>
            <a:r>
              <a:rPr lang="el-GR" sz="1600" b="0" dirty="0">
                <a:solidFill>
                  <a:schemeClr val="accent1"/>
                </a:solidFill>
              </a:rPr>
              <a:t> διαχείρισης κινδύνων.</a:t>
            </a:r>
          </a:p>
          <a:p>
            <a:pPr>
              <a:lnSpc>
                <a:spcPct val="150000"/>
              </a:lnSpc>
              <a:buFont typeface="Wingdings" panose="05000000000000000000" pitchFamily="2" charset="2"/>
              <a:buChar char="§"/>
            </a:pPr>
            <a:r>
              <a:rPr lang="el-GR" sz="1600" dirty="0">
                <a:solidFill>
                  <a:schemeClr val="accent1"/>
                </a:solidFill>
              </a:rPr>
              <a:t>Μοιραστείτε και συζητήστε </a:t>
            </a:r>
            <a:r>
              <a:rPr lang="el-GR" sz="1600" b="0" dirty="0">
                <a:solidFill>
                  <a:schemeClr val="accent1"/>
                </a:solidFill>
              </a:rPr>
              <a:t>τακτικά τις πολιτικές διαχείρισης κινδύνων με την ομάδα.</a:t>
            </a:r>
          </a:p>
          <a:p>
            <a:pPr>
              <a:lnSpc>
                <a:spcPct val="150000"/>
              </a:lnSpc>
              <a:buFont typeface="Wingdings" panose="05000000000000000000" pitchFamily="2" charset="2"/>
              <a:buChar char="§"/>
            </a:pPr>
            <a:r>
              <a:rPr lang="el-GR" sz="1600" b="0" dirty="0">
                <a:solidFill>
                  <a:schemeClr val="accent1"/>
                </a:solidFill>
              </a:rPr>
              <a:t>Να αξιολογείτε και να </a:t>
            </a:r>
            <a:r>
              <a:rPr lang="el-GR" sz="1600" dirty="0">
                <a:solidFill>
                  <a:schemeClr val="accent1"/>
                </a:solidFill>
              </a:rPr>
              <a:t>βελτιώνετε</a:t>
            </a:r>
            <a:r>
              <a:rPr lang="el-GR" sz="1600" b="0" dirty="0">
                <a:solidFill>
                  <a:schemeClr val="accent1"/>
                </a:solidFill>
              </a:rPr>
              <a:t> συνεχώς αυτές τις πολιτικές, ανάλογα με τις ανάγκες.</a:t>
            </a:r>
            <a:endParaRPr lang="en-GB" sz="1600" b="0" dirty="0">
              <a:solidFill>
                <a:schemeClr val="accent1"/>
              </a:solidFill>
            </a:endParaRPr>
          </a:p>
        </p:txBody>
      </p:sp>
      <p:pic>
        <p:nvPicPr>
          <p:cNvPr id="5" name="Immagine 4" descr="Immagine che contiene schermata, luce&#10;&#10;Descrizione generata automaticamente">
            <a:extLst>
              <a:ext uri="{FF2B5EF4-FFF2-40B4-BE49-F238E27FC236}">
                <a16:creationId xmlns:a16="http://schemas.microsoft.com/office/drawing/2014/main" id="{AD2334D1-0D9A-806E-A635-CD3896C7C92A}"/>
              </a:ext>
            </a:extLst>
          </p:cNvPr>
          <p:cNvPicPr>
            <a:picLocks noChangeAspect="1"/>
          </p:cNvPicPr>
          <p:nvPr/>
        </p:nvPicPr>
        <p:blipFill>
          <a:blip r:embed="rId2"/>
          <a:srcRect l="107" t="391" r="-107" b="-391"/>
          <a:stretch/>
        </p:blipFill>
        <p:spPr>
          <a:xfrm>
            <a:off x="9007977" y="1494364"/>
            <a:ext cx="2022477" cy="3497343"/>
          </a:xfrm>
          <a:prstGeom prst="rect">
            <a:avLst/>
          </a:prstGeom>
        </p:spPr>
      </p:pic>
      <p:sp>
        <p:nvSpPr>
          <p:cNvPr id="8" name="CasellaDiTesto 7">
            <a:extLst>
              <a:ext uri="{FF2B5EF4-FFF2-40B4-BE49-F238E27FC236}">
                <a16:creationId xmlns:a16="http://schemas.microsoft.com/office/drawing/2014/main" id="{4FBBB0DC-F93D-08D9-C1DE-803BADD09DE8}"/>
              </a:ext>
            </a:extLst>
          </p:cNvPr>
          <p:cNvSpPr txBox="1"/>
          <p:nvPr/>
        </p:nvSpPr>
        <p:spPr>
          <a:xfrm>
            <a:off x="9149479" y="3967254"/>
            <a:ext cx="2178569"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solidFill>
                  <a:schemeClr val="accent1"/>
                </a:solidFill>
              </a:rPr>
              <a:t>Πηγή εικόνας </a:t>
            </a:r>
            <a:r>
              <a:rPr lang="en-GB" sz="1000" dirty="0">
                <a:solidFill>
                  <a:schemeClr val="accent1"/>
                </a:solidFill>
              </a:rPr>
              <a:t>: AI generated</a:t>
            </a:r>
            <a:endParaRPr lang="it-IT" sz="1000" dirty="0">
              <a:solidFill>
                <a:schemeClr val="accent1"/>
              </a:solidFill>
            </a:endParaRPr>
          </a:p>
        </p:txBody>
      </p:sp>
    </p:spTree>
    <p:extLst>
      <p:ext uri="{BB962C8B-B14F-4D97-AF65-F5344CB8AC3E}">
        <p14:creationId xmlns:p14="http://schemas.microsoft.com/office/powerpoint/2010/main" val="35524299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87EC5B9-3E3F-9704-C006-9AC9008A8F38}"/>
              </a:ext>
            </a:extLst>
          </p:cNvPr>
          <p:cNvSpPr>
            <a:spLocks noGrp="1"/>
          </p:cNvSpPr>
          <p:nvPr>
            <p:ph type="title"/>
          </p:nvPr>
        </p:nvSpPr>
        <p:spPr>
          <a:xfrm>
            <a:off x="575826" y="732144"/>
            <a:ext cx="11039669" cy="1325563"/>
          </a:xfrm>
        </p:spPr>
        <p:txBody>
          <a:bodyPr/>
          <a:lstStyle/>
          <a:p>
            <a:r>
              <a:rPr lang="el-GR" sz="3400" b="1" dirty="0"/>
              <a:t>Καμία συμβουλή; Εκτιμήσεις κινδύνου στο Excel </a:t>
            </a:r>
            <a:endParaRPr lang="en-GB" b="1" dirty="0"/>
          </a:p>
        </p:txBody>
      </p:sp>
      <p:pic>
        <p:nvPicPr>
          <p:cNvPr id="9" name="Elementi multimediali online 8" title="How to Make a Risk Assessment Matrix in Excel">
            <a:hlinkClick r:id="" action="ppaction://media"/>
            <a:extLst>
              <a:ext uri="{FF2B5EF4-FFF2-40B4-BE49-F238E27FC236}">
                <a16:creationId xmlns:a16="http://schemas.microsoft.com/office/drawing/2014/main" id="{7D84E08B-902D-D058-0C6A-14A9A8E136A4}"/>
              </a:ext>
            </a:extLst>
          </p:cNvPr>
          <p:cNvPicPr>
            <a:picLocks noRot="1" noChangeAspect="1"/>
          </p:cNvPicPr>
          <p:nvPr>
            <a:videoFile r:link="rId1"/>
          </p:nvPr>
        </p:nvPicPr>
        <p:blipFill>
          <a:blip r:embed="rId3"/>
          <a:stretch>
            <a:fillRect/>
          </a:stretch>
        </p:blipFill>
        <p:spPr>
          <a:xfrm>
            <a:off x="7234907" y="2359163"/>
            <a:ext cx="4361433" cy="2462283"/>
          </a:xfrm>
          <a:prstGeom prst="rect">
            <a:avLst/>
          </a:prstGeom>
        </p:spPr>
      </p:pic>
      <p:sp>
        <p:nvSpPr>
          <p:cNvPr id="3" name="CasellaDiTesto 2">
            <a:extLst>
              <a:ext uri="{FF2B5EF4-FFF2-40B4-BE49-F238E27FC236}">
                <a16:creationId xmlns:a16="http://schemas.microsoft.com/office/drawing/2014/main" id="{B5F4D721-E34D-8CD6-47AD-8D62BDF99A60}"/>
              </a:ext>
            </a:extLst>
          </p:cNvPr>
          <p:cNvSpPr txBox="1"/>
          <p:nvPr/>
        </p:nvSpPr>
        <p:spPr>
          <a:xfrm>
            <a:off x="7506305" y="4821161"/>
            <a:ext cx="4859866"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l-GR" sz="1000" dirty="0">
                <a:solidFill>
                  <a:srgbClr val="1D1D1B"/>
                </a:solidFill>
                <a:cs typeface="Segoe UI"/>
              </a:rPr>
              <a:t>Πηγή </a:t>
            </a:r>
            <a:r>
              <a:rPr lang="en-US" sz="1000" dirty="0">
                <a:solidFill>
                  <a:srgbClr val="1D1D1B"/>
                </a:solidFill>
                <a:cs typeface="Segoe UI"/>
              </a:rPr>
              <a:t>: How to Make a Risk Assessment Matrix in Excel</a:t>
            </a:r>
            <a:r>
              <a:rPr lang="en-US" sz="1000" dirty="0">
                <a:cs typeface="Segoe UI"/>
              </a:rPr>
              <a:t>​</a:t>
            </a:r>
            <a:r>
              <a:rPr lang="en-US" sz="1000" dirty="0">
                <a:solidFill>
                  <a:srgbClr val="DACDAC"/>
                </a:solidFill>
                <a:cs typeface="Segoe UI"/>
              </a:rPr>
              <a:t> </a:t>
            </a:r>
            <a:endParaRPr lang="it-IT" sz="1000" dirty="0">
              <a:solidFill>
                <a:srgbClr val="DACDAC"/>
              </a:solidFill>
              <a:cs typeface="Segoe UI"/>
            </a:endParaRPr>
          </a:p>
          <a:p>
            <a:pPr algn="ctr"/>
            <a:r>
              <a:rPr lang="en-US" sz="1000" dirty="0">
                <a:solidFill>
                  <a:schemeClr val="accent1"/>
                </a:solidFill>
                <a:cs typeface="Segoe UI"/>
              </a:rPr>
              <a:t>by</a:t>
            </a:r>
            <a:r>
              <a:rPr lang="en-US" sz="1000" dirty="0">
                <a:solidFill>
                  <a:srgbClr val="DACDAC"/>
                </a:solidFill>
                <a:cs typeface="Segoe UI"/>
              </a:rPr>
              <a:t> </a:t>
            </a:r>
            <a:r>
              <a:rPr lang="en-US" sz="1000" dirty="0">
                <a:solidFill>
                  <a:srgbClr val="1D1D1B"/>
                </a:solidFill>
                <a:cs typeface="Segoe UI"/>
              </a:rPr>
              <a:t>David McLachlan</a:t>
            </a:r>
            <a:endParaRPr lang="it-IT" sz="1000" dirty="0"/>
          </a:p>
        </p:txBody>
      </p:sp>
      <p:sp>
        <p:nvSpPr>
          <p:cNvPr id="5" name="Rettangolo con angoli arrotondati 4">
            <a:extLst>
              <a:ext uri="{FF2B5EF4-FFF2-40B4-BE49-F238E27FC236}">
                <a16:creationId xmlns:a16="http://schemas.microsoft.com/office/drawing/2014/main" id="{028DB652-7F9E-7DFE-EA7E-92E9C30F6CC4}"/>
              </a:ext>
            </a:extLst>
          </p:cNvPr>
          <p:cNvSpPr/>
          <p:nvPr/>
        </p:nvSpPr>
        <p:spPr>
          <a:xfrm>
            <a:off x="1907937" y="3114605"/>
            <a:ext cx="3489649" cy="959822"/>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l-GR" sz="1600" dirty="0">
                <a:solidFill>
                  <a:schemeClr val="accent1"/>
                </a:solidFill>
              </a:rPr>
              <a:t>Μάθετε περισσότερα για χρήσιμες συμβουλές σχετικά με τη σύνταξη μιας αξιολόγησης κινδύνου με χρήση του Excel. </a:t>
            </a:r>
            <a:endParaRPr lang="en-US" sz="1600" dirty="0">
              <a:solidFill>
                <a:schemeClr val="accent1"/>
              </a:solidFill>
            </a:endParaRPr>
          </a:p>
        </p:txBody>
      </p:sp>
      <p:sp>
        <p:nvSpPr>
          <p:cNvPr id="7" name="Freccia in giù 6">
            <a:extLst>
              <a:ext uri="{FF2B5EF4-FFF2-40B4-BE49-F238E27FC236}">
                <a16:creationId xmlns:a16="http://schemas.microsoft.com/office/drawing/2014/main" id="{A791AD4B-A06E-B09B-E477-18E4E4D6251B}"/>
              </a:ext>
            </a:extLst>
          </p:cNvPr>
          <p:cNvSpPr/>
          <p:nvPr/>
        </p:nvSpPr>
        <p:spPr>
          <a:xfrm rot="16200000">
            <a:off x="6130433" y="3024012"/>
            <a:ext cx="342792" cy="1147663"/>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111956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4A83FA3-72A8-EA99-78F0-67935A02AB3E}"/>
              </a:ext>
            </a:extLst>
          </p:cNvPr>
          <p:cNvSpPr>
            <a:spLocks noGrp="1"/>
          </p:cNvSpPr>
          <p:nvPr>
            <p:ph type="title"/>
          </p:nvPr>
        </p:nvSpPr>
        <p:spPr>
          <a:xfrm>
            <a:off x="838200" y="384663"/>
            <a:ext cx="10515600" cy="1325563"/>
          </a:xfrm>
        </p:spPr>
        <p:txBody>
          <a:bodyPr>
            <a:normAutofit/>
          </a:bodyPr>
          <a:lstStyle/>
          <a:p>
            <a:r>
              <a:rPr lang="el-GR" sz="3400" b="1" dirty="0" err="1"/>
              <a:t>Αυτοαναστοχασμός</a:t>
            </a:r>
            <a:r>
              <a:rPr lang="el-GR" sz="3400" b="1" dirty="0"/>
              <a:t> για τη διαχείριση κινδύνων</a:t>
            </a:r>
            <a:endParaRPr lang="en-GB" sz="3400" b="1" dirty="0"/>
          </a:p>
        </p:txBody>
      </p:sp>
      <p:sp>
        <p:nvSpPr>
          <p:cNvPr id="3" name="Segnaposto contenuto 2">
            <a:extLst>
              <a:ext uri="{FF2B5EF4-FFF2-40B4-BE49-F238E27FC236}">
                <a16:creationId xmlns:a16="http://schemas.microsoft.com/office/drawing/2014/main" id="{15DBB52E-C0AF-9DE3-D35A-39EB4901D12A}"/>
              </a:ext>
            </a:extLst>
          </p:cNvPr>
          <p:cNvSpPr>
            <a:spLocks noGrp="1"/>
          </p:cNvSpPr>
          <p:nvPr>
            <p:ph idx="1"/>
          </p:nvPr>
        </p:nvSpPr>
        <p:spPr>
          <a:xfrm>
            <a:off x="838200" y="1512474"/>
            <a:ext cx="10515600" cy="4351338"/>
          </a:xfrm>
        </p:spPr>
        <p:txBody>
          <a:bodyPr vert="horz" lIns="91440" tIns="45720" rIns="91440" bIns="45720" rtlCol="0" anchor="t">
            <a:normAutofit/>
          </a:bodyPr>
          <a:lstStyle/>
          <a:p>
            <a:pPr marL="0" indent="0">
              <a:buNone/>
            </a:pPr>
            <a:r>
              <a:rPr lang="el-GR" sz="1600" dirty="0"/>
              <a:t>Τώρα είναι η σειρά σας! </a:t>
            </a:r>
            <a:endParaRPr lang="en-GB" sz="1600" dirty="0"/>
          </a:p>
          <a:p>
            <a:pPr marL="0" indent="0">
              <a:buNone/>
            </a:pPr>
            <a:r>
              <a:rPr lang="el-GR" sz="1600" b="0" dirty="0">
                <a:solidFill>
                  <a:schemeClr val="accent1"/>
                </a:solidFill>
                <a:ea typeface="+mn-lt"/>
                <a:cs typeface="+mn-lt"/>
              </a:rPr>
              <a:t>Κάντε αυτή την άσκηση για να δείτε αν έχετε καταλάβει:</a:t>
            </a:r>
            <a:endParaRPr lang="en-GB" sz="1600" b="0" dirty="0">
              <a:solidFill>
                <a:schemeClr val="accent1"/>
              </a:solidFill>
              <a:ea typeface="+mn-lt"/>
              <a:cs typeface="+mn-lt"/>
            </a:endParaRPr>
          </a:p>
          <a:p>
            <a:pPr marL="0" indent="0">
              <a:buNone/>
            </a:pPr>
            <a:endParaRPr lang="en-GB" sz="1600" b="0" dirty="0">
              <a:solidFill>
                <a:schemeClr val="accent1"/>
              </a:solidFill>
              <a:ea typeface="+mn-lt"/>
              <a:cs typeface="+mn-lt"/>
            </a:endParaRPr>
          </a:p>
          <a:p>
            <a:pPr>
              <a:buNone/>
            </a:pPr>
            <a:r>
              <a:rPr lang="el-GR" sz="1600" dirty="0">
                <a:solidFill>
                  <a:schemeClr val="accent1"/>
                </a:solidFill>
                <a:ea typeface="+mn-lt"/>
                <a:cs typeface="+mn-lt"/>
              </a:rPr>
              <a:t>Στόχος: Προσδιορισμός και ανάλυση των κινδύνων ενός έργου.</a:t>
            </a:r>
          </a:p>
          <a:p>
            <a:pPr>
              <a:buNone/>
            </a:pPr>
            <a:r>
              <a:rPr lang="el-GR" sz="1600" dirty="0">
                <a:solidFill>
                  <a:schemeClr val="accent1"/>
                </a:solidFill>
                <a:ea typeface="+mn-lt"/>
                <a:cs typeface="+mn-lt"/>
              </a:rPr>
              <a:t>Επιλέξτε ένα έργο (π.χ. έναρξη μιας μικρής επιχείρησης ή κυκλοφορία ενός νέου προϊόντος).Προσδιορίστε πιθανούς κινδύνους που θα μπορούσαν να επηρεάσουν αρνητικά το έργο (π.χ. οικονομικοί, λειτουργικοί, νομικοί, σχετικοί με την αγορά κ.λπ.)</a:t>
            </a:r>
          </a:p>
          <a:p>
            <a:pPr>
              <a:buNone/>
            </a:pPr>
            <a:r>
              <a:rPr lang="el-GR" sz="1600" dirty="0">
                <a:solidFill>
                  <a:schemeClr val="accent1"/>
                </a:solidFill>
                <a:ea typeface="+mn-lt"/>
                <a:cs typeface="+mn-lt"/>
              </a:rPr>
              <a:t>Για κάθε κίνδυνο, απαντήστε στα ακόλουθα:</a:t>
            </a:r>
          </a:p>
          <a:p>
            <a:pPr marL="285750" indent="-285750">
              <a:buFont typeface="Arial" panose="020B0604020202020204" pitchFamily="34" charset="0"/>
              <a:buChar char="•"/>
            </a:pPr>
            <a:r>
              <a:rPr lang="el-GR" sz="1600" b="0" dirty="0">
                <a:solidFill>
                  <a:schemeClr val="accent1"/>
                </a:solidFill>
                <a:ea typeface="+mn-lt"/>
                <a:cs typeface="+mn-lt"/>
              </a:rPr>
              <a:t>Ποια είναι η πιθανότητα εμφάνισης αυτού του κινδύνου; (Υψηλή, Μέτρια, Χαμηλή)</a:t>
            </a:r>
          </a:p>
          <a:p>
            <a:pPr marL="285750" indent="-285750">
              <a:buFont typeface="Arial" panose="020B0604020202020204" pitchFamily="34" charset="0"/>
              <a:buChar char="•"/>
            </a:pPr>
            <a:r>
              <a:rPr lang="el-GR" sz="1600" b="0" dirty="0">
                <a:solidFill>
                  <a:schemeClr val="accent1"/>
                </a:solidFill>
                <a:ea typeface="+mn-lt"/>
                <a:cs typeface="+mn-lt"/>
              </a:rPr>
              <a:t>Ποιος θα ήταν ο αντίκτυπος στο έργο; (Υψηλή, Μέτρια, Χαμηλή)</a:t>
            </a:r>
          </a:p>
          <a:p>
            <a:pPr marL="285750" indent="-285750">
              <a:buFont typeface="Arial" panose="020B0604020202020204" pitchFamily="34" charset="0"/>
              <a:buChar char="•"/>
            </a:pPr>
            <a:r>
              <a:rPr lang="el-GR" sz="1600" b="0" dirty="0">
                <a:solidFill>
                  <a:schemeClr val="accent1"/>
                </a:solidFill>
                <a:ea typeface="+mn-lt"/>
                <a:cs typeface="+mn-lt"/>
              </a:rPr>
              <a:t>Πώς να διαχειριστείτε;  (π.χ. πώς να αποφύγετε, να μειώσετε ή να αποδεχτείτε τον κίνδυνο).</a:t>
            </a:r>
            <a:endParaRPr lang="en-GB" sz="2000" b="0" dirty="0">
              <a:solidFill>
                <a:schemeClr val="accent1"/>
              </a:solidFill>
            </a:endParaRPr>
          </a:p>
          <a:p>
            <a:pPr marL="0" indent="0">
              <a:buNone/>
            </a:pPr>
            <a:endParaRPr lang="en-GB" dirty="0"/>
          </a:p>
          <a:p>
            <a:pPr marL="0" indent="0">
              <a:buNone/>
            </a:pPr>
            <a:endParaRPr lang="it-IT" dirty="0"/>
          </a:p>
        </p:txBody>
      </p:sp>
    </p:spTree>
    <p:extLst>
      <p:ext uri="{BB962C8B-B14F-4D97-AF65-F5344CB8AC3E}">
        <p14:creationId xmlns:p14="http://schemas.microsoft.com/office/powerpoint/2010/main" val="9710975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A7D5D871-3E99-FD69-62E9-BF69DA13EE4B}"/>
              </a:ext>
            </a:extLst>
          </p:cNvPr>
          <p:cNvSpPr>
            <a:spLocks noGrp="1"/>
          </p:cNvSpPr>
          <p:nvPr>
            <p:ph type="title"/>
          </p:nvPr>
        </p:nvSpPr>
        <p:spPr>
          <a:xfrm>
            <a:off x="613507" y="149553"/>
            <a:ext cx="11109919" cy="894508"/>
          </a:xfrm>
        </p:spPr>
        <p:txBody>
          <a:bodyPr>
            <a:normAutofit fontScale="90000"/>
          </a:bodyPr>
          <a:lstStyle/>
          <a:p>
            <a:r>
              <a:rPr lang="el-GR" sz="3400" b="1" dirty="0"/>
              <a:t>2°Τμήμα: Διαχείριση ποιότητας &amp; διασφάλιση ποιότητας </a:t>
            </a:r>
            <a:endParaRPr lang="en-US" sz="2700" b="1" dirty="0"/>
          </a:p>
        </p:txBody>
      </p:sp>
      <p:sp>
        <p:nvSpPr>
          <p:cNvPr id="2" name="CasellaDiTesto 1">
            <a:extLst>
              <a:ext uri="{FF2B5EF4-FFF2-40B4-BE49-F238E27FC236}">
                <a16:creationId xmlns:a16="http://schemas.microsoft.com/office/drawing/2014/main" id="{50ABC507-E7F2-965E-C444-0827B238DD41}"/>
              </a:ext>
            </a:extLst>
          </p:cNvPr>
          <p:cNvSpPr txBox="1"/>
          <p:nvPr/>
        </p:nvSpPr>
        <p:spPr>
          <a:xfrm>
            <a:off x="613507" y="1121926"/>
            <a:ext cx="6954177" cy="4850430"/>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l-GR" sz="1600" b="1" dirty="0">
                <a:solidFill>
                  <a:schemeClr val="bg1"/>
                </a:solidFill>
              </a:rPr>
              <a:t>ΕΙΣΑΓΩΓΗ: ΟΡΙΣΜΟΣ ΤΗΣ ΔΙΑΧΕΙΡΙΣΗΣ ΠΟΙΟΤΗΤΑΣ </a:t>
            </a:r>
            <a:endParaRPr lang="en-GB" sz="1600" b="1" dirty="0">
              <a:solidFill>
                <a:schemeClr val="bg1"/>
              </a:solidFill>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el-GR" sz="1600" b="1" i="0" u="none" strike="noStrike" kern="1200" cap="none" spc="0" normalizeH="0" baseline="0" noProof="0" dirty="0">
                <a:ln>
                  <a:noFill/>
                </a:ln>
                <a:solidFill>
                  <a:srgbClr val="1D1D1B"/>
                </a:solidFill>
                <a:effectLst/>
                <a:uLnTx/>
                <a:uFillTx/>
                <a:latin typeface="Raleway"/>
              </a:rPr>
              <a:t>Η διαχείριση ποιότητας </a:t>
            </a:r>
            <a:r>
              <a:rPr lang="el-GR" sz="1600" i="0" u="none" strike="noStrike" kern="1200" cap="none" spc="0" normalizeH="0" baseline="0" noProof="0" dirty="0">
                <a:ln>
                  <a:noFill/>
                </a:ln>
                <a:solidFill>
                  <a:srgbClr val="1D1D1B"/>
                </a:solidFill>
                <a:effectLst/>
                <a:uLnTx/>
                <a:uFillTx/>
                <a:latin typeface="Raleway"/>
              </a:rPr>
              <a:t>είναι ένα σύνολο δραστηριοτήτων και διαδικασιών που αποσκοπούν στο να διασφαλίσουν ότι τα προϊόντα ή οι υπηρεσίες ενός </a:t>
            </a:r>
            <a:r>
              <a:rPr lang="el-GR" sz="1600" b="1" i="0" u="none" strike="noStrike" kern="1200" cap="none" spc="0" normalizeH="0" baseline="0" noProof="0" dirty="0">
                <a:ln>
                  <a:noFill/>
                </a:ln>
                <a:solidFill>
                  <a:srgbClr val="1D1D1B"/>
                </a:solidFill>
                <a:effectLst/>
                <a:uLnTx/>
                <a:uFillTx/>
                <a:latin typeface="Raleway"/>
              </a:rPr>
              <a:t>οργανισμού πληρούν ορισμένα πρότυπα ποιότητας. </a:t>
            </a:r>
            <a:endParaRPr lang="en-GB" sz="1600" b="1" i="0" u="none" strike="noStrike" kern="1200" cap="none" spc="0" normalizeH="0" baseline="0" noProof="0" dirty="0">
              <a:ln>
                <a:noFill/>
              </a:ln>
              <a:solidFill>
                <a:srgbClr val="1D1D1B"/>
              </a:solidFill>
              <a:effectLst/>
              <a:uLnTx/>
              <a:uFillTx/>
              <a:latin typeface="Raleway"/>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l-GR" sz="1600" b="1" i="0" u="none" strike="noStrike" kern="1200" cap="none" spc="0" normalizeH="0" baseline="0" noProof="0" dirty="0">
                <a:ln>
                  <a:noFill/>
                </a:ln>
                <a:solidFill>
                  <a:srgbClr val="1D1D1B"/>
                </a:solidFill>
                <a:effectLst/>
                <a:uLnTx/>
                <a:uFillTx/>
                <a:latin typeface="Raleway"/>
                <a:ea typeface="+mn-ea"/>
                <a:cs typeface="+mn-cs"/>
              </a:rPr>
              <a:t>Η ικανοποίηση των πελατών και η ανταγωνιστικότητα των εταιρειών </a:t>
            </a:r>
            <a:r>
              <a:rPr kumimoji="0" lang="el-GR" sz="1600" i="0" u="none" strike="noStrike" kern="1200" cap="none" spc="0" normalizeH="0" baseline="0" noProof="0" dirty="0">
                <a:ln>
                  <a:noFill/>
                </a:ln>
                <a:solidFill>
                  <a:srgbClr val="1D1D1B"/>
                </a:solidFill>
                <a:effectLst/>
                <a:uLnTx/>
                <a:uFillTx/>
                <a:latin typeface="Raleway"/>
                <a:ea typeface="+mn-ea"/>
                <a:cs typeface="+mn-cs"/>
              </a:rPr>
              <a:t>ενισχύονται με τη διασφάλιση ότι αυτό που προσφέρεται στους πελάτες ανταποκρίνεται στις προσδοκίες και τις ανάγκες τους.</a:t>
            </a:r>
            <a:r>
              <a:rPr kumimoji="0" lang="el-GR" sz="1600" b="1" i="0" u="none" strike="noStrike" kern="1200" cap="none" spc="0" normalizeH="0" baseline="0" noProof="0" dirty="0">
                <a:ln>
                  <a:noFill/>
                </a:ln>
                <a:solidFill>
                  <a:srgbClr val="1D1D1B"/>
                </a:solidFill>
                <a:effectLst/>
                <a:uLnTx/>
                <a:uFillTx/>
                <a:latin typeface="Raleway"/>
                <a:ea typeface="+mn-ea"/>
                <a:cs typeface="+mn-cs"/>
              </a:rPr>
              <a:t> </a:t>
            </a:r>
          </a:p>
          <a:p>
            <a:pPr marL="0" marR="0" lvl="0" indent="0" algn="l" defTabSz="914400" rtl="0" eaLnBrk="1" fontAlgn="auto" latinLnBrk="0" hangingPunct="1">
              <a:lnSpc>
                <a:spcPct val="150000"/>
              </a:lnSpc>
              <a:spcBef>
                <a:spcPts val="0"/>
              </a:spcBef>
              <a:spcAft>
                <a:spcPts val="0"/>
              </a:spcAft>
              <a:buClrTx/>
              <a:buSzTx/>
              <a:buFontTx/>
              <a:buNone/>
              <a:tabLst/>
              <a:defRPr/>
            </a:pPr>
            <a:r>
              <a:rPr lang="el-GR" sz="1600" dirty="0">
                <a:solidFill>
                  <a:srgbClr val="1D1D1B"/>
                </a:solidFill>
                <a:latin typeface="Raleway"/>
              </a:rPr>
              <a:t>Τι είναι η </a:t>
            </a:r>
            <a:r>
              <a:rPr lang="el-GR" sz="1600" b="1" dirty="0">
                <a:solidFill>
                  <a:srgbClr val="1D1D1B"/>
                </a:solidFill>
                <a:latin typeface="Raleway"/>
              </a:rPr>
              <a:t>ποιότητα</a:t>
            </a:r>
            <a:r>
              <a:rPr lang="el-GR" sz="1600" dirty="0">
                <a:solidFill>
                  <a:srgbClr val="1D1D1B"/>
                </a:solidFill>
                <a:latin typeface="Raleway"/>
              </a:rPr>
              <a:t>; Αναφέρεται στο βαθμό στον οποίο ένα προϊόν πληροί τα καθορισμένα κριτήρια και πρότυπα- είναι ένα </a:t>
            </a:r>
            <a:r>
              <a:rPr lang="el-GR" sz="1600" dirty="0" err="1">
                <a:solidFill>
                  <a:srgbClr val="1D1D1B"/>
                </a:solidFill>
                <a:latin typeface="Raleway"/>
              </a:rPr>
              <a:t>ποσοτικοποιήσιμο</a:t>
            </a:r>
            <a:r>
              <a:rPr lang="el-GR" sz="1600" dirty="0">
                <a:solidFill>
                  <a:srgbClr val="1D1D1B"/>
                </a:solidFill>
                <a:latin typeface="Raleway"/>
              </a:rPr>
              <a:t> χαρακτηριστικό.</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l-GR" sz="1600" b="0" i="0" u="none" strike="noStrike" kern="1200" cap="none" spc="0" normalizeH="0" baseline="0" noProof="0" dirty="0">
                <a:ln>
                  <a:noFill/>
                </a:ln>
                <a:solidFill>
                  <a:srgbClr val="1D1D1B"/>
                </a:solidFill>
                <a:effectLst/>
                <a:uLnTx/>
                <a:uFillTx/>
                <a:latin typeface="Raleway"/>
                <a:ea typeface="+mn-ea"/>
                <a:cs typeface="+mn-cs"/>
              </a:rPr>
              <a:t>Ως εκ τούτου, ο </a:t>
            </a:r>
            <a:r>
              <a:rPr kumimoji="0" lang="el-GR" sz="1600" b="1" i="0" u="none" strike="noStrike" kern="1200" cap="none" spc="0" normalizeH="0" baseline="0" noProof="0" dirty="0">
                <a:ln>
                  <a:noFill/>
                </a:ln>
                <a:solidFill>
                  <a:srgbClr val="1D1D1B"/>
                </a:solidFill>
                <a:effectLst/>
                <a:uLnTx/>
                <a:uFillTx/>
                <a:latin typeface="Raleway"/>
                <a:ea typeface="+mn-ea"/>
                <a:cs typeface="+mn-cs"/>
              </a:rPr>
              <a:t>αποτελεσματικός ποιοτικός έλεγχος </a:t>
            </a:r>
            <a:r>
              <a:rPr kumimoji="0" lang="el-GR" sz="1600" b="0" i="0" u="none" strike="noStrike" kern="1200" cap="none" spc="0" normalizeH="0" baseline="0" noProof="0" dirty="0">
                <a:ln>
                  <a:noFill/>
                </a:ln>
                <a:solidFill>
                  <a:srgbClr val="1D1D1B"/>
                </a:solidFill>
                <a:effectLst/>
                <a:uLnTx/>
                <a:uFillTx/>
                <a:latin typeface="Raleway"/>
                <a:ea typeface="+mn-ea"/>
                <a:cs typeface="+mn-cs"/>
              </a:rPr>
              <a:t>είναι απαραίτητος για κάθε οργανισμό που στοχεύει να επιτύχει υψηλό βαθμό ικανοποίησης των πελατών και να παραμείνει </a:t>
            </a:r>
            <a:r>
              <a:rPr kumimoji="0" lang="el-GR" sz="1600" b="1" i="0" u="none" strike="noStrike" kern="1200" cap="none" spc="0" normalizeH="0" baseline="0" noProof="0" dirty="0">
                <a:ln>
                  <a:noFill/>
                </a:ln>
                <a:solidFill>
                  <a:srgbClr val="1D1D1B"/>
                </a:solidFill>
                <a:effectLst/>
                <a:uLnTx/>
                <a:uFillTx/>
                <a:latin typeface="Raleway"/>
                <a:ea typeface="+mn-ea"/>
                <a:cs typeface="+mn-cs"/>
              </a:rPr>
              <a:t>ανταγωνιστικός</a:t>
            </a:r>
            <a:r>
              <a:rPr kumimoji="0" lang="el-GR" sz="1600" b="0" i="0" u="none" strike="noStrike" kern="1200" cap="none" spc="0" normalizeH="0" baseline="0" noProof="0" dirty="0">
                <a:ln>
                  <a:noFill/>
                </a:ln>
                <a:solidFill>
                  <a:srgbClr val="1D1D1B"/>
                </a:solidFill>
                <a:effectLst/>
                <a:uLnTx/>
                <a:uFillTx/>
                <a:latin typeface="Raleway"/>
                <a:ea typeface="+mn-ea"/>
                <a:cs typeface="+mn-cs"/>
              </a:rPr>
              <a:t> στην αγορά. </a:t>
            </a:r>
            <a:endParaRPr lang="en-GB" sz="1600" dirty="0">
              <a:solidFill>
                <a:srgbClr val="1D1D1B"/>
              </a:solidFill>
            </a:endParaRPr>
          </a:p>
        </p:txBody>
      </p:sp>
      <p:pic>
        <p:nvPicPr>
          <p:cNvPr id="6" name="Elementi multimediali online 5" title="Quality Management - The Basics">
            <a:hlinkClick r:id="" action="ppaction://media"/>
            <a:extLst>
              <a:ext uri="{FF2B5EF4-FFF2-40B4-BE49-F238E27FC236}">
                <a16:creationId xmlns:a16="http://schemas.microsoft.com/office/drawing/2014/main" id="{1C4E5077-40DD-9303-8975-092C2EC6B152}"/>
              </a:ext>
            </a:extLst>
          </p:cNvPr>
          <p:cNvPicPr>
            <a:picLocks noRot="1" noChangeAspect="1"/>
          </p:cNvPicPr>
          <p:nvPr>
            <a:videoFile r:link="rId1"/>
          </p:nvPr>
        </p:nvPicPr>
        <p:blipFill>
          <a:blip r:embed="rId3"/>
          <a:stretch>
            <a:fillRect/>
          </a:stretch>
        </p:blipFill>
        <p:spPr>
          <a:xfrm>
            <a:off x="7514251" y="2913521"/>
            <a:ext cx="4152123" cy="2344115"/>
          </a:xfrm>
          <a:prstGeom prst="rect">
            <a:avLst/>
          </a:prstGeom>
        </p:spPr>
      </p:pic>
      <p:sp>
        <p:nvSpPr>
          <p:cNvPr id="3" name="Rettangolo con angoli arrotondati 2">
            <a:extLst>
              <a:ext uri="{FF2B5EF4-FFF2-40B4-BE49-F238E27FC236}">
                <a16:creationId xmlns:a16="http://schemas.microsoft.com/office/drawing/2014/main" id="{E84D8AC7-DD0D-24AD-66D0-CD32A902BD3C}"/>
              </a:ext>
            </a:extLst>
          </p:cNvPr>
          <p:cNvSpPr/>
          <p:nvPr/>
        </p:nvSpPr>
        <p:spPr>
          <a:xfrm>
            <a:off x="7864150" y="1426112"/>
            <a:ext cx="3489649" cy="959822"/>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400" dirty="0">
                <a:solidFill>
                  <a:schemeClr val="accent1"/>
                </a:solidFill>
              </a:rPr>
              <a:t>Learn more about Quality Management. </a:t>
            </a:r>
          </a:p>
        </p:txBody>
      </p:sp>
      <p:sp>
        <p:nvSpPr>
          <p:cNvPr id="7" name="Freccia in giù 6">
            <a:extLst>
              <a:ext uri="{FF2B5EF4-FFF2-40B4-BE49-F238E27FC236}">
                <a16:creationId xmlns:a16="http://schemas.microsoft.com/office/drawing/2014/main" id="{8F529724-6DBE-9E24-F260-115F35C45A5F}"/>
              </a:ext>
            </a:extLst>
          </p:cNvPr>
          <p:cNvSpPr/>
          <p:nvPr/>
        </p:nvSpPr>
        <p:spPr>
          <a:xfrm>
            <a:off x="9431691" y="2486809"/>
            <a:ext cx="317241" cy="325836"/>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it-IT"/>
          </a:p>
        </p:txBody>
      </p:sp>
      <p:sp>
        <p:nvSpPr>
          <p:cNvPr id="8" name="CasellaDiTesto 7">
            <a:extLst>
              <a:ext uri="{FF2B5EF4-FFF2-40B4-BE49-F238E27FC236}">
                <a16:creationId xmlns:a16="http://schemas.microsoft.com/office/drawing/2014/main" id="{B8F708FA-81C4-FE4F-D835-48EF394AB05B}"/>
              </a:ext>
            </a:extLst>
          </p:cNvPr>
          <p:cNvSpPr txBox="1"/>
          <p:nvPr/>
        </p:nvSpPr>
        <p:spPr>
          <a:xfrm>
            <a:off x="7881257" y="5413829"/>
            <a:ext cx="3614057"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000" dirty="0">
                <a:solidFill>
                  <a:srgbClr val="1D1D1B"/>
                </a:solidFill>
                <a:cs typeface="Segoe UI"/>
              </a:rPr>
              <a:t>Source: Quality Management- The basics- </a:t>
            </a:r>
            <a:endParaRPr lang="en-US" sz="1000">
              <a:solidFill>
                <a:srgbClr val="DACDAC"/>
              </a:solidFill>
              <a:cs typeface="Segoe UI"/>
            </a:endParaRPr>
          </a:p>
          <a:p>
            <a:pPr algn="ctr"/>
            <a:r>
              <a:rPr lang="en-US" sz="1000" dirty="0">
                <a:solidFill>
                  <a:srgbClr val="1D1D1B"/>
                </a:solidFill>
                <a:cs typeface="Segoe UI"/>
              </a:rPr>
              <a:t>by PMC Lounge </a:t>
            </a:r>
            <a:endParaRPr lang="en-US" sz="1200" dirty="0">
              <a:solidFill>
                <a:srgbClr val="DACDAC"/>
              </a:solidFill>
              <a:cs typeface="Segoe UI"/>
            </a:endParaRPr>
          </a:p>
        </p:txBody>
      </p:sp>
    </p:spTree>
    <p:extLst>
      <p:ext uri="{BB962C8B-B14F-4D97-AF65-F5344CB8AC3E}">
        <p14:creationId xmlns:p14="http://schemas.microsoft.com/office/powerpoint/2010/main" val="1156234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972BB76-5013-1F1B-672B-52DB3B606AB3}"/>
              </a:ext>
            </a:extLst>
          </p:cNvPr>
          <p:cNvSpPr>
            <a:spLocks noGrp="1"/>
          </p:cNvSpPr>
          <p:nvPr>
            <p:ph type="title"/>
          </p:nvPr>
        </p:nvSpPr>
        <p:spPr>
          <a:xfrm>
            <a:off x="863189" y="356006"/>
            <a:ext cx="9450754" cy="1354870"/>
          </a:xfrm>
        </p:spPr>
        <p:txBody>
          <a:bodyPr>
            <a:normAutofit/>
          </a:bodyPr>
          <a:lstStyle/>
          <a:p>
            <a:r>
              <a:rPr lang="el-GR" sz="3400" dirty="0">
                <a:latin typeface="+mn-lt"/>
              </a:rPr>
              <a:t>Συνιστώσες της διαχείρισης ποιότητας </a:t>
            </a:r>
            <a:endParaRPr lang="it-IT" dirty="0">
              <a:latin typeface="+mn-lt"/>
            </a:endParaRPr>
          </a:p>
        </p:txBody>
      </p:sp>
      <p:sp>
        <p:nvSpPr>
          <p:cNvPr id="5" name="Rettangolo 4">
            <a:extLst>
              <a:ext uri="{FF2B5EF4-FFF2-40B4-BE49-F238E27FC236}">
                <a16:creationId xmlns:a16="http://schemas.microsoft.com/office/drawing/2014/main" id="{5E809ED4-9266-C6FD-4AC3-88F5BBE8E9F1}"/>
              </a:ext>
            </a:extLst>
          </p:cNvPr>
          <p:cNvSpPr/>
          <p:nvPr/>
        </p:nvSpPr>
        <p:spPr>
          <a:xfrm>
            <a:off x="1709316" y="1905000"/>
            <a:ext cx="2684884" cy="15240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l-GR" b="1" dirty="0">
                <a:solidFill>
                  <a:schemeClr val="accent1"/>
                </a:solidFill>
              </a:rPr>
              <a:t>ΠΟΙΟΤΙΚΟΣ ΣΧΕΔΙΑΣΜΟΣ</a:t>
            </a:r>
            <a:endParaRPr lang="it-IT" b="1" dirty="0">
              <a:solidFill>
                <a:schemeClr val="accent1"/>
              </a:solidFill>
            </a:endParaRPr>
          </a:p>
        </p:txBody>
      </p:sp>
      <p:sp>
        <p:nvSpPr>
          <p:cNvPr id="7" name="Rettangolo 6">
            <a:extLst>
              <a:ext uri="{FF2B5EF4-FFF2-40B4-BE49-F238E27FC236}">
                <a16:creationId xmlns:a16="http://schemas.microsoft.com/office/drawing/2014/main" id="{AB77E6DD-609D-AFF4-B643-61395D8A14C5}"/>
              </a:ext>
            </a:extLst>
          </p:cNvPr>
          <p:cNvSpPr/>
          <p:nvPr/>
        </p:nvSpPr>
        <p:spPr>
          <a:xfrm>
            <a:off x="7112000" y="4572944"/>
            <a:ext cx="2684884" cy="1422400"/>
          </a:xfrm>
          <a:prstGeom prst="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el-GR" b="1" dirty="0">
                <a:solidFill>
                  <a:schemeClr val="accent1"/>
                </a:solidFill>
              </a:rPr>
              <a:t>ΔΙΑΣΦΑΛΙΣΗ ΤΗΣ ΠΟΙΟΤΗΤΑΣ </a:t>
            </a:r>
            <a:endParaRPr lang="it-IT" b="1" dirty="0">
              <a:solidFill>
                <a:schemeClr val="accent1"/>
              </a:solidFill>
            </a:endParaRPr>
          </a:p>
        </p:txBody>
      </p:sp>
      <p:sp>
        <p:nvSpPr>
          <p:cNvPr id="8" name="Rettangolo 7">
            <a:extLst>
              <a:ext uri="{FF2B5EF4-FFF2-40B4-BE49-F238E27FC236}">
                <a16:creationId xmlns:a16="http://schemas.microsoft.com/office/drawing/2014/main" id="{EF691609-BA04-9A9B-970D-9FB56025747A}"/>
              </a:ext>
            </a:extLst>
          </p:cNvPr>
          <p:cNvSpPr/>
          <p:nvPr/>
        </p:nvSpPr>
        <p:spPr>
          <a:xfrm>
            <a:off x="1633117" y="4471344"/>
            <a:ext cx="2761083" cy="1524000"/>
          </a:xfrm>
          <a:prstGeom prst="rect">
            <a:avLst/>
          </a:prstGeom>
          <a:solidFill>
            <a:schemeClr val="accent5"/>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el-GR" b="1" dirty="0">
                <a:solidFill>
                  <a:schemeClr val="accent1"/>
                </a:solidFill>
              </a:rPr>
              <a:t>ΒΕΛΤΙΩΣΗ ΤΗΣ ΠΟΙΟΤΗΤΑΣ </a:t>
            </a:r>
            <a:endParaRPr lang="it-IT" b="1" dirty="0">
              <a:solidFill>
                <a:schemeClr val="accent1"/>
              </a:solidFill>
            </a:endParaRPr>
          </a:p>
        </p:txBody>
      </p:sp>
      <p:sp>
        <p:nvSpPr>
          <p:cNvPr id="9" name="Rettangolo 8">
            <a:extLst>
              <a:ext uri="{FF2B5EF4-FFF2-40B4-BE49-F238E27FC236}">
                <a16:creationId xmlns:a16="http://schemas.microsoft.com/office/drawing/2014/main" id="{1668D9F7-0D79-E98D-9AE8-11C5B4944738}"/>
              </a:ext>
            </a:extLst>
          </p:cNvPr>
          <p:cNvSpPr/>
          <p:nvPr/>
        </p:nvSpPr>
        <p:spPr>
          <a:xfrm>
            <a:off x="7112000" y="1905000"/>
            <a:ext cx="2684884" cy="1524000"/>
          </a:xfrm>
          <a:prstGeom prst="rect">
            <a:avLst/>
          </a:prstGeom>
          <a:solidFill>
            <a:schemeClr val="bg2"/>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el-GR" b="1" dirty="0">
                <a:solidFill>
                  <a:schemeClr val="accent1"/>
                </a:solidFill>
              </a:rPr>
              <a:t>ΠΟΙΟΤΙΚΟΣ ΕΛΕΓΧΟΣ</a:t>
            </a:r>
            <a:endParaRPr lang="it-IT" b="1" dirty="0">
              <a:solidFill>
                <a:schemeClr val="accent1"/>
              </a:solidFill>
            </a:endParaRPr>
          </a:p>
        </p:txBody>
      </p:sp>
      <p:sp>
        <p:nvSpPr>
          <p:cNvPr id="3" name="Ovale 2">
            <a:extLst>
              <a:ext uri="{FF2B5EF4-FFF2-40B4-BE49-F238E27FC236}">
                <a16:creationId xmlns:a16="http://schemas.microsoft.com/office/drawing/2014/main" id="{FCC65661-2E1D-A1B5-B84A-2484E53502FF}"/>
              </a:ext>
            </a:extLst>
          </p:cNvPr>
          <p:cNvSpPr/>
          <p:nvPr/>
        </p:nvSpPr>
        <p:spPr>
          <a:xfrm>
            <a:off x="4437302" y="3067554"/>
            <a:ext cx="2671696" cy="1879954"/>
          </a:xfrm>
          <a:prstGeom prst="ellipse">
            <a:avLst/>
          </a:prstGeom>
        </p:spPr>
        <p:style>
          <a:lnRef idx="2">
            <a:schemeClr val="dk1">
              <a:shade val="15000"/>
            </a:schemeClr>
          </a:lnRef>
          <a:fillRef idx="1">
            <a:schemeClr val="dk1"/>
          </a:fillRef>
          <a:effectRef idx="0">
            <a:schemeClr val="dk1"/>
          </a:effectRef>
          <a:fontRef idx="minor">
            <a:schemeClr val="lt1"/>
          </a:fontRef>
        </p:style>
        <p:txBody>
          <a:bodyPr lIns="91440" tIns="45720" rIns="91440" bIns="45720" rtlCol="0" anchor="ctr"/>
          <a:lstStyle/>
          <a:p>
            <a:pPr algn="ctr"/>
            <a:endParaRPr lang="it-IT" b="1" dirty="0">
              <a:solidFill>
                <a:schemeClr val="accent1"/>
              </a:solidFill>
            </a:endParaRPr>
          </a:p>
          <a:p>
            <a:pPr algn="ctr"/>
            <a:r>
              <a:rPr lang="el-GR" b="1" dirty="0">
                <a:solidFill>
                  <a:schemeClr val="accent1"/>
                </a:solidFill>
              </a:rPr>
              <a:t>ΔΙΑΧΕΙΡΙΣΗ ΤΗΣ ΠΟΙΟΤΗΤΑΣ </a:t>
            </a:r>
            <a:endParaRPr lang="it-IT" dirty="0"/>
          </a:p>
        </p:txBody>
      </p:sp>
    </p:spTree>
    <p:extLst>
      <p:ext uri="{BB962C8B-B14F-4D97-AF65-F5344CB8AC3E}">
        <p14:creationId xmlns:p14="http://schemas.microsoft.com/office/powerpoint/2010/main" val="683508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0BC567B6-B466-F20A-4422-B51AB92C751E}"/>
              </a:ext>
            </a:extLst>
          </p:cNvPr>
          <p:cNvSpPr>
            <a:spLocks noGrp="1"/>
          </p:cNvSpPr>
          <p:nvPr>
            <p:ph sz="half" idx="1"/>
          </p:nvPr>
        </p:nvSpPr>
        <p:spPr>
          <a:xfrm>
            <a:off x="474306" y="615819"/>
            <a:ext cx="4442927" cy="5346539"/>
          </a:xfrm>
        </p:spPr>
        <p:txBody>
          <a:bodyPr vert="horz" lIns="91440" tIns="45720" rIns="91440" bIns="45720" rtlCol="0" anchor="t">
            <a:normAutofit/>
          </a:bodyPr>
          <a:lstStyle/>
          <a:p>
            <a:pPr algn="just">
              <a:lnSpc>
                <a:spcPct val="150000"/>
              </a:lnSpc>
            </a:pPr>
            <a:r>
              <a:rPr kumimoji="0" lang="en-GB" sz="1600" b="0" i="0" u="none" strike="noStrike" kern="1200" cap="none" spc="0" normalizeH="0" baseline="0" noProof="0" dirty="0">
                <a:ln>
                  <a:noFill/>
                </a:ln>
                <a:solidFill>
                  <a:srgbClr val="0E9094"/>
                </a:solidFill>
                <a:effectLst/>
                <a:uLnTx/>
                <a:uFillTx/>
                <a:latin typeface="Raleway SemiBold"/>
                <a:ea typeface="+mj-ea"/>
                <a:cs typeface="+mj-cs"/>
              </a:rPr>
              <a:t>1° </a:t>
            </a:r>
            <a:r>
              <a:rPr kumimoji="0" lang="el-GR" sz="1600" i="0" u="none" strike="noStrike" kern="1200" cap="none" spc="0" normalizeH="0" baseline="0" noProof="0" dirty="0">
                <a:ln>
                  <a:noFill/>
                </a:ln>
                <a:solidFill>
                  <a:srgbClr val="0E9094"/>
                </a:solidFill>
                <a:effectLst/>
                <a:uLnTx/>
                <a:uFillTx/>
                <a:latin typeface="Raleway SemiBold"/>
                <a:ea typeface="+mj-ea"/>
                <a:cs typeface="+mj-cs"/>
              </a:rPr>
              <a:t>ΠΟΙΟΤΙΚΟΣ ΣΧΕΔΙΑΣΜΟΣ</a:t>
            </a:r>
          </a:p>
          <a:p>
            <a:pPr algn="just">
              <a:lnSpc>
                <a:spcPct val="150000"/>
              </a:lnSpc>
            </a:pPr>
            <a:r>
              <a:rPr lang="el-GR" sz="1600" b="0" dirty="0">
                <a:solidFill>
                  <a:schemeClr val="accent1"/>
                </a:solidFill>
              </a:rPr>
              <a:t>Ο σχεδιασμός ποιότητας είναι μια συστηματική διαδικασία που περιλαμβάνει τον καθορισμό των συγκεκριμένων προτύπων και κριτηρίων ποιότητας που πρέπει να πληροί ένα προϊόν, μια υπηρεσία ή μια διαδικασία. </a:t>
            </a:r>
          </a:p>
          <a:p>
            <a:pPr algn="just">
              <a:lnSpc>
                <a:spcPct val="150000"/>
              </a:lnSpc>
            </a:pPr>
            <a:r>
              <a:rPr lang="el-GR" sz="1600" dirty="0">
                <a:solidFill>
                  <a:schemeClr val="accent1"/>
                </a:solidFill>
              </a:rPr>
              <a:t>Βασικά στοιχεία</a:t>
            </a:r>
            <a:r>
              <a:rPr lang="en-GB" sz="1600" dirty="0">
                <a:solidFill>
                  <a:schemeClr val="accent1"/>
                </a:solidFill>
              </a:rPr>
              <a:t>:</a:t>
            </a:r>
          </a:p>
          <a:p>
            <a:pPr marL="285750" indent="-285750" algn="just">
              <a:lnSpc>
                <a:spcPct val="150000"/>
              </a:lnSpc>
              <a:buFont typeface="Arial" panose="05000000000000000000" pitchFamily="2" charset="2"/>
              <a:buChar char="•"/>
            </a:pPr>
            <a:r>
              <a:rPr lang="el-GR" sz="1600" b="0" dirty="0">
                <a:solidFill>
                  <a:schemeClr val="accent1"/>
                </a:solidFill>
              </a:rPr>
              <a:t>Προσδιορισμός απαιτήσεων</a:t>
            </a:r>
          </a:p>
          <a:p>
            <a:pPr marL="285750" indent="-285750" algn="just">
              <a:lnSpc>
                <a:spcPct val="150000"/>
              </a:lnSpc>
              <a:buFont typeface="Arial" panose="05000000000000000000" pitchFamily="2" charset="2"/>
              <a:buChar char="•"/>
            </a:pPr>
            <a:r>
              <a:rPr lang="el-GR" sz="1600" b="0" dirty="0">
                <a:solidFill>
                  <a:schemeClr val="accent1"/>
                </a:solidFill>
              </a:rPr>
              <a:t>Καθορισμός κριτηρίων ποιότητας</a:t>
            </a:r>
          </a:p>
          <a:p>
            <a:pPr marL="285750" indent="-285750" algn="just">
              <a:lnSpc>
                <a:spcPct val="150000"/>
              </a:lnSpc>
              <a:buFont typeface="Arial" panose="05000000000000000000" pitchFamily="2" charset="2"/>
              <a:buChar char="•"/>
            </a:pPr>
            <a:r>
              <a:rPr lang="el-GR" sz="1600" b="0" dirty="0">
                <a:solidFill>
                  <a:schemeClr val="accent1"/>
                </a:solidFill>
              </a:rPr>
              <a:t>Ανάπτυξη διαδικασιών</a:t>
            </a:r>
          </a:p>
          <a:p>
            <a:pPr marL="285750" indent="-285750" algn="just">
              <a:lnSpc>
                <a:spcPct val="150000"/>
              </a:lnSpc>
              <a:buFont typeface="Arial" panose="05000000000000000000" pitchFamily="2" charset="2"/>
              <a:buChar char="•"/>
            </a:pPr>
            <a:r>
              <a:rPr lang="el-GR" sz="1600" b="0" dirty="0">
                <a:solidFill>
                  <a:schemeClr val="accent1"/>
                </a:solidFill>
              </a:rPr>
              <a:t>Ανάθεση αρμοδιοτήτων</a:t>
            </a:r>
            <a:endParaRPr lang="it-IT" dirty="0"/>
          </a:p>
        </p:txBody>
      </p:sp>
      <p:sp>
        <p:nvSpPr>
          <p:cNvPr id="4" name="Segnaposto contenuto 3">
            <a:extLst>
              <a:ext uri="{FF2B5EF4-FFF2-40B4-BE49-F238E27FC236}">
                <a16:creationId xmlns:a16="http://schemas.microsoft.com/office/drawing/2014/main" id="{821BC623-86DD-5959-8310-7C4E781A7114}"/>
              </a:ext>
            </a:extLst>
          </p:cNvPr>
          <p:cNvSpPr>
            <a:spLocks noGrp="1"/>
          </p:cNvSpPr>
          <p:nvPr>
            <p:ph sz="half" idx="2"/>
          </p:nvPr>
        </p:nvSpPr>
        <p:spPr>
          <a:xfrm>
            <a:off x="6100186" y="615819"/>
            <a:ext cx="4813041" cy="5570475"/>
          </a:xfrm>
        </p:spPr>
        <p:txBody>
          <a:bodyPr vert="horz" lIns="91440" tIns="45720" rIns="91440" bIns="45720" rtlCol="0" anchor="t">
            <a:normAutofit/>
          </a:bodyPr>
          <a:lstStyle/>
          <a:p>
            <a:pPr algn="just">
              <a:lnSpc>
                <a:spcPct val="160000"/>
              </a:lnSpc>
            </a:pPr>
            <a:r>
              <a:rPr lang="en-GB" sz="1600" dirty="0">
                <a:solidFill>
                  <a:srgbClr val="0E9094"/>
                </a:solidFill>
                <a:latin typeface="Raleway SemiBold"/>
                <a:ea typeface="+mj-ea"/>
                <a:cs typeface="+mj-cs"/>
              </a:rPr>
              <a:t>2° </a:t>
            </a:r>
            <a:r>
              <a:rPr lang="el-GR" sz="1600" dirty="0">
                <a:solidFill>
                  <a:srgbClr val="0E9094"/>
                </a:solidFill>
                <a:latin typeface="Raleway SemiBold"/>
                <a:ea typeface="+mj-ea"/>
                <a:cs typeface="+mj-cs"/>
              </a:rPr>
              <a:t>ΠΟΙΟΤΙΚΟΣ ΕΛΕΓΧΟΣ </a:t>
            </a:r>
          </a:p>
          <a:p>
            <a:pPr algn="just">
              <a:lnSpc>
                <a:spcPct val="160000"/>
              </a:lnSpc>
            </a:pPr>
            <a:r>
              <a:rPr lang="el-GR" sz="1600" b="0" dirty="0">
                <a:solidFill>
                  <a:schemeClr val="accent1"/>
                </a:solidFill>
              </a:rPr>
              <a:t>Ο ποιοτικός έλεγχος είναι απαραίτητος για την αξιολόγηση της ποιότητας ενός προϊόντος ή μιας υπηρεσίας. Η επιθεώρηση και οι δοκιμές αποτελούν κρίσιμα βήματα για τον εντοπισμό ζητημάτων και ελαττωμάτων που απαιτούν διόρθωση.</a:t>
            </a:r>
          </a:p>
          <a:p>
            <a:pPr algn="just">
              <a:lnSpc>
                <a:spcPct val="160000"/>
              </a:lnSpc>
            </a:pPr>
            <a:r>
              <a:rPr lang="el-GR" sz="1600" dirty="0">
                <a:solidFill>
                  <a:schemeClr val="accent1"/>
                </a:solidFill>
              </a:rPr>
              <a:t>Βασικά στοιχεία</a:t>
            </a:r>
            <a:r>
              <a:rPr lang="en-GB" sz="1600" dirty="0">
                <a:solidFill>
                  <a:schemeClr val="accent1"/>
                </a:solidFill>
              </a:rPr>
              <a:t>:</a:t>
            </a:r>
          </a:p>
          <a:p>
            <a:pPr marL="285750" indent="-285750" algn="just">
              <a:lnSpc>
                <a:spcPct val="160000"/>
              </a:lnSpc>
              <a:buFont typeface="Arial" panose="05000000000000000000" pitchFamily="2" charset="2"/>
              <a:buChar char="•"/>
            </a:pPr>
            <a:r>
              <a:rPr lang="el-GR" sz="1600" b="0" dirty="0">
                <a:solidFill>
                  <a:schemeClr val="accent1"/>
                </a:solidFill>
              </a:rPr>
              <a:t>Ικανοποίηση πελατών</a:t>
            </a:r>
          </a:p>
          <a:p>
            <a:pPr marL="285750" indent="-285750" algn="just">
              <a:lnSpc>
                <a:spcPct val="160000"/>
              </a:lnSpc>
              <a:buFont typeface="Arial" panose="05000000000000000000" pitchFamily="2" charset="2"/>
              <a:buChar char="•"/>
            </a:pPr>
            <a:r>
              <a:rPr lang="el-GR" sz="1600" b="0" dirty="0">
                <a:solidFill>
                  <a:schemeClr val="accent1"/>
                </a:solidFill>
              </a:rPr>
              <a:t> Συμμόρφωση</a:t>
            </a:r>
          </a:p>
          <a:p>
            <a:pPr marL="285750" indent="-285750" algn="just">
              <a:lnSpc>
                <a:spcPct val="160000"/>
              </a:lnSpc>
              <a:buFont typeface="Arial" panose="05000000000000000000" pitchFamily="2" charset="2"/>
              <a:buChar char="•"/>
            </a:pPr>
            <a:r>
              <a:rPr lang="el-GR" sz="1600" b="0" dirty="0">
                <a:solidFill>
                  <a:schemeClr val="accent1"/>
                </a:solidFill>
              </a:rPr>
              <a:t>Αποδοτικότητα </a:t>
            </a:r>
          </a:p>
          <a:p>
            <a:pPr marL="285750" indent="-285750" algn="just">
              <a:lnSpc>
                <a:spcPct val="160000"/>
              </a:lnSpc>
              <a:buFont typeface="Arial" panose="05000000000000000000" pitchFamily="2" charset="2"/>
              <a:buChar char="•"/>
            </a:pPr>
            <a:r>
              <a:rPr lang="el-GR" sz="1600" b="0" dirty="0">
                <a:solidFill>
                  <a:schemeClr val="accent1"/>
                </a:solidFill>
              </a:rPr>
              <a:t>Συνεχής βελτίωση </a:t>
            </a:r>
            <a:endParaRPr lang="en-GB" sz="1600" b="0" dirty="0">
              <a:solidFill>
                <a:schemeClr val="accent1"/>
              </a:solidFill>
            </a:endParaRPr>
          </a:p>
        </p:txBody>
      </p:sp>
    </p:spTree>
    <p:extLst>
      <p:ext uri="{BB962C8B-B14F-4D97-AF65-F5344CB8AC3E}">
        <p14:creationId xmlns:p14="http://schemas.microsoft.com/office/powerpoint/2010/main" val="8923510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0BC567B6-B466-F20A-4422-B51AB92C751E}"/>
              </a:ext>
            </a:extLst>
          </p:cNvPr>
          <p:cNvSpPr>
            <a:spLocks noGrp="1"/>
          </p:cNvSpPr>
          <p:nvPr>
            <p:ph sz="half" idx="1"/>
          </p:nvPr>
        </p:nvSpPr>
        <p:spPr>
          <a:xfrm>
            <a:off x="457200" y="762038"/>
            <a:ext cx="4893946" cy="5336770"/>
          </a:xfrm>
        </p:spPr>
        <p:txBody>
          <a:bodyPr vert="horz" lIns="91440" tIns="45720" rIns="91440" bIns="45720" rtlCol="0" anchor="t">
            <a:normAutofit fontScale="85000" lnSpcReduction="10000"/>
          </a:bodyPr>
          <a:lstStyle/>
          <a:p>
            <a:pPr algn="just">
              <a:lnSpc>
                <a:spcPct val="150000"/>
              </a:lnSpc>
            </a:pPr>
            <a:r>
              <a:rPr lang="en-GB" sz="1600" b="0" dirty="0">
                <a:solidFill>
                  <a:srgbClr val="0E9094"/>
                </a:solidFill>
                <a:latin typeface="Raleway SemiBold"/>
                <a:ea typeface="+mj-ea"/>
                <a:cs typeface="+mj-cs"/>
              </a:rPr>
              <a:t>3° </a:t>
            </a:r>
            <a:r>
              <a:rPr lang="el-GR" sz="1600" b="0" dirty="0">
                <a:solidFill>
                  <a:srgbClr val="0E9094"/>
                </a:solidFill>
                <a:latin typeface="Raleway SemiBold"/>
                <a:ea typeface="+mj-ea"/>
                <a:cs typeface="+mj-cs"/>
              </a:rPr>
              <a:t>ΔΙΑΣΦΑΛΙΣΗ ΤΗΣ ΠΟΙΟΤΗΤΑΣ </a:t>
            </a:r>
            <a:endParaRPr lang="en-GB" sz="1600" b="0" dirty="0">
              <a:solidFill>
                <a:srgbClr val="0E9094"/>
              </a:solidFill>
              <a:latin typeface="Raleway SemiBold"/>
              <a:ea typeface="+mj-ea"/>
              <a:cs typeface="+mj-cs"/>
            </a:endParaRPr>
          </a:p>
          <a:p>
            <a:pPr algn="just">
              <a:lnSpc>
                <a:spcPct val="150000"/>
              </a:lnSpc>
            </a:pPr>
            <a:r>
              <a:rPr lang="el-GR" sz="1600" b="0" dirty="0">
                <a:solidFill>
                  <a:schemeClr val="accent1"/>
                </a:solidFill>
              </a:rPr>
              <a:t>Οι εταιρείες πρέπει να διασφαλίζουν ότι αποφεύγονται τα ελαττώματα και τα λάθη κατά την κατασκευή αγαθών ή την παροχή υπηρεσιών. Η διασφάλιση ποιότητας εγγυάται συνεπή αποτελέσματα με την </a:t>
            </a:r>
            <a:r>
              <a:rPr lang="el-GR" sz="1600" dirty="0">
                <a:solidFill>
                  <a:schemeClr val="accent1"/>
                </a:solidFill>
              </a:rPr>
              <a:t>εφαρμογή συστηματικών διαδικασιών</a:t>
            </a:r>
            <a:r>
              <a:rPr lang="el-GR" sz="1600" b="0" dirty="0">
                <a:solidFill>
                  <a:schemeClr val="accent1"/>
                </a:solidFill>
              </a:rPr>
              <a:t>. Ο έλεγχος ποιότητας επικεντρώνεται στην παροχή εμπιστοσύνης ότι οι απαιτήσεις ποιότητας θα τηρηθούν</a:t>
            </a:r>
            <a:endParaRPr lang="en-GB" sz="1600" b="0" dirty="0">
              <a:solidFill>
                <a:schemeClr val="accent1"/>
              </a:solidFill>
            </a:endParaRPr>
          </a:p>
          <a:p>
            <a:pPr algn="just">
              <a:lnSpc>
                <a:spcPct val="150000"/>
              </a:lnSpc>
            </a:pPr>
            <a:r>
              <a:rPr lang="el-GR" sz="1600" dirty="0">
                <a:solidFill>
                  <a:schemeClr val="accent1"/>
                </a:solidFill>
              </a:rPr>
              <a:t>Η διασφάλιση ποιότητας και ο έλεγχος ποιότητας συνεργάζονται για την πρόληψη λαθών και ελαττωμάτων</a:t>
            </a:r>
            <a:r>
              <a:rPr lang="el-GR" sz="1600" b="0" dirty="0">
                <a:solidFill>
                  <a:schemeClr val="accent1"/>
                </a:solidFill>
              </a:rPr>
              <a:t>, διασφαλίζοντας ότι τα προϊόντα και οι υπηρεσίες που προσφέρονται ανταποκρίνονται στις προσδοκίες των πελατών και συμμορφώνονται με τους κανονισμούς. Αυτή η ολοκληρωμένη προσέγγιση όχι μόνο βελτιώνει τη συνολική ποιότητα, αλλά συμβάλλει επίσης στην εμπιστοσύνη των πελατών και στη φήμη της εταιρείας.</a:t>
            </a:r>
            <a:endParaRPr lang="en-GB" sz="1600" b="0" dirty="0">
              <a:solidFill>
                <a:schemeClr val="accent1"/>
              </a:solidFill>
            </a:endParaRPr>
          </a:p>
        </p:txBody>
      </p:sp>
      <p:sp>
        <p:nvSpPr>
          <p:cNvPr id="4" name="Segnaposto contenuto 3">
            <a:extLst>
              <a:ext uri="{FF2B5EF4-FFF2-40B4-BE49-F238E27FC236}">
                <a16:creationId xmlns:a16="http://schemas.microsoft.com/office/drawing/2014/main" id="{821BC623-86DD-5959-8310-7C4E781A7114}"/>
              </a:ext>
            </a:extLst>
          </p:cNvPr>
          <p:cNvSpPr>
            <a:spLocks noGrp="1"/>
          </p:cNvSpPr>
          <p:nvPr>
            <p:ph sz="half" idx="2"/>
          </p:nvPr>
        </p:nvSpPr>
        <p:spPr>
          <a:xfrm>
            <a:off x="6204138" y="761597"/>
            <a:ext cx="5409283" cy="5579709"/>
          </a:xfrm>
        </p:spPr>
        <p:txBody>
          <a:bodyPr vert="horz" lIns="91440" tIns="45720" rIns="91440" bIns="45720" rtlCol="0" anchor="t">
            <a:normAutofit fontScale="85000" lnSpcReduction="10000"/>
          </a:bodyPr>
          <a:lstStyle/>
          <a:p>
            <a:pPr algn="just">
              <a:lnSpc>
                <a:spcPct val="150000"/>
              </a:lnSpc>
            </a:pPr>
            <a:r>
              <a:rPr lang="en-GB" sz="1600" dirty="0">
                <a:solidFill>
                  <a:srgbClr val="0E9094"/>
                </a:solidFill>
                <a:latin typeface="Raleway SemiBold"/>
                <a:ea typeface="+mj-ea"/>
                <a:cs typeface="+mj-cs"/>
              </a:rPr>
              <a:t>4° QUALITY IMPROVEMENT </a:t>
            </a:r>
          </a:p>
          <a:p>
            <a:pPr algn="just">
              <a:lnSpc>
                <a:spcPct val="170000"/>
              </a:lnSpc>
            </a:pPr>
            <a:r>
              <a:rPr lang="el-GR" sz="1600" b="0" dirty="0">
                <a:solidFill>
                  <a:schemeClr val="accent1"/>
                </a:solidFill>
              </a:rPr>
              <a:t>Μέσω της βελτίωσης της ποιότητας, οι οργανισμοί μπορούν να </a:t>
            </a:r>
            <a:r>
              <a:rPr lang="el-GR" sz="1600" dirty="0">
                <a:solidFill>
                  <a:schemeClr val="accent1"/>
                </a:solidFill>
              </a:rPr>
              <a:t>μετρούν συστηματικά τα αποτελέσματα</a:t>
            </a:r>
            <a:r>
              <a:rPr lang="el-GR" sz="1600" b="0" dirty="0">
                <a:solidFill>
                  <a:schemeClr val="accent1"/>
                </a:solidFill>
              </a:rPr>
              <a:t> και να εντοπίζουν ευκαιρίες βελτίωσης. Η διαδικασία αυτή περιλαμβάνει τη συλλογή και ανάλυση δεδομένων που σχετίζονται με την απόδοση των προϊόντων και την ανατροφοδότηση των πελατών. Με τον τρόπο αυτό, οι εταιρείες μπορούν να εντοπίσουν συγκεκριμένους τομείς στους οποίους μπορούν να γίνουν βελτιώσεις, είτε στα στάδια του σχεδιασμού, της κατασκευής ή της παράδοσης. Η εφαρμογή αυτών των βελτιώσεων όχι μόνο ανεβάζει την ποιότητα των προϊόντων ή των υπηρεσιών, αλλά οδηγεί επίσης σε </a:t>
            </a:r>
            <a:r>
              <a:rPr lang="el-GR" sz="1600" dirty="0">
                <a:solidFill>
                  <a:schemeClr val="accent1"/>
                </a:solidFill>
              </a:rPr>
              <a:t>μεγαλύτερη ικανοποίηση των πελατών </a:t>
            </a:r>
            <a:r>
              <a:rPr lang="el-GR" sz="1600" b="0" dirty="0">
                <a:solidFill>
                  <a:schemeClr val="accent1"/>
                </a:solidFill>
              </a:rPr>
              <a:t>και ανταγωνιστικό πλεονέκτημα.</a:t>
            </a:r>
            <a:endParaRPr lang="en-GB" sz="1600" b="0" dirty="0">
              <a:solidFill>
                <a:schemeClr val="accent1"/>
              </a:solidFill>
            </a:endParaRPr>
          </a:p>
        </p:txBody>
      </p:sp>
    </p:spTree>
    <p:extLst>
      <p:ext uri="{BB962C8B-B14F-4D97-AF65-F5344CB8AC3E}">
        <p14:creationId xmlns:p14="http://schemas.microsoft.com/office/powerpoint/2010/main" val="31786590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asellaDiTesto 8">
            <a:extLst>
              <a:ext uri="{FF2B5EF4-FFF2-40B4-BE49-F238E27FC236}">
                <a16:creationId xmlns:a16="http://schemas.microsoft.com/office/drawing/2014/main" id="{E29ED065-BCB7-75D2-C044-4F9F847F9ED3}"/>
              </a:ext>
            </a:extLst>
          </p:cNvPr>
          <p:cNvSpPr txBox="1"/>
          <p:nvPr/>
        </p:nvSpPr>
        <p:spPr>
          <a:xfrm>
            <a:off x="289193" y="838772"/>
            <a:ext cx="7926759" cy="5539978"/>
          </a:xfrm>
          <a:prstGeom prst="rect">
            <a:avLst/>
          </a:prstGeom>
          <a:noFill/>
        </p:spPr>
        <p:txBody>
          <a:bodyPr wrap="square" lIns="91440" tIns="45720" rIns="91440" bIns="45720" rtlCol="0" anchor="t">
            <a:spAutoFit/>
          </a:bodyPr>
          <a:lstStyle/>
          <a:p>
            <a:pPr algn="just">
              <a:lnSpc>
                <a:spcPct val="150000"/>
              </a:lnSpc>
            </a:pPr>
            <a:r>
              <a:rPr lang="el-GR" sz="1600" dirty="0">
                <a:solidFill>
                  <a:schemeClr val="accent1"/>
                </a:solidFill>
              </a:rPr>
              <a:t>Τα 7 εργαλεία ελέγχου ποιότητας (</a:t>
            </a:r>
            <a:r>
              <a:rPr lang="el-GR" sz="1600" b="1" dirty="0">
                <a:solidFill>
                  <a:schemeClr val="accent1"/>
                </a:solidFill>
              </a:rPr>
              <a:t>QC</a:t>
            </a:r>
            <a:r>
              <a:rPr lang="el-GR" sz="1600" dirty="0">
                <a:solidFill>
                  <a:schemeClr val="accent1"/>
                </a:solidFill>
              </a:rPr>
              <a:t>) χρησιμοποιούνται στον τομέα του ελέγχου ποιότητας για την ανάλυση δεδομένων και την </a:t>
            </a:r>
            <a:r>
              <a:rPr lang="el-GR" sz="1600" b="1" dirty="0">
                <a:solidFill>
                  <a:schemeClr val="accent1"/>
                </a:solidFill>
              </a:rPr>
              <a:t>επίλυση ζητημάτων που σχετίζονται με την ποιότητα</a:t>
            </a:r>
            <a:r>
              <a:rPr lang="el-GR" sz="1600" dirty="0">
                <a:solidFill>
                  <a:schemeClr val="accent1"/>
                </a:solidFill>
              </a:rPr>
              <a:t>. Τα εργαλεία αυτά αναπτύχθηκαν αρχικά από τον </a:t>
            </a:r>
            <a:r>
              <a:rPr lang="el-GR" sz="1600" b="1" dirty="0" err="1">
                <a:solidFill>
                  <a:schemeClr val="accent1"/>
                </a:solidFill>
              </a:rPr>
              <a:t>Kaoru</a:t>
            </a:r>
            <a:r>
              <a:rPr lang="el-GR" sz="1600" b="1" dirty="0">
                <a:solidFill>
                  <a:schemeClr val="accent1"/>
                </a:solidFill>
              </a:rPr>
              <a:t> </a:t>
            </a:r>
            <a:r>
              <a:rPr lang="el-GR" sz="1600" b="1" dirty="0" err="1">
                <a:solidFill>
                  <a:schemeClr val="accent1"/>
                </a:solidFill>
              </a:rPr>
              <a:t>Ishikawa</a:t>
            </a:r>
            <a:r>
              <a:rPr lang="el-GR" sz="1600" dirty="0">
                <a:solidFill>
                  <a:schemeClr val="accent1"/>
                </a:solidFill>
              </a:rPr>
              <a:t>, έναν Ιάπωνα εμπειρογνώμονα στη διαχείριση της ποιότητας, και έχουν γίνει βασικό μέρος των μεθοδολογιών βελτίωσης της ποιότητας. </a:t>
            </a:r>
            <a:endParaRPr lang="en-GB" sz="1600" dirty="0">
              <a:solidFill>
                <a:schemeClr val="accent1"/>
              </a:solidFill>
            </a:endParaRPr>
          </a:p>
          <a:p>
            <a:pPr>
              <a:lnSpc>
                <a:spcPct val="150000"/>
              </a:lnSpc>
            </a:pPr>
            <a:r>
              <a:rPr lang="el-GR" sz="1600" dirty="0">
                <a:solidFill>
                  <a:schemeClr val="accent1"/>
                </a:solidFill>
              </a:rPr>
              <a:t>Τα 7 εργαλεία ελέγχου ποιότητας είναι: </a:t>
            </a:r>
            <a:endParaRPr lang="en-GB" sz="1600" dirty="0">
              <a:solidFill>
                <a:schemeClr val="accent1"/>
              </a:solidFill>
            </a:endParaRPr>
          </a:p>
          <a:p>
            <a:pPr marL="285750" indent="-285750">
              <a:lnSpc>
                <a:spcPct val="150000"/>
              </a:lnSpc>
              <a:buFontTx/>
              <a:buChar char="-"/>
            </a:pPr>
            <a:r>
              <a:rPr lang="el-GR" sz="1600" dirty="0">
                <a:solidFill>
                  <a:schemeClr val="accent1"/>
                </a:solidFill>
              </a:rPr>
              <a:t>Διάγραμμα ροής</a:t>
            </a:r>
          </a:p>
          <a:p>
            <a:pPr marL="285750" indent="-285750">
              <a:lnSpc>
                <a:spcPct val="150000"/>
              </a:lnSpc>
              <a:buFontTx/>
              <a:buChar char="-"/>
            </a:pPr>
            <a:r>
              <a:rPr lang="el-GR" sz="1600" dirty="0">
                <a:solidFill>
                  <a:schemeClr val="accent1"/>
                </a:solidFill>
              </a:rPr>
              <a:t>Φύλλα ελέγχου</a:t>
            </a:r>
          </a:p>
          <a:p>
            <a:pPr marL="285750" indent="-285750">
              <a:lnSpc>
                <a:spcPct val="150000"/>
              </a:lnSpc>
              <a:buFontTx/>
              <a:buChar char="-"/>
            </a:pPr>
            <a:r>
              <a:rPr lang="el-GR" sz="1600" dirty="0">
                <a:solidFill>
                  <a:schemeClr val="accent1"/>
                </a:solidFill>
              </a:rPr>
              <a:t>Διαγράμματα </a:t>
            </a:r>
            <a:r>
              <a:rPr lang="el-GR" sz="1600" dirty="0" err="1">
                <a:solidFill>
                  <a:schemeClr val="accent1"/>
                </a:solidFill>
              </a:rPr>
              <a:t>Pareto</a:t>
            </a:r>
            <a:endParaRPr lang="el-GR" sz="1600" dirty="0">
              <a:solidFill>
                <a:schemeClr val="accent1"/>
              </a:solidFill>
            </a:endParaRPr>
          </a:p>
          <a:p>
            <a:pPr marL="285750" indent="-285750">
              <a:lnSpc>
                <a:spcPct val="150000"/>
              </a:lnSpc>
              <a:buFontTx/>
              <a:buChar char="-"/>
            </a:pPr>
            <a:r>
              <a:rPr lang="el-GR" sz="1600" dirty="0">
                <a:solidFill>
                  <a:schemeClr val="accent1"/>
                </a:solidFill>
              </a:rPr>
              <a:t>Το διάγραμμα αιτίας και αποτελέσματος </a:t>
            </a:r>
          </a:p>
          <a:p>
            <a:pPr marL="285750" indent="-285750">
              <a:lnSpc>
                <a:spcPct val="150000"/>
              </a:lnSpc>
              <a:buFontTx/>
              <a:buChar char="-"/>
            </a:pPr>
            <a:r>
              <a:rPr lang="el-GR" sz="1600" dirty="0">
                <a:solidFill>
                  <a:schemeClr val="accent1"/>
                </a:solidFill>
              </a:rPr>
              <a:t>Διαγράμματα διασποράς </a:t>
            </a:r>
          </a:p>
          <a:p>
            <a:pPr marL="285750" indent="-285750">
              <a:lnSpc>
                <a:spcPct val="150000"/>
              </a:lnSpc>
              <a:buFontTx/>
              <a:buChar char="-"/>
            </a:pPr>
            <a:r>
              <a:rPr lang="el-GR" sz="1600" dirty="0">
                <a:solidFill>
                  <a:schemeClr val="accent1"/>
                </a:solidFill>
              </a:rPr>
              <a:t>Ιστόγραμμα </a:t>
            </a:r>
          </a:p>
          <a:p>
            <a:pPr marL="285750" indent="-285750">
              <a:lnSpc>
                <a:spcPct val="150000"/>
              </a:lnSpc>
              <a:buFontTx/>
              <a:buChar char="-"/>
            </a:pPr>
            <a:r>
              <a:rPr lang="el-GR" sz="1600" dirty="0">
                <a:solidFill>
                  <a:schemeClr val="accent1"/>
                </a:solidFill>
              </a:rPr>
              <a:t>Διαγράμματα ελέγχου</a:t>
            </a:r>
          </a:p>
          <a:p>
            <a:pPr>
              <a:lnSpc>
                <a:spcPct val="150000"/>
              </a:lnSpc>
            </a:pPr>
            <a:r>
              <a:rPr lang="el-GR" sz="1600" dirty="0">
                <a:solidFill>
                  <a:schemeClr val="accent1"/>
                </a:solidFill>
              </a:rPr>
              <a:t>Το </a:t>
            </a:r>
            <a:r>
              <a:rPr lang="el-GR" sz="1600" b="1" dirty="0">
                <a:solidFill>
                  <a:schemeClr val="accent1"/>
                </a:solidFill>
              </a:rPr>
              <a:t>95% των προβλημάτων ποιότητας μπορεί να επιλυθεί </a:t>
            </a:r>
            <a:r>
              <a:rPr lang="el-GR" sz="1600" dirty="0">
                <a:solidFill>
                  <a:schemeClr val="accent1"/>
                </a:solidFill>
              </a:rPr>
              <a:t>χάρη στα 7 εργαλεία QC.</a:t>
            </a:r>
            <a:endParaRPr lang="en-GB" sz="1600" dirty="0">
              <a:solidFill>
                <a:schemeClr val="accent1"/>
              </a:solidFill>
            </a:endParaRPr>
          </a:p>
          <a:p>
            <a:pPr marL="285750" indent="-285750">
              <a:buFontTx/>
              <a:buChar char="-"/>
            </a:pPr>
            <a:endParaRPr lang="it-IT" dirty="0">
              <a:solidFill>
                <a:schemeClr val="accent1"/>
              </a:solidFill>
            </a:endParaRPr>
          </a:p>
        </p:txBody>
      </p:sp>
      <p:pic>
        <p:nvPicPr>
          <p:cNvPr id="11" name="Elementi multimediali online 3" title="The 7 Quality Control (QC) Tools Explained with an Example!">
            <a:hlinkClick r:id="" action="ppaction://media"/>
            <a:extLst>
              <a:ext uri="{FF2B5EF4-FFF2-40B4-BE49-F238E27FC236}">
                <a16:creationId xmlns:a16="http://schemas.microsoft.com/office/drawing/2014/main" id="{C19BFBD0-789C-DB36-0DA6-25040DF340E6}"/>
              </a:ext>
            </a:extLst>
          </p:cNvPr>
          <p:cNvPicPr>
            <a:picLocks noRot="1" noChangeAspect="1"/>
          </p:cNvPicPr>
          <p:nvPr>
            <a:videoFile r:link="rId1"/>
          </p:nvPr>
        </p:nvPicPr>
        <p:blipFill>
          <a:blip r:embed="rId3"/>
          <a:stretch>
            <a:fillRect/>
          </a:stretch>
        </p:blipFill>
        <p:spPr>
          <a:xfrm>
            <a:off x="7458135" y="2759480"/>
            <a:ext cx="4538349" cy="2562163"/>
          </a:xfrm>
          <a:prstGeom prst="rect">
            <a:avLst/>
          </a:prstGeom>
        </p:spPr>
      </p:pic>
      <p:sp>
        <p:nvSpPr>
          <p:cNvPr id="13" name="Rettangolo con angoli arrotondati 12">
            <a:extLst>
              <a:ext uri="{FF2B5EF4-FFF2-40B4-BE49-F238E27FC236}">
                <a16:creationId xmlns:a16="http://schemas.microsoft.com/office/drawing/2014/main" id="{83991C30-927B-2504-1580-AFE163EB9BE7}"/>
              </a:ext>
            </a:extLst>
          </p:cNvPr>
          <p:cNvSpPr/>
          <p:nvPr/>
        </p:nvSpPr>
        <p:spPr>
          <a:xfrm>
            <a:off x="8413158" y="986683"/>
            <a:ext cx="3489649" cy="959822"/>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200">
                <a:solidFill>
                  <a:schemeClr val="accent1"/>
                </a:solidFill>
              </a:rPr>
              <a:t>Before moving on to the next slides, where the 7 QCs will be explained step by step,  watch this video and better understand what they are.</a:t>
            </a:r>
          </a:p>
        </p:txBody>
      </p:sp>
      <p:sp>
        <p:nvSpPr>
          <p:cNvPr id="15" name="Titolo 1">
            <a:extLst>
              <a:ext uri="{FF2B5EF4-FFF2-40B4-BE49-F238E27FC236}">
                <a16:creationId xmlns:a16="http://schemas.microsoft.com/office/drawing/2014/main" id="{8AB7C3A7-AD44-947B-0C72-8345C7AAC235}"/>
              </a:ext>
            </a:extLst>
          </p:cNvPr>
          <p:cNvSpPr>
            <a:spLocks noGrp="1"/>
          </p:cNvSpPr>
          <p:nvPr>
            <p:ph type="title"/>
          </p:nvPr>
        </p:nvSpPr>
        <p:spPr>
          <a:xfrm>
            <a:off x="284963" y="102186"/>
            <a:ext cx="10662138" cy="637065"/>
          </a:xfrm>
        </p:spPr>
        <p:txBody>
          <a:bodyPr>
            <a:normAutofit/>
          </a:bodyPr>
          <a:lstStyle/>
          <a:p>
            <a:r>
              <a:rPr lang="el-GR" sz="3400" dirty="0">
                <a:latin typeface="+mn-lt"/>
              </a:rPr>
              <a:t>Τα 7 εργαλεία ελέγχου ποιότητας </a:t>
            </a:r>
            <a:endParaRPr lang="en-GB" sz="3400" dirty="0">
              <a:latin typeface="+mn-lt"/>
            </a:endParaRPr>
          </a:p>
        </p:txBody>
      </p:sp>
      <p:sp>
        <p:nvSpPr>
          <p:cNvPr id="16" name="CasellaDiTesto 15">
            <a:extLst>
              <a:ext uri="{FF2B5EF4-FFF2-40B4-BE49-F238E27FC236}">
                <a16:creationId xmlns:a16="http://schemas.microsoft.com/office/drawing/2014/main" id="{B9197181-1F66-CAF9-F4B2-714C57975D29}"/>
              </a:ext>
            </a:extLst>
          </p:cNvPr>
          <p:cNvSpPr txBox="1"/>
          <p:nvPr/>
        </p:nvSpPr>
        <p:spPr>
          <a:xfrm>
            <a:off x="8115316" y="5321643"/>
            <a:ext cx="3626152"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solidFill>
                  <a:srgbClr val="1D1D1B"/>
                </a:solidFill>
              </a:rPr>
              <a:t>Πηγή </a:t>
            </a:r>
            <a:r>
              <a:rPr lang="en-GB" sz="1000" dirty="0">
                <a:solidFill>
                  <a:srgbClr val="1D1D1B"/>
                </a:solidFill>
              </a:rPr>
              <a:t>: The 7 Quality Control (QC) Tools Explained with an Example by CQE Academy </a:t>
            </a:r>
            <a:endParaRPr lang="en-GB" sz="1000" dirty="0"/>
          </a:p>
        </p:txBody>
      </p:sp>
      <p:sp>
        <p:nvSpPr>
          <p:cNvPr id="3" name="Freccia in giù 2">
            <a:extLst>
              <a:ext uri="{FF2B5EF4-FFF2-40B4-BE49-F238E27FC236}">
                <a16:creationId xmlns:a16="http://schemas.microsoft.com/office/drawing/2014/main" id="{E0C04870-F473-581A-89AF-9E7D8CFE181E}"/>
              </a:ext>
            </a:extLst>
          </p:cNvPr>
          <p:cNvSpPr/>
          <p:nvPr/>
        </p:nvSpPr>
        <p:spPr>
          <a:xfrm>
            <a:off x="9999361" y="2112085"/>
            <a:ext cx="317241" cy="325836"/>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215440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1"/>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1"/>
                                        </p:tgtEl>
                                      </p:cBhvr>
                                    </p:cmd>
                                  </p:childTnLst>
                                </p:cTn>
                              </p:par>
                            </p:childTnLst>
                          </p:cTn>
                        </p:par>
                      </p:childTnLst>
                    </p:cTn>
                  </p:par>
                </p:childTnLst>
              </p:cTn>
              <p:nextCondLst>
                <p:cond evt="onClick" delay="0">
                  <p:tgtEl>
                    <p:spTgt spid="11"/>
                  </p:tgtEl>
                </p:cond>
              </p:nextCondLst>
            </p:seq>
            <p:video>
              <p:cMediaNode vol="80000">
                <p:cTn id="12" fill="hold" display="0">
                  <p:stCondLst>
                    <p:cond delay="indefinite"/>
                  </p:stCondLst>
                </p:cTn>
                <p:tgtEl>
                  <p:spTgt spid="11"/>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3231B5ED-03F5-0C53-BCE9-AA9142962C6D}"/>
              </a:ext>
            </a:extLst>
          </p:cNvPr>
          <p:cNvSpPr>
            <a:spLocks noGrp="1"/>
          </p:cNvSpPr>
          <p:nvPr>
            <p:ph idx="1"/>
          </p:nvPr>
        </p:nvSpPr>
        <p:spPr>
          <a:xfrm>
            <a:off x="838200" y="223935"/>
            <a:ext cx="4504899" cy="5953028"/>
          </a:xfrm>
        </p:spPr>
        <p:txBody>
          <a:bodyPr vert="horz" lIns="91440" tIns="45720" rIns="91440" bIns="45720" rtlCol="0" anchor="t">
            <a:normAutofit/>
          </a:bodyPr>
          <a:lstStyle/>
          <a:p>
            <a:pPr algn="just"/>
            <a:endParaRPr lang="it-IT" sz="2400" dirty="0"/>
          </a:p>
          <a:p>
            <a:pPr marL="0" indent="0" algn="just">
              <a:lnSpc>
                <a:spcPct val="150000"/>
              </a:lnSpc>
              <a:buNone/>
            </a:pPr>
            <a:r>
              <a:rPr lang="el-GR" sz="1600" dirty="0">
                <a:solidFill>
                  <a:schemeClr val="bg2"/>
                </a:solidFill>
                <a:latin typeface="Raleway"/>
              </a:rPr>
              <a:t>1.Διάγραμμα ροής:  </a:t>
            </a:r>
            <a:r>
              <a:rPr lang="el-GR" sz="1600" b="0" dirty="0">
                <a:solidFill>
                  <a:schemeClr val="accent1"/>
                </a:solidFill>
              </a:rPr>
              <a:t>Ένα οπτικό βοήθημα που απεικονίζει τη ροή ή την αλληλουχία μιας διαδικασίας (όπως πληροφορίες, εργασίες, άτομα, υλικά ή μια απόφαση). Κάνει τα πράγματα ευκολότερα κατανοητά.</a:t>
            </a:r>
          </a:p>
          <a:p>
            <a:pPr marL="0" indent="0" algn="just">
              <a:lnSpc>
                <a:spcPct val="150000"/>
              </a:lnSpc>
              <a:buNone/>
            </a:pPr>
            <a:endParaRPr lang="el-GR" sz="1600" b="0" dirty="0">
              <a:solidFill>
                <a:schemeClr val="accent1"/>
              </a:solidFill>
            </a:endParaRPr>
          </a:p>
          <a:p>
            <a:pPr marL="0" indent="0" algn="just">
              <a:lnSpc>
                <a:spcPct val="150000"/>
              </a:lnSpc>
              <a:buNone/>
            </a:pPr>
            <a:r>
              <a:rPr lang="el-GR" sz="1600" dirty="0">
                <a:solidFill>
                  <a:schemeClr val="bg2"/>
                </a:solidFill>
                <a:latin typeface="Raleway"/>
              </a:rPr>
              <a:t>2. Φύλλο ελέγχου: </a:t>
            </a:r>
            <a:r>
              <a:rPr lang="el-GR" sz="1600" b="0" dirty="0">
                <a:solidFill>
                  <a:schemeClr val="accent1"/>
                </a:solidFill>
              </a:rPr>
              <a:t>Ένα έντυπο ή φύλλο καταγραφής που χρησιμοποιείται για τη συλλογή δεδομένων με συστηματικό τρόπο. Χρησιμοποιείται για την παρακολούθηση γεγονότων, σφαλμάτων, ελαττωμάτων ή άλλων σημαντικών μετρήσεων.</a:t>
            </a:r>
            <a:endParaRPr lang="en-GB" sz="1600" b="0" dirty="0">
              <a:solidFill>
                <a:schemeClr val="accent1"/>
              </a:solidFill>
            </a:endParaRPr>
          </a:p>
          <a:p>
            <a:pPr marL="0" indent="0" algn="just">
              <a:lnSpc>
                <a:spcPct val="150000"/>
              </a:lnSpc>
              <a:buNone/>
            </a:pPr>
            <a:endParaRPr lang="en-GB" sz="1600" b="0" dirty="0">
              <a:solidFill>
                <a:schemeClr val="accent1"/>
              </a:solidFill>
            </a:endParaRPr>
          </a:p>
        </p:txBody>
      </p:sp>
      <p:pic>
        <p:nvPicPr>
          <p:cNvPr id="5" name="Immagine 4">
            <a:extLst>
              <a:ext uri="{FF2B5EF4-FFF2-40B4-BE49-F238E27FC236}">
                <a16:creationId xmlns:a16="http://schemas.microsoft.com/office/drawing/2014/main" id="{C52022E9-8EB7-8D96-915A-0A527F9C163C}"/>
              </a:ext>
            </a:extLst>
          </p:cNvPr>
          <p:cNvPicPr>
            <a:picLocks noChangeAspect="1"/>
          </p:cNvPicPr>
          <p:nvPr/>
        </p:nvPicPr>
        <p:blipFill rotWithShape="1">
          <a:blip r:embed="rId2"/>
          <a:srcRect l="7131" t="9762" r="8383" b="4885"/>
          <a:stretch/>
        </p:blipFill>
        <p:spPr>
          <a:xfrm>
            <a:off x="6628989" y="223935"/>
            <a:ext cx="4073224" cy="2166269"/>
          </a:xfrm>
          <a:prstGeom prst="rect">
            <a:avLst/>
          </a:prstGeom>
        </p:spPr>
      </p:pic>
      <p:pic>
        <p:nvPicPr>
          <p:cNvPr id="9" name="Immagine 8">
            <a:extLst>
              <a:ext uri="{FF2B5EF4-FFF2-40B4-BE49-F238E27FC236}">
                <a16:creationId xmlns:a16="http://schemas.microsoft.com/office/drawing/2014/main" id="{8FE9F898-BE29-0E4D-D156-14E744F99F92}"/>
              </a:ext>
            </a:extLst>
          </p:cNvPr>
          <p:cNvPicPr>
            <a:picLocks noChangeAspect="1"/>
          </p:cNvPicPr>
          <p:nvPr/>
        </p:nvPicPr>
        <p:blipFill>
          <a:blip r:embed="rId3"/>
          <a:stretch>
            <a:fillRect/>
          </a:stretch>
        </p:blipFill>
        <p:spPr>
          <a:xfrm>
            <a:off x="6689465" y="3211286"/>
            <a:ext cx="3951925" cy="2665808"/>
          </a:xfrm>
          <a:prstGeom prst="rect">
            <a:avLst/>
          </a:prstGeom>
        </p:spPr>
      </p:pic>
      <p:sp>
        <p:nvSpPr>
          <p:cNvPr id="2" name="CasellaDiTesto 1">
            <a:extLst>
              <a:ext uri="{FF2B5EF4-FFF2-40B4-BE49-F238E27FC236}">
                <a16:creationId xmlns:a16="http://schemas.microsoft.com/office/drawing/2014/main" id="{A8E83E1C-5DC7-3619-EF34-D6846E100DED}"/>
              </a:ext>
            </a:extLst>
          </p:cNvPr>
          <p:cNvSpPr txBox="1"/>
          <p:nvPr/>
        </p:nvSpPr>
        <p:spPr>
          <a:xfrm>
            <a:off x="6623353" y="2390020"/>
            <a:ext cx="5005009"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rgbClr val="1D1D1B"/>
                </a:solidFill>
              </a:rPr>
              <a:t>Image source: </a:t>
            </a:r>
            <a:r>
              <a:rPr lang="el-GR" sz="1000" dirty="0">
                <a:solidFill>
                  <a:srgbClr val="1D1D1B"/>
                </a:solidFill>
              </a:rPr>
              <a:t>Πηγή εικόνας: CQE </a:t>
            </a:r>
            <a:r>
              <a:rPr lang="el-GR" sz="1000" dirty="0" err="1">
                <a:solidFill>
                  <a:srgbClr val="1D1D1B"/>
                </a:solidFill>
              </a:rPr>
              <a:t>Academy</a:t>
            </a:r>
            <a:r>
              <a:rPr lang="el-GR" sz="1000" dirty="0">
                <a:solidFill>
                  <a:srgbClr val="1D1D1B"/>
                </a:solidFill>
              </a:rPr>
              <a:t>: Τα 7 Εργαλεία Ποιοτικού Ελέγχου (QC) εξηγούνται με ένα παράδειγμα από </a:t>
            </a:r>
            <a:r>
              <a:rPr lang="en-GB" sz="1000" dirty="0">
                <a:solidFill>
                  <a:srgbClr val="1D1D1B"/>
                </a:solidFill>
              </a:rPr>
              <a:t>CQE Academy </a:t>
            </a:r>
            <a:endParaRPr lang="en-GB" sz="1000" dirty="0"/>
          </a:p>
        </p:txBody>
      </p:sp>
      <p:sp>
        <p:nvSpPr>
          <p:cNvPr id="4" name="CasellaDiTesto 3">
            <a:extLst>
              <a:ext uri="{FF2B5EF4-FFF2-40B4-BE49-F238E27FC236}">
                <a16:creationId xmlns:a16="http://schemas.microsoft.com/office/drawing/2014/main" id="{FC794028-7497-9DD9-5EBD-45CE27EDAD6A}"/>
              </a:ext>
            </a:extLst>
          </p:cNvPr>
          <p:cNvSpPr txBox="1"/>
          <p:nvPr/>
        </p:nvSpPr>
        <p:spPr>
          <a:xfrm>
            <a:off x="6623352" y="6151638"/>
            <a:ext cx="5005009"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solidFill>
                  <a:srgbClr val="1D1D1B"/>
                </a:solidFill>
              </a:rPr>
              <a:t>Πηγή εικόνας: CQE </a:t>
            </a:r>
            <a:r>
              <a:rPr lang="el-GR" sz="1000" dirty="0" err="1">
                <a:solidFill>
                  <a:srgbClr val="1D1D1B"/>
                </a:solidFill>
              </a:rPr>
              <a:t>Academy</a:t>
            </a:r>
            <a:r>
              <a:rPr lang="el-GR" sz="1000" dirty="0">
                <a:solidFill>
                  <a:srgbClr val="1D1D1B"/>
                </a:solidFill>
              </a:rPr>
              <a:t>: Τα 7 Εργαλεία Ποιοτικού Ελέγχου (QC) εξηγούνται με ένα παράδειγμα από </a:t>
            </a:r>
            <a:r>
              <a:rPr lang="en-US" sz="1000" dirty="0">
                <a:solidFill>
                  <a:srgbClr val="1D1D1B"/>
                </a:solidFill>
              </a:rPr>
              <a:t>CQE Academy </a:t>
            </a:r>
            <a:endParaRPr lang="it-IT" sz="1000" b="1" dirty="0"/>
          </a:p>
        </p:txBody>
      </p:sp>
    </p:spTree>
    <p:extLst>
      <p:ext uri="{BB962C8B-B14F-4D97-AF65-F5344CB8AC3E}">
        <p14:creationId xmlns:p14="http://schemas.microsoft.com/office/powerpoint/2010/main" val="40991559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3231B5ED-03F5-0C53-BCE9-AA9142962C6D}"/>
              </a:ext>
            </a:extLst>
          </p:cNvPr>
          <p:cNvSpPr>
            <a:spLocks noGrp="1"/>
          </p:cNvSpPr>
          <p:nvPr>
            <p:ph idx="1"/>
          </p:nvPr>
        </p:nvSpPr>
        <p:spPr>
          <a:xfrm>
            <a:off x="838200" y="223935"/>
            <a:ext cx="5958385" cy="5953028"/>
          </a:xfrm>
        </p:spPr>
        <p:txBody>
          <a:bodyPr vert="horz" lIns="91440" tIns="45720" rIns="91440" bIns="45720" rtlCol="0" anchor="t">
            <a:normAutofit/>
          </a:bodyPr>
          <a:lstStyle/>
          <a:p>
            <a:pPr marL="0" indent="0" algn="just">
              <a:lnSpc>
                <a:spcPct val="150000"/>
              </a:lnSpc>
              <a:buNone/>
            </a:pPr>
            <a:endParaRPr lang="en-GB" sz="2000" dirty="0"/>
          </a:p>
          <a:p>
            <a:pPr marL="0" indent="0" algn="just">
              <a:lnSpc>
                <a:spcPct val="150000"/>
              </a:lnSpc>
              <a:buNone/>
            </a:pPr>
            <a:r>
              <a:rPr lang="el-GR" sz="1700" dirty="0">
                <a:solidFill>
                  <a:schemeClr val="bg2"/>
                </a:solidFill>
                <a:latin typeface="Raleway"/>
              </a:rPr>
              <a:t>3. Διάγραμμα </a:t>
            </a:r>
            <a:r>
              <a:rPr lang="el-GR" sz="1700" dirty="0" err="1">
                <a:solidFill>
                  <a:schemeClr val="bg2"/>
                </a:solidFill>
                <a:latin typeface="Raleway"/>
              </a:rPr>
              <a:t>Pareto</a:t>
            </a:r>
            <a:r>
              <a:rPr lang="el-GR" sz="1700" dirty="0">
                <a:solidFill>
                  <a:schemeClr val="bg2"/>
                </a:solidFill>
                <a:latin typeface="Raleway"/>
              </a:rPr>
              <a:t>: </a:t>
            </a:r>
            <a:r>
              <a:rPr kumimoji="0" lang="el-GR" sz="1700" b="0" i="0" u="none" strike="noStrike" kern="1200" cap="none" spc="0" normalizeH="0" baseline="0" noProof="0" dirty="0">
                <a:ln>
                  <a:noFill/>
                </a:ln>
                <a:solidFill>
                  <a:schemeClr val="accent1"/>
                </a:solidFill>
                <a:effectLst/>
                <a:uLnTx/>
                <a:uFillTx/>
                <a:latin typeface="Raleway"/>
                <a:ea typeface="+mn-ea"/>
                <a:cs typeface="+mn-cs"/>
              </a:rPr>
              <a:t>Ένα </a:t>
            </a:r>
            <a:r>
              <a:rPr kumimoji="0" lang="el-GR" sz="1700" b="0" i="0" u="none" strike="noStrike" kern="1200" cap="none" spc="0" normalizeH="0" baseline="0" noProof="0" dirty="0" err="1">
                <a:ln>
                  <a:noFill/>
                </a:ln>
                <a:solidFill>
                  <a:schemeClr val="accent1"/>
                </a:solidFill>
                <a:effectLst/>
                <a:uLnTx/>
                <a:uFillTx/>
                <a:latin typeface="Raleway"/>
                <a:ea typeface="+mn-ea"/>
                <a:cs typeface="+mn-cs"/>
              </a:rPr>
              <a:t>ραβδόγραμμα</a:t>
            </a:r>
            <a:r>
              <a:rPr kumimoji="0" lang="el-GR" sz="1700" b="0" i="0" u="none" strike="noStrike" kern="1200" cap="none" spc="0" normalizeH="0" baseline="0" noProof="0" dirty="0">
                <a:ln>
                  <a:noFill/>
                </a:ln>
                <a:solidFill>
                  <a:schemeClr val="accent1"/>
                </a:solidFill>
                <a:effectLst/>
                <a:uLnTx/>
                <a:uFillTx/>
                <a:latin typeface="Raleway"/>
                <a:ea typeface="+mn-ea"/>
                <a:cs typeface="+mn-cs"/>
              </a:rPr>
              <a:t> που ταξινομεί τα ζητήματα ή τις αιτίες κατά φθίνουσα σειρά σπουδαιότητας. Χρησιμοποιείται για τον εντοπισμό και την εστίαση στις βασικές αιτίες που συμβάλλουν στην πλειονότητα των ζητημάτων. Επιτρέπει την ανάλυση των δεδομένων.</a:t>
            </a:r>
          </a:p>
          <a:p>
            <a:pPr marL="0" indent="0" algn="just">
              <a:lnSpc>
                <a:spcPct val="150000"/>
              </a:lnSpc>
              <a:buNone/>
            </a:pPr>
            <a:endParaRPr kumimoji="0" lang="el-GR" sz="1700" b="0" i="0" u="none" strike="noStrike" kern="1200" cap="none" spc="0" normalizeH="0" baseline="0" noProof="0" dirty="0">
              <a:ln>
                <a:noFill/>
              </a:ln>
              <a:solidFill>
                <a:schemeClr val="accent1"/>
              </a:solidFill>
              <a:effectLst/>
              <a:uLnTx/>
              <a:uFillTx/>
              <a:latin typeface="Raleway"/>
              <a:ea typeface="+mn-ea"/>
              <a:cs typeface="+mn-cs"/>
            </a:endParaRPr>
          </a:p>
          <a:p>
            <a:pPr marL="0" indent="0" algn="just">
              <a:lnSpc>
                <a:spcPct val="150000"/>
              </a:lnSpc>
              <a:buNone/>
            </a:pPr>
            <a:r>
              <a:rPr kumimoji="0" lang="el-GR" sz="1700" b="0" i="0" u="none" strike="noStrike" kern="1200" cap="none" spc="0" normalizeH="0" baseline="0" noProof="0" dirty="0">
                <a:ln>
                  <a:noFill/>
                </a:ln>
                <a:solidFill>
                  <a:schemeClr val="accent1"/>
                </a:solidFill>
                <a:effectLst/>
                <a:uLnTx/>
                <a:uFillTx/>
                <a:latin typeface="Raleway"/>
                <a:ea typeface="+mn-ea"/>
                <a:cs typeface="+mn-cs"/>
              </a:rPr>
              <a:t>4. </a:t>
            </a:r>
            <a:r>
              <a:rPr lang="el-GR" sz="1700" dirty="0">
                <a:solidFill>
                  <a:schemeClr val="bg2"/>
                </a:solidFill>
                <a:latin typeface="Raleway"/>
              </a:rPr>
              <a:t>Το διάγραμμα αιτίου και αποτελέσματος: </a:t>
            </a:r>
            <a:r>
              <a:rPr kumimoji="0" lang="el-GR" sz="1700" b="0" i="0" u="none" strike="noStrike" kern="1200" cap="none" spc="0" normalizeH="0" baseline="0" noProof="0" dirty="0">
                <a:ln>
                  <a:noFill/>
                </a:ln>
                <a:solidFill>
                  <a:schemeClr val="accent1"/>
                </a:solidFill>
                <a:effectLst/>
                <a:uLnTx/>
                <a:uFillTx/>
                <a:latin typeface="Raleway"/>
                <a:ea typeface="+mn-ea"/>
                <a:cs typeface="+mn-cs"/>
              </a:rPr>
              <a:t>Ένα διάγραμμα που βοηθά στον εντοπισμό των πιθανών αιτιών ενός προβλήματος ή μιας ανεπιθύμητης κατάστασης. Οι συνήθεις κατηγορίες που χρησιμοποιούνται στο διάγραμμα αιτίου και αποτελέσματος είναι τα 6 «Μ»: Υλικά, Ανθρώπινο δυναμικό, Μέθοδος, Μηχανήματα, Περιβάλλον και Μετρήσεις.</a:t>
            </a:r>
            <a:endParaRPr lang="en-GB" sz="1700" b="0" i="0" u="none" strike="noStrike" kern="1200" cap="none" spc="0" normalizeH="0" baseline="0" noProof="0" dirty="0">
              <a:ln>
                <a:noFill/>
              </a:ln>
              <a:solidFill>
                <a:schemeClr val="accent1"/>
              </a:solidFill>
              <a:effectLst/>
              <a:uLnTx/>
              <a:uFillTx/>
              <a:latin typeface="Raleway"/>
            </a:endParaRPr>
          </a:p>
        </p:txBody>
      </p:sp>
      <p:pic>
        <p:nvPicPr>
          <p:cNvPr id="7" name="Immagine 6">
            <a:extLst>
              <a:ext uri="{FF2B5EF4-FFF2-40B4-BE49-F238E27FC236}">
                <a16:creationId xmlns:a16="http://schemas.microsoft.com/office/drawing/2014/main" id="{70FF3323-5F54-C075-248A-4BB26BB9CC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4372" y="197436"/>
            <a:ext cx="3297585" cy="2287364"/>
          </a:xfrm>
          <a:prstGeom prst="rect">
            <a:avLst/>
          </a:prstGeom>
        </p:spPr>
      </p:pic>
      <p:pic>
        <p:nvPicPr>
          <p:cNvPr id="8" name="Immagine 7">
            <a:extLst>
              <a:ext uri="{FF2B5EF4-FFF2-40B4-BE49-F238E27FC236}">
                <a16:creationId xmlns:a16="http://schemas.microsoft.com/office/drawing/2014/main" id="{102693B7-BAEE-A323-360A-3BEE5CD2A25C}"/>
              </a:ext>
            </a:extLst>
          </p:cNvPr>
          <p:cNvPicPr>
            <a:picLocks noChangeAspect="1"/>
          </p:cNvPicPr>
          <p:nvPr/>
        </p:nvPicPr>
        <p:blipFill>
          <a:blip r:embed="rId3"/>
          <a:stretch>
            <a:fillRect/>
          </a:stretch>
        </p:blipFill>
        <p:spPr>
          <a:xfrm>
            <a:off x="7164372" y="3534354"/>
            <a:ext cx="3743114" cy="2127813"/>
          </a:xfrm>
          <a:prstGeom prst="rect">
            <a:avLst/>
          </a:prstGeom>
        </p:spPr>
      </p:pic>
      <p:sp>
        <p:nvSpPr>
          <p:cNvPr id="4" name="CasellaDiTesto 3">
            <a:extLst>
              <a:ext uri="{FF2B5EF4-FFF2-40B4-BE49-F238E27FC236}">
                <a16:creationId xmlns:a16="http://schemas.microsoft.com/office/drawing/2014/main" id="{6801553B-E956-8294-B8F0-A15F0EA2A240}"/>
              </a:ext>
            </a:extLst>
          </p:cNvPr>
          <p:cNvSpPr txBox="1"/>
          <p:nvPr/>
        </p:nvSpPr>
        <p:spPr>
          <a:xfrm>
            <a:off x="7167638" y="5716210"/>
            <a:ext cx="5005009"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solidFill>
                  <a:srgbClr val="1D1D1B"/>
                </a:solidFill>
              </a:rPr>
              <a:t>Πηγή εικόνας: CQE </a:t>
            </a:r>
            <a:r>
              <a:rPr lang="el-GR" sz="1000" dirty="0" err="1">
                <a:solidFill>
                  <a:srgbClr val="1D1D1B"/>
                </a:solidFill>
              </a:rPr>
              <a:t>Academy</a:t>
            </a:r>
            <a:r>
              <a:rPr lang="el-GR" sz="1000" dirty="0">
                <a:solidFill>
                  <a:srgbClr val="1D1D1B"/>
                </a:solidFill>
              </a:rPr>
              <a:t>: Τα 7 Εργαλεία Ποιοτικού Ελέγχου (QC) εξηγούνται με ένα παράδειγμα από </a:t>
            </a:r>
            <a:r>
              <a:rPr lang="en-GB" sz="1000" dirty="0">
                <a:solidFill>
                  <a:srgbClr val="1D1D1B"/>
                </a:solidFill>
              </a:rPr>
              <a:t>CQE Academy </a:t>
            </a:r>
            <a:endParaRPr lang="en-GB" sz="1000" dirty="0"/>
          </a:p>
        </p:txBody>
      </p:sp>
      <p:sp>
        <p:nvSpPr>
          <p:cNvPr id="9" name="CasellaDiTesto 8">
            <a:extLst>
              <a:ext uri="{FF2B5EF4-FFF2-40B4-BE49-F238E27FC236}">
                <a16:creationId xmlns:a16="http://schemas.microsoft.com/office/drawing/2014/main" id="{A02C3D30-8CB7-3A14-D606-79033763FEAF}"/>
              </a:ext>
            </a:extLst>
          </p:cNvPr>
          <p:cNvSpPr txBox="1"/>
          <p:nvPr/>
        </p:nvSpPr>
        <p:spPr>
          <a:xfrm>
            <a:off x="7162800" y="2487338"/>
            <a:ext cx="4634307"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solidFill>
                  <a:srgbClr val="1D1D1B"/>
                </a:solidFill>
              </a:rPr>
              <a:t>Πηγή εικόνας: CQE </a:t>
            </a:r>
            <a:r>
              <a:rPr lang="el-GR" sz="1000" dirty="0" err="1">
                <a:solidFill>
                  <a:srgbClr val="1D1D1B"/>
                </a:solidFill>
              </a:rPr>
              <a:t>Academy</a:t>
            </a:r>
            <a:r>
              <a:rPr lang="el-GR" sz="1000" dirty="0">
                <a:solidFill>
                  <a:srgbClr val="1D1D1B"/>
                </a:solidFill>
              </a:rPr>
              <a:t>: Τα 7 Εργαλεία Ποιοτικού Ελέγχου (QC) εξηγούνται με ένα παράδειγμα από </a:t>
            </a:r>
            <a:r>
              <a:rPr lang="en-GB" sz="1000" dirty="0">
                <a:solidFill>
                  <a:srgbClr val="1D1D1B"/>
                </a:solidFill>
              </a:rPr>
              <a:t>CQE Academy </a:t>
            </a:r>
            <a:endParaRPr lang="en-GB" sz="1000" i="1" dirty="0"/>
          </a:p>
        </p:txBody>
      </p:sp>
    </p:spTree>
    <p:extLst>
      <p:ext uri="{BB962C8B-B14F-4D97-AF65-F5344CB8AC3E}">
        <p14:creationId xmlns:p14="http://schemas.microsoft.com/office/powerpoint/2010/main" val="12374358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C0D52E-A62B-F6E5-F2B0-7344F0CE8600}"/>
              </a:ext>
            </a:extLst>
          </p:cNvPr>
          <p:cNvSpPr>
            <a:spLocks noGrp="1"/>
          </p:cNvSpPr>
          <p:nvPr>
            <p:ph type="title"/>
          </p:nvPr>
        </p:nvSpPr>
        <p:spPr>
          <a:xfrm>
            <a:off x="847969" y="394433"/>
            <a:ext cx="6314831" cy="651487"/>
          </a:xfrm>
        </p:spPr>
        <p:txBody>
          <a:bodyPr>
            <a:normAutofit/>
          </a:bodyPr>
          <a:lstStyle/>
          <a:p>
            <a:r>
              <a:rPr lang="el-GR" sz="3400" b="1" dirty="0"/>
              <a:t>Στόχος αυτής της ενότητας</a:t>
            </a:r>
            <a:endParaRPr lang="en-US" sz="3400" b="1" dirty="0"/>
          </a:p>
        </p:txBody>
      </p:sp>
      <p:sp>
        <p:nvSpPr>
          <p:cNvPr id="3" name="Marcador de contenido 2">
            <a:extLst>
              <a:ext uri="{FF2B5EF4-FFF2-40B4-BE49-F238E27FC236}">
                <a16:creationId xmlns:a16="http://schemas.microsoft.com/office/drawing/2014/main" id="{8D0089E8-9EEB-047C-855D-C0D6B24BE56F}"/>
              </a:ext>
            </a:extLst>
          </p:cNvPr>
          <p:cNvSpPr>
            <a:spLocks noGrp="1"/>
          </p:cNvSpPr>
          <p:nvPr>
            <p:ph idx="1"/>
          </p:nvPr>
        </p:nvSpPr>
        <p:spPr>
          <a:xfrm>
            <a:off x="849510" y="1225005"/>
            <a:ext cx="10515600" cy="4756377"/>
          </a:xfrm>
        </p:spPr>
        <p:txBody>
          <a:bodyPr vert="horz" lIns="91440" tIns="45720" rIns="91440" bIns="45720" rtlCol="0" anchor="t">
            <a:normAutofit lnSpcReduction="10000"/>
          </a:bodyPr>
          <a:lstStyle/>
          <a:p>
            <a:pPr marL="0" indent="0">
              <a:lnSpc>
                <a:spcPct val="150000"/>
              </a:lnSpc>
              <a:buNone/>
            </a:pPr>
            <a:r>
              <a:rPr lang="el-GR" sz="1600" b="0" dirty="0">
                <a:solidFill>
                  <a:schemeClr val="accent1"/>
                </a:solidFill>
              </a:rPr>
              <a:t>Με την ενότητα αυτή, θα μάθετε πώς να </a:t>
            </a:r>
            <a:r>
              <a:rPr lang="el-GR" sz="1600" dirty="0">
                <a:solidFill>
                  <a:schemeClr val="accent1"/>
                </a:solidFill>
              </a:rPr>
              <a:t>διαχειρίζεστε αποτελεσματικά τους κινδύνους</a:t>
            </a:r>
            <a:r>
              <a:rPr lang="el-GR" sz="1600" b="0" dirty="0">
                <a:solidFill>
                  <a:schemeClr val="accent1"/>
                </a:solidFill>
              </a:rPr>
              <a:t> και να αναπτύσσετε βασικές δεξιότητες </a:t>
            </a:r>
            <a:r>
              <a:rPr lang="el-GR" sz="1600" dirty="0">
                <a:solidFill>
                  <a:schemeClr val="accent1"/>
                </a:solidFill>
              </a:rPr>
              <a:t>διαχείρισης της ποιότητας</a:t>
            </a:r>
            <a:r>
              <a:rPr lang="el-GR" sz="1600" b="0" dirty="0">
                <a:solidFill>
                  <a:schemeClr val="accent1"/>
                </a:solidFill>
              </a:rPr>
              <a:t>. Επιπλέον, θα μάθετε συμβουλές για το πώς να </a:t>
            </a:r>
            <a:r>
              <a:rPr lang="el-GR" sz="1600" dirty="0">
                <a:solidFill>
                  <a:schemeClr val="accent1"/>
                </a:solidFill>
              </a:rPr>
              <a:t>διαχειρίζεστε</a:t>
            </a:r>
            <a:r>
              <a:rPr lang="el-GR" sz="1600" b="0" dirty="0">
                <a:solidFill>
                  <a:schemeClr val="accent1"/>
                </a:solidFill>
              </a:rPr>
              <a:t> καλύτερα το </a:t>
            </a:r>
            <a:r>
              <a:rPr lang="el-GR" sz="1600" dirty="0">
                <a:solidFill>
                  <a:schemeClr val="accent1"/>
                </a:solidFill>
              </a:rPr>
              <a:t>χρόνο</a:t>
            </a:r>
            <a:r>
              <a:rPr lang="el-GR" sz="1600" b="0" dirty="0">
                <a:solidFill>
                  <a:schemeClr val="accent1"/>
                </a:solidFill>
              </a:rPr>
              <a:t> σας. Κατά τη διάρκεια της ενότητας, θα εξερευνήσετε διάφορες στρατηγικές και εργαλεία που θα σας βοηθήσουν να </a:t>
            </a:r>
            <a:r>
              <a:rPr lang="el-GR" sz="1600" dirty="0">
                <a:solidFill>
                  <a:schemeClr val="accent1"/>
                </a:solidFill>
              </a:rPr>
              <a:t>εντοπίσετε, να αξιολογήσετε και να μετριάσετε τους πιθανούς κινδύνους </a:t>
            </a:r>
            <a:r>
              <a:rPr lang="el-GR" sz="1600" b="0" dirty="0">
                <a:solidFill>
                  <a:schemeClr val="accent1"/>
                </a:solidFill>
              </a:rPr>
              <a:t>στα έργα και τις δραστηριότητές σας. Θα εξερευνήσετε επίσης τις αρχές και τις πρακτικές της διαχείρισης ποιότητας, διασφαλίζοντας ότι μπορείτε να διατηρείτε υψηλά πρότυπα και συνεχή βελτίωση στην εργασία σας. Επιπλέον, η ενότητα θα σας παράσχει τεχνικές για να βελτιώσετε τις </a:t>
            </a:r>
            <a:r>
              <a:rPr lang="el-GR" sz="1600" dirty="0">
                <a:solidFill>
                  <a:schemeClr val="accent1"/>
                </a:solidFill>
              </a:rPr>
              <a:t>ικανότητές σας στη διαχείριση του χρόνου</a:t>
            </a:r>
            <a:r>
              <a:rPr lang="el-GR" sz="1600" b="0" dirty="0">
                <a:solidFill>
                  <a:schemeClr val="accent1"/>
                </a:solidFill>
              </a:rPr>
              <a:t>. Η ενότητα αυτή χωρίζεται σε 3 ενότητες: εντοπισμός και μετριασμός επιχειρηματικών κινδύνων, διαχείριση ποιότητας &amp; διασφάλιση ποιότητας, αποτελεσματικές στρατηγικές διαχείρισης χρόνου για επιχειρηματίες.</a:t>
            </a:r>
            <a:endParaRPr lang="it-IT" sz="1600" b="0" dirty="0">
              <a:solidFill>
                <a:schemeClr val="accent1"/>
              </a:solidFill>
            </a:endParaRPr>
          </a:p>
          <a:p>
            <a:pPr marL="0" indent="0">
              <a:lnSpc>
                <a:spcPct val="150000"/>
              </a:lnSpc>
              <a:buNone/>
            </a:pPr>
            <a:r>
              <a:rPr lang="en-US" sz="1600" dirty="0"/>
              <a:t>Duration of the unit: </a:t>
            </a:r>
            <a:r>
              <a:rPr lang="en-US" sz="1600" b="0" dirty="0">
                <a:solidFill>
                  <a:schemeClr val="accent1"/>
                </a:solidFill>
              </a:rPr>
              <a:t>1 </a:t>
            </a:r>
            <a:r>
              <a:rPr lang="el-GR" sz="1600" b="0" dirty="0">
                <a:solidFill>
                  <a:schemeClr val="accent1"/>
                </a:solidFill>
              </a:rPr>
              <a:t>εβδομάδα</a:t>
            </a:r>
          </a:p>
          <a:p>
            <a:pPr marL="0" indent="0">
              <a:lnSpc>
                <a:spcPct val="150000"/>
              </a:lnSpc>
              <a:buNone/>
            </a:pPr>
            <a:r>
              <a:rPr lang="el-GR" sz="1600" dirty="0">
                <a:solidFill>
                  <a:srgbClr val="F3B75B"/>
                </a:solidFill>
                <a:ea typeface="+mn-lt"/>
                <a:cs typeface="+mn-lt"/>
              </a:rPr>
              <a:t>Εκτιμώμενος φόρτος εργασίας</a:t>
            </a:r>
            <a:r>
              <a:rPr lang="en-US" sz="1600" dirty="0">
                <a:solidFill>
                  <a:srgbClr val="F3B75B"/>
                </a:solidFill>
                <a:ea typeface="+mn-lt"/>
                <a:cs typeface="+mn-lt"/>
              </a:rPr>
              <a:t>: </a:t>
            </a:r>
            <a:r>
              <a:rPr lang="en-US" sz="1600" b="0" dirty="0">
                <a:solidFill>
                  <a:schemeClr val="accent1"/>
                </a:solidFill>
              </a:rPr>
              <a:t>7 </a:t>
            </a:r>
            <a:r>
              <a:rPr lang="el-GR" sz="1600" b="0" dirty="0">
                <a:solidFill>
                  <a:schemeClr val="accent1"/>
                </a:solidFill>
              </a:rPr>
              <a:t>ώρες </a:t>
            </a:r>
            <a:r>
              <a:rPr lang="en-US" sz="1600" b="0" dirty="0">
                <a:solidFill>
                  <a:schemeClr val="accent1"/>
                </a:solidFill>
              </a:rPr>
              <a:t> </a:t>
            </a:r>
          </a:p>
          <a:p>
            <a:pPr marL="0" indent="0">
              <a:lnSpc>
                <a:spcPct val="150000"/>
              </a:lnSpc>
              <a:buNone/>
            </a:pPr>
            <a:r>
              <a:rPr lang="el-GR" sz="1600" dirty="0"/>
              <a:t>Μέθοδος αξιολόγησης </a:t>
            </a:r>
            <a:r>
              <a:rPr lang="en-US" sz="1600" dirty="0"/>
              <a:t>: </a:t>
            </a:r>
            <a:r>
              <a:rPr lang="el-GR" sz="1600" b="0" dirty="0">
                <a:solidFill>
                  <a:schemeClr val="accent1"/>
                </a:solidFill>
              </a:rPr>
              <a:t>Κουίζ πολλαπλής επιλογής μετά την ολοκλήρωση της ενότητας</a:t>
            </a:r>
            <a:endParaRPr lang="en-US" sz="1600" b="0" dirty="0">
              <a:solidFill>
                <a:schemeClr val="accent1"/>
              </a:solidFill>
            </a:endParaRPr>
          </a:p>
          <a:p>
            <a:pPr marL="0" indent="0">
              <a:buNone/>
            </a:pPr>
            <a:endParaRPr lang="en-US" dirty="0"/>
          </a:p>
        </p:txBody>
      </p:sp>
    </p:spTree>
    <p:extLst>
      <p:ext uri="{BB962C8B-B14F-4D97-AF65-F5344CB8AC3E}">
        <p14:creationId xmlns:p14="http://schemas.microsoft.com/office/powerpoint/2010/main" val="11777264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3231B5ED-03F5-0C53-BCE9-AA9142962C6D}"/>
              </a:ext>
            </a:extLst>
          </p:cNvPr>
          <p:cNvSpPr>
            <a:spLocks noGrp="1"/>
          </p:cNvSpPr>
          <p:nvPr>
            <p:ph idx="1"/>
          </p:nvPr>
        </p:nvSpPr>
        <p:spPr>
          <a:xfrm>
            <a:off x="838200" y="590265"/>
            <a:ext cx="5815084" cy="5953028"/>
          </a:xfrm>
        </p:spPr>
        <p:txBody>
          <a:bodyPr vert="horz" lIns="91440" tIns="45720" rIns="91440" bIns="45720" rtlCol="0" anchor="t">
            <a:normAutofit/>
          </a:bodyPr>
          <a:lstStyle/>
          <a:p>
            <a:pPr marL="0" indent="0">
              <a:lnSpc>
                <a:spcPct val="150000"/>
              </a:lnSpc>
              <a:buNone/>
            </a:pPr>
            <a:endParaRPr lang="it-IT" sz="1600" dirty="0"/>
          </a:p>
          <a:p>
            <a:pPr marL="0" indent="0" algn="just">
              <a:lnSpc>
                <a:spcPct val="150000"/>
              </a:lnSpc>
              <a:buNone/>
            </a:pPr>
            <a:r>
              <a:rPr lang="el-GR" sz="1600" dirty="0">
                <a:solidFill>
                  <a:schemeClr val="bg2"/>
                </a:solidFill>
              </a:rPr>
              <a:t>5. Διαγράμματα διασποράς </a:t>
            </a:r>
            <a:r>
              <a:rPr lang="el-GR" sz="1600" b="0" dirty="0">
                <a:solidFill>
                  <a:schemeClr val="accent1"/>
                </a:solidFill>
              </a:rPr>
              <a:t>Ένα γράφημα που αναπαριστά τη σχέση μεταξύ δύο μεταβλητών. Χρησιμοποιείται για τον εντοπισμό τυχόν συσχετίσεων ή μοτίβων μεταξύ των μεταβλητών.</a:t>
            </a:r>
          </a:p>
          <a:p>
            <a:pPr marL="0" indent="0">
              <a:lnSpc>
                <a:spcPct val="150000"/>
              </a:lnSpc>
              <a:buNone/>
            </a:pPr>
            <a:endParaRPr lang="el-GR" sz="1600" b="0" dirty="0">
              <a:solidFill>
                <a:schemeClr val="accent1"/>
              </a:solidFill>
            </a:endParaRPr>
          </a:p>
          <a:p>
            <a:pPr marL="0" indent="0">
              <a:lnSpc>
                <a:spcPct val="150000"/>
              </a:lnSpc>
              <a:buNone/>
            </a:pPr>
            <a:endParaRPr lang="el-GR" sz="1600" b="0" dirty="0">
              <a:solidFill>
                <a:schemeClr val="accent1"/>
              </a:solidFill>
            </a:endParaRPr>
          </a:p>
          <a:p>
            <a:pPr marL="0" indent="0" algn="just">
              <a:lnSpc>
                <a:spcPct val="150000"/>
              </a:lnSpc>
              <a:buNone/>
            </a:pPr>
            <a:r>
              <a:rPr lang="el-GR" sz="1600" dirty="0">
                <a:solidFill>
                  <a:schemeClr val="bg2"/>
                </a:solidFill>
              </a:rPr>
              <a:t>6. Ιστόγραμμα </a:t>
            </a:r>
            <a:r>
              <a:rPr lang="el-GR" sz="1600" b="0" dirty="0">
                <a:solidFill>
                  <a:schemeClr val="accent1"/>
                </a:solidFill>
              </a:rPr>
              <a:t>Διάγραμμα που αναπαριστά την κατανομή των δεδομένων εντός ενός συγκεκριμένου εύρους. Χρησιμοποιείται για την απεικόνιση της συχνότητας των μετρήσεων σε διάφορες κατηγορίες ή διαστήματα.</a:t>
            </a:r>
            <a:endParaRPr lang="en-GB" sz="1600" b="0" dirty="0">
              <a:solidFill>
                <a:schemeClr val="accent1"/>
              </a:solidFill>
            </a:endParaRPr>
          </a:p>
        </p:txBody>
      </p:sp>
      <p:pic>
        <p:nvPicPr>
          <p:cNvPr id="4" name="Immagine 3">
            <a:extLst>
              <a:ext uri="{FF2B5EF4-FFF2-40B4-BE49-F238E27FC236}">
                <a16:creationId xmlns:a16="http://schemas.microsoft.com/office/drawing/2014/main" id="{6458A768-20E7-DDCE-42F7-707A5FDE457A}"/>
              </a:ext>
            </a:extLst>
          </p:cNvPr>
          <p:cNvPicPr>
            <a:picLocks noChangeAspect="1"/>
          </p:cNvPicPr>
          <p:nvPr/>
        </p:nvPicPr>
        <p:blipFill>
          <a:blip r:embed="rId2"/>
          <a:stretch>
            <a:fillRect/>
          </a:stretch>
        </p:blipFill>
        <p:spPr>
          <a:xfrm>
            <a:off x="6955756" y="475861"/>
            <a:ext cx="4048048" cy="2002831"/>
          </a:xfrm>
          <a:prstGeom prst="rect">
            <a:avLst/>
          </a:prstGeom>
        </p:spPr>
      </p:pic>
      <p:pic>
        <p:nvPicPr>
          <p:cNvPr id="5" name="Immagine 4">
            <a:extLst>
              <a:ext uri="{FF2B5EF4-FFF2-40B4-BE49-F238E27FC236}">
                <a16:creationId xmlns:a16="http://schemas.microsoft.com/office/drawing/2014/main" id="{C8C45F42-5ED9-10D6-7AF1-A6FFF15E1FA1}"/>
              </a:ext>
            </a:extLst>
          </p:cNvPr>
          <p:cNvPicPr>
            <a:picLocks noChangeAspect="1"/>
          </p:cNvPicPr>
          <p:nvPr/>
        </p:nvPicPr>
        <p:blipFill>
          <a:blip r:embed="rId3"/>
          <a:stretch>
            <a:fillRect/>
          </a:stretch>
        </p:blipFill>
        <p:spPr>
          <a:xfrm>
            <a:off x="7459364" y="3166423"/>
            <a:ext cx="3034597" cy="2789152"/>
          </a:xfrm>
          <a:prstGeom prst="rect">
            <a:avLst/>
          </a:prstGeom>
        </p:spPr>
      </p:pic>
      <p:sp>
        <p:nvSpPr>
          <p:cNvPr id="7" name="CasellaDiTesto 6">
            <a:extLst>
              <a:ext uri="{FF2B5EF4-FFF2-40B4-BE49-F238E27FC236}">
                <a16:creationId xmlns:a16="http://schemas.microsoft.com/office/drawing/2014/main" id="{57BC71A9-DD05-0B92-97FC-4D3181B148DC}"/>
              </a:ext>
            </a:extLst>
          </p:cNvPr>
          <p:cNvSpPr txBox="1"/>
          <p:nvPr/>
        </p:nvSpPr>
        <p:spPr>
          <a:xfrm>
            <a:off x="6949924" y="2482369"/>
            <a:ext cx="5005009"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solidFill>
                  <a:srgbClr val="1D1D1B"/>
                </a:solidFill>
              </a:rPr>
              <a:t>Πηγή εικόνας: Επεξήγηση των 7 εργαλείων ποιοτικού ελέγχου (QC) με ένα παράδειγμα από </a:t>
            </a:r>
            <a:r>
              <a:rPr lang="en-GB" sz="1000" dirty="0">
                <a:solidFill>
                  <a:srgbClr val="1D1D1B"/>
                </a:solidFill>
              </a:rPr>
              <a:t>CQE Academy</a:t>
            </a:r>
            <a:r>
              <a:rPr lang="en-US" sz="1000" dirty="0">
                <a:solidFill>
                  <a:srgbClr val="1D1D1B"/>
                </a:solidFill>
              </a:rPr>
              <a:t> </a:t>
            </a:r>
            <a:endParaRPr lang="it-IT" sz="1000" i="1" dirty="0"/>
          </a:p>
        </p:txBody>
      </p:sp>
      <p:sp>
        <p:nvSpPr>
          <p:cNvPr id="10" name="CasellaDiTesto 9">
            <a:extLst>
              <a:ext uri="{FF2B5EF4-FFF2-40B4-BE49-F238E27FC236}">
                <a16:creationId xmlns:a16="http://schemas.microsoft.com/office/drawing/2014/main" id="{720E7D76-585C-F9EA-363E-62EA2C2C34ED}"/>
              </a:ext>
            </a:extLst>
          </p:cNvPr>
          <p:cNvSpPr txBox="1"/>
          <p:nvPr/>
        </p:nvSpPr>
        <p:spPr>
          <a:xfrm>
            <a:off x="6949924" y="5946020"/>
            <a:ext cx="5005009"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solidFill>
                  <a:srgbClr val="1D1D1B"/>
                </a:solidFill>
              </a:rPr>
              <a:t>Πηγή εικόνας: Επεξήγηση των 7 εργαλείων ποιοτικού ελέγχου (QC) με ένα παράδειγμα από </a:t>
            </a:r>
            <a:r>
              <a:rPr lang="en-GB" sz="1000" dirty="0">
                <a:solidFill>
                  <a:srgbClr val="1D1D1B"/>
                </a:solidFill>
              </a:rPr>
              <a:t>CQE Academy </a:t>
            </a:r>
            <a:endParaRPr lang="en-GB" dirty="0">
              <a:solidFill>
                <a:srgbClr val="DACDAC"/>
              </a:solidFill>
            </a:endParaRPr>
          </a:p>
        </p:txBody>
      </p:sp>
    </p:spTree>
    <p:extLst>
      <p:ext uri="{BB962C8B-B14F-4D97-AF65-F5344CB8AC3E}">
        <p14:creationId xmlns:p14="http://schemas.microsoft.com/office/powerpoint/2010/main" val="23131800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3231B5ED-03F5-0C53-BCE9-AA9142962C6D}"/>
              </a:ext>
            </a:extLst>
          </p:cNvPr>
          <p:cNvSpPr>
            <a:spLocks noGrp="1"/>
          </p:cNvSpPr>
          <p:nvPr>
            <p:ph idx="1"/>
          </p:nvPr>
        </p:nvSpPr>
        <p:spPr>
          <a:xfrm>
            <a:off x="734008" y="27273"/>
            <a:ext cx="5129521" cy="5953028"/>
          </a:xfrm>
        </p:spPr>
        <p:txBody>
          <a:bodyPr vert="horz" lIns="91440" tIns="45720" rIns="91440" bIns="45720" rtlCol="0" anchor="t">
            <a:normAutofit/>
          </a:bodyPr>
          <a:lstStyle/>
          <a:p>
            <a:pPr marL="0" indent="0">
              <a:buNone/>
            </a:pPr>
            <a:endParaRPr lang="it-IT" sz="2400" dirty="0"/>
          </a:p>
          <a:p>
            <a:pPr marL="0" indent="0" algn="just">
              <a:lnSpc>
                <a:spcPct val="150000"/>
              </a:lnSpc>
              <a:buNone/>
            </a:pPr>
            <a:r>
              <a:rPr lang="el-GR" sz="1600" dirty="0">
                <a:solidFill>
                  <a:schemeClr val="bg2"/>
                </a:solidFill>
              </a:rPr>
              <a:t>7. Διαγράμματα ελέγχου: </a:t>
            </a:r>
            <a:r>
              <a:rPr lang="el-GR" sz="1600" b="0" dirty="0">
                <a:solidFill>
                  <a:schemeClr val="accent1"/>
                </a:solidFill>
              </a:rPr>
              <a:t>Ένα διάγραμμα που παρακολουθεί τις διακυμάνσεις των μετρήσεων με την πάροδο του χρόνου. Χρησιμοποιείται για να προσδιοριστεί εάν μια διαδικασία βρίσκεται υπό στατιστικό έλεγχο ή παρουσιάζει ενδείξεις αποκλίσεων ή προβλημάτων.</a:t>
            </a:r>
            <a:endParaRPr lang="en-US" sz="1600" b="0" dirty="0">
              <a:solidFill>
                <a:schemeClr val="accent1"/>
              </a:solidFill>
            </a:endParaRPr>
          </a:p>
          <a:p>
            <a:pPr marL="0" indent="0">
              <a:buNone/>
            </a:pPr>
            <a:endParaRPr lang="en-US" sz="1800" b="0" dirty="0">
              <a:solidFill>
                <a:schemeClr val="accent1"/>
              </a:solidFill>
            </a:endParaRPr>
          </a:p>
        </p:txBody>
      </p:sp>
      <p:pic>
        <p:nvPicPr>
          <p:cNvPr id="7" name="Immagine 6">
            <a:extLst>
              <a:ext uri="{FF2B5EF4-FFF2-40B4-BE49-F238E27FC236}">
                <a16:creationId xmlns:a16="http://schemas.microsoft.com/office/drawing/2014/main" id="{20C952EE-C499-A0B1-33A6-31D2A7485FA2}"/>
              </a:ext>
            </a:extLst>
          </p:cNvPr>
          <p:cNvPicPr>
            <a:picLocks noChangeAspect="1"/>
          </p:cNvPicPr>
          <p:nvPr/>
        </p:nvPicPr>
        <p:blipFill>
          <a:blip r:embed="rId2"/>
          <a:stretch>
            <a:fillRect/>
          </a:stretch>
        </p:blipFill>
        <p:spPr>
          <a:xfrm>
            <a:off x="1824929" y="2912216"/>
            <a:ext cx="4038600" cy="2299894"/>
          </a:xfrm>
          <a:prstGeom prst="rect">
            <a:avLst/>
          </a:prstGeom>
        </p:spPr>
      </p:pic>
      <p:pic>
        <p:nvPicPr>
          <p:cNvPr id="10" name="Immagine 9">
            <a:extLst>
              <a:ext uri="{FF2B5EF4-FFF2-40B4-BE49-F238E27FC236}">
                <a16:creationId xmlns:a16="http://schemas.microsoft.com/office/drawing/2014/main" id="{73A16D31-22AC-873C-8436-2DA6FE62BD6B}"/>
              </a:ext>
            </a:extLst>
          </p:cNvPr>
          <p:cNvPicPr>
            <a:picLocks noChangeAspect="1"/>
          </p:cNvPicPr>
          <p:nvPr/>
        </p:nvPicPr>
        <p:blipFill rotWithShape="1">
          <a:blip r:embed="rId3"/>
          <a:srcRect t="2754" b="2483"/>
          <a:stretch/>
        </p:blipFill>
        <p:spPr>
          <a:xfrm>
            <a:off x="7370355" y="2915801"/>
            <a:ext cx="3867107" cy="2293948"/>
          </a:xfrm>
          <a:prstGeom prst="rect">
            <a:avLst/>
          </a:prstGeom>
        </p:spPr>
      </p:pic>
      <p:sp>
        <p:nvSpPr>
          <p:cNvPr id="2" name="CasellaDiTesto 1">
            <a:extLst>
              <a:ext uri="{FF2B5EF4-FFF2-40B4-BE49-F238E27FC236}">
                <a16:creationId xmlns:a16="http://schemas.microsoft.com/office/drawing/2014/main" id="{016F9354-1B6A-6FBE-1ED2-675040496A2F}"/>
              </a:ext>
            </a:extLst>
          </p:cNvPr>
          <p:cNvSpPr txBox="1"/>
          <p:nvPr/>
        </p:nvSpPr>
        <p:spPr>
          <a:xfrm>
            <a:off x="1748972" y="5292877"/>
            <a:ext cx="4206723"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solidFill>
                  <a:srgbClr val="1D1D1B"/>
                </a:solidFill>
              </a:rPr>
              <a:t>Πηγή εικόνας: Παράδειγμα διαγράμματος ελέγχου από </a:t>
            </a:r>
            <a:r>
              <a:rPr lang="en-GB" sz="1000" dirty="0">
                <a:solidFill>
                  <a:srgbClr val="1D1D1B"/>
                </a:solidFill>
              </a:rPr>
              <a:t>CQE Academy </a:t>
            </a:r>
            <a:endParaRPr lang="en-GB" sz="1000" i="1" dirty="0"/>
          </a:p>
        </p:txBody>
      </p:sp>
      <p:sp>
        <p:nvSpPr>
          <p:cNvPr id="4" name="CasellaDiTesto 3">
            <a:extLst>
              <a:ext uri="{FF2B5EF4-FFF2-40B4-BE49-F238E27FC236}">
                <a16:creationId xmlns:a16="http://schemas.microsoft.com/office/drawing/2014/main" id="{CD4630FF-2D3C-16E3-7E7F-C3B9FBD6A68E}"/>
              </a:ext>
            </a:extLst>
          </p:cNvPr>
          <p:cNvSpPr txBox="1"/>
          <p:nvPr/>
        </p:nvSpPr>
        <p:spPr>
          <a:xfrm>
            <a:off x="7373257" y="5208210"/>
            <a:ext cx="4206723"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solidFill>
                  <a:srgbClr val="1D1D1B"/>
                </a:solidFill>
              </a:rPr>
              <a:t>Πηγή εικόνας: Παράδειγμα διαγράμματος ελέγχου από </a:t>
            </a:r>
            <a:r>
              <a:rPr lang="en-GB" sz="1000" dirty="0">
                <a:solidFill>
                  <a:srgbClr val="1D1D1B"/>
                </a:solidFill>
              </a:rPr>
              <a:t>CQE Academy</a:t>
            </a:r>
            <a:r>
              <a:rPr lang="en-US" sz="1000" dirty="0">
                <a:solidFill>
                  <a:srgbClr val="1D1D1B"/>
                </a:solidFill>
              </a:rPr>
              <a:t> </a:t>
            </a:r>
            <a:endParaRPr lang="it-IT" sz="1000" dirty="0"/>
          </a:p>
        </p:txBody>
      </p:sp>
    </p:spTree>
    <p:extLst>
      <p:ext uri="{BB962C8B-B14F-4D97-AF65-F5344CB8AC3E}">
        <p14:creationId xmlns:p14="http://schemas.microsoft.com/office/powerpoint/2010/main" val="4144153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4A83FA3-72A8-EA99-78F0-67935A02AB3E}"/>
              </a:ext>
            </a:extLst>
          </p:cNvPr>
          <p:cNvSpPr>
            <a:spLocks noGrp="1"/>
          </p:cNvSpPr>
          <p:nvPr>
            <p:ph type="title"/>
          </p:nvPr>
        </p:nvSpPr>
        <p:spPr>
          <a:xfrm>
            <a:off x="838200" y="416612"/>
            <a:ext cx="10515600" cy="728320"/>
          </a:xfrm>
        </p:spPr>
        <p:txBody>
          <a:bodyPr/>
          <a:lstStyle/>
          <a:p>
            <a:r>
              <a:rPr lang="el-GR" sz="3400" dirty="0" err="1">
                <a:latin typeface="+mn-lt"/>
              </a:rPr>
              <a:t>Αυτοαναστοχασμός</a:t>
            </a:r>
            <a:r>
              <a:rPr lang="el-GR" sz="3400" dirty="0">
                <a:latin typeface="+mn-lt"/>
              </a:rPr>
              <a:t> της διαχείρισης ποιότητας</a:t>
            </a:r>
            <a:endParaRPr lang="en-GB" sz="3400" dirty="0">
              <a:latin typeface="+mn-lt"/>
            </a:endParaRPr>
          </a:p>
        </p:txBody>
      </p:sp>
      <p:sp>
        <p:nvSpPr>
          <p:cNvPr id="3" name="Segnaposto contenuto 2">
            <a:extLst>
              <a:ext uri="{FF2B5EF4-FFF2-40B4-BE49-F238E27FC236}">
                <a16:creationId xmlns:a16="http://schemas.microsoft.com/office/drawing/2014/main" id="{15DBB52E-C0AF-9DE3-D35A-39EB4901D12A}"/>
              </a:ext>
            </a:extLst>
          </p:cNvPr>
          <p:cNvSpPr>
            <a:spLocks noGrp="1"/>
          </p:cNvSpPr>
          <p:nvPr>
            <p:ph idx="1"/>
          </p:nvPr>
        </p:nvSpPr>
        <p:spPr>
          <a:xfrm>
            <a:off x="838200" y="1147131"/>
            <a:ext cx="10515600" cy="4728229"/>
          </a:xfrm>
        </p:spPr>
        <p:txBody>
          <a:bodyPr vert="horz" lIns="91440" tIns="45720" rIns="91440" bIns="45720" rtlCol="0" anchor="t">
            <a:normAutofit fontScale="92500" lnSpcReduction="10000"/>
          </a:bodyPr>
          <a:lstStyle/>
          <a:p>
            <a:pPr marL="0" indent="0">
              <a:lnSpc>
                <a:spcPct val="100000"/>
              </a:lnSpc>
              <a:spcBef>
                <a:spcPts val="600"/>
              </a:spcBef>
              <a:spcAft>
                <a:spcPts val="600"/>
              </a:spcAft>
              <a:buNone/>
            </a:pPr>
            <a:r>
              <a:rPr lang="el-GR" sz="1600" dirty="0"/>
              <a:t>Τώρα είναι η σειρά σας! </a:t>
            </a:r>
          </a:p>
          <a:p>
            <a:pPr marL="0" indent="0">
              <a:lnSpc>
                <a:spcPct val="100000"/>
              </a:lnSpc>
              <a:spcBef>
                <a:spcPts val="600"/>
              </a:spcBef>
              <a:spcAft>
                <a:spcPts val="600"/>
              </a:spcAft>
              <a:buNone/>
            </a:pPr>
            <a:r>
              <a:rPr lang="el-GR" sz="1600" b="0" dirty="0">
                <a:solidFill>
                  <a:schemeClr val="accent1"/>
                </a:solidFill>
                <a:ea typeface="+mn-lt"/>
                <a:cs typeface="+mn-lt"/>
              </a:rPr>
              <a:t>Φανταστείτε ότι είστε ο διευθυντής μιας εταιρείας που κατασκευάζει ηλεκτρονικά προϊόντα.</a:t>
            </a:r>
          </a:p>
          <a:p>
            <a:pPr marL="0" indent="0">
              <a:lnSpc>
                <a:spcPct val="100000"/>
              </a:lnSpc>
              <a:spcBef>
                <a:spcPts val="600"/>
              </a:spcBef>
              <a:spcAft>
                <a:spcPts val="600"/>
              </a:spcAft>
              <a:buNone/>
            </a:pPr>
            <a:r>
              <a:rPr lang="el-GR" sz="1600" b="0" dirty="0">
                <a:solidFill>
                  <a:schemeClr val="accent1"/>
                </a:solidFill>
                <a:ea typeface="+mn-lt"/>
                <a:cs typeface="+mn-lt"/>
              </a:rPr>
              <a:t>Περιγράψτε ένα πρόβλημα που μπορεί να προκύψει (π.χ. ελαττώματα προϊόντων, δυσαρέσκεια πελατών, καθυστερήσεις στην παράδοση).</a:t>
            </a:r>
          </a:p>
          <a:p>
            <a:pPr marL="0" indent="0">
              <a:lnSpc>
                <a:spcPct val="100000"/>
              </a:lnSpc>
              <a:spcBef>
                <a:spcPts val="600"/>
              </a:spcBef>
              <a:spcAft>
                <a:spcPts val="600"/>
              </a:spcAft>
              <a:buNone/>
            </a:pPr>
            <a:r>
              <a:rPr lang="el-GR" sz="1600" b="0" dirty="0">
                <a:solidFill>
                  <a:schemeClr val="accent1"/>
                </a:solidFill>
                <a:ea typeface="+mn-lt"/>
                <a:cs typeface="+mn-lt"/>
              </a:rPr>
              <a:t>Εξηγήστε εν συντομία το ζήτημα που θα μπορούσε να επηρεάσει τις λειτουργίες της εταιρείας ή την ικανοποίηση των πελατών.</a:t>
            </a:r>
          </a:p>
          <a:p>
            <a:pPr marL="0" indent="0">
              <a:lnSpc>
                <a:spcPct val="100000"/>
              </a:lnSpc>
              <a:spcBef>
                <a:spcPts val="600"/>
              </a:spcBef>
              <a:spcAft>
                <a:spcPts val="600"/>
              </a:spcAft>
              <a:buNone/>
            </a:pPr>
            <a:r>
              <a:rPr lang="el-GR" sz="1600" b="0" dirty="0">
                <a:solidFill>
                  <a:schemeClr val="accent1"/>
                </a:solidFill>
                <a:ea typeface="+mn-lt"/>
                <a:cs typeface="+mn-lt"/>
              </a:rPr>
              <a:t>Πώς θα εφαρμόζατε τις αρχές της διοίκησης ποιότητας για την επίλυση του προβλήματος;</a:t>
            </a:r>
          </a:p>
          <a:p>
            <a:pPr marL="0" indent="0">
              <a:lnSpc>
                <a:spcPct val="100000"/>
              </a:lnSpc>
              <a:spcBef>
                <a:spcPts val="600"/>
              </a:spcBef>
              <a:spcAft>
                <a:spcPts val="600"/>
              </a:spcAft>
              <a:buNone/>
            </a:pPr>
            <a:r>
              <a:rPr lang="el-GR" sz="1600" b="0" dirty="0">
                <a:solidFill>
                  <a:schemeClr val="accent1"/>
                </a:solidFill>
                <a:ea typeface="+mn-lt"/>
                <a:cs typeface="+mn-lt"/>
              </a:rPr>
              <a:t>Καθορίστε τις ενέργειες στις οποίες θα προβείτε στις ακόλουθες φάσεις:</a:t>
            </a:r>
            <a:endParaRPr lang="en-GB" sz="1600" b="0" dirty="0">
              <a:solidFill>
                <a:schemeClr val="accent1"/>
              </a:solidFill>
            </a:endParaRPr>
          </a:p>
          <a:p>
            <a:pPr marL="1428750" lvl="2" indent="0">
              <a:lnSpc>
                <a:spcPct val="100000"/>
              </a:lnSpc>
              <a:spcBef>
                <a:spcPts val="600"/>
              </a:spcBef>
              <a:spcAft>
                <a:spcPts val="600"/>
              </a:spcAft>
              <a:buFont typeface="Arial"/>
              <a:buChar char="•"/>
            </a:pPr>
            <a:r>
              <a:rPr lang="el-GR" sz="1600" b="1" dirty="0">
                <a:solidFill>
                  <a:schemeClr val="accent1"/>
                </a:solidFill>
                <a:ea typeface="+mn-lt"/>
                <a:cs typeface="+mn-lt"/>
              </a:rPr>
              <a:t>Σχεδιασμός: </a:t>
            </a:r>
            <a:r>
              <a:rPr lang="el-GR" sz="1600" dirty="0">
                <a:solidFill>
                  <a:schemeClr val="accent1"/>
                </a:solidFill>
                <a:ea typeface="+mn-lt"/>
                <a:cs typeface="+mn-lt"/>
              </a:rPr>
              <a:t>Τι μέτρα θα λάβετε για την προληπτική αντιμετώπιση του προβλήματος;</a:t>
            </a:r>
          </a:p>
          <a:p>
            <a:pPr marL="1428750" lvl="2" indent="0">
              <a:lnSpc>
                <a:spcPct val="100000"/>
              </a:lnSpc>
              <a:spcBef>
                <a:spcPts val="600"/>
              </a:spcBef>
              <a:spcAft>
                <a:spcPts val="600"/>
              </a:spcAft>
              <a:buFont typeface="Arial"/>
              <a:buChar char="•"/>
            </a:pPr>
            <a:r>
              <a:rPr lang="el-GR" sz="1600" b="1" dirty="0">
                <a:solidFill>
                  <a:schemeClr val="accent1"/>
                </a:solidFill>
                <a:ea typeface="+mn-lt"/>
                <a:cs typeface="+mn-lt"/>
              </a:rPr>
              <a:t>Έλεγχος: </a:t>
            </a:r>
            <a:r>
              <a:rPr lang="el-GR" sz="1600" dirty="0">
                <a:solidFill>
                  <a:schemeClr val="accent1"/>
                </a:solidFill>
                <a:ea typeface="+mn-lt"/>
                <a:cs typeface="+mn-lt"/>
              </a:rPr>
              <a:t>Πώς θα παρακολουθούσατε και θα διασφαλίζατε ότι το πρόβλημα αντιμετωπίζεται αποτελεσματικά;</a:t>
            </a:r>
          </a:p>
          <a:p>
            <a:pPr marL="1428750" lvl="2" indent="0">
              <a:lnSpc>
                <a:spcPct val="100000"/>
              </a:lnSpc>
              <a:spcBef>
                <a:spcPts val="600"/>
              </a:spcBef>
              <a:spcAft>
                <a:spcPts val="600"/>
              </a:spcAft>
              <a:buFont typeface="Arial"/>
              <a:buChar char="•"/>
            </a:pPr>
            <a:r>
              <a:rPr lang="el-GR" sz="1600" b="1" dirty="0">
                <a:solidFill>
                  <a:schemeClr val="accent1"/>
                </a:solidFill>
                <a:ea typeface="+mn-lt"/>
                <a:cs typeface="+mn-lt"/>
              </a:rPr>
              <a:t>Διασφάλιση: </a:t>
            </a:r>
            <a:r>
              <a:rPr lang="el-GR" sz="1600" dirty="0">
                <a:solidFill>
                  <a:schemeClr val="accent1"/>
                </a:solidFill>
                <a:ea typeface="+mn-lt"/>
                <a:cs typeface="+mn-lt"/>
              </a:rPr>
              <a:t>Ποιες ενέργειες θα λαμβάνατε για να αποτρέψετε την επανάληψη του προβλήματος;</a:t>
            </a:r>
          </a:p>
          <a:p>
            <a:pPr marL="1428750" lvl="2" indent="0">
              <a:lnSpc>
                <a:spcPct val="100000"/>
              </a:lnSpc>
              <a:spcBef>
                <a:spcPts val="600"/>
              </a:spcBef>
              <a:spcAft>
                <a:spcPts val="600"/>
              </a:spcAft>
              <a:buFont typeface="Arial"/>
              <a:buChar char="•"/>
            </a:pPr>
            <a:r>
              <a:rPr lang="el-GR" sz="1600" b="1" dirty="0">
                <a:solidFill>
                  <a:schemeClr val="accent1"/>
                </a:solidFill>
                <a:ea typeface="+mn-lt"/>
                <a:cs typeface="+mn-lt"/>
              </a:rPr>
              <a:t>Συνεχής βελτίωση: </a:t>
            </a:r>
            <a:r>
              <a:rPr lang="el-GR" sz="1600" dirty="0">
                <a:solidFill>
                  <a:schemeClr val="accent1"/>
                </a:solidFill>
                <a:ea typeface="+mn-lt"/>
                <a:cs typeface="+mn-lt"/>
              </a:rPr>
              <a:t>Πώς θα διασφαλίζατε ότι το ζήτημα βελτιώνεται συνεχώς και ότι αποφεύγονται μελλοντικά περιστατικά;</a:t>
            </a:r>
            <a:endParaRPr lang="it-IT" sz="1800" dirty="0">
              <a:solidFill>
                <a:schemeClr val="accent1"/>
              </a:solidFill>
            </a:endParaRPr>
          </a:p>
          <a:p>
            <a:pPr marL="0" indent="0">
              <a:buNone/>
            </a:pPr>
            <a:endParaRPr lang="it-IT" sz="2000" b="0" dirty="0">
              <a:solidFill>
                <a:schemeClr val="accent1"/>
              </a:solidFill>
            </a:endParaRPr>
          </a:p>
          <a:p>
            <a:pPr marL="0" indent="0">
              <a:buNone/>
            </a:pPr>
            <a:endParaRPr lang="it-IT" dirty="0"/>
          </a:p>
          <a:p>
            <a:pPr marL="0" indent="0">
              <a:buNone/>
            </a:pPr>
            <a:endParaRPr lang="it-IT" dirty="0"/>
          </a:p>
        </p:txBody>
      </p:sp>
    </p:spTree>
    <p:extLst>
      <p:ext uri="{BB962C8B-B14F-4D97-AF65-F5344CB8AC3E}">
        <p14:creationId xmlns:p14="http://schemas.microsoft.com/office/powerpoint/2010/main" val="41223327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1">
            <a:extLst>
              <a:ext uri="{FF2B5EF4-FFF2-40B4-BE49-F238E27FC236}">
                <a16:creationId xmlns:a16="http://schemas.microsoft.com/office/drawing/2014/main" id="{DCABA9E2-8F18-B901-19F7-26ED07C5CBDE}"/>
              </a:ext>
            </a:extLst>
          </p:cNvPr>
          <p:cNvSpPr txBox="1">
            <a:spLocks/>
          </p:cNvSpPr>
          <p:nvPr/>
        </p:nvSpPr>
        <p:spPr>
          <a:xfrm>
            <a:off x="186919" y="270541"/>
            <a:ext cx="11814907" cy="124089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000" kern="1200">
                <a:solidFill>
                  <a:schemeClr val="bg2"/>
                </a:solidFill>
                <a:latin typeface="+mj-lt"/>
                <a:ea typeface="+mj-ea"/>
                <a:cs typeface="+mj-cs"/>
              </a:defRPr>
            </a:lvl1pPr>
          </a:lstStyle>
          <a:p>
            <a:r>
              <a:rPr lang="el-GR" sz="3400" dirty="0">
                <a:latin typeface="+mn-lt"/>
              </a:rPr>
              <a:t>Τμήμα 3°: Δημιουργία συνηθειών για παραγωγικότητα &amp; αποδοτικότητα </a:t>
            </a:r>
            <a:endParaRPr lang="it-IT" sz="3400" dirty="0">
              <a:latin typeface="+mn-lt"/>
            </a:endParaRPr>
          </a:p>
        </p:txBody>
      </p:sp>
      <p:sp>
        <p:nvSpPr>
          <p:cNvPr id="7" name="CasellaDiTesto 6">
            <a:extLst>
              <a:ext uri="{FF2B5EF4-FFF2-40B4-BE49-F238E27FC236}">
                <a16:creationId xmlns:a16="http://schemas.microsoft.com/office/drawing/2014/main" id="{CA78A96B-D1D6-579D-F128-777F793F665A}"/>
              </a:ext>
            </a:extLst>
          </p:cNvPr>
          <p:cNvSpPr txBox="1"/>
          <p:nvPr/>
        </p:nvSpPr>
        <p:spPr>
          <a:xfrm>
            <a:off x="184541" y="1798497"/>
            <a:ext cx="6816760" cy="5016758"/>
          </a:xfrm>
          <a:prstGeom prst="rect">
            <a:avLst/>
          </a:prstGeom>
          <a:noFill/>
        </p:spPr>
        <p:txBody>
          <a:bodyPr wrap="square" lIns="91440" tIns="45720" rIns="91440" bIns="45720" rtlCol="0" anchor="t">
            <a:spAutoFit/>
          </a:bodyPr>
          <a:lstStyle/>
          <a:p>
            <a:pPr algn="just"/>
            <a:r>
              <a:rPr lang="el-GR" sz="1600" b="1" dirty="0">
                <a:solidFill>
                  <a:schemeClr val="bg1"/>
                </a:solidFill>
              </a:rPr>
              <a:t>ΟΡΙΣΜΟΣ ΤΗΣ ΔΙΑΧΕΙΡΙΣΗΣ ΤΟΥ ΧΡΟΝΟΥ </a:t>
            </a:r>
            <a:endParaRPr lang="en-GB" sz="1600" dirty="0">
              <a:solidFill>
                <a:schemeClr val="bg1"/>
              </a:solidFill>
            </a:endParaRPr>
          </a:p>
          <a:p>
            <a:pPr algn="just">
              <a:lnSpc>
                <a:spcPct val="150000"/>
              </a:lnSpc>
            </a:pPr>
            <a:r>
              <a:rPr lang="el-GR" sz="1600" dirty="0">
                <a:solidFill>
                  <a:schemeClr val="accent1"/>
                </a:solidFill>
              </a:rPr>
              <a:t>Η διαχείριση του χρόνου είναι η διαδικασία σχεδιασμού και ελέγχου του χρόνου που πρέπει να αφιερώνεται σε συγκεκριμένες δραστηριότητες για την αύξηση της αποδοτικότητας και της παραγωγικότητας. Η έννοια αυτή περιλαμβάνει μια ποικιλία τεχνικών, στρατηγικών και εργαλείων που βοηθούν τα άτομα να χρησιμοποιούν το χρόνο αποτελεσματικότερα για την επίτευξη προσωπικών και επαγγελματικών στόχων. Η διαχείριση του χρόνου στην εργασία είναι απαραίτητη για τη </a:t>
            </a:r>
            <a:r>
              <a:rPr lang="el-GR" sz="1600" b="1" dirty="0">
                <a:solidFill>
                  <a:schemeClr val="accent1"/>
                </a:solidFill>
              </a:rPr>
              <a:t>βελτίωση της παραγωγικότητας, τη μείωση του άγχους και την αποτελεσματική επίτευξη των στόχων.</a:t>
            </a:r>
            <a:r>
              <a:rPr lang="el-GR" sz="1600" dirty="0">
                <a:solidFill>
                  <a:schemeClr val="accent1"/>
                </a:solidFill>
              </a:rPr>
              <a:t> Η καλή διαχείριση του χρόνου σας σημαίνει να σχεδιάζετε, να οργανώνετε και να ιεραρχείτε αποτελεσματικά τις καθημερινές εργασίες. </a:t>
            </a:r>
            <a:endParaRPr lang="en-GB" sz="1600" dirty="0">
              <a:solidFill>
                <a:schemeClr val="accent1"/>
              </a:solidFill>
            </a:endParaRPr>
          </a:p>
          <a:p>
            <a:pPr algn="just">
              <a:lnSpc>
                <a:spcPct val="150000"/>
              </a:lnSpc>
            </a:pPr>
            <a:endParaRPr lang="en-US" sz="1600" dirty="0">
              <a:solidFill>
                <a:schemeClr val="accent1"/>
              </a:solidFill>
            </a:endParaRPr>
          </a:p>
          <a:p>
            <a:endParaRPr lang="it-IT" sz="1600" dirty="0">
              <a:solidFill>
                <a:schemeClr val="accent1"/>
              </a:solidFill>
            </a:endParaRPr>
          </a:p>
        </p:txBody>
      </p:sp>
      <p:sp>
        <p:nvSpPr>
          <p:cNvPr id="8" name="CasellaDiTesto 7">
            <a:extLst>
              <a:ext uri="{FF2B5EF4-FFF2-40B4-BE49-F238E27FC236}">
                <a16:creationId xmlns:a16="http://schemas.microsoft.com/office/drawing/2014/main" id="{A6150D7C-008B-FEE4-CCCA-11CF186EE808}"/>
              </a:ext>
            </a:extLst>
          </p:cNvPr>
          <p:cNvSpPr txBox="1"/>
          <p:nvPr/>
        </p:nvSpPr>
        <p:spPr>
          <a:xfrm>
            <a:off x="7099409" y="1279541"/>
            <a:ext cx="5092591"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rtl="0"/>
            <a:r>
              <a:rPr lang="el-GR" sz="1600" baseline="0" dirty="0">
                <a:solidFill>
                  <a:srgbClr val="1D1D1B"/>
                </a:solidFill>
                <a:latin typeface="Raleway"/>
                <a:ea typeface="Segoe UI"/>
                <a:cs typeface="Segoe UI"/>
              </a:rPr>
              <a:t>Ακολουθούν ορισμένες </a:t>
            </a:r>
            <a:r>
              <a:rPr lang="el-GR" sz="1600" b="1" baseline="0" dirty="0">
                <a:solidFill>
                  <a:srgbClr val="1D1D1B"/>
                </a:solidFill>
                <a:latin typeface="Raleway"/>
                <a:ea typeface="Segoe UI"/>
                <a:cs typeface="Segoe UI"/>
              </a:rPr>
              <a:t>πρακτικές και χρήσιμες στρατηγικές.</a:t>
            </a:r>
            <a:r>
              <a:rPr lang="en-GB" sz="1600" baseline="0" dirty="0">
                <a:solidFill>
                  <a:srgbClr val="1D1D1B"/>
                </a:solidFill>
                <a:latin typeface="Raleway"/>
                <a:ea typeface="Segoe UI"/>
                <a:cs typeface="Segoe UI"/>
              </a:rPr>
              <a:t>:</a:t>
            </a:r>
            <a:r>
              <a:rPr lang="en-GB" sz="1600" dirty="0">
                <a:solidFill>
                  <a:srgbClr val="DACDAC"/>
                </a:solidFill>
                <a:latin typeface="Raleway"/>
                <a:ea typeface="Segoe UI"/>
                <a:cs typeface="Segoe UI"/>
              </a:rPr>
              <a:t>​</a:t>
            </a:r>
          </a:p>
          <a:p>
            <a:pPr marL="285750" lvl="0" indent="-285750" algn="just" rtl="0">
              <a:buFont typeface="Arial,Sans-Serif"/>
              <a:buChar char="•"/>
            </a:pPr>
            <a:r>
              <a:rPr lang="el-GR" sz="1600" baseline="0" dirty="0">
                <a:solidFill>
                  <a:srgbClr val="1D1D1B"/>
                </a:solidFill>
                <a:latin typeface="Raleway"/>
                <a:ea typeface="Arial"/>
                <a:cs typeface="Arial"/>
              </a:rPr>
              <a:t>Ιεράρχηση εργασιών</a:t>
            </a:r>
          </a:p>
          <a:p>
            <a:pPr marL="285750" lvl="0" indent="-285750" algn="just" rtl="0">
              <a:buFont typeface="Arial,Sans-Serif"/>
              <a:buChar char="•"/>
            </a:pPr>
            <a:r>
              <a:rPr lang="el-GR" sz="1600" baseline="0" dirty="0">
                <a:solidFill>
                  <a:srgbClr val="1D1D1B"/>
                </a:solidFill>
                <a:latin typeface="Raleway"/>
                <a:ea typeface="Arial"/>
                <a:cs typeface="Arial"/>
              </a:rPr>
              <a:t>Σχέδιο και οργάνωση</a:t>
            </a:r>
          </a:p>
          <a:p>
            <a:pPr marL="285750" lvl="0" indent="-285750" algn="just" rtl="0">
              <a:buFont typeface="Arial,Sans-Serif"/>
              <a:buChar char="•"/>
            </a:pPr>
            <a:r>
              <a:rPr lang="el-GR" sz="1600" baseline="0" dirty="0">
                <a:solidFill>
                  <a:srgbClr val="1D1D1B"/>
                </a:solidFill>
                <a:latin typeface="Raleway"/>
                <a:ea typeface="Arial"/>
                <a:cs typeface="Arial"/>
              </a:rPr>
              <a:t>Διαχείριση διακοπών</a:t>
            </a:r>
          </a:p>
        </p:txBody>
      </p:sp>
      <p:pic>
        <p:nvPicPr>
          <p:cNvPr id="10" name="Elementi multimediali online 4" title="How to Manage Your Time Better (TIME MANAGEMENT TIPS FOR WORKING PROFESSIONALS)">
            <a:hlinkClick r:id="" action="ppaction://media"/>
            <a:extLst>
              <a:ext uri="{FF2B5EF4-FFF2-40B4-BE49-F238E27FC236}">
                <a16:creationId xmlns:a16="http://schemas.microsoft.com/office/drawing/2014/main" id="{DAA849DB-F3A4-B69F-BB4A-C2423E198A1B}"/>
              </a:ext>
            </a:extLst>
          </p:cNvPr>
          <p:cNvPicPr>
            <a:picLocks noRot="1" noChangeAspect="1"/>
          </p:cNvPicPr>
          <p:nvPr>
            <a:videoFile r:link="rId1"/>
          </p:nvPr>
        </p:nvPicPr>
        <p:blipFill>
          <a:blip r:embed="rId3"/>
          <a:stretch>
            <a:fillRect/>
          </a:stretch>
        </p:blipFill>
        <p:spPr>
          <a:xfrm>
            <a:off x="7763618" y="4002618"/>
            <a:ext cx="4181814" cy="2360877"/>
          </a:xfrm>
          <a:prstGeom prst="rect">
            <a:avLst/>
          </a:prstGeom>
        </p:spPr>
      </p:pic>
      <p:sp>
        <p:nvSpPr>
          <p:cNvPr id="12" name="Rettangolo con angoli arrotondati 11">
            <a:extLst>
              <a:ext uri="{FF2B5EF4-FFF2-40B4-BE49-F238E27FC236}">
                <a16:creationId xmlns:a16="http://schemas.microsoft.com/office/drawing/2014/main" id="{6B2455B2-9424-5092-9CE2-C573D2DD0C41}"/>
              </a:ext>
            </a:extLst>
          </p:cNvPr>
          <p:cNvSpPr/>
          <p:nvPr/>
        </p:nvSpPr>
        <p:spPr>
          <a:xfrm>
            <a:off x="7936173" y="2631809"/>
            <a:ext cx="4065653" cy="961267"/>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l-GR" sz="1200" dirty="0">
                <a:solidFill>
                  <a:schemeClr val="accent1"/>
                </a:solidFill>
              </a:rPr>
              <a:t>Αυτό το βίντεο θα σας δώσει μερικές συμβουλές για το πώς να διαχειρίζεστε καλύτερα το χρόνο σας. Παρακολουθήστε το για να κατανοήσετε καλύτερα την προσέγγιση που πρέπει να χρησιμοποιήσετε</a:t>
            </a:r>
            <a:endParaRPr lang="en-GB" sz="1200" dirty="0">
              <a:solidFill>
                <a:schemeClr val="accent1"/>
              </a:solidFill>
            </a:endParaRPr>
          </a:p>
        </p:txBody>
      </p:sp>
      <p:sp>
        <p:nvSpPr>
          <p:cNvPr id="13" name="CasellaDiTesto 12">
            <a:extLst>
              <a:ext uri="{FF2B5EF4-FFF2-40B4-BE49-F238E27FC236}">
                <a16:creationId xmlns:a16="http://schemas.microsoft.com/office/drawing/2014/main" id="{23B38ADD-5A5B-8396-DDE9-B3660F560ABB}"/>
              </a:ext>
            </a:extLst>
          </p:cNvPr>
          <p:cNvSpPr txBox="1"/>
          <p:nvPr/>
        </p:nvSpPr>
        <p:spPr>
          <a:xfrm>
            <a:off x="8014305" y="6357257"/>
            <a:ext cx="3698723"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solidFill>
                  <a:srgbClr val="1D1D1B"/>
                </a:solidFill>
              </a:rPr>
              <a:t>Πηγή </a:t>
            </a:r>
            <a:r>
              <a:rPr lang="en-GB" sz="1000" dirty="0">
                <a:solidFill>
                  <a:srgbClr val="1D1D1B"/>
                </a:solidFill>
              </a:rPr>
              <a:t>: How to Manage Your Time Better by  Adriana Girdler </a:t>
            </a:r>
          </a:p>
        </p:txBody>
      </p:sp>
      <p:sp>
        <p:nvSpPr>
          <p:cNvPr id="3" name="Freccia in giù 2">
            <a:extLst>
              <a:ext uri="{FF2B5EF4-FFF2-40B4-BE49-F238E27FC236}">
                <a16:creationId xmlns:a16="http://schemas.microsoft.com/office/drawing/2014/main" id="{FC2B433E-A29D-2A4E-BA7B-540B855AB5F6}"/>
              </a:ext>
            </a:extLst>
          </p:cNvPr>
          <p:cNvSpPr/>
          <p:nvPr/>
        </p:nvSpPr>
        <p:spPr>
          <a:xfrm>
            <a:off x="9697786" y="3647952"/>
            <a:ext cx="317241" cy="325836"/>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3879384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0"/>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0"/>
                                        </p:tgtEl>
                                      </p:cBhvr>
                                    </p:cmd>
                                  </p:childTnLst>
                                </p:cTn>
                              </p:par>
                            </p:childTnLst>
                          </p:cTn>
                        </p:par>
                      </p:childTnLst>
                    </p:cTn>
                  </p:par>
                </p:childTnLst>
              </p:cTn>
              <p:nextCondLst>
                <p:cond evt="onClick" delay="0">
                  <p:tgtEl>
                    <p:spTgt spid="10"/>
                  </p:tgtEl>
                </p:cond>
              </p:nextCondLst>
            </p:seq>
            <p:video>
              <p:cMediaNode vol="80000">
                <p:cTn id="12" fill="hold" display="0">
                  <p:stCondLst>
                    <p:cond delay="indefinite"/>
                  </p:stCondLst>
                </p:cTn>
                <p:tgtEl>
                  <p:spTgt spid="10"/>
                </p:tgtEl>
              </p:cMediaNode>
            </p:vide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B3F4620-34BC-28BB-3943-CBF4C61E06A7}"/>
              </a:ext>
            </a:extLst>
          </p:cNvPr>
          <p:cNvSpPr>
            <a:spLocks noGrp="1"/>
          </p:cNvSpPr>
          <p:nvPr>
            <p:ph type="title"/>
          </p:nvPr>
        </p:nvSpPr>
        <p:spPr>
          <a:xfrm>
            <a:off x="281818" y="242312"/>
            <a:ext cx="12355631" cy="708706"/>
          </a:xfrm>
        </p:spPr>
        <p:txBody>
          <a:bodyPr>
            <a:normAutofit/>
          </a:bodyPr>
          <a:lstStyle/>
          <a:p>
            <a:r>
              <a:rPr lang="el-GR" sz="3400" dirty="0">
                <a:latin typeface="+mn-lt"/>
              </a:rPr>
              <a:t>Η σημασία της διαχείρισης του χρόνου για τους επιχειρηματίες</a:t>
            </a:r>
            <a:endParaRPr lang="en-GB" sz="3400" dirty="0">
              <a:latin typeface="+mn-lt"/>
            </a:endParaRPr>
          </a:p>
        </p:txBody>
      </p:sp>
      <p:sp>
        <p:nvSpPr>
          <p:cNvPr id="4" name="CasellaDiTesto 3">
            <a:extLst>
              <a:ext uri="{FF2B5EF4-FFF2-40B4-BE49-F238E27FC236}">
                <a16:creationId xmlns:a16="http://schemas.microsoft.com/office/drawing/2014/main" id="{99759B9C-C0F9-FA51-D58E-B303C618A7B5}"/>
              </a:ext>
            </a:extLst>
          </p:cNvPr>
          <p:cNvSpPr txBox="1"/>
          <p:nvPr/>
        </p:nvSpPr>
        <p:spPr>
          <a:xfrm>
            <a:off x="947057" y="1251340"/>
            <a:ext cx="10299441" cy="1895775"/>
          </a:xfrm>
          <a:prstGeom prst="rect">
            <a:avLst/>
          </a:prstGeom>
          <a:noFill/>
        </p:spPr>
        <p:txBody>
          <a:bodyPr wrap="square" lIns="91440" tIns="45720" rIns="91440" bIns="45720" rtlCol="0" anchor="t">
            <a:spAutoFit/>
          </a:bodyPr>
          <a:lstStyle/>
          <a:p>
            <a:pPr>
              <a:lnSpc>
                <a:spcPct val="150000"/>
              </a:lnSpc>
            </a:pPr>
            <a:r>
              <a:rPr lang="el-GR" sz="1600" dirty="0">
                <a:solidFill>
                  <a:schemeClr val="accent1"/>
                </a:solidFill>
              </a:rPr>
              <a:t>Ο ενθουσιασμός της έναρξης μιας νέας επιχείρησης και οι πολυάριθμες ευκαιρίες που παρουσιάζει μπορεί να είναι συγκλονιστικός για έναν επιχειρηματία. Ωστόσο, ο χρόνος μπορεί να ξεφύγει γρήγορα και είναι σημαντικό να τον διαχειριστείτε. Εξυπηρετεί την παραγωγικότητα, τη μείωση του άγχους και την επίτευξη καλύτερης ισορροπίας μεταξύ εργασίας και προσωπικής ζωής με την ιεράρχηση και την οργάνωση του χρόνου σας. </a:t>
            </a:r>
            <a:r>
              <a:rPr lang="el-GR" sz="1600" b="1" dirty="0">
                <a:solidFill>
                  <a:schemeClr val="accent1"/>
                </a:solidFill>
              </a:rPr>
              <a:t>Η διαχείριση του χρόνου είναι ζωτικής σημασίας για τους επιχειρηματίες.</a:t>
            </a:r>
            <a:endParaRPr lang="it-IT" sz="1600" b="1" dirty="0">
              <a:solidFill>
                <a:schemeClr val="accent1"/>
              </a:solidFill>
            </a:endParaRPr>
          </a:p>
        </p:txBody>
      </p:sp>
      <p:pic>
        <p:nvPicPr>
          <p:cNvPr id="5" name="Elementi multimediali online 4" title="Time Management: Making Employees More Productive">
            <a:hlinkClick r:id="" action="ppaction://media"/>
            <a:extLst>
              <a:ext uri="{FF2B5EF4-FFF2-40B4-BE49-F238E27FC236}">
                <a16:creationId xmlns:a16="http://schemas.microsoft.com/office/drawing/2014/main" id="{54090069-B33A-391B-B38E-F22403D34CD7}"/>
              </a:ext>
            </a:extLst>
          </p:cNvPr>
          <p:cNvPicPr>
            <a:picLocks noRot="1" noChangeAspect="1"/>
          </p:cNvPicPr>
          <p:nvPr>
            <a:videoFile r:link="rId1"/>
          </p:nvPr>
        </p:nvPicPr>
        <p:blipFill>
          <a:blip r:embed="rId3"/>
          <a:stretch>
            <a:fillRect/>
          </a:stretch>
        </p:blipFill>
        <p:spPr>
          <a:xfrm>
            <a:off x="3053877" y="3147526"/>
            <a:ext cx="5154330" cy="2909920"/>
          </a:xfrm>
          <a:prstGeom prst="rect">
            <a:avLst/>
          </a:prstGeom>
        </p:spPr>
      </p:pic>
      <p:sp>
        <p:nvSpPr>
          <p:cNvPr id="3" name="Rettangolo con angoli arrotondati 2">
            <a:extLst>
              <a:ext uri="{FF2B5EF4-FFF2-40B4-BE49-F238E27FC236}">
                <a16:creationId xmlns:a16="http://schemas.microsoft.com/office/drawing/2014/main" id="{50A0CAC8-F2E7-EDA6-86D0-0296BECAA19B}"/>
              </a:ext>
            </a:extLst>
          </p:cNvPr>
          <p:cNvSpPr/>
          <p:nvPr/>
        </p:nvSpPr>
        <p:spPr>
          <a:xfrm>
            <a:off x="8943340" y="4403635"/>
            <a:ext cx="3093150" cy="789338"/>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GR" sz="1200" dirty="0">
                <a:solidFill>
                  <a:schemeClr val="accent1"/>
                </a:solidFill>
              </a:rPr>
              <a:t>Παρακολουθήστε αυτό το βίντεο για να κατανοήσετε καλύτερα τη σημασία της σωστής διαχείρισης του χρόνου σας στην επιχείρηση.</a:t>
            </a:r>
            <a:endParaRPr lang="it-IT" sz="1200" dirty="0">
              <a:solidFill>
                <a:schemeClr val="accent1"/>
              </a:solidFill>
            </a:endParaRPr>
          </a:p>
        </p:txBody>
      </p:sp>
      <p:sp>
        <p:nvSpPr>
          <p:cNvPr id="7" name="Freccia in giù 6">
            <a:extLst>
              <a:ext uri="{FF2B5EF4-FFF2-40B4-BE49-F238E27FC236}">
                <a16:creationId xmlns:a16="http://schemas.microsoft.com/office/drawing/2014/main" id="{5EA69279-217C-DCE0-0A48-B869D1846522}"/>
              </a:ext>
            </a:extLst>
          </p:cNvPr>
          <p:cNvSpPr/>
          <p:nvPr/>
        </p:nvSpPr>
        <p:spPr>
          <a:xfrm rot="5400000">
            <a:off x="8388950" y="4596125"/>
            <a:ext cx="317241" cy="325836"/>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it-IT"/>
          </a:p>
        </p:txBody>
      </p:sp>
      <p:sp>
        <p:nvSpPr>
          <p:cNvPr id="8" name="CasellaDiTesto 7">
            <a:extLst>
              <a:ext uri="{FF2B5EF4-FFF2-40B4-BE49-F238E27FC236}">
                <a16:creationId xmlns:a16="http://schemas.microsoft.com/office/drawing/2014/main" id="{E3EED00D-BA8F-43EA-C6CF-8253DB722B14}"/>
              </a:ext>
            </a:extLst>
          </p:cNvPr>
          <p:cNvSpPr txBox="1"/>
          <p:nvPr/>
        </p:nvSpPr>
        <p:spPr>
          <a:xfrm>
            <a:off x="5050971" y="6066971"/>
            <a:ext cx="3335866"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dirty="0">
                <a:solidFill>
                  <a:srgbClr val="1D1D1B"/>
                </a:solidFill>
              </a:rPr>
              <a:t>Source: Time Management: Making Employees More Productive by  Management Consulted </a:t>
            </a:r>
            <a:endParaRPr lang="it-IT" sz="1000" dirty="0"/>
          </a:p>
        </p:txBody>
      </p:sp>
    </p:spTree>
    <p:extLst>
      <p:ext uri="{BB962C8B-B14F-4D97-AF65-F5344CB8AC3E}">
        <p14:creationId xmlns:p14="http://schemas.microsoft.com/office/powerpoint/2010/main" val="2973963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a:extLst>
              <a:ext uri="{FF2B5EF4-FFF2-40B4-BE49-F238E27FC236}">
                <a16:creationId xmlns:a16="http://schemas.microsoft.com/office/drawing/2014/main" id="{4A3F5A39-C2C0-A500-5C95-C5112EE9BE4F}"/>
              </a:ext>
            </a:extLst>
          </p:cNvPr>
          <p:cNvPicPr>
            <a:picLocks noChangeAspect="1"/>
          </p:cNvPicPr>
          <p:nvPr/>
        </p:nvPicPr>
        <p:blipFill>
          <a:blip r:embed="rId2"/>
          <a:stretch>
            <a:fillRect/>
          </a:stretch>
        </p:blipFill>
        <p:spPr>
          <a:xfrm>
            <a:off x="9743004" y="1713741"/>
            <a:ext cx="1947881" cy="194788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2" name="CasellaDiTesto 1">
            <a:extLst>
              <a:ext uri="{FF2B5EF4-FFF2-40B4-BE49-F238E27FC236}">
                <a16:creationId xmlns:a16="http://schemas.microsoft.com/office/drawing/2014/main" id="{D283B45D-2256-5946-5C8E-077C7FE8B118}"/>
              </a:ext>
            </a:extLst>
          </p:cNvPr>
          <p:cNvSpPr txBox="1"/>
          <p:nvPr/>
        </p:nvSpPr>
        <p:spPr>
          <a:xfrm>
            <a:off x="514262" y="1504302"/>
            <a:ext cx="8612846" cy="5293757"/>
          </a:xfrm>
          <a:prstGeom prst="rect">
            <a:avLst/>
          </a:prstGeom>
          <a:noFill/>
        </p:spPr>
        <p:txBody>
          <a:bodyPr wrap="square" lIns="91440" tIns="45720" rIns="91440" bIns="45720" rtlCol="0" anchor="t">
            <a:spAutoFit/>
          </a:bodyPr>
          <a:lstStyle/>
          <a:p>
            <a:pPr marL="285750" indent="-285750">
              <a:lnSpc>
                <a:spcPct val="200000"/>
              </a:lnSpc>
              <a:buFont typeface="Wingdings"/>
              <a:buChar char="v"/>
            </a:pPr>
            <a:r>
              <a:rPr lang="el-GR" sz="1600" b="1" dirty="0">
                <a:solidFill>
                  <a:schemeClr val="bg1"/>
                </a:solidFill>
              </a:rPr>
              <a:t>Κατανόηση της αξίας του χρόνου</a:t>
            </a:r>
            <a:r>
              <a:rPr lang="el-GR" sz="1600" dirty="0">
                <a:solidFill>
                  <a:schemeClr val="accent1"/>
                </a:solidFill>
              </a:rPr>
              <a:t>: Ο χρόνος είναι ένας περιορισμένος πόρος που δεν μπορεί να αντικατασταθεί. Κάθε λεπτό που ξοδεύεται σε εργασίες που δεν έχουν σημασία είναι μια χαμένη ευκαιρία να επικεντρωθείτε σε κάτι πιο σημαντικό. Ως επιχειρηματίας, ο χρόνος σας είναι ο πιο πολύτιμος πόρος σας και η συνετή χρήση του μπορεί να κάνει μεγάλη διαφορά στην επιτυχία και την ευτυχία σας.</a:t>
            </a:r>
          </a:p>
          <a:p>
            <a:pPr marL="285750" indent="-285750">
              <a:lnSpc>
                <a:spcPct val="200000"/>
              </a:lnSpc>
              <a:buFont typeface="Wingdings"/>
              <a:buChar char="v"/>
            </a:pPr>
            <a:r>
              <a:rPr lang="el-GR" sz="1600" b="1" dirty="0">
                <a:solidFill>
                  <a:schemeClr val="bg1"/>
                </a:solidFill>
              </a:rPr>
              <a:t>Θέτοντας στόχους και προθεσμίες</a:t>
            </a:r>
            <a:r>
              <a:rPr lang="el-GR" sz="1600" dirty="0">
                <a:solidFill>
                  <a:schemeClr val="accent1"/>
                </a:solidFill>
              </a:rPr>
              <a:t>: Αυτή η διαδικασία περιλαμβάνει τον προσδιορισμό των στόχων σας, τη διάσπασή τους σε μικρότερα καθήκοντα και την ανάθεση σε κάθε καθήκον ενός χρονοδιαγράμματος. Οι ξεκάθαροι στόχοι και οι προθεσμίες σας βοηθούν να παραμείνετε συγκεντρωμένοι και παρακινημένοι. Σας βοηθούν να παρακολουθείτε την πρόοδό σας και να κάνετε τις αλλαγές που απαιτούνται.</a:t>
            </a:r>
            <a:endParaRPr lang="en-GB" sz="1600" dirty="0">
              <a:solidFill>
                <a:schemeClr val="accent1"/>
              </a:solidFill>
            </a:endParaRPr>
          </a:p>
          <a:p>
            <a:endParaRPr lang="en-GB" dirty="0"/>
          </a:p>
        </p:txBody>
      </p:sp>
      <p:sp>
        <p:nvSpPr>
          <p:cNvPr id="4" name="CasellaDiTesto 3">
            <a:extLst>
              <a:ext uri="{FF2B5EF4-FFF2-40B4-BE49-F238E27FC236}">
                <a16:creationId xmlns:a16="http://schemas.microsoft.com/office/drawing/2014/main" id="{97C25663-FA9C-5806-5E1C-F5C9B08FD24A}"/>
              </a:ext>
            </a:extLst>
          </p:cNvPr>
          <p:cNvSpPr txBox="1"/>
          <p:nvPr/>
        </p:nvSpPr>
        <p:spPr>
          <a:xfrm>
            <a:off x="515991" y="386299"/>
            <a:ext cx="10555255" cy="615553"/>
          </a:xfrm>
          <a:prstGeom prst="rect">
            <a:avLst/>
          </a:prstGeom>
          <a:noFill/>
        </p:spPr>
        <p:txBody>
          <a:bodyPr wrap="square" lIns="91440" tIns="45720" rIns="91440" bIns="45720" anchor="t">
            <a:spAutoFit/>
          </a:bodyPr>
          <a:lstStyle/>
          <a:p>
            <a:r>
              <a:rPr lang="el-GR" sz="3400" dirty="0">
                <a:solidFill>
                  <a:srgbClr val="0E9094"/>
                </a:solidFill>
                <a:latin typeface="Raleway" pitchFamily="2" charset="0"/>
                <a:ea typeface="+mj-ea"/>
                <a:cs typeface="+mj-cs"/>
              </a:rPr>
              <a:t>Βέλτιστες πρακτικές για έναν επιχειρηματία </a:t>
            </a:r>
            <a:endParaRPr lang="en-GB" sz="3400" dirty="0">
              <a:latin typeface="Raleway" pitchFamily="2" charset="0"/>
            </a:endParaRPr>
          </a:p>
        </p:txBody>
      </p:sp>
      <p:sp>
        <p:nvSpPr>
          <p:cNvPr id="3" name="CasellaDiTesto 2">
            <a:extLst>
              <a:ext uri="{FF2B5EF4-FFF2-40B4-BE49-F238E27FC236}">
                <a16:creationId xmlns:a16="http://schemas.microsoft.com/office/drawing/2014/main" id="{4A259382-891E-BE43-4B9B-C90F07C7E270}"/>
              </a:ext>
            </a:extLst>
          </p:cNvPr>
          <p:cNvSpPr txBox="1"/>
          <p:nvPr/>
        </p:nvSpPr>
        <p:spPr>
          <a:xfrm>
            <a:off x="9743982" y="3892398"/>
            <a:ext cx="2149185"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solidFill>
                  <a:schemeClr val="accent1"/>
                </a:solidFill>
              </a:rPr>
              <a:t>Πηγή εικόνας:</a:t>
            </a:r>
            <a:r>
              <a:rPr lang="en-GB" sz="1000" dirty="0">
                <a:solidFill>
                  <a:schemeClr val="accent1"/>
                </a:solidFill>
              </a:rPr>
              <a:t> AI generated</a:t>
            </a:r>
          </a:p>
        </p:txBody>
      </p:sp>
    </p:spTree>
    <p:extLst>
      <p:ext uri="{BB962C8B-B14F-4D97-AF65-F5344CB8AC3E}">
        <p14:creationId xmlns:p14="http://schemas.microsoft.com/office/powerpoint/2010/main" val="29719771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0DDFEBE8-A499-F936-6376-1D4F450F9CD5}"/>
              </a:ext>
            </a:extLst>
          </p:cNvPr>
          <p:cNvSpPr txBox="1"/>
          <p:nvPr/>
        </p:nvSpPr>
        <p:spPr>
          <a:xfrm>
            <a:off x="102085" y="1339"/>
            <a:ext cx="11976184" cy="6147260"/>
          </a:xfrm>
          <a:prstGeom prst="rect">
            <a:avLst/>
          </a:prstGeom>
          <a:noFill/>
        </p:spPr>
        <p:txBody>
          <a:bodyPr wrap="square" lIns="91440" tIns="45720" rIns="91440" bIns="45720" rtlCol="0" anchor="t">
            <a:spAutoFit/>
          </a:bodyPr>
          <a:lstStyle/>
          <a:p>
            <a:pPr>
              <a:lnSpc>
                <a:spcPct val="200000"/>
              </a:lnSpc>
            </a:pPr>
            <a:r>
              <a:rPr lang="el-GR" sz="3400" dirty="0">
                <a:solidFill>
                  <a:srgbClr val="0E9094"/>
                </a:solidFill>
              </a:rPr>
              <a:t>Βέλτιστες πρακτικές για έναν επιχειρηματία </a:t>
            </a:r>
            <a:endParaRPr lang="en-GB" sz="1600" b="1" dirty="0">
              <a:solidFill>
                <a:schemeClr val="bg1"/>
              </a:solidFill>
            </a:endParaRPr>
          </a:p>
          <a:p>
            <a:pPr marL="342900" indent="-342900">
              <a:lnSpc>
                <a:spcPct val="200000"/>
              </a:lnSpc>
              <a:buFont typeface="Wingdings" panose="05000000000000000000" pitchFamily="2" charset="2"/>
              <a:buChar char="v"/>
            </a:pPr>
            <a:r>
              <a:rPr lang="el-GR" sz="1500" b="1" dirty="0">
                <a:solidFill>
                  <a:schemeClr val="bg1"/>
                </a:solidFill>
              </a:rPr>
              <a:t>Οργάνωση καθηκόντων και ανάθεση αρμοδιοτήτων</a:t>
            </a:r>
            <a:r>
              <a:rPr lang="el-GR" sz="1500" dirty="0">
                <a:solidFill>
                  <a:schemeClr val="accent1"/>
                </a:solidFill>
              </a:rPr>
              <a:t>: έτσι ώστε ο χρόνος και η ενέργειά σας να ξοδεύονται σε δραστηριότητες που θα έχουν το μεγαλύτερο αντίκτυπο στην επιχείρησή σας. Για το λόγο αυτό, πρέπει να αποφασίσετε ποιες εργασίες είναι πιο σημαντικές. </a:t>
            </a:r>
            <a:r>
              <a:rPr lang="el-GR" sz="1500" b="1" dirty="0">
                <a:solidFill>
                  <a:schemeClr val="accent1"/>
                </a:solidFill>
              </a:rPr>
              <a:t>Η ανάθεση καθηκόντων </a:t>
            </a:r>
            <a:r>
              <a:rPr lang="el-GR" sz="1500" dirty="0">
                <a:solidFill>
                  <a:schemeClr val="accent1"/>
                </a:solidFill>
              </a:rPr>
              <a:t>είναι σημαντική για τον καθορισμό προτεραιοτήτων. Μπορεί να είναι δελεαστικό να τα κάνετε όλα μόνοι σας, αλλά αυτό δεν λειτουργεί καλά ούτε διαρκεί πολύ. Αναθέτοντας καθήκοντα, μπορείτε να επικεντρωθείτε στις βασικές σας αρμοδιότητες. Αυτό σας βοηθά να εργάζεστε καλύτερα και δίνει στην ομάδα σας περισσότερη δύναμη, γεγονός που καθιστά τον οργανισμό ισχυρότερο. </a:t>
            </a:r>
          </a:p>
          <a:p>
            <a:pPr marL="342900" indent="-342900">
              <a:lnSpc>
                <a:spcPct val="200000"/>
              </a:lnSpc>
              <a:buFont typeface="Wingdings" panose="05000000000000000000" pitchFamily="2" charset="2"/>
              <a:buChar char="v"/>
            </a:pPr>
            <a:r>
              <a:rPr lang="el-GR" sz="1500" b="1" dirty="0">
                <a:solidFill>
                  <a:schemeClr val="bg1"/>
                </a:solidFill>
              </a:rPr>
              <a:t>Εξαλείφοντας τις σπατάλες χρόνου και τους περισπασμούς</a:t>
            </a:r>
            <a:r>
              <a:rPr lang="el-GR" sz="1500" dirty="0">
                <a:solidFill>
                  <a:schemeClr val="accent1"/>
                </a:solidFill>
              </a:rPr>
              <a:t>: Υπάρχουν πολλά πράγματα που μπορούν να σας αποσπάσουν την προσοχή από τη δουλειά σας, όπως τα μέσα κοινωνικής δικτύωσης, τα μηνύματα ηλεκτρονικού ταχυδρομείου, τα τηλεφωνήματα και τα πράγματα που φαίνονται επείγοντα αλλά δεν είναι πραγματικά σημαντικά. Εστιάζοντας σε αυτά που είναι σημαντικά, μπορείτε να είστε πιο παραγωγικοί. Κόβοντας τις χρονοτριβές και τους περισπασμούς, μπορείτε να επικεντρωθείτε σε εργασίες υψηλής προτεραιότητας, να τις ολοκληρώσετε πιο γρήγορα και να έχετε συνολικά καλύτερα αποτελέσματα. Να θυμάστε, κάθε στιγμή που ξοδεύεται σε δραστηριότητες που δεν είναι σημαντικές είναι μια χαμένη ευκαιρία να εστιάσετε σε αυτό που είναι ουσιαστικό.</a:t>
            </a:r>
            <a:endParaRPr lang="en-GB" sz="1500" dirty="0">
              <a:solidFill>
                <a:schemeClr val="accent1"/>
              </a:solidFill>
            </a:endParaRPr>
          </a:p>
        </p:txBody>
      </p:sp>
    </p:spTree>
    <p:extLst>
      <p:ext uri="{BB962C8B-B14F-4D97-AF65-F5344CB8AC3E}">
        <p14:creationId xmlns:p14="http://schemas.microsoft.com/office/powerpoint/2010/main" val="40960327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E954AB96-0983-5464-7920-65EF0FEF5765}"/>
              </a:ext>
            </a:extLst>
          </p:cNvPr>
          <p:cNvSpPr txBox="1"/>
          <p:nvPr/>
        </p:nvSpPr>
        <p:spPr>
          <a:xfrm>
            <a:off x="221060" y="140984"/>
            <a:ext cx="11970939" cy="6389313"/>
          </a:xfrm>
          <a:prstGeom prst="rect">
            <a:avLst/>
          </a:prstGeom>
          <a:noFill/>
        </p:spPr>
        <p:txBody>
          <a:bodyPr wrap="square" lIns="91440" tIns="45720" rIns="91440" bIns="45720" rtlCol="0" anchor="t">
            <a:spAutoFit/>
          </a:bodyPr>
          <a:lstStyle/>
          <a:p>
            <a:pPr>
              <a:lnSpc>
                <a:spcPct val="200000"/>
              </a:lnSpc>
            </a:pPr>
            <a:r>
              <a:rPr lang="el-GR" sz="3400" dirty="0">
                <a:solidFill>
                  <a:srgbClr val="0E9094"/>
                </a:solidFill>
              </a:rPr>
              <a:t>Βέλτιστες πρακτικές για έναν επιχειρηματία </a:t>
            </a:r>
            <a:r>
              <a:rPr lang="en-GB" sz="3400" dirty="0">
                <a:solidFill>
                  <a:srgbClr val="0E9094"/>
                </a:solidFill>
              </a:rPr>
              <a:t> </a:t>
            </a:r>
            <a:endParaRPr lang="en-GB" sz="1600" b="1" dirty="0">
              <a:solidFill>
                <a:schemeClr val="bg1"/>
              </a:solidFill>
            </a:endParaRPr>
          </a:p>
          <a:p>
            <a:pPr marL="285750" indent="-285750">
              <a:lnSpc>
                <a:spcPct val="200000"/>
              </a:lnSpc>
              <a:buFont typeface="Wingdings" panose="05000000000000000000" pitchFamily="2" charset="2"/>
              <a:buChar char="v"/>
            </a:pPr>
            <a:r>
              <a:rPr lang="el-GR" sz="1600" b="1" dirty="0">
                <a:solidFill>
                  <a:schemeClr val="bg1"/>
                </a:solidFill>
              </a:rPr>
              <a:t>Διατήρηση προγράμματος: </a:t>
            </a:r>
            <a:r>
              <a:rPr lang="el-GR" sz="1600" dirty="0">
                <a:solidFill>
                  <a:schemeClr val="accent1"/>
                </a:solidFill>
              </a:rPr>
              <a:t>Είναι σημαντικό για τους επιχειρηματίες να φτιάχνουν ένα πρόγραμμα και να το ακολουθούν. Αυτό σημαίνει να κάνετε ένα σχέδιο για το πώς θα ξοδεύετε το χρόνο σας σε καθημερινή, εβδομαδιαία ή μηνιαία βάση και να το τηρείτε. Ένα πρόγραμμα σας βοηθά να ιεραρχείτε τις εργασίες, να διαχειρίζεστε το χρόνο σας και να κρατάτε τα πράγματα σε τάξη. Φτιάχνοντας ένα πρόγραμμα και τηρώντας το, μπορείτε να είστε πιο συγκεντρωμένοι, παραγωγικοί και ισορροπημένοι. </a:t>
            </a:r>
          </a:p>
          <a:p>
            <a:pPr marL="285750" indent="-285750">
              <a:lnSpc>
                <a:spcPct val="200000"/>
              </a:lnSpc>
              <a:buFont typeface="Wingdings" panose="05000000000000000000" pitchFamily="2" charset="2"/>
              <a:buChar char="v"/>
            </a:pPr>
            <a:r>
              <a:rPr lang="el-GR" sz="1600" b="1" dirty="0">
                <a:solidFill>
                  <a:schemeClr val="bg1"/>
                </a:solidFill>
              </a:rPr>
              <a:t>Να κάνετε διαλείμματα: </a:t>
            </a:r>
            <a:r>
              <a:rPr lang="el-GR" sz="1600" dirty="0">
                <a:solidFill>
                  <a:schemeClr val="accent1"/>
                </a:solidFill>
              </a:rPr>
              <a:t>Αυτό σημαίνει να καταλάβετε πόσο σημαντικό είναι να επαναφορτίζεστε και να κάνετε πράγματα που σας κάνουν ευτυχισμένους. Μια ισορροπημένη προσέγγιση της εργασίας και της ζωής μειώνει το άγχος, ενισχύει τη συνολική ευημερία και αυξάνει τη δημιουργικότητα και την παραγωγικότητα. Μπορεί να κάνετε τακτικά διαλείμματα για να τεντωθείτε, να διαλογιστείτε ή απλώς να απομακρυνθείτε από το εργασιακό σας περιβάλλον. Επίσης, θα πρέπει να δίνετε προτεραιότητα στο χρόνο με τους φίλους, τα χόμπι και την </a:t>
            </a:r>
            <a:r>
              <a:rPr lang="el-GR" sz="1600" dirty="0" err="1">
                <a:solidFill>
                  <a:schemeClr val="accent1"/>
                </a:solidFill>
              </a:rPr>
              <a:t>αυτοφροντίδα</a:t>
            </a:r>
            <a:r>
              <a:rPr lang="el-GR" sz="1600" dirty="0">
                <a:solidFill>
                  <a:schemeClr val="accent1"/>
                </a:solidFill>
              </a:rPr>
              <a:t>. Είναι σημαντικό να καταλάβετε ότι τα διαλείμματα και η διατήρηση μιας υγιούς ισορροπίας μεταξύ επαγγελματικής και προσωπικής ζωής δεν αποτελούν πολυτέλεια, αλλά αναγκαιότητα. </a:t>
            </a:r>
            <a:endParaRPr lang="en-GB" sz="1600" dirty="0">
              <a:solidFill>
                <a:schemeClr val="accent1"/>
              </a:solidFill>
            </a:endParaRPr>
          </a:p>
          <a:p>
            <a:pPr>
              <a:lnSpc>
                <a:spcPct val="150000"/>
              </a:lnSpc>
            </a:pPr>
            <a:endParaRPr lang="en-US" sz="1600" dirty="0">
              <a:solidFill>
                <a:schemeClr val="accent1"/>
              </a:solidFill>
            </a:endParaRPr>
          </a:p>
        </p:txBody>
      </p:sp>
    </p:spTree>
    <p:extLst>
      <p:ext uri="{BB962C8B-B14F-4D97-AF65-F5344CB8AC3E}">
        <p14:creationId xmlns:p14="http://schemas.microsoft.com/office/powerpoint/2010/main" val="19712361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a:extLst>
              <a:ext uri="{FF2B5EF4-FFF2-40B4-BE49-F238E27FC236}">
                <a16:creationId xmlns:a16="http://schemas.microsoft.com/office/drawing/2014/main" id="{25530E1E-A5D5-4D41-A074-9324029D8900}"/>
              </a:ext>
            </a:extLst>
          </p:cNvPr>
          <p:cNvSpPr>
            <a:spLocks noGrp="1"/>
          </p:cNvSpPr>
          <p:nvPr>
            <p:ph idx="1"/>
          </p:nvPr>
        </p:nvSpPr>
        <p:spPr>
          <a:xfrm>
            <a:off x="317340" y="181659"/>
            <a:ext cx="11036460" cy="5995304"/>
          </a:xfrm>
        </p:spPr>
        <p:txBody>
          <a:bodyPr vert="horz" lIns="91440" tIns="45720" rIns="91440" bIns="45720" rtlCol="0" anchor="t">
            <a:normAutofit fontScale="92500" lnSpcReduction="20000"/>
          </a:bodyPr>
          <a:lstStyle/>
          <a:p>
            <a:pPr marL="0" indent="0">
              <a:lnSpc>
                <a:spcPct val="200000"/>
              </a:lnSpc>
              <a:spcBef>
                <a:spcPts val="0"/>
              </a:spcBef>
              <a:buNone/>
              <a:defRPr/>
            </a:pPr>
            <a:r>
              <a:rPr lang="el-GR" sz="3400" b="0" dirty="0">
                <a:solidFill>
                  <a:srgbClr val="0E9094"/>
                </a:solidFill>
              </a:rPr>
              <a:t>Βέλτιστες πρακτικές για έναν επιχειρηματία </a:t>
            </a:r>
            <a:endParaRPr lang="en-GB" sz="1600" dirty="0"/>
          </a:p>
          <a:p>
            <a:pPr marL="285750" marR="0" lvl="0" indent="-285750" algn="l" defTabSz="914400" rtl="0" eaLnBrk="1" fontAlgn="auto" latinLnBrk="0" hangingPunct="1">
              <a:lnSpc>
                <a:spcPct val="210000"/>
              </a:lnSpc>
              <a:spcBef>
                <a:spcPts val="0"/>
              </a:spcBef>
              <a:spcAft>
                <a:spcPts val="0"/>
              </a:spcAft>
              <a:buClrTx/>
              <a:buSzTx/>
              <a:buFont typeface="Wingdings" panose="05000000000000000000" pitchFamily="2" charset="2"/>
              <a:buChar char="v"/>
              <a:tabLst/>
              <a:defRPr/>
            </a:pPr>
            <a:r>
              <a:rPr lang="el-GR" sz="1500" dirty="0">
                <a:latin typeface="Raleway"/>
              </a:rPr>
              <a:t>Παραμένοντας οργανωμένοι</a:t>
            </a:r>
            <a:r>
              <a:rPr lang="el-GR" sz="1600" b="0" i="0" u="none" strike="noStrike" kern="1200" cap="none" spc="0" normalizeH="0" baseline="0" noProof="0" dirty="0">
                <a:ln>
                  <a:noFill/>
                </a:ln>
                <a:solidFill>
                  <a:srgbClr val="1D1D1B"/>
                </a:solidFill>
                <a:effectLst/>
                <a:uLnTx/>
                <a:uFillTx/>
                <a:latin typeface="Raleway"/>
              </a:rPr>
              <a:t>: Αυτό σημαίνει να χρησιμοποιείτε εργαλεία διαχείρισης έργων και οργανωτικά συστήματα για να διαχειρίζεστε αποτελεσματικά τα καθήκοντα και τις ευθύνες σας. Μπορείτε να χρησιμοποιήσετε εφαρμογές για να οργανώσετε τις εργασίες σας, ημερολόγια για να προγραμματίσετε ραντεβού και προθεσμίες ή συστήματα διαχείρισης αρχείων για να οργανώσετε τα έγγραφά σας. Υπάρχουν πολλά διαθέσιμα εργαλεία και συστήματα, οπότε είναι σημαντικό να επιλέξετε αυτά που λειτουργούν καλύτερα για την επιχείρησή σας.</a:t>
            </a:r>
          </a:p>
          <a:p>
            <a:pPr marL="285750" marR="0" lvl="0" indent="-285750" algn="l" defTabSz="914400" rtl="0" eaLnBrk="1" fontAlgn="auto" latinLnBrk="0" hangingPunct="1">
              <a:lnSpc>
                <a:spcPct val="210000"/>
              </a:lnSpc>
              <a:spcBef>
                <a:spcPts val="0"/>
              </a:spcBef>
              <a:spcAft>
                <a:spcPts val="0"/>
              </a:spcAft>
              <a:buClrTx/>
              <a:buSzTx/>
              <a:buFont typeface="Wingdings" panose="05000000000000000000" pitchFamily="2" charset="2"/>
              <a:buChar char="v"/>
              <a:tabLst/>
              <a:defRPr/>
            </a:pPr>
            <a:r>
              <a:rPr lang="el-GR" sz="1500" dirty="0">
                <a:latin typeface="Raleway"/>
              </a:rPr>
              <a:t>Διαχείριση του άγχους</a:t>
            </a:r>
            <a:r>
              <a:rPr lang="el-GR" sz="1600" b="0" i="0" u="none" strike="noStrike" kern="1200" cap="none" spc="0" normalizeH="0" baseline="0" noProof="0" dirty="0">
                <a:ln>
                  <a:noFill/>
                </a:ln>
                <a:solidFill>
                  <a:srgbClr val="1D1D1B"/>
                </a:solidFill>
                <a:effectLst/>
                <a:uLnTx/>
                <a:uFillTx/>
                <a:latin typeface="Raleway"/>
              </a:rPr>
              <a:t>: Είναι σημαντικό για τους επιχειρηματίες να διαχειρίζονται το άγχος και να αποφεύγουν την επαγγελματική εξουθένωση. Για παράδειγμα, μπορείτε να δοκιμάσετε ασκήσεις βαθιάς αναπνοής, διαλογισμό ή τακτική σωματική δραστηριότητα για τη διαχείριση του στρες. Είναι σημαντικό να γνωρίζετε πότε αισθάνεστε κουρασμένοι, αποσυνδεδεμένοι από τη δουλειά και δυσαρεστημένοι με τη ζωή σας. Η ανάληψη δράσης για τη μείωση του στρες μπορεί να σας βοηθήσει να εργάζεστε καλύτερα, να παραμείνετε υγιείς ψυχικά και σωματικά και να απολαμβάνετε τις ανταμοιβές της επιχείρησής σας.</a:t>
            </a:r>
            <a:endParaRPr lang="en-GB" sz="1600" b="0" i="0" u="none" strike="noStrike" kern="1200" cap="none" spc="0" normalizeH="0" baseline="0" noProof="0" dirty="0">
              <a:ln>
                <a:noFill/>
              </a:ln>
              <a:solidFill>
                <a:srgbClr val="1D1D1B"/>
              </a:solidFill>
              <a:effectLst/>
              <a:uLnTx/>
              <a:uFillTx/>
              <a:latin typeface="Raleway"/>
            </a:endParaRPr>
          </a:p>
          <a:p>
            <a:pPr marL="0" indent="0">
              <a:buNone/>
            </a:pPr>
            <a:endParaRPr lang="it-IT" b="0" dirty="0"/>
          </a:p>
        </p:txBody>
      </p:sp>
    </p:spTree>
    <p:extLst>
      <p:ext uri="{BB962C8B-B14F-4D97-AF65-F5344CB8AC3E}">
        <p14:creationId xmlns:p14="http://schemas.microsoft.com/office/powerpoint/2010/main" val="8209752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a:extLst>
              <a:ext uri="{FF2B5EF4-FFF2-40B4-BE49-F238E27FC236}">
                <a16:creationId xmlns:a16="http://schemas.microsoft.com/office/drawing/2014/main" id="{25530E1E-A5D5-4D41-A074-9324029D8900}"/>
              </a:ext>
            </a:extLst>
          </p:cNvPr>
          <p:cNvSpPr>
            <a:spLocks noGrp="1"/>
          </p:cNvSpPr>
          <p:nvPr>
            <p:ph idx="1"/>
          </p:nvPr>
        </p:nvSpPr>
        <p:spPr>
          <a:xfrm>
            <a:off x="646064" y="1467134"/>
            <a:ext cx="6565507" cy="4513949"/>
          </a:xfrm>
        </p:spPr>
        <p:txBody>
          <a:bodyPr vert="horz" lIns="91440" tIns="45720" rIns="91440" bIns="45720" rtlCol="0" anchor="t">
            <a:normAutofit lnSpcReduction="10000"/>
          </a:bodyPr>
          <a:lstStyle/>
          <a:p>
            <a:pPr marL="0" indent="0" algn="just">
              <a:lnSpc>
                <a:spcPct val="210000"/>
              </a:lnSpc>
              <a:spcBef>
                <a:spcPts val="0"/>
              </a:spcBef>
              <a:buNone/>
              <a:defRPr/>
            </a:pPr>
            <a:r>
              <a:rPr lang="el-GR" sz="1600" i="0" u="none" strike="noStrike" kern="1200" cap="none" spc="0" normalizeH="0" baseline="0" noProof="0" dirty="0">
                <a:ln>
                  <a:noFill/>
                </a:ln>
                <a:solidFill>
                  <a:srgbClr val="1D1D1B"/>
                </a:solidFill>
                <a:effectLst/>
                <a:uLnTx/>
                <a:uFillTx/>
                <a:latin typeface="Raleway"/>
              </a:rPr>
              <a:t>Είναι σημαντικό να είστε ευέλικτοι και ανοιχτόμυαλοι, πιστεύοντας στη συνεχή βελτίωση</a:t>
            </a:r>
            <a:r>
              <a:rPr lang="el-GR" sz="1600" b="0" i="0" u="none" strike="noStrike" kern="1200" cap="none" spc="0" normalizeH="0" baseline="0" noProof="0" dirty="0">
                <a:ln>
                  <a:noFill/>
                </a:ln>
                <a:solidFill>
                  <a:srgbClr val="1D1D1B"/>
                </a:solidFill>
                <a:effectLst/>
                <a:uLnTx/>
                <a:uFillTx/>
                <a:latin typeface="Raleway"/>
              </a:rPr>
              <a:t>. Η διαχείριση του χρόνου </a:t>
            </a:r>
            <a:r>
              <a:rPr lang="el-GR" sz="1600" i="0" u="none" strike="noStrike" kern="1200" cap="none" spc="0" normalizeH="0" baseline="0" noProof="0" dirty="0">
                <a:ln>
                  <a:noFill/>
                </a:ln>
                <a:solidFill>
                  <a:srgbClr val="1D1D1B"/>
                </a:solidFill>
                <a:effectLst/>
                <a:uLnTx/>
                <a:uFillTx/>
                <a:latin typeface="Raleway"/>
              </a:rPr>
              <a:t>αλλάζει</a:t>
            </a:r>
            <a:r>
              <a:rPr lang="el-GR" sz="1600" b="0" i="0" u="none" strike="noStrike" kern="1200" cap="none" spc="0" normalizeH="0" baseline="0" noProof="0" dirty="0">
                <a:ln>
                  <a:noFill/>
                </a:ln>
                <a:solidFill>
                  <a:srgbClr val="1D1D1B"/>
                </a:solidFill>
                <a:effectLst/>
                <a:uLnTx/>
                <a:uFillTx/>
                <a:latin typeface="Raleway"/>
              </a:rPr>
              <a:t> πάντα. Με το να είστε ευέλικτοι και πρόθυμοι να αλλάξετε την προσέγγισή σας, μπορείτε να παραμείνετε μπροστά από την καμπύλη και να επιτύχετε τους επιχειρηματικούς σας στόχους. </a:t>
            </a:r>
            <a:r>
              <a:rPr lang="el-GR" sz="1600" i="0" u="none" strike="noStrike" kern="1200" cap="none" spc="0" normalizeH="0" baseline="0" noProof="0" dirty="0">
                <a:ln>
                  <a:noFill/>
                </a:ln>
                <a:solidFill>
                  <a:srgbClr val="1D1D1B"/>
                </a:solidFill>
                <a:effectLst/>
                <a:uLnTx/>
                <a:uFillTx/>
                <a:latin typeface="Raleway"/>
              </a:rPr>
              <a:t>Η διαχείριση του χρόνου είναι ο ακρογωνιαίος λίθος της επιχειρηματικής επιτυχίας. </a:t>
            </a:r>
            <a:r>
              <a:rPr lang="el-GR" sz="1600" b="0" i="0" u="none" strike="noStrike" kern="1200" cap="none" spc="0" normalizeH="0" baseline="0" noProof="0" dirty="0">
                <a:ln>
                  <a:noFill/>
                </a:ln>
                <a:solidFill>
                  <a:srgbClr val="1D1D1B"/>
                </a:solidFill>
                <a:effectLst/>
                <a:uLnTx/>
                <a:uFillTx/>
                <a:latin typeface="Raleway"/>
              </a:rPr>
              <a:t>Αναθεωρώντας και αλλάζοντας τις στρατηγικές σας, μπορείτε να παραμείνετε στο σωστό δρόμο και να αξιοποιήσετε στο έπακρο κάθε ευκαιρία.</a:t>
            </a:r>
            <a:endParaRPr lang="en-GB" sz="1600" b="0" i="0" u="none" strike="noStrike" kern="1200" cap="none" spc="0" normalizeH="0" baseline="0" noProof="0" dirty="0">
              <a:ln>
                <a:noFill/>
              </a:ln>
              <a:solidFill>
                <a:srgbClr val="1D1D1B"/>
              </a:solidFill>
              <a:effectLst/>
              <a:uLnTx/>
              <a:uFillTx/>
              <a:latin typeface="Raleway"/>
            </a:endParaRPr>
          </a:p>
        </p:txBody>
      </p:sp>
      <p:pic>
        <p:nvPicPr>
          <p:cNvPr id="2" name="Immagine 1">
            <a:extLst>
              <a:ext uri="{FF2B5EF4-FFF2-40B4-BE49-F238E27FC236}">
                <a16:creationId xmlns:a16="http://schemas.microsoft.com/office/drawing/2014/main" id="{C323EC4E-43A0-DE0A-6016-8D36F9CF4C19}"/>
              </a:ext>
            </a:extLst>
          </p:cNvPr>
          <p:cNvPicPr>
            <a:picLocks noChangeAspect="1"/>
          </p:cNvPicPr>
          <p:nvPr/>
        </p:nvPicPr>
        <p:blipFill>
          <a:blip r:embed="rId2"/>
          <a:stretch>
            <a:fillRect/>
          </a:stretch>
        </p:blipFill>
        <p:spPr>
          <a:xfrm>
            <a:off x="8146047" y="1218913"/>
            <a:ext cx="3569215" cy="356921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3" name="CasellaDiTesto 2">
            <a:extLst>
              <a:ext uri="{FF2B5EF4-FFF2-40B4-BE49-F238E27FC236}">
                <a16:creationId xmlns:a16="http://schemas.microsoft.com/office/drawing/2014/main" id="{D5408051-E7AB-E6B9-1664-6DF39D054986}"/>
              </a:ext>
            </a:extLst>
          </p:cNvPr>
          <p:cNvSpPr txBox="1"/>
          <p:nvPr/>
        </p:nvSpPr>
        <p:spPr>
          <a:xfrm>
            <a:off x="8263183" y="5199461"/>
            <a:ext cx="2837058"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rPr>
              <a:t>Image source: AI generated</a:t>
            </a:r>
          </a:p>
        </p:txBody>
      </p:sp>
      <p:sp>
        <p:nvSpPr>
          <p:cNvPr id="5" name="TextBox 4">
            <a:extLst>
              <a:ext uri="{FF2B5EF4-FFF2-40B4-BE49-F238E27FC236}">
                <a16:creationId xmlns:a16="http://schemas.microsoft.com/office/drawing/2014/main" id="{B3E3DD3B-F541-A820-F6EE-B78AA77B50F8}"/>
              </a:ext>
            </a:extLst>
          </p:cNvPr>
          <p:cNvSpPr txBox="1"/>
          <p:nvPr/>
        </p:nvSpPr>
        <p:spPr>
          <a:xfrm>
            <a:off x="250518" y="-60959"/>
            <a:ext cx="10968040" cy="1074205"/>
          </a:xfrm>
          <a:prstGeom prst="rect">
            <a:avLst/>
          </a:prstGeom>
          <a:noFill/>
        </p:spPr>
        <p:txBody>
          <a:bodyPr wrap="square" rtlCol="0">
            <a:spAutoFit/>
          </a:bodyPr>
          <a:lstStyle/>
          <a:p>
            <a:pPr marL="0" indent="0" algn="ctr">
              <a:lnSpc>
                <a:spcPct val="210000"/>
              </a:lnSpc>
              <a:spcBef>
                <a:spcPts val="0"/>
              </a:spcBef>
              <a:buNone/>
              <a:defRPr/>
            </a:pPr>
            <a:r>
              <a:rPr lang="el-GR" sz="3600" b="0" dirty="0">
                <a:solidFill>
                  <a:srgbClr val="0E9094"/>
                </a:solidFill>
                <a:latin typeface="Raleway" pitchFamily="2" charset="0"/>
              </a:rPr>
              <a:t>Βέλτιστες πρακτικές για έναν επιχειρηματία</a:t>
            </a:r>
            <a:endParaRPr lang="en-GB" sz="1600" dirty="0">
              <a:latin typeface="Raleway" pitchFamily="2" charset="0"/>
            </a:endParaRPr>
          </a:p>
        </p:txBody>
      </p:sp>
    </p:spTree>
    <p:extLst>
      <p:ext uri="{BB962C8B-B14F-4D97-AF65-F5344CB8AC3E}">
        <p14:creationId xmlns:p14="http://schemas.microsoft.com/office/powerpoint/2010/main" val="3295359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457200" y="203634"/>
            <a:ext cx="11271378" cy="1325563"/>
          </a:xfrm>
        </p:spPr>
        <p:txBody>
          <a:bodyPr>
            <a:normAutofit/>
          </a:bodyPr>
          <a:lstStyle/>
          <a:p>
            <a:r>
              <a:rPr lang="el-GR" sz="3400" b="1" dirty="0"/>
              <a:t>Μαθησιακά αποτελέσματα αυτής της ενότητας: </a:t>
            </a:r>
            <a:endParaRPr lang="en-US" sz="3400" b="1" dirty="0"/>
          </a:p>
        </p:txBody>
      </p:sp>
      <p:sp>
        <p:nvSpPr>
          <p:cNvPr id="5" name="Marcador de contenido 4">
            <a:extLst>
              <a:ext uri="{FF2B5EF4-FFF2-40B4-BE49-F238E27FC236}">
                <a16:creationId xmlns:a16="http://schemas.microsoft.com/office/drawing/2014/main" id="{DCBDD218-F9D7-4922-0A12-8A66E5903877}"/>
              </a:ext>
            </a:extLst>
          </p:cNvPr>
          <p:cNvSpPr>
            <a:spLocks noGrp="1"/>
          </p:cNvSpPr>
          <p:nvPr>
            <p:ph sz="half" idx="1"/>
          </p:nvPr>
        </p:nvSpPr>
        <p:spPr>
          <a:xfrm>
            <a:off x="689336" y="1710773"/>
            <a:ext cx="5181600" cy="4659249"/>
          </a:xfrm>
        </p:spPr>
        <p:txBody>
          <a:bodyPr vert="horz" lIns="91440" tIns="45720" rIns="91440" bIns="45720" rtlCol="0" anchor="t">
            <a:normAutofit/>
          </a:bodyPr>
          <a:lstStyle/>
          <a:p>
            <a:r>
              <a:rPr lang="el-GR" sz="1800" dirty="0"/>
              <a:t>Θα αποκτήσετε βαθύτερη κατανόηση των εξής:</a:t>
            </a:r>
            <a:endParaRPr lang="it-IT" sz="1800" dirty="0"/>
          </a:p>
          <a:p>
            <a:pPr marL="342900" indent="-342900">
              <a:lnSpc>
                <a:spcPct val="100000"/>
              </a:lnSpc>
              <a:buFont typeface="Courier New" panose="02070309020205020404" pitchFamily="49" charset="0"/>
              <a:buChar char="o"/>
            </a:pPr>
            <a:r>
              <a:rPr lang="el-GR" sz="1600" b="0" dirty="0">
                <a:solidFill>
                  <a:schemeClr val="accent1"/>
                </a:solidFill>
              </a:rPr>
              <a:t>Τι είναι η διαχείριση κινδύνων και πώς να δημιουργήσετε ένα σχέδιο διαχείρισης </a:t>
            </a:r>
            <a:r>
              <a:rPr lang="el-GR" sz="1600" b="0" dirty="0" err="1">
                <a:solidFill>
                  <a:schemeClr val="accent1"/>
                </a:solidFill>
              </a:rPr>
              <a:t>κινδύνω</a:t>
            </a:r>
            <a:endParaRPr lang="el-GR" sz="1600" b="0" dirty="0">
              <a:solidFill>
                <a:schemeClr val="accent1"/>
              </a:solidFill>
            </a:endParaRPr>
          </a:p>
          <a:p>
            <a:pPr marL="342900" indent="-342900">
              <a:lnSpc>
                <a:spcPct val="100000"/>
              </a:lnSpc>
              <a:buFont typeface="Courier New" panose="02070309020205020404" pitchFamily="49" charset="0"/>
              <a:buChar char="o"/>
            </a:pPr>
            <a:r>
              <a:rPr lang="el-GR" sz="1600" b="0" dirty="0">
                <a:solidFill>
                  <a:schemeClr val="accent1"/>
                </a:solidFill>
              </a:rPr>
              <a:t>Πώς να δημιουργήσετε μια εκτίμηση κινδύνου στο Excel</a:t>
            </a:r>
          </a:p>
          <a:p>
            <a:pPr marL="342900" indent="-342900">
              <a:lnSpc>
                <a:spcPct val="100000"/>
              </a:lnSpc>
              <a:buFont typeface="Courier New" panose="02070309020205020404" pitchFamily="49" charset="0"/>
              <a:buChar char="o"/>
            </a:pPr>
            <a:r>
              <a:rPr lang="el-GR" sz="1600" b="0" dirty="0">
                <a:solidFill>
                  <a:schemeClr val="accent1"/>
                </a:solidFill>
              </a:rPr>
              <a:t>Τι είναι η διαχείριση της ποιότητας Τα 7 εργαλεία ελέγχου ποιότητας</a:t>
            </a:r>
          </a:p>
          <a:p>
            <a:pPr marL="342900" indent="-342900">
              <a:lnSpc>
                <a:spcPct val="100000"/>
              </a:lnSpc>
              <a:buFont typeface="Courier New" panose="02070309020205020404" pitchFamily="49" charset="0"/>
              <a:buChar char="o"/>
            </a:pPr>
            <a:r>
              <a:rPr lang="el-GR" sz="1600" b="0" dirty="0">
                <a:solidFill>
                  <a:schemeClr val="accent1"/>
                </a:solidFill>
              </a:rPr>
              <a:t>Τι είναι η διαχείριση του χρόνου και πώς να διαχειρίζεστε σωστά τον χρόνο</a:t>
            </a:r>
          </a:p>
          <a:p>
            <a:pPr marL="342900" indent="-342900">
              <a:lnSpc>
                <a:spcPct val="100000"/>
              </a:lnSpc>
              <a:buFont typeface="Courier New" panose="02070309020205020404" pitchFamily="49" charset="0"/>
              <a:buChar char="o"/>
            </a:pPr>
            <a:r>
              <a:rPr lang="el-GR" sz="1600" b="0" dirty="0">
                <a:solidFill>
                  <a:schemeClr val="accent1"/>
                </a:solidFill>
              </a:rPr>
              <a:t>Η σημασία της διαχείρισης του χρόνου για τους επιχειρηματίες</a:t>
            </a:r>
          </a:p>
          <a:p>
            <a:pPr marL="342900" indent="-342900">
              <a:lnSpc>
                <a:spcPct val="100000"/>
              </a:lnSpc>
              <a:buFont typeface="Courier New" panose="02070309020205020404" pitchFamily="49" charset="0"/>
              <a:buChar char="o"/>
            </a:pPr>
            <a:r>
              <a:rPr lang="el-GR" sz="1600" b="0" dirty="0">
                <a:solidFill>
                  <a:schemeClr val="accent1"/>
                </a:solidFill>
              </a:rPr>
              <a:t>Δημιουργία στρατηγικού σχεδίου </a:t>
            </a:r>
            <a:endParaRPr lang="en-US" sz="1600" b="0" dirty="0">
              <a:solidFill>
                <a:schemeClr val="accent1"/>
              </a:solidFill>
            </a:endParaRPr>
          </a:p>
        </p:txBody>
      </p:sp>
      <p:sp>
        <p:nvSpPr>
          <p:cNvPr id="6" name="Marcador de contenido 5">
            <a:extLst>
              <a:ext uri="{FF2B5EF4-FFF2-40B4-BE49-F238E27FC236}">
                <a16:creationId xmlns:a16="http://schemas.microsoft.com/office/drawing/2014/main" id="{0CC214A9-B65D-FDF1-7616-D8081C944C60}"/>
              </a:ext>
            </a:extLst>
          </p:cNvPr>
          <p:cNvSpPr>
            <a:spLocks noGrp="1"/>
          </p:cNvSpPr>
          <p:nvPr>
            <p:ph sz="half" idx="2"/>
          </p:nvPr>
        </p:nvSpPr>
        <p:spPr>
          <a:xfrm>
            <a:off x="6668623" y="1710773"/>
            <a:ext cx="5298314" cy="3616800"/>
          </a:xfrm>
        </p:spPr>
        <p:txBody>
          <a:bodyPr vert="horz" lIns="91440" tIns="45720" rIns="91440" bIns="45720" rtlCol="0" anchor="t">
            <a:normAutofit/>
          </a:bodyPr>
          <a:lstStyle/>
          <a:p>
            <a:r>
              <a:rPr lang="el-GR" sz="1600" dirty="0"/>
              <a:t>Θα αναπτύξετε δεξιότητες για να:</a:t>
            </a:r>
            <a:endParaRPr lang="en-US" sz="1600" dirty="0"/>
          </a:p>
          <a:p>
            <a:pPr marL="342900" indent="-342900">
              <a:lnSpc>
                <a:spcPct val="150000"/>
              </a:lnSpc>
              <a:buFont typeface="Courier New" panose="02070309020205020404" pitchFamily="49" charset="0"/>
              <a:buChar char="o"/>
            </a:pPr>
            <a:r>
              <a:rPr lang="el-GR" sz="1600" b="0" dirty="0">
                <a:solidFill>
                  <a:schemeClr val="accent1"/>
                </a:solidFill>
              </a:rPr>
              <a:t>Μείωση των κινδύνων   </a:t>
            </a:r>
          </a:p>
          <a:p>
            <a:pPr marL="342900" indent="-342900">
              <a:lnSpc>
                <a:spcPct val="150000"/>
              </a:lnSpc>
              <a:buFont typeface="Courier New" panose="02070309020205020404" pitchFamily="49" charset="0"/>
              <a:buChar char="o"/>
            </a:pPr>
            <a:r>
              <a:rPr lang="el-GR" sz="1600" b="0" dirty="0">
                <a:solidFill>
                  <a:schemeClr val="accent1"/>
                </a:solidFill>
              </a:rPr>
              <a:t>Να είστε καλύτερος λύτης προβλημάτων και να λαμβάνετε αποφάσεις</a:t>
            </a:r>
          </a:p>
          <a:p>
            <a:pPr marL="342900" indent="-342900">
              <a:lnSpc>
                <a:spcPct val="150000"/>
              </a:lnSpc>
              <a:buFont typeface="Courier New" panose="02070309020205020404" pitchFamily="49" charset="0"/>
              <a:buChar char="o"/>
            </a:pPr>
            <a:r>
              <a:rPr lang="el-GR" sz="1600" b="0" dirty="0">
                <a:solidFill>
                  <a:schemeClr val="accent1"/>
                </a:solidFill>
              </a:rPr>
              <a:t>Να έχετε καλύτερη κριτική σκέψη</a:t>
            </a:r>
          </a:p>
          <a:p>
            <a:pPr marL="342900" indent="-342900">
              <a:lnSpc>
                <a:spcPct val="150000"/>
              </a:lnSpc>
              <a:buFont typeface="Courier New" panose="02070309020205020404" pitchFamily="49" charset="0"/>
              <a:buChar char="o"/>
            </a:pPr>
            <a:r>
              <a:rPr lang="el-GR" sz="1600" b="0" dirty="0">
                <a:solidFill>
                  <a:schemeClr val="accent1"/>
                </a:solidFill>
              </a:rPr>
              <a:t>Να είστε πιο ευέλικτοι και προσαρμόσιμοι</a:t>
            </a:r>
          </a:p>
          <a:p>
            <a:pPr marL="342900" indent="-342900">
              <a:lnSpc>
                <a:spcPct val="150000"/>
              </a:lnSpc>
              <a:buFont typeface="Courier New" panose="02070309020205020404" pitchFamily="49" charset="0"/>
              <a:buChar char="o"/>
            </a:pPr>
            <a:r>
              <a:rPr lang="el-GR" sz="1600" b="0" dirty="0">
                <a:solidFill>
                  <a:schemeClr val="accent1"/>
                </a:solidFill>
              </a:rPr>
              <a:t>Να οργανώνει καλύτερα τα καθήκοντά του </a:t>
            </a:r>
            <a:endParaRPr lang="en-US" sz="1600" b="0" dirty="0">
              <a:solidFill>
                <a:schemeClr val="accent1"/>
              </a:solidFill>
            </a:endParaRPr>
          </a:p>
        </p:txBody>
      </p:sp>
    </p:spTree>
    <p:extLst>
      <p:ext uri="{BB962C8B-B14F-4D97-AF65-F5344CB8AC3E}">
        <p14:creationId xmlns:p14="http://schemas.microsoft.com/office/powerpoint/2010/main" val="25912871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07C2BFF-F57F-CAE4-893F-CF9C4EE2A89B}"/>
              </a:ext>
            </a:extLst>
          </p:cNvPr>
          <p:cNvSpPr>
            <a:spLocks noGrp="1"/>
          </p:cNvSpPr>
          <p:nvPr>
            <p:ph type="title"/>
          </p:nvPr>
        </p:nvSpPr>
        <p:spPr>
          <a:xfrm>
            <a:off x="95740" y="3663"/>
            <a:ext cx="12100076" cy="764530"/>
          </a:xfrm>
        </p:spPr>
        <p:txBody>
          <a:bodyPr>
            <a:normAutofit fontScale="90000"/>
          </a:bodyPr>
          <a:lstStyle/>
          <a:p>
            <a:pPr algn="ctr"/>
            <a:r>
              <a:rPr lang="el-GR" sz="3400" dirty="0">
                <a:latin typeface="+mn-lt"/>
              </a:rPr>
              <a:t>Συνεργασία και ομαδική εργασία για ανάπτυξη &amp; χρονικό προγραμματισμό</a:t>
            </a:r>
            <a:endParaRPr lang="en-GB" sz="3400" dirty="0">
              <a:latin typeface="+mn-lt"/>
            </a:endParaRPr>
          </a:p>
        </p:txBody>
      </p:sp>
      <p:sp>
        <p:nvSpPr>
          <p:cNvPr id="3" name="Segnaposto contenuto 2">
            <a:extLst>
              <a:ext uri="{FF2B5EF4-FFF2-40B4-BE49-F238E27FC236}">
                <a16:creationId xmlns:a16="http://schemas.microsoft.com/office/drawing/2014/main" id="{492D77B2-98A5-B3E2-7D84-6839DC92E2A0}"/>
              </a:ext>
            </a:extLst>
          </p:cNvPr>
          <p:cNvSpPr>
            <a:spLocks noGrp="1"/>
          </p:cNvSpPr>
          <p:nvPr>
            <p:ph idx="1"/>
          </p:nvPr>
        </p:nvSpPr>
        <p:spPr>
          <a:xfrm>
            <a:off x="308801" y="2992350"/>
            <a:ext cx="11882361" cy="3239973"/>
          </a:xfrm>
        </p:spPr>
        <p:txBody>
          <a:bodyPr vert="horz" lIns="91440" tIns="45720" rIns="91440" bIns="45720" rtlCol="0" anchor="t">
            <a:normAutofit lnSpcReduction="10000"/>
          </a:bodyPr>
          <a:lstStyle/>
          <a:p>
            <a:pPr marL="0" indent="0" algn="just">
              <a:lnSpc>
                <a:spcPct val="100000"/>
              </a:lnSpc>
              <a:spcBef>
                <a:spcPts val="0"/>
              </a:spcBef>
              <a:buNone/>
            </a:pPr>
            <a:r>
              <a:rPr lang="el-GR" sz="1600" dirty="0">
                <a:latin typeface="Raleway"/>
              </a:rPr>
              <a:t>Εργαλείο </a:t>
            </a:r>
            <a:r>
              <a:rPr lang="en-GB" sz="1600" dirty="0">
                <a:latin typeface="Raleway"/>
              </a:rPr>
              <a:t>: TRELLO</a:t>
            </a:r>
            <a:endParaRPr lang="en-GB" sz="1600" dirty="0"/>
          </a:p>
          <a:p>
            <a:pPr algn="just">
              <a:lnSpc>
                <a:spcPct val="100000"/>
              </a:lnSpc>
              <a:spcBef>
                <a:spcPts val="0"/>
              </a:spcBef>
            </a:pPr>
            <a:endParaRPr lang="en-GB" sz="1600" b="0" dirty="0">
              <a:solidFill>
                <a:srgbClr val="DACDAC"/>
              </a:solidFill>
              <a:latin typeface="Raleway"/>
              <a:cs typeface="Segoe UI"/>
            </a:endParaRPr>
          </a:p>
          <a:p>
            <a:pPr marL="0" indent="0" algn="just">
              <a:lnSpc>
                <a:spcPct val="100000"/>
              </a:lnSpc>
              <a:spcBef>
                <a:spcPts val="0"/>
              </a:spcBef>
              <a:buNone/>
            </a:pPr>
            <a:r>
              <a:rPr lang="el-GR" sz="1600" b="0" dirty="0">
                <a:solidFill>
                  <a:srgbClr val="1D1D1B"/>
                </a:solidFill>
                <a:latin typeface="Raleway"/>
                <a:hlinkClick r:id="rId2"/>
              </a:rPr>
              <a:t>Το </a:t>
            </a:r>
            <a:r>
              <a:rPr lang="en-GB" sz="1600" b="0" dirty="0">
                <a:solidFill>
                  <a:srgbClr val="1D1D1B"/>
                </a:solidFill>
                <a:latin typeface="Raleway"/>
                <a:hlinkClick r:id="rId2"/>
              </a:rPr>
              <a:t>Trello</a:t>
            </a:r>
            <a:r>
              <a:rPr lang="en-GB" sz="1600" b="0" dirty="0">
                <a:solidFill>
                  <a:srgbClr val="1D1D1B"/>
                </a:solidFill>
                <a:latin typeface="Raleway"/>
              </a:rPr>
              <a:t> </a:t>
            </a:r>
            <a:r>
              <a:rPr lang="el-GR" sz="1600" b="0" dirty="0">
                <a:solidFill>
                  <a:srgbClr val="1D1D1B"/>
                </a:solidFill>
                <a:latin typeface="Raleway"/>
              </a:rPr>
              <a:t>είναι μια διαδικτυακή πλατφόρμα συνεργασίας βασισμένη στο </a:t>
            </a:r>
            <a:r>
              <a:rPr lang="el-GR" sz="1600" b="0" dirty="0" err="1">
                <a:solidFill>
                  <a:srgbClr val="1D1D1B"/>
                </a:solidFill>
                <a:latin typeface="Raleway"/>
              </a:rPr>
              <a:t>cloud</a:t>
            </a:r>
            <a:r>
              <a:rPr lang="el-GR" sz="1600" b="0" dirty="0">
                <a:solidFill>
                  <a:srgbClr val="1D1D1B"/>
                </a:solidFill>
                <a:latin typeface="Raleway"/>
              </a:rPr>
              <a:t>. Αποτελεί ένα αποτελεσματικό εργαλείο για ομάδες που ξεπερνούν τις προκλήσεις του διαμοιρασμού και της διαχείρισης εργασιών, ενώ εργάζονται εξ αποστάσεως. Ανεξάρτητα από το έργο, τη ροή εργασιών ή τον τύπο της ομάδας, το </a:t>
            </a:r>
            <a:r>
              <a:rPr lang="el-GR" sz="1600" b="0" dirty="0" err="1">
                <a:solidFill>
                  <a:srgbClr val="1D1D1B"/>
                </a:solidFill>
                <a:latin typeface="Raleway"/>
              </a:rPr>
              <a:t>Trello</a:t>
            </a:r>
            <a:r>
              <a:rPr lang="el-GR" sz="1600" b="0" dirty="0">
                <a:solidFill>
                  <a:srgbClr val="1D1D1B"/>
                </a:solidFill>
                <a:latin typeface="Raleway"/>
              </a:rPr>
              <a:t> μπορεί να σας βοηθήσει να κρατήσετε τα πράγματα οργανωμένα. Προσφέρει τόσο δωρεάν όσο και </a:t>
            </a:r>
            <a:r>
              <a:rPr lang="el-GR" sz="1600" b="0" dirty="0" err="1">
                <a:solidFill>
                  <a:srgbClr val="1D1D1B"/>
                </a:solidFill>
                <a:latin typeface="Raleway"/>
              </a:rPr>
              <a:t>pro</a:t>
            </a:r>
            <a:r>
              <a:rPr lang="el-GR" sz="1600" b="0" dirty="0">
                <a:solidFill>
                  <a:srgbClr val="1D1D1B"/>
                </a:solidFill>
                <a:latin typeface="Raleway"/>
              </a:rPr>
              <a:t> (επί πληρωμή) επιλογές. Οι απομακρυσμένες ομάδες μπορούν να χρησιμοποιήσουν αποτελεσματικά το </a:t>
            </a:r>
            <a:r>
              <a:rPr lang="el-GR" sz="1600" b="0" dirty="0" err="1">
                <a:solidFill>
                  <a:srgbClr val="1D1D1B"/>
                </a:solidFill>
                <a:latin typeface="Raleway"/>
              </a:rPr>
              <a:t>Trello</a:t>
            </a:r>
            <a:r>
              <a:rPr lang="el-GR" sz="1600" b="0" dirty="0">
                <a:solidFill>
                  <a:srgbClr val="1D1D1B"/>
                </a:solidFill>
                <a:latin typeface="Raleway"/>
              </a:rPr>
              <a:t> για τους ακόλουθους σκοπούς:</a:t>
            </a:r>
          </a:p>
          <a:p>
            <a:pPr marL="0" indent="0" algn="just">
              <a:lnSpc>
                <a:spcPct val="100000"/>
              </a:lnSpc>
              <a:spcBef>
                <a:spcPts val="0"/>
              </a:spcBef>
              <a:buNone/>
            </a:pPr>
            <a:endParaRPr lang="el-GR" sz="1600" b="0" dirty="0">
              <a:solidFill>
                <a:srgbClr val="1D1D1B"/>
              </a:solidFill>
              <a:latin typeface="Raleway"/>
            </a:endParaRPr>
          </a:p>
          <a:p>
            <a:pPr marL="285750" indent="-285750" algn="just">
              <a:lnSpc>
                <a:spcPct val="100000"/>
              </a:lnSpc>
              <a:spcBef>
                <a:spcPts val="0"/>
              </a:spcBef>
              <a:buFont typeface="Arial" panose="020B0604020202020204" pitchFamily="34" charset="0"/>
              <a:buChar char="•"/>
            </a:pPr>
            <a:r>
              <a:rPr lang="el-GR" sz="1600" dirty="0">
                <a:solidFill>
                  <a:schemeClr val="bg1"/>
                </a:solidFill>
                <a:latin typeface="Raleway"/>
              </a:rPr>
              <a:t>Δημιουργία μιας λίστας εργασιών για </a:t>
            </a:r>
            <a:r>
              <a:rPr lang="el-GR" sz="1600" dirty="0" err="1">
                <a:solidFill>
                  <a:schemeClr val="bg1"/>
                </a:solidFill>
                <a:latin typeface="Raleway"/>
              </a:rPr>
              <a:t>online</a:t>
            </a:r>
            <a:r>
              <a:rPr lang="el-GR" sz="1600" dirty="0">
                <a:solidFill>
                  <a:schemeClr val="bg1"/>
                </a:solidFill>
                <a:latin typeface="Raleway"/>
              </a:rPr>
              <a:t> οργάνωση εργασιών,</a:t>
            </a:r>
          </a:p>
          <a:p>
            <a:pPr marL="285750" indent="-285750" algn="just">
              <a:lnSpc>
                <a:spcPct val="100000"/>
              </a:lnSpc>
              <a:spcBef>
                <a:spcPts val="0"/>
              </a:spcBef>
              <a:buFont typeface="Arial" panose="020B0604020202020204" pitchFamily="34" charset="0"/>
              <a:buChar char="•"/>
            </a:pPr>
            <a:r>
              <a:rPr lang="el-GR" sz="1600" dirty="0">
                <a:solidFill>
                  <a:schemeClr val="bg1"/>
                </a:solidFill>
                <a:latin typeface="Raleway"/>
              </a:rPr>
              <a:t>Προγραμματισμός έργων και δραστηριοτήτων,</a:t>
            </a:r>
          </a:p>
          <a:p>
            <a:pPr marL="285750" indent="-285750" algn="just">
              <a:lnSpc>
                <a:spcPct val="100000"/>
              </a:lnSpc>
              <a:spcBef>
                <a:spcPts val="0"/>
              </a:spcBef>
              <a:buFont typeface="Arial" panose="020B0604020202020204" pitchFamily="34" charset="0"/>
              <a:buChar char="•"/>
            </a:pPr>
            <a:r>
              <a:rPr lang="el-GR" sz="1600" dirty="0">
                <a:solidFill>
                  <a:schemeClr val="bg1"/>
                </a:solidFill>
                <a:latin typeface="Raleway"/>
              </a:rPr>
              <a:t>Παρακολούθηση της κατανομής ομαδικών εργασιών.</a:t>
            </a:r>
          </a:p>
          <a:p>
            <a:pPr marL="0" indent="0" algn="just">
              <a:lnSpc>
                <a:spcPct val="100000"/>
              </a:lnSpc>
              <a:spcBef>
                <a:spcPts val="0"/>
              </a:spcBef>
              <a:buNone/>
            </a:pPr>
            <a:endParaRPr lang="el-GR" sz="1600" b="0" dirty="0">
              <a:solidFill>
                <a:schemeClr val="accent1"/>
              </a:solidFill>
            </a:endParaRPr>
          </a:p>
          <a:p>
            <a:pPr marL="0" indent="0" algn="just">
              <a:lnSpc>
                <a:spcPct val="100000"/>
              </a:lnSpc>
              <a:spcBef>
                <a:spcPts val="0"/>
              </a:spcBef>
              <a:buNone/>
            </a:pPr>
            <a:r>
              <a:rPr lang="el-GR" sz="1600" b="0" dirty="0">
                <a:solidFill>
                  <a:schemeClr val="accent1"/>
                </a:solidFill>
              </a:rPr>
              <a:t>Με αυτά τα χαρακτηριστικά, το </a:t>
            </a:r>
            <a:r>
              <a:rPr lang="el-GR" sz="1600" b="0" dirty="0" err="1">
                <a:solidFill>
                  <a:schemeClr val="accent1"/>
                </a:solidFill>
              </a:rPr>
              <a:t>Trello</a:t>
            </a:r>
            <a:r>
              <a:rPr lang="el-GR" sz="1600" b="0" dirty="0">
                <a:solidFill>
                  <a:schemeClr val="accent1"/>
                </a:solidFill>
              </a:rPr>
              <a:t> επιτρέπει σε απομακρυσμένες ομάδες να εργάζονται μαζί σαν να βρίσκονταν σε περιβάλλον γραφείου.</a:t>
            </a:r>
            <a:endParaRPr lang="en-GB" sz="1600" b="0" dirty="0">
              <a:solidFill>
                <a:schemeClr val="accent1"/>
              </a:solidFill>
            </a:endParaRPr>
          </a:p>
        </p:txBody>
      </p:sp>
      <p:pic>
        <p:nvPicPr>
          <p:cNvPr id="4" name="Immagine 3" descr="trello demo">
            <a:extLst>
              <a:ext uri="{FF2B5EF4-FFF2-40B4-BE49-F238E27FC236}">
                <a16:creationId xmlns:a16="http://schemas.microsoft.com/office/drawing/2014/main" id="{E8C8B8CC-86E5-CF33-156E-B2E26702ADDD}"/>
              </a:ext>
            </a:extLst>
          </p:cNvPr>
          <p:cNvPicPr>
            <a:picLocks noChangeAspect="1"/>
          </p:cNvPicPr>
          <p:nvPr/>
        </p:nvPicPr>
        <p:blipFill>
          <a:blip r:embed="rId3"/>
          <a:stretch>
            <a:fillRect/>
          </a:stretch>
        </p:blipFill>
        <p:spPr>
          <a:xfrm>
            <a:off x="7403710" y="774728"/>
            <a:ext cx="3815991" cy="2217745"/>
          </a:xfrm>
          <a:prstGeom prst="rect">
            <a:avLst/>
          </a:prstGeom>
        </p:spPr>
      </p:pic>
      <p:sp>
        <p:nvSpPr>
          <p:cNvPr id="5" name="CasellaDiTesto 4">
            <a:extLst>
              <a:ext uri="{FF2B5EF4-FFF2-40B4-BE49-F238E27FC236}">
                <a16:creationId xmlns:a16="http://schemas.microsoft.com/office/drawing/2014/main" id="{BA7BE4AE-4EBA-6853-155E-F7D825A742F9}"/>
              </a:ext>
            </a:extLst>
          </p:cNvPr>
          <p:cNvSpPr txBox="1"/>
          <p:nvPr/>
        </p:nvSpPr>
        <p:spPr>
          <a:xfrm>
            <a:off x="92524" y="771850"/>
            <a:ext cx="7060569" cy="233910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l-GR" sz="1600" b="1" dirty="0">
                <a:solidFill>
                  <a:schemeClr val="bg1"/>
                </a:solidFill>
                <a:latin typeface="Raleway"/>
              </a:rPr>
              <a:t>Γενικό πλαίσιο: </a:t>
            </a:r>
            <a:endParaRPr lang="en-GB" sz="1600" b="1" dirty="0">
              <a:solidFill>
                <a:schemeClr val="bg1"/>
              </a:solidFill>
              <a:latin typeface="Raleway"/>
            </a:endParaRPr>
          </a:p>
          <a:p>
            <a:pPr algn="just"/>
            <a:r>
              <a:rPr lang="el-GR" sz="1600" dirty="0">
                <a:solidFill>
                  <a:srgbClr val="1D1D1B"/>
                </a:solidFill>
                <a:latin typeface="Raleway"/>
              </a:rPr>
              <a:t>Η διαχείριση του χρόνου και ο προγραμματισμός είναι κάτι αξιόπιστο με ψηφιακές δεξιότητες ομαδικής εργασίας που αναπτύσσονται με τη χρήση εργαλείων συνεργασίας όπως το </a:t>
            </a:r>
            <a:r>
              <a:rPr lang="el-GR" sz="1600" dirty="0" err="1">
                <a:solidFill>
                  <a:srgbClr val="1D1D1B"/>
                </a:solidFill>
                <a:latin typeface="Raleway"/>
              </a:rPr>
              <a:t>Trello</a:t>
            </a:r>
            <a:r>
              <a:rPr lang="el-GR" sz="1600" dirty="0">
                <a:solidFill>
                  <a:srgbClr val="1D1D1B"/>
                </a:solidFill>
                <a:latin typeface="Raleway"/>
              </a:rPr>
              <a:t>, το </a:t>
            </a:r>
            <a:r>
              <a:rPr lang="el-GR" sz="1600" dirty="0" err="1">
                <a:solidFill>
                  <a:srgbClr val="1D1D1B"/>
                </a:solidFill>
                <a:latin typeface="Raleway"/>
              </a:rPr>
              <a:t>Slack</a:t>
            </a:r>
            <a:r>
              <a:rPr lang="el-GR" sz="1600" dirty="0">
                <a:solidFill>
                  <a:srgbClr val="1D1D1B"/>
                </a:solidFill>
                <a:latin typeface="Raleway"/>
              </a:rPr>
              <a:t> και το World </a:t>
            </a:r>
            <a:r>
              <a:rPr lang="el-GR" sz="1600" dirty="0" err="1">
                <a:solidFill>
                  <a:srgbClr val="1D1D1B"/>
                </a:solidFill>
                <a:latin typeface="Raleway"/>
              </a:rPr>
              <a:t>Time</a:t>
            </a:r>
            <a:r>
              <a:rPr lang="el-GR" sz="1600" dirty="0">
                <a:solidFill>
                  <a:srgbClr val="1D1D1B"/>
                </a:solidFill>
                <a:latin typeface="Raleway"/>
              </a:rPr>
              <a:t> </a:t>
            </a:r>
            <a:r>
              <a:rPr lang="el-GR" sz="1600" dirty="0" err="1">
                <a:solidFill>
                  <a:srgbClr val="1D1D1B"/>
                </a:solidFill>
                <a:latin typeface="Raleway"/>
              </a:rPr>
              <a:t>Buddy</a:t>
            </a:r>
            <a:r>
              <a:rPr lang="el-GR" sz="1600" dirty="0">
                <a:solidFill>
                  <a:srgbClr val="1D1D1B"/>
                </a:solidFill>
                <a:latin typeface="Raleway"/>
              </a:rPr>
              <a:t>. Μέσω της πρακτικής εξάσκησης με αυτές τις πλατφόρμες, θα μάθετε πώς να οργανώνετε εργασίες, να βελτιώνετε την επικοινωνία και να συντονίζεστε αποτελεσματικά σε διαφορετικές χρονικές ζώνες, προωθώντας ένα παραγωγικό περιβάλλον εργασίας εξ αποστάσεως.</a:t>
            </a:r>
            <a:endParaRPr lang="tr-TR" sz="1600" dirty="0">
              <a:latin typeface="Segoe UI"/>
              <a:cs typeface="Segoe UI"/>
            </a:endParaRPr>
          </a:p>
          <a:p>
            <a:pPr algn="l"/>
            <a:endParaRPr lang="it-IT" dirty="0"/>
          </a:p>
        </p:txBody>
      </p:sp>
      <p:sp>
        <p:nvSpPr>
          <p:cNvPr id="6" name="CasellaDiTesto 5">
            <a:extLst>
              <a:ext uri="{FF2B5EF4-FFF2-40B4-BE49-F238E27FC236}">
                <a16:creationId xmlns:a16="http://schemas.microsoft.com/office/drawing/2014/main" id="{E599D616-4E7D-2E02-3816-2FB6558AF0E3}"/>
              </a:ext>
            </a:extLst>
          </p:cNvPr>
          <p:cNvSpPr txBox="1"/>
          <p:nvPr/>
        </p:nvSpPr>
        <p:spPr>
          <a:xfrm>
            <a:off x="7409434" y="2994749"/>
            <a:ext cx="3259174"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rPr>
              <a:t>Image source: Trello Platform</a:t>
            </a:r>
          </a:p>
        </p:txBody>
      </p:sp>
    </p:spTree>
    <p:extLst>
      <p:ext uri="{BB962C8B-B14F-4D97-AF65-F5344CB8AC3E}">
        <p14:creationId xmlns:p14="http://schemas.microsoft.com/office/powerpoint/2010/main" val="28155723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Elemento grafico 8" descr="Clessidra finita con riempimento a tinta unita">
            <a:extLst>
              <a:ext uri="{FF2B5EF4-FFF2-40B4-BE49-F238E27FC236}">
                <a16:creationId xmlns:a16="http://schemas.microsoft.com/office/drawing/2014/main" id="{EF663F67-3D12-9B12-1B6F-11A4893BC6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21180000">
            <a:off x="7287879" y="4526141"/>
            <a:ext cx="670170" cy="699478"/>
          </a:xfrm>
          <a:prstGeom prst="rect">
            <a:avLst/>
          </a:prstGeom>
        </p:spPr>
      </p:pic>
      <p:sp>
        <p:nvSpPr>
          <p:cNvPr id="2" name="Titolo 1">
            <a:extLst>
              <a:ext uri="{FF2B5EF4-FFF2-40B4-BE49-F238E27FC236}">
                <a16:creationId xmlns:a16="http://schemas.microsoft.com/office/drawing/2014/main" id="{2D6C4247-4773-6339-F2C2-D7349115063C}"/>
              </a:ext>
            </a:extLst>
          </p:cNvPr>
          <p:cNvSpPr>
            <a:spLocks noGrp="1"/>
          </p:cNvSpPr>
          <p:nvPr>
            <p:ph type="title"/>
          </p:nvPr>
        </p:nvSpPr>
        <p:spPr>
          <a:xfrm>
            <a:off x="445372" y="-1638"/>
            <a:ext cx="11538728" cy="1325563"/>
          </a:xfrm>
        </p:spPr>
        <p:txBody>
          <a:bodyPr/>
          <a:lstStyle/>
          <a:p>
            <a:r>
              <a:rPr lang="el-GR" sz="3400" dirty="0">
                <a:latin typeface="Raleway" pitchFamily="2" charset="0"/>
              </a:rPr>
              <a:t>Η τεχνική </a:t>
            </a:r>
            <a:r>
              <a:rPr lang="el-GR" sz="3400" dirty="0" err="1">
                <a:latin typeface="Raleway" pitchFamily="2" charset="0"/>
              </a:rPr>
              <a:t>Pomodoro</a:t>
            </a:r>
            <a:r>
              <a:rPr lang="el-GR" sz="3400" dirty="0">
                <a:latin typeface="Raleway" pitchFamily="2" charset="0"/>
              </a:rPr>
              <a:t> &amp; ο νόμος του </a:t>
            </a:r>
            <a:r>
              <a:rPr lang="el-GR" sz="3400" dirty="0" err="1">
                <a:latin typeface="Raleway" pitchFamily="2" charset="0"/>
              </a:rPr>
              <a:t>Πάρκινσον</a:t>
            </a:r>
            <a:endParaRPr lang="en-GB" sz="3400" dirty="0">
              <a:latin typeface="Raleway" pitchFamily="2" charset="0"/>
            </a:endParaRPr>
          </a:p>
        </p:txBody>
      </p:sp>
      <p:sp>
        <p:nvSpPr>
          <p:cNvPr id="3" name="Segnaposto contenuto 2">
            <a:extLst>
              <a:ext uri="{FF2B5EF4-FFF2-40B4-BE49-F238E27FC236}">
                <a16:creationId xmlns:a16="http://schemas.microsoft.com/office/drawing/2014/main" id="{8F02444F-729F-EF13-4D67-887CA984398E}"/>
              </a:ext>
            </a:extLst>
          </p:cNvPr>
          <p:cNvSpPr>
            <a:spLocks noGrp="1"/>
          </p:cNvSpPr>
          <p:nvPr>
            <p:ph idx="1"/>
          </p:nvPr>
        </p:nvSpPr>
        <p:spPr>
          <a:xfrm>
            <a:off x="457200" y="1839356"/>
            <a:ext cx="6304006" cy="1220961"/>
          </a:xfrm>
        </p:spPr>
        <p:txBody>
          <a:bodyPr vert="horz" lIns="91440" tIns="45720" rIns="91440" bIns="45720" rtlCol="0" anchor="t">
            <a:normAutofit lnSpcReduction="10000"/>
          </a:bodyPr>
          <a:lstStyle/>
          <a:p>
            <a:pPr marL="0" indent="0" algn="just">
              <a:buNone/>
            </a:pPr>
            <a:r>
              <a:rPr lang="el-GR" sz="1600" b="0" dirty="0">
                <a:solidFill>
                  <a:schemeClr val="accent1"/>
                </a:solidFill>
              </a:rPr>
              <a:t>Αυτή η τεχνική σας βάζει να χρησιμοποιήσετε ένα χρονόμετρο για να χωρίσετε την εργασία σας σε διαστήματα, όπου το καθένα από αυτά είναι γνωστό ως </a:t>
            </a:r>
            <a:r>
              <a:rPr lang="el-GR" sz="1600" b="0" dirty="0" err="1">
                <a:solidFill>
                  <a:schemeClr val="accent1"/>
                </a:solidFill>
              </a:rPr>
              <a:t>Pomodoro</a:t>
            </a:r>
            <a:r>
              <a:rPr lang="el-GR" sz="1600" b="0" dirty="0">
                <a:solidFill>
                  <a:schemeClr val="accent1"/>
                </a:solidFill>
              </a:rPr>
              <a:t>. </a:t>
            </a:r>
          </a:p>
          <a:p>
            <a:pPr marL="0" indent="0" algn="just">
              <a:buNone/>
            </a:pPr>
            <a:r>
              <a:rPr lang="el-GR" sz="1600" dirty="0">
                <a:solidFill>
                  <a:schemeClr val="accent1"/>
                </a:solidFill>
              </a:rPr>
              <a:t>Μπορεί να βοηθήσει τους ανθρώπους που αισθάνονται ότι μπορεί να έχουν εξαντληθεί.</a:t>
            </a:r>
            <a:endParaRPr lang="en-GB" sz="1600" dirty="0">
              <a:solidFill>
                <a:schemeClr val="accent1"/>
              </a:solidFill>
            </a:endParaRPr>
          </a:p>
        </p:txBody>
      </p:sp>
      <p:pic>
        <p:nvPicPr>
          <p:cNvPr id="4" name="Immagine 3" descr="Immagine che contiene testo, frutto, schermata, Cibo naturale&#10;&#10;Descrizione generata automaticamente">
            <a:extLst>
              <a:ext uri="{FF2B5EF4-FFF2-40B4-BE49-F238E27FC236}">
                <a16:creationId xmlns:a16="http://schemas.microsoft.com/office/drawing/2014/main" id="{90777216-FF1D-BEA2-0D5B-C2383654CE6C}"/>
              </a:ext>
            </a:extLst>
          </p:cNvPr>
          <p:cNvPicPr>
            <a:picLocks noChangeAspect="1"/>
          </p:cNvPicPr>
          <p:nvPr/>
        </p:nvPicPr>
        <p:blipFill>
          <a:blip r:embed="rId4"/>
          <a:stretch>
            <a:fillRect/>
          </a:stretch>
        </p:blipFill>
        <p:spPr>
          <a:xfrm>
            <a:off x="7806817" y="1108854"/>
            <a:ext cx="3497938" cy="2682948"/>
          </a:xfrm>
          <a:prstGeom prst="rect">
            <a:avLst/>
          </a:prstGeom>
        </p:spPr>
      </p:pic>
      <p:sp>
        <p:nvSpPr>
          <p:cNvPr id="6" name="Segnaposto contenuto 2">
            <a:extLst>
              <a:ext uri="{FF2B5EF4-FFF2-40B4-BE49-F238E27FC236}">
                <a16:creationId xmlns:a16="http://schemas.microsoft.com/office/drawing/2014/main" id="{248FCF38-A0FE-1C14-5AB1-DDBCE4E9C8C7}"/>
              </a:ext>
            </a:extLst>
          </p:cNvPr>
          <p:cNvSpPr txBox="1">
            <a:spLocks/>
          </p:cNvSpPr>
          <p:nvPr/>
        </p:nvSpPr>
        <p:spPr>
          <a:xfrm>
            <a:off x="445372" y="4366207"/>
            <a:ext cx="6314303" cy="1519582"/>
          </a:xfrm>
          <a:prstGeom prst="rect">
            <a:avLst/>
          </a:prstGeom>
        </p:spPr>
        <p:txBody>
          <a:bodyPr vert="horz" lIns="91440" tIns="45720" rIns="91440" bIns="45720" rtlCol="0" anchor="t">
            <a:normAutofit/>
          </a:bodyPr>
          <a:lstStyle>
            <a:lvl1pPr marL="514350" indent="-514350" algn="l" defTabSz="914400" rtl="0" eaLnBrk="1" latinLnBrk="0" hangingPunct="1">
              <a:lnSpc>
                <a:spcPct val="90000"/>
              </a:lnSpc>
              <a:spcBef>
                <a:spcPts val="1000"/>
              </a:spcBef>
              <a:buFont typeface="Arial" panose="020B0604020202020204" pitchFamily="34" charset="0"/>
              <a:buAutoNum type="arabicPeriod"/>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l-GR" sz="1600" b="0" dirty="0">
                <a:solidFill>
                  <a:schemeClr val="accent1"/>
                </a:solidFill>
              </a:rPr>
              <a:t>Αυτός ο νόμος βασίζεται στην ιδέα ότι ο χρόνος που δίνετε στον εαυτό σας για να ολοκληρώσει μια εργασία, είναι ο χρόνος που θα χρειαστείτε για να ολοκληρώσετε την εργασία αυτή. </a:t>
            </a:r>
          </a:p>
          <a:p>
            <a:pPr marL="0" indent="0" algn="just">
              <a:buNone/>
            </a:pPr>
            <a:r>
              <a:rPr lang="el-GR" sz="1600" dirty="0">
                <a:solidFill>
                  <a:schemeClr val="accent1"/>
                </a:solidFill>
              </a:rPr>
              <a:t>Αυτή η τεχνική λειτουργεί καλά για τους αναβλητικούς και τους ανθρώπους που δουλεύουν καλά υπό πίεση.</a:t>
            </a:r>
            <a:endParaRPr lang="it-IT" sz="1600" dirty="0">
              <a:solidFill>
                <a:schemeClr val="accent1"/>
              </a:solidFill>
            </a:endParaRPr>
          </a:p>
        </p:txBody>
      </p:sp>
      <p:sp>
        <p:nvSpPr>
          <p:cNvPr id="7" name="Freccia a destra 6">
            <a:extLst>
              <a:ext uri="{FF2B5EF4-FFF2-40B4-BE49-F238E27FC236}">
                <a16:creationId xmlns:a16="http://schemas.microsoft.com/office/drawing/2014/main" id="{729974A0-BA03-C80C-2735-3F48900A46DF}"/>
              </a:ext>
            </a:extLst>
          </p:cNvPr>
          <p:cNvSpPr/>
          <p:nvPr/>
        </p:nvSpPr>
        <p:spPr>
          <a:xfrm>
            <a:off x="6985654" y="2249898"/>
            <a:ext cx="527625" cy="386067"/>
          </a:xfrm>
          <a:prstGeom prst="rightArrow">
            <a:avLst/>
          </a:prstGeom>
          <a:solidFill>
            <a:srgbClr val="ED7D3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0" name="Elemento grafico 9" descr="Clessidra finita con riempimento a tinta unita">
            <a:extLst>
              <a:ext uri="{FF2B5EF4-FFF2-40B4-BE49-F238E27FC236}">
                <a16:creationId xmlns:a16="http://schemas.microsoft.com/office/drawing/2014/main" id="{D453CD83-9BF9-C1B5-E156-349ACBE7EDD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2040000" flipH="1">
            <a:off x="7938604" y="4647785"/>
            <a:ext cx="814752" cy="719016"/>
          </a:xfrm>
          <a:prstGeom prst="rect">
            <a:avLst/>
          </a:prstGeom>
        </p:spPr>
      </p:pic>
      <p:pic>
        <p:nvPicPr>
          <p:cNvPr id="11" name="Elemento grafico 10" descr="Clessidra finita con riempimento a tinta unita">
            <a:extLst>
              <a:ext uri="{FF2B5EF4-FFF2-40B4-BE49-F238E27FC236}">
                <a16:creationId xmlns:a16="http://schemas.microsoft.com/office/drawing/2014/main" id="{39E0BA43-5139-2640-4A29-A665D39503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240000">
            <a:off x="8684877" y="5161140"/>
            <a:ext cx="670170" cy="699478"/>
          </a:xfrm>
          <a:prstGeom prst="rect">
            <a:avLst/>
          </a:prstGeom>
        </p:spPr>
      </p:pic>
      <p:sp>
        <p:nvSpPr>
          <p:cNvPr id="8" name="CasellaDiTesto 7">
            <a:extLst>
              <a:ext uri="{FF2B5EF4-FFF2-40B4-BE49-F238E27FC236}">
                <a16:creationId xmlns:a16="http://schemas.microsoft.com/office/drawing/2014/main" id="{49CFEE05-7B74-9CDE-D067-B9C807FF45C0}"/>
              </a:ext>
            </a:extLst>
          </p:cNvPr>
          <p:cNvSpPr txBox="1"/>
          <p:nvPr/>
        </p:nvSpPr>
        <p:spPr>
          <a:xfrm>
            <a:off x="7809972" y="3784196"/>
            <a:ext cx="3259174"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solidFill>
                  <a:schemeClr val="accent1"/>
                </a:solidFill>
              </a:rPr>
              <a:t>Πηγή εικόνας </a:t>
            </a:r>
            <a:r>
              <a:rPr lang="en-GB" sz="1000" dirty="0">
                <a:solidFill>
                  <a:schemeClr val="accent1"/>
                </a:solidFill>
              </a:rPr>
              <a:t>: Pomodoro technique</a:t>
            </a:r>
          </a:p>
        </p:txBody>
      </p:sp>
    </p:spTree>
    <p:extLst>
      <p:ext uri="{BB962C8B-B14F-4D97-AF65-F5344CB8AC3E}">
        <p14:creationId xmlns:p14="http://schemas.microsoft.com/office/powerpoint/2010/main" val="9423257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a:extLst>
              <a:ext uri="{FF2B5EF4-FFF2-40B4-BE49-F238E27FC236}">
                <a16:creationId xmlns:a16="http://schemas.microsoft.com/office/drawing/2014/main" id="{CB7B10C2-7B80-A1CD-723A-B6229507551F}"/>
              </a:ext>
            </a:extLst>
          </p:cNvPr>
          <p:cNvSpPr txBox="1"/>
          <p:nvPr/>
        </p:nvSpPr>
        <p:spPr>
          <a:xfrm>
            <a:off x="332099" y="-3725"/>
            <a:ext cx="11103429" cy="1699696"/>
          </a:xfrm>
          <a:prstGeom prst="rect">
            <a:avLst/>
          </a:prstGeom>
          <a:noFill/>
        </p:spPr>
        <p:txBody>
          <a:bodyPr wrap="square" lIns="91440" tIns="45720" rIns="91440" bIns="45720" anchor="t">
            <a:spAutoFit/>
          </a:bodyPr>
          <a:lstStyle/>
          <a:p>
            <a:pPr>
              <a:lnSpc>
                <a:spcPct val="150000"/>
              </a:lnSpc>
            </a:pPr>
            <a:endParaRPr lang="en-US" dirty="0">
              <a:solidFill>
                <a:schemeClr val="accent1"/>
              </a:solidFill>
            </a:endParaRPr>
          </a:p>
          <a:p>
            <a:pPr algn="ctr">
              <a:lnSpc>
                <a:spcPct val="150000"/>
              </a:lnSpc>
            </a:pPr>
            <a:r>
              <a:rPr lang="el-GR" sz="3400" dirty="0">
                <a:solidFill>
                  <a:schemeClr val="bg2"/>
                </a:solidFill>
                <a:latin typeface="Raleway SemiBold"/>
              </a:rPr>
              <a:t>Περισσότερες συμβουλές για τη διαχείριση του χρόνου </a:t>
            </a:r>
          </a:p>
          <a:p>
            <a:pPr algn="ctr">
              <a:lnSpc>
                <a:spcPct val="150000"/>
              </a:lnSpc>
            </a:pPr>
            <a:r>
              <a:rPr lang="el-GR" sz="2000" b="1" dirty="0">
                <a:solidFill>
                  <a:schemeClr val="bg2"/>
                </a:solidFill>
              </a:rPr>
              <a:t>Γνωρίζετε πραγματικά πώς να διαχειρίζεστε καλά τον χρόνο σας;</a:t>
            </a:r>
            <a:endParaRPr lang="en-US" sz="2000" b="1" dirty="0">
              <a:solidFill>
                <a:schemeClr val="bg1">
                  <a:lumMod val="75000"/>
                </a:schemeClr>
              </a:solidFill>
            </a:endParaRPr>
          </a:p>
        </p:txBody>
      </p:sp>
      <p:sp>
        <p:nvSpPr>
          <p:cNvPr id="2" name="Freccia in giù 1">
            <a:extLst>
              <a:ext uri="{FF2B5EF4-FFF2-40B4-BE49-F238E27FC236}">
                <a16:creationId xmlns:a16="http://schemas.microsoft.com/office/drawing/2014/main" id="{0EAC8468-0F23-D201-F207-51A8D6E074CD}"/>
              </a:ext>
            </a:extLst>
          </p:cNvPr>
          <p:cNvSpPr/>
          <p:nvPr/>
        </p:nvSpPr>
        <p:spPr>
          <a:xfrm>
            <a:off x="5645553" y="2853705"/>
            <a:ext cx="477936" cy="450288"/>
          </a:xfrm>
          <a:prstGeom prst="downArrow">
            <a:avLst/>
          </a:prstGeom>
          <a:solidFill>
            <a:schemeClr val="bg2"/>
          </a:solid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it-IT"/>
          </a:p>
        </p:txBody>
      </p:sp>
      <p:pic>
        <p:nvPicPr>
          <p:cNvPr id="6" name="Elementi multimediali online 5" title="How to Become More Productive at Work">
            <a:hlinkClick r:id="" action="ppaction://media"/>
            <a:extLst>
              <a:ext uri="{FF2B5EF4-FFF2-40B4-BE49-F238E27FC236}">
                <a16:creationId xmlns:a16="http://schemas.microsoft.com/office/drawing/2014/main" id="{C9A5459E-166F-318C-9848-54CCC19721DB}"/>
              </a:ext>
            </a:extLst>
          </p:cNvPr>
          <p:cNvPicPr>
            <a:picLocks noRot="1" noChangeAspect="1"/>
          </p:cNvPicPr>
          <p:nvPr>
            <a:videoFile r:link="rId1"/>
          </p:nvPr>
        </p:nvPicPr>
        <p:blipFill>
          <a:blip r:embed="rId3"/>
          <a:stretch>
            <a:fillRect/>
          </a:stretch>
        </p:blipFill>
        <p:spPr>
          <a:xfrm>
            <a:off x="3778343" y="3576465"/>
            <a:ext cx="4214456" cy="2379306"/>
          </a:xfrm>
          <a:prstGeom prst="rect">
            <a:avLst/>
          </a:prstGeom>
        </p:spPr>
      </p:pic>
      <p:sp>
        <p:nvSpPr>
          <p:cNvPr id="5" name="CasellaDiTesto 4">
            <a:extLst>
              <a:ext uri="{FF2B5EF4-FFF2-40B4-BE49-F238E27FC236}">
                <a16:creationId xmlns:a16="http://schemas.microsoft.com/office/drawing/2014/main" id="{A11997F4-7049-871D-66B2-915ABDA18DAC}"/>
              </a:ext>
            </a:extLst>
          </p:cNvPr>
          <p:cNvSpPr txBox="1"/>
          <p:nvPr/>
        </p:nvSpPr>
        <p:spPr>
          <a:xfrm>
            <a:off x="2680305" y="6091162"/>
            <a:ext cx="5863771"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l-GR" sz="1000" dirty="0">
                <a:solidFill>
                  <a:srgbClr val="1D1D1B"/>
                </a:solidFill>
                <a:cs typeface="Segoe UI"/>
              </a:rPr>
              <a:t>Πηγή: Πώς να γίνετε πιο παραγωγικοί στη δουλειά από </a:t>
            </a:r>
            <a:r>
              <a:rPr lang="en-GB" sz="1000" dirty="0">
                <a:cs typeface="Segoe UI"/>
              </a:rPr>
              <a:t>​</a:t>
            </a:r>
          </a:p>
          <a:p>
            <a:pPr algn="ctr"/>
            <a:r>
              <a:rPr lang="en-GB" sz="1000" dirty="0">
                <a:solidFill>
                  <a:srgbClr val="1D1D1B"/>
                </a:solidFill>
                <a:cs typeface="Segoe UI"/>
              </a:rPr>
              <a:t>Harvard Business School </a:t>
            </a:r>
          </a:p>
        </p:txBody>
      </p:sp>
      <p:sp>
        <p:nvSpPr>
          <p:cNvPr id="8" name="Rettangolo con angoli arrotondati 7">
            <a:extLst>
              <a:ext uri="{FF2B5EF4-FFF2-40B4-BE49-F238E27FC236}">
                <a16:creationId xmlns:a16="http://schemas.microsoft.com/office/drawing/2014/main" id="{EF78AE45-A1DC-3DFF-B669-5DCC7E908927}"/>
              </a:ext>
            </a:extLst>
          </p:cNvPr>
          <p:cNvSpPr/>
          <p:nvPr/>
        </p:nvSpPr>
        <p:spPr>
          <a:xfrm>
            <a:off x="4419721" y="1912017"/>
            <a:ext cx="2923817" cy="783388"/>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l-GR" sz="1600" dirty="0">
                <a:solidFill>
                  <a:schemeClr val="accent1"/>
                </a:solidFill>
              </a:rPr>
              <a:t>Μάθετε πώς να γίνετε πιο παραγωγικοί στην εργασία σας βλέποντας αυτό το βίντεο </a:t>
            </a:r>
            <a:endParaRPr lang="en-GB" dirty="0">
              <a:solidFill>
                <a:schemeClr val="accent1"/>
              </a:solidFill>
            </a:endParaRPr>
          </a:p>
        </p:txBody>
      </p:sp>
    </p:spTree>
    <p:extLst>
      <p:ext uri="{BB962C8B-B14F-4D97-AF65-F5344CB8AC3E}">
        <p14:creationId xmlns:p14="http://schemas.microsoft.com/office/powerpoint/2010/main" val="1188507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EEA42171-5884-FE06-C203-C460957BC41C}"/>
              </a:ext>
            </a:extLst>
          </p:cNvPr>
          <p:cNvSpPr txBox="1"/>
          <p:nvPr/>
        </p:nvSpPr>
        <p:spPr>
          <a:xfrm>
            <a:off x="-326929" y="159553"/>
            <a:ext cx="12845857" cy="11387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l-GR" sz="3400" b="1" dirty="0">
                <a:solidFill>
                  <a:srgbClr val="0E9094"/>
                </a:solidFill>
                <a:latin typeface="Raleway" pitchFamily="2" charset="0"/>
                <a:cs typeface="Segoe UI"/>
              </a:rPr>
              <a:t> Τεχνητή νοημοσύνη και άλλα εργαλεία για πρακτικές εφαρμογές: </a:t>
            </a:r>
            <a:r>
              <a:rPr lang="el-GR" sz="3400" b="1" dirty="0" err="1">
                <a:solidFill>
                  <a:srgbClr val="0E9094"/>
                </a:solidFill>
                <a:latin typeface="Raleway" pitchFamily="2" charset="0"/>
                <a:cs typeface="Segoe UI"/>
              </a:rPr>
              <a:t>PrometAI</a:t>
            </a:r>
            <a:endParaRPr lang="en-GB" sz="3400" b="1" dirty="0" err="1">
              <a:latin typeface="Raleway" pitchFamily="2" charset="0"/>
              <a:cs typeface="Segoe UI"/>
            </a:endParaRPr>
          </a:p>
        </p:txBody>
      </p:sp>
      <p:sp>
        <p:nvSpPr>
          <p:cNvPr id="5" name="Titolo 1">
            <a:extLst>
              <a:ext uri="{FF2B5EF4-FFF2-40B4-BE49-F238E27FC236}">
                <a16:creationId xmlns:a16="http://schemas.microsoft.com/office/drawing/2014/main" id="{1CEEF4C6-3929-957A-CB83-F56A0C3A7C1E}"/>
              </a:ext>
            </a:extLst>
          </p:cNvPr>
          <p:cNvSpPr txBox="1">
            <a:spLocks/>
          </p:cNvSpPr>
          <p:nvPr/>
        </p:nvSpPr>
        <p:spPr>
          <a:xfrm>
            <a:off x="686655" y="1576244"/>
            <a:ext cx="7345998" cy="5486796"/>
          </a:xfrm>
          <a:prstGeom prst="rect">
            <a:avLst/>
          </a:prstGeom>
        </p:spPr>
        <p:txBody>
          <a:bodyPr lIns="91440" tIns="45720" rIns="91440" bIns="4572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GB" sz="1600" dirty="0" err="1">
                <a:ea typeface="+mn-lt"/>
                <a:cs typeface="+mn-lt"/>
                <a:hlinkClick r:id="rId3">
                  <a:extLst>
                    <a:ext uri="{A12FA001-AC4F-418D-AE19-62706E023703}">
                      <ahyp:hlinkClr xmlns:ahyp="http://schemas.microsoft.com/office/drawing/2018/hyperlinkcolor" val="tx"/>
                    </a:ext>
                  </a:extLst>
                </a:hlinkClick>
              </a:rPr>
              <a:t>PrometAI</a:t>
            </a:r>
            <a:r>
              <a:rPr lang="en-GB" sz="1600" dirty="0">
                <a:solidFill>
                  <a:srgbClr val="1D1D1B"/>
                </a:solidFill>
                <a:ea typeface="+mn-lt"/>
                <a:cs typeface="+mn-lt"/>
              </a:rPr>
              <a:t> </a:t>
            </a:r>
            <a:r>
              <a:rPr lang="el-GR" sz="1600" b="0" dirty="0">
                <a:solidFill>
                  <a:srgbClr val="1D1D1B"/>
                </a:solidFill>
                <a:ea typeface="+mn-lt"/>
                <a:cs typeface="+mn-lt"/>
              </a:rPr>
              <a:t>είναι μια καινοτόμος πλατφόρμα που βελτιστοποιεί τον στρατηγικό σχεδιασμό συνδυάζοντας την ανάλυση δεδομένων, την </a:t>
            </a:r>
            <a:r>
              <a:rPr lang="el-GR" sz="1600" b="0" dirty="0" err="1">
                <a:solidFill>
                  <a:srgbClr val="1D1D1B"/>
                </a:solidFill>
                <a:ea typeface="+mn-lt"/>
                <a:cs typeface="+mn-lt"/>
              </a:rPr>
              <a:t>οπτικοποίηση</a:t>
            </a:r>
            <a:r>
              <a:rPr lang="el-GR" sz="1600" b="0" dirty="0">
                <a:solidFill>
                  <a:srgbClr val="1D1D1B"/>
                </a:solidFill>
                <a:ea typeface="+mn-lt"/>
                <a:cs typeface="+mn-lt"/>
              </a:rPr>
              <a:t> και τη συνεργασία. Επιτρέπει στους χρήστες να θέτουν σαφείς στόχους και να παρακολουθούν την πρόοδο μέσω βασικών δεικτών απόδοσης (KPI), επιτρέποντας τη λήψη τεκμηριωμένων αποφάσεων σε πραγματικό χρόνο. Η διαισθητική </a:t>
            </a:r>
            <a:r>
              <a:rPr lang="el-GR" sz="1600" b="0" dirty="0" err="1">
                <a:solidFill>
                  <a:srgbClr val="1D1D1B"/>
                </a:solidFill>
                <a:ea typeface="+mn-lt"/>
                <a:cs typeface="+mn-lt"/>
              </a:rPr>
              <a:t>διεπαφή</a:t>
            </a:r>
            <a:r>
              <a:rPr lang="el-GR" sz="1600" b="0" dirty="0">
                <a:solidFill>
                  <a:srgbClr val="1D1D1B"/>
                </a:solidFill>
                <a:ea typeface="+mn-lt"/>
                <a:cs typeface="+mn-lt"/>
              </a:rPr>
              <a:t> και τα </a:t>
            </a:r>
            <a:r>
              <a:rPr lang="el-GR" sz="1600" b="0" dirty="0" err="1">
                <a:solidFill>
                  <a:srgbClr val="1D1D1B"/>
                </a:solidFill>
                <a:ea typeface="+mn-lt"/>
                <a:cs typeface="+mn-lt"/>
              </a:rPr>
              <a:t>διαδραστικά</a:t>
            </a:r>
            <a:r>
              <a:rPr lang="el-GR" sz="1600" b="0" dirty="0">
                <a:solidFill>
                  <a:srgbClr val="1D1D1B"/>
                </a:solidFill>
                <a:ea typeface="+mn-lt"/>
                <a:cs typeface="+mn-lt"/>
              </a:rPr>
              <a:t> εργαλεία του διασφαλίζουν την αποτελεσματική συμμετοχή όλων των ενδιαφερόμενων μερών, </a:t>
            </a:r>
            <a:r>
              <a:rPr lang="el-GR" sz="1600" dirty="0">
                <a:solidFill>
                  <a:srgbClr val="1D1D1B"/>
                </a:solidFill>
                <a:ea typeface="+mn-lt"/>
                <a:cs typeface="+mn-lt"/>
              </a:rPr>
              <a:t>απλοποιώντας τη διαδικασία και ενισχύοντας την οργανωτική Αποτελεσματικότητα.</a:t>
            </a:r>
            <a:endParaRPr lang="it-IT" dirty="0">
              <a:solidFill>
                <a:srgbClr val="F3B75B"/>
              </a:solidFill>
            </a:endParaRPr>
          </a:p>
        </p:txBody>
      </p:sp>
      <p:pic>
        <p:nvPicPr>
          <p:cNvPr id="2" name="Elementi multimediali online 1" title="Business planning just got fun with PrometAI">
            <a:hlinkClick r:id="" action="ppaction://media"/>
            <a:extLst>
              <a:ext uri="{FF2B5EF4-FFF2-40B4-BE49-F238E27FC236}">
                <a16:creationId xmlns:a16="http://schemas.microsoft.com/office/drawing/2014/main" id="{64D2AC33-8E6E-7417-B02F-2BAE6615408A}"/>
              </a:ext>
            </a:extLst>
          </p:cNvPr>
          <p:cNvPicPr>
            <a:picLocks noRot="1" noChangeAspect="1"/>
          </p:cNvPicPr>
          <p:nvPr>
            <a:videoFile r:link="rId1"/>
          </p:nvPr>
        </p:nvPicPr>
        <p:blipFill>
          <a:blip r:embed="rId4"/>
          <a:stretch>
            <a:fillRect/>
          </a:stretch>
        </p:blipFill>
        <p:spPr>
          <a:xfrm>
            <a:off x="15734652" y="-435409"/>
            <a:ext cx="186807" cy="101531"/>
          </a:xfrm>
          <a:prstGeom prst="rect">
            <a:avLst/>
          </a:prstGeom>
        </p:spPr>
      </p:pic>
      <p:pic>
        <p:nvPicPr>
          <p:cNvPr id="4" name="Slika 3" descr="PrometAI: AI-Powered Business Plan Generator | Deepgram">
            <a:extLst>
              <a:ext uri="{FF2B5EF4-FFF2-40B4-BE49-F238E27FC236}">
                <a16:creationId xmlns:a16="http://schemas.microsoft.com/office/drawing/2014/main" id="{48211FA6-5EF5-06B6-2BFC-0CE207447865}"/>
              </a:ext>
            </a:extLst>
          </p:cNvPr>
          <p:cNvPicPr>
            <a:picLocks noChangeAspect="1"/>
          </p:cNvPicPr>
          <p:nvPr/>
        </p:nvPicPr>
        <p:blipFill>
          <a:blip r:embed="rId5"/>
          <a:stretch>
            <a:fillRect/>
          </a:stretch>
        </p:blipFill>
        <p:spPr>
          <a:xfrm>
            <a:off x="8351135" y="1717560"/>
            <a:ext cx="3456971" cy="1831361"/>
          </a:xfrm>
          <a:prstGeom prst="rect">
            <a:avLst/>
          </a:prstGeom>
        </p:spPr>
      </p:pic>
      <p:sp>
        <p:nvSpPr>
          <p:cNvPr id="6" name="PoljeZBesedilom 5">
            <a:extLst>
              <a:ext uri="{FF2B5EF4-FFF2-40B4-BE49-F238E27FC236}">
                <a16:creationId xmlns:a16="http://schemas.microsoft.com/office/drawing/2014/main" id="{08E1E3F2-8E9F-3D13-2893-AA5E67813EC0}"/>
              </a:ext>
            </a:extLst>
          </p:cNvPr>
          <p:cNvSpPr txBox="1"/>
          <p:nvPr/>
        </p:nvSpPr>
        <p:spPr>
          <a:xfrm>
            <a:off x="8352138" y="3661353"/>
            <a:ext cx="2745287"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solidFill>
                  <a:schemeClr val="accent1"/>
                </a:solidFill>
              </a:rPr>
              <a:t>Πηγή εικόνας </a:t>
            </a:r>
            <a:r>
              <a:rPr lang="sl-SI" sz="1000" dirty="0">
                <a:solidFill>
                  <a:schemeClr val="accent1"/>
                </a:solidFill>
              </a:rPr>
              <a:t>: Deepgram.com</a:t>
            </a:r>
          </a:p>
        </p:txBody>
      </p:sp>
    </p:spTree>
    <p:extLst>
      <p:ext uri="{BB962C8B-B14F-4D97-AF65-F5344CB8AC3E}">
        <p14:creationId xmlns:p14="http://schemas.microsoft.com/office/powerpoint/2010/main" val="17426455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2E2523D0-8F63-DB9E-7D8B-1F7AFAB4803B}"/>
              </a:ext>
            </a:extLst>
          </p:cNvPr>
          <p:cNvSpPr txBox="1"/>
          <p:nvPr/>
        </p:nvSpPr>
        <p:spPr>
          <a:xfrm>
            <a:off x="160989" y="349680"/>
            <a:ext cx="8316521" cy="58898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spcBef>
                <a:spcPts val="1000"/>
              </a:spcBef>
            </a:pPr>
            <a:r>
              <a:rPr lang="el-GR" sz="3400" dirty="0">
                <a:solidFill>
                  <a:schemeClr val="bg2"/>
                </a:solidFill>
                <a:latin typeface="Raleway SemiBold"/>
              </a:rPr>
              <a:t>Συμβουλές για τη διαχείριση του χρόνου </a:t>
            </a:r>
          </a:p>
          <a:p>
            <a:pPr>
              <a:lnSpc>
                <a:spcPct val="90000"/>
              </a:lnSpc>
              <a:spcBef>
                <a:spcPts val="1000"/>
              </a:spcBef>
            </a:pPr>
            <a:endParaRPr lang="en-GB" sz="1600" b="1" dirty="0">
              <a:solidFill>
                <a:srgbClr val="F3B75B"/>
              </a:solidFill>
            </a:endParaRPr>
          </a:p>
          <a:p>
            <a:pPr>
              <a:lnSpc>
                <a:spcPct val="90000"/>
              </a:lnSpc>
              <a:spcBef>
                <a:spcPts val="1000"/>
              </a:spcBef>
            </a:pPr>
            <a:r>
              <a:rPr lang="el-GR" sz="1600" b="1" dirty="0">
                <a:solidFill>
                  <a:srgbClr val="F3B75B"/>
                </a:solidFill>
              </a:rPr>
              <a:t>Οι συμβουλές μας </a:t>
            </a:r>
            <a:endParaRPr lang="en-GB" dirty="0"/>
          </a:p>
          <a:p>
            <a:pPr>
              <a:lnSpc>
                <a:spcPct val="90000"/>
              </a:lnSpc>
              <a:spcBef>
                <a:spcPts val="1000"/>
              </a:spcBef>
            </a:pPr>
            <a:endParaRPr lang="en-GB" sz="1600" b="1" dirty="0">
              <a:solidFill>
                <a:srgbClr val="F3B75B"/>
              </a:solidFill>
            </a:endParaRPr>
          </a:p>
          <a:p>
            <a:pPr marL="285750" indent="-285750">
              <a:lnSpc>
                <a:spcPct val="90000"/>
              </a:lnSpc>
              <a:spcBef>
                <a:spcPts val="1000"/>
              </a:spcBef>
              <a:buFont typeface="Arial,Sans-Serif"/>
              <a:buChar char="•"/>
            </a:pPr>
            <a:r>
              <a:rPr lang="el-GR" sz="1600" b="1" dirty="0">
                <a:solidFill>
                  <a:srgbClr val="1D1D1B"/>
                </a:solidFill>
              </a:rPr>
              <a:t>Καθορίστε σαφείς στόχους: </a:t>
            </a:r>
            <a:r>
              <a:rPr lang="el-GR" sz="1600" dirty="0">
                <a:solidFill>
                  <a:srgbClr val="1D1D1B"/>
                </a:solidFill>
              </a:rPr>
              <a:t>Ορίστε συγκεκριμένους στόχους και </a:t>
            </a:r>
            <a:r>
              <a:rPr lang="el-GR" sz="1600" dirty="0" err="1">
                <a:solidFill>
                  <a:srgbClr val="1D1D1B"/>
                </a:solidFill>
              </a:rPr>
              <a:t>KPIs</a:t>
            </a:r>
            <a:r>
              <a:rPr lang="el-GR" sz="1600" dirty="0">
                <a:solidFill>
                  <a:srgbClr val="1D1D1B"/>
                </a:solidFill>
              </a:rPr>
              <a:t> για την παρακολούθηση της προόδου. </a:t>
            </a:r>
          </a:p>
          <a:p>
            <a:pPr marL="285750" indent="-285750">
              <a:lnSpc>
                <a:spcPct val="90000"/>
              </a:lnSpc>
              <a:spcBef>
                <a:spcPts val="1000"/>
              </a:spcBef>
              <a:buFont typeface="Arial,Sans-Serif"/>
              <a:buChar char="•"/>
            </a:pPr>
            <a:r>
              <a:rPr lang="el-GR" sz="1600" b="1" dirty="0">
                <a:solidFill>
                  <a:srgbClr val="1D1D1B"/>
                </a:solidFill>
              </a:rPr>
              <a:t>Αξιοποιήστε την ανάλυση δεδομένων:</a:t>
            </a:r>
            <a:r>
              <a:rPr lang="el-GR" sz="1600" dirty="0">
                <a:solidFill>
                  <a:srgbClr val="1D1D1B"/>
                </a:solidFill>
              </a:rPr>
              <a:t> Συγκεντρώστε χρήσιμες πληροφορίες για την ενημέρωση των στρατηγικών αποφάσεων. </a:t>
            </a:r>
          </a:p>
          <a:p>
            <a:pPr marL="285750" indent="-285750">
              <a:lnSpc>
                <a:spcPct val="90000"/>
              </a:lnSpc>
              <a:spcBef>
                <a:spcPts val="1000"/>
              </a:spcBef>
              <a:buFont typeface="Arial,Sans-Serif"/>
              <a:buChar char="•"/>
            </a:pPr>
            <a:r>
              <a:rPr lang="el-GR" sz="1600" b="1" dirty="0">
                <a:solidFill>
                  <a:srgbClr val="1D1D1B"/>
                </a:solidFill>
              </a:rPr>
              <a:t>Αξιοποιήστε </a:t>
            </a:r>
            <a:r>
              <a:rPr lang="el-GR" sz="1600" b="1" dirty="0" err="1">
                <a:solidFill>
                  <a:srgbClr val="1D1D1B"/>
                </a:solidFill>
              </a:rPr>
              <a:t>οπτικοποιήσεις</a:t>
            </a:r>
            <a:r>
              <a:rPr lang="el-GR" sz="1600" b="1" dirty="0">
                <a:solidFill>
                  <a:srgbClr val="1D1D1B"/>
                </a:solidFill>
              </a:rPr>
              <a:t>: </a:t>
            </a:r>
            <a:r>
              <a:rPr lang="el-GR" sz="1600" dirty="0">
                <a:solidFill>
                  <a:srgbClr val="1D1D1B"/>
                </a:solidFill>
              </a:rPr>
              <a:t>Δημιουργήστε </a:t>
            </a:r>
            <a:r>
              <a:rPr lang="el-GR" sz="1600" dirty="0" err="1">
                <a:solidFill>
                  <a:srgbClr val="1D1D1B"/>
                </a:solidFill>
              </a:rPr>
              <a:t>διαδραστικούς</a:t>
            </a:r>
            <a:r>
              <a:rPr lang="el-GR" sz="1600" dirty="0">
                <a:solidFill>
                  <a:srgbClr val="1D1D1B"/>
                </a:solidFill>
              </a:rPr>
              <a:t> πίνακες ελέγχου για αποτελεσματική επικοινωνία.</a:t>
            </a:r>
          </a:p>
          <a:p>
            <a:pPr marL="285750" indent="-285750">
              <a:lnSpc>
                <a:spcPct val="90000"/>
              </a:lnSpc>
              <a:spcBef>
                <a:spcPts val="1000"/>
              </a:spcBef>
              <a:buFont typeface="Arial,Sans-Serif"/>
              <a:buChar char="•"/>
            </a:pPr>
            <a:r>
              <a:rPr lang="el-GR" sz="1600" b="1" dirty="0">
                <a:solidFill>
                  <a:srgbClr val="1D1D1B"/>
                </a:solidFill>
              </a:rPr>
              <a:t>Προωθήστε τη συνεργασία: </a:t>
            </a:r>
            <a:r>
              <a:rPr lang="el-GR" sz="1600" dirty="0">
                <a:solidFill>
                  <a:srgbClr val="1D1D1B"/>
                </a:solidFill>
              </a:rPr>
              <a:t>Συμμετέχετε ενεργά την ομάδα στη διαδικασία σχεδιασμού.</a:t>
            </a:r>
          </a:p>
          <a:p>
            <a:pPr marL="285750" indent="-285750">
              <a:lnSpc>
                <a:spcPct val="90000"/>
              </a:lnSpc>
              <a:spcBef>
                <a:spcPts val="1000"/>
              </a:spcBef>
              <a:buFont typeface="Arial,Sans-Serif"/>
              <a:buChar char="•"/>
            </a:pPr>
            <a:r>
              <a:rPr lang="el-GR" sz="1600" b="1" dirty="0">
                <a:solidFill>
                  <a:srgbClr val="1D1D1B"/>
                </a:solidFill>
              </a:rPr>
              <a:t>Παρακολουθήστε την πρόοδο: </a:t>
            </a:r>
            <a:r>
              <a:rPr lang="el-GR" sz="1600" dirty="0">
                <a:solidFill>
                  <a:srgbClr val="1D1D1B"/>
                </a:solidFill>
              </a:rPr>
              <a:t>Αξιολογείστε τακτικά τους δείκτες KPI και προσαρμόστε τις στρατηγικές ανάλογα με τις ανάγκες.</a:t>
            </a:r>
          </a:p>
          <a:p>
            <a:pPr marL="285750" indent="-285750">
              <a:lnSpc>
                <a:spcPct val="90000"/>
              </a:lnSpc>
              <a:spcBef>
                <a:spcPts val="1000"/>
              </a:spcBef>
              <a:buFont typeface="Arial,Sans-Serif"/>
              <a:buChar char="•"/>
            </a:pPr>
            <a:r>
              <a:rPr lang="el-GR" sz="1600" b="1" dirty="0">
                <a:solidFill>
                  <a:srgbClr val="1D1D1B"/>
                </a:solidFill>
              </a:rPr>
              <a:t>Ενθαρρύνετε την ανατροφοδότηση: </a:t>
            </a:r>
            <a:r>
              <a:rPr lang="el-GR" sz="1600" dirty="0">
                <a:solidFill>
                  <a:srgbClr val="1D1D1B"/>
                </a:solidFill>
              </a:rPr>
              <a:t>Προωθήστε ένα περιβάλλον φιλικό προς την ανατροφοδότηση για συνεχή Βελτίωση.</a:t>
            </a:r>
            <a:endParaRPr lang="en-GB" sz="1600" dirty="0">
              <a:solidFill>
                <a:srgbClr val="1D1D1B"/>
              </a:solidFill>
            </a:endParaRPr>
          </a:p>
          <a:p>
            <a:pPr>
              <a:lnSpc>
                <a:spcPct val="90000"/>
              </a:lnSpc>
              <a:spcBef>
                <a:spcPts val="1000"/>
              </a:spcBef>
            </a:pPr>
            <a:r>
              <a:rPr lang="el-GR" sz="1600" dirty="0">
                <a:solidFill>
                  <a:srgbClr val="1D1D1B"/>
                </a:solidFill>
              </a:rPr>
              <a:t>Αυτές οι προσεγγίσεις βοηθούν τους οργανισμούς να μεγιστοποιήσουν τα οφέλη του </a:t>
            </a:r>
            <a:r>
              <a:rPr lang="el-GR" sz="1600" dirty="0" err="1">
                <a:solidFill>
                  <a:srgbClr val="1D1D1B"/>
                </a:solidFill>
              </a:rPr>
              <a:t>PrometAI</a:t>
            </a:r>
            <a:r>
              <a:rPr lang="el-GR" sz="1600" dirty="0">
                <a:solidFill>
                  <a:srgbClr val="1D1D1B"/>
                </a:solidFill>
              </a:rPr>
              <a:t> και να αντιμετωπίσουν με επιτυχία τις προκλήσεις της αγοράς. </a:t>
            </a:r>
            <a:endParaRPr lang="en-GB" sz="1600" dirty="0"/>
          </a:p>
          <a:p>
            <a:pPr algn="l"/>
            <a:endParaRPr lang="it-IT" dirty="0"/>
          </a:p>
        </p:txBody>
      </p:sp>
      <p:pic>
        <p:nvPicPr>
          <p:cNvPr id="4" name="Elementi multimediali online 1" title="Business planning just got fun with PrometAI">
            <a:hlinkClick r:id="" action="ppaction://media"/>
            <a:extLst>
              <a:ext uri="{FF2B5EF4-FFF2-40B4-BE49-F238E27FC236}">
                <a16:creationId xmlns:a16="http://schemas.microsoft.com/office/drawing/2014/main" id="{05E7D211-F0BD-174F-8584-FE7B2DBC38C4}"/>
              </a:ext>
            </a:extLst>
          </p:cNvPr>
          <p:cNvPicPr>
            <a:picLocks noRot="1" noChangeAspect="1"/>
          </p:cNvPicPr>
          <p:nvPr>
            <a:videoFile r:link="rId1"/>
          </p:nvPr>
        </p:nvPicPr>
        <p:blipFill>
          <a:blip r:embed="rId3"/>
          <a:stretch>
            <a:fillRect/>
          </a:stretch>
        </p:blipFill>
        <p:spPr>
          <a:xfrm>
            <a:off x="8477510" y="1463545"/>
            <a:ext cx="3525092" cy="2012577"/>
          </a:xfrm>
          <a:prstGeom prst="rect">
            <a:avLst/>
          </a:prstGeom>
        </p:spPr>
      </p:pic>
      <p:sp>
        <p:nvSpPr>
          <p:cNvPr id="6" name="CasellaDiTesto 5">
            <a:extLst>
              <a:ext uri="{FF2B5EF4-FFF2-40B4-BE49-F238E27FC236}">
                <a16:creationId xmlns:a16="http://schemas.microsoft.com/office/drawing/2014/main" id="{357613AA-54A5-18CD-09EA-2A9C06144343}"/>
              </a:ext>
            </a:extLst>
          </p:cNvPr>
          <p:cNvSpPr txBox="1"/>
          <p:nvPr/>
        </p:nvSpPr>
        <p:spPr>
          <a:xfrm>
            <a:off x="8097748" y="3563411"/>
            <a:ext cx="4097866"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rgbClr val="1D1D1B"/>
                </a:solidFill>
              </a:rPr>
              <a:t> Source: Business planning just got fun with </a:t>
            </a:r>
            <a:r>
              <a:rPr lang="en-GB" sz="1000" dirty="0" err="1">
                <a:solidFill>
                  <a:srgbClr val="1D1D1B"/>
                </a:solidFill>
              </a:rPr>
              <a:t>PrometAI</a:t>
            </a:r>
            <a:r>
              <a:rPr lang="en-GB" sz="1000" dirty="0">
                <a:solidFill>
                  <a:srgbClr val="1D1D1B"/>
                </a:solidFill>
              </a:rPr>
              <a:t> by </a:t>
            </a:r>
            <a:r>
              <a:rPr lang="en-GB" sz="1000" dirty="0" err="1">
                <a:solidFill>
                  <a:srgbClr val="1D1D1B"/>
                </a:solidFill>
              </a:rPr>
              <a:t>PrometAI</a:t>
            </a:r>
            <a:r>
              <a:rPr lang="en-GB" sz="1000" dirty="0">
                <a:solidFill>
                  <a:srgbClr val="1D1D1B"/>
                </a:solidFill>
              </a:rPr>
              <a:t> </a:t>
            </a:r>
            <a:endParaRPr lang="en-GB" sz="1000" dirty="0"/>
          </a:p>
        </p:txBody>
      </p:sp>
    </p:spTree>
    <p:extLst>
      <p:ext uri="{BB962C8B-B14F-4D97-AF65-F5344CB8AC3E}">
        <p14:creationId xmlns:p14="http://schemas.microsoft.com/office/powerpoint/2010/main" val="38840323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1">
            <a:extLst>
              <a:ext uri="{FF2B5EF4-FFF2-40B4-BE49-F238E27FC236}">
                <a16:creationId xmlns:a16="http://schemas.microsoft.com/office/drawing/2014/main" id="{F79B2D59-A61A-7071-1363-9FFC8B2839A6}"/>
              </a:ext>
            </a:extLst>
          </p:cNvPr>
          <p:cNvSpPr txBox="1">
            <a:spLocks/>
          </p:cNvSpPr>
          <p:nvPr/>
        </p:nvSpPr>
        <p:spPr>
          <a:xfrm>
            <a:off x="496277" y="344974"/>
            <a:ext cx="10515600" cy="475640"/>
          </a:xfrm>
          <a:prstGeom prst="rect">
            <a:avLst/>
          </a:prstGeom>
        </p:spPr>
        <p:txBody>
          <a:bodyPr lIns="91440" tIns="45720" rIns="91440" bIns="45720" anchor="t">
            <a:noAutofit/>
          </a:bodyPr>
          <a:lstStyle>
            <a:lvl1pPr algn="l" defTabSz="914400" rtl="0" eaLnBrk="1" latinLnBrk="0" hangingPunct="1">
              <a:lnSpc>
                <a:spcPct val="90000"/>
              </a:lnSpc>
              <a:spcBef>
                <a:spcPct val="0"/>
              </a:spcBef>
              <a:buNone/>
              <a:defRPr sz="4000" kern="1200">
                <a:solidFill>
                  <a:schemeClr val="bg2"/>
                </a:solidFill>
                <a:latin typeface="+mj-lt"/>
                <a:ea typeface="+mj-ea"/>
                <a:cs typeface="+mj-cs"/>
              </a:defRPr>
            </a:lvl1pPr>
          </a:lstStyle>
          <a:p>
            <a:r>
              <a:rPr lang="el-GR" sz="3400" dirty="0"/>
              <a:t>Γλωσσάριο της ενότητας</a:t>
            </a:r>
            <a:endParaRPr lang="en-GB" sz="3400" dirty="0"/>
          </a:p>
        </p:txBody>
      </p:sp>
      <p:sp>
        <p:nvSpPr>
          <p:cNvPr id="5" name="Segnaposto contenuto 2">
            <a:extLst>
              <a:ext uri="{FF2B5EF4-FFF2-40B4-BE49-F238E27FC236}">
                <a16:creationId xmlns:a16="http://schemas.microsoft.com/office/drawing/2014/main" id="{9642394A-1ECD-D8D0-586F-852B49593885}"/>
              </a:ext>
            </a:extLst>
          </p:cNvPr>
          <p:cNvSpPr txBox="1">
            <a:spLocks/>
          </p:cNvSpPr>
          <p:nvPr/>
        </p:nvSpPr>
        <p:spPr>
          <a:xfrm>
            <a:off x="501395" y="1294178"/>
            <a:ext cx="11658600" cy="5064492"/>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l-GR" sz="1400" dirty="0">
                <a:solidFill>
                  <a:schemeClr val="accent1"/>
                </a:solidFill>
              </a:rPr>
              <a:t>Διαχείριση κινδύνων: </a:t>
            </a:r>
            <a:r>
              <a:rPr lang="el-GR" sz="1400" b="0" dirty="0">
                <a:solidFill>
                  <a:schemeClr val="accent1"/>
                </a:solidFill>
              </a:rPr>
              <a:t>συστηματική προσέγγιση για τον εντοπισμό και την αξιολόγηση των κινδύνων</a:t>
            </a:r>
          </a:p>
          <a:p>
            <a:pPr marL="285750" indent="-285750">
              <a:buFont typeface="Arial" panose="020B0604020202020204" pitchFamily="34" charset="0"/>
              <a:buChar char="•"/>
            </a:pPr>
            <a:r>
              <a:rPr lang="el-GR" sz="1400" dirty="0">
                <a:solidFill>
                  <a:schemeClr val="accent1"/>
                </a:solidFill>
              </a:rPr>
              <a:t>Προληπτική προσέγγιση: </a:t>
            </a:r>
            <a:r>
              <a:rPr lang="el-GR" sz="1400" b="0" dirty="0">
                <a:solidFill>
                  <a:schemeClr val="accent1"/>
                </a:solidFill>
              </a:rPr>
              <a:t>Μέτρα που λαμβάνονται πριν από ένα πρόβλημα για τον μετριασμό του κινδύνου.</a:t>
            </a:r>
          </a:p>
          <a:p>
            <a:pPr marL="285750" indent="-285750">
              <a:buFont typeface="Arial" panose="020B0604020202020204" pitchFamily="34" charset="0"/>
              <a:buChar char="•"/>
            </a:pPr>
            <a:r>
              <a:rPr lang="el-GR" sz="1400" dirty="0">
                <a:solidFill>
                  <a:schemeClr val="accent1"/>
                </a:solidFill>
              </a:rPr>
              <a:t>Αντιδραστική προσέγγιση: </a:t>
            </a:r>
            <a:r>
              <a:rPr lang="el-GR" sz="1400" b="0" dirty="0">
                <a:solidFill>
                  <a:schemeClr val="accent1"/>
                </a:solidFill>
              </a:rPr>
              <a:t>Μέτρα που λαμβάνονται μετά από ένα πρόβλημα για τον μετριασμό των επιπτώσεών του.</a:t>
            </a:r>
          </a:p>
          <a:p>
            <a:pPr marL="285750" indent="-285750">
              <a:buFont typeface="Arial" panose="020B0604020202020204" pitchFamily="34" charset="0"/>
              <a:buChar char="•"/>
            </a:pPr>
            <a:r>
              <a:rPr lang="el-GR" sz="1400" dirty="0">
                <a:solidFill>
                  <a:schemeClr val="accent1"/>
                </a:solidFill>
              </a:rPr>
              <a:t>Σχέδιο διαχείρισης κινδύνου: </a:t>
            </a:r>
            <a:r>
              <a:rPr lang="el-GR" sz="1400" b="0" dirty="0">
                <a:solidFill>
                  <a:schemeClr val="accent1"/>
                </a:solidFill>
              </a:rPr>
              <a:t>σχέδιο για την καταγραφή των βημάτων για την ανάλυση και τον μετριασμό του κινδύνου </a:t>
            </a:r>
          </a:p>
          <a:p>
            <a:pPr marL="285750" indent="-285750">
              <a:buFont typeface="Arial" panose="020B0604020202020204" pitchFamily="34" charset="0"/>
              <a:buChar char="•"/>
            </a:pPr>
            <a:r>
              <a:rPr lang="el-GR" sz="1400" dirty="0">
                <a:solidFill>
                  <a:schemeClr val="accent1"/>
                </a:solidFill>
              </a:rPr>
              <a:t>Διαχείριση ποιότητας: </a:t>
            </a:r>
            <a:r>
              <a:rPr lang="el-GR" sz="1400" b="0" dirty="0">
                <a:solidFill>
                  <a:schemeClr val="accent1"/>
                </a:solidFill>
              </a:rPr>
              <a:t>σύνολο δραστηριοτήτων και διαδικασιών που αποσκοπούν να διασφαλίσουν ότι τα προϊόντα ή οι υπηρεσίες ενός οργανισμού πληρούν ορισμένα πρότυπα ποιότητας. </a:t>
            </a:r>
          </a:p>
          <a:p>
            <a:pPr marL="285750" indent="-285750">
              <a:buFont typeface="Arial" panose="020B0604020202020204" pitchFamily="34" charset="0"/>
              <a:buChar char="•"/>
            </a:pPr>
            <a:r>
              <a:rPr lang="el-GR" sz="1400" dirty="0">
                <a:solidFill>
                  <a:schemeClr val="accent1"/>
                </a:solidFill>
              </a:rPr>
              <a:t>Σχεδιασμός ποιότητας: </a:t>
            </a:r>
            <a:r>
              <a:rPr lang="el-GR" sz="1400" b="0" dirty="0">
                <a:solidFill>
                  <a:schemeClr val="accent1"/>
                </a:solidFill>
              </a:rPr>
              <a:t>καθορισμός των συγκεκριμένων προτύπων και κριτηρίων ποιότητας που πρέπει να πληροί ένα προϊόν, μια υπηρεσία ή μια διαδικασία. </a:t>
            </a:r>
          </a:p>
          <a:p>
            <a:pPr marL="285750" indent="-285750">
              <a:buFont typeface="Arial" panose="020B0604020202020204" pitchFamily="34" charset="0"/>
              <a:buChar char="•"/>
            </a:pPr>
            <a:r>
              <a:rPr lang="el-GR" sz="1400" dirty="0">
                <a:solidFill>
                  <a:schemeClr val="accent1"/>
                </a:solidFill>
              </a:rPr>
              <a:t>Έλεγχος ποιότητας: </a:t>
            </a:r>
            <a:r>
              <a:rPr lang="el-GR" sz="1400" b="0" dirty="0">
                <a:solidFill>
                  <a:schemeClr val="accent1"/>
                </a:solidFill>
              </a:rPr>
              <a:t>αξιολόγηση της ποιότητας ενός προϊόντος ή μιας υπηρεσίας</a:t>
            </a:r>
            <a:r>
              <a:rPr lang="el-GR" sz="1400" dirty="0">
                <a:solidFill>
                  <a:schemeClr val="accent1"/>
                </a:solidFill>
              </a:rPr>
              <a:t>.</a:t>
            </a:r>
          </a:p>
          <a:p>
            <a:pPr marL="285750" indent="-285750">
              <a:buFont typeface="Arial" panose="020B0604020202020204" pitchFamily="34" charset="0"/>
              <a:buChar char="•"/>
            </a:pPr>
            <a:r>
              <a:rPr lang="el-GR" sz="1400" dirty="0">
                <a:solidFill>
                  <a:schemeClr val="accent1"/>
                </a:solidFill>
              </a:rPr>
              <a:t>Διασφάλιση ποιότητας: </a:t>
            </a:r>
            <a:r>
              <a:rPr lang="el-GR" sz="1400" b="0" dirty="0">
                <a:solidFill>
                  <a:schemeClr val="accent1"/>
                </a:solidFill>
              </a:rPr>
              <a:t>διασφάλιση της αποφυγής ελαττωμάτων και λαθών κατά την κατασκευή προϊόντων ή την παροχή υπηρεσιών</a:t>
            </a:r>
          </a:p>
          <a:p>
            <a:pPr marL="285750" indent="-285750">
              <a:buFont typeface="Arial" panose="020B0604020202020204" pitchFamily="34" charset="0"/>
              <a:buChar char="•"/>
            </a:pPr>
            <a:r>
              <a:rPr lang="el-GR" sz="1400" dirty="0">
                <a:solidFill>
                  <a:schemeClr val="accent1"/>
                </a:solidFill>
              </a:rPr>
              <a:t>Βελτίωση της ποιότητας</a:t>
            </a:r>
            <a:r>
              <a:rPr lang="el-GR" sz="1400" b="0" dirty="0">
                <a:solidFill>
                  <a:schemeClr val="accent1"/>
                </a:solidFill>
              </a:rPr>
              <a:t>: μέτρηση των αποτελεσμάτων και εντοπισμός ευκαιριών βελτίωσης.</a:t>
            </a:r>
          </a:p>
          <a:p>
            <a:pPr marL="285750" indent="-285750">
              <a:buFont typeface="Arial" panose="020B0604020202020204" pitchFamily="34" charset="0"/>
              <a:buChar char="•"/>
            </a:pPr>
            <a:r>
              <a:rPr lang="el-GR" sz="1400" dirty="0">
                <a:solidFill>
                  <a:schemeClr val="accent1"/>
                </a:solidFill>
              </a:rPr>
              <a:t>Διαχείριση χρόνου και προγραμματισμός: </a:t>
            </a:r>
            <a:r>
              <a:rPr lang="el-GR" sz="1400" b="0" dirty="0">
                <a:solidFill>
                  <a:schemeClr val="accent1"/>
                </a:solidFill>
              </a:rPr>
              <a:t>προγραμματισμός και έλεγχος του χρόνου που πρέπει να αφιερώνεται σε συγκεκριμένες δραστηριότητες για την αύξηση της αποδοτικότητας και της παραγωγικότητας</a:t>
            </a:r>
          </a:p>
          <a:p>
            <a:pPr marL="285750" indent="-285750">
              <a:buFont typeface="Arial" panose="020B0604020202020204" pitchFamily="34" charset="0"/>
              <a:buChar char="•"/>
            </a:pPr>
            <a:r>
              <a:rPr lang="el-GR" sz="1400" dirty="0">
                <a:solidFill>
                  <a:schemeClr val="accent1"/>
                </a:solidFill>
              </a:rPr>
              <a:t>Βέλτιστες πρακτικές: </a:t>
            </a:r>
            <a:r>
              <a:rPr lang="el-GR" sz="1400" b="0" dirty="0">
                <a:solidFill>
                  <a:schemeClr val="accent1"/>
                </a:solidFill>
              </a:rPr>
              <a:t>ορθές και αποτελεσματικές διαδικασίες που πρέπει να ακολουθούνται </a:t>
            </a:r>
            <a:endParaRPr lang="en-US" b="0" dirty="0">
              <a:solidFill>
                <a:srgbClr val="1D1D1B"/>
              </a:solidFill>
            </a:endParaRPr>
          </a:p>
        </p:txBody>
      </p:sp>
    </p:spTree>
    <p:extLst>
      <p:ext uri="{BB962C8B-B14F-4D97-AF65-F5344CB8AC3E}">
        <p14:creationId xmlns:p14="http://schemas.microsoft.com/office/powerpoint/2010/main" val="3350933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1">
            <a:extLst>
              <a:ext uri="{FF2B5EF4-FFF2-40B4-BE49-F238E27FC236}">
                <a16:creationId xmlns:a16="http://schemas.microsoft.com/office/drawing/2014/main" id="{E039DA5C-9368-D0B2-219D-B9DCBD4BB6ED}"/>
              </a:ext>
            </a:extLst>
          </p:cNvPr>
          <p:cNvSpPr txBox="1">
            <a:spLocks/>
          </p:cNvSpPr>
          <p:nvPr/>
        </p:nvSpPr>
        <p:spPr>
          <a:xfrm>
            <a:off x="369276" y="178898"/>
            <a:ext cx="10515600" cy="475640"/>
          </a:xfrm>
          <a:prstGeom prst="rect">
            <a:avLst/>
          </a:prstGeom>
        </p:spPr>
        <p:txBody>
          <a:bodyPr lIns="91440" tIns="45720" rIns="91440" bIns="45720" anchor="t">
            <a:noAutofit/>
          </a:bodyPr>
          <a:lstStyle>
            <a:lvl1pPr algn="l" defTabSz="914400" rtl="0" eaLnBrk="1" latinLnBrk="0" hangingPunct="1">
              <a:lnSpc>
                <a:spcPct val="90000"/>
              </a:lnSpc>
              <a:spcBef>
                <a:spcPct val="0"/>
              </a:spcBef>
              <a:buNone/>
              <a:defRPr sz="4000" kern="1200">
                <a:solidFill>
                  <a:schemeClr val="bg2"/>
                </a:solidFill>
                <a:latin typeface="+mj-lt"/>
                <a:ea typeface="+mj-ea"/>
                <a:cs typeface="+mj-cs"/>
              </a:defRPr>
            </a:lvl1pPr>
          </a:lstStyle>
          <a:p>
            <a:r>
              <a:rPr lang="el-GR" sz="3400" dirty="0"/>
              <a:t>Εργαλεία της ενότητας</a:t>
            </a:r>
            <a:endParaRPr lang="en-GB" sz="3400" dirty="0"/>
          </a:p>
        </p:txBody>
      </p:sp>
      <p:sp>
        <p:nvSpPr>
          <p:cNvPr id="5" name="Segnaposto contenuto 2">
            <a:extLst>
              <a:ext uri="{FF2B5EF4-FFF2-40B4-BE49-F238E27FC236}">
                <a16:creationId xmlns:a16="http://schemas.microsoft.com/office/drawing/2014/main" id="{ADBED3DF-F8B7-3891-3264-FDEC6402F9E8}"/>
              </a:ext>
            </a:extLst>
          </p:cNvPr>
          <p:cNvSpPr txBox="1">
            <a:spLocks/>
          </p:cNvSpPr>
          <p:nvPr/>
        </p:nvSpPr>
        <p:spPr>
          <a:xfrm>
            <a:off x="368347" y="1139730"/>
            <a:ext cx="11209214" cy="5181723"/>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l-GR" sz="1400" dirty="0">
                <a:solidFill>
                  <a:schemeClr val="accent1"/>
                </a:solidFill>
              </a:rPr>
              <a:t>Excel: </a:t>
            </a:r>
            <a:r>
              <a:rPr lang="el-GR" sz="1400" b="0" dirty="0">
                <a:solidFill>
                  <a:schemeClr val="accent1"/>
                </a:solidFill>
              </a:rPr>
              <a:t>λειτουργικό εργαλείο του MS </a:t>
            </a:r>
            <a:r>
              <a:rPr lang="el-GR" sz="1400" b="0" dirty="0" err="1">
                <a:solidFill>
                  <a:schemeClr val="accent1"/>
                </a:solidFill>
              </a:rPr>
              <a:t>office</a:t>
            </a:r>
            <a:r>
              <a:rPr lang="el-GR" sz="1400" b="0" dirty="0">
                <a:solidFill>
                  <a:schemeClr val="accent1"/>
                </a:solidFill>
              </a:rPr>
              <a:t> για την οργάνωση της εργασίας</a:t>
            </a:r>
          </a:p>
          <a:p>
            <a:pPr marL="285750" indent="-285750">
              <a:buFont typeface="Arial" panose="020B0604020202020204" pitchFamily="34" charset="0"/>
              <a:buChar char="•"/>
            </a:pPr>
            <a:r>
              <a:rPr lang="el-GR" sz="1400" dirty="0">
                <a:solidFill>
                  <a:schemeClr val="accent1"/>
                </a:solidFill>
              </a:rPr>
              <a:t>Σχέδιο δράσης</a:t>
            </a:r>
            <a:r>
              <a:rPr lang="el-GR" sz="1400" b="0" dirty="0">
                <a:solidFill>
                  <a:schemeClr val="accent1"/>
                </a:solidFill>
              </a:rPr>
              <a:t>: πρακτικές κατευθυντήριες γραμμές για την καλύτερη δυνατή αποτελεσματικότητα της διαχείρισης κινδύνων</a:t>
            </a:r>
          </a:p>
          <a:p>
            <a:pPr marL="285750" indent="-285750">
              <a:buFont typeface="Arial" panose="020B0604020202020204" pitchFamily="34" charset="0"/>
              <a:buChar char="•"/>
            </a:pPr>
            <a:r>
              <a:rPr lang="el-GR" sz="1400" dirty="0">
                <a:solidFill>
                  <a:schemeClr val="accent1"/>
                </a:solidFill>
              </a:rPr>
              <a:t>Διάγραμμα ροής: </a:t>
            </a:r>
            <a:r>
              <a:rPr lang="el-GR" sz="1400" b="0" dirty="0">
                <a:solidFill>
                  <a:schemeClr val="accent1"/>
                </a:solidFill>
              </a:rPr>
              <a:t>οπτικό βοήθημα που απεικονίζει τη ροή ή την αλληλουχία μιας διαδικασίας Φύλλα ελέγχου: έντυπο ή φύλλο καταγραφής που χρησιμοποιείται για τη συλλογή δεδομένων</a:t>
            </a:r>
          </a:p>
          <a:p>
            <a:pPr marL="285750" indent="-285750">
              <a:buFont typeface="Arial" panose="020B0604020202020204" pitchFamily="34" charset="0"/>
              <a:buChar char="•"/>
            </a:pPr>
            <a:r>
              <a:rPr lang="el-GR" sz="1400" dirty="0">
                <a:solidFill>
                  <a:schemeClr val="accent1"/>
                </a:solidFill>
              </a:rPr>
              <a:t>Διάγραμμα </a:t>
            </a:r>
            <a:r>
              <a:rPr lang="el-GR" sz="1400" dirty="0" err="1">
                <a:solidFill>
                  <a:schemeClr val="accent1"/>
                </a:solidFill>
              </a:rPr>
              <a:t>Pereto</a:t>
            </a:r>
            <a:r>
              <a:rPr lang="el-GR" sz="1400" dirty="0">
                <a:solidFill>
                  <a:schemeClr val="accent1"/>
                </a:solidFill>
              </a:rPr>
              <a:t>: </a:t>
            </a:r>
            <a:r>
              <a:rPr lang="el-GR" sz="1400" b="0" dirty="0" err="1">
                <a:solidFill>
                  <a:schemeClr val="accent1"/>
                </a:solidFill>
              </a:rPr>
              <a:t>ραβδόγραμμα</a:t>
            </a:r>
            <a:r>
              <a:rPr lang="el-GR" sz="1400" b="0" dirty="0">
                <a:solidFill>
                  <a:schemeClr val="accent1"/>
                </a:solidFill>
              </a:rPr>
              <a:t> που ταξινομεί τα ζητήματα ή τις αιτίες με φθίνουσα σειρά σπουδαιότητας</a:t>
            </a:r>
          </a:p>
          <a:p>
            <a:pPr marL="285750" indent="-285750">
              <a:buFont typeface="Arial" panose="020B0604020202020204" pitchFamily="34" charset="0"/>
              <a:buChar char="•"/>
            </a:pPr>
            <a:r>
              <a:rPr lang="el-GR" sz="1400" dirty="0">
                <a:solidFill>
                  <a:schemeClr val="accent1"/>
                </a:solidFill>
              </a:rPr>
              <a:t>Το διάγραμμα αιτίου και αποτελέσματος: </a:t>
            </a:r>
            <a:r>
              <a:rPr lang="el-GR" sz="1400" b="0" dirty="0">
                <a:solidFill>
                  <a:schemeClr val="accent1"/>
                </a:solidFill>
              </a:rPr>
              <a:t>διάγραμμα που βοηθά στον εντοπισμό των πιθανών αιτιών ενός προβλήματος ή μιας ανεπιθύμητης κατάστασης. </a:t>
            </a:r>
          </a:p>
          <a:p>
            <a:pPr marL="285750" indent="-285750">
              <a:buFont typeface="Arial" panose="020B0604020202020204" pitchFamily="34" charset="0"/>
              <a:buChar char="•"/>
            </a:pPr>
            <a:r>
              <a:rPr lang="el-GR" sz="1400" dirty="0">
                <a:solidFill>
                  <a:schemeClr val="accent1"/>
                </a:solidFill>
              </a:rPr>
              <a:t>Διαγράμματα διασποράς: </a:t>
            </a:r>
            <a:r>
              <a:rPr lang="el-GR" sz="1400" b="0" dirty="0">
                <a:solidFill>
                  <a:schemeClr val="accent1"/>
                </a:solidFill>
              </a:rPr>
              <a:t>διάγραμμα που αναπαριστά τη σχέση μεταξύ δύο μεταβλητών.</a:t>
            </a:r>
          </a:p>
          <a:p>
            <a:pPr marL="285750" indent="-285750">
              <a:buFont typeface="Arial" panose="020B0604020202020204" pitchFamily="34" charset="0"/>
              <a:buChar char="•"/>
            </a:pPr>
            <a:r>
              <a:rPr lang="el-GR" sz="1400" dirty="0">
                <a:solidFill>
                  <a:schemeClr val="accent1"/>
                </a:solidFill>
              </a:rPr>
              <a:t>Ιστόγραμμα: </a:t>
            </a:r>
            <a:r>
              <a:rPr lang="el-GR" sz="1400" b="0" dirty="0">
                <a:solidFill>
                  <a:schemeClr val="accent1"/>
                </a:solidFill>
              </a:rPr>
              <a:t>διάγραμμα που αναπαριστά την κατανομή των δεδομένων εντός ενός συγκεκριμένου εύρους.</a:t>
            </a:r>
          </a:p>
          <a:p>
            <a:pPr marL="285750" indent="-285750">
              <a:buFont typeface="Arial" panose="020B0604020202020204" pitchFamily="34" charset="0"/>
              <a:buChar char="•"/>
            </a:pPr>
            <a:r>
              <a:rPr lang="el-GR" sz="1400" dirty="0">
                <a:solidFill>
                  <a:schemeClr val="accent1"/>
                </a:solidFill>
              </a:rPr>
              <a:t>Διαγράμματα ελέγχου: </a:t>
            </a:r>
            <a:r>
              <a:rPr lang="el-GR" sz="1400" b="0" dirty="0">
                <a:solidFill>
                  <a:schemeClr val="accent1"/>
                </a:solidFill>
              </a:rPr>
              <a:t>διάγραμμα που παρακολουθεί τις διακυμάνσεις των μετρήσεων με την πάροδο του χρόνου.</a:t>
            </a:r>
          </a:p>
          <a:p>
            <a:pPr marL="285750" indent="-285750">
              <a:buFont typeface="Arial" panose="020B0604020202020204" pitchFamily="34" charset="0"/>
              <a:buChar char="•"/>
            </a:pPr>
            <a:r>
              <a:rPr lang="el-GR" sz="1400" dirty="0" err="1">
                <a:solidFill>
                  <a:schemeClr val="accent1"/>
                </a:solidFill>
              </a:rPr>
              <a:t>Trello</a:t>
            </a:r>
            <a:r>
              <a:rPr lang="el-GR" sz="1400" dirty="0">
                <a:solidFill>
                  <a:schemeClr val="accent1"/>
                </a:solidFill>
              </a:rPr>
              <a:t>: </a:t>
            </a:r>
            <a:r>
              <a:rPr lang="el-GR" sz="1400" b="0" dirty="0">
                <a:solidFill>
                  <a:schemeClr val="accent1"/>
                </a:solidFill>
              </a:rPr>
              <a:t>πλατφόρμα για την αντιμετώπιση των προκλήσεων της κοινής χρήσης και διαχείρισης εργασιών κατά την απομακρυσμένη εργασία.</a:t>
            </a:r>
          </a:p>
          <a:p>
            <a:pPr marL="285750" indent="-285750">
              <a:buFont typeface="Arial" panose="020B0604020202020204" pitchFamily="34" charset="0"/>
              <a:buChar char="•"/>
            </a:pPr>
            <a:r>
              <a:rPr lang="el-GR" sz="1400" dirty="0">
                <a:solidFill>
                  <a:schemeClr val="accent1"/>
                </a:solidFill>
              </a:rPr>
              <a:t>Τεχνική </a:t>
            </a:r>
            <a:r>
              <a:rPr lang="el-GR" sz="1400" dirty="0" err="1">
                <a:solidFill>
                  <a:schemeClr val="accent1"/>
                </a:solidFill>
              </a:rPr>
              <a:t>Pomodoro</a:t>
            </a:r>
            <a:r>
              <a:rPr lang="el-GR" sz="1400" dirty="0">
                <a:solidFill>
                  <a:schemeClr val="accent1"/>
                </a:solidFill>
              </a:rPr>
              <a:t>: </a:t>
            </a:r>
            <a:r>
              <a:rPr lang="el-GR" sz="1400" b="0" dirty="0">
                <a:solidFill>
                  <a:schemeClr val="accent1"/>
                </a:solidFill>
              </a:rPr>
              <a:t>για να χωρίσετε την εργασία σας σε διαστήματα</a:t>
            </a:r>
          </a:p>
          <a:p>
            <a:pPr marL="285750" indent="-285750">
              <a:buFont typeface="Arial" panose="020B0604020202020204" pitchFamily="34" charset="0"/>
              <a:buChar char="•"/>
            </a:pPr>
            <a:r>
              <a:rPr lang="el-GR" sz="1400" dirty="0" err="1">
                <a:solidFill>
                  <a:schemeClr val="accent1"/>
                </a:solidFill>
              </a:rPr>
              <a:t>PromotAI</a:t>
            </a:r>
            <a:r>
              <a:rPr lang="el-GR" sz="1400" dirty="0">
                <a:solidFill>
                  <a:schemeClr val="accent1"/>
                </a:solidFill>
              </a:rPr>
              <a:t>: </a:t>
            </a:r>
            <a:r>
              <a:rPr lang="el-GR" sz="1400" b="0" dirty="0">
                <a:solidFill>
                  <a:schemeClr val="accent1"/>
                </a:solidFill>
              </a:rPr>
              <a:t>πλατφόρμα για τον καθορισμό σαφών στόχων και την παρακολούθηση της προόδου μέσω των βασικών επιδόσεων</a:t>
            </a:r>
            <a:endParaRPr lang="en-US" b="0" dirty="0">
              <a:solidFill>
                <a:schemeClr val="accent1"/>
              </a:solidFill>
            </a:endParaRPr>
          </a:p>
        </p:txBody>
      </p:sp>
    </p:spTree>
    <p:extLst>
      <p:ext uri="{BB962C8B-B14F-4D97-AF65-F5344CB8AC3E}">
        <p14:creationId xmlns:p14="http://schemas.microsoft.com/office/powerpoint/2010/main" val="20155147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8CA2A01-FEBB-2999-71E2-A85F43AAA972}"/>
              </a:ext>
            </a:extLst>
          </p:cNvPr>
          <p:cNvSpPr>
            <a:spLocks noGrp="1"/>
          </p:cNvSpPr>
          <p:nvPr>
            <p:ph type="title"/>
          </p:nvPr>
        </p:nvSpPr>
        <p:spPr>
          <a:xfrm>
            <a:off x="294313" y="-3509"/>
            <a:ext cx="10058400" cy="858415"/>
          </a:xfrm>
        </p:spPr>
        <p:txBody>
          <a:bodyPr>
            <a:normAutofit/>
          </a:bodyPr>
          <a:lstStyle/>
          <a:p>
            <a:r>
              <a:rPr lang="el-GR" sz="3400" dirty="0">
                <a:latin typeface="Raleway" pitchFamily="2" charset="0"/>
              </a:rPr>
              <a:t>Περισσότερα προς εξερεύνηση</a:t>
            </a:r>
            <a:endParaRPr lang="en-GB" sz="3400" dirty="0">
              <a:latin typeface="Raleway" pitchFamily="2" charset="0"/>
            </a:endParaRPr>
          </a:p>
        </p:txBody>
      </p:sp>
      <p:sp>
        <p:nvSpPr>
          <p:cNvPr id="3" name="Segnaposto contenuto 2">
            <a:extLst>
              <a:ext uri="{FF2B5EF4-FFF2-40B4-BE49-F238E27FC236}">
                <a16:creationId xmlns:a16="http://schemas.microsoft.com/office/drawing/2014/main" id="{807B0497-91CD-1A34-8D17-EC644DEC2FC5}"/>
              </a:ext>
            </a:extLst>
          </p:cNvPr>
          <p:cNvSpPr>
            <a:spLocks noGrp="1"/>
          </p:cNvSpPr>
          <p:nvPr>
            <p:ph idx="1"/>
          </p:nvPr>
        </p:nvSpPr>
        <p:spPr>
          <a:xfrm>
            <a:off x="294313" y="852595"/>
            <a:ext cx="11899640" cy="6077298"/>
          </a:xfrm>
        </p:spPr>
        <p:txBody>
          <a:bodyPr vert="horz" lIns="91440" tIns="45720" rIns="91440" bIns="45720" rtlCol="0" anchor="t">
            <a:normAutofit/>
          </a:bodyPr>
          <a:lstStyle/>
          <a:p>
            <a:pPr marL="0" indent="0">
              <a:lnSpc>
                <a:spcPct val="100000"/>
              </a:lnSpc>
              <a:buNone/>
            </a:pPr>
            <a:r>
              <a:rPr lang="en-GB" sz="1600" u="sng" dirty="0">
                <a:solidFill>
                  <a:srgbClr val="F3B75B"/>
                </a:solidFill>
                <a:latin typeface="Raleway"/>
                <a:hlinkClick r:id="rId2">
                  <a:extLst>
                    <a:ext uri="{A12FA001-AC4F-418D-AE19-62706E023703}">
                      <ahyp:hlinkClr xmlns:ahyp="http://schemas.microsoft.com/office/drawing/2018/hyperlinkcolor" val="tx"/>
                    </a:ext>
                  </a:extLst>
                </a:hlinkClick>
              </a:rPr>
              <a:t>1° </a:t>
            </a:r>
            <a:r>
              <a:rPr lang="el-GR" sz="1600" u="sng" dirty="0">
                <a:solidFill>
                  <a:srgbClr val="F3B75B"/>
                </a:solidFill>
                <a:latin typeface="Raleway"/>
              </a:rPr>
              <a:t>Τμήμα</a:t>
            </a:r>
            <a:endParaRPr lang="en-GB" sz="1600" u="sng" dirty="0">
              <a:solidFill>
                <a:srgbClr val="F3B75B"/>
              </a:solidFill>
              <a:latin typeface="Raleway"/>
            </a:endParaRPr>
          </a:p>
          <a:p>
            <a:pPr>
              <a:lnSpc>
                <a:spcPct val="100000"/>
              </a:lnSpc>
              <a:buFont typeface="Courier New" panose="02070309020205020404" pitchFamily="49" charset="0"/>
              <a:buChar char="o"/>
            </a:pPr>
            <a:r>
              <a:rPr lang="en-GB" sz="1400" i="1" dirty="0">
                <a:solidFill>
                  <a:schemeClr val="accent1"/>
                </a:solidFill>
                <a:ea typeface="+mn-lt"/>
                <a:cs typeface="+mn-lt"/>
              </a:rPr>
              <a:t>"</a:t>
            </a:r>
            <a:r>
              <a:rPr lang="el-GR" sz="1400" i="1" dirty="0">
                <a:solidFill>
                  <a:schemeClr val="accent1"/>
                </a:solidFill>
                <a:ea typeface="+mn-lt"/>
                <a:cs typeface="+mn-lt"/>
              </a:rPr>
              <a:t>Τι είναι η διαχείριση κινδύνων; | Διαδικασία διαχείρισης κινδύνων":</a:t>
            </a:r>
            <a:r>
              <a:rPr lang="en-GB" sz="1400" b="0" i="1" dirty="0">
                <a:solidFill>
                  <a:schemeClr val="accent1"/>
                </a:solidFill>
              </a:rPr>
              <a:t> </a:t>
            </a:r>
            <a:r>
              <a:rPr lang="en-GB" sz="1400" b="0" dirty="0">
                <a:solidFill>
                  <a:schemeClr val="accent1"/>
                </a:solidFill>
                <a:hlinkClick r:id="rId2">
                  <a:extLst>
                    <a:ext uri="{A12FA001-AC4F-418D-AE19-62706E023703}">
                      <ahyp:hlinkClr xmlns:ahyp="http://schemas.microsoft.com/office/drawing/2018/hyperlinkcolor" val="tx"/>
                    </a:ext>
                  </a:extLst>
                </a:hlinkClick>
              </a:rPr>
              <a:t>https://www.academia.edu/11684158/RISK_MANAGEMENT_PLAN</a:t>
            </a:r>
            <a:r>
              <a:rPr lang="en-GB" sz="1400" b="0" dirty="0">
                <a:solidFill>
                  <a:schemeClr val="accent1"/>
                </a:solidFill>
              </a:rPr>
              <a:t>;  </a:t>
            </a:r>
            <a:r>
              <a:rPr lang="en-GB" sz="1400" b="0" dirty="0">
                <a:solidFill>
                  <a:schemeClr val="accent1"/>
                </a:solidFill>
                <a:hlinkClick r:id="rId3">
                  <a:extLst>
                    <a:ext uri="{A12FA001-AC4F-418D-AE19-62706E023703}">
                      <ahyp:hlinkClr xmlns:ahyp="http://schemas.microsoft.com/office/drawing/2018/hyperlinkcolor" val="tx"/>
                    </a:ext>
                  </a:extLst>
                </a:hlinkClick>
              </a:rPr>
              <a:t>https://www.pmi.org/learning/library/risk-management-9096</a:t>
            </a:r>
            <a:r>
              <a:rPr lang="en-GB" sz="1400" b="0" dirty="0">
                <a:solidFill>
                  <a:schemeClr val="accent1"/>
                </a:solidFill>
              </a:rPr>
              <a:t> </a:t>
            </a:r>
            <a:endParaRPr lang="en-GB" sz="1400" dirty="0">
              <a:solidFill>
                <a:schemeClr val="accent1"/>
              </a:solidFill>
              <a:ea typeface="+mn-lt"/>
              <a:cs typeface="+mn-lt"/>
            </a:endParaRPr>
          </a:p>
          <a:p>
            <a:pPr>
              <a:lnSpc>
                <a:spcPct val="100000"/>
              </a:lnSpc>
              <a:buFont typeface="Courier New" panose="02070309020205020404" pitchFamily="49" charset="0"/>
              <a:buChar char="o"/>
            </a:pPr>
            <a:r>
              <a:rPr lang="en-GB" sz="1400" i="1" dirty="0">
                <a:solidFill>
                  <a:schemeClr val="accent1"/>
                </a:solidFill>
                <a:ea typeface="+mn-lt"/>
                <a:cs typeface="+mn-lt"/>
              </a:rPr>
              <a:t>"</a:t>
            </a:r>
            <a:r>
              <a:rPr lang="el-GR" sz="1400" i="1" dirty="0">
                <a:solidFill>
                  <a:schemeClr val="accent1"/>
                </a:solidFill>
                <a:ea typeface="+mn-lt"/>
                <a:cs typeface="+mn-lt"/>
              </a:rPr>
              <a:t> Διαχείριση κινδύνων και διαχείριση επιχειρηματικών κινδύνων </a:t>
            </a:r>
            <a:r>
              <a:rPr lang="en-GB" sz="1400" i="1" dirty="0">
                <a:solidFill>
                  <a:schemeClr val="accent1"/>
                </a:solidFill>
              </a:rPr>
              <a:t>"</a:t>
            </a:r>
            <a:r>
              <a:rPr lang="en-GB" sz="1400" b="0" i="1" dirty="0">
                <a:solidFill>
                  <a:schemeClr val="accent1"/>
                </a:solidFill>
              </a:rPr>
              <a:t> </a:t>
            </a:r>
            <a:r>
              <a:rPr lang="en-GB" sz="1400" b="0" dirty="0">
                <a:solidFill>
                  <a:schemeClr val="accent1"/>
                </a:solidFill>
                <a:hlinkClick r:id="rId4">
                  <a:extLst>
                    <a:ext uri="{A12FA001-AC4F-418D-AE19-62706E023703}">
                      <ahyp:hlinkClr xmlns:ahyp="http://schemas.microsoft.com/office/drawing/2018/hyperlinkcolor" val="tx"/>
                    </a:ext>
                  </a:extLst>
                </a:hlinkClick>
              </a:rPr>
              <a:t>https://www.researchgate.net/publication/353444960_Risk_Management_and_Enterprise_Risk_Management</a:t>
            </a:r>
            <a:r>
              <a:rPr lang="en-GB" sz="1400" b="0" dirty="0">
                <a:solidFill>
                  <a:schemeClr val="accent1"/>
                </a:solidFill>
              </a:rPr>
              <a:t> </a:t>
            </a:r>
            <a:endParaRPr lang="en-GB" sz="1400" dirty="0">
              <a:solidFill>
                <a:schemeClr val="accent1"/>
              </a:solidFill>
            </a:endParaRPr>
          </a:p>
          <a:p>
            <a:pPr>
              <a:lnSpc>
                <a:spcPct val="100000"/>
              </a:lnSpc>
              <a:buFont typeface="Courier New" panose="02070309020205020404" pitchFamily="49" charset="0"/>
              <a:buChar char="o"/>
            </a:pPr>
            <a:r>
              <a:rPr lang="en-GB" sz="1400" i="1" dirty="0">
                <a:solidFill>
                  <a:schemeClr val="accent1"/>
                </a:solidFill>
              </a:rPr>
              <a:t>"</a:t>
            </a:r>
            <a:r>
              <a:rPr lang="el-GR" sz="1400" i="1" dirty="0">
                <a:solidFill>
                  <a:schemeClr val="accent1"/>
                </a:solidFill>
              </a:rPr>
              <a:t> Διαχείριση κινδύνων και διαχείριση επιχειρηματικών κινδύνων </a:t>
            </a:r>
            <a:r>
              <a:rPr lang="en-GB" sz="1400" i="1" dirty="0">
                <a:solidFill>
                  <a:schemeClr val="accent1"/>
                </a:solidFill>
              </a:rPr>
              <a:t>"</a:t>
            </a:r>
            <a:r>
              <a:rPr lang="en-GB" sz="1400" b="0" i="1" dirty="0">
                <a:solidFill>
                  <a:schemeClr val="accent1"/>
                </a:solidFill>
              </a:rPr>
              <a:t>:</a:t>
            </a:r>
            <a:r>
              <a:rPr lang="en-GB" sz="1400" b="0" dirty="0">
                <a:solidFill>
                  <a:schemeClr val="accent1"/>
                </a:solidFill>
              </a:rPr>
              <a:t>  </a:t>
            </a:r>
            <a:r>
              <a:rPr lang="en-GB" sz="1400" b="0" dirty="0">
                <a:solidFill>
                  <a:schemeClr val="accent1"/>
                </a:solidFill>
                <a:hlinkClick r:id="rId5">
                  <a:extLst>
                    <a:ext uri="{A12FA001-AC4F-418D-AE19-62706E023703}">
                      <ahyp:hlinkClr xmlns:ahyp="http://schemas.microsoft.com/office/drawing/2018/hyperlinkcolor" val="tx"/>
                    </a:ext>
                  </a:extLst>
                </a:hlinkClick>
              </a:rPr>
              <a:t>https://www.academia.edu/8027143/Risk_Management_in_Entrepreneurship?email_work_card=view-paper</a:t>
            </a:r>
            <a:r>
              <a:rPr lang="en-GB" sz="1400" b="0" dirty="0">
                <a:solidFill>
                  <a:schemeClr val="accent1"/>
                </a:solidFill>
              </a:rPr>
              <a:t>; </a:t>
            </a:r>
            <a:r>
              <a:rPr lang="en-GB" sz="1400" b="0" dirty="0">
                <a:solidFill>
                  <a:schemeClr val="accent1"/>
                </a:solidFill>
                <a:hlinkClick r:id="rId6">
                  <a:extLst>
                    <a:ext uri="{A12FA001-AC4F-418D-AE19-62706E023703}">
                      <ahyp:hlinkClr xmlns:ahyp="http://schemas.microsoft.com/office/drawing/2018/hyperlinkcolor" val="tx"/>
                    </a:ext>
                  </a:extLst>
                </a:hlinkClick>
              </a:rPr>
              <a:t>https://www.youtube.com/watch?v=BLAEuVSAlVM</a:t>
            </a:r>
            <a:r>
              <a:rPr lang="en-GB" sz="1400" b="0" dirty="0">
                <a:solidFill>
                  <a:schemeClr val="accent1"/>
                </a:solidFill>
              </a:rPr>
              <a:t> </a:t>
            </a:r>
          </a:p>
          <a:p>
            <a:pPr marL="0" indent="0">
              <a:lnSpc>
                <a:spcPct val="100000"/>
              </a:lnSpc>
              <a:buNone/>
            </a:pPr>
            <a:r>
              <a:rPr lang="en-GB" sz="1400" u="sng" dirty="0">
                <a:solidFill>
                  <a:srgbClr val="F3B75B"/>
                </a:solidFill>
                <a:latin typeface="Raleway"/>
              </a:rPr>
              <a:t>2° </a:t>
            </a:r>
            <a:r>
              <a:rPr lang="el-GR" sz="1400" u="sng" dirty="0">
                <a:solidFill>
                  <a:srgbClr val="F3B75B"/>
                </a:solidFill>
                <a:latin typeface="Raleway"/>
              </a:rPr>
              <a:t>Τμήμα</a:t>
            </a:r>
            <a:endParaRPr lang="en-GB" sz="1400" u="sng" dirty="0">
              <a:solidFill>
                <a:srgbClr val="F3B75B"/>
              </a:solidFill>
              <a:latin typeface="Raleway"/>
            </a:endParaRPr>
          </a:p>
          <a:p>
            <a:pPr>
              <a:lnSpc>
                <a:spcPct val="100000"/>
              </a:lnSpc>
              <a:buFont typeface="Courier New" panose="02070309020205020404" pitchFamily="49" charset="0"/>
              <a:buChar char="o"/>
            </a:pPr>
            <a:r>
              <a:rPr lang="en-GB" sz="1400" i="1" dirty="0">
                <a:solidFill>
                  <a:schemeClr val="accent1"/>
                </a:solidFill>
              </a:rPr>
              <a:t>"</a:t>
            </a:r>
            <a:r>
              <a:rPr lang="el-GR" sz="1400" i="1" dirty="0">
                <a:solidFill>
                  <a:schemeClr val="accent1"/>
                </a:solidFill>
              </a:rPr>
              <a:t> Η έννοια του </a:t>
            </a:r>
            <a:r>
              <a:rPr lang="en-GB" sz="1400" i="1" dirty="0">
                <a:solidFill>
                  <a:schemeClr val="accent1"/>
                </a:solidFill>
              </a:rPr>
              <a:t>TMQ "</a:t>
            </a:r>
            <a:r>
              <a:rPr lang="en-GB" sz="1400" b="0" i="1" dirty="0">
                <a:solidFill>
                  <a:schemeClr val="accent1"/>
                </a:solidFill>
              </a:rPr>
              <a:t>: </a:t>
            </a:r>
            <a:r>
              <a:rPr lang="en-GB" sz="1400" b="0" dirty="0">
                <a:solidFill>
                  <a:schemeClr val="accent1"/>
                </a:solidFill>
              </a:rPr>
              <a:t> </a:t>
            </a:r>
            <a:r>
              <a:rPr lang="en-GB" sz="1400" b="0" dirty="0">
                <a:solidFill>
                  <a:schemeClr val="accent1"/>
                </a:solidFill>
                <a:hlinkClick r:id="rId7">
                  <a:extLst>
                    <a:ext uri="{A12FA001-AC4F-418D-AE19-62706E023703}">
                      <ahyp:hlinkClr xmlns:ahyp="http://schemas.microsoft.com/office/drawing/2018/hyperlinkcolor" val="tx"/>
                    </a:ext>
                  </a:extLst>
                </a:hlinkClick>
              </a:rPr>
              <a:t>https://www.academia.edu/8985099/The_concept_of_TQM_Total_Quality_Management</a:t>
            </a:r>
            <a:endParaRPr lang="en-GB" sz="1400" b="0" dirty="0">
              <a:solidFill>
                <a:schemeClr val="accent1"/>
              </a:solidFill>
            </a:endParaRPr>
          </a:p>
          <a:p>
            <a:pPr>
              <a:lnSpc>
                <a:spcPct val="100000"/>
              </a:lnSpc>
              <a:buFont typeface="Courier New" panose="02070309020205020404" pitchFamily="49" charset="0"/>
              <a:buChar char="o"/>
            </a:pPr>
            <a:r>
              <a:rPr lang="en-GB" sz="1400" i="1" dirty="0">
                <a:solidFill>
                  <a:schemeClr val="accent1"/>
                </a:solidFill>
              </a:rPr>
              <a:t>"</a:t>
            </a:r>
            <a:r>
              <a:rPr lang="el-GR" sz="1400" i="1" dirty="0">
                <a:solidFill>
                  <a:schemeClr val="accent1"/>
                </a:solidFill>
              </a:rPr>
              <a:t> Ιστορία της διαχείρισης ποιότητας </a:t>
            </a:r>
            <a:r>
              <a:rPr lang="en-GB" sz="1400" i="1" dirty="0">
                <a:solidFill>
                  <a:schemeClr val="accent1"/>
                </a:solidFill>
              </a:rPr>
              <a:t>"</a:t>
            </a:r>
            <a:r>
              <a:rPr lang="en-GB" sz="1400" b="0" i="1" dirty="0">
                <a:solidFill>
                  <a:schemeClr val="accent1"/>
                </a:solidFill>
              </a:rPr>
              <a:t>:</a:t>
            </a:r>
            <a:r>
              <a:rPr lang="en-GB" sz="1400" b="0" dirty="0">
                <a:solidFill>
                  <a:schemeClr val="accent1"/>
                </a:solidFill>
              </a:rPr>
              <a:t> </a:t>
            </a:r>
            <a:r>
              <a:rPr lang="en-GB" sz="1400" b="0" dirty="0">
                <a:solidFill>
                  <a:schemeClr val="accent1"/>
                </a:solidFill>
                <a:hlinkClick r:id="rId8">
                  <a:extLst>
                    <a:ext uri="{A12FA001-AC4F-418D-AE19-62706E023703}">
                      <ahyp:hlinkClr xmlns:ahyp="http://schemas.microsoft.com/office/drawing/2018/hyperlinkcolor" val="tx"/>
                    </a:ext>
                  </a:extLst>
                </a:hlinkClick>
              </a:rPr>
              <a:t>https://www.youtube.com/watch?v=UXChmphBrw0</a:t>
            </a:r>
            <a:r>
              <a:rPr lang="en-GB" sz="1400" b="0" dirty="0">
                <a:solidFill>
                  <a:schemeClr val="accent1"/>
                </a:solidFill>
              </a:rPr>
              <a:t> </a:t>
            </a:r>
          </a:p>
          <a:p>
            <a:pPr>
              <a:lnSpc>
                <a:spcPct val="100000"/>
              </a:lnSpc>
              <a:buFont typeface="Courier New" panose="02070309020205020404" pitchFamily="49" charset="0"/>
              <a:buChar char="o"/>
            </a:pPr>
            <a:r>
              <a:rPr lang="en-GB" sz="1400" i="1" dirty="0">
                <a:solidFill>
                  <a:schemeClr val="accent1"/>
                </a:solidFill>
              </a:rPr>
              <a:t>"</a:t>
            </a:r>
            <a:r>
              <a:rPr lang="el-GR" sz="1400" i="1" dirty="0">
                <a:solidFill>
                  <a:schemeClr val="accent1"/>
                </a:solidFill>
              </a:rPr>
              <a:t> Ο ρόλος της διαχείρισης ποιότητας στις νεοσύστατες επιχειρήσεις </a:t>
            </a:r>
            <a:r>
              <a:rPr lang="en-GB" sz="1400" i="1" dirty="0">
                <a:solidFill>
                  <a:schemeClr val="accent1"/>
                </a:solidFill>
              </a:rPr>
              <a:t>"</a:t>
            </a:r>
            <a:r>
              <a:rPr lang="en-GB" sz="1400" dirty="0">
                <a:solidFill>
                  <a:schemeClr val="accent1"/>
                </a:solidFill>
              </a:rPr>
              <a:t>:</a:t>
            </a:r>
            <a:r>
              <a:rPr lang="en-GB" sz="1400" b="0" dirty="0">
                <a:solidFill>
                  <a:schemeClr val="accent1"/>
                </a:solidFill>
              </a:rPr>
              <a:t> </a:t>
            </a:r>
            <a:r>
              <a:rPr lang="en-GB" sz="1400" b="0" dirty="0">
                <a:solidFill>
                  <a:schemeClr val="accent1"/>
                </a:solidFill>
                <a:hlinkClick r:id="rId9">
                  <a:extLst>
                    <a:ext uri="{A12FA001-AC4F-418D-AE19-62706E023703}">
                      <ahyp:hlinkClr xmlns:ahyp="http://schemas.microsoft.com/office/drawing/2018/hyperlinkcolor" val="tx"/>
                    </a:ext>
                  </a:extLst>
                </a:hlinkClick>
              </a:rPr>
              <a:t>https://download.garuda.kemdikbud.go.id/article.php?article=207058&amp;val=24923&amp;title=THE%20ROLE%20OF%20QUALITY%20MANAGEMENT%20IN%20INNOVATION%20PERFORMANCE%20IN%20STARTUPS%20A%20LITERATURE%20REVIEW</a:t>
            </a:r>
            <a:endParaRPr lang="en-GB" sz="1400" b="0" dirty="0">
              <a:solidFill>
                <a:schemeClr val="accent1"/>
              </a:solidFill>
            </a:endParaRPr>
          </a:p>
          <a:p>
            <a:pPr marL="0" indent="0">
              <a:lnSpc>
                <a:spcPct val="100000"/>
              </a:lnSpc>
              <a:buNone/>
            </a:pPr>
            <a:r>
              <a:rPr lang="en-GB" sz="1400" u="sng" dirty="0">
                <a:solidFill>
                  <a:srgbClr val="F3B75B"/>
                </a:solidFill>
                <a:latin typeface="Raleway"/>
              </a:rPr>
              <a:t>3° </a:t>
            </a:r>
            <a:r>
              <a:rPr lang="el-GR" sz="1400" u="sng" dirty="0">
                <a:solidFill>
                  <a:srgbClr val="F3B75B"/>
                </a:solidFill>
                <a:latin typeface="Raleway"/>
              </a:rPr>
              <a:t>Τμήμα</a:t>
            </a:r>
            <a:endParaRPr lang="en-GB" sz="1400" u="sng" dirty="0">
              <a:solidFill>
                <a:srgbClr val="F3B75B"/>
              </a:solidFill>
              <a:latin typeface="Raleway"/>
            </a:endParaRPr>
          </a:p>
          <a:p>
            <a:pPr>
              <a:lnSpc>
                <a:spcPct val="100000"/>
              </a:lnSpc>
              <a:buFont typeface="Courier New" panose="02070309020205020404" pitchFamily="49" charset="0"/>
              <a:buChar char="o"/>
            </a:pPr>
            <a:r>
              <a:rPr lang="en-GB" sz="1400" i="1" dirty="0">
                <a:solidFill>
                  <a:schemeClr val="accent1"/>
                </a:solidFill>
              </a:rPr>
              <a:t>"</a:t>
            </a:r>
            <a:r>
              <a:rPr lang="el-GR" sz="1400" i="1" dirty="0">
                <a:solidFill>
                  <a:schemeClr val="accent1"/>
                </a:solidFill>
              </a:rPr>
              <a:t>Σημασία της διαχείρισης του χρόνου</a:t>
            </a:r>
            <a:r>
              <a:rPr lang="en-GB" sz="1400" i="1" dirty="0">
                <a:solidFill>
                  <a:schemeClr val="accent1"/>
                </a:solidFill>
              </a:rPr>
              <a:t>"</a:t>
            </a:r>
            <a:r>
              <a:rPr lang="en-GB" sz="1400" b="0" dirty="0">
                <a:solidFill>
                  <a:schemeClr val="accent1"/>
                </a:solidFill>
              </a:rPr>
              <a:t>: </a:t>
            </a:r>
            <a:r>
              <a:rPr lang="en-GB" sz="1400" b="0" dirty="0">
                <a:solidFill>
                  <a:schemeClr val="accent1"/>
                </a:solidFill>
                <a:hlinkClick r:id="rId10">
                  <a:extLst>
                    <a:ext uri="{A12FA001-AC4F-418D-AE19-62706E023703}">
                      <ahyp:hlinkClr xmlns:ahyp="http://schemas.microsoft.com/office/drawing/2018/hyperlinkcolor" val="tx"/>
                    </a:ext>
                  </a:extLst>
                </a:hlinkClick>
              </a:rPr>
              <a:t>https://www.academia.edu/4096564/IMPORTANCE_OF_TIME_MANAGEMENT</a:t>
            </a:r>
            <a:endParaRPr lang="en-GB" sz="1400" b="0" dirty="0">
              <a:solidFill>
                <a:schemeClr val="accent1"/>
              </a:solidFill>
            </a:endParaRPr>
          </a:p>
          <a:p>
            <a:pPr>
              <a:lnSpc>
                <a:spcPct val="100000"/>
              </a:lnSpc>
              <a:buFont typeface="Courier New" panose="02070309020205020404" pitchFamily="49" charset="0"/>
              <a:buChar char="o"/>
            </a:pPr>
            <a:r>
              <a:rPr lang="en-GB" sz="1400" i="1" dirty="0">
                <a:solidFill>
                  <a:schemeClr val="accent1"/>
                </a:solidFill>
              </a:rPr>
              <a:t>"</a:t>
            </a:r>
            <a:r>
              <a:rPr lang="el-GR" sz="1400" i="1" dirty="0">
                <a:solidFill>
                  <a:schemeClr val="accent1"/>
                </a:solidFill>
              </a:rPr>
              <a:t> Διαχείριση χρόνου</a:t>
            </a:r>
            <a:r>
              <a:rPr lang="en-GB" sz="1400" i="1" dirty="0">
                <a:solidFill>
                  <a:schemeClr val="accent1"/>
                </a:solidFill>
              </a:rPr>
              <a:t>": </a:t>
            </a:r>
            <a:r>
              <a:rPr lang="en-GB" sz="1400" b="0" dirty="0">
                <a:solidFill>
                  <a:schemeClr val="accent1"/>
                </a:solidFill>
              </a:rPr>
              <a:t> </a:t>
            </a:r>
            <a:r>
              <a:rPr lang="en-GB" sz="1400" b="0" dirty="0">
                <a:solidFill>
                  <a:schemeClr val="accent1"/>
                </a:solidFill>
                <a:hlinkClick r:id="rId11">
                  <a:extLst>
                    <a:ext uri="{A12FA001-AC4F-418D-AE19-62706E023703}">
                      <ahyp:hlinkClr xmlns:ahyp="http://schemas.microsoft.com/office/drawing/2018/hyperlinkcolor" val="tx"/>
                    </a:ext>
                  </a:extLst>
                </a:hlinkClick>
              </a:rPr>
              <a:t>https://libguides.avondale.edu.au/academicsupporthub/timemanagement</a:t>
            </a:r>
            <a:endParaRPr lang="en-GB" sz="1400" b="0" dirty="0">
              <a:solidFill>
                <a:schemeClr val="accent1"/>
              </a:solidFill>
            </a:endParaRPr>
          </a:p>
          <a:p>
            <a:pPr>
              <a:lnSpc>
                <a:spcPct val="100000"/>
              </a:lnSpc>
              <a:buFont typeface="Courier New" panose="02070309020205020404" pitchFamily="49" charset="0"/>
              <a:buChar char="o"/>
            </a:pPr>
            <a:r>
              <a:rPr lang="en-GB" sz="1400" i="1" dirty="0">
                <a:solidFill>
                  <a:schemeClr val="accent1"/>
                </a:solidFill>
              </a:rPr>
              <a:t>"</a:t>
            </a:r>
            <a:r>
              <a:rPr lang="el-GR" sz="1400" i="1" dirty="0">
                <a:solidFill>
                  <a:schemeClr val="accent1"/>
                </a:solidFill>
              </a:rPr>
              <a:t>10 συμβουλές διαχείρισης χρόνου για να αυξήσετε την παραγωγικότητά σας</a:t>
            </a:r>
            <a:r>
              <a:rPr lang="en-GB" sz="1400" i="1" dirty="0">
                <a:solidFill>
                  <a:schemeClr val="accent1"/>
                </a:solidFill>
              </a:rPr>
              <a:t>"</a:t>
            </a:r>
            <a:r>
              <a:rPr lang="en-GB" sz="1400" b="0" dirty="0">
                <a:solidFill>
                  <a:schemeClr val="accent1"/>
                </a:solidFill>
              </a:rPr>
              <a:t>: </a:t>
            </a:r>
            <a:r>
              <a:rPr lang="en-GB" sz="1400" b="0" dirty="0">
                <a:solidFill>
                  <a:schemeClr val="accent1"/>
                </a:solidFill>
                <a:hlinkClick r:id="rId12">
                  <a:extLst>
                    <a:ext uri="{A12FA001-AC4F-418D-AE19-62706E023703}">
                      <ahyp:hlinkClr xmlns:ahyp="http://schemas.microsoft.com/office/drawing/2018/hyperlinkcolor" val="tx"/>
                    </a:ext>
                  </a:extLst>
                </a:hlinkClick>
              </a:rPr>
              <a:t>https://www.youtube.com/watch?v=xgp6eELYY1M</a:t>
            </a:r>
            <a:r>
              <a:rPr lang="en-GB" sz="1400" b="0" dirty="0">
                <a:solidFill>
                  <a:schemeClr val="accent1"/>
                </a:solidFill>
              </a:rPr>
              <a:t> </a:t>
            </a:r>
            <a:endParaRPr lang="en-GB" sz="1400" dirty="0">
              <a:solidFill>
                <a:schemeClr val="accent1"/>
              </a:solidFill>
            </a:endParaRPr>
          </a:p>
        </p:txBody>
      </p:sp>
    </p:spTree>
    <p:extLst>
      <p:ext uri="{BB962C8B-B14F-4D97-AF65-F5344CB8AC3E}">
        <p14:creationId xmlns:p14="http://schemas.microsoft.com/office/powerpoint/2010/main" val="18216730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1FA6C79-B804-ABC5-686B-1894D0168E33}"/>
              </a:ext>
            </a:extLst>
          </p:cNvPr>
          <p:cNvSpPr>
            <a:spLocks noGrp="1"/>
          </p:cNvSpPr>
          <p:nvPr>
            <p:ph type="title"/>
          </p:nvPr>
        </p:nvSpPr>
        <p:spPr>
          <a:xfrm>
            <a:off x="679580" y="447869"/>
            <a:ext cx="10414518" cy="737120"/>
          </a:xfrm>
        </p:spPr>
        <p:txBody>
          <a:bodyPr>
            <a:normAutofit fontScale="90000"/>
          </a:bodyPr>
          <a:lstStyle/>
          <a:p>
            <a:pPr algn="ctr"/>
            <a:r>
              <a:rPr lang="el-GR" sz="3400" dirty="0">
                <a:latin typeface="Raleway" pitchFamily="2" charset="0"/>
              </a:rPr>
              <a:t>Πηγές που χρησιμοποιήθηκαν για τη δημιουργία αυτής της μονάδας</a:t>
            </a:r>
            <a:endParaRPr lang="it-IT" dirty="0">
              <a:latin typeface="Raleway" pitchFamily="2" charset="0"/>
            </a:endParaRPr>
          </a:p>
        </p:txBody>
      </p:sp>
      <p:sp>
        <p:nvSpPr>
          <p:cNvPr id="3" name="Segnaposto contenuto 2">
            <a:extLst>
              <a:ext uri="{FF2B5EF4-FFF2-40B4-BE49-F238E27FC236}">
                <a16:creationId xmlns:a16="http://schemas.microsoft.com/office/drawing/2014/main" id="{AB797823-5999-9D6B-38B3-975575D2B263}"/>
              </a:ext>
            </a:extLst>
          </p:cNvPr>
          <p:cNvSpPr>
            <a:spLocks noGrp="1"/>
          </p:cNvSpPr>
          <p:nvPr>
            <p:ph idx="1"/>
          </p:nvPr>
        </p:nvSpPr>
        <p:spPr>
          <a:xfrm>
            <a:off x="519929" y="1188560"/>
            <a:ext cx="10956258" cy="5617029"/>
          </a:xfrm>
        </p:spPr>
        <p:txBody>
          <a:bodyPr vert="horz" lIns="91440" tIns="45720" rIns="91440" bIns="45720" rtlCol="0" anchor="t">
            <a:normAutofit fontScale="92500"/>
          </a:bodyPr>
          <a:lstStyle/>
          <a:p>
            <a:pPr marL="0" indent="0">
              <a:lnSpc>
                <a:spcPct val="150000"/>
              </a:lnSpc>
              <a:buNone/>
            </a:pPr>
            <a:r>
              <a:rPr lang="en-GB" sz="1600" u="sng" dirty="0">
                <a:latin typeface="Raleway"/>
                <a:hlinkClick r:id="rId2">
                  <a:extLst>
                    <a:ext uri="{A12FA001-AC4F-418D-AE19-62706E023703}">
                      <ahyp:hlinkClr xmlns:ahyp="http://schemas.microsoft.com/office/drawing/2018/hyperlinkcolor" val="tx"/>
                    </a:ext>
                  </a:extLst>
                </a:hlinkClick>
              </a:rPr>
              <a:t>1° </a:t>
            </a:r>
            <a:r>
              <a:rPr lang="el-GR" sz="1600" u="sng" dirty="0">
                <a:latin typeface="Raleway"/>
              </a:rPr>
              <a:t>Τμήμα </a:t>
            </a:r>
            <a:r>
              <a:rPr lang="en-GB" sz="1600" u="sng" dirty="0">
                <a:latin typeface="Raleway"/>
              </a:rPr>
              <a:t> </a:t>
            </a:r>
          </a:p>
          <a:p>
            <a:pPr marL="285750" indent="-285750">
              <a:lnSpc>
                <a:spcPct val="150000"/>
              </a:lnSpc>
              <a:buFont typeface="Courier New" panose="02070309020205020404" pitchFamily="49" charset="0"/>
              <a:buChar char="o"/>
            </a:pPr>
            <a:r>
              <a:rPr lang="en-GB" sz="1600" dirty="0">
                <a:solidFill>
                  <a:schemeClr val="accent1"/>
                </a:solidFill>
                <a:ea typeface="+mn-lt"/>
                <a:cs typeface="+mn-lt"/>
              </a:rPr>
              <a:t>MYS.</a:t>
            </a:r>
            <a:r>
              <a:rPr lang="en-GB" sz="1600" b="0" dirty="0">
                <a:solidFill>
                  <a:schemeClr val="accent1"/>
                </a:solidFill>
                <a:ea typeface="+mn-lt"/>
                <a:cs typeface="+mn-lt"/>
              </a:rPr>
              <a:t> 2021. </a:t>
            </a:r>
            <a:r>
              <a:rPr lang="en-GB" sz="1600" b="0" i="1" dirty="0">
                <a:solidFill>
                  <a:schemeClr val="accent1"/>
                </a:solidFill>
                <a:ea typeface="+mn-lt"/>
                <a:cs typeface="+mn-lt"/>
              </a:rPr>
              <a:t>The principles of the AGILE and SCRUM methods and the benefits of adopting them in our organization.</a:t>
            </a:r>
            <a:r>
              <a:rPr lang="en-GB" sz="1600" b="0" dirty="0">
                <a:solidFill>
                  <a:schemeClr val="accent1"/>
                </a:solidFill>
                <a:ea typeface="+mn-lt"/>
                <a:cs typeface="+mn-lt"/>
              </a:rPr>
              <a:t> MYS.</a:t>
            </a:r>
            <a:r>
              <a:rPr lang="en-GB" sz="1600" b="0" dirty="0">
                <a:solidFill>
                  <a:schemeClr val="accent1"/>
                </a:solidFill>
              </a:rPr>
              <a:t> </a:t>
            </a:r>
            <a:r>
              <a:rPr lang="en-GB" sz="1600" b="0" dirty="0">
                <a:solidFill>
                  <a:schemeClr val="accent1"/>
                </a:solidFill>
                <a:hlinkClick r:id="rId3">
                  <a:extLst>
                    <a:ext uri="{A12FA001-AC4F-418D-AE19-62706E023703}">
                      <ahyp:hlinkClr xmlns:ahyp="http://schemas.microsoft.com/office/drawing/2018/hyperlinkcolor" val="tx"/>
                    </a:ext>
                  </a:extLst>
                </a:hlinkClick>
              </a:rPr>
              <a:t>https://www.mys.it/I-principi-del-metodo-AGILE-e-SCRUM-e-i-vantaggi-nelladozione-nella-nostra-organizzazione-1</a:t>
            </a:r>
            <a:endParaRPr lang="en-GB" sz="1600" b="0" dirty="0">
              <a:solidFill>
                <a:schemeClr val="accent1"/>
              </a:solidFill>
            </a:endParaRPr>
          </a:p>
          <a:p>
            <a:pPr marL="285750" indent="-285750">
              <a:lnSpc>
                <a:spcPct val="150000"/>
              </a:lnSpc>
              <a:buFont typeface="Courier New" panose="02070309020205020404" pitchFamily="49" charset="0"/>
              <a:buChar char="o"/>
            </a:pPr>
            <a:r>
              <a:rPr lang="en-GB" sz="1600" dirty="0">
                <a:solidFill>
                  <a:schemeClr val="accent1"/>
                </a:solidFill>
                <a:ea typeface="+mn-lt"/>
                <a:cs typeface="+mn-lt"/>
              </a:rPr>
              <a:t>Vanderbilt University.</a:t>
            </a:r>
            <a:r>
              <a:rPr lang="en-GB" sz="1600" b="0" dirty="0">
                <a:solidFill>
                  <a:schemeClr val="accent1"/>
                </a:solidFill>
                <a:ea typeface="+mn-lt"/>
                <a:cs typeface="+mn-lt"/>
              </a:rPr>
              <a:t> 2020. </a:t>
            </a:r>
            <a:r>
              <a:rPr lang="en-GB" sz="1600" b="0" i="1" dirty="0">
                <a:solidFill>
                  <a:schemeClr val="accent1"/>
                </a:solidFill>
                <a:ea typeface="+mn-lt"/>
                <a:cs typeface="+mn-lt"/>
              </a:rPr>
              <a:t>Risk management power-point presentation.</a:t>
            </a:r>
            <a:r>
              <a:rPr lang="en-GB" sz="1600" b="0" dirty="0">
                <a:solidFill>
                  <a:schemeClr val="accent1"/>
                </a:solidFill>
                <a:ea typeface="+mn-lt"/>
                <a:cs typeface="+mn-lt"/>
              </a:rPr>
              <a:t> Vanderbilt University. </a:t>
            </a:r>
            <a:r>
              <a:rPr lang="en-GB" sz="1600" b="0" dirty="0">
                <a:solidFill>
                  <a:schemeClr val="accent1"/>
                </a:solidFill>
                <a:ea typeface="+mn-lt"/>
                <a:cs typeface="+mn-lt"/>
                <a:hlinkClick r:id="rId4">
                  <a:extLst>
                    <a:ext uri="{A12FA001-AC4F-418D-AE19-62706E023703}">
                      <ahyp:hlinkClr xmlns:ahyp="http://schemas.microsoft.com/office/drawing/2018/hyperlinkcolor" val="tx"/>
                    </a:ext>
                  </a:extLst>
                </a:hlinkClick>
              </a:rPr>
              <a:t>https://www.vanderbilt.edu/risk-education/wp-content/uploads/sites/292/2020/05/Risk-Management-PPT.pptx</a:t>
            </a:r>
            <a:r>
              <a:rPr lang="en-GB" sz="1600" b="0" dirty="0">
                <a:solidFill>
                  <a:schemeClr val="accent1"/>
                </a:solidFill>
                <a:ea typeface="+mn-lt"/>
                <a:cs typeface="+mn-lt"/>
              </a:rPr>
              <a:t>. </a:t>
            </a:r>
          </a:p>
          <a:p>
            <a:pPr marL="285750" indent="-285750">
              <a:lnSpc>
                <a:spcPct val="150000"/>
              </a:lnSpc>
              <a:buFont typeface="Courier New" panose="02070309020205020404" pitchFamily="49" charset="0"/>
              <a:buChar char="o"/>
            </a:pPr>
            <a:r>
              <a:rPr lang="en-GB" sz="1600" dirty="0">
                <a:solidFill>
                  <a:schemeClr val="accent1"/>
                </a:solidFill>
                <a:ea typeface="+mn-lt"/>
                <a:cs typeface="+mn-lt"/>
              </a:rPr>
              <a:t>YouTube.</a:t>
            </a:r>
            <a:r>
              <a:rPr lang="en-GB" sz="1600" b="0" dirty="0">
                <a:solidFill>
                  <a:schemeClr val="accent1"/>
                </a:solidFill>
                <a:ea typeface="+mn-lt"/>
                <a:cs typeface="+mn-lt"/>
              </a:rPr>
              <a:t> 2021, </a:t>
            </a:r>
            <a:r>
              <a:rPr lang="en-GB" sz="1600" b="0" i="1" dirty="0">
                <a:solidFill>
                  <a:schemeClr val="accent1"/>
                </a:solidFill>
                <a:ea typeface="+mn-lt"/>
                <a:cs typeface="+mn-lt"/>
              </a:rPr>
              <a:t>How to create a risk management plan.</a:t>
            </a:r>
            <a:r>
              <a:rPr lang="en-GB" sz="1600" b="0" dirty="0">
                <a:solidFill>
                  <a:schemeClr val="accent1"/>
                </a:solidFill>
                <a:ea typeface="+mn-lt"/>
                <a:cs typeface="+mn-lt"/>
              </a:rPr>
              <a:t> YouTube. </a:t>
            </a:r>
            <a:r>
              <a:rPr lang="en-GB" sz="1600" b="0" dirty="0">
                <a:solidFill>
                  <a:schemeClr val="accent1"/>
                </a:solidFill>
                <a:ea typeface="+mn-lt"/>
                <a:cs typeface="+mn-lt"/>
                <a:hlinkClick r:id="rId5">
                  <a:extLst>
                    <a:ext uri="{A12FA001-AC4F-418D-AE19-62706E023703}">
                      <ahyp:hlinkClr xmlns:ahyp="http://schemas.microsoft.com/office/drawing/2018/hyperlinkcolor" val="tx"/>
                    </a:ext>
                  </a:extLst>
                </a:hlinkClick>
              </a:rPr>
              <a:t>https://www.youtube.com/watch?v=9MAHX2Wv8pk</a:t>
            </a:r>
            <a:r>
              <a:rPr lang="en-GB" sz="1600" b="0" dirty="0">
                <a:solidFill>
                  <a:schemeClr val="accent1"/>
                </a:solidFill>
                <a:ea typeface="+mn-lt"/>
                <a:cs typeface="+mn-lt"/>
              </a:rPr>
              <a:t>. </a:t>
            </a:r>
            <a:endParaRPr lang="en-GB" sz="1600" b="0" dirty="0">
              <a:solidFill>
                <a:schemeClr val="accent1"/>
              </a:solidFill>
            </a:endParaRPr>
          </a:p>
          <a:p>
            <a:pPr marL="285750" indent="-285750">
              <a:lnSpc>
                <a:spcPct val="150000"/>
              </a:lnSpc>
              <a:buFont typeface="Courier New" panose="02070309020205020404" pitchFamily="49" charset="0"/>
              <a:buChar char="o"/>
            </a:pPr>
            <a:r>
              <a:rPr lang="en-GB" sz="1600" dirty="0">
                <a:solidFill>
                  <a:schemeClr val="accent1"/>
                </a:solidFill>
                <a:ea typeface="+mn-lt"/>
                <a:cs typeface="+mn-lt"/>
              </a:rPr>
              <a:t>YouTube.</a:t>
            </a:r>
            <a:r>
              <a:rPr lang="en-GB" sz="1600" b="0" dirty="0">
                <a:solidFill>
                  <a:schemeClr val="accent1"/>
                </a:solidFill>
                <a:ea typeface="+mn-lt"/>
                <a:cs typeface="+mn-lt"/>
              </a:rPr>
              <a:t> 2022, How to make a risk assessment in Excel</a:t>
            </a:r>
            <a:r>
              <a:rPr lang="en-GB" sz="1600" b="0" i="1" dirty="0">
                <a:solidFill>
                  <a:schemeClr val="accent1"/>
                </a:solidFill>
                <a:ea typeface="+mn-lt"/>
                <a:cs typeface="+mn-lt"/>
              </a:rPr>
              <a:t>.</a:t>
            </a:r>
            <a:r>
              <a:rPr lang="en-GB" sz="1600" b="0" dirty="0">
                <a:solidFill>
                  <a:schemeClr val="accent1"/>
                </a:solidFill>
                <a:ea typeface="+mn-lt"/>
                <a:cs typeface="+mn-lt"/>
              </a:rPr>
              <a:t> YouTube. </a:t>
            </a:r>
            <a:r>
              <a:rPr lang="en-GB" sz="1600" b="0" dirty="0">
                <a:solidFill>
                  <a:schemeClr val="accent1"/>
                </a:solidFill>
                <a:ea typeface="+mn-lt"/>
                <a:cs typeface="+mn-lt"/>
                <a:hlinkClick r:id="rId6">
                  <a:extLst>
                    <a:ext uri="{A12FA001-AC4F-418D-AE19-62706E023703}">
                      <ahyp:hlinkClr xmlns:ahyp="http://schemas.microsoft.com/office/drawing/2018/hyperlinkcolor" val="tx"/>
                    </a:ext>
                  </a:extLst>
                </a:hlinkClick>
              </a:rPr>
              <a:t>https://www.youtube.com/watch?v=KIS4L4kn0RM</a:t>
            </a:r>
            <a:endParaRPr lang="en-GB" sz="1600" b="0" dirty="0">
              <a:solidFill>
                <a:schemeClr val="accent1"/>
              </a:solidFill>
            </a:endParaRPr>
          </a:p>
          <a:p>
            <a:pPr marL="285750" indent="-285750">
              <a:lnSpc>
                <a:spcPct val="150000"/>
              </a:lnSpc>
              <a:buFont typeface="Courier New" panose="02070309020205020404" pitchFamily="49" charset="0"/>
              <a:buChar char="o"/>
            </a:pPr>
            <a:r>
              <a:rPr lang="en-GB" sz="1600" dirty="0">
                <a:solidFill>
                  <a:schemeClr val="accent1"/>
                </a:solidFill>
                <a:ea typeface="+mn-lt"/>
                <a:cs typeface="+mn-lt"/>
              </a:rPr>
              <a:t>Allianz Trade.</a:t>
            </a:r>
            <a:r>
              <a:rPr lang="en-GB" sz="1600" b="0" dirty="0">
                <a:solidFill>
                  <a:schemeClr val="accent1"/>
                </a:solidFill>
                <a:ea typeface="+mn-lt"/>
                <a:cs typeface="+mn-lt"/>
              </a:rPr>
              <a:t> 2024, </a:t>
            </a:r>
            <a:r>
              <a:rPr lang="en-GB" sz="1600" b="0" i="1" dirty="0">
                <a:solidFill>
                  <a:schemeClr val="accent1"/>
                </a:solidFill>
                <a:ea typeface="+mn-lt"/>
                <a:cs typeface="+mn-lt"/>
              </a:rPr>
              <a:t>Risk management plan.</a:t>
            </a:r>
            <a:r>
              <a:rPr lang="en-GB" sz="1600" b="0" dirty="0">
                <a:solidFill>
                  <a:schemeClr val="accent1"/>
                </a:solidFill>
                <a:ea typeface="+mn-lt"/>
                <a:cs typeface="+mn-lt"/>
              </a:rPr>
              <a:t> Allianz Trade. </a:t>
            </a:r>
            <a:r>
              <a:rPr lang="en-GB" sz="1600" b="0" dirty="0">
                <a:solidFill>
                  <a:schemeClr val="accent1"/>
                </a:solidFill>
                <a:ea typeface="+mn-lt"/>
                <a:cs typeface="+mn-lt"/>
                <a:hlinkClick r:id="rId7">
                  <a:extLst>
                    <a:ext uri="{A12FA001-AC4F-418D-AE19-62706E023703}">
                      <ahyp:hlinkClr xmlns:ahyp="http://schemas.microsoft.com/office/drawing/2018/hyperlinkcolor" val="tx"/>
                    </a:ext>
                  </a:extLst>
                </a:hlinkClick>
              </a:rPr>
              <a:t>https://www.allianz-trade.com/en_US/insights/risk-managementplan.html#:~:text=A%20Risk%20Management%20Plan%20will,reduce%20or%20prevent%20unfavorable%20outcomes</a:t>
            </a:r>
            <a:r>
              <a:rPr lang="en-GB" sz="1600" b="0" dirty="0">
                <a:solidFill>
                  <a:schemeClr val="accent1"/>
                </a:solidFill>
                <a:ea typeface="+mn-lt"/>
                <a:cs typeface="+mn-lt"/>
              </a:rPr>
              <a:t> </a:t>
            </a:r>
          </a:p>
          <a:p>
            <a:pPr marL="0" indent="0">
              <a:lnSpc>
                <a:spcPct val="150000"/>
              </a:lnSpc>
              <a:buNone/>
            </a:pPr>
            <a:r>
              <a:rPr lang="it-IT" sz="1400" b="0" dirty="0">
                <a:solidFill>
                  <a:schemeClr val="accent1"/>
                </a:solidFill>
              </a:rPr>
              <a:t> </a:t>
            </a:r>
          </a:p>
          <a:p>
            <a:pPr marL="285750" indent="-285750">
              <a:lnSpc>
                <a:spcPct val="150000"/>
              </a:lnSpc>
              <a:buFont typeface="Courier New" panose="02070309020205020404" pitchFamily="49" charset="0"/>
              <a:buChar char="o"/>
            </a:pPr>
            <a:endParaRPr lang="it-IT" sz="1600" b="0" dirty="0">
              <a:solidFill>
                <a:schemeClr val="accent1"/>
              </a:solidFill>
            </a:endParaRPr>
          </a:p>
          <a:p>
            <a:pPr marL="285750" indent="-285750">
              <a:lnSpc>
                <a:spcPct val="150000"/>
              </a:lnSpc>
              <a:buFont typeface="Courier New" panose="02070309020205020404" pitchFamily="49" charset="0"/>
              <a:buChar char="o"/>
            </a:pPr>
            <a:endParaRPr lang="it-IT" sz="1600" b="0" dirty="0">
              <a:solidFill>
                <a:schemeClr val="accent1"/>
              </a:solidFill>
            </a:endParaRPr>
          </a:p>
        </p:txBody>
      </p:sp>
    </p:spTree>
    <p:extLst>
      <p:ext uri="{BB962C8B-B14F-4D97-AF65-F5344CB8AC3E}">
        <p14:creationId xmlns:p14="http://schemas.microsoft.com/office/powerpoint/2010/main" val="311938922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DB24CFCA-BF07-305C-DE4C-C3DD795BF6BF}"/>
              </a:ext>
            </a:extLst>
          </p:cNvPr>
          <p:cNvSpPr>
            <a:spLocks noGrp="1"/>
          </p:cNvSpPr>
          <p:nvPr>
            <p:ph idx="1"/>
          </p:nvPr>
        </p:nvSpPr>
        <p:spPr>
          <a:xfrm>
            <a:off x="105509" y="372878"/>
            <a:ext cx="12511778" cy="6119247"/>
          </a:xfrm>
        </p:spPr>
        <p:txBody>
          <a:bodyPr vert="horz" lIns="91440" tIns="45720" rIns="91440" bIns="45720" rtlCol="0" anchor="t">
            <a:noAutofit/>
          </a:bodyPr>
          <a:lstStyle/>
          <a:p>
            <a:pPr marL="0" marR="0" lvl="0" indent="0" defTabSz="914400" rtl="0" eaLnBrk="1" fontAlgn="auto" latinLnBrk="0" hangingPunct="1">
              <a:lnSpc>
                <a:spcPct val="150000"/>
              </a:lnSpc>
              <a:spcBef>
                <a:spcPts val="1000"/>
              </a:spcBef>
              <a:spcAft>
                <a:spcPts val="0"/>
              </a:spcAft>
              <a:buClrTx/>
              <a:buSzTx/>
              <a:buNone/>
              <a:tabLst/>
              <a:defRPr/>
            </a:pPr>
            <a:r>
              <a:rPr kumimoji="0" lang="en-GB" sz="1600" b="1" i="0" u="sng" strike="noStrike" kern="1200" cap="none" spc="0" normalizeH="0" baseline="0" noProof="0" dirty="0">
                <a:ln>
                  <a:noFill/>
                </a:ln>
                <a:solidFill>
                  <a:srgbClr val="F3B75B"/>
                </a:solidFill>
                <a:effectLst/>
                <a:uLnTx/>
                <a:uFillTx/>
                <a:latin typeface="Raleway"/>
                <a:ea typeface="+mn-ea"/>
                <a:cs typeface="+mn-cs"/>
              </a:rPr>
              <a:t>2° </a:t>
            </a:r>
            <a:r>
              <a:rPr lang="el-GR" sz="1600" u="sng" dirty="0">
                <a:solidFill>
                  <a:srgbClr val="F3B75B"/>
                </a:solidFill>
                <a:latin typeface="Raleway"/>
              </a:rPr>
              <a:t>Τμήμα</a:t>
            </a:r>
            <a:endParaRPr lang="en-GB" sz="1600" b="0" i="0" u="sng" strike="noStrike" kern="1200" cap="none" spc="0" normalizeH="0" baseline="0" noProof="0" dirty="0">
              <a:ln>
                <a:noFill/>
              </a:ln>
              <a:solidFill>
                <a:srgbClr val="F3B75B"/>
              </a:solidFill>
              <a:effectLst/>
              <a:uLnTx/>
              <a:uFillTx/>
              <a:latin typeface="Raleway"/>
            </a:endParaRPr>
          </a:p>
          <a:p>
            <a:pPr marL="285750" indent="-285750">
              <a:lnSpc>
                <a:spcPct val="170000"/>
              </a:lnSpc>
              <a:buChar char="•"/>
              <a:defRPr/>
            </a:pPr>
            <a:r>
              <a:rPr lang="en-GB" sz="1400" dirty="0" err="1">
                <a:solidFill>
                  <a:srgbClr val="1D1D1B"/>
                </a:solidFill>
                <a:ea typeface="+mn-lt"/>
                <a:cs typeface="+mn-lt"/>
              </a:rPr>
              <a:t>Lucidchart</a:t>
            </a:r>
            <a:r>
              <a:rPr lang="en-GB" sz="1400" dirty="0">
                <a:solidFill>
                  <a:srgbClr val="1D1D1B"/>
                </a:solidFill>
                <a:ea typeface="+mn-lt"/>
                <a:cs typeface="+mn-lt"/>
              </a:rPr>
              <a:t>.</a:t>
            </a:r>
            <a:r>
              <a:rPr lang="en-GB" sz="1400" b="0" dirty="0">
                <a:solidFill>
                  <a:srgbClr val="1D1D1B"/>
                </a:solidFill>
                <a:ea typeface="+mn-lt"/>
                <a:cs typeface="+mn-lt"/>
              </a:rPr>
              <a:t> 2024. </a:t>
            </a:r>
            <a:r>
              <a:rPr lang="en-GB" sz="1400" b="0" i="1" dirty="0">
                <a:solidFill>
                  <a:srgbClr val="1D1D1B"/>
                </a:solidFill>
                <a:ea typeface="+mn-lt"/>
                <a:cs typeface="+mn-lt"/>
              </a:rPr>
              <a:t>What are the 7 basic quality tools?</a:t>
            </a:r>
            <a:r>
              <a:rPr lang="en-GB" sz="1400" b="0" dirty="0">
                <a:solidFill>
                  <a:srgbClr val="1D1D1B"/>
                </a:solidFill>
                <a:ea typeface="+mn-lt"/>
                <a:cs typeface="+mn-lt"/>
              </a:rPr>
              <a:t> </a:t>
            </a:r>
            <a:r>
              <a:rPr lang="en-GB" sz="1400" b="0" dirty="0" err="1">
                <a:solidFill>
                  <a:srgbClr val="1D1D1B"/>
                </a:solidFill>
                <a:ea typeface="+mn-lt"/>
                <a:cs typeface="+mn-lt"/>
              </a:rPr>
              <a:t>Lucidchart</a:t>
            </a:r>
            <a:r>
              <a:rPr lang="en-GB" sz="1400" b="0" dirty="0">
                <a:solidFill>
                  <a:srgbClr val="1D1D1B"/>
                </a:solidFill>
                <a:ea typeface="+mn-lt"/>
                <a:cs typeface="+mn-lt"/>
              </a:rPr>
              <a:t>. </a:t>
            </a:r>
            <a:r>
              <a:rPr kumimoji="0" lang="en-GB" sz="1400" b="0" i="0" u="none" strike="noStrike" kern="1200" cap="none" spc="0" normalizeH="0" baseline="0" noProof="0" dirty="0">
                <a:ln>
                  <a:noFill/>
                </a:ln>
                <a:solidFill>
                  <a:srgbClr val="1D1D1B"/>
                </a:solidFill>
                <a:effectLst/>
                <a:uLnTx/>
                <a:uFillTx/>
                <a:ea typeface="+mn-lt"/>
                <a:cs typeface="+mn-lt"/>
                <a:hlinkClick r:id="rId2">
                  <a:extLst>
                    <a:ext uri="{A12FA001-AC4F-418D-AE19-62706E023703}">
                      <ahyp:hlinkClr xmlns:ahyp="http://schemas.microsoft.com/office/drawing/2018/hyperlinkcolor" val="tx"/>
                    </a:ext>
                  </a:extLst>
                </a:hlinkClick>
              </a:rPr>
              <a:t>https://www.lucidchart.com/blog/what-are-the-7-basic-quality-tools</a:t>
            </a:r>
            <a:endParaRPr lang="en-GB" sz="1400" b="0" i="0" u="none" strike="noStrike" kern="1200" cap="none" spc="0" normalizeH="0" baseline="0" noProof="0" dirty="0">
              <a:ln>
                <a:noFill/>
              </a:ln>
              <a:solidFill>
                <a:srgbClr val="1D1D1B"/>
              </a:solidFill>
              <a:effectLst/>
              <a:uLnTx/>
              <a:uFillTx/>
              <a:ea typeface="+mn-lt"/>
              <a:cs typeface="+mn-lt"/>
            </a:endParaRPr>
          </a:p>
          <a:p>
            <a:pPr marL="285750" indent="-285750">
              <a:lnSpc>
                <a:spcPct val="170000"/>
              </a:lnSpc>
              <a:buChar char="•"/>
              <a:defRPr/>
            </a:pPr>
            <a:r>
              <a:rPr lang="en-GB" sz="1400" dirty="0">
                <a:solidFill>
                  <a:srgbClr val="1D1D1B"/>
                </a:solidFill>
                <a:ea typeface="+mn-lt"/>
                <a:cs typeface="+mn-lt"/>
              </a:rPr>
              <a:t>SlideShare.</a:t>
            </a:r>
            <a:r>
              <a:rPr lang="en-GB" sz="1400" b="0" dirty="0">
                <a:solidFill>
                  <a:srgbClr val="1D1D1B"/>
                </a:solidFill>
                <a:ea typeface="+mn-lt"/>
                <a:cs typeface="+mn-lt"/>
              </a:rPr>
              <a:t> 2024. </a:t>
            </a:r>
            <a:r>
              <a:rPr lang="en-GB" sz="1400" b="0" i="1" dirty="0">
                <a:solidFill>
                  <a:srgbClr val="1D1D1B"/>
                </a:solidFill>
                <a:ea typeface="+mn-lt"/>
                <a:cs typeface="+mn-lt"/>
              </a:rPr>
              <a:t>Quality management.</a:t>
            </a:r>
            <a:r>
              <a:rPr lang="en-GB" sz="1400" b="0" dirty="0">
                <a:solidFill>
                  <a:srgbClr val="1D1D1B"/>
                </a:solidFill>
                <a:ea typeface="+mn-lt"/>
                <a:cs typeface="+mn-lt"/>
              </a:rPr>
              <a:t> </a:t>
            </a:r>
            <a:r>
              <a:rPr lang="en-GB" sz="1400" b="0" dirty="0" err="1">
                <a:solidFill>
                  <a:srgbClr val="1D1D1B"/>
                </a:solidFill>
                <a:ea typeface="+mn-lt"/>
                <a:cs typeface="+mn-lt"/>
              </a:rPr>
              <a:t>Slideshare</a:t>
            </a:r>
            <a:r>
              <a:rPr lang="en-GB" sz="1400" b="0" dirty="0">
                <a:solidFill>
                  <a:srgbClr val="1D1D1B"/>
                </a:solidFill>
                <a:ea typeface="+mn-lt"/>
                <a:cs typeface="+mn-lt"/>
              </a:rPr>
              <a:t>. </a:t>
            </a:r>
            <a:r>
              <a:rPr lang="en-GB" sz="1400" b="0" dirty="0">
                <a:solidFill>
                  <a:srgbClr val="1D1D1B"/>
                </a:solidFill>
                <a:ea typeface="+mn-lt"/>
                <a:cs typeface="+mn-lt"/>
                <a:hlinkClick r:id="rId3">
                  <a:extLst>
                    <a:ext uri="{A12FA001-AC4F-418D-AE19-62706E023703}">
                      <ahyp:hlinkClr xmlns:ahyp="http://schemas.microsoft.com/office/drawing/2018/hyperlinkcolor" val="tx"/>
                    </a:ext>
                  </a:extLst>
                </a:hlinkClick>
              </a:rPr>
              <a:t>https://www.slideshare.net/slideshow/quality-management-72844193/72844193</a:t>
            </a:r>
            <a:endParaRPr lang="en-GB" sz="1400" b="0" i="0" u="none" strike="noStrike" kern="1200" cap="none" spc="0" normalizeH="0" baseline="0" noProof="0" dirty="0">
              <a:ln>
                <a:noFill/>
              </a:ln>
              <a:solidFill>
                <a:srgbClr val="1D1D1B"/>
              </a:solidFill>
              <a:effectLst/>
              <a:uLnTx/>
              <a:uFillTx/>
              <a:latin typeface="Raleway"/>
            </a:endParaRPr>
          </a:p>
          <a:p>
            <a:pPr marL="285750" indent="-285750">
              <a:lnSpc>
                <a:spcPct val="170000"/>
              </a:lnSpc>
              <a:buChar char="•"/>
              <a:defRPr/>
            </a:pPr>
            <a:r>
              <a:rPr lang="en-GB" sz="1400" dirty="0">
                <a:solidFill>
                  <a:srgbClr val="1D1D1B"/>
                </a:solidFill>
                <a:ea typeface="+mn-lt"/>
                <a:cs typeface="+mn-lt"/>
              </a:rPr>
              <a:t>IEOM Society.</a:t>
            </a:r>
            <a:r>
              <a:rPr lang="en-GB" sz="1400" b="0" dirty="0">
                <a:solidFill>
                  <a:srgbClr val="1D1D1B"/>
                </a:solidFill>
                <a:ea typeface="+mn-lt"/>
                <a:cs typeface="+mn-lt"/>
              </a:rPr>
              <a:t> 2022. </a:t>
            </a:r>
            <a:r>
              <a:rPr lang="en-GB" sz="1400" b="0" i="1" dirty="0">
                <a:solidFill>
                  <a:srgbClr val="1D1D1B"/>
                </a:solidFill>
                <a:ea typeface="+mn-lt"/>
                <a:cs typeface="+mn-lt"/>
              </a:rPr>
              <a:t>Proceedings of the 2022 Malaysia Conference, </a:t>
            </a:r>
            <a:r>
              <a:rPr lang="en-GB" sz="1400" b="0" dirty="0">
                <a:solidFill>
                  <a:srgbClr val="1D1D1B"/>
                </a:solidFill>
                <a:ea typeface="+mn-lt"/>
                <a:cs typeface="+mn-lt"/>
              </a:rPr>
              <a:t>EOM Society.</a:t>
            </a:r>
            <a:r>
              <a:rPr lang="en-GB" sz="1400" b="0" dirty="0">
                <a:solidFill>
                  <a:schemeClr val="accent1"/>
                </a:solidFill>
                <a:ea typeface="+mn-lt"/>
                <a:cs typeface="+mn-lt"/>
              </a:rPr>
              <a:t> </a:t>
            </a:r>
            <a:r>
              <a:rPr lang="en-GB" sz="1400" b="0" dirty="0">
                <a:solidFill>
                  <a:schemeClr val="accent1"/>
                </a:solidFill>
                <a:ea typeface="+mn-lt"/>
                <a:cs typeface="+mn-lt"/>
                <a:hlinkClick r:id="rId4">
                  <a:extLst>
                    <a:ext uri="{A12FA001-AC4F-418D-AE19-62706E023703}">
                      <ahyp:hlinkClr xmlns:ahyp="http://schemas.microsoft.com/office/drawing/2018/hyperlinkcolor" val="tx"/>
                    </a:ext>
                  </a:extLst>
                </a:hlinkClick>
              </a:rPr>
              <a:t>https://ieomsociety.org/proceedings/2022malaysia/150.pdf</a:t>
            </a:r>
            <a:r>
              <a:rPr lang="en-GB" sz="1400" b="0" dirty="0">
                <a:solidFill>
                  <a:schemeClr val="accent1"/>
                </a:solidFill>
                <a:ea typeface="+mn-lt"/>
                <a:cs typeface="+mn-lt"/>
              </a:rPr>
              <a:t>.</a:t>
            </a:r>
            <a:endParaRPr lang="en-GB" sz="1400" b="0" i="0" u="none" strike="noStrike" kern="1200" cap="none" spc="0" normalizeH="0" baseline="0" noProof="0" dirty="0">
              <a:ln>
                <a:noFill/>
              </a:ln>
              <a:solidFill>
                <a:schemeClr val="accent1"/>
              </a:solidFill>
              <a:effectLst/>
              <a:uLnTx/>
              <a:uFillTx/>
              <a:latin typeface="Raleway"/>
            </a:endParaRPr>
          </a:p>
          <a:p>
            <a:pPr marL="0" marR="0" lvl="0" indent="0" defTabSz="914400" rtl="0" eaLnBrk="1" fontAlgn="auto" latinLnBrk="0" hangingPunct="1">
              <a:lnSpc>
                <a:spcPct val="170000"/>
              </a:lnSpc>
              <a:spcBef>
                <a:spcPts val="1000"/>
              </a:spcBef>
              <a:spcAft>
                <a:spcPts val="0"/>
              </a:spcAft>
              <a:buClrTx/>
              <a:buSzTx/>
              <a:buNone/>
              <a:tabLst/>
              <a:defRPr/>
            </a:pPr>
            <a:r>
              <a:rPr lang="en-GB" sz="1600" u="sng" dirty="0">
                <a:solidFill>
                  <a:srgbClr val="F3B75B"/>
                </a:solidFill>
                <a:latin typeface="Raleway"/>
              </a:rPr>
              <a:t>3</a:t>
            </a:r>
            <a:r>
              <a:rPr kumimoji="0" lang="en-GB" sz="1600" b="1" i="0" u="sng" strike="noStrike" kern="1200" cap="none" spc="0" normalizeH="0" baseline="0" noProof="0" dirty="0">
                <a:ln>
                  <a:noFill/>
                </a:ln>
                <a:solidFill>
                  <a:srgbClr val="F3B75B"/>
                </a:solidFill>
                <a:effectLst/>
                <a:uLnTx/>
                <a:uFillTx/>
                <a:latin typeface="Raleway"/>
                <a:ea typeface="+mn-ea"/>
                <a:cs typeface="+mn-cs"/>
              </a:rPr>
              <a:t>° </a:t>
            </a:r>
            <a:r>
              <a:rPr lang="el-GR" sz="1600" u="sng" dirty="0">
                <a:solidFill>
                  <a:srgbClr val="F3B75B"/>
                </a:solidFill>
                <a:latin typeface="Raleway"/>
              </a:rPr>
              <a:t>Τμήμα</a:t>
            </a:r>
            <a:endParaRPr lang="en-GB" sz="1600" b="0" i="0" u="sng" strike="noStrike" kern="1200" cap="none" spc="0" normalizeH="0" baseline="0" noProof="0" dirty="0">
              <a:ln>
                <a:noFill/>
              </a:ln>
              <a:solidFill>
                <a:srgbClr val="F3B75B"/>
              </a:solidFill>
              <a:effectLst/>
              <a:uLnTx/>
              <a:uFillTx/>
              <a:latin typeface="Raleway"/>
            </a:endParaRPr>
          </a:p>
          <a:p>
            <a:pPr marL="285750" indent="-285750">
              <a:lnSpc>
                <a:spcPct val="170000"/>
              </a:lnSpc>
              <a:buChar char="•"/>
            </a:pPr>
            <a:r>
              <a:rPr lang="en-GB" sz="1400" dirty="0">
                <a:solidFill>
                  <a:schemeClr val="accent1"/>
                </a:solidFill>
                <a:ea typeface="+mn-lt"/>
                <a:cs typeface="+mn-lt"/>
              </a:rPr>
              <a:t>OER Commons.</a:t>
            </a:r>
            <a:r>
              <a:rPr lang="en-GB" sz="1400" b="0" dirty="0">
                <a:solidFill>
                  <a:schemeClr val="accent1"/>
                </a:solidFill>
                <a:ea typeface="+mn-lt"/>
                <a:cs typeface="+mn-lt"/>
              </a:rPr>
              <a:t> 2024. </a:t>
            </a:r>
            <a:r>
              <a:rPr lang="en-GB" sz="1400" b="0" i="1" dirty="0">
                <a:solidFill>
                  <a:schemeClr val="accent1"/>
                </a:solidFill>
                <a:ea typeface="+mn-lt"/>
                <a:cs typeface="+mn-lt"/>
              </a:rPr>
              <a:t>PMF Chapter 7: time estimation.</a:t>
            </a:r>
            <a:r>
              <a:rPr lang="en-GB" sz="1400" b="0" dirty="0">
                <a:solidFill>
                  <a:schemeClr val="accent1"/>
                </a:solidFill>
                <a:ea typeface="+mn-lt"/>
                <a:cs typeface="+mn-lt"/>
              </a:rPr>
              <a:t> OER Commons. </a:t>
            </a:r>
            <a:r>
              <a:rPr lang="en-GB" sz="1400" b="0" dirty="0">
                <a:solidFill>
                  <a:schemeClr val="accent1"/>
                </a:solidFill>
                <a:ea typeface="+mn-lt"/>
                <a:cs typeface="+mn-lt"/>
                <a:hlinkClick r:id="rId5">
                  <a:extLst>
                    <a:ext uri="{A12FA001-AC4F-418D-AE19-62706E023703}">
                      <ahyp:hlinkClr xmlns:ahyp="http://schemas.microsoft.com/office/drawing/2018/hyperlinkcolor" val="tx"/>
                    </a:ext>
                  </a:extLst>
                </a:hlinkClick>
              </a:rPr>
              <a:t>https://oercommons.s3.amazonaws.com/media/courseware/relatedresource/file/5-1-1-PMF-chap7-time-estimation_T50EEnh.pdf</a:t>
            </a:r>
            <a:r>
              <a:rPr lang="en-GB" sz="1400" b="0" dirty="0">
                <a:solidFill>
                  <a:schemeClr val="accent1"/>
                </a:solidFill>
                <a:ea typeface="+mn-lt"/>
                <a:cs typeface="+mn-lt"/>
              </a:rPr>
              <a:t>.</a:t>
            </a:r>
            <a:r>
              <a:rPr lang="en-GB" sz="1400" b="0" dirty="0">
                <a:solidFill>
                  <a:schemeClr val="accent1"/>
                </a:solidFill>
              </a:rPr>
              <a:t> </a:t>
            </a:r>
          </a:p>
          <a:p>
            <a:pPr marL="285750" indent="-285750">
              <a:lnSpc>
                <a:spcPct val="170000"/>
              </a:lnSpc>
              <a:buChar char="•"/>
            </a:pPr>
            <a:r>
              <a:rPr lang="en-GB" sz="1400" dirty="0">
                <a:solidFill>
                  <a:schemeClr val="accent1"/>
                </a:solidFill>
                <a:ea typeface="+mn-lt"/>
                <a:cs typeface="+mn-lt"/>
              </a:rPr>
              <a:t>YouTube.</a:t>
            </a:r>
            <a:r>
              <a:rPr lang="en-GB" sz="1400" b="0" dirty="0">
                <a:solidFill>
                  <a:schemeClr val="accent1"/>
                </a:solidFill>
                <a:ea typeface="+mn-lt"/>
                <a:cs typeface="+mn-lt"/>
              </a:rPr>
              <a:t> 2013. How to become more productive at work, YouTube. </a:t>
            </a:r>
            <a:r>
              <a:rPr lang="en-GB" sz="1400" b="0" dirty="0">
                <a:solidFill>
                  <a:schemeClr val="accent1"/>
                </a:solidFill>
                <a:ea typeface="+mn-lt"/>
                <a:cs typeface="+mn-lt"/>
                <a:hlinkClick r:id="rId6">
                  <a:extLst>
                    <a:ext uri="{A12FA001-AC4F-418D-AE19-62706E023703}">
                      <ahyp:hlinkClr xmlns:ahyp="http://schemas.microsoft.com/office/drawing/2018/hyperlinkcolor" val="tx"/>
                    </a:ext>
                  </a:extLst>
                </a:hlinkClick>
              </a:rPr>
              <a:t>https://www.youtube.com/watch?v=qRIcX0oJ1k4</a:t>
            </a:r>
            <a:r>
              <a:rPr lang="en-GB" sz="1400" b="0" dirty="0">
                <a:solidFill>
                  <a:schemeClr val="accent1"/>
                </a:solidFill>
                <a:ea typeface="+mn-lt"/>
                <a:cs typeface="+mn-lt"/>
              </a:rPr>
              <a:t>.</a:t>
            </a:r>
          </a:p>
          <a:p>
            <a:pPr marL="285750" indent="-285750">
              <a:lnSpc>
                <a:spcPct val="170000"/>
              </a:lnSpc>
              <a:buChar char="•"/>
            </a:pPr>
            <a:r>
              <a:rPr lang="en-GB" sz="1400" dirty="0">
                <a:solidFill>
                  <a:schemeClr val="accent1"/>
                </a:solidFill>
                <a:ea typeface="+mn-lt"/>
                <a:cs typeface="+mn-lt"/>
              </a:rPr>
              <a:t>YouTube.</a:t>
            </a:r>
            <a:r>
              <a:rPr lang="en-GB" sz="1400" b="0" dirty="0">
                <a:solidFill>
                  <a:schemeClr val="accent1"/>
                </a:solidFill>
                <a:ea typeface="+mn-lt"/>
                <a:cs typeface="+mn-lt"/>
              </a:rPr>
              <a:t> 2019. How to manage your time better, YouTube. </a:t>
            </a:r>
            <a:r>
              <a:rPr lang="en-GB" sz="1400" b="0" dirty="0">
                <a:solidFill>
                  <a:schemeClr val="accent1"/>
                </a:solidFill>
                <a:ea typeface="+mn-lt"/>
                <a:cs typeface="+mn-lt"/>
                <a:hlinkClick r:id="rId7">
                  <a:extLst>
                    <a:ext uri="{A12FA001-AC4F-418D-AE19-62706E023703}">
                      <ahyp:hlinkClr xmlns:ahyp="http://schemas.microsoft.com/office/drawing/2018/hyperlinkcolor" val="tx"/>
                    </a:ext>
                  </a:extLst>
                </a:hlinkClick>
              </a:rPr>
              <a:t>https://www.youtube.com/watch?v=QDNoO9fR_M4&amp;t=48s</a:t>
            </a:r>
            <a:endParaRPr lang="en-GB" sz="1400" b="0" dirty="0">
              <a:solidFill>
                <a:schemeClr val="accent1"/>
              </a:solidFill>
            </a:endParaRPr>
          </a:p>
          <a:p>
            <a:pPr marL="285750" indent="-285750">
              <a:lnSpc>
                <a:spcPct val="170000"/>
              </a:lnSpc>
              <a:buChar char="•"/>
            </a:pPr>
            <a:r>
              <a:rPr lang="en-GB" sz="1400" dirty="0">
                <a:solidFill>
                  <a:schemeClr val="accent1"/>
                </a:solidFill>
                <a:ea typeface="+mn-lt"/>
                <a:cs typeface="+mn-lt"/>
              </a:rPr>
              <a:t>MindTools.</a:t>
            </a:r>
            <a:r>
              <a:rPr lang="en-GB" sz="1400" b="0" dirty="0">
                <a:solidFill>
                  <a:schemeClr val="accent1"/>
                </a:solidFill>
                <a:ea typeface="+mn-lt"/>
                <a:cs typeface="+mn-lt"/>
              </a:rPr>
              <a:t> 2024. </a:t>
            </a:r>
            <a:r>
              <a:rPr lang="en-GB" sz="1400" b="0" i="1" dirty="0">
                <a:solidFill>
                  <a:schemeClr val="accent1"/>
                </a:solidFill>
                <a:ea typeface="+mn-lt"/>
                <a:cs typeface="+mn-lt"/>
              </a:rPr>
              <a:t>How good is your time management?</a:t>
            </a:r>
            <a:r>
              <a:rPr lang="en-GB" sz="1400" b="0" dirty="0">
                <a:solidFill>
                  <a:schemeClr val="accent1"/>
                </a:solidFill>
                <a:ea typeface="+mn-lt"/>
                <a:cs typeface="+mn-lt"/>
              </a:rPr>
              <a:t> MindTools. </a:t>
            </a:r>
            <a:r>
              <a:rPr lang="en-GB" sz="1400" b="0" dirty="0">
                <a:solidFill>
                  <a:schemeClr val="accent1"/>
                </a:solidFill>
                <a:ea typeface="+mn-lt"/>
                <a:cs typeface="+mn-lt"/>
                <a:hlinkClick r:id="rId8">
                  <a:extLst>
                    <a:ext uri="{A12FA001-AC4F-418D-AE19-62706E023703}">
                      <ahyp:hlinkClr xmlns:ahyp="http://schemas.microsoft.com/office/drawing/2018/hyperlinkcolor" val="tx"/>
                    </a:ext>
                  </a:extLst>
                </a:hlinkClick>
              </a:rPr>
              <a:t>https://www.mindtools.com/aavjrgg/how-good-is-your-time-management</a:t>
            </a:r>
            <a:r>
              <a:rPr lang="en-GB" sz="1400" b="0" dirty="0">
                <a:solidFill>
                  <a:schemeClr val="accent1"/>
                </a:solidFill>
                <a:ea typeface="+mn-lt"/>
                <a:cs typeface="+mn-lt"/>
              </a:rPr>
              <a:t> </a:t>
            </a:r>
          </a:p>
        </p:txBody>
      </p:sp>
    </p:spTree>
    <p:extLst>
      <p:ext uri="{BB962C8B-B14F-4D97-AF65-F5344CB8AC3E}">
        <p14:creationId xmlns:p14="http://schemas.microsoft.com/office/powerpoint/2010/main" val="15800787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A7D5D871-3E99-FD69-62E9-BF69DA13EE4B}"/>
              </a:ext>
            </a:extLst>
          </p:cNvPr>
          <p:cNvSpPr>
            <a:spLocks noGrp="1"/>
          </p:cNvSpPr>
          <p:nvPr>
            <p:ph type="title"/>
          </p:nvPr>
        </p:nvSpPr>
        <p:spPr>
          <a:xfrm>
            <a:off x="1781616" y="0"/>
            <a:ext cx="11619947" cy="959822"/>
          </a:xfrm>
        </p:spPr>
        <p:txBody>
          <a:bodyPr>
            <a:noAutofit/>
          </a:bodyPr>
          <a:lstStyle/>
          <a:p>
            <a:pPr algn="ctr"/>
            <a:r>
              <a:rPr lang="el-GR" sz="3400" b="1" dirty="0"/>
              <a:t>Τμήμα 1°: Εντοπισμός και μετριασμός των επιχειρηματικών κινδύνων</a:t>
            </a:r>
            <a:endParaRPr lang="en-US" sz="3400" b="1" dirty="0"/>
          </a:p>
        </p:txBody>
      </p:sp>
      <p:sp>
        <p:nvSpPr>
          <p:cNvPr id="2" name="CasellaDiTesto 1">
            <a:extLst>
              <a:ext uri="{FF2B5EF4-FFF2-40B4-BE49-F238E27FC236}">
                <a16:creationId xmlns:a16="http://schemas.microsoft.com/office/drawing/2014/main" id="{50ABC507-E7F2-965E-C444-0827B238DD41}"/>
              </a:ext>
            </a:extLst>
          </p:cNvPr>
          <p:cNvSpPr txBox="1"/>
          <p:nvPr/>
        </p:nvSpPr>
        <p:spPr>
          <a:xfrm>
            <a:off x="163287" y="677218"/>
            <a:ext cx="7481379" cy="5588581"/>
          </a:xfrm>
          <a:prstGeom prst="rect">
            <a:avLst/>
          </a:prstGeom>
          <a:noFill/>
        </p:spPr>
        <p:txBody>
          <a:bodyPr wrap="square" lIns="91440" tIns="45720" rIns="91440" bIns="45720" rtlCol="0" anchor="t">
            <a:spAutoFit/>
          </a:bodyPr>
          <a:lstStyle/>
          <a:p>
            <a:pPr>
              <a:lnSpc>
                <a:spcPct val="150000"/>
              </a:lnSpc>
            </a:pPr>
            <a:r>
              <a:rPr lang="el-GR" sz="1600" b="1" dirty="0">
                <a:solidFill>
                  <a:schemeClr val="bg1"/>
                </a:solidFill>
              </a:rPr>
              <a:t>ΟΡΙΣΜΟΣ ΤΗΣ ΔΙΑΧΕΙΡΙΣΗΣ ΚΙΝΔΥΝΩΝ</a:t>
            </a:r>
          </a:p>
          <a:p>
            <a:pPr algn="just">
              <a:lnSpc>
                <a:spcPct val="150000"/>
              </a:lnSpc>
            </a:pPr>
            <a:r>
              <a:rPr lang="el-GR" sz="1600" b="1" dirty="0">
                <a:solidFill>
                  <a:schemeClr val="accent1"/>
                </a:solidFill>
              </a:rPr>
              <a:t>Η διαχείριση κινδύνων </a:t>
            </a:r>
            <a:r>
              <a:rPr lang="el-GR" sz="1600" dirty="0">
                <a:solidFill>
                  <a:schemeClr val="accent1"/>
                </a:solidFill>
              </a:rPr>
              <a:t>είναι μια συστηματική προσέγγιση για τον εντοπισμό και την αξιολόγηση των κινδύνων. Οι αποτελεσματικές τεχνικές διαχείρισης κινδύνων βοηθούν τα άτομα να εντοπίζουν και να αξιολογούν τους κινδύνους και στη συνέχεια να χρησιμοποιούν αυτή την κατανόηση για να ενημερώνουν τις αποφάσεις και τις ενέργειες που μειώνουν τον κίνδυνο.</a:t>
            </a:r>
          </a:p>
          <a:p>
            <a:pPr>
              <a:lnSpc>
                <a:spcPct val="150000"/>
              </a:lnSpc>
            </a:pPr>
            <a:r>
              <a:rPr lang="el-GR" sz="1600" b="1" dirty="0">
                <a:solidFill>
                  <a:schemeClr val="accent1"/>
                </a:solidFill>
              </a:rPr>
              <a:t>Η διαχείριση κινδύνων </a:t>
            </a:r>
            <a:r>
              <a:rPr lang="el-GR" sz="1600" dirty="0">
                <a:solidFill>
                  <a:schemeClr val="accent1"/>
                </a:solidFill>
              </a:rPr>
              <a:t>αποσκοπεί στη μείωση της βλάβης. Μπορούμε να βελτιώσουμε την ασφάλειά μας με την αποτελεσματική διαχείριση των κινδύνων. Είναι απαραίτητο να έχουμε κατά νου ότι ο κίνδυνος επηρεάζεται κυρίως από τρεις πρωταρχικούς παράγοντες, δηλαδή τους κινδύνους, την έκθεση και την ευπάθεια.</a:t>
            </a:r>
          </a:p>
          <a:p>
            <a:pPr>
              <a:lnSpc>
                <a:spcPct val="150000"/>
              </a:lnSpc>
            </a:pPr>
            <a:r>
              <a:rPr lang="el-GR" sz="1600" dirty="0">
                <a:solidFill>
                  <a:schemeClr val="accent1"/>
                </a:solidFill>
              </a:rPr>
              <a:t>Στόχος μας είναι να τη </a:t>
            </a:r>
            <a:r>
              <a:rPr lang="el-GR" sz="1600" b="1" dirty="0">
                <a:solidFill>
                  <a:schemeClr val="accent1"/>
                </a:solidFill>
              </a:rPr>
              <a:t>μειώσουμε</a:t>
            </a:r>
            <a:r>
              <a:rPr lang="el-GR" sz="1600" dirty="0">
                <a:solidFill>
                  <a:schemeClr val="accent1"/>
                </a:solidFill>
              </a:rPr>
              <a:t> μειώνοντας είτε την </a:t>
            </a:r>
            <a:r>
              <a:rPr lang="el-GR" sz="1600" b="1" dirty="0">
                <a:solidFill>
                  <a:schemeClr val="accent1"/>
                </a:solidFill>
              </a:rPr>
              <a:t>ευπάθεια</a:t>
            </a:r>
            <a:r>
              <a:rPr lang="el-GR" sz="1600" dirty="0">
                <a:solidFill>
                  <a:schemeClr val="accent1"/>
                </a:solidFill>
              </a:rPr>
              <a:t> είτε την </a:t>
            </a:r>
            <a:r>
              <a:rPr lang="el-GR" sz="1600" b="1" dirty="0">
                <a:solidFill>
                  <a:schemeClr val="accent1"/>
                </a:solidFill>
              </a:rPr>
              <a:t>έκθεση</a:t>
            </a:r>
            <a:r>
              <a:rPr lang="el-GR" sz="1600" dirty="0">
                <a:solidFill>
                  <a:schemeClr val="accent1"/>
                </a:solidFill>
              </a:rPr>
              <a:t>, καθώς αυτοί είναι οι παράγοντες που μπορούν να ελεγχθούν. Ενώ δεν μπορούμε να μεταβάλουμε τη σοβαρότητα του κινδύνου, μπορούμε να αυξήσουμε τις πιθανότητες αποφυγής του ή να είμαστε προετοιμασμένοι για αυτόν. </a:t>
            </a:r>
            <a:endParaRPr lang="en-GB" sz="1600" dirty="0">
              <a:solidFill>
                <a:schemeClr val="accent1"/>
              </a:solidFill>
            </a:endParaRPr>
          </a:p>
        </p:txBody>
      </p:sp>
      <p:pic>
        <p:nvPicPr>
          <p:cNvPr id="3" name="Elementi multimediali online 2" title="What is Risk Management? | Risk Management process">
            <a:hlinkClick r:id="" action="ppaction://media"/>
            <a:extLst>
              <a:ext uri="{FF2B5EF4-FFF2-40B4-BE49-F238E27FC236}">
                <a16:creationId xmlns:a16="http://schemas.microsoft.com/office/drawing/2014/main" id="{A3D4DFF3-062F-2B17-F6B6-BE8C0B732814}"/>
              </a:ext>
            </a:extLst>
          </p:cNvPr>
          <p:cNvPicPr>
            <a:picLocks noRot="1" noChangeAspect="1"/>
          </p:cNvPicPr>
          <p:nvPr>
            <a:videoFile r:link="rId1"/>
          </p:nvPr>
        </p:nvPicPr>
        <p:blipFill>
          <a:blip r:embed="rId3"/>
          <a:stretch>
            <a:fillRect/>
          </a:stretch>
        </p:blipFill>
        <p:spPr>
          <a:xfrm>
            <a:off x="7783285" y="3514490"/>
            <a:ext cx="4245428" cy="2396791"/>
          </a:xfrm>
          <a:prstGeom prst="rect">
            <a:avLst/>
          </a:prstGeom>
        </p:spPr>
      </p:pic>
      <p:sp>
        <p:nvSpPr>
          <p:cNvPr id="6" name="Rettangolo con angoli arrotondati 5">
            <a:extLst>
              <a:ext uri="{FF2B5EF4-FFF2-40B4-BE49-F238E27FC236}">
                <a16:creationId xmlns:a16="http://schemas.microsoft.com/office/drawing/2014/main" id="{EB11BF46-431B-3205-D430-AEF0751A0D23}"/>
              </a:ext>
            </a:extLst>
          </p:cNvPr>
          <p:cNvSpPr/>
          <p:nvPr/>
        </p:nvSpPr>
        <p:spPr>
          <a:xfrm>
            <a:off x="8161175" y="1999397"/>
            <a:ext cx="3489649" cy="1131601"/>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l-GR" sz="1400" dirty="0">
                <a:solidFill>
                  <a:schemeClr val="accent1"/>
                </a:solidFill>
              </a:rPr>
              <a:t>Μάθετε περισσότερα για τη διαχείριση κινδύνων και παρακολουθήστε αυτό το βίντεο για να ανακαλύψετε πώς να εντοπίζετε τους κινδύνους και να μάθετε πώς να τους διαχειρίζεστε καλύτερα.</a:t>
            </a:r>
            <a:endParaRPr lang="it-IT" sz="1400" dirty="0">
              <a:solidFill>
                <a:schemeClr val="accent1"/>
              </a:solidFill>
            </a:endParaRPr>
          </a:p>
        </p:txBody>
      </p:sp>
      <p:sp>
        <p:nvSpPr>
          <p:cNvPr id="7" name="Freccia in giù 6">
            <a:extLst>
              <a:ext uri="{FF2B5EF4-FFF2-40B4-BE49-F238E27FC236}">
                <a16:creationId xmlns:a16="http://schemas.microsoft.com/office/drawing/2014/main" id="{4C8D10B1-F56D-0F09-FB46-F6A2B517A439}"/>
              </a:ext>
            </a:extLst>
          </p:cNvPr>
          <p:cNvSpPr/>
          <p:nvPr/>
        </p:nvSpPr>
        <p:spPr>
          <a:xfrm>
            <a:off x="9697227" y="3188654"/>
            <a:ext cx="317241" cy="325836"/>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it-IT"/>
          </a:p>
        </p:txBody>
      </p:sp>
      <p:sp>
        <p:nvSpPr>
          <p:cNvPr id="8" name="CasellaDiTesto 7">
            <a:extLst>
              <a:ext uri="{FF2B5EF4-FFF2-40B4-BE49-F238E27FC236}">
                <a16:creationId xmlns:a16="http://schemas.microsoft.com/office/drawing/2014/main" id="{744F0D38-A291-0073-2C87-B6F7C7DA5F9D}"/>
              </a:ext>
            </a:extLst>
          </p:cNvPr>
          <p:cNvSpPr txBox="1"/>
          <p:nvPr/>
        </p:nvSpPr>
        <p:spPr>
          <a:xfrm>
            <a:off x="7747000" y="5984874"/>
            <a:ext cx="41275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solidFill>
                  <a:schemeClr val="accent1"/>
                </a:solidFill>
                <a:ea typeface="+mn-lt"/>
                <a:cs typeface="+mn-lt"/>
              </a:rPr>
              <a:t>Πηγή </a:t>
            </a:r>
            <a:r>
              <a:rPr lang="en-GB" sz="1000" dirty="0">
                <a:solidFill>
                  <a:schemeClr val="accent1"/>
                </a:solidFill>
                <a:ea typeface="+mn-lt"/>
                <a:cs typeface="+mn-lt"/>
              </a:rPr>
              <a:t>: What is risk management? Risk management process by Education Leaves</a:t>
            </a:r>
            <a:endParaRPr lang="en-GB" sz="1000" dirty="0" err="1">
              <a:solidFill>
                <a:schemeClr val="accent1"/>
              </a:solidFill>
            </a:endParaRPr>
          </a:p>
        </p:txBody>
      </p:sp>
    </p:spTree>
    <p:extLst>
      <p:ext uri="{BB962C8B-B14F-4D97-AF65-F5344CB8AC3E}">
        <p14:creationId xmlns:p14="http://schemas.microsoft.com/office/powerpoint/2010/main" val="2622686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2F5A40CF-DD24-6590-A30B-3E7EA8E3796C}"/>
              </a:ext>
            </a:extLst>
          </p:cNvPr>
          <p:cNvSpPr>
            <a:spLocks noGrp="1"/>
          </p:cNvSpPr>
          <p:nvPr>
            <p:ph type="title"/>
          </p:nvPr>
        </p:nvSpPr>
        <p:spPr>
          <a:xfrm>
            <a:off x="838200" y="303342"/>
            <a:ext cx="10515600" cy="1253414"/>
          </a:xfrm>
        </p:spPr>
        <p:txBody>
          <a:bodyPr/>
          <a:lstStyle/>
          <a:p>
            <a:r>
              <a:rPr lang="el-GR" dirty="0"/>
              <a:t>Εταίροι του </a:t>
            </a:r>
            <a:r>
              <a:rPr lang="en-US" dirty="0"/>
              <a:t>FEM-Up</a:t>
            </a:r>
          </a:p>
        </p:txBody>
      </p:sp>
      <p:sp>
        <p:nvSpPr>
          <p:cNvPr id="2" name="CasellaDiTesto 1">
            <a:extLst>
              <a:ext uri="{FF2B5EF4-FFF2-40B4-BE49-F238E27FC236}">
                <a16:creationId xmlns:a16="http://schemas.microsoft.com/office/drawing/2014/main" id="{6F188D67-A4FD-5D9C-E738-1C70F902003D}"/>
              </a:ext>
            </a:extLst>
          </p:cNvPr>
          <p:cNvSpPr txBox="1"/>
          <p:nvPr/>
        </p:nvSpPr>
        <p:spPr>
          <a:xfrm>
            <a:off x="6811348" y="2424013"/>
            <a:ext cx="4990322" cy="2220864"/>
          </a:xfrm>
          <a:prstGeom prst="rect">
            <a:avLst/>
          </a:prstGeom>
          <a:noFill/>
        </p:spPr>
        <p:txBody>
          <a:bodyPr wrap="square" lIns="91440" tIns="45720" rIns="91440" bIns="45720" rtlCol="0" anchor="t">
            <a:spAutoFit/>
          </a:bodyPr>
          <a:lstStyle/>
          <a:p>
            <a:pPr>
              <a:lnSpc>
                <a:spcPct val="150000"/>
              </a:lnSpc>
            </a:pPr>
            <a:r>
              <a:rPr lang="el-GR" sz="3200" b="1" dirty="0">
                <a:solidFill>
                  <a:schemeClr val="bg1"/>
                </a:solidFill>
              </a:rPr>
              <a:t>Σας ευχαριστούμε για την ολοκλήρωση αυτής της Ενότητας!</a:t>
            </a:r>
            <a:endParaRPr lang="en-GB" sz="3200" b="1" dirty="0">
              <a:solidFill>
                <a:schemeClr val="bg1"/>
              </a:solidFill>
            </a:endParaRPr>
          </a:p>
        </p:txBody>
      </p:sp>
    </p:spTree>
    <p:extLst>
      <p:ext uri="{BB962C8B-B14F-4D97-AF65-F5344CB8AC3E}">
        <p14:creationId xmlns:p14="http://schemas.microsoft.com/office/powerpoint/2010/main" val="3616235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937FAFC-A5E7-13FB-EF58-194941F44C39}"/>
              </a:ext>
            </a:extLst>
          </p:cNvPr>
          <p:cNvSpPr>
            <a:spLocks noGrp="1"/>
          </p:cNvSpPr>
          <p:nvPr>
            <p:ph type="title"/>
          </p:nvPr>
        </p:nvSpPr>
        <p:spPr>
          <a:xfrm>
            <a:off x="541176" y="337134"/>
            <a:ext cx="11234544" cy="1211748"/>
          </a:xfrm>
        </p:spPr>
        <p:txBody>
          <a:bodyPr>
            <a:normAutofit/>
          </a:bodyPr>
          <a:lstStyle/>
          <a:p>
            <a:pPr algn="ctr"/>
            <a:r>
              <a:rPr lang="el-GR" sz="3400" b="1" dirty="0"/>
              <a:t>Ποια είναι η προσέγγιση στη διαχείριση των κινδύνων; </a:t>
            </a:r>
            <a:endParaRPr lang="en-GB" sz="3400" b="1" dirty="0"/>
          </a:p>
        </p:txBody>
      </p:sp>
      <p:sp>
        <p:nvSpPr>
          <p:cNvPr id="3" name="CasellaDiTesto 2">
            <a:extLst>
              <a:ext uri="{FF2B5EF4-FFF2-40B4-BE49-F238E27FC236}">
                <a16:creationId xmlns:a16="http://schemas.microsoft.com/office/drawing/2014/main" id="{3FA24321-240E-937E-F076-EEE551D6E689}"/>
              </a:ext>
            </a:extLst>
          </p:cNvPr>
          <p:cNvSpPr txBox="1"/>
          <p:nvPr/>
        </p:nvSpPr>
        <p:spPr>
          <a:xfrm>
            <a:off x="541176" y="1690688"/>
            <a:ext cx="10310326" cy="3003771"/>
          </a:xfrm>
          <a:prstGeom prst="rect">
            <a:avLst/>
          </a:prstGeom>
          <a:noFill/>
        </p:spPr>
        <p:txBody>
          <a:bodyPr wrap="square" lIns="91440" tIns="45720" rIns="91440" bIns="45720" rtlCol="0" anchor="t">
            <a:spAutoFit/>
          </a:bodyPr>
          <a:lstStyle/>
          <a:p>
            <a:pPr>
              <a:lnSpc>
                <a:spcPct val="150000"/>
              </a:lnSpc>
            </a:pPr>
            <a:r>
              <a:rPr lang="el-GR" sz="1600" dirty="0">
                <a:solidFill>
                  <a:schemeClr val="accent1"/>
                </a:solidFill>
              </a:rPr>
              <a:t>Υπάρχουν δύο θεμελιώδεις προσεγγίσεις στη διαχείριση κινδύνων: </a:t>
            </a:r>
          </a:p>
          <a:p>
            <a:pPr>
              <a:lnSpc>
                <a:spcPct val="150000"/>
              </a:lnSpc>
            </a:pPr>
            <a:r>
              <a:rPr lang="el-GR" sz="1600" b="1" dirty="0">
                <a:solidFill>
                  <a:schemeClr val="accent1"/>
                </a:solidFill>
              </a:rPr>
              <a:t>Προληπτική και Αντιδραστική.</a:t>
            </a:r>
          </a:p>
          <a:p>
            <a:pPr>
              <a:lnSpc>
                <a:spcPct val="150000"/>
              </a:lnSpc>
            </a:pPr>
            <a:endParaRPr lang="en-GB" sz="1600" dirty="0">
              <a:solidFill>
                <a:schemeClr val="accent1"/>
              </a:solidFill>
            </a:endParaRPr>
          </a:p>
          <a:p>
            <a:pPr>
              <a:lnSpc>
                <a:spcPct val="150000"/>
              </a:lnSpc>
            </a:pPr>
            <a:r>
              <a:rPr lang="el-GR" sz="1600" b="1" dirty="0">
                <a:solidFill>
                  <a:schemeClr val="bg1"/>
                </a:solidFill>
              </a:rPr>
              <a:t>ΠΡΟΛΗΠΤΙΚΗ -</a:t>
            </a:r>
            <a:r>
              <a:rPr lang="en-GB" sz="1600" b="1" dirty="0">
                <a:solidFill>
                  <a:schemeClr val="bg1"/>
                </a:solidFill>
              </a:rPr>
              <a:t> </a:t>
            </a:r>
            <a:r>
              <a:rPr lang="el-GR" sz="1600" b="1" dirty="0">
                <a:solidFill>
                  <a:schemeClr val="bg1"/>
                </a:solidFill>
              </a:rPr>
              <a:t>ΟΡΙΣΜΟΣ </a:t>
            </a:r>
            <a:r>
              <a:rPr lang="en-GB" sz="1600" b="1" dirty="0">
                <a:solidFill>
                  <a:schemeClr val="bg1"/>
                </a:solidFill>
              </a:rPr>
              <a:t>:</a:t>
            </a:r>
            <a:r>
              <a:rPr lang="en-GB" sz="1600" dirty="0">
                <a:solidFill>
                  <a:schemeClr val="accent1"/>
                </a:solidFill>
              </a:rPr>
              <a:t> </a:t>
            </a:r>
            <a:r>
              <a:rPr lang="el-GR" sz="1600" dirty="0">
                <a:solidFill>
                  <a:schemeClr val="accent1"/>
                </a:solidFill>
              </a:rPr>
              <a:t>Μέτρα που λαμβάνονται πριν από ένα </a:t>
            </a:r>
          </a:p>
          <a:p>
            <a:pPr>
              <a:lnSpc>
                <a:spcPct val="150000"/>
              </a:lnSpc>
            </a:pPr>
            <a:r>
              <a:rPr lang="el-GR" sz="1600" dirty="0" err="1">
                <a:solidFill>
                  <a:schemeClr val="accent1"/>
                </a:solidFill>
              </a:rPr>
              <a:t>πρόβλημαγια</a:t>
            </a:r>
            <a:r>
              <a:rPr lang="el-GR" sz="1600" dirty="0">
                <a:solidFill>
                  <a:schemeClr val="accent1"/>
                </a:solidFill>
              </a:rPr>
              <a:t> τον μετριασμό του κινδύνου.</a:t>
            </a:r>
          </a:p>
          <a:p>
            <a:pPr>
              <a:lnSpc>
                <a:spcPct val="150000"/>
              </a:lnSpc>
            </a:pPr>
            <a:endParaRPr lang="en-GB" sz="1600" dirty="0">
              <a:solidFill>
                <a:schemeClr val="accent1"/>
              </a:solidFill>
            </a:endParaRPr>
          </a:p>
          <a:p>
            <a:pPr>
              <a:lnSpc>
                <a:spcPct val="150000"/>
              </a:lnSpc>
            </a:pPr>
            <a:r>
              <a:rPr lang="el-GR" sz="1600" b="1" dirty="0">
                <a:solidFill>
                  <a:schemeClr val="bg1"/>
                </a:solidFill>
              </a:rPr>
              <a:t>ΑΝΤΙΔΡΑΣΤΙΚΗ - ΟΡΙΣΜΟΣ </a:t>
            </a:r>
            <a:r>
              <a:rPr lang="en-GB" sz="1600" dirty="0">
                <a:solidFill>
                  <a:schemeClr val="accent1"/>
                </a:solidFill>
              </a:rPr>
              <a:t>: </a:t>
            </a:r>
            <a:r>
              <a:rPr lang="el-GR" sz="1600" dirty="0">
                <a:solidFill>
                  <a:schemeClr val="accent1"/>
                </a:solidFill>
              </a:rPr>
              <a:t>Μέτρα που λαμβάνονται μετά από ένα </a:t>
            </a:r>
          </a:p>
          <a:p>
            <a:pPr>
              <a:lnSpc>
                <a:spcPct val="150000"/>
              </a:lnSpc>
            </a:pPr>
            <a:r>
              <a:rPr lang="el-GR" sz="1600" dirty="0">
                <a:solidFill>
                  <a:schemeClr val="accent1"/>
                </a:solidFill>
              </a:rPr>
              <a:t>πρόβλημα για τον μετριασμό των επιπτώσεών του.</a:t>
            </a:r>
            <a:endParaRPr lang="en-GB" sz="1600" dirty="0">
              <a:solidFill>
                <a:schemeClr val="accent1"/>
              </a:solidFill>
            </a:endParaRPr>
          </a:p>
        </p:txBody>
      </p:sp>
      <p:pic>
        <p:nvPicPr>
          <p:cNvPr id="6" name="Immagine 5">
            <a:extLst>
              <a:ext uri="{FF2B5EF4-FFF2-40B4-BE49-F238E27FC236}">
                <a16:creationId xmlns:a16="http://schemas.microsoft.com/office/drawing/2014/main" id="{37131BF5-7C69-2EAF-9FA6-88FFA186A1DC}"/>
              </a:ext>
            </a:extLst>
          </p:cNvPr>
          <p:cNvPicPr>
            <a:picLocks noChangeAspect="1"/>
          </p:cNvPicPr>
          <p:nvPr/>
        </p:nvPicPr>
        <p:blipFill>
          <a:blip r:embed="rId2"/>
          <a:stretch>
            <a:fillRect/>
          </a:stretch>
        </p:blipFill>
        <p:spPr>
          <a:xfrm>
            <a:off x="7501813" y="1690688"/>
            <a:ext cx="3945002" cy="394500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 name="CasellaDiTesto 4">
            <a:extLst>
              <a:ext uri="{FF2B5EF4-FFF2-40B4-BE49-F238E27FC236}">
                <a16:creationId xmlns:a16="http://schemas.microsoft.com/office/drawing/2014/main" id="{B662C0C1-9334-6EBE-F622-55457612399E}"/>
              </a:ext>
            </a:extLst>
          </p:cNvPr>
          <p:cNvSpPr txBox="1"/>
          <p:nvPr/>
        </p:nvSpPr>
        <p:spPr>
          <a:xfrm>
            <a:off x="7762521" y="5767633"/>
            <a:ext cx="324898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solidFill>
                  <a:schemeClr val="accent1"/>
                </a:solidFill>
              </a:rPr>
              <a:t>Πηγή εικόνας </a:t>
            </a:r>
            <a:r>
              <a:rPr lang="en-GB" sz="1000" dirty="0">
                <a:solidFill>
                  <a:schemeClr val="accent1"/>
                </a:solidFill>
              </a:rPr>
              <a:t>: AI generated</a:t>
            </a:r>
            <a:endParaRPr lang="en-GB" sz="1050" dirty="0">
              <a:solidFill>
                <a:schemeClr val="accent1"/>
              </a:solidFill>
            </a:endParaRPr>
          </a:p>
        </p:txBody>
      </p:sp>
    </p:spTree>
    <p:extLst>
      <p:ext uri="{BB962C8B-B14F-4D97-AF65-F5344CB8AC3E}">
        <p14:creationId xmlns:p14="http://schemas.microsoft.com/office/powerpoint/2010/main" val="28367308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043A42C-A1D8-09B2-B726-F3F32A4D58B6}"/>
              </a:ext>
            </a:extLst>
          </p:cNvPr>
          <p:cNvSpPr>
            <a:spLocks noGrp="1"/>
          </p:cNvSpPr>
          <p:nvPr>
            <p:ph type="title"/>
          </p:nvPr>
        </p:nvSpPr>
        <p:spPr>
          <a:xfrm>
            <a:off x="427891" y="3198"/>
            <a:ext cx="11002347" cy="1325563"/>
          </a:xfrm>
        </p:spPr>
        <p:txBody>
          <a:bodyPr>
            <a:normAutofit/>
          </a:bodyPr>
          <a:lstStyle/>
          <a:p>
            <a:pPr algn="ctr"/>
            <a:r>
              <a:rPr lang="el-GR" sz="3400" b="1" dirty="0"/>
              <a:t>Πώς να δημιουργήσετε ένα σχέδιο δράσης διαχείρισης κινδύνων;</a:t>
            </a:r>
            <a:endParaRPr lang="en-GB" sz="3400" b="1" dirty="0"/>
          </a:p>
        </p:txBody>
      </p:sp>
      <p:sp>
        <p:nvSpPr>
          <p:cNvPr id="11" name="CasellaDiTesto 10">
            <a:extLst>
              <a:ext uri="{FF2B5EF4-FFF2-40B4-BE49-F238E27FC236}">
                <a16:creationId xmlns:a16="http://schemas.microsoft.com/office/drawing/2014/main" id="{9B0AF7E4-0F57-634E-1619-42F0241F3D70}"/>
              </a:ext>
            </a:extLst>
          </p:cNvPr>
          <p:cNvSpPr txBox="1"/>
          <p:nvPr/>
        </p:nvSpPr>
        <p:spPr>
          <a:xfrm>
            <a:off x="427890" y="994641"/>
            <a:ext cx="7385453" cy="5281831"/>
          </a:xfrm>
          <a:prstGeom prst="rect">
            <a:avLst/>
          </a:prstGeom>
          <a:noFill/>
        </p:spPr>
        <p:txBody>
          <a:bodyPr wrap="square" lIns="91440" tIns="45720" rIns="91440" bIns="45720" rtlCol="0" anchor="t">
            <a:spAutoFit/>
          </a:bodyPr>
          <a:lstStyle/>
          <a:p>
            <a:pPr marL="457200" marR="0" lvl="0" indent="-457200" algn="l" defTabSz="914400" rtl="0" eaLnBrk="1" fontAlgn="auto" latinLnBrk="0" hangingPunct="1">
              <a:lnSpc>
                <a:spcPct val="170000"/>
              </a:lnSpc>
              <a:spcBef>
                <a:spcPts val="1000"/>
              </a:spcBef>
              <a:spcAft>
                <a:spcPts val="0"/>
              </a:spcAft>
              <a:buClrTx/>
              <a:buSzTx/>
              <a:buFont typeface="Wingdings" panose="05000000000000000000" pitchFamily="2" charset="2"/>
              <a:buChar char="v"/>
              <a:tabLst/>
              <a:defRPr/>
            </a:pPr>
            <a:r>
              <a:rPr kumimoji="0" lang="en-GB" sz="1600" b="1" i="0" u="none" strike="noStrike" kern="1200" cap="none" spc="0" normalizeH="0" baseline="0" noProof="0" dirty="0">
                <a:ln>
                  <a:noFill/>
                </a:ln>
                <a:solidFill>
                  <a:schemeClr val="bg1"/>
                </a:solidFill>
                <a:effectLst/>
                <a:uLnTx/>
                <a:uFillTx/>
                <a:latin typeface="Raleway"/>
                <a:ea typeface="+mn-ea"/>
                <a:cs typeface="+mn-cs"/>
              </a:rPr>
              <a:t> 1° </a:t>
            </a:r>
            <a:r>
              <a:rPr kumimoji="0" lang="el-GR" sz="1600" b="1" i="0" u="none" strike="noStrike" kern="1200" cap="none" spc="0" normalizeH="0" baseline="0" noProof="0" dirty="0">
                <a:ln>
                  <a:noFill/>
                </a:ln>
                <a:solidFill>
                  <a:schemeClr val="bg1"/>
                </a:solidFill>
                <a:effectLst/>
                <a:uLnTx/>
                <a:uFillTx/>
                <a:latin typeface="Raleway"/>
                <a:ea typeface="+mn-ea"/>
                <a:cs typeface="+mn-cs"/>
              </a:rPr>
              <a:t>ΒΗΜΑ</a:t>
            </a:r>
            <a:endParaRPr lang="en-GB" sz="1600" b="1" i="0" u="none" strike="noStrike" kern="1200" cap="none" spc="0" normalizeH="0" baseline="0" noProof="0" dirty="0">
              <a:ln>
                <a:noFill/>
              </a:ln>
              <a:solidFill>
                <a:schemeClr val="bg1"/>
              </a:solidFill>
              <a:effectLst/>
              <a:uLnTx/>
              <a:uFillTx/>
              <a:latin typeface="Raleway"/>
            </a:endParaRPr>
          </a:p>
          <a:p>
            <a:pPr marR="0" lvl="0" algn="l" defTabSz="914400" rtl="0" eaLnBrk="1" fontAlgn="auto" latinLnBrk="0" hangingPunct="1">
              <a:lnSpc>
                <a:spcPct val="170000"/>
              </a:lnSpc>
              <a:spcBef>
                <a:spcPts val="1000"/>
              </a:spcBef>
              <a:spcAft>
                <a:spcPts val="0"/>
              </a:spcAft>
              <a:buClrTx/>
              <a:buSzTx/>
              <a:tabLst/>
              <a:defRPr/>
            </a:pPr>
            <a:r>
              <a:rPr kumimoji="0" lang="el-GR" sz="1600" b="1" i="0" u="none" strike="noStrike" kern="1200" cap="none" spc="0" normalizeH="0" baseline="0" noProof="0" dirty="0">
                <a:ln>
                  <a:noFill/>
                </a:ln>
                <a:solidFill>
                  <a:srgbClr val="1D1D1B"/>
                </a:solidFill>
                <a:effectLst/>
                <a:uLnTx/>
                <a:uFillTx/>
                <a:latin typeface="Raleway"/>
                <a:ea typeface="+mn-ea"/>
                <a:cs typeface="+mn-cs"/>
              </a:rPr>
              <a:t> Προσδιορισμός κινδύνου Στη φάση αυτή θα πρέπει να λαμβάνονται υπόψη διάφοροι παράγοντες:</a:t>
            </a:r>
          </a:p>
          <a:p>
            <a:pPr marL="285750" marR="0" lvl="0" indent="-285750" algn="l" defTabSz="914400" rtl="0" eaLnBrk="1" fontAlgn="auto" latinLnBrk="0" hangingPunct="1">
              <a:lnSpc>
                <a:spcPct val="170000"/>
              </a:lnSpc>
              <a:spcBef>
                <a:spcPts val="1000"/>
              </a:spcBef>
              <a:spcAft>
                <a:spcPts val="0"/>
              </a:spcAft>
              <a:buClrTx/>
              <a:buSzTx/>
              <a:buFont typeface="Arial" panose="020B0604020202020204" pitchFamily="34" charset="0"/>
              <a:buChar char="•"/>
              <a:tabLst/>
              <a:defRPr/>
            </a:pPr>
            <a:r>
              <a:rPr lang="el-GR" sz="1600" b="1" dirty="0">
                <a:solidFill>
                  <a:srgbClr val="1D1D1B"/>
                </a:solidFill>
                <a:latin typeface="Raleway"/>
              </a:rPr>
              <a:t>Συνεργάτες: </a:t>
            </a:r>
            <a:r>
              <a:rPr lang="el-GR" sz="1600" dirty="0">
                <a:solidFill>
                  <a:srgbClr val="1D1D1B"/>
                </a:solidFill>
                <a:latin typeface="Raleway"/>
              </a:rPr>
              <a:t>Δέσμευση, αρμονία, προσαρμοστικότητα, προσωπικά και επαγγελματικά συμφέροντα.</a:t>
            </a:r>
          </a:p>
          <a:p>
            <a:pPr marL="285750" marR="0" lvl="0" indent="-285750" algn="l" defTabSz="914400" rtl="0" eaLnBrk="1" fontAlgn="auto" latinLnBrk="0" hangingPunct="1">
              <a:lnSpc>
                <a:spcPct val="170000"/>
              </a:lnSpc>
              <a:spcBef>
                <a:spcPts val="1000"/>
              </a:spcBef>
              <a:spcAft>
                <a:spcPts val="0"/>
              </a:spcAft>
              <a:buClrTx/>
              <a:buSzTx/>
              <a:buFont typeface="Arial" panose="020B0604020202020204" pitchFamily="34" charset="0"/>
              <a:buChar char="•"/>
              <a:tabLst/>
              <a:defRPr/>
            </a:pPr>
            <a:r>
              <a:rPr lang="el-GR" sz="1600" b="1" dirty="0">
                <a:solidFill>
                  <a:srgbClr val="1D1D1B"/>
                </a:solidFill>
                <a:latin typeface="Raleway"/>
              </a:rPr>
              <a:t>Περιβάλλον: </a:t>
            </a:r>
            <a:r>
              <a:rPr lang="el-GR" sz="1600" dirty="0">
                <a:solidFill>
                  <a:srgbClr val="1D1D1B"/>
                </a:solidFill>
                <a:latin typeface="Raleway"/>
              </a:rPr>
              <a:t>Θέση εκκίνησης και προσέλκυση ανθρώπινου δυναμικού.</a:t>
            </a:r>
          </a:p>
          <a:p>
            <a:pPr marL="285750" marR="0" lvl="0" indent="-285750" algn="l" defTabSz="914400" rtl="0" eaLnBrk="1" fontAlgn="auto" latinLnBrk="0" hangingPunct="1">
              <a:lnSpc>
                <a:spcPct val="170000"/>
              </a:lnSpc>
              <a:spcBef>
                <a:spcPts val="1000"/>
              </a:spcBef>
              <a:spcAft>
                <a:spcPts val="0"/>
              </a:spcAft>
              <a:buClrTx/>
              <a:buSzTx/>
              <a:buFont typeface="Arial" panose="020B0604020202020204" pitchFamily="34" charset="0"/>
              <a:buChar char="•"/>
              <a:tabLst/>
              <a:defRPr/>
            </a:pPr>
            <a:r>
              <a:rPr lang="el-GR" sz="1600" b="1" dirty="0">
                <a:solidFill>
                  <a:srgbClr val="1D1D1B"/>
                </a:solidFill>
                <a:latin typeface="Raleway"/>
              </a:rPr>
              <a:t>Οικονομικές πτυχές: </a:t>
            </a:r>
            <a:r>
              <a:rPr lang="el-GR" sz="1600" dirty="0">
                <a:solidFill>
                  <a:srgbClr val="1D1D1B"/>
                </a:solidFill>
                <a:latin typeface="Raleway"/>
              </a:rPr>
              <a:t>Αποδοχή προϊόντος/υπηρεσίας και επενδυμένο κεφάλαιο.</a:t>
            </a:r>
          </a:p>
          <a:p>
            <a:pPr marL="285750" marR="0" lvl="0" indent="-285750" algn="l" defTabSz="914400" rtl="0" eaLnBrk="1" fontAlgn="auto" latinLnBrk="0" hangingPunct="1">
              <a:lnSpc>
                <a:spcPct val="170000"/>
              </a:lnSpc>
              <a:spcBef>
                <a:spcPts val="1000"/>
              </a:spcBef>
              <a:spcAft>
                <a:spcPts val="0"/>
              </a:spcAft>
              <a:buClrTx/>
              <a:buSzTx/>
              <a:buFont typeface="Arial" panose="020B0604020202020204" pitchFamily="34" charset="0"/>
              <a:buChar char="•"/>
              <a:tabLst/>
              <a:defRPr/>
            </a:pPr>
            <a:r>
              <a:rPr lang="el-GR" sz="1600" dirty="0">
                <a:solidFill>
                  <a:srgbClr val="1D1D1B"/>
                </a:solidFill>
                <a:latin typeface="Raleway"/>
              </a:rPr>
              <a:t>Επιπλέον, είναι σημαντικό να εξεταστούν </a:t>
            </a:r>
            <a:r>
              <a:rPr lang="el-GR" sz="1600" b="1" dirty="0">
                <a:solidFill>
                  <a:srgbClr val="1D1D1B"/>
                </a:solidFill>
                <a:latin typeface="Raleway"/>
              </a:rPr>
              <a:t>πολιτικές, τεχνολογικές και νομικές πτυχές </a:t>
            </a:r>
            <a:r>
              <a:rPr lang="el-GR" sz="1600" dirty="0">
                <a:solidFill>
                  <a:srgbClr val="1D1D1B"/>
                </a:solidFill>
                <a:latin typeface="Raleway"/>
              </a:rPr>
              <a:t>που θα μπορούσαν να επηρεάσουν τη νεοσύστατη επιχείρηση.</a:t>
            </a:r>
            <a:endParaRPr lang="en-GB" sz="1600" i="0" u="none" strike="noStrike" kern="1200" cap="none" spc="0" normalizeH="0" baseline="0" noProof="0" dirty="0">
              <a:ln>
                <a:noFill/>
              </a:ln>
              <a:solidFill>
                <a:srgbClr val="1D1D1B"/>
              </a:solidFill>
              <a:effectLst/>
              <a:uLnTx/>
              <a:uFillTx/>
              <a:latin typeface="Raleway"/>
            </a:endParaRPr>
          </a:p>
        </p:txBody>
      </p:sp>
      <p:pic>
        <p:nvPicPr>
          <p:cNvPr id="9" name="Immagine 8">
            <a:extLst>
              <a:ext uri="{FF2B5EF4-FFF2-40B4-BE49-F238E27FC236}">
                <a16:creationId xmlns:a16="http://schemas.microsoft.com/office/drawing/2014/main" id="{70901966-EA9B-6D80-FF98-E1FD775A506B}"/>
              </a:ext>
            </a:extLst>
          </p:cNvPr>
          <p:cNvPicPr>
            <a:picLocks noChangeAspect="1"/>
          </p:cNvPicPr>
          <p:nvPr/>
        </p:nvPicPr>
        <p:blipFill>
          <a:blip r:embed="rId2"/>
          <a:stretch>
            <a:fillRect/>
          </a:stretch>
        </p:blipFill>
        <p:spPr>
          <a:xfrm>
            <a:off x="7464187" y="1394421"/>
            <a:ext cx="4652477" cy="4652477"/>
          </a:xfrm>
          <a:prstGeom prst="rect">
            <a:avLst/>
          </a:prstGeom>
        </p:spPr>
      </p:pic>
      <p:sp>
        <p:nvSpPr>
          <p:cNvPr id="4" name="CasellaDiTesto 3">
            <a:extLst>
              <a:ext uri="{FF2B5EF4-FFF2-40B4-BE49-F238E27FC236}">
                <a16:creationId xmlns:a16="http://schemas.microsoft.com/office/drawing/2014/main" id="{03D0B485-394E-5860-3D89-9044C07FCD43}"/>
              </a:ext>
            </a:extLst>
          </p:cNvPr>
          <p:cNvSpPr txBox="1"/>
          <p:nvPr/>
        </p:nvSpPr>
        <p:spPr>
          <a:xfrm>
            <a:off x="8545351" y="5989447"/>
            <a:ext cx="3218759"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rPr>
              <a:t>Image source: AI generated</a:t>
            </a:r>
            <a:endParaRPr lang="it-IT" sz="1000">
              <a:solidFill>
                <a:schemeClr val="accent1"/>
              </a:solidFill>
            </a:endParaRPr>
          </a:p>
        </p:txBody>
      </p:sp>
    </p:spTree>
    <p:extLst>
      <p:ext uri="{BB962C8B-B14F-4D97-AF65-F5344CB8AC3E}">
        <p14:creationId xmlns:p14="http://schemas.microsoft.com/office/powerpoint/2010/main" val="34318056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146C5554-E90D-4AD3-7C9A-D7FB23712D9B}"/>
              </a:ext>
            </a:extLst>
          </p:cNvPr>
          <p:cNvSpPr>
            <a:spLocks noGrp="1"/>
          </p:cNvSpPr>
          <p:nvPr>
            <p:ph sz="half" idx="1"/>
          </p:nvPr>
        </p:nvSpPr>
        <p:spPr>
          <a:xfrm>
            <a:off x="838200" y="625151"/>
            <a:ext cx="5181600" cy="5551812"/>
          </a:xfrm>
        </p:spPr>
        <p:txBody>
          <a:bodyPr vert="horz" lIns="91440" tIns="45720" rIns="91440" bIns="45720" rtlCol="0" anchor="t">
            <a:normAutofit/>
          </a:bodyPr>
          <a:lstStyle/>
          <a:p>
            <a:pPr marL="171450" marR="0" lvl="0" indent="-171450" algn="l" defTabSz="914400" rtl="0" eaLnBrk="1" fontAlgn="auto" latinLnBrk="0" hangingPunct="1">
              <a:lnSpc>
                <a:spcPct val="170000"/>
              </a:lnSpc>
              <a:spcBef>
                <a:spcPts val="1000"/>
              </a:spcBef>
              <a:spcAft>
                <a:spcPts val="0"/>
              </a:spcAft>
              <a:buClrTx/>
              <a:buSzTx/>
              <a:buFont typeface="Wingdings" panose="05000000000000000000" pitchFamily="2" charset="2"/>
              <a:buChar char="v"/>
              <a:tabLst/>
              <a:defRPr/>
            </a:pPr>
            <a:r>
              <a:rPr kumimoji="0" lang="en-GB" sz="1600" b="1" i="0" u="none" strike="noStrike" kern="1200" cap="none" spc="0" normalizeH="0" baseline="0" noProof="0" dirty="0">
                <a:ln>
                  <a:noFill/>
                </a:ln>
                <a:solidFill>
                  <a:srgbClr val="F3B75B"/>
                </a:solidFill>
                <a:effectLst/>
                <a:uLnTx/>
                <a:uFillTx/>
                <a:latin typeface="Raleway"/>
                <a:ea typeface="+mn-ea"/>
                <a:cs typeface="+mn-cs"/>
              </a:rPr>
              <a:t> 2° </a:t>
            </a:r>
            <a:r>
              <a:rPr kumimoji="0" lang="el-GR" sz="1600" b="1" i="0" u="none" strike="noStrike" kern="1200" cap="none" spc="0" normalizeH="0" baseline="0" noProof="0" dirty="0">
                <a:ln>
                  <a:noFill/>
                </a:ln>
                <a:solidFill>
                  <a:srgbClr val="F3B75B"/>
                </a:solidFill>
                <a:effectLst/>
                <a:uLnTx/>
                <a:uFillTx/>
                <a:latin typeface="Raleway"/>
                <a:ea typeface="+mn-ea"/>
                <a:cs typeface="+mn-cs"/>
              </a:rPr>
              <a:t>ΒΗΜΑ</a:t>
            </a:r>
            <a:r>
              <a:rPr kumimoji="0" lang="en-GB" sz="1600" b="1" i="0" u="none" strike="noStrike" kern="1200" cap="none" spc="0" normalizeH="0" baseline="0" noProof="0" dirty="0">
                <a:ln>
                  <a:noFill/>
                </a:ln>
                <a:solidFill>
                  <a:srgbClr val="F3B75B"/>
                </a:solidFill>
                <a:effectLst/>
                <a:uLnTx/>
                <a:uFillTx/>
                <a:latin typeface="Raleway"/>
                <a:ea typeface="+mn-ea"/>
                <a:cs typeface="+mn-cs"/>
              </a:rPr>
              <a:t> </a:t>
            </a:r>
            <a:endParaRPr lang="en-GB" sz="1600" b="1" i="0" u="none" strike="noStrike" kern="1200" cap="none" spc="0" normalizeH="0" baseline="0" noProof="0" dirty="0">
              <a:ln>
                <a:noFill/>
              </a:ln>
              <a:solidFill>
                <a:srgbClr val="F3B75B"/>
              </a:solidFill>
              <a:effectLst/>
              <a:uLnTx/>
              <a:uFillTx/>
              <a:latin typeface="Raleway"/>
            </a:endParaRPr>
          </a:p>
          <a:p>
            <a:pPr marL="0" marR="0" lvl="0" indent="0" algn="l" defTabSz="914400" rtl="0" eaLnBrk="1" fontAlgn="auto" latinLnBrk="0" hangingPunct="1">
              <a:lnSpc>
                <a:spcPct val="170000"/>
              </a:lnSpc>
              <a:spcBef>
                <a:spcPts val="1000"/>
              </a:spcBef>
              <a:spcAft>
                <a:spcPts val="0"/>
              </a:spcAft>
              <a:buClrTx/>
              <a:buSzTx/>
              <a:buFont typeface="Arial" panose="020B0604020202020204" pitchFamily="34" charset="0"/>
              <a:buNone/>
              <a:tabLst/>
              <a:defRPr/>
            </a:pPr>
            <a:r>
              <a:rPr kumimoji="0" lang="el-GR" sz="1600" b="1" i="0" u="none" strike="noStrike" kern="1200" cap="none" spc="0" normalizeH="0" baseline="0" noProof="0" dirty="0">
                <a:ln>
                  <a:noFill/>
                </a:ln>
                <a:solidFill>
                  <a:srgbClr val="1D1D1B"/>
                </a:solidFill>
                <a:effectLst/>
                <a:uLnTx/>
                <a:uFillTx/>
                <a:latin typeface="Raleway"/>
                <a:ea typeface="+mn-ea"/>
                <a:cs typeface="+mn-cs"/>
              </a:rPr>
              <a:t>Ανάλυση και αξιολόγηση κινδύνων </a:t>
            </a:r>
          </a:p>
          <a:p>
            <a:pPr marL="0" marR="0" lvl="0" indent="0" algn="l" defTabSz="914400" rtl="0" eaLnBrk="1" fontAlgn="auto" latinLnBrk="0" hangingPunct="1">
              <a:lnSpc>
                <a:spcPct val="170000"/>
              </a:lnSpc>
              <a:spcBef>
                <a:spcPts val="1000"/>
              </a:spcBef>
              <a:spcAft>
                <a:spcPts val="0"/>
              </a:spcAft>
              <a:buClrTx/>
              <a:buSzTx/>
              <a:buFont typeface="Arial" panose="020B0604020202020204" pitchFamily="34" charset="0"/>
              <a:buNone/>
              <a:tabLst/>
              <a:defRPr/>
            </a:pPr>
            <a:r>
              <a:rPr kumimoji="0" lang="el-GR" sz="1600" b="0" i="0" u="none" strike="noStrike" kern="1200" cap="none" spc="0" normalizeH="0" baseline="0" noProof="0" dirty="0">
                <a:ln>
                  <a:noFill/>
                </a:ln>
                <a:solidFill>
                  <a:srgbClr val="1D1D1B"/>
                </a:solidFill>
                <a:effectLst/>
                <a:uLnTx/>
                <a:uFillTx/>
                <a:latin typeface="Raleway"/>
                <a:ea typeface="+mn-ea"/>
                <a:cs typeface="+mn-cs"/>
              </a:rPr>
              <a:t>Οι νεοσύστατες επιχειρήσεις συχνά βασίζονται σε απόψεις και συναισθήματα και όχι σε συγκεκριμένα γεγονότα ή δεδομένα. </a:t>
            </a:r>
          </a:p>
          <a:p>
            <a:pPr marL="0" marR="0" lvl="0" indent="0" algn="l" defTabSz="914400" rtl="0" eaLnBrk="1" fontAlgn="auto" latinLnBrk="0" hangingPunct="1">
              <a:lnSpc>
                <a:spcPct val="170000"/>
              </a:lnSpc>
              <a:spcBef>
                <a:spcPts val="1000"/>
              </a:spcBef>
              <a:spcAft>
                <a:spcPts val="0"/>
              </a:spcAft>
              <a:buClrTx/>
              <a:buSzTx/>
              <a:buFont typeface="Arial" panose="020B0604020202020204" pitchFamily="34" charset="0"/>
              <a:buNone/>
              <a:tabLst/>
              <a:defRPr/>
            </a:pPr>
            <a:r>
              <a:rPr kumimoji="0" lang="el-GR" sz="1600" b="0" i="0" u="none" strike="noStrike" kern="1200" cap="none" spc="0" normalizeH="0" baseline="0" noProof="0" dirty="0">
                <a:ln>
                  <a:noFill/>
                </a:ln>
                <a:solidFill>
                  <a:srgbClr val="1D1D1B"/>
                </a:solidFill>
                <a:effectLst/>
                <a:uLnTx/>
                <a:uFillTx/>
                <a:latin typeface="Raleway"/>
                <a:ea typeface="+mn-ea"/>
                <a:cs typeface="+mn-cs"/>
              </a:rPr>
              <a:t>Είναι ζωτικής σημασίας να συλλέγετε </a:t>
            </a:r>
            <a:r>
              <a:rPr kumimoji="0" lang="el-GR" sz="1600" i="0" u="none" strike="noStrike" kern="1200" cap="none" spc="0" normalizeH="0" baseline="0" noProof="0" dirty="0">
                <a:ln>
                  <a:noFill/>
                </a:ln>
                <a:solidFill>
                  <a:srgbClr val="1D1D1B"/>
                </a:solidFill>
                <a:effectLst/>
                <a:uLnTx/>
                <a:uFillTx/>
                <a:latin typeface="Raleway"/>
                <a:ea typeface="+mn-ea"/>
                <a:cs typeface="+mn-cs"/>
              </a:rPr>
              <a:t>τακτικά τις απόψεις των ενδιαφερομένων μερών </a:t>
            </a:r>
            <a:r>
              <a:rPr kumimoji="0" lang="el-GR" sz="1600" b="0" i="0" u="none" strike="noStrike" kern="1200" cap="none" spc="0" normalizeH="0" baseline="0" noProof="0" dirty="0">
                <a:ln>
                  <a:noFill/>
                </a:ln>
                <a:solidFill>
                  <a:srgbClr val="1D1D1B"/>
                </a:solidFill>
                <a:effectLst/>
                <a:uLnTx/>
                <a:uFillTx/>
                <a:latin typeface="Raleway"/>
                <a:ea typeface="+mn-ea"/>
                <a:cs typeface="+mn-cs"/>
              </a:rPr>
              <a:t>και να αξιολογείτε τις συνέπειες κάθε εντοπισμένου κινδύνου.</a:t>
            </a:r>
            <a:endParaRPr lang="it-IT" dirty="0"/>
          </a:p>
        </p:txBody>
      </p:sp>
      <p:sp>
        <p:nvSpPr>
          <p:cNvPr id="4" name="Segnaposto contenuto 3">
            <a:extLst>
              <a:ext uri="{FF2B5EF4-FFF2-40B4-BE49-F238E27FC236}">
                <a16:creationId xmlns:a16="http://schemas.microsoft.com/office/drawing/2014/main" id="{150E2B44-05FF-6881-7F64-3864A90BF62C}"/>
              </a:ext>
            </a:extLst>
          </p:cNvPr>
          <p:cNvSpPr>
            <a:spLocks noGrp="1"/>
          </p:cNvSpPr>
          <p:nvPr>
            <p:ph sz="half" idx="2"/>
          </p:nvPr>
        </p:nvSpPr>
        <p:spPr>
          <a:xfrm>
            <a:off x="6469039" y="625151"/>
            <a:ext cx="5275530" cy="5551812"/>
          </a:xfrm>
        </p:spPr>
        <p:txBody>
          <a:bodyPr vert="horz" lIns="91440" tIns="45720" rIns="91440" bIns="45720" rtlCol="0" anchor="t">
            <a:normAutofit/>
          </a:bodyPr>
          <a:lstStyle/>
          <a:p>
            <a:pPr marL="171450" marR="0" lvl="0" indent="-171450" algn="l" defTabSz="914400" rtl="0" eaLnBrk="1" fontAlgn="auto" latinLnBrk="0" hangingPunct="1">
              <a:lnSpc>
                <a:spcPct val="170000"/>
              </a:lnSpc>
              <a:spcBef>
                <a:spcPts val="1000"/>
              </a:spcBef>
              <a:spcAft>
                <a:spcPts val="0"/>
              </a:spcAft>
              <a:buClrTx/>
              <a:buSzTx/>
              <a:buFont typeface="Wingdings" panose="05000000000000000000" pitchFamily="2" charset="2"/>
              <a:buChar char="v"/>
              <a:tabLst/>
              <a:defRPr/>
            </a:pPr>
            <a:r>
              <a:rPr kumimoji="0" lang="en-GB" sz="1600" b="1" i="0" u="none" strike="noStrike" kern="1200" cap="none" spc="0" normalizeH="0" baseline="0" noProof="0" dirty="0">
                <a:ln>
                  <a:noFill/>
                </a:ln>
                <a:solidFill>
                  <a:srgbClr val="F3B75B"/>
                </a:solidFill>
                <a:effectLst/>
                <a:uLnTx/>
                <a:uFillTx/>
                <a:latin typeface="Raleway"/>
                <a:ea typeface="+mn-ea"/>
                <a:cs typeface="+mn-cs"/>
              </a:rPr>
              <a:t>3° </a:t>
            </a:r>
            <a:r>
              <a:rPr kumimoji="0" lang="el-GR" sz="1600" b="1" i="0" u="none" strike="noStrike" kern="1200" cap="none" spc="0" normalizeH="0" baseline="0" noProof="0" dirty="0">
                <a:ln>
                  <a:noFill/>
                </a:ln>
                <a:solidFill>
                  <a:srgbClr val="F3B75B"/>
                </a:solidFill>
                <a:effectLst/>
                <a:uLnTx/>
                <a:uFillTx/>
                <a:latin typeface="Raleway"/>
                <a:ea typeface="+mn-ea"/>
                <a:cs typeface="+mn-cs"/>
              </a:rPr>
              <a:t>ΒΗΜΑ</a:t>
            </a:r>
            <a:r>
              <a:rPr kumimoji="0" lang="en-GB" sz="1600" b="1" i="0" u="none" strike="noStrike" kern="1200" cap="none" spc="0" normalizeH="0" baseline="0" noProof="0" dirty="0">
                <a:ln>
                  <a:noFill/>
                </a:ln>
                <a:solidFill>
                  <a:srgbClr val="F3B75B"/>
                </a:solidFill>
                <a:effectLst/>
                <a:uLnTx/>
                <a:uFillTx/>
                <a:latin typeface="Raleway"/>
                <a:ea typeface="+mn-ea"/>
                <a:cs typeface="+mn-cs"/>
              </a:rPr>
              <a:t> </a:t>
            </a:r>
            <a:endParaRPr lang="en-GB" sz="1600" b="1" i="0" u="none" strike="noStrike" kern="1200" cap="none" spc="0" normalizeH="0" baseline="0" noProof="0" dirty="0">
              <a:ln>
                <a:noFill/>
              </a:ln>
              <a:solidFill>
                <a:srgbClr val="F3B75B"/>
              </a:solidFill>
              <a:effectLst/>
              <a:uLnTx/>
              <a:uFillTx/>
              <a:latin typeface="Raleway"/>
            </a:endParaRPr>
          </a:p>
          <a:p>
            <a:pPr marL="0" marR="0" lvl="0" indent="0" algn="l" defTabSz="914400" rtl="0" eaLnBrk="1" fontAlgn="auto" latinLnBrk="0" hangingPunct="1">
              <a:lnSpc>
                <a:spcPct val="170000"/>
              </a:lnSpc>
              <a:spcBef>
                <a:spcPts val="1000"/>
              </a:spcBef>
              <a:spcAft>
                <a:spcPts val="0"/>
              </a:spcAft>
              <a:buClrTx/>
              <a:buSzTx/>
              <a:buFont typeface="Arial" panose="020B0604020202020204" pitchFamily="34" charset="0"/>
              <a:buNone/>
              <a:tabLst/>
              <a:defRPr/>
            </a:pPr>
            <a:r>
              <a:rPr kumimoji="0" lang="el-GR" sz="1600" b="1" i="0" u="none" strike="noStrike" kern="1200" cap="none" spc="0" normalizeH="0" baseline="0" noProof="0" dirty="0">
                <a:ln>
                  <a:noFill/>
                </a:ln>
                <a:solidFill>
                  <a:srgbClr val="1D1D1B"/>
                </a:solidFill>
                <a:effectLst/>
                <a:uLnTx/>
                <a:uFillTx/>
                <a:latin typeface="Raleway"/>
                <a:ea typeface="+mn-ea"/>
                <a:cs typeface="+mn-cs"/>
              </a:rPr>
              <a:t>Αντιμετώπιση κινδύνου </a:t>
            </a:r>
          </a:p>
          <a:p>
            <a:pPr marL="0" marR="0" lvl="0" indent="0" algn="l" defTabSz="914400" rtl="0" eaLnBrk="1" fontAlgn="auto" latinLnBrk="0" hangingPunct="1">
              <a:lnSpc>
                <a:spcPct val="170000"/>
              </a:lnSpc>
              <a:spcBef>
                <a:spcPts val="1000"/>
              </a:spcBef>
              <a:spcAft>
                <a:spcPts val="0"/>
              </a:spcAft>
              <a:buClrTx/>
              <a:buSzTx/>
              <a:buFont typeface="Arial" panose="020B0604020202020204" pitchFamily="34" charset="0"/>
              <a:buNone/>
              <a:tabLst/>
              <a:defRPr/>
            </a:pPr>
            <a:r>
              <a:rPr kumimoji="0" lang="el-GR" sz="1600" b="0" i="0" u="none" strike="noStrike" kern="1200" cap="none" spc="0" normalizeH="0" baseline="0" noProof="0" dirty="0">
                <a:ln>
                  <a:noFill/>
                </a:ln>
                <a:solidFill>
                  <a:srgbClr val="1D1D1B"/>
                </a:solidFill>
                <a:effectLst/>
                <a:uLnTx/>
                <a:uFillTx/>
                <a:latin typeface="Raleway"/>
                <a:ea typeface="+mn-ea"/>
                <a:cs typeface="+mn-cs"/>
              </a:rPr>
              <a:t>Η αντιμετώπιση των κινδύνων θα πρέπει να πραγματοποιείται σε δύο φάσεις που διεξάγονται κατά τη διάρκεια περιοδικών συναντήσεων των διευθυντών.</a:t>
            </a:r>
          </a:p>
          <a:p>
            <a:pPr marL="0" marR="0" lvl="0" indent="0" algn="l" defTabSz="914400" rtl="0" eaLnBrk="1" fontAlgn="auto" latinLnBrk="0" hangingPunct="1">
              <a:lnSpc>
                <a:spcPct val="170000"/>
              </a:lnSpc>
              <a:spcBef>
                <a:spcPts val="1000"/>
              </a:spcBef>
              <a:spcAft>
                <a:spcPts val="0"/>
              </a:spcAft>
              <a:buClrTx/>
              <a:buSzTx/>
              <a:buFont typeface="Arial" panose="020B0604020202020204" pitchFamily="34" charset="0"/>
              <a:buNone/>
              <a:tabLst/>
              <a:defRPr/>
            </a:pPr>
            <a:r>
              <a:rPr kumimoji="0" lang="el-GR" sz="1600" i="0" u="none" strike="noStrike" kern="1200" cap="none" spc="0" normalizeH="0" baseline="0" noProof="0" dirty="0">
                <a:ln>
                  <a:noFill/>
                </a:ln>
                <a:solidFill>
                  <a:srgbClr val="1D1D1B"/>
                </a:solidFill>
                <a:effectLst/>
                <a:uLnTx/>
                <a:uFillTx/>
                <a:latin typeface="Raleway"/>
                <a:ea typeface="+mn-ea"/>
                <a:cs typeface="+mn-cs"/>
              </a:rPr>
              <a:t>Καθορισμός της δράσης που πρέπει να αναληφθεί για κάθε κίνδυνο </a:t>
            </a:r>
            <a:r>
              <a:rPr kumimoji="0" lang="en-GB" sz="1600" i="0" u="none" strike="noStrike" kern="1200" cap="none" spc="0" normalizeH="0" baseline="0" noProof="0" dirty="0">
                <a:ln>
                  <a:noFill/>
                </a:ln>
                <a:solidFill>
                  <a:srgbClr val="1D1D1B"/>
                </a:solidFill>
                <a:effectLst/>
                <a:uLnTx/>
                <a:uFillTx/>
                <a:latin typeface="Raleway"/>
                <a:ea typeface="+mn-ea"/>
                <a:cs typeface="+mn-cs"/>
              </a:rPr>
              <a:t>:</a:t>
            </a:r>
            <a:r>
              <a:rPr kumimoji="0" lang="en-GB" sz="1600" b="0" i="0" u="none" strike="noStrike" kern="1200" cap="none" spc="0" normalizeH="0" baseline="0" noProof="0" dirty="0">
                <a:ln>
                  <a:noFill/>
                </a:ln>
                <a:solidFill>
                  <a:srgbClr val="1D1D1B"/>
                </a:solidFill>
                <a:effectLst/>
                <a:uLnTx/>
                <a:uFillTx/>
                <a:latin typeface="Raleway"/>
                <a:ea typeface="+mn-ea"/>
                <a:cs typeface="+mn-cs"/>
              </a:rPr>
              <a:t> </a:t>
            </a:r>
            <a:r>
              <a:rPr kumimoji="0" lang="el-GR" sz="1600" b="0" i="0" u="none" strike="noStrike" kern="1200" cap="none" spc="0" normalizeH="0" baseline="0" noProof="0" dirty="0">
                <a:ln>
                  <a:noFill/>
                </a:ln>
                <a:solidFill>
                  <a:srgbClr val="1D1D1B"/>
                </a:solidFill>
                <a:effectLst/>
                <a:uLnTx/>
                <a:uFillTx/>
                <a:latin typeface="Raleway"/>
                <a:ea typeface="+mn-ea"/>
                <a:cs typeface="+mn-cs"/>
              </a:rPr>
              <a:t>μετριασμός, αποφυγή, αποδοχή ή μεταφορά</a:t>
            </a:r>
            <a:r>
              <a:rPr kumimoji="0" lang="en-GB" sz="1600" b="0" i="0" u="none" strike="noStrike" kern="1200" cap="none" spc="0" normalizeH="0" baseline="0" noProof="0" dirty="0">
                <a:ln>
                  <a:noFill/>
                </a:ln>
                <a:solidFill>
                  <a:srgbClr val="1D1D1B"/>
                </a:solidFill>
                <a:effectLst/>
                <a:uLnTx/>
                <a:uFillTx/>
                <a:latin typeface="Raleway"/>
                <a:ea typeface="+mn-ea"/>
                <a:cs typeface="+mn-cs"/>
              </a:rPr>
              <a:t>.</a:t>
            </a:r>
            <a:endParaRPr lang="en-GB" sz="1600" b="0" i="0" u="none" strike="noStrike" kern="1200" cap="none" spc="0" normalizeH="0" baseline="0" noProof="0" dirty="0">
              <a:ln>
                <a:noFill/>
              </a:ln>
              <a:solidFill>
                <a:srgbClr val="1D1D1B"/>
              </a:solidFill>
              <a:effectLst/>
              <a:uLnTx/>
              <a:uFillTx/>
              <a:latin typeface="Raleway"/>
            </a:endParaRPr>
          </a:p>
          <a:p>
            <a:pPr marL="171450" marR="0" lvl="0" indent="-1714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kumimoji="0" lang="el-GR" sz="1600" i="0" u="none" strike="noStrike" kern="1200" cap="none" spc="0" normalizeH="0" baseline="0" noProof="0" dirty="0">
                <a:ln>
                  <a:noFill/>
                </a:ln>
                <a:solidFill>
                  <a:srgbClr val="1D1D1B"/>
                </a:solidFill>
                <a:effectLst/>
                <a:uLnTx/>
                <a:uFillTx/>
                <a:latin typeface="Raleway"/>
                <a:ea typeface="+mn-ea"/>
                <a:cs typeface="+mn-cs"/>
              </a:rPr>
              <a:t>Καθορισμός και εκτέλεση σχεδίων δράσης.</a:t>
            </a:r>
            <a:endParaRPr lang="it-IT" sz="1600" dirty="0"/>
          </a:p>
        </p:txBody>
      </p:sp>
    </p:spTree>
    <p:extLst>
      <p:ext uri="{BB962C8B-B14F-4D97-AF65-F5344CB8AC3E}">
        <p14:creationId xmlns:p14="http://schemas.microsoft.com/office/powerpoint/2010/main" val="19316044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6EA409F3-B3CE-20D5-D95A-16DA3A712F61}"/>
              </a:ext>
            </a:extLst>
          </p:cNvPr>
          <p:cNvSpPr>
            <a:spLocks noGrp="1"/>
          </p:cNvSpPr>
          <p:nvPr>
            <p:ph idx="1"/>
          </p:nvPr>
        </p:nvSpPr>
        <p:spPr>
          <a:xfrm>
            <a:off x="481093" y="907129"/>
            <a:ext cx="3781480" cy="5950969"/>
          </a:xfrm>
        </p:spPr>
        <p:txBody>
          <a:bodyPr vert="horz" lIns="91440" tIns="45720" rIns="91440" bIns="45720" rtlCol="0" anchor="t">
            <a:normAutofit/>
          </a:bodyPr>
          <a:lstStyle/>
          <a:p>
            <a:pPr marL="171450" marR="0" lvl="0" indent="-171450" algn="l" defTabSz="914400" rtl="0" eaLnBrk="1" fontAlgn="auto" latinLnBrk="0" hangingPunct="1">
              <a:lnSpc>
                <a:spcPct val="170000"/>
              </a:lnSpc>
              <a:spcBef>
                <a:spcPts val="1000"/>
              </a:spcBef>
              <a:spcAft>
                <a:spcPts val="0"/>
              </a:spcAft>
              <a:buClrTx/>
              <a:buSzTx/>
              <a:buFont typeface="Wingdings" panose="05000000000000000000" pitchFamily="2" charset="2"/>
              <a:buChar char="v"/>
              <a:tabLst/>
              <a:defRPr/>
            </a:pPr>
            <a:r>
              <a:rPr kumimoji="0" lang="en-GB" sz="1600" i="0" u="none" strike="noStrike" kern="1200" cap="none" spc="0" normalizeH="0" baseline="0" noProof="0" dirty="0">
                <a:ln>
                  <a:noFill/>
                </a:ln>
                <a:effectLst/>
                <a:uLnTx/>
                <a:uFillTx/>
                <a:latin typeface="Raleway"/>
                <a:ea typeface="+mn-ea"/>
                <a:cs typeface="+mn-cs"/>
              </a:rPr>
              <a:t> 4° </a:t>
            </a:r>
            <a:r>
              <a:rPr kumimoji="0" lang="el-GR" sz="1600" i="0" u="none" strike="noStrike" kern="1200" cap="none" spc="0" normalizeH="0" baseline="0" noProof="0" dirty="0">
                <a:ln>
                  <a:noFill/>
                </a:ln>
                <a:effectLst/>
                <a:uLnTx/>
                <a:uFillTx/>
                <a:latin typeface="Raleway"/>
                <a:ea typeface="+mn-ea"/>
                <a:cs typeface="+mn-cs"/>
              </a:rPr>
              <a:t>ΒΗΜΑ</a:t>
            </a:r>
            <a:r>
              <a:rPr kumimoji="0" lang="en-GB" sz="1600" i="0" u="none" strike="noStrike" kern="1200" cap="none" spc="0" normalizeH="0" baseline="0" noProof="0" dirty="0">
                <a:ln>
                  <a:noFill/>
                </a:ln>
                <a:effectLst/>
                <a:uLnTx/>
                <a:uFillTx/>
                <a:latin typeface="Raleway"/>
                <a:ea typeface="+mn-ea"/>
                <a:cs typeface="+mn-cs"/>
              </a:rPr>
              <a:t> </a:t>
            </a:r>
            <a:endParaRPr lang="en-GB" sz="1600" i="0" u="none" strike="noStrike" kern="1200" cap="none" spc="0" normalizeH="0" baseline="0" noProof="0" dirty="0">
              <a:ln>
                <a:noFill/>
              </a:ln>
              <a:effectLst/>
              <a:uLnTx/>
              <a:uFillTx/>
              <a:latin typeface="Raleway"/>
            </a:endParaRPr>
          </a:p>
          <a:p>
            <a:pPr marL="0" marR="0" lvl="0" indent="0" algn="l" defTabSz="914400" rtl="0" eaLnBrk="1" fontAlgn="auto" latinLnBrk="0" hangingPunct="1">
              <a:lnSpc>
                <a:spcPct val="170000"/>
              </a:lnSpc>
              <a:spcBef>
                <a:spcPts val="1000"/>
              </a:spcBef>
              <a:spcAft>
                <a:spcPts val="0"/>
              </a:spcAft>
              <a:buClrTx/>
              <a:buSzTx/>
              <a:buNone/>
              <a:tabLst/>
              <a:defRPr/>
            </a:pPr>
            <a:r>
              <a:rPr kumimoji="0" lang="el-GR" sz="1600" i="0" u="none" strike="noStrike" kern="1200" cap="none" spc="0" normalizeH="0" baseline="0" noProof="0" dirty="0">
                <a:ln>
                  <a:noFill/>
                </a:ln>
                <a:solidFill>
                  <a:srgbClr val="1D1D1B"/>
                </a:solidFill>
                <a:effectLst/>
                <a:uLnTx/>
                <a:uFillTx/>
                <a:latin typeface="Raleway"/>
                <a:ea typeface="+mn-ea"/>
                <a:cs typeface="+mn-cs"/>
              </a:rPr>
              <a:t>Αποφασιστική στρατηγική ανταπόκριση:</a:t>
            </a:r>
          </a:p>
          <a:p>
            <a:pPr marL="285750" marR="0" lvl="0" indent="-285750" algn="l" defTabSz="914400" rtl="0" eaLnBrk="1" fontAlgn="auto" latinLnBrk="0" hangingPunct="1">
              <a:lnSpc>
                <a:spcPct val="170000"/>
              </a:lnSpc>
              <a:spcBef>
                <a:spcPts val="1000"/>
              </a:spcBef>
              <a:spcAft>
                <a:spcPts val="0"/>
              </a:spcAft>
              <a:buClrTx/>
              <a:buSzTx/>
              <a:buFont typeface="Arial" panose="020B0604020202020204" pitchFamily="34" charset="0"/>
              <a:buChar char="•"/>
              <a:tabLst/>
              <a:defRPr/>
            </a:pPr>
            <a:r>
              <a:rPr kumimoji="0" lang="el-GR" sz="1600" b="0" i="0" u="none" strike="noStrike" kern="1200" cap="none" spc="0" normalizeH="0" baseline="0" noProof="0" dirty="0">
                <a:ln>
                  <a:noFill/>
                </a:ln>
                <a:solidFill>
                  <a:srgbClr val="1D1D1B"/>
                </a:solidFill>
                <a:effectLst/>
                <a:uLnTx/>
                <a:uFillTx/>
                <a:latin typeface="Raleway"/>
                <a:ea typeface="+mn-ea"/>
                <a:cs typeface="+mn-cs"/>
              </a:rPr>
              <a:t>Εξάλειψη του</a:t>
            </a:r>
          </a:p>
          <a:p>
            <a:pPr marL="285750" marR="0" lvl="0" indent="-285750" algn="l" defTabSz="914400" rtl="0" eaLnBrk="1" fontAlgn="auto" latinLnBrk="0" hangingPunct="1">
              <a:lnSpc>
                <a:spcPct val="170000"/>
              </a:lnSpc>
              <a:spcBef>
                <a:spcPts val="1000"/>
              </a:spcBef>
              <a:spcAft>
                <a:spcPts val="0"/>
              </a:spcAft>
              <a:buClrTx/>
              <a:buSzTx/>
              <a:buFont typeface="Arial" panose="020B0604020202020204" pitchFamily="34" charset="0"/>
              <a:buChar char="•"/>
              <a:tabLst/>
              <a:defRPr/>
            </a:pPr>
            <a:r>
              <a:rPr kumimoji="0" lang="el-GR" sz="1600" b="0" i="0" u="none" strike="noStrike" kern="1200" cap="none" spc="0" normalizeH="0" baseline="0" noProof="0" dirty="0">
                <a:ln>
                  <a:noFill/>
                </a:ln>
                <a:solidFill>
                  <a:srgbClr val="1D1D1B"/>
                </a:solidFill>
                <a:effectLst/>
                <a:uLnTx/>
                <a:uFillTx/>
                <a:latin typeface="Raleway"/>
                <a:ea typeface="+mn-ea"/>
                <a:cs typeface="+mn-cs"/>
              </a:rPr>
              <a:t>Μειώστε την πιθανότητα</a:t>
            </a:r>
          </a:p>
          <a:p>
            <a:pPr marL="285750" marR="0" lvl="0" indent="-285750" algn="l" defTabSz="914400" rtl="0" eaLnBrk="1" fontAlgn="auto" latinLnBrk="0" hangingPunct="1">
              <a:lnSpc>
                <a:spcPct val="170000"/>
              </a:lnSpc>
              <a:spcBef>
                <a:spcPts val="1000"/>
              </a:spcBef>
              <a:spcAft>
                <a:spcPts val="0"/>
              </a:spcAft>
              <a:buClrTx/>
              <a:buSzTx/>
              <a:buFont typeface="Arial" panose="020B0604020202020204" pitchFamily="34" charset="0"/>
              <a:buChar char="•"/>
              <a:tabLst/>
              <a:defRPr/>
            </a:pPr>
            <a:r>
              <a:rPr kumimoji="0" lang="el-GR" sz="1600" b="0" i="0" u="none" strike="noStrike" kern="1200" cap="none" spc="0" normalizeH="0" baseline="0" noProof="0" dirty="0">
                <a:ln>
                  <a:noFill/>
                </a:ln>
                <a:solidFill>
                  <a:srgbClr val="1D1D1B"/>
                </a:solidFill>
                <a:effectLst/>
                <a:uLnTx/>
                <a:uFillTx/>
                <a:latin typeface="Raleway"/>
                <a:ea typeface="+mn-ea"/>
                <a:cs typeface="+mn-cs"/>
              </a:rPr>
              <a:t>Μειώστε τον αντίκτυπο </a:t>
            </a:r>
          </a:p>
          <a:p>
            <a:pPr marL="285750" marR="0" lvl="0" indent="-285750" algn="l" defTabSz="914400" rtl="0" eaLnBrk="1" fontAlgn="auto" latinLnBrk="0" hangingPunct="1">
              <a:lnSpc>
                <a:spcPct val="170000"/>
              </a:lnSpc>
              <a:spcBef>
                <a:spcPts val="1000"/>
              </a:spcBef>
              <a:spcAft>
                <a:spcPts val="0"/>
              </a:spcAft>
              <a:buClrTx/>
              <a:buSzTx/>
              <a:buFont typeface="Arial" panose="020B0604020202020204" pitchFamily="34" charset="0"/>
              <a:buChar char="•"/>
              <a:tabLst/>
              <a:defRPr/>
            </a:pPr>
            <a:r>
              <a:rPr kumimoji="0" lang="el-GR" sz="1600" b="0" i="0" u="none" strike="noStrike" kern="1200" cap="none" spc="0" normalizeH="0" baseline="0" noProof="0" dirty="0">
                <a:ln>
                  <a:noFill/>
                </a:ln>
                <a:solidFill>
                  <a:srgbClr val="1D1D1B"/>
                </a:solidFill>
                <a:effectLst/>
                <a:uLnTx/>
                <a:uFillTx/>
                <a:latin typeface="Raleway"/>
                <a:ea typeface="+mn-ea"/>
                <a:cs typeface="+mn-cs"/>
              </a:rPr>
              <a:t>Μεταφορά</a:t>
            </a:r>
          </a:p>
          <a:p>
            <a:pPr marL="285750" marR="0" lvl="0" indent="-285750" algn="l" defTabSz="914400" rtl="0" eaLnBrk="1" fontAlgn="auto" latinLnBrk="0" hangingPunct="1">
              <a:lnSpc>
                <a:spcPct val="170000"/>
              </a:lnSpc>
              <a:spcBef>
                <a:spcPts val="1000"/>
              </a:spcBef>
              <a:spcAft>
                <a:spcPts val="0"/>
              </a:spcAft>
              <a:buClrTx/>
              <a:buSzTx/>
              <a:buFont typeface="Arial" panose="020B0604020202020204" pitchFamily="34" charset="0"/>
              <a:buChar char="•"/>
              <a:tabLst/>
              <a:defRPr/>
            </a:pPr>
            <a:r>
              <a:rPr kumimoji="0" lang="el-GR" sz="1600" b="0" i="0" u="none" strike="noStrike" kern="1200" cap="none" spc="0" normalizeH="0" baseline="0" noProof="0" dirty="0">
                <a:ln>
                  <a:noFill/>
                </a:ln>
                <a:solidFill>
                  <a:srgbClr val="1D1D1B"/>
                </a:solidFill>
                <a:effectLst/>
                <a:uLnTx/>
                <a:uFillTx/>
                <a:latin typeface="Raleway"/>
                <a:ea typeface="+mn-ea"/>
                <a:cs typeface="+mn-cs"/>
              </a:rPr>
              <a:t>Σχέδιο έκτακτης ανάγκης </a:t>
            </a:r>
          </a:p>
          <a:p>
            <a:pPr marL="285750" marR="0" lvl="0" indent="-285750" algn="l" defTabSz="914400" rtl="0" eaLnBrk="1" fontAlgn="auto" latinLnBrk="0" hangingPunct="1">
              <a:lnSpc>
                <a:spcPct val="170000"/>
              </a:lnSpc>
              <a:spcBef>
                <a:spcPts val="1000"/>
              </a:spcBef>
              <a:spcAft>
                <a:spcPts val="0"/>
              </a:spcAft>
              <a:buClrTx/>
              <a:buSzTx/>
              <a:buFont typeface="Arial" panose="020B0604020202020204" pitchFamily="34" charset="0"/>
              <a:buChar char="•"/>
              <a:tabLst/>
              <a:defRPr/>
            </a:pPr>
            <a:r>
              <a:rPr kumimoji="0" lang="el-GR" sz="1600" b="0" i="0" u="none" strike="noStrike" kern="1200" cap="none" spc="0" normalizeH="0" baseline="0" noProof="0" dirty="0">
                <a:ln>
                  <a:noFill/>
                </a:ln>
                <a:solidFill>
                  <a:srgbClr val="1D1D1B"/>
                </a:solidFill>
                <a:effectLst/>
                <a:uLnTx/>
                <a:uFillTx/>
                <a:latin typeface="Raleway"/>
                <a:ea typeface="+mn-ea"/>
                <a:cs typeface="+mn-cs"/>
              </a:rPr>
              <a:t>Αποδοχή </a:t>
            </a:r>
            <a:endParaRPr lang="en-GB" sz="1600" b="0" i="0" u="none" strike="noStrike" kern="1200" cap="none" spc="0" normalizeH="0" baseline="0" noProof="0" dirty="0">
              <a:ln>
                <a:noFill/>
              </a:ln>
              <a:solidFill>
                <a:srgbClr val="1D1D1B"/>
              </a:solidFill>
              <a:effectLst/>
              <a:uLnTx/>
              <a:uFillTx/>
              <a:latin typeface="Raleway"/>
            </a:endParaRPr>
          </a:p>
        </p:txBody>
      </p:sp>
      <p:sp>
        <p:nvSpPr>
          <p:cNvPr id="10" name="CasellaDiTesto 9">
            <a:extLst>
              <a:ext uri="{FF2B5EF4-FFF2-40B4-BE49-F238E27FC236}">
                <a16:creationId xmlns:a16="http://schemas.microsoft.com/office/drawing/2014/main" id="{088B3332-7E18-E328-1760-0A6E78C8086F}"/>
              </a:ext>
            </a:extLst>
          </p:cNvPr>
          <p:cNvSpPr txBox="1"/>
          <p:nvPr/>
        </p:nvSpPr>
        <p:spPr>
          <a:xfrm>
            <a:off x="4776362" y="903839"/>
            <a:ext cx="3370304" cy="4282583"/>
          </a:xfrm>
          <a:prstGeom prst="rect">
            <a:avLst/>
          </a:prstGeom>
          <a:noFill/>
        </p:spPr>
        <p:txBody>
          <a:bodyPr wrap="square" lIns="91440" tIns="45720" rIns="91440" bIns="45720" rtlCol="0" anchor="t">
            <a:spAutoFit/>
          </a:bodyPr>
          <a:lstStyle/>
          <a:p>
            <a:pPr marL="171450" marR="0" lvl="0" indent="-171450" algn="l" defTabSz="914400" rtl="0" eaLnBrk="1" fontAlgn="auto" latinLnBrk="0" hangingPunct="1">
              <a:lnSpc>
                <a:spcPct val="170000"/>
              </a:lnSpc>
              <a:spcBef>
                <a:spcPts val="1000"/>
              </a:spcBef>
              <a:spcAft>
                <a:spcPts val="0"/>
              </a:spcAft>
              <a:buClrTx/>
              <a:buSzTx/>
              <a:buFont typeface="Wingdings" panose="05000000000000000000" pitchFamily="2" charset="2"/>
              <a:buChar char="v"/>
              <a:tabLst/>
              <a:defRPr/>
            </a:pPr>
            <a:r>
              <a:rPr kumimoji="0" lang="en-GB" sz="1600" b="1" i="0" u="none" strike="noStrike" kern="1200" cap="none" spc="0" normalizeH="0" baseline="0" noProof="0" dirty="0">
                <a:ln>
                  <a:noFill/>
                </a:ln>
                <a:solidFill>
                  <a:schemeClr val="bg1"/>
                </a:solidFill>
                <a:effectLst/>
                <a:uLnTx/>
                <a:uFillTx/>
                <a:latin typeface="Raleway"/>
                <a:ea typeface="+mn-ea"/>
                <a:cs typeface="+mn-cs"/>
              </a:rPr>
              <a:t> 5° </a:t>
            </a:r>
            <a:r>
              <a:rPr kumimoji="0" lang="el-GR" sz="1600" b="1" i="0" u="none" strike="noStrike" kern="1200" cap="none" spc="0" normalizeH="0" baseline="0" noProof="0" dirty="0">
                <a:ln>
                  <a:noFill/>
                </a:ln>
                <a:solidFill>
                  <a:schemeClr val="bg1"/>
                </a:solidFill>
                <a:effectLst/>
                <a:uLnTx/>
                <a:uFillTx/>
                <a:latin typeface="Raleway"/>
                <a:ea typeface="+mn-ea"/>
                <a:cs typeface="+mn-cs"/>
              </a:rPr>
              <a:t>ΒΗΜΑ</a:t>
            </a:r>
            <a:endParaRPr lang="en-GB" sz="1600" b="1" i="0" u="none" strike="noStrike" kern="1200" cap="none" spc="0" normalizeH="0" baseline="0" noProof="0" dirty="0">
              <a:ln>
                <a:noFill/>
              </a:ln>
              <a:solidFill>
                <a:schemeClr val="bg1"/>
              </a:solidFill>
              <a:effectLst/>
              <a:uLnTx/>
              <a:uFillTx/>
              <a:latin typeface="Raleway"/>
            </a:endParaRPr>
          </a:p>
          <a:p>
            <a:pPr marR="0" lvl="0" algn="l" defTabSz="914400" rtl="0" eaLnBrk="1" fontAlgn="auto" latinLnBrk="0" hangingPunct="1">
              <a:lnSpc>
                <a:spcPct val="170000"/>
              </a:lnSpc>
              <a:spcBef>
                <a:spcPts val="1000"/>
              </a:spcBef>
              <a:spcAft>
                <a:spcPts val="0"/>
              </a:spcAft>
              <a:buClrTx/>
              <a:buSzTx/>
              <a:tabLst/>
              <a:defRPr/>
            </a:pPr>
            <a:r>
              <a:rPr lang="el-GR" sz="1600" b="1" dirty="0">
                <a:solidFill>
                  <a:srgbClr val="1D1D1B"/>
                </a:solidFill>
                <a:latin typeface="Raleway"/>
              </a:rPr>
              <a:t>Γράψτε το σχέδιο δράσης σας</a:t>
            </a:r>
          </a:p>
          <a:p>
            <a:pPr marL="285750" marR="0" lvl="0" indent="-285750" algn="l" defTabSz="914400" rtl="0" eaLnBrk="1" fontAlgn="auto" latinLnBrk="0" hangingPunct="1">
              <a:lnSpc>
                <a:spcPct val="170000"/>
              </a:lnSpc>
              <a:spcBef>
                <a:spcPts val="1000"/>
              </a:spcBef>
              <a:spcAft>
                <a:spcPts val="0"/>
              </a:spcAft>
              <a:buClrTx/>
              <a:buSzTx/>
              <a:buFont typeface="Arial" panose="020B0604020202020204" pitchFamily="34" charset="0"/>
              <a:buChar char="•"/>
              <a:tabLst/>
              <a:defRPr/>
            </a:pPr>
            <a:r>
              <a:rPr lang="el-GR" sz="1600" dirty="0">
                <a:solidFill>
                  <a:srgbClr val="1D1D1B"/>
                </a:solidFill>
                <a:latin typeface="Raleway"/>
              </a:rPr>
              <a:t>Τι</a:t>
            </a:r>
          </a:p>
          <a:p>
            <a:pPr marL="285750" marR="0" lvl="0" indent="-285750" algn="l" defTabSz="914400" rtl="0" eaLnBrk="1" fontAlgn="auto" latinLnBrk="0" hangingPunct="1">
              <a:lnSpc>
                <a:spcPct val="170000"/>
              </a:lnSpc>
              <a:spcBef>
                <a:spcPts val="1000"/>
              </a:spcBef>
              <a:spcAft>
                <a:spcPts val="0"/>
              </a:spcAft>
              <a:buClrTx/>
              <a:buSzTx/>
              <a:buFont typeface="Arial" panose="020B0604020202020204" pitchFamily="34" charset="0"/>
              <a:buChar char="•"/>
              <a:tabLst/>
              <a:defRPr/>
            </a:pPr>
            <a:r>
              <a:rPr lang="el-GR" sz="1600" dirty="0">
                <a:solidFill>
                  <a:srgbClr val="1D1D1B"/>
                </a:solidFill>
                <a:latin typeface="Raleway"/>
              </a:rPr>
              <a:t>Πότε</a:t>
            </a:r>
          </a:p>
          <a:p>
            <a:pPr marL="285750" marR="0" lvl="0" indent="-285750" algn="l" defTabSz="914400" rtl="0" eaLnBrk="1" fontAlgn="auto" latinLnBrk="0" hangingPunct="1">
              <a:lnSpc>
                <a:spcPct val="170000"/>
              </a:lnSpc>
              <a:spcBef>
                <a:spcPts val="1000"/>
              </a:spcBef>
              <a:spcAft>
                <a:spcPts val="0"/>
              </a:spcAft>
              <a:buClrTx/>
              <a:buSzTx/>
              <a:buFont typeface="Arial" panose="020B0604020202020204" pitchFamily="34" charset="0"/>
              <a:buChar char="•"/>
              <a:tabLst/>
              <a:defRPr/>
            </a:pPr>
            <a:r>
              <a:rPr lang="el-GR" sz="1600" dirty="0">
                <a:solidFill>
                  <a:srgbClr val="1D1D1B"/>
                </a:solidFill>
                <a:latin typeface="Raleway"/>
              </a:rPr>
              <a:t>Ευθύνη</a:t>
            </a:r>
          </a:p>
          <a:p>
            <a:pPr marL="285750" marR="0" lvl="0" indent="-285750" algn="l" defTabSz="914400" rtl="0" eaLnBrk="1" fontAlgn="auto" latinLnBrk="0" hangingPunct="1">
              <a:lnSpc>
                <a:spcPct val="170000"/>
              </a:lnSpc>
              <a:spcBef>
                <a:spcPts val="1000"/>
              </a:spcBef>
              <a:spcAft>
                <a:spcPts val="0"/>
              </a:spcAft>
              <a:buClrTx/>
              <a:buSzTx/>
              <a:buFont typeface="Arial" panose="020B0604020202020204" pitchFamily="34" charset="0"/>
              <a:buChar char="•"/>
              <a:tabLst/>
              <a:defRPr/>
            </a:pPr>
            <a:r>
              <a:rPr lang="el-GR" sz="1600" dirty="0">
                <a:solidFill>
                  <a:srgbClr val="1D1D1B"/>
                </a:solidFill>
                <a:latin typeface="Raleway"/>
              </a:rPr>
              <a:t>Πόροι</a:t>
            </a:r>
          </a:p>
          <a:p>
            <a:pPr marL="285750" marR="0" lvl="0" indent="-285750" algn="l" defTabSz="914400" rtl="0" eaLnBrk="1" fontAlgn="auto" latinLnBrk="0" hangingPunct="1">
              <a:lnSpc>
                <a:spcPct val="170000"/>
              </a:lnSpc>
              <a:spcBef>
                <a:spcPts val="1000"/>
              </a:spcBef>
              <a:spcAft>
                <a:spcPts val="0"/>
              </a:spcAft>
              <a:buClrTx/>
              <a:buSzTx/>
              <a:buFont typeface="Arial" panose="020B0604020202020204" pitchFamily="34" charset="0"/>
              <a:buChar char="•"/>
              <a:tabLst/>
              <a:defRPr/>
            </a:pPr>
            <a:r>
              <a:rPr lang="el-GR" sz="1600" dirty="0">
                <a:solidFill>
                  <a:srgbClr val="1D1D1B"/>
                </a:solidFill>
                <a:latin typeface="Raleway"/>
              </a:rPr>
              <a:t>Προϋπολογισμός</a:t>
            </a:r>
          </a:p>
          <a:p>
            <a:pPr marL="285750" marR="0" lvl="0" indent="-285750" algn="l" defTabSz="914400" rtl="0" eaLnBrk="1" fontAlgn="auto" latinLnBrk="0" hangingPunct="1">
              <a:lnSpc>
                <a:spcPct val="170000"/>
              </a:lnSpc>
              <a:spcBef>
                <a:spcPts val="1000"/>
              </a:spcBef>
              <a:spcAft>
                <a:spcPts val="0"/>
              </a:spcAft>
              <a:buClrTx/>
              <a:buSzTx/>
              <a:buFont typeface="Arial" panose="020B0604020202020204" pitchFamily="34" charset="0"/>
              <a:buChar char="•"/>
              <a:tabLst/>
              <a:defRPr/>
            </a:pPr>
            <a:r>
              <a:rPr lang="el-GR" sz="1600" dirty="0">
                <a:solidFill>
                  <a:srgbClr val="1D1D1B"/>
                </a:solidFill>
                <a:latin typeface="Raleway"/>
              </a:rPr>
              <a:t>Ανασκοπήσεις</a:t>
            </a:r>
            <a:endParaRPr lang="en-US" sz="1600" i="0" u="none" strike="noStrike" kern="1200" cap="none" spc="0" normalizeH="0" baseline="0" noProof="0" dirty="0">
              <a:ln>
                <a:noFill/>
              </a:ln>
              <a:solidFill>
                <a:srgbClr val="1D1D1B"/>
              </a:solidFill>
              <a:effectLst/>
              <a:uLnTx/>
              <a:uFillTx/>
              <a:latin typeface="Raleway"/>
            </a:endParaRPr>
          </a:p>
        </p:txBody>
      </p:sp>
      <p:pic>
        <p:nvPicPr>
          <p:cNvPr id="11" name="Immagine 10">
            <a:extLst>
              <a:ext uri="{FF2B5EF4-FFF2-40B4-BE49-F238E27FC236}">
                <a16:creationId xmlns:a16="http://schemas.microsoft.com/office/drawing/2014/main" id="{0783E6FD-6899-C62B-E4FC-6D4BFDE927C6}"/>
              </a:ext>
            </a:extLst>
          </p:cNvPr>
          <p:cNvPicPr>
            <a:picLocks noChangeAspect="1"/>
          </p:cNvPicPr>
          <p:nvPr/>
        </p:nvPicPr>
        <p:blipFill>
          <a:blip r:embed="rId2"/>
          <a:stretch>
            <a:fillRect/>
          </a:stretch>
        </p:blipFill>
        <p:spPr>
          <a:xfrm>
            <a:off x="8748377" y="391107"/>
            <a:ext cx="2999492" cy="5151566"/>
          </a:xfrm>
          <a:prstGeom prst="rect">
            <a:avLst/>
          </a:prstGeom>
        </p:spPr>
      </p:pic>
      <p:sp>
        <p:nvSpPr>
          <p:cNvPr id="2" name="CasellaDiTesto 1">
            <a:extLst>
              <a:ext uri="{FF2B5EF4-FFF2-40B4-BE49-F238E27FC236}">
                <a16:creationId xmlns:a16="http://schemas.microsoft.com/office/drawing/2014/main" id="{1699F585-5DF2-2361-8962-9382A2DDDAD1}"/>
              </a:ext>
            </a:extLst>
          </p:cNvPr>
          <p:cNvSpPr txBox="1"/>
          <p:nvPr/>
        </p:nvSpPr>
        <p:spPr>
          <a:xfrm>
            <a:off x="8413448" y="5546876"/>
            <a:ext cx="378339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solidFill>
                  <a:srgbClr val="1D1D1B"/>
                </a:solidFill>
              </a:rPr>
              <a:t>Πηγή εικόνας </a:t>
            </a:r>
            <a:r>
              <a:rPr lang="en-GB" sz="1000" dirty="0">
                <a:solidFill>
                  <a:srgbClr val="1D1D1B"/>
                </a:solidFill>
              </a:rPr>
              <a:t>:  International organization for standardization</a:t>
            </a:r>
            <a:endParaRPr lang="it-IT" sz="1000" dirty="0"/>
          </a:p>
        </p:txBody>
      </p:sp>
    </p:spTree>
    <p:extLst>
      <p:ext uri="{BB962C8B-B14F-4D97-AF65-F5344CB8AC3E}">
        <p14:creationId xmlns:p14="http://schemas.microsoft.com/office/powerpoint/2010/main" val="16726626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lementi multimediali online 3" title="How to Create a Risk Management Plan">
            <a:hlinkClick r:id="" action="ppaction://media"/>
            <a:extLst>
              <a:ext uri="{FF2B5EF4-FFF2-40B4-BE49-F238E27FC236}">
                <a16:creationId xmlns:a16="http://schemas.microsoft.com/office/drawing/2014/main" id="{F0B695EE-A94D-A141-AB9C-3F93B4BDF1CF}"/>
              </a:ext>
            </a:extLst>
          </p:cNvPr>
          <p:cNvPicPr>
            <a:picLocks noRot="1" noChangeAspect="1"/>
          </p:cNvPicPr>
          <p:nvPr>
            <a:videoFile r:link="rId1"/>
          </p:nvPr>
        </p:nvPicPr>
        <p:blipFill>
          <a:blip r:embed="rId3"/>
          <a:stretch>
            <a:fillRect/>
          </a:stretch>
        </p:blipFill>
        <p:spPr>
          <a:xfrm>
            <a:off x="6393273" y="2167508"/>
            <a:ext cx="5062842" cy="2858342"/>
          </a:xfrm>
          <a:prstGeom prst="rect">
            <a:avLst/>
          </a:prstGeom>
        </p:spPr>
      </p:pic>
      <p:sp>
        <p:nvSpPr>
          <p:cNvPr id="6" name="Freccia in giù 5">
            <a:extLst>
              <a:ext uri="{FF2B5EF4-FFF2-40B4-BE49-F238E27FC236}">
                <a16:creationId xmlns:a16="http://schemas.microsoft.com/office/drawing/2014/main" id="{DCBB1AE3-58C8-9EE2-58AE-0D4DF6EB95A4}"/>
              </a:ext>
            </a:extLst>
          </p:cNvPr>
          <p:cNvSpPr/>
          <p:nvPr/>
        </p:nvSpPr>
        <p:spPr>
          <a:xfrm rot="16200000">
            <a:off x="5356338" y="3024012"/>
            <a:ext cx="342792" cy="1147663"/>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it-IT"/>
          </a:p>
        </p:txBody>
      </p:sp>
      <p:sp>
        <p:nvSpPr>
          <p:cNvPr id="8" name="CasellaDiTesto 7">
            <a:extLst>
              <a:ext uri="{FF2B5EF4-FFF2-40B4-BE49-F238E27FC236}">
                <a16:creationId xmlns:a16="http://schemas.microsoft.com/office/drawing/2014/main" id="{79D38EB3-140B-4914-005A-59A1174B2D3C}"/>
              </a:ext>
            </a:extLst>
          </p:cNvPr>
          <p:cNvSpPr txBox="1"/>
          <p:nvPr/>
        </p:nvSpPr>
        <p:spPr>
          <a:xfrm>
            <a:off x="742820" y="816622"/>
            <a:ext cx="10695214" cy="615553"/>
          </a:xfrm>
          <a:prstGeom prst="rect">
            <a:avLst/>
          </a:prstGeom>
          <a:noFill/>
        </p:spPr>
        <p:txBody>
          <a:bodyPr wrap="square" lIns="91440" tIns="45720" rIns="91440" bIns="45720" anchor="t">
            <a:spAutoFit/>
          </a:bodyPr>
          <a:lstStyle/>
          <a:p>
            <a:r>
              <a:rPr lang="el-GR" sz="3400" b="1" dirty="0">
                <a:solidFill>
                  <a:srgbClr val="0E9094"/>
                </a:solidFill>
                <a:latin typeface="Raleway SemiBold"/>
                <a:ea typeface="+mj-ea"/>
                <a:cs typeface="+mj-cs"/>
              </a:rPr>
              <a:t>Περισσότερα για το σχέδιο διαχείρισης κινδύνων</a:t>
            </a:r>
            <a:endParaRPr lang="en-GB" sz="3400" b="1" dirty="0"/>
          </a:p>
        </p:txBody>
      </p:sp>
      <p:sp>
        <p:nvSpPr>
          <p:cNvPr id="2" name="CasellaDiTesto 1">
            <a:extLst>
              <a:ext uri="{FF2B5EF4-FFF2-40B4-BE49-F238E27FC236}">
                <a16:creationId xmlns:a16="http://schemas.microsoft.com/office/drawing/2014/main" id="{89D02B57-F12E-FDA4-4065-D6EB0AC77CAE}"/>
              </a:ext>
            </a:extLst>
          </p:cNvPr>
          <p:cNvSpPr txBox="1"/>
          <p:nvPr/>
        </p:nvSpPr>
        <p:spPr>
          <a:xfrm>
            <a:off x="7070876" y="5292877"/>
            <a:ext cx="4170438"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l-GR" sz="1000" dirty="0">
                <a:solidFill>
                  <a:srgbClr val="1D1D1B"/>
                </a:solidFill>
                <a:cs typeface="Segoe UI"/>
              </a:rPr>
              <a:t>Πηγή </a:t>
            </a:r>
            <a:r>
              <a:rPr lang="en-GB" sz="1000" dirty="0">
                <a:solidFill>
                  <a:srgbClr val="1D1D1B"/>
                </a:solidFill>
                <a:cs typeface="Segoe UI"/>
              </a:rPr>
              <a:t>: How to Create a Risk Management Plan from</a:t>
            </a:r>
            <a:r>
              <a:rPr lang="en-GB" sz="1000" dirty="0">
                <a:cs typeface="Segoe UI"/>
              </a:rPr>
              <a:t>​</a:t>
            </a:r>
          </a:p>
          <a:p>
            <a:pPr algn="ctr"/>
            <a:r>
              <a:rPr lang="en-GB" sz="1000" dirty="0">
                <a:solidFill>
                  <a:srgbClr val="1D1D1B"/>
                </a:solidFill>
                <a:cs typeface="Segoe UI"/>
              </a:rPr>
              <a:t>Online PM Courses by Mike Clayton </a:t>
            </a:r>
          </a:p>
        </p:txBody>
      </p:sp>
      <p:sp>
        <p:nvSpPr>
          <p:cNvPr id="5" name="Rettangolo con angoli arrotondati 4">
            <a:extLst>
              <a:ext uri="{FF2B5EF4-FFF2-40B4-BE49-F238E27FC236}">
                <a16:creationId xmlns:a16="http://schemas.microsoft.com/office/drawing/2014/main" id="{AFBB57E5-6036-A754-D0E6-34058706994A}"/>
              </a:ext>
            </a:extLst>
          </p:cNvPr>
          <p:cNvSpPr/>
          <p:nvPr/>
        </p:nvSpPr>
        <p:spPr>
          <a:xfrm>
            <a:off x="1303175" y="3126700"/>
            <a:ext cx="3489649" cy="959822"/>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l-GR" sz="1600" dirty="0">
                <a:solidFill>
                  <a:schemeClr val="accent1"/>
                </a:solidFill>
              </a:rPr>
              <a:t>Μάθετε περισσότερα για τον σωστό τρόπο δημιουργίας ενός σχεδίου διαχείρισης κινδύνων</a:t>
            </a:r>
            <a:endParaRPr lang="en-US" sz="1600" dirty="0">
              <a:solidFill>
                <a:schemeClr val="accent1"/>
              </a:solidFill>
            </a:endParaRPr>
          </a:p>
        </p:txBody>
      </p:sp>
    </p:spTree>
    <p:extLst>
      <p:ext uri="{BB962C8B-B14F-4D97-AF65-F5344CB8AC3E}">
        <p14:creationId xmlns:p14="http://schemas.microsoft.com/office/powerpoint/2010/main" val="3739727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theme/theme1.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984ff08c-af25-4174-ad80-e934fe4fddf1" xsi:nil="true"/>
    <lcf76f155ced4ddcb4097134ff3c332f xmlns="26a10de0-e0bd-466a-87c8-f0d3f8c6fbe9">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8B3D6815C772C4D81C6B76302BCB0B9" ma:contentTypeVersion="15" ma:contentTypeDescription="Create a new document." ma:contentTypeScope="" ma:versionID="89c2c5a4f0c4fd6e6324fe0559424aca">
  <xsd:schema xmlns:xsd="http://www.w3.org/2001/XMLSchema" xmlns:xs="http://www.w3.org/2001/XMLSchema" xmlns:p="http://schemas.microsoft.com/office/2006/metadata/properties" xmlns:ns2="26a10de0-e0bd-466a-87c8-f0d3f8c6fbe9" xmlns:ns3="984ff08c-af25-4174-ad80-e934fe4fddf1" targetNamespace="http://schemas.microsoft.com/office/2006/metadata/properties" ma:root="true" ma:fieldsID="6e025b05ffb59eacdff9d5a5325069ce" ns2:_="" ns3:_="">
    <xsd:import namespace="26a10de0-e0bd-466a-87c8-f0d3f8c6fbe9"/>
    <xsd:import namespace="984ff08c-af25-4174-ad80-e934fe4fddf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a10de0-e0bd-466a-87c8-f0d3f8c6fb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4acd71ca-110c-4d21-a77c-071988bedaea"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84ff08c-af25-4174-ad80-e934fe4fddf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0df84a63-77eb-4ea5-a186-9a683fab0359}" ma:internalName="TaxCatchAll" ma:showField="CatchAllData" ma:web="984ff08c-af25-4174-ad80-e934fe4fddf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E3E453B-9058-4FEA-9C49-5E34D11CFB72}">
  <ds:schemaRefs>
    <ds:schemaRef ds:uri="http://schemas.microsoft.com/sharepoint/v3/contenttype/forms"/>
  </ds:schemaRefs>
</ds:datastoreItem>
</file>

<file path=customXml/itemProps2.xml><?xml version="1.0" encoding="utf-8"?>
<ds:datastoreItem xmlns:ds="http://schemas.openxmlformats.org/officeDocument/2006/customXml" ds:itemID="{E8BAA0A9-8593-42AF-A19C-07E55EA366BA}">
  <ds:schemaRefs>
    <ds:schemaRef ds:uri="http://purl.org/dc/terms/"/>
    <ds:schemaRef ds:uri="6278b8b1-e0cb-4b44-9900-b20ee6e41941"/>
    <ds:schemaRef ds:uri="http://purl.org/dc/elements/1.1/"/>
    <ds:schemaRef ds:uri="http://www.w3.org/XML/1998/namespace"/>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670101ee-7326-488b-895d-07c329b793e7"/>
    <ds:schemaRef ds:uri="http://schemas.microsoft.com/sharepoint/v3"/>
    <ds:schemaRef ds:uri="http://purl.org/dc/dcmitype/"/>
  </ds:schemaRefs>
</ds:datastoreItem>
</file>

<file path=customXml/itemProps3.xml><?xml version="1.0" encoding="utf-8"?>
<ds:datastoreItem xmlns:ds="http://schemas.openxmlformats.org/officeDocument/2006/customXml" ds:itemID="{3EA4520A-654D-4D61-AA52-B13C20DF051B}"/>
</file>

<file path=docProps/app.xml><?xml version="1.0" encoding="utf-8"?>
<Properties xmlns="http://schemas.openxmlformats.org/officeDocument/2006/extended-properties" xmlns:vt="http://schemas.openxmlformats.org/officeDocument/2006/docPropsVTypes">
  <TotalTime>0</TotalTime>
  <Words>4981</Words>
  <Application>Microsoft Office PowerPoint</Application>
  <PresentationFormat>Widescreen</PresentationFormat>
  <Paragraphs>305</Paragraphs>
  <Slides>40</Slides>
  <Notes>0</Notes>
  <HiddenSlides>0</HiddenSlides>
  <MMClips>10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40</vt:i4>
      </vt:variant>
    </vt:vector>
  </HeadingPairs>
  <TitlesOfParts>
    <vt:vector size="51" baseType="lpstr">
      <vt:lpstr>Arial</vt:lpstr>
      <vt:lpstr>Arial,Sans-Serif</vt:lpstr>
      <vt:lpstr>Courier New</vt:lpstr>
      <vt:lpstr>Raleway</vt:lpstr>
      <vt:lpstr>Raleway Medium</vt:lpstr>
      <vt:lpstr>Raleway SemiBold</vt:lpstr>
      <vt:lpstr>Segoe UI</vt:lpstr>
      <vt:lpstr>TT Firs Neue</vt:lpstr>
      <vt:lpstr>Wingdings</vt:lpstr>
      <vt:lpstr>Tema de Office</vt:lpstr>
      <vt:lpstr>Tema de Office</vt:lpstr>
      <vt:lpstr>Διασφάλιση ποιότητας και διαχείριση κινδύνων </vt:lpstr>
      <vt:lpstr>Στόχος αυτής της ενότητας</vt:lpstr>
      <vt:lpstr>Μαθησιακά αποτελέσματα αυτής της ενότητας: </vt:lpstr>
      <vt:lpstr>Τμήμα 1°: Εντοπισμός και μετριασμός των επιχειρηματικών κινδύνων</vt:lpstr>
      <vt:lpstr>Ποια είναι η προσέγγιση στη διαχείριση των κινδύνων; </vt:lpstr>
      <vt:lpstr>Πώς να δημιουργήσετε ένα σχέδιο δράσης διαχείρισης κινδύνων;</vt:lpstr>
      <vt:lpstr>PowerPoint Presentation</vt:lpstr>
      <vt:lpstr>PowerPoint Presentation</vt:lpstr>
      <vt:lpstr>PowerPoint Presentation</vt:lpstr>
      <vt:lpstr>Βέλτιστες πρακτικές διαχείρισης κινδύνων που πρέπει να έχετε κατά νου</vt:lpstr>
      <vt:lpstr>Καμία συμβουλή; Εκτιμήσεις κινδύνου στο Excel </vt:lpstr>
      <vt:lpstr>Αυτοαναστοχασμός για τη διαχείριση κινδύνων</vt:lpstr>
      <vt:lpstr>2°Τμήμα: Διαχείριση ποιότητας &amp; διασφάλιση ποιότητας </vt:lpstr>
      <vt:lpstr>Συνιστώσες της διαχείρισης ποιότητας </vt:lpstr>
      <vt:lpstr>PowerPoint Presentation</vt:lpstr>
      <vt:lpstr>PowerPoint Presentation</vt:lpstr>
      <vt:lpstr>Τα 7 εργαλεία ελέγχου ποιότητας </vt:lpstr>
      <vt:lpstr>PowerPoint Presentation</vt:lpstr>
      <vt:lpstr>PowerPoint Presentation</vt:lpstr>
      <vt:lpstr>PowerPoint Presentation</vt:lpstr>
      <vt:lpstr>PowerPoint Presentation</vt:lpstr>
      <vt:lpstr>Αυτοαναστοχασμός της διαχείρισης ποιότητας</vt:lpstr>
      <vt:lpstr>PowerPoint Presentation</vt:lpstr>
      <vt:lpstr>Η σημασία της διαχείρισης του χρόνου για τους επιχειρηματίες</vt:lpstr>
      <vt:lpstr>PowerPoint Presentation</vt:lpstr>
      <vt:lpstr>PowerPoint Presentation</vt:lpstr>
      <vt:lpstr>PowerPoint Presentation</vt:lpstr>
      <vt:lpstr>PowerPoint Presentation</vt:lpstr>
      <vt:lpstr>PowerPoint Presentation</vt:lpstr>
      <vt:lpstr>Συνεργασία και ομαδική εργασία για ανάπτυξη &amp; χρονικό προγραμματισμό</vt:lpstr>
      <vt:lpstr>Η τεχνική Pomodoro &amp; ο νόμος του Πάρκινσον</vt:lpstr>
      <vt:lpstr>PowerPoint Presentation</vt:lpstr>
      <vt:lpstr>PowerPoint Presentation</vt:lpstr>
      <vt:lpstr>PowerPoint Presentation</vt:lpstr>
      <vt:lpstr>PowerPoint Presentation</vt:lpstr>
      <vt:lpstr>PowerPoint Presentation</vt:lpstr>
      <vt:lpstr>Περισσότερα προς εξερεύνηση</vt:lpstr>
      <vt:lpstr>Πηγές που χρησιμοποιήθηκαν για τη δημιουργία αυτής της μονάδας</vt:lpstr>
      <vt:lpstr>PowerPoint Presentation</vt:lpstr>
      <vt:lpstr>Εταίροι του FEM-Up</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Laure Raso</dc:creator>
  <cp:lastModifiedBy>Nikos Passatoglou</cp:lastModifiedBy>
  <cp:revision>691</cp:revision>
  <dcterms:created xsi:type="dcterms:W3CDTF">2023-12-21T13:42:43Z</dcterms:created>
  <dcterms:modified xsi:type="dcterms:W3CDTF">2025-01-30T08:35:40Z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0x01010028B3D6815C772C4D81C6B76302BCB0B9</vt:lpwstr>
  </property>
  <property fmtid="{D5CDD505-2E9C-101B-9397-08002B2CF9AE}" pid="3" name="MediaServiceImageTags">
    <vt:lpwstr/>
  </property>
</Properties>
</file>