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5" r:id="rId4"/>
    <p:sldMasterId id="2147483662" r:id="rId5"/>
    <p:sldMasterId id="2147483648" r:id="rId6"/>
  </p:sldMasterIdLst>
  <p:notesMasterIdLst>
    <p:notesMasterId r:id="rId64"/>
  </p:notesMasterIdLst>
  <p:sldIdLst>
    <p:sldId id="309" r:id="rId7"/>
    <p:sldId id="310" r:id="rId8"/>
    <p:sldId id="311" r:id="rId9"/>
    <p:sldId id="259" r:id="rId10"/>
    <p:sldId id="260" r:id="rId11"/>
    <p:sldId id="261" r:id="rId12"/>
    <p:sldId id="262" r:id="rId13"/>
    <p:sldId id="263" r:id="rId14"/>
    <p:sldId id="264" r:id="rId15"/>
    <p:sldId id="265" r:id="rId16"/>
    <p:sldId id="267" r:id="rId17"/>
    <p:sldId id="268" r:id="rId18"/>
    <p:sldId id="269" r:id="rId19"/>
    <p:sldId id="270" r:id="rId20"/>
    <p:sldId id="271" r:id="rId21"/>
    <p:sldId id="272"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303" r:id="rId44"/>
    <p:sldId id="295" r:id="rId45"/>
    <p:sldId id="296" r:id="rId46"/>
    <p:sldId id="297" r:id="rId47"/>
    <p:sldId id="298" r:id="rId48"/>
    <p:sldId id="299" r:id="rId49"/>
    <p:sldId id="300" r:id="rId50"/>
    <p:sldId id="301" r:id="rId51"/>
    <p:sldId id="302" r:id="rId52"/>
    <p:sldId id="304" r:id="rId53"/>
    <p:sldId id="312" r:id="rId54"/>
    <p:sldId id="313" r:id="rId55"/>
    <p:sldId id="305" r:id="rId56"/>
    <p:sldId id="314" r:id="rId57"/>
    <p:sldId id="306" r:id="rId58"/>
    <p:sldId id="315" r:id="rId59"/>
    <p:sldId id="316" r:id="rId60"/>
    <p:sldId id="307" r:id="rId61"/>
    <p:sldId id="317" r:id="rId62"/>
    <p:sldId id="308" r:id="rId63"/>
  </p:sldIdLst>
  <p:sldSz cx="12192000" cy="6858000"/>
  <p:notesSz cx="6858000" cy="9144000"/>
  <p:embeddedFontLst>
    <p:embeddedFont>
      <p:font typeface="Raleway" pitchFamily="2" charset="0"/>
      <p:regular r:id="rId65"/>
      <p:bold r:id="rId66"/>
      <p:italic r:id="rId67"/>
      <p:boldItalic r:id="rId68"/>
    </p:embeddedFont>
    <p:embeddedFont>
      <p:font typeface="Raleway Medium" pitchFamily="2" charset="0"/>
      <p:regular r:id="rId69"/>
      <p:italic r:id="rId70"/>
    </p:embeddedFont>
    <p:embeddedFont>
      <p:font typeface="Raleway SemiBold" pitchFamily="2" charset="0"/>
      <p:regular r:id="rId71"/>
      <p:bold r:id="rId72"/>
      <p:italic r:id="rId73"/>
      <p:boldItalic r:id="rId7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78" roundtripDataSignature="AMtx7mjvkgMz+XQ1Nzljjyeq+t/iu1wnSg=="/>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D9C9E"/>
    <a:srgbClr val="EFB4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06E91B-431A-AB22-E5D3-0AA2C85A3D39}" v="299" dt="2025-07-24T07:22:58.4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font" Target="fonts/font4.fntdata"/><Relationship Id="rId84" Type="http://schemas.microsoft.com/office/2015/10/relationships/revisionInfo" Target="revisionInfo.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font" Target="fonts/font10.fntdata"/><Relationship Id="rId79"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55.xml"/><Relationship Id="rId82" Type="http://schemas.openxmlformats.org/officeDocument/2006/relationships/tableStyles" Target="tableStyles.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notesMaster" Target="notesMasters/notesMaster1.xml"/><Relationship Id="rId69" Type="http://schemas.openxmlformats.org/officeDocument/2006/relationships/font" Target="fonts/font5.fntdata"/><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font" Target="fonts/font8.fntdata"/><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font" Target="fonts/font3.fntdata"/><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font" Target="fonts/font6.fntdata"/><Relationship Id="rId83"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font" Target="fonts/font1.fntdata"/><Relationship Id="rId73" Type="http://schemas.openxmlformats.org/officeDocument/2006/relationships/font" Target="fonts/font9.fntdata"/><Relationship Id="rId78" Type="http://customschemas.google.com/relationships/presentationmetadata" Target="metadata"/><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 Type="http://schemas.openxmlformats.org/officeDocument/2006/relationships/slide" Target="slides/slide1.xml"/><Relationship Id="rId71" Type="http://schemas.openxmlformats.org/officeDocument/2006/relationships/font" Target="fonts/font7.fntdata"/><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font" Target="fonts/font2.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eja Geder, DOBA" userId="S::mateja.geder@doba.si::ccfd40d0-487c-4fcf-87d0-5a1ee1eda87d" providerId="AD" clId="Web-{B6D13A3F-6564-4CD7-9FB9-4687D7014976}"/>
    <pc:docChg chg="modSld">
      <pc:chgData name="Mateja Geder, DOBA" userId="S::mateja.geder@doba.si::ccfd40d0-487c-4fcf-87d0-5a1ee1eda87d" providerId="AD" clId="Web-{B6D13A3F-6564-4CD7-9FB9-4687D7014976}" dt="2025-01-31T16:16:55.063" v="3" actId="20577"/>
      <pc:docMkLst>
        <pc:docMk/>
      </pc:docMkLst>
      <pc:sldChg chg="modSp">
        <pc:chgData name="Mateja Geder, DOBA" userId="S::mateja.geder@doba.si::ccfd40d0-487c-4fcf-87d0-5a1ee1eda87d" providerId="AD" clId="Web-{B6D13A3F-6564-4CD7-9FB9-4687D7014976}" dt="2025-01-31T15:08:28.893" v="0" actId="14100"/>
        <pc:sldMkLst>
          <pc:docMk/>
          <pc:sldMk cId="0" sldId="267"/>
        </pc:sldMkLst>
      </pc:sldChg>
      <pc:sldChg chg="modSp">
        <pc:chgData name="Mateja Geder, DOBA" userId="S::mateja.geder@doba.si::ccfd40d0-487c-4fcf-87d0-5a1ee1eda87d" providerId="AD" clId="Web-{B6D13A3F-6564-4CD7-9FB9-4687D7014976}" dt="2025-01-31T16:16:55.063" v="3" actId="20577"/>
        <pc:sldMkLst>
          <pc:docMk/>
          <pc:sldMk cId="0" sldId="287"/>
        </pc:sldMkLst>
      </pc:sldChg>
      <pc:sldChg chg="modSp">
        <pc:chgData name="Mateja Geder, DOBA" userId="S::mateja.geder@doba.si::ccfd40d0-487c-4fcf-87d0-5a1ee1eda87d" providerId="AD" clId="Web-{B6D13A3F-6564-4CD7-9FB9-4687D7014976}" dt="2025-01-31T15:35:14.207" v="1" actId="1076"/>
        <pc:sldMkLst>
          <pc:docMk/>
          <pc:sldMk cId="1449157502" sldId="314"/>
        </pc:sldMkLst>
      </pc:sldChg>
    </pc:docChg>
  </pc:docChgLst>
  <pc:docChgLst>
    <pc:chgData name="dagmara.skillszonemalta" userId="S::dagmara.skillszonemalta_gmail.com#ext#@dobasi.onmicrosoft.com::cab07fde-5b20-4099-b699-b3b303880fe4" providerId="AD" clId="Web-{DEE78AD3-3F9D-BE75-79F1-6F1705132C8E}"/>
    <pc:docChg chg="modSld">
      <pc:chgData name="dagmara.skillszonemalta" userId="S::dagmara.skillszonemalta_gmail.com#ext#@dobasi.onmicrosoft.com::cab07fde-5b20-4099-b699-b3b303880fe4" providerId="AD" clId="Web-{DEE78AD3-3F9D-BE75-79F1-6F1705132C8E}" dt="2024-11-25T11:26:55.536" v="6" actId="20577"/>
      <pc:docMkLst>
        <pc:docMk/>
      </pc:docMkLst>
      <pc:sldChg chg="modSp">
        <pc:chgData name="dagmara.skillszonemalta" userId="S::dagmara.skillszonemalta_gmail.com#ext#@dobasi.onmicrosoft.com::cab07fde-5b20-4099-b699-b3b303880fe4" providerId="AD" clId="Web-{DEE78AD3-3F9D-BE75-79F1-6F1705132C8E}" dt="2024-11-25T11:26:55.536" v="6" actId="20577"/>
        <pc:sldMkLst>
          <pc:docMk/>
          <pc:sldMk cId="0" sldId="300"/>
        </pc:sldMkLst>
      </pc:sldChg>
      <pc:sldChg chg="modSp">
        <pc:chgData name="dagmara.skillszonemalta" userId="S::dagmara.skillszonemalta_gmail.com#ext#@dobasi.onmicrosoft.com::cab07fde-5b20-4099-b699-b3b303880fe4" providerId="AD" clId="Web-{DEE78AD3-3F9D-BE75-79F1-6F1705132C8E}" dt="2024-11-25T11:26:37.207" v="5" actId="20577"/>
        <pc:sldMkLst>
          <pc:docMk/>
          <pc:sldMk cId="1742645539" sldId="312"/>
        </pc:sldMkLst>
      </pc:sldChg>
    </pc:docChg>
  </pc:docChgLst>
  <pc:docChgLst>
    <pc:chgData name="Mateja Geder, DOBA" userId="S::mateja.geder@doba.si::ccfd40d0-487c-4fcf-87d0-5a1ee1eda87d" providerId="AD" clId="Web-{8E507DC0-0EF6-4F8A-8FF1-E8E0DBF1A337}"/>
    <pc:docChg chg="modSld">
      <pc:chgData name="Mateja Geder, DOBA" userId="S::mateja.geder@doba.si::ccfd40d0-487c-4fcf-87d0-5a1ee1eda87d" providerId="AD" clId="Web-{8E507DC0-0EF6-4F8A-8FF1-E8E0DBF1A337}" dt="2024-11-19T17:00:51.596" v="3" actId="1076"/>
      <pc:docMkLst>
        <pc:docMk/>
      </pc:docMkLst>
      <pc:sldChg chg="modSp">
        <pc:chgData name="Mateja Geder, DOBA" userId="S::mateja.geder@doba.si::ccfd40d0-487c-4fcf-87d0-5a1ee1eda87d" providerId="AD" clId="Web-{8E507DC0-0EF6-4F8A-8FF1-E8E0DBF1A337}" dt="2024-11-19T16:57:21.444" v="2" actId="20577"/>
        <pc:sldMkLst>
          <pc:docMk/>
          <pc:sldMk cId="0" sldId="274"/>
        </pc:sldMkLst>
      </pc:sldChg>
      <pc:sldChg chg="modSp">
        <pc:chgData name="Mateja Geder, DOBA" userId="S::mateja.geder@doba.si::ccfd40d0-487c-4fcf-87d0-5a1ee1eda87d" providerId="AD" clId="Web-{8E507DC0-0EF6-4F8A-8FF1-E8E0DBF1A337}" dt="2024-11-19T17:00:51.596" v="3" actId="1076"/>
        <pc:sldMkLst>
          <pc:docMk/>
          <pc:sldMk cId="0" sldId="278"/>
        </pc:sldMkLst>
      </pc:sldChg>
    </pc:docChg>
  </pc:docChgLst>
  <pc:docChgLst>
    <pc:chgData name="epo_35" userId="S::epo_35_jogroup.eu#ext#@dobasi.onmicrosoft.com::edd5f0fd-77c0-4369-83c5-84439aafe912" providerId="AD" clId="Web-{DD7EBB50-4CD8-9FFA-51F4-15D0C40C408A}"/>
    <pc:docChg chg="addSld modSld addMainMaster modMainMaster">
      <pc:chgData name="epo_35" userId="S::epo_35_jogroup.eu#ext#@dobasi.onmicrosoft.com::edd5f0fd-77c0-4369-83c5-84439aafe912" providerId="AD" clId="Web-{DD7EBB50-4CD8-9FFA-51F4-15D0C40C408A}" dt="2024-11-07T16:23:49.490" v="36" actId="1076"/>
      <pc:docMkLst>
        <pc:docMk/>
      </pc:docMkLst>
      <pc:sldChg chg="addSp delSp modSp add">
        <pc:chgData name="epo_35" userId="S::epo_35_jogroup.eu#ext#@dobasi.onmicrosoft.com::edd5f0fd-77c0-4369-83c5-84439aafe912" providerId="AD" clId="Web-{DD7EBB50-4CD8-9FFA-51F4-15D0C40C408A}" dt="2024-11-07T16:23:49.490" v="36" actId="1076"/>
        <pc:sldMkLst>
          <pc:docMk/>
          <pc:sldMk cId="1742645539" sldId="312"/>
        </pc:sldMkLst>
      </pc:sldChg>
      <pc:sldMasterChg chg="add addSldLayout">
        <pc:chgData name="epo_35" userId="S::epo_35_jogroup.eu#ext#@dobasi.onmicrosoft.com::edd5f0fd-77c0-4369-83c5-84439aafe912" providerId="AD" clId="Web-{DD7EBB50-4CD8-9FFA-51F4-15D0C40C408A}" dt="2024-11-07T16:19:06.806" v="0"/>
        <pc:sldMasterMkLst>
          <pc:docMk/>
          <pc:sldMasterMk cId="473381627" sldId="2147483648"/>
        </pc:sldMasterMkLst>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3110644882" sldId="2147483649"/>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4083876374" sldId="2147483650"/>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1146665792" sldId="2147483651"/>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712206059" sldId="2147483652"/>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924328958" sldId="2147483653"/>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2519551229" sldId="2147483654"/>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1649292427" sldId="2147483655"/>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1594727233" sldId="2147483656"/>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9725946" sldId="2147483657"/>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2240058968" sldId="2147483658"/>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43774978" sldId="2147483659"/>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2949243406" sldId="2147483660"/>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2971093977" sldId="2147483661"/>
          </pc:sldLayoutMkLst>
        </pc:sldLayoutChg>
      </pc:sldMasterChg>
      <pc:sldMasterChg chg="replId modSldLayout">
        <pc:chgData name="epo_35" userId="S::epo_35_jogroup.eu#ext#@dobasi.onmicrosoft.com::edd5f0fd-77c0-4369-83c5-84439aafe912" providerId="AD" clId="Web-{DD7EBB50-4CD8-9FFA-51F4-15D0C40C408A}" dt="2024-11-07T16:19:06.806" v="0"/>
        <pc:sldMasterMkLst>
          <pc:docMk/>
          <pc:sldMasterMk cId="0" sldId="2147483675"/>
        </pc:sldMasterMkLst>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76"/>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77"/>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78"/>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79"/>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0"/>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1"/>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2"/>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3"/>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4"/>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5"/>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6"/>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7"/>
          </pc:sldLayoutMkLst>
        </pc:sldLayoutChg>
      </pc:sldMasterChg>
    </pc:docChg>
  </pc:docChgLst>
  <pc:docChgLst>
    <pc:chgData name="dagmara.skillszonemalta" userId="S::dagmara.skillszonemalta_gmail.com#ext#@dobasi.onmicrosoft.com::cab07fde-5b20-4099-b699-b3b303880fe4" providerId="AD" clId="Web-{0AF80766-2FCB-0E57-B7EC-87DE6DDEC873}"/>
    <pc:docChg chg="modSld">
      <pc:chgData name="dagmara.skillszonemalta" userId="S::dagmara.skillszonemalta_gmail.com#ext#@dobasi.onmicrosoft.com::cab07fde-5b20-4099-b699-b3b303880fe4" providerId="AD" clId="Web-{0AF80766-2FCB-0E57-B7EC-87DE6DDEC873}" dt="2024-11-28T08:15:29.644" v="28" actId="1076"/>
      <pc:docMkLst>
        <pc:docMk/>
      </pc:docMkLst>
      <pc:sldChg chg="modSp">
        <pc:chgData name="dagmara.skillszonemalta" userId="S::dagmara.skillszonemalta_gmail.com#ext#@dobasi.onmicrosoft.com::cab07fde-5b20-4099-b699-b3b303880fe4" providerId="AD" clId="Web-{0AF80766-2FCB-0E57-B7EC-87DE6DDEC873}" dt="2024-11-28T08:13:12.796" v="20" actId="20577"/>
        <pc:sldMkLst>
          <pc:docMk/>
          <pc:sldMk cId="0" sldId="279"/>
        </pc:sldMkLst>
      </pc:sldChg>
      <pc:sldChg chg="modSp">
        <pc:chgData name="dagmara.skillszonemalta" userId="S::dagmara.skillszonemalta_gmail.com#ext#@dobasi.onmicrosoft.com::cab07fde-5b20-4099-b699-b3b303880fe4" providerId="AD" clId="Web-{0AF80766-2FCB-0E57-B7EC-87DE6DDEC873}" dt="2024-11-28T08:14:44.346" v="22" actId="20577"/>
        <pc:sldMkLst>
          <pc:docMk/>
          <pc:sldMk cId="0" sldId="299"/>
        </pc:sldMkLst>
      </pc:sldChg>
      <pc:sldChg chg="modSp">
        <pc:chgData name="dagmara.skillszonemalta" userId="S::dagmara.skillszonemalta_gmail.com#ext#@dobasi.onmicrosoft.com::cab07fde-5b20-4099-b699-b3b303880fe4" providerId="AD" clId="Web-{0AF80766-2FCB-0E57-B7EC-87DE6DDEC873}" dt="2024-11-28T08:15:29.644" v="28" actId="1076"/>
        <pc:sldMkLst>
          <pc:docMk/>
          <pc:sldMk cId="2949865065" sldId="309"/>
        </pc:sldMkLst>
      </pc:sldChg>
      <pc:sldChg chg="modSp">
        <pc:chgData name="dagmara.skillszonemalta" userId="S::dagmara.skillszonemalta_gmail.com#ext#@dobasi.onmicrosoft.com::cab07fde-5b20-4099-b699-b3b303880fe4" providerId="AD" clId="Web-{0AF80766-2FCB-0E57-B7EC-87DE6DDEC873}" dt="2024-11-28T08:08:39.474" v="3" actId="1076"/>
        <pc:sldMkLst>
          <pc:docMk/>
          <pc:sldMk cId="3201183638" sldId="310"/>
        </pc:sldMkLst>
      </pc:sldChg>
    </pc:docChg>
  </pc:docChgLst>
  <pc:docChgLst>
    <pc:chgData name="epo_35" userId="S::epo_35_jogroup.eu#ext#@dobasi.onmicrosoft.com::edd5f0fd-77c0-4369-83c5-84439aafe912" providerId="AD" clId="Web-{D4DAE6C7-5411-BCF0-ADEE-091D501522F0}"/>
    <pc:docChg chg="addSld delSld modSld addMainMaster">
      <pc:chgData name="epo_35" userId="S::epo_35_jogroup.eu#ext#@dobasi.onmicrosoft.com::edd5f0fd-77c0-4369-83c5-84439aafe912" providerId="AD" clId="Web-{D4DAE6C7-5411-BCF0-ADEE-091D501522F0}" dt="2024-11-07T16:05:08.115" v="112" actId="20577"/>
      <pc:docMkLst>
        <pc:docMk/>
      </pc:docMkLst>
      <pc:sldChg chg="del">
        <pc:chgData name="epo_35" userId="S::epo_35_jogroup.eu#ext#@dobasi.onmicrosoft.com::edd5f0fd-77c0-4369-83c5-84439aafe912" providerId="AD" clId="Web-{D4DAE6C7-5411-BCF0-ADEE-091D501522F0}" dt="2024-11-07T15:56:53.543" v="4"/>
        <pc:sldMkLst>
          <pc:docMk/>
          <pc:sldMk cId="0" sldId="256"/>
        </pc:sldMkLst>
      </pc:sldChg>
      <pc:sldChg chg="modSp">
        <pc:chgData name="epo_35" userId="S::epo_35_jogroup.eu#ext#@dobasi.onmicrosoft.com::edd5f0fd-77c0-4369-83c5-84439aafe912" providerId="AD" clId="Web-{D4DAE6C7-5411-BCF0-ADEE-091D501522F0}" dt="2024-11-07T16:04:08.455" v="83" actId="20577"/>
        <pc:sldMkLst>
          <pc:docMk/>
          <pc:sldMk cId="0" sldId="259"/>
        </pc:sldMkLst>
      </pc:sldChg>
      <pc:sldChg chg="modSp">
        <pc:chgData name="epo_35" userId="S::epo_35_jogroup.eu#ext#@dobasi.onmicrosoft.com::edd5f0fd-77c0-4369-83c5-84439aafe912" providerId="AD" clId="Web-{D4DAE6C7-5411-BCF0-ADEE-091D501522F0}" dt="2024-11-07T16:04:25.347" v="102" actId="20577"/>
        <pc:sldMkLst>
          <pc:docMk/>
          <pc:sldMk cId="0" sldId="267"/>
        </pc:sldMkLst>
      </pc:sldChg>
      <pc:sldChg chg="modSp">
        <pc:chgData name="epo_35" userId="S::epo_35_jogroup.eu#ext#@dobasi.onmicrosoft.com::edd5f0fd-77c0-4369-83c5-84439aafe912" providerId="AD" clId="Web-{D4DAE6C7-5411-BCF0-ADEE-091D501522F0}" dt="2024-11-07T16:03:39.173" v="67" actId="20577"/>
        <pc:sldMkLst>
          <pc:docMk/>
          <pc:sldMk cId="0" sldId="276"/>
        </pc:sldMkLst>
      </pc:sldChg>
      <pc:sldChg chg="modSp">
        <pc:chgData name="epo_35" userId="S::epo_35_jogroup.eu#ext#@dobasi.onmicrosoft.com::edd5f0fd-77c0-4369-83c5-84439aafe912" providerId="AD" clId="Web-{D4DAE6C7-5411-BCF0-ADEE-091D501522F0}" dt="2024-11-07T16:05:08.115" v="112" actId="20577"/>
        <pc:sldMkLst>
          <pc:docMk/>
          <pc:sldMk cId="0" sldId="291"/>
        </pc:sldMkLst>
      </pc:sldChg>
      <pc:sldChg chg="modSp">
        <pc:chgData name="epo_35" userId="S::epo_35_jogroup.eu#ext#@dobasi.onmicrosoft.com::edd5f0fd-77c0-4369-83c5-84439aafe912" providerId="AD" clId="Web-{D4DAE6C7-5411-BCF0-ADEE-091D501522F0}" dt="2024-11-07T15:58:58.471" v="24" actId="20577"/>
        <pc:sldMkLst>
          <pc:docMk/>
          <pc:sldMk cId="0" sldId="305"/>
        </pc:sldMkLst>
      </pc:sldChg>
      <pc:sldChg chg="modSp add">
        <pc:chgData name="epo_35" userId="S::epo_35_jogroup.eu#ext#@dobasi.onmicrosoft.com::edd5f0fd-77c0-4369-83c5-84439aafe912" providerId="AD" clId="Web-{D4DAE6C7-5411-BCF0-ADEE-091D501522F0}" dt="2024-11-07T15:56:48.902" v="3" actId="1076"/>
        <pc:sldMkLst>
          <pc:docMk/>
          <pc:sldMk cId="2949865065" sldId="309"/>
        </pc:sldMkLst>
      </pc:sldChg>
      <pc:sldChg chg="modSp new">
        <pc:chgData name="epo_35" userId="S::epo_35_jogroup.eu#ext#@dobasi.onmicrosoft.com::edd5f0fd-77c0-4369-83c5-84439aafe912" providerId="AD" clId="Web-{D4DAE6C7-5411-BCF0-ADEE-091D501522F0}" dt="2024-11-07T16:00:49.992" v="34" actId="20577"/>
        <pc:sldMkLst>
          <pc:docMk/>
          <pc:sldMk cId="3201183638" sldId="310"/>
        </pc:sldMkLst>
      </pc:sldChg>
      <pc:sldChg chg="modSp add">
        <pc:chgData name="epo_35" userId="S::epo_35_jogroup.eu#ext#@dobasi.onmicrosoft.com::edd5f0fd-77c0-4369-83c5-84439aafe912" providerId="AD" clId="Web-{D4DAE6C7-5411-BCF0-ADEE-091D501522F0}" dt="2024-11-07T16:02:10.075" v="40" actId="20577"/>
        <pc:sldMkLst>
          <pc:docMk/>
          <pc:sldMk cId="2591287154" sldId="311"/>
        </pc:sldMkLst>
      </pc:sldChg>
      <pc:sldMasterChg chg="add addSldLayout">
        <pc:chgData name="epo_35" userId="S::epo_35_jogroup.eu#ext#@dobasi.onmicrosoft.com::edd5f0fd-77c0-4369-83c5-84439aafe912" providerId="AD" clId="Web-{D4DAE6C7-5411-BCF0-ADEE-091D501522F0}" dt="2024-11-07T15:56:13.791" v="0"/>
        <pc:sldMasterMkLst>
          <pc:docMk/>
          <pc:sldMasterMk cId="473381627" sldId="2147483662"/>
        </pc:sldMasterMkLst>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3110644882" sldId="2147483663"/>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4083876374" sldId="2147483664"/>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1146665792" sldId="2147483665"/>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712206059" sldId="2147483666"/>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924328958" sldId="2147483667"/>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2519551229" sldId="2147483668"/>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2949243406" sldId="2147483669"/>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1649292427" sldId="2147483670"/>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1594727233" sldId="2147483671"/>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9725946" sldId="2147483672"/>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2240058968" sldId="2147483673"/>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43774978" sldId="2147483674"/>
          </pc:sldLayoutMkLst>
        </pc:sldLayoutChg>
      </pc:sldMasterChg>
    </pc:docChg>
  </pc:docChgLst>
  <pc:docChgLst>
    <pc:chgData name="dagmara.skillszonemalta" userId="S::dagmara.skillszonemalta_gmail.com#ext#@dobasi.onmicrosoft.com::cab07fde-5b20-4099-b699-b3b303880fe4" providerId="AD" clId="Web-{1FD640AC-7198-DFDB-52BB-CC99E0280DB8}"/>
    <pc:docChg chg="addSld modSld">
      <pc:chgData name="dagmara.skillszonemalta" userId="S::dagmara.skillszonemalta_gmail.com#ext#@dobasi.onmicrosoft.com::cab07fde-5b20-4099-b699-b3b303880fe4" providerId="AD" clId="Web-{1FD640AC-7198-DFDB-52BB-CC99E0280DB8}" dt="2024-12-17T01:23:45.623" v="366" actId="20577"/>
      <pc:docMkLst>
        <pc:docMk/>
      </pc:docMkLst>
      <pc:sldChg chg="modSp">
        <pc:chgData name="dagmara.skillszonemalta" userId="S::dagmara.skillszonemalta_gmail.com#ext#@dobasi.onmicrosoft.com::cab07fde-5b20-4099-b699-b3b303880fe4" providerId="AD" clId="Web-{1FD640AC-7198-DFDB-52BB-CC99E0280DB8}" dt="2024-12-17T01:23:08.715" v="359" actId="20577"/>
        <pc:sldMkLst>
          <pc:docMk/>
          <pc:sldMk cId="0" sldId="265"/>
        </pc:sldMkLst>
      </pc:sldChg>
      <pc:sldChg chg="modSp">
        <pc:chgData name="dagmara.skillszonemalta" userId="S::dagmara.skillszonemalta_gmail.com#ext#@dobasi.onmicrosoft.com::cab07fde-5b20-4099-b699-b3b303880fe4" providerId="AD" clId="Web-{1FD640AC-7198-DFDB-52BB-CC99E0280DB8}" dt="2024-12-17T01:23:45.623" v="366" actId="20577"/>
        <pc:sldMkLst>
          <pc:docMk/>
          <pc:sldMk cId="0" sldId="272"/>
        </pc:sldMkLst>
      </pc:sldChg>
      <pc:sldChg chg="modSp">
        <pc:chgData name="dagmara.skillszonemalta" userId="S::dagmara.skillszonemalta_gmail.com#ext#@dobasi.onmicrosoft.com::cab07fde-5b20-4099-b699-b3b303880fe4" providerId="AD" clId="Web-{1FD640AC-7198-DFDB-52BB-CC99E0280DB8}" dt="2024-12-16T23:28:43.516" v="16" actId="1076"/>
        <pc:sldMkLst>
          <pc:docMk/>
          <pc:sldMk cId="0" sldId="290"/>
        </pc:sldMkLst>
      </pc:sldChg>
      <pc:sldChg chg="modSp">
        <pc:chgData name="dagmara.skillszonemalta" userId="S::dagmara.skillszonemalta_gmail.com#ext#@dobasi.onmicrosoft.com::cab07fde-5b20-4099-b699-b3b303880fe4" providerId="AD" clId="Web-{1FD640AC-7198-DFDB-52BB-CC99E0280DB8}" dt="2024-12-16T23:44:02.096" v="213" actId="1076"/>
        <pc:sldMkLst>
          <pc:docMk/>
          <pc:sldMk cId="0" sldId="291"/>
        </pc:sldMkLst>
      </pc:sldChg>
      <pc:sldChg chg="modSp">
        <pc:chgData name="dagmara.skillszonemalta" userId="S::dagmara.skillszonemalta_gmail.com#ext#@dobasi.onmicrosoft.com::cab07fde-5b20-4099-b699-b3b303880fe4" providerId="AD" clId="Web-{1FD640AC-7198-DFDB-52BB-CC99E0280DB8}" dt="2024-12-16T23:29:38.893" v="32" actId="20577"/>
        <pc:sldMkLst>
          <pc:docMk/>
          <pc:sldMk cId="0" sldId="292"/>
        </pc:sldMkLst>
      </pc:sldChg>
      <pc:sldChg chg="modSp">
        <pc:chgData name="dagmara.skillszonemalta" userId="S::dagmara.skillszonemalta_gmail.com#ext#@dobasi.onmicrosoft.com::cab07fde-5b20-4099-b699-b3b303880fe4" providerId="AD" clId="Web-{1FD640AC-7198-DFDB-52BB-CC99E0280DB8}" dt="2024-12-16T23:30:29.488" v="37" actId="1076"/>
        <pc:sldMkLst>
          <pc:docMk/>
          <pc:sldMk cId="0" sldId="293"/>
        </pc:sldMkLst>
      </pc:sldChg>
      <pc:sldChg chg="modSp">
        <pc:chgData name="dagmara.skillszonemalta" userId="S::dagmara.skillszonemalta_gmail.com#ext#@dobasi.onmicrosoft.com::cab07fde-5b20-4099-b699-b3b303880fe4" providerId="AD" clId="Web-{1FD640AC-7198-DFDB-52BB-CC99E0280DB8}" dt="2024-12-16T23:31:09.443" v="52" actId="14100"/>
        <pc:sldMkLst>
          <pc:docMk/>
          <pc:sldMk cId="0" sldId="294"/>
        </pc:sldMkLst>
      </pc:sldChg>
      <pc:sldChg chg="modSp">
        <pc:chgData name="dagmara.skillszonemalta" userId="S::dagmara.skillszonemalta_gmail.com#ext#@dobasi.onmicrosoft.com::cab07fde-5b20-4099-b699-b3b303880fe4" providerId="AD" clId="Web-{1FD640AC-7198-DFDB-52BB-CC99E0280DB8}" dt="2024-12-16T23:33:45.589" v="87" actId="14100"/>
        <pc:sldMkLst>
          <pc:docMk/>
          <pc:sldMk cId="0" sldId="295"/>
        </pc:sldMkLst>
      </pc:sldChg>
      <pc:sldChg chg="modSp">
        <pc:chgData name="dagmara.skillszonemalta" userId="S::dagmara.skillszonemalta_gmail.com#ext#@dobasi.onmicrosoft.com::cab07fde-5b20-4099-b699-b3b303880fe4" providerId="AD" clId="Web-{1FD640AC-7198-DFDB-52BB-CC99E0280DB8}" dt="2024-12-16T23:34:27.231" v="99" actId="1076"/>
        <pc:sldMkLst>
          <pc:docMk/>
          <pc:sldMk cId="0" sldId="296"/>
        </pc:sldMkLst>
      </pc:sldChg>
      <pc:sldChg chg="modSp">
        <pc:chgData name="dagmara.skillszonemalta" userId="S::dagmara.skillszonemalta_gmail.com#ext#@dobasi.onmicrosoft.com::cab07fde-5b20-4099-b699-b3b303880fe4" providerId="AD" clId="Web-{1FD640AC-7198-DFDB-52BB-CC99E0280DB8}" dt="2024-12-16T23:34:45.607" v="103" actId="1076"/>
        <pc:sldMkLst>
          <pc:docMk/>
          <pc:sldMk cId="0" sldId="297"/>
        </pc:sldMkLst>
      </pc:sldChg>
      <pc:sldChg chg="modSp">
        <pc:chgData name="dagmara.skillszonemalta" userId="S::dagmara.skillszonemalta_gmail.com#ext#@dobasi.onmicrosoft.com::cab07fde-5b20-4099-b699-b3b303880fe4" providerId="AD" clId="Web-{1FD640AC-7198-DFDB-52BB-CC99E0280DB8}" dt="2024-12-16T23:35:35.749" v="116" actId="1076"/>
        <pc:sldMkLst>
          <pc:docMk/>
          <pc:sldMk cId="0" sldId="298"/>
        </pc:sldMkLst>
      </pc:sldChg>
      <pc:sldChg chg="modSp">
        <pc:chgData name="dagmara.skillszonemalta" userId="S::dagmara.skillszonemalta_gmail.com#ext#@dobasi.onmicrosoft.com::cab07fde-5b20-4099-b699-b3b303880fe4" providerId="AD" clId="Web-{1FD640AC-7198-DFDB-52BB-CC99E0280DB8}" dt="2024-12-16T23:36:13.907" v="125" actId="1076"/>
        <pc:sldMkLst>
          <pc:docMk/>
          <pc:sldMk cId="0" sldId="299"/>
        </pc:sldMkLst>
      </pc:sldChg>
      <pc:sldChg chg="modSp">
        <pc:chgData name="dagmara.skillszonemalta" userId="S::dagmara.skillszonemalta_gmail.com#ext#@dobasi.onmicrosoft.com::cab07fde-5b20-4099-b699-b3b303880fe4" providerId="AD" clId="Web-{1FD640AC-7198-DFDB-52BB-CC99E0280DB8}" dt="2024-12-16T23:36:56.065" v="126" actId="20577"/>
        <pc:sldMkLst>
          <pc:docMk/>
          <pc:sldMk cId="0" sldId="300"/>
        </pc:sldMkLst>
      </pc:sldChg>
      <pc:sldChg chg="modSp">
        <pc:chgData name="dagmara.skillszonemalta" userId="S::dagmara.skillszonemalta_gmail.com#ext#@dobasi.onmicrosoft.com::cab07fde-5b20-4099-b699-b3b303880fe4" providerId="AD" clId="Web-{1FD640AC-7198-DFDB-52BB-CC99E0280DB8}" dt="2024-12-16T23:37:12.800" v="127" actId="20577"/>
        <pc:sldMkLst>
          <pc:docMk/>
          <pc:sldMk cId="0" sldId="301"/>
        </pc:sldMkLst>
      </pc:sldChg>
      <pc:sldChg chg="modSp">
        <pc:chgData name="dagmara.skillszonemalta" userId="S::dagmara.skillszonemalta_gmail.com#ext#@dobasi.onmicrosoft.com::cab07fde-5b20-4099-b699-b3b303880fe4" providerId="AD" clId="Web-{1FD640AC-7198-DFDB-52BB-CC99E0280DB8}" dt="2024-12-16T23:37:36.332" v="133" actId="14100"/>
        <pc:sldMkLst>
          <pc:docMk/>
          <pc:sldMk cId="0" sldId="302"/>
        </pc:sldMkLst>
      </pc:sldChg>
      <pc:sldChg chg="modSp">
        <pc:chgData name="dagmara.skillszonemalta" userId="S::dagmara.skillszonemalta_gmail.com#ext#@dobasi.onmicrosoft.com::cab07fde-5b20-4099-b699-b3b303880fe4" providerId="AD" clId="Web-{1FD640AC-7198-DFDB-52BB-CC99E0280DB8}" dt="2024-12-16T23:32:22.211" v="70" actId="14100"/>
        <pc:sldMkLst>
          <pc:docMk/>
          <pc:sldMk cId="0" sldId="303"/>
        </pc:sldMkLst>
      </pc:sldChg>
      <pc:sldChg chg="modSp">
        <pc:chgData name="dagmara.skillszonemalta" userId="S::dagmara.skillszonemalta_gmail.com#ext#@dobasi.onmicrosoft.com::cab07fde-5b20-4099-b699-b3b303880fe4" providerId="AD" clId="Web-{1FD640AC-7198-DFDB-52BB-CC99E0280DB8}" dt="2024-12-16T23:38:04.395" v="140" actId="20577"/>
        <pc:sldMkLst>
          <pc:docMk/>
          <pc:sldMk cId="0" sldId="304"/>
        </pc:sldMkLst>
      </pc:sldChg>
      <pc:sldChg chg="addSp delSp modSp">
        <pc:chgData name="dagmara.skillszonemalta" userId="S::dagmara.skillszonemalta_gmail.com#ext#@dobasi.onmicrosoft.com::cab07fde-5b20-4099-b699-b3b303880fe4" providerId="AD" clId="Web-{1FD640AC-7198-DFDB-52BB-CC99E0280DB8}" dt="2024-12-17T00:19:11.711" v="241" actId="1076"/>
        <pc:sldMkLst>
          <pc:docMk/>
          <pc:sldMk cId="0" sldId="305"/>
        </pc:sldMkLst>
      </pc:sldChg>
      <pc:sldChg chg="addSp modSp">
        <pc:chgData name="dagmara.skillszonemalta" userId="S::dagmara.skillszonemalta_gmail.com#ext#@dobasi.onmicrosoft.com::cab07fde-5b20-4099-b699-b3b303880fe4" providerId="AD" clId="Web-{1FD640AC-7198-DFDB-52BB-CC99E0280DB8}" dt="2024-12-17T00:18:16.334" v="224" actId="1076"/>
        <pc:sldMkLst>
          <pc:docMk/>
          <pc:sldMk cId="0" sldId="306"/>
        </pc:sldMkLst>
      </pc:sldChg>
      <pc:sldChg chg="modSp">
        <pc:chgData name="dagmara.skillszonemalta" userId="S::dagmara.skillszonemalta_gmail.com#ext#@dobasi.onmicrosoft.com::cab07fde-5b20-4099-b699-b3b303880fe4" providerId="AD" clId="Web-{1FD640AC-7198-DFDB-52BB-CC99E0280DB8}" dt="2024-12-17T00:07:31.165" v="222" actId="20577"/>
        <pc:sldMkLst>
          <pc:docMk/>
          <pc:sldMk cId="2949865065" sldId="309"/>
        </pc:sldMkLst>
      </pc:sldChg>
      <pc:sldChg chg="modSp">
        <pc:chgData name="dagmara.skillszonemalta" userId="S::dagmara.skillszonemalta_gmail.com#ext#@dobasi.onmicrosoft.com::cab07fde-5b20-4099-b699-b3b303880fe4" providerId="AD" clId="Web-{1FD640AC-7198-DFDB-52BB-CC99E0280DB8}" dt="2024-12-16T23:40:47.917" v="176" actId="1076"/>
        <pc:sldMkLst>
          <pc:docMk/>
          <pc:sldMk cId="1742645539" sldId="312"/>
        </pc:sldMkLst>
      </pc:sldChg>
      <pc:sldChg chg="delSp modSp add replId">
        <pc:chgData name="dagmara.skillszonemalta" userId="S::dagmara.skillszonemalta_gmail.com#ext#@dobasi.onmicrosoft.com::cab07fde-5b20-4099-b699-b3b303880fe4" providerId="AD" clId="Web-{1FD640AC-7198-DFDB-52BB-CC99E0280DB8}" dt="2024-12-16T23:41:53.919" v="207" actId="1076"/>
        <pc:sldMkLst>
          <pc:docMk/>
          <pc:sldMk cId="3578604010" sldId="313"/>
        </pc:sldMkLst>
      </pc:sldChg>
    </pc:docChg>
  </pc:docChgLst>
  <pc:docChgLst>
    <pc:chgData name="dagmara.skillszonemalta" userId="S::dagmara.skillszonemalta_gmail.com#ext#@dobasi.onmicrosoft.com::cab07fde-5b20-4099-b699-b3b303880fe4" providerId="AD" clId="Web-{2636CC87-1A9B-CDAA-FE02-AD5E6E72125C}"/>
    <pc:docChg chg="modSld">
      <pc:chgData name="dagmara.skillszonemalta" userId="S::dagmara.skillszonemalta_gmail.com#ext#@dobasi.onmicrosoft.com::cab07fde-5b20-4099-b699-b3b303880fe4" providerId="AD" clId="Web-{2636CC87-1A9B-CDAA-FE02-AD5E6E72125C}" dt="2024-12-13T11:39:03.784" v="17" actId="14100"/>
      <pc:docMkLst>
        <pc:docMk/>
      </pc:docMkLst>
      <pc:sldChg chg="modSp">
        <pc:chgData name="dagmara.skillszonemalta" userId="S::dagmara.skillszonemalta_gmail.com#ext#@dobasi.onmicrosoft.com::cab07fde-5b20-4099-b699-b3b303880fe4" providerId="AD" clId="Web-{2636CC87-1A9B-CDAA-FE02-AD5E6E72125C}" dt="2024-12-13T11:38:03.470" v="2" actId="20577"/>
        <pc:sldMkLst>
          <pc:docMk/>
          <pc:sldMk cId="0" sldId="266"/>
        </pc:sldMkLst>
      </pc:sldChg>
      <pc:sldChg chg="modSp">
        <pc:chgData name="dagmara.skillszonemalta" userId="S::dagmara.skillszonemalta_gmail.com#ext#@dobasi.onmicrosoft.com::cab07fde-5b20-4099-b699-b3b303880fe4" providerId="AD" clId="Web-{2636CC87-1A9B-CDAA-FE02-AD5E6E72125C}" dt="2024-12-13T11:38:25.517" v="8" actId="20577"/>
        <pc:sldMkLst>
          <pc:docMk/>
          <pc:sldMk cId="0" sldId="276"/>
        </pc:sldMkLst>
      </pc:sldChg>
      <pc:sldChg chg="modSp">
        <pc:chgData name="dagmara.skillszonemalta" userId="S::dagmara.skillszonemalta_gmail.com#ext#@dobasi.onmicrosoft.com::cab07fde-5b20-4099-b699-b3b303880fe4" providerId="AD" clId="Web-{2636CC87-1A9B-CDAA-FE02-AD5E6E72125C}" dt="2024-12-13T11:38:30.955" v="10" actId="20577"/>
        <pc:sldMkLst>
          <pc:docMk/>
          <pc:sldMk cId="0" sldId="281"/>
        </pc:sldMkLst>
      </pc:sldChg>
      <pc:sldChg chg="modSp">
        <pc:chgData name="dagmara.skillszonemalta" userId="S::dagmara.skillszonemalta_gmail.com#ext#@dobasi.onmicrosoft.com::cab07fde-5b20-4099-b699-b3b303880fe4" providerId="AD" clId="Web-{2636CC87-1A9B-CDAA-FE02-AD5E6E72125C}" dt="2024-12-13T11:38:36.111" v="11" actId="20577"/>
        <pc:sldMkLst>
          <pc:docMk/>
          <pc:sldMk cId="0" sldId="284"/>
        </pc:sldMkLst>
      </pc:sldChg>
      <pc:sldChg chg="modSp">
        <pc:chgData name="dagmara.skillszonemalta" userId="S::dagmara.skillszonemalta_gmail.com#ext#@dobasi.onmicrosoft.com::cab07fde-5b20-4099-b699-b3b303880fe4" providerId="AD" clId="Web-{2636CC87-1A9B-CDAA-FE02-AD5E6E72125C}" dt="2024-12-13T11:39:03.784" v="17" actId="14100"/>
        <pc:sldMkLst>
          <pc:docMk/>
          <pc:sldMk cId="2591287154" sldId="311"/>
        </pc:sldMkLst>
      </pc:sldChg>
    </pc:docChg>
  </pc:docChgLst>
  <pc:docChgLst>
    <pc:chgData name="dagmara.skillszonemalta" userId="S::dagmara.skillszonemalta_gmail.com#ext#@dobasi.onmicrosoft.com::cab07fde-5b20-4099-b699-b3b303880fe4" providerId="AD" clId="Web-{11BC8B2C-0332-1182-91F8-3A103EFB5435}"/>
    <pc:docChg chg="modSld">
      <pc:chgData name="dagmara.skillszonemalta" userId="S::dagmara.skillszonemalta_gmail.com#ext#@dobasi.onmicrosoft.com::cab07fde-5b20-4099-b699-b3b303880fe4" providerId="AD" clId="Web-{11BC8B2C-0332-1182-91F8-3A103EFB5435}" dt="2024-12-12T13:32:00.932" v="193" actId="1076"/>
      <pc:docMkLst>
        <pc:docMk/>
      </pc:docMkLst>
      <pc:sldChg chg="addSp modSp">
        <pc:chgData name="dagmara.skillszonemalta" userId="S::dagmara.skillszonemalta_gmail.com#ext#@dobasi.onmicrosoft.com::cab07fde-5b20-4099-b699-b3b303880fe4" providerId="AD" clId="Web-{11BC8B2C-0332-1182-91F8-3A103EFB5435}" dt="2024-12-12T13:32:00.932" v="193" actId="1076"/>
        <pc:sldMkLst>
          <pc:docMk/>
          <pc:sldMk cId="0" sldId="266"/>
        </pc:sldMkLst>
      </pc:sldChg>
      <pc:sldChg chg="addSp delSp modSp">
        <pc:chgData name="dagmara.skillszonemalta" userId="S::dagmara.skillszonemalta_gmail.com#ext#@dobasi.onmicrosoft.com::cab07fde-5b20-4099-b699-b3b303880fe4" providerId="AD" clId="Web-{11BC8B2C-0332-1182-91F8-3A103EFB5435}" dt="2024-12-12T07:07:16.025" v="42" actId="14100"/>
        <pc:sldMkLst>
          <pc:docMk/>
          <pc:sldMk cId="0" sldId="275"/>
        </pc:sldMkLst>
      </pc:sldChg>
      <pc:sldChg chg="modSp">
        <pc:chgData name="dagmara.skillszonemalta" userId="S::dagmara.skillszonemalta_gmail.com#ext#@dobasi.onmicrosoft.com::cab07fde-5b20-4099-b699-b3b303880fe4" providerId="AD" clId="Web-{11BC8B2C-0332-1182-91F8-3A103EFB5435}" dt="2024-12-12T07:10:33.053" v="45" actId="20577"/>
        <pc:sldMkLst>
          <pc:docMk/>
          <pc:sldMk cId="0" sldId="283"/>
        </pc:sldMkLst>
      </pc:sldChg>
      <pc:sldChg chg="modSp">
        <pc:chgData name="dagmara.skillszonemalta" userId="S::dagmara.skillszonemalta_gmail.com#ext#@dobasi.onmicrosoft.com::cab07fde-5b20-4099-b699-b3b303880fe4" providerId="AD" clId="Web-{11BC8B2C-0332-1182-91F8-3A103EFB5435}" dt="2024-12-12T07:06:09.193" v="24" actId="20577"/>
        <pc:sldMkLst>
          <pc:docMk/>
          <pc:sldMk cId="0" sldId="300"/>
        </pc:sldMkLst>
      </pc:sldChg>
      <pc:sldChg chg="modSp">
        <pc:chgData name="dagmara.skillszonemalta" userId="S::dagmara.skillszonemalta_gmail.com#ext#@dobasi.onmicrosoft.com::cab07fde-5b20-4099-b699-b3b303880fe4" providerId="AD" clId="Web-{11BC8B2C-0332-1182-91F8-3A103EFB5435}" dt="2024-12-12T07:14:12.700" v="47" actId="14100"/>
        <pc:sldMkLst>
          <pc:docMk/>
          <pc:sldMk cId="3201183638" sldId="310"/>
        </pc:sldMkLst>
      </pc:sldChg>
    </pc:docChg>
  </pc:docChgLst>
  <pc:docChgLst>
    <pc:chgData name="dagmara.skillszonemalta" userId="S::dagmara.skillszonemalta_gmail.com#ext#@dobasi.onmicrosoft.com::cab07fde-5b20-4099-b699-b3b303880fe4" providerId="AD" clId="Web-{89050E96-4A3E-4BE4-BEBF-F56D2AF74BFD}"/>
    <pc:docChg chg="modSld">
      <pc:chgData name="dagmara.skillszonemalta" userId="S::dagmara.skillszonemalta_gmail.com#ext#@dobasi.onmicrosoft.com::cab07fde-5b20-4099-b699-b3b303880fe4" providerId="AD" clId="Web-{89050E96-4A3E-4BE4-BEBF-F56D2AF74BFD}" dt="2024-11-15T09:50:12.997" v="14" actId="1076"/>
      <pc:docMkLst>
        <pc:docMk/>
      </pc:docMkLst>
      <pc:sldChg chg="addSp modSp">
        <pc:chgData name="dagmara.skillszonemalta" userId="S::dagmara.skillszonemalta_gmail.com#ext#@dobasi.onmicrosoft.com::cab07fde-5b20-4099-b699-b3b303880fe4" providerId="AD" clId="Web-{89050E96-4A3E-4BE4-BEBF-F56D2AF74BFD}" dt="2024-11-15T09:50:12.997" v="14" actId="1076"/>
        <pc:sldMkLst>
          <pc:docMk/>
          <pc:sldMk cId="0" sldId="274"/>
        </pc:sldMkLst>
      </pc:sldChg>
    </pc:docChg>
  </pc:docChgLst>
  <pc:docChgLst>
    <pc:chgData name="dagmara.skillszonemalta" userId="S::dagmara.skillszonemalta_gmail.com#ext#@dobasi.onmicrosoft.com::cab07fde-5b20-4099-b699-b3b303880fe4" providerId="AD" clId="Web-{53CA9269-8A09-6158-220E-36E55F3B8A66}"/>
    <pc:docChg chg="modSld sldOrd">
      <pc:chgData name="dagmara.skillszonemalta" userId="S::dagmara.skillszonemalta_gmail.com#ext#@dobasi.onmicrosoft.com::cab07fde-5b20-4099-b699-b3b303880fe4" providerId="AD" clId="Web-{53CA9269-8A09-6158-220E-36E55F3B8A66}" dt="2024-11-23T17:04:56.720" v="2082" actId="20577"/>
      <pc:docMkLst>
        <pc:docMk/>
      </pc:docMkLst>
      <pc:sldChg chg="modSp">
        <pc:chgData name="dagmara.skillszonemalta" userId="S::dagmara.skillszonemalta_gmail.com#ext#@dobasi.onmicrosoft.com::cab07fde-5b20-4099-b699-b3b303880fe4" providerId="AD" clId="Web-{53CA9269-8A09-6158-220E-36E55F3B8A66}" dt="2024-11-23T15:45:45.086" v="1122" actId="20577"/>
        <pc:sldMkLst>
          <pc:docMk/>
          <pc:sldMk cId="0" sldId="259"/>
        </pc:sldMkLst>
      </pc:sldChg>
      <pc:sldChg chg="addSp delSp modSp delAnim">
        <pc:chgData name="dagmara.skillszonemalta" userId="S::dagmara.skillszonemalta_gmail.com#ext#@dobasi.onmicrosoft.com::cab07fde-5b20-4099-b699-b3b303880fe4" providerId="AD" clId="Web-{53CA9269-8A09-6158-220E-36E55F3B8A66}" dt="2024-11-23T15:37:07.611" v="1000" actId="1076"/>
        <pc:sldMkLst>
          <pc:docMk/>
          <pc:sldMk cId="0" sldId="261"/>
        </pc:sldMkLst>
      </pc:sldChg>
      <pc:sldChg chg="modSp">
        <pc:chgData name="dagmara.skillszonemalta" userId="S::dagmara.skillszonemalta_gmail.com#ext#@dobasi.onmicrosoft.com::cab07fde-5b20-4099-b699-b3b303880fe4" providerId="AD" clId="Web-{53CA9269-8A09-6158-220E-36E55F3B8A66}" dt="2024-11-23T15:13:50.131" v="605" actId="1076"/>
        <pc:sldMkLst>
          <pc:docMk/>
          <pc:sldMk cId="0" sldId="262"/>
        </pc:sldMkLst>
      </pc:sldChg>
      <pc:sldChg chg="modSp">
        <pc:chgData name="dagmara.skillszonemalta" userId="S::dagmara.skillszonemalta_gmail.com#ext#@dobasi.onmicrosoft.com::cab07fde-5b20-4099-b699-b3b303880fe4" providerId="AD" clId="Web-{53CA9269-8A09-6158-220E-36E55F3B8A66}" dt="2024-11-23T15:46:25.369" v="1123" actId="20577"/>
        <pc:sldMkLst>
          <pc:docMk/>
          <pc:sldMk cId="0" sldId="266"/>
        </pc:sldMkLst>
      </pc:sldChg>
      <pc:sldChg chg="modSp">
        <pc:chgData name="dagmara.skillszonemalta" userId="S::dagmara.skillszonemalta_gmail.com#ext#@dobasi.onmicrosoft.com::cab07fde-5b20-4099-b699-b3b303880fe4" providerId="AD" clId="Web-{53CA9269-8A09-6158-220E-36E55F3B8A66}" dt="2024-11-23T15:46:53.480" v="1124" actId="20577"/>
        <pc:sldMkLst>
          <pc:docMk/>
          <pc:sldMk cId="0" sldId="268"/>
        </pc:sldMkLst>
      </pc:sldChg>
      <pc:sldChg chg="modSp">
        <pc:chgData name="dagmara.skillszonemalta" userId="S::dagmara.skillszonemalta_gmail.com#ext#@dobasi.onmicrosoft.com::cab07fde-5b20-4099-b699-b3b303880fe4" providerId="AD" clId="Web-{53CA9269-8A09-6158-220E-36E55F3B8A66}" dt="2024-11-23T15:47:39.013" v="1130" actId="20577"/>
        <pc:sldMkLst>
          <pc:docMk/>
          <pc:sldMk cId="0" sldId="269"/>
        </pc:sldMkLst>
      </pc:sldChg>
      <pc:sldChg chg="modSp">
        <pc:chgData name="dagmara.skillszonemalta" userId="S::dagmara.skillszonemalta_gmail.com#ext#@dobasi.onmicrosoft.com::cab07fde-5b20-4099-b699-b3b303880fe4" providerId="AD" clId="Web-{53CA9269-8A09-6158-220E-36E55F3B8A66}" dt="2024-11-23T15:48:22.186" v="1135" actId="20577"/>
        <pc:sldMkLst>
          <pc:docMk/>
          <pc:sldMk cId="0" sldId="272"/>
        </pc:sldMkLst>
      </pc:sldChg>
      <pc:sldChg chg="modSp">
        <pc:chgData name="dagmara.skillszonemalta" userId="S::dagmara.skillszonemalta_gmail.com#ext#@dobasi.onmicrosoft.com::cab07fde-5b20-4099-b699-b3b303880fe4" providerId="AD" clId="Web-{53CA9269-8A09-6158-220E-36E55F3B8A66}" dt="2024-11-23T14:45:11.294" v="55" actId="1076"/>
        <pc:sldMkLst>
          <pc:docMk/>
          <pc:sldMk cId="0" sldId="273"/>
        </pc:sldMkLst>
      </pc:sldChg>
      <pc:sldChg chg="modSp">
        <pc:chgData name="dagmara.skillszonemalta" userId="S::dagmara.skillszonemalta_gmail.com#ext#@dobasi.onmicrosoft.com::cab07fde-5b20-4099-b699-b3b303880fe4" providerId="AD" clId="Web-{53CA9269-8A09-6158-220E-36E55F3B8A66}" dt="2024-11-23T17:04:56.720" v="2082" actId="20577"/>
        <pc:sldMkLst>
          <pc:docMk/>
          <pc:sldMk cId="0" sldId="274"/>
        </pc:sldMkLst>
      </pc:sldChg>
      <pc:sldChg chg="addSp delSp modSp delAnim">
        <pc:chgData name="dagmara.skillszonemalta" userId="S::dagmara.skillszonemalta_gmail.com#ext#@dobasi.onmicrosoft.com::cab07fde-5b20-4099-b699-b3b303880fe4" providerId="AD" clId="Web-{53CA9269-8A09-6158-220E-36E55F3B8A66}" dt="2024-11-23T15:35:49.889" v="980" actId="14100"/>
        <pc:sldMkLst>
          <pc:docMk/>
          <pc:sldMk cId="0" sldId="275"/>
        </pc:sldMkLst>
      </pc:sldChg>
      <pc:sldChg chg="addSp delSp modSp delAnim">
        <pc:chgData name="dagmara.skillszonemalta" userId="S::dagmara.skillszonemalta_gmail.com#ext#@dobasi.onmicrosoft.com::cab07fde-5b20-4099-b699-b3b303880fe4" providerId="AD" clId="Web-{53CA9269-8A09-6158-220E-36E55F3B8A66}" dt="2024-11-23T15:36:15.312" v="987" actId="1076"/>
        <pc:sldMkLst>
          <pc:docMk/>
          <pc:sldMk cId="0" sldId="278"/>
        </pc:sldMkLst>
      </pc:sldChg>
      <pc:sldChg chg="addSp modSp">
        <pc:chgData name="dagmara.skillszonemalta" userId="S::dagmara.skillszonemalta_gmail.com#ext#@dobasi.onmicrosoft.com::cab07fde-5b20-4099-b699-b3b303880fe4" providerId="AD" clId="Web-{53CA9269-8A09-6158-220E-36E55F3B8A66}" dt="2024-11-23T15:11:13.234" v="581" actId="1076"/>
        <pc:sldMkLst>
          <pc:docMk/>
          <pc:sldMk cId="0" sldId="282"/>
        </pc:sldMkLst>
      </pc:sldChg>
      <pc:sldChg chg="addSp delSp modSp">
        <pc:chgData name="dagmara.skillszonemalta" userId="S::dagmara.skillszonemalta_gmail.com#ext#@dobasi.onmicrosoft.com::cab07fde-5b20-4099-b699-b3b303880fe4" providerId="AD" clId="Web-{53CA9269-8A09-6158-220E-36E55F3B8A66}" dt="2024-11-23T15:44:15.348" v="1108" actId="20577"/>
        <pc:sldMkLst>
          <pc:docMk/>
          <pc:sldMk cId="0" sldId="284"/>
        </pc:sldMkLst>
      </pc:sldChg>
      <pc:sldChg chg="modSp">
        <pc:chgData name="dagmara.skillszonemalta" userId="S::dagmara.skillszonemalta_gmail.com#ext#@dobasi.onmicrosoft.com::cab07fde-5b20-4099-b699-b3b303880fe4" providerId="AD" clId="Web-{53CA9269-8A09-6158-220E-36E55F3B8A66}" dt="2024-11-23T15:43:08.720" v="1095" actId="20577"/>
        <pc:sldMkLst>
          <pc:docMk/>
          <pc:sldMk cId="0" sldId="286"/>
        </pc:sldMkLst>
      </pc:sldChg>
      <pc:sldChg chg="modSp">
        <pc:chgData name="dagmara.skillszonemalta" userId="S::dagmara.skillszonemalta_gmail.com#ext#@dobasi.onmicrosoft.com::cab07fde-5b20-4099-b699-b3b303880fe4" providerId="AD" clId="Web-{53CA9269-8A09-6158-220E-36E55F3B8A66}" dt="2024-11-23T15:40:24.167" v="1037" actId="20577"/>
        <pc:sldMkLst>
          <pc:docMk/>
          <pc:sldMk cId="0" sldId="288"/>
        </pc:sldMkLst>
      </pc:sldChg>
      <pc:sldChg chg="modSp">
        <pc:chgData name="dagmara.skillszonemalta" userId="S::dagmara.skillszonemalta_gmail.com#ext#@dobasi.onmicrosoft.com::cab07fde-5b20-4099-b699-b3b303880fe4" providerId="AD" clId="Web-{53CA9269-8A09-6158-220E-36E55F3B8A66}" dt="2024-11-23T15:42:52.438" v="1093" actId="20577"/>
        <pc:sldMkLst>
          <pc:docMk/>
          <pc:sldMk cId="0" sldId="289"/>
        </pc:sldMkLst>
      </pc:sldChg>
      <pc:sldChg chg="modSp">
        <pc:chgData name="dagmara.skillszonemalta" userId="S::dagmara.skillszonemalta_gmail.com#ext#@dobasi.onmicrosoft.com::cab07fde-5b20-4099-b699-b3b303880fe4" providerId="AD" clId="Web-{53CA9269-8A09-6158-220E-36E55F3B8A66}" dt="2024-11-23T15:42:19.671" v="1090" actId="20577"/>
        <pc:sldMkLst>
          <pc:docMk/>
          <pc:sldMk cId="0" sldId="290"/>
        </pc:sldMkLst>
      </pc:sldChg>
      <pc:sldChg chg="modSp">
        <pc:chgData name="dagmara.skillszonemalta" userId="S::dagmara.skillszonemalta_gmail.com#ext#@dobasi.onmicrosoft.com::cab07fde-5b20-4099-b699-b3b303880fe4" providerId="AD" clId="Web-{53CA9269-8A09-6158-220E-36E55F3B8A66}" dt="2024-11-23T15:12:27.284" v="596" actId="20577"/>
        <pc:sldMkLst>
          <pc:docMk/>
          <pc:sldMk cId="0" sldId="293"/>
        </pc:sldMkLst>
      </pc:sldChg>
      <pc:sldChg chg="modSp">
        <pc:chgData name="dagmara.skillszonemalta" userId="S::dagmara.skillszonemalta_gmail.com#ext#@dobasi.onmicrosoft.com::cab07fde-5b20-4099-b699-b3b303880fe4" providerId="AD" clId="Web-{53CA9269-8A09-6158-220E-36E55F3B8A66}" dt="2024-11-23T16:44:56.288" v="2045" actId="20577"/>
        <pc:sldMkLst>
          <pc:docMk/>
          <pc:sldMk cId="0" sldId="296"/>
        </pc:sldMkLst>
      </pc:sldChg>
      <pc:sldChg chg="addSp delSp modSp">
        <pc:chgData name="dagmara.skillszonemalta" userId="S::dagmara.skillszonemalta_gmail.com#ext#@dobasi.onmicrosoft.com::cab07fde-5b20-4099-b699-b3b303880fe4" providerId="AD" clId="Web-{53CA9269-8A09-6158-220E-36E55F3B8A66}" dt="2024-11-23T15:17:29.390" v="678" actId="20577"/>
        <pc:sldMkLst>
          <pc:docMk/>
          <pc:sldMk cId="0" sldId="297"/>
        </pc:sldMkLst>
      </pc:sldChg>
      <pc:sldChg chg="addSp delSp modSp">
        <pc:chgData name="dagmara.skillszonemalta" userId="S::dagmara.skillszonemalta_gmail.com#ext#@dobasi.onmicrosoft.com::cab07fde-5b20-4099-b699-b3b303880fe4" providerId="AD" clId="Web-{53CA9269-8A09-6158-220E-36E55F3B8A66}" dt="2024-11-23T15:23:14.264" v="825" actId="20577"/>
        <pc:sldMkLst>
          <pc:docMk/>
          <pc:sldMk cId="0" sldId="300"/>
        </pc:sldMkLst>
      </pc:sldChg>
      <pc:sldChg chg="modSp">
        <pc:chgData name="dagmara.skillszonemalta" userId="S::dagmara.skillszonemalta_gmail.com#ext#@dobasi.onmicrosoft.com::cab07fde-5b20-4099-b699-b3b303880fe4" providerId="AD" clId="Web-{53CA9269-8A09-6158-220E-36E55F3B8A66}" dt="2024-11-23T15:23:47.625" v="828" actId="20577"/>
        <pc:sldMkLst>
          <pc:docMk/>
          <pc:sldMk cId="0" sldId="302"/>
        </pc:sldMkLst>
      </pc:sldChg>
      <pc:sldChg chg="addSp delSp modSp ord">
        <pc:chgData name="dagmara.skillszonemalta" userId="S::dagmara.skillszonemalta_gmail.com#ext#@dobasi.onmicrosoft.com::cab07fde-5b20-4099-b699-b3b303880fe4" providerId="AD" clId="Web-{53CA9269-8A09-6158-220E-36E55F3B8A66}" dt="2024-11-23T16:45:29.492" v="2059" actId="20577"/>
        <pc:sldMkLst>
          <pc:docMk/>
          <pc:sldMk cId="0" sldId="303"/>
        </pc:sldMkLst>
      </pc:sldChg>
      <pc:sldChg chg="modSp">
        <pc:chgData name="dagmara.skillszonemalta" userId="S::dagmara.skillszonemalta_gmail.com#ext#@dobasi.onmicrosoft.com::cab07fde-5b20-4099-b699-b3b303880fe4" providerId="AD" clId="Web-{53CA9269-8A09-6158-220E-36E55F3B8A66}" dt="2024-11-23T15:27:02.039" v="935" actId="20577"/>
        <pc:sldMkLst>
          <pc:docMk/>
          <pc:sldMk cId="0" sldId="304"/>
        </pc:sldMkLst>
      </pc:sldChg>
      <pc:sldChg chg="addSp modSp">
        <pc:chgData name="dagmara.skillszonemalta" userId="S::dagmara.skillszonemalta_gmail.com#ext#@dobasi.onmicrosoft.com::cab07fde-5b20-4099-b699-b3b303880fe4" providerId="AD" clId="Web-{53CA9269-8A09-6158-220E-36E55F3B8A66}" dt="2024-11-23T16:33:56.632" v="1771" actId="1076"/>
        <pc:sldMkLst>
          <pc:docMk/>
          <pc:sldMk cId="0" sldId="305"/>
        </pc:sldMkLst>
      </pc:sldChg>
      <pc:sldChg chg="addSp delSp modSp">
        <pc:chgData name="dagmara.skillszonemalta" userId="S::dagmara.skillszonemalta_gmail.com#ext#@dobasi.onmicrosoft.com::cab07fde-5b20-4099-b699-b3b303880fe4" providerId="AD" clId="Web-{53CA9269-8A09-6158-220E-36E55F3B8A66}" dt="2024-11-23T16:43:46.941" v="2039" actId="14100"/>
        <pc:sldMkLst>
          <pc:docMk/>
          <pc:sldMk cId="0" sldId="306"/>
        </pc:sldMkLst>
      </pc:sldChg>
      <pc:sldChg chg="modSp">
        <pc:chgData name="dagmara.skillszonemalta" userId="S::dagmara.skillszonemalta_gmail.com#ext#@dobasi.onmicrosoft.com::cab07fde-5b20-4099-b699-b3b303880fe4" providerId="AD" clId="Web-{53CA9269-8A09-6158-220E-36E55F3B8A66}" dt="2024-11-23T16:20:41.236" v="1580" actId="20577"/>
        <pc:sldMkLst>
          <pc:docMk/>
          <pc:sldMk cId="0" sldId="307"/>
        </pc:sldMkLst>
      </pc:sldChg>
      <pc:sldChg chg="modSp">
        <pc:chgData name="dagmara.skillszonemalta" userId="S::dagmara.skillszonemalta_gmail.com#ext#@dobasi.onmicrosoft.com::cab07fde-5b20-4099-b699-b3b303880fe4" providerId="AD" clId="Web-{53CA9269-8A09-6158-220E-36E55F3B8A66}" dt="2024-11-23T16:44:23.505" v="2043" actId="14100"/>
        <pc:sldMkLst>
          <pc:docMk/>
          <pc:sldMk cId="2949865065" sldId="309"/>
        </pc:sldMkLst>
      </pc:sldChg>
      <pc:sldChg chg="modSp">
        <pc:chgData name="dagmara.skillszonemalta" userId="S::dagmara.skillszonemalta_gmail.com#ext#@dobasi.onmicrosoft.com::cab07fde-5b20-4099-b699-b3b303880fe4" providerId="AD" clId="Web-{53CA9269-8A09-6158-220E-36E55F3B8A66}" dt="2024-11-23T15:37:58.910" v="1002" actId="1076"/>
        <pc:sldMkLst>
          <pc:docMk/>
          <pc:sldMk cId="2591287154" sldId="311"/>
        </pc:sldMkLst>
      </pc:sldChg>
      <pc:sldChg chg="modSp">
        <pc:chgData name="dagmara.skillszonemalta" userId="S::dagmara.skillszonemalta_gmail.com#ext#@dobasi.onmicrosoft.com::cab07fde-5b20-4099-b699-b3b303880fe4" providerId="AD" clId="Web-{53CA9269-8A09-6158-220E-36E55F3B8A66}" dt="2024-11-23T15:28:07.479" v="944" actId="20577"/>
        <pc:sldMkLst>
          <pc:docMk/>
          <pc:sldMk cId="1742645539" sldId="312"/>
        </pc:sldMkLst>
      </pc:sldChg>
    </pc:docChg>
  </pc:docChgLst>
  <pc:docChgLst>
    <pc:chgData name="epo_35" userId="S::epo_35_jogroup.eu#ext#@dobasi.onmicrosoft.com::edd5f0fd-77c0-4369-83c5-84439aafe912" providerId="AD" clId="Web-{7337C7C7-8FF0-DF26-154A-243A7CCB7786}"/>
    <pc:docChg chg="modSld">
      <pc:chgData name="epo_35" userId="S::epo_35_jogroup.eu#ext#@dobasi.onmicrosoft.com::edd5f0fd-77c0-4369-83c5-84439aafe912" providerId="AD" clId="Web-{7337C7C7-8FF0-DF26-154A-243A7CCB7786}" dt="2024-11-15T14:24:40.442" v="69" actId="20577"/>
      <pc:docMkLst>
        <pc:docMk/>
      </pc:docMkLst>
      <pc:sldChg chg="addSp modSp">
        <pc:chgData name="epo_35" userId="S::epo_35_jogroup.eu#ext#@dobasi.onmicrosoft.com::edd5f0fd-77c0-4369-83c5-84439aafe912" providerId="AD" clId="Web-{7337C7C7-8FF0-DF26-154A-243A7CCB7786}" dt="2024-11-15T14:22:02.744" v="27" actId="20577"/>
        <pc:sldMkLst>
          <pc:docMk/>
          <pc:sldMk cId="0" sldId="278"/>
        </pc:sldMkLst>
      </pc:sldChg>
      <pc:sldChg chg="addSp modSp">
        <pc:chgData name="epo_35" userId="S::epo_35_jogroup.eu#ext#@dobasi.onmicrosoft.com::edd5f0fd-77c0-4369-83c5-84439aafe912" providerId="AD" clId="Web-{7337C7C7-8FF0-DF26-154A-243A7CCB7786}" dt="2024-11-15T14:21:44.306" v="20" actId="1076"/>
        <pc:sldMkLst>
          <pc:docMk/>
          <pc:sldMk cId="0" sldId="297"/>
        </pc:sldMkLst>
      </pc:sldChg>
      <pc:sldChg chg="addSp modSp">
        <pc:chgData name="epo_35" userId="S::epo_35_jogroup.eu#ext#@dobasi.onmicrosoft.com::edd5f0fd-77c0-4369-83c5-84439aafe912" providerId="AD" clId="Web-{7337C7C7-8FF0-DF26-154A-243A7CCB7786}" dt="2024-11-15T14:24:40.442" v="69" actId="20577"/>
        <pc:sldMkLst>
          <pc:docMk/>
          <pc:sldMk cId="0" sldId="300"/>
        </pc:sldMkLst>
      </pc:sldChg>
    </pc:docChg>
  </pc:docChgLst>
  <pc:docChgLst>
    <pc:chgData name="Laure Raso" userId="S::laure.raso_ceeim.es#ext#@dobasi.onmicrosoft.com::a0348273-907d-44af-8ef9-d345f2f0590b" providerId="AD" clId="Web-{387770FF-F41A-84BD-61B1-6E1EAB3CB0D3}"/>
    <pc:docChg chg="modSld">
      <pc:chgData name="Laure Raso" userId="S::laure.raso_ceeim.es#ext#@dobasi.onmicrosoft.com::a0348273-907d-44af-8ef9-d345f2f0590b" providerId="AD" clId="Web-{387770FF-F41A-84BD-61B1-6E1EAB3CB0D3}" dt="2025-06-27T11:08:34.260" v="1" actId="20577"/>
      <pc:docMkLst>
        <pc:docMk/>
      </pc:docMkLst>
      <pc:sldChg chg="modSp">
        <pc:chgData name="Laure Raso" userId="S::laure.raso_ceeim.es#ext#@dobasi.onmicrosoft.com::a0348273-907d-44af-8ef9-d345f2f0590b" providerId="AD" clId="Web-{387770FF-F41A-84BD-61B1-6E1EAB3CB0D3}" dt="2025-06-27T11:08:34.260" v="1" actId="20577"/>
        <pc:sldMkLst>
          <pc:docMk/>
          <pc:sldMk cId="0" sldId="303"/>
        </pc:sldMkLst>
        <pc:spChg chg="mod">
          <ac:chgData name="Laure Raso" userId="S::laure.raso_ceeim.es#ext#@dobasi.onmicrosoft.com::a0348273-907d-44af-8ef9-d345f2f0590b" providerId="AD" clId="Web-{387770FF-F41A-84BD-61B1-6E1EAB3CB0D3}" dt="2025-06-27T11:08:34.260" v="1" actId="20577"/>
          <ac:spMkLst>
            <pc:docMk/>
            <pc:sldMk cId="0" sldId="303"/>
            <ac:spMk id="388" creationId="{00000000-0000-0000-0000-000000000000}"/>
          </ac:spMkLst>
        </pc:spChg>
      </pc:sldChg>
    </pc:docChg>
  </pc:docChgLst>
  <pc:docChgLst>
    <pc:chgData name="Martina Plantak, DOBA" userId="S::martina.plantak@doba.si::de674679-c024-4d92-9c12-6923d982c1a5" providerId="AD" clId="Web-{300FE9AB-A11B-9EDD-6153-C26076F04A06}"/>
    <pc:docChg chg="modSld">
      <pc:chgData name="Martina Plantak, DOBA" userId="S::martina.plantak@doba.si::de674679-c024-4d92-9c12-6923d982c1a5" providerId="AD" clId="Web-{300FE9AB-A11B-9EDD-6153-C26076F04A06}" dt="2024-12-18T11:59:21.866" v="291"/>
      <pc:docMkLst>
        <pc:docMk/>
      </pc:docMkLst>
      <pc:sldChg chg="modSp">
        <pc:chgData name="Martina Plantak, DOBA" userId="S::martina.plantak@doba.si::de674679-c024-4d92-9c12-6923d982c1a5" providerId="AD" clId="Web-{300FE9AB-A11B-9EDD-6153-C26076F04A06}" dt="2024-12-18T11:36:42.326" v="13" actId="20577"/>
        <pc:sldMkLst>
          <pc:docMk/>
          <pc:sldMk cId="0" sldId="259"/>
        </pc:sldMkLst>
      </pc:sldChg>
      <pc:sldChg chg="modSp">
        <pc:chgData name="Martina Plantak, DOBA" userId="S::martina.plantak@doba.si::de674679-c024-4d92-9c12-6923d982c1a5" providerId="AD" clId="Web-{300FE9AB-A11B-9EDD-6153-C26076F04A06}" dt="2024-12-18T11:36:48.842" v="14" actId="20577"/>
        <pc:sldMkLst>
          <pc:docMk/>
          <pc:sldMk cId="0" sldId="260"/>
        </pc:sldMkLst>
      </pc:sldChg>
      <pc:sldChg chg="modSp">
        <pc:chgData name="Martina Plantak, DOBA" userId="S::martina.plantak@doba.si::de674679-c024-4d92-9c12-6923d982c1a5" providerId="AD" clId="Web-{300FE9AB-A11B-9EDD-6153-C26076F04A06}" dt="2024-12-18T11:36:59.905" v="17" actId="20577"/>
        <pc:sldMkLst>
          <pc:docMk/>
          <pc:sldMk cId="0" sldId="261"/>
        </pc:sldMkLst>
      </pc:sldChg>
      <pc:sldChg chg="modSp">
        <pc:chgData name="Martina Plantak, DOBA" userId="S::martina.plantak@doba.si::de674679-c024-4d92-9c12-6923d982c1a5" providerId="AD" clId="Web-{300FE9AB-A11B-9EDD-6153-C26076F04A06}" dt="2024-12-18T11:45:19.951" v="20" actId="20577"/>
        <pc:sldMkLst>
          <pc:docMk/>
          <pc:sldMk cId="0" sldId="262"/>
        </pc:sldMkLst>
      </pc:sldChg>
      <pc:sldChg chg="modSp">
        <pc:chgData name="Martina Plantak, DOBA" userId="S::martina.plantak@doba.si::de674679-c024-4d92-9c12-6923d982c1a5" providerId="AD" clId="Web-{300FE9AB-A11B-9EDD-6153-C26076F04A06}" dt="2024-12-18T11:45:29.638" v="23" actId="20577"/>
        <pc:sldMkLst>
          <pc:docMk/>
          <pc:sldMk cId="0" sldId="263"/>
        </pc:sldMkLst>
      </pc:sldChg>
      <pc:sldChg chg="modSp">
        <pc:chgData name="Martina Plantak, DOBA" userId="S::martina.plantak@doba.si::de674679-c024-4d92-9c12-6923d982c1a5" providerId="AD" clId="Web-{300FE9AB-A11B-9EDD-6153-C26076F04A06}" dt="2024-12-18T11:45:38.232" v="27" actId="20577"/>
        <pc:sldMkLst>
          <pc:docMk/>
          <pc:sldMk cId="0" sldId="264"/>
        </pc:sldMkLst>
      </pc:sldChg>
      <pc:sldChg chg="modSp">
        <pc:chgData name="Martina Plantak, DOBA" userId="S::martina.plantak@doba.si::de674679-c024-4d92-9c12-6923d982c1a5" providerId="AD" clId="Web-{300FE9AB-A11B-9EDD-6153-C26076F04A06}" dt="2024-12-18T11:45:42.420" v="28" actId="20577"/>
        <pc:sldMkLst>
          <pc:docMk/>
          <pc:sldMk cId="0" sldId="265"/>
        </pc:sldMkLst>
      </pc:sldChg>
      <pc:sldChg chg="modSp">
        <pc:chgData name="Martina Plantak, DOBA" userId="S::martina.plantak@doba.si::de674679-c024-4d92-9c12-6923d982c1a5" providerId="AD" clId="Web-{300FE9AB-A11B-9EDD-6153-C26076F04A06}" dt="2024-12-18T11:45:48.436" v="30" actId="20577"/>
        <pc:sldMkLst>
          <pc:docMk/>
          <pc:sldMk cId="0" sldId="267"/>
        </pc:sldMkLst>
      </pc:sldChg>
      <pc:sldChg chg="modSp">
        <pc:chgData name="Martina Plantak, DOBA" userId="S::martina.plantak@doba.si::de674679-c024-4d92-9c12-6923d982c1a5" providerId="AD" clId="Web-{300FE9AB-A11B-9EDD-6153-C26076F04A06}" dt="2024-12-18T11:45:56.952" v="33" actId="20577"/>
        <pc:sldMkLst>
          <pc:docMk/>
          <pc:sldMk cId="0" sldId="268"/>
        </pc:sldMkLst>
      </pc:sldChg>
      <pc:sldChg chg="modSp">
        <pc:chgData name="Martina Plantak, DOBA" userId="S::martina.plantak@doba.si::de674679-c024-4d92-9c12-6923d982c1a5" providerId="AD" clId="Web-{300FE9AB-A11B-9EDD-6153-C26076F04A06}" dt="2024-12-18T11:46:04.264" v="34" actId="20577"/>
        <pc:sldMkLst>
          <pc:docMk/>
          <pc:sldMk cId="0" sldId="269"/>
        </pc:sldMkLst>
      </pc:sldChg>
      <pc:sldChg chg="modSp">
        <pc:chgData name="Martina Plantak, DOBA" userId="S::martina.plantak@doba.si::de674679-c024-4d92-9c12-6923d982c1a5" providerId="AD" clId="Web-{300FE9AB-A11B-9EDD-6153-C26076F04A06}" dt="2024-12-18T11:46:14.171" v="38" actId="20577"/>
        <pc:sldMkLst>
          <pc:docMk/>
          <pc:sldMk cId="0" sldId="270"/>
        </pc:sldMkLst>
      </pc:sldChg>
      <pc:sldChg chg="modSp">
        <pc:chgData name="Martina Plantak, DOBA" userId="S::martina.plantak@doba.si::de674679-c024-4d92-9c12-6923d982c1a5" providerId="AD" clId="Web-{300FE9AB-A11B-9EDD-6153-C26076F04A06}" dt="2024-12-18T11:46:21.171" v="39" actId="20577"/>
        <pc:sldMkLst>
          <pc:docMk/>
          <pc:sldMk cId="0" sldId="271"/>
        </pc:sldMkLst>
      </pc:sldChg>
      <pc:sldChg chg="modSp">
        <pc:chgData name="Martina Plantak, DOBA" userId="S::martina.plantak@doba.si::de674679-c024-4d92-9c12-6923d982c1a5" providerId="AD" clId="Web-{300FE9AB-A11B-9EDD-6153-C26076F04A06}" dt="2024-12-18T11:46:26.359" v="40" actId="20577"/>
        <pc:sldMkLst>
          <pc:docMk/>
          <pc:sldMk cId="0" sldId="272"/>
        </pc:sldMkLst>
      </pc:sldChg>
      <pc:sldChg chg="modSp">
        <pc:chgData name="Martina Plantak, DOBA" userId="S::martina.plantak@doba.si::de674679-c024-4d92-9c12-6923d982c1a5" providerId="AD" clId="Web-{300FE9AB-A11B-9EDD-6153-C26076F04A06}" dt="2024-12-18T11:46:34.406" v="42" actId="20577"/>
        <pc:sldMkLst>
          <pc:docMk/>
          <pc:sldMk cId="0" sldId="274"/>
        </pc:sldMkLst>
      </pc:sldChg>
      <pc:sldChg chg="modSp">
        <pc:chgData name="Martina Plantak, DOBA" userId="S::martina.plantak@doba.si::de674679-c024-4d92-9c12-6923d982c1a5" providerId="AD" clId="Web-{300FE9AB-A11B-9EDD-6153-C26076F04A06}" dt="2024-12-18T11:51:24.883" v="199" actId="20577"/>
        <pc:sldMkLst>
          <pc:docMk/>
          <pc:sldMk cId="0" sldId="275"/>
        </pc:sldMkLst>
      </pc:sldChg>
      <pc:sldChg chg="modSp">
        <pc:chgData name="Martina Plantak, DOBA" userId="S::martina.plantak@doba.si::de674679-c024-4d92-9c12-6923d982c1a5" providerId="AD" clId="Web-{300FE9AB-A11B-9EDD-6153-C26076F04A06}" dt="2024-12-18T11:51:37.977" v="202" actId="1076"/>
        <pc:sldMkLst>
          <pc:docMk/>
          <pc:sldMk cId="0" sldId="276"/>
        </pc:sldMkLst>
      </pc:sldChg>
      <pc:sldChg chg="modSp">
        <pc:chgData name="Martina Plantak, DOBA" userId="S::martina.plantak@doba.si::de674679-c024-4d92-9c12-6923d982c1a5" providerId="AD" clId="Web-{300FE9AB-A11B-9EDD-6153-C26076F04A06}" dt="2024-12-18T11:51:53.368" v="205" actId="1076"/>
        <pc:sldMkLst>
          <pc:docMk/>
          <pc:sldMk cId="0" sldId="277"/>
        </pc:sldMkLst>
      </pc:sldChg>
      <pc:sldChg chg="modSp">
        <pc:chgData name="Martina Plantak, DOBA" userId="S::martina.plantak@doba.si::de674679-c024-4d92-9c12-6923d982c1a5" providerId="AD" clId="Web-{300FE9AB-A11B-9EDD-6153-C26076F04A06}" dt="2024-12-18T11:52:43.542" v="213" actId="20577"/>
        <pc:sldMkLst>
          <pc:docMk/>
          <pc:sldMk cId="0" sldId="278"/>
        </pc:sldMkLst>
      </pc:sldChg>
      <pc:sldChg chg="modSp">
        <pc:chgData name="Martina Plantak, DOBA" userId="S::martina.plantak@doba.si::de674679-c024-4d92-9c12-6923d982c1a5" providerId="AD" clId="Web-{300FE9AB-A11B-9EDD-6153-C26076F04A06}" dt="2024-12-18T11:52:47.557" v="214" actId="20577"/>
        <pc:sldMkLst>
          <pc:docMk/>
          <pc:sldMk cId="0" sldId="279"/>
        </pc:sldMkLst>
      </pc:sldChg>
      <pc:sldChg chg="modSp">
        <pc:chgData name="Martina Plantak, DOBA" userId="S::martina.plantak@doba.si::de674679-c024-4d92-9c12-6923d982c1a5" providerId="AD" clId="Web-{300FE9AB-A11B-9EDD-6153-C26076F04A06}" dt="2024-12-18T11:52:51.151" v="215" actId="20577"/>
        <pc:sldMkLst>
          <pc:docMk/>
          <pc:sldMk cId="0" sldId="280"/>
        </pc:sldMkLst>
      </pc:sldChg>
      <pc:sldChg chg="modSp">
        <pc:chgData name="Martina Plantak, DOBA" userId="S::martina.plantak@doba.si::de674679-c024-4d92-9c12-6923d982c1a5" providerId="AD" clId="Web-{300FE9AB-A11B-9EDD-6153-C26076F04A06}" dt="2024-12-18T11:52:55.136" v="216" actId="20577"/>
        <pc:sldMkLst>
          <pc:docMk/>
          <pc:sldMk cId="0" sldId="281"/>
        </pc:sldMkLst>
      </pc:sldChg>
      <pc:sldChg chg="modSp">
        <pc:chgData name="Martina Plantak, DOBA" userId="S::martina.plantak@doba.si::de674679-c024-4d92-9c12-6923d982c1a5" providerId="AD" clId="Web-{300FE9AB-A11B-9EDD-6153-C26076F04A06}" dt="2024-12-18T11:53:00.589" v="218" actId="20577"/>
        <pc:sldMkLst>
          <pc:docMk/>
          <pc:sldMk cId="0" sldId="282"/>
        </pc:sldMkLst>
      </pc:sldChg>
      <pc:sldChg chg="modSp">
        <pc:chgData name="Martina Plantak, DOBA" userId="S::martina.plantak@doba.si::de674679-c024-4d92-9c12-6923d982c1a5" providerId="AD" clId="Web-{300FE9AB-A11B-9EDD-6153-C26076F04A06}" dt="2024-12-18T11:53:07.870" v="221" actId="20577"/>
        <pc:sldMkLst>
          <pc:docMk/>
          <pc:sldMk cId="0" sldId="283"/>
        </pc:sldMkLst>
      </pc:sldChg>
      <pc:sldChg chg="modSp">
        <pc:chgData name="Martina Plantak, DOBA" userId="S::martina.plantak@doba.si::de674679-c024-4d92-9c12-6923d982c1a5" providerId="AD" clId="Web-{300FE9AB-A11B-9EDD-6153-C26076F04A06}" dt="2024-12-18T11:53:12.777" v="222" actId="20577"/>
        <pc:sldMkLst>
          <pc:docMk/>
          <pc:sldMk cId="0" sldId="284"/>
        </pc:sldMkLst>
      </pc:sldChg>
      <pc:sldChg chg="modSp">
        <pc:chgData name="Martina Plantak, DOBA" userId="S::martina.plantak@doba.si::de674679-c024-4d92-9c12-6923d982c1a5" providerId="AD" clId="Web-{300FE9AB-A11B-9EDD-6153-C26076F04A06}" dt="2024-12-18T11:53:22.011" v="223" actId="20577"/>
        <pc:sldMkLst>
          <pc:docMk/>
          <pc:sldMk cId="0" sldId="285"/>
        </pc:sldMkLst>
      </pc:sldChg>
      <pc:sldChg chg="modSp">
        <pc:chgData name="Martina Plantak, DOBA" userId="S::martina.plantak@doba.si::de674679-c024-4d92-9c12-6923d982c1a5" providerId="AD" clId="Web-{300FE9AB-A11B-9EDD-6153-C26076F04A06}" dt="2024-12-18T11:53:25.324" v="224" actId="20577"/>
        <pc:sldMkLst>
          <pc:docMk/>
          <pc:sldMk cId="0" sldId="286"/>
        </pc:sldMkLst>
      </pc:sldChg>
      <pc:sldChg chg="modSp">
        <pc:chgData name="Martina Plantak, DOBA" userId="S::martina.plantak@doba.si::de674679-c024-4d92-9c12-6923d982c1a5" providerId="AD" clId="Web-{300FE9AB-A11B-9EDD-6153-C26076F04A06}" dt="2024-12-18T11:53:28.793" v="226" actId="20577"/>
        <pc:sldMkLst>
          <pc:docMk/>
          <pc:sldMk cId="0" sldId="287"/>
        </pc:sldMkLst>
      </pc:sldChg>
      <pc:sldChg chg="modSp">
        <pc:chgData name="Martina Plantak, DOBA" userId="S::martina.plantak@doba.si::de674679-c024-4d92-9c12-6923d982c1a5" providerId="AD" clId="Web-{300FE9AB-A11B-9EDD-6153-C26076F04A06}" dt="2024-12-18T11:53:32.496" v="227" actId="20577"/>
        <pc:sldMkLst>
          <pc:docMk/>
          <pc:sldMk cId="0" sldId="288"/>
        </pc:sldMkLst>
      </pc:sldChg>
      <pc:sldChg chg="modSp">
        <pc:chgData name="Martina Plantak, DOBA" userId="S::martina.plantak@doba.si::de674679-c024-4d92-9c12-6923d982c1a5" providerId="AD" clId="Web-{300FE9AB-A11B-9EDD-6153-C26076F04A06}" dt="2024-12-18T11:53:35.621" v="228" actId="20577"/>
        <pc:sldMkLst>
          <pc:docMk/>
          <pc:sldMk cId="0" sldId="289"/>
        </pc:sldMkLst>
      </pc:sldChg>
      <pc:sldChg chg="modSp">
        <pc:chgData name="Martina Plantak, DOBA" userId="S::martina.plantak@doba.si::de674679-c024-4d92-9c12-6923d982c1a5" providerId="AD" clId="Web-{300FE9AB-A11B-9EDD-6153-C26076F04A06}" dt="2024-12-18T11:53:40.043" v="230" actId="20577"/>
        <pc:sldMkLst>
          <pc:docMk/>
          <pc:sldMk cId="0" sldId="290"/>
        </pc:sldMkLst>
      </pc:sldChg>
      <pc:sldChg chg="modSp">
        <pc:chgData name="Martina Plantak, DOBA" userId="S::martina.plantak@doba.si::de674679-c024-4d92-9c12-6923d982c1a5" providerId="AD" clId="Web-{300FE9AB-A11B-9EDD-6153-C26076F04A06}" dt="2024-12-18T11:53:42.700" v="232" actId="20577"/>
        <pc:sldMkLst>
          <pc:docMk/>
          <pc:sldMk cId="0" sldId="291"/>
        </pc:sldMkLst>
      </pc:sldChg>
      <pc:sldChg chg="modSp">
        <pc:chgData name="Martina Plantak, DOBA" userId="S::martina.plantak@doba.si::de674679-c024-4d92-9c12-6923d982c1a5" providerId="AD" clId="Web-{300FE9AB-A11B-9EDD-6153-C26076F04A06}" dt="2024-12-18T11:53:46.200" v="233" actId="20577"/>
        <pc:sldMkLst>
          <pc:docMk/>
          <pc:sldMk cId="0" sldId="292"/>
        </pc:sldMkLst>
      </pc:sldChg>
      <pc:sldChg chg="modSp">
        <pc:chgData name="Martina Plantak, DOBA" userId="S::martina.plantak@doba.si::de674679-c024-4d92-9c12-6923d982c1a5" providerId="AD" clId="Web-{300FE9AB-A11B-9EDD-6153-C26076F04A06}" dt="2024-12-18T11:53:49.090" v="234" actId="20577"/>
        <pc:sldMkLst>
          <pc:docMk/>
          <pc:sldMk cId="0" sldId="294"/>
        </pc:sldMkLst>
      </pc:sldChg>
      <pc:sldChg chg="modSp">
        <pc:chgData name="Martina Plantak, DOBA" userId="S::martina.plantak@doba.si::de674679-c024-4d92-9c12-6923d982c1a5" providerId="AD" clId="Web-{300FE9AB-A11B-9EDD-6153-C26076F04A06}" dt="2024-12-18T11:54:04.278" v="241" actId="20577"/>
        <pc:sldMkLst>
          <pc:docMk/>
          <pc:sldMk cId="0" sldId="295"/>
        </pc:sldMkLst>
      </pc:sldChg>
      <pc:sldChg chg="modSp">
        <pc:chgData name="Martina Plantak, DOBA" userId="S::martina.plantak@doba.si::de674679-c024-4d92-9c12-6923d982c1a5" providerId="AD" clId="Web-{300FE9AB-A11B-9EDD-6153-C26076F04A06}" dt="2024-12-18T11:54:08.482" v="242" actId="20577"/>
        <pc:sldMkLst>
          <pc:docMk/>
          <pc:sldMk cId="0" sldId="296"/>
        </pc:sldMkLst>
      </pc:sldChg>
      <pc:sldChg chg="modSp">
        <pc:chgData name="Martina Plantak, DOBA" userId="S::martina.plantak@doba.si::de674679-c024-4d92-9c12-6923d982c1a5" providerId="AD" clId="Web-{300FE9AB-A11B-9EDD-6153-C26076F04A06}" dt="2024-12-18T11:54:25.404" v="250" actId="20577"/>
        <pc:sldMkLst>
          <pc:docMk/>
          <pc:sldMk cId="0" sldId="297"/>
        </pc:sldMkLst>
      </pc:sldChg>
      <pc:sldChg chg="modSp">
        <pc:chgData name="Martina Plantak, DOBA" userId="S::martina.plantak@doba.si::de674679-c024-4d92-9c12-6923d982c1a5" providerId="AD" clId="Web-{300FE9AB-A11B-9EDD-6153-C26076F04A06}" dt="2024-12-18T11:54:30.279" v="251" actId="20577"/>
        <pc:sldMkLst>
          <pc:docMk/>
          <pc:sldMk cId="0" sldId="298"/>
        </pc:sldMkLst>
      </pc:sldChg>
      <pc:sldChg chg="modSp">
        <pc:chgData name="Martina Plantak, DOBA" userId="S::martina.plantak@doba.si::de674679-c024-4d92-9c12-6923d982c1a5" providerId="AD" clId="Web-{300FE9AB-A11B-9EDD-6153-C26076F04A06}" dt="2024-12-18T11:54:40.639" v="254" actId="20577"/>
        <pc:sldMkLst>
          <pc:docMk/>
          <pc:sldMk cId="0" sldId="299"/>
        </pc:sldMkLst>
      </pc:sldChg>
      <pc:sldChg chg="modSp">
        <pc:chgData name="Martina Plantak, DOBA" userId="S::martina.plantak@doba.si::de674679-c024-4d92-9c12-6923d982c1a5" providerId="AD" clId="Web-{300FE9AB-A11B-9EDD-6153-C26076F04A06}" dt="2024-12-18T11:54:58.999" v="260" actId="20577"/>
        <pc:sldMkLst>
          <pc:docMk/>
          <pc:sldMk cId="0" sldId="300"/>
        </pc:sldMkLst>
      </pc:sldChg>
      <pc:sldChg chg="modSp">
        <pc:chgData name="Martina Plantak, DOBA" userId="S::martina.plantak@doba.si::de674679-c024-4d92-9c12-6923d982c1a5" providerId="AD" clId="Web-{300FE9AB-A11B-9EDD-6153-C26076F04A06}" dt="2024-12-18T11:57:13.987" v="264" actId="1076"/>
        <pc:sldMkLst>
          <pc:docMk/>
          <pc:sldMk cId="0" sldId="301"/>
        </pc:sldMkLst>
      </pc:sldChg>
      <pc:sldChg chg="modSp">
        <pc:chgData name="Martina Plantak, DOBA" userId="S::martina.plantak@doba.si::de674679-c024-4d92-9c12-6923d982c1a5" providerId="AD" clId="Web-{300FE9AB-A11B-9EDD-6153-C26076F04A06}" dt="2024-12-18T11:57:28.769" v="267" actId="1076"/>
        <pc:sldMkLst>
          <pc:docMk/>
          <pc:sldMk cId="0" sldId="302"/>
        </pc:sldMkLst>
      </pc:sldChg>
      <pc:sldChg chg="modSp">
        <pc:chgData name="Martina Plantak, DOBA" userId="S::martina.plantak@doba.si::de674679-c024-4d92-9c12-6923d982c1a5" providerId="AD" clId="Web-{300FE9AB-A11B-9EDD-6153-C26076F04A06}" dt="2024-12-18T11:53:55.169" v="238" actId="20577"/>
        <pc:sldMkLst>
          <pc:docMk/>
          <pc:sldMk cId="0" sldId="303"/>
        </pc:sldMkLst>
      </pc:sldChg>
      <pc:sldChg chg="modSp">
        <pc:chgData name="Martina Plantak, DOBA" userId="S::martina.plantak@doba.si::de674679-c024-4d92-9c12-6923d982c1a5" providerId="AD" clId="Web-{300FE9AB-A11B-9EDD-6153-C26076F04A06}" dt="2024-12-18T11:58:37.630" v="286" actId="20577"/>
        <pc:sldMkLst>
          <pc:docMk/>
          <pc:sldMk cId="0" sldId="305"/>
        </pc:sldMkLst>
      </pc:sldChg>
      <pc:sldChg chg="delSp">
        <pc:chgData name="Martina Plantak, DOBA" userId="S::martina.plantak@doba.si::de674679-c024-4d92-9c12-6923d982c1a5" providerId="AD" clId="Web-{300FE9AB-A11B-9EDD-6153-C26076F04A06}" dt="2024-12-18T11:59:21.866" v="291"/>
        <pc:sldMkLst>
          <pc:docMk/>
          <pc:sldMk cId="0" sldId="306"/>
        </pc:sldMkLst>
      </pc:sldChg>
      <pc:sldChg chg="addSp modSp">
        <pc:chgData name="Martina Plantak, DOBA" userId="S::martina.plantak@doba.si::de674679-c024-4d92-9c12-6923d982c1a5" providerId="AD" clId="Web-{300FE9AB-A11B-9EDD-6153-C26076F04A06}" dt="2024-12-18T11:59:17.834" v="290" actId="1076"/>
        <pc:sldMkLst>
          <pc:docMk/>
          <pc:sldMk cId="0" sldId="308"/>
        </pc:sldMkLst>
      </pc:sldChg>
      <pc:sldChg chg="modSp">
        <pc:chgData name="Martina Plantak, DOBA" userId="S::martina.plantak@doba.si::de674679-c024-4d92-9c12-6923d982c1a5" providerId="AD" clId="Web-{300FE9AB-A11B-9EDD-6153-C26076F04A06}" dt="2024-12-18T11:36:19.185" v="8" actId="20577"/>
        <pc:sldMkLst>
          <pc:docMk/>
          <pc:sldMk cId="3201183638" sldId="310"/>
        </pc:sldMkLst>
      </pc:sldChg>
      <pc:sldChg chg="modSp">
        <pc:chgData name="Martina Plantak, DOBA" userId="S::martina.plantak@doba.si::de674679-c024-4d92-9c12-6923d982c1a5" providerId="AD" clId="Web-{300FE9AB-A11B-9EDD-6153-C26076F04A06}" dt="2024-12-18T11:36:25.060" v="9" actId="20577"/>
        <pc:sldMkLst>
          <pc:docMk/>
          <pc:sldMk cId="2591287154" sldId="311"/>
        </pc:sldMkLst>
      </pc:sldChg>
      <pc:sldChg chg="addSp modSp">
        <pc:chgData name="Martina Plantak, DOBA" userId="S::martina.plantak@doba.si::de674679-c024-4d92-9c12-6923d982c1a5" providerId="AD" clId="Web-{300FE9AB-A11B-9EDD-6153-C26076F04A06}" dt="2024-12-18T11:58:25.661" v="282" actId="1076"/>
        <pc:sldMkLst>
          <pc:docMk/>
          <pc:sldMk cId="1742645539" sldId="312"/>
        </pc:sldMkLst>
      </pc:sldChg>
      <pc:sldChg chg="modSp">
        <pc:chgData name="Martina Plantak, DOBA" userId="S::martina.plantak@doba.si::de674679-c024-4d92-9c12-6923d982c1a5" providerId="AD" clId="Web-{300FE9AB-A11B-9EDD-6153-C26076F04A06}" dt="2024-12-18T11:58:32.067" v="284" actId="20577"/>
        <pc:sldMkLst>
          <pc:docMk/>
          <pc:sldMk cId="3578604010" sldId="313"/>
        </pc:sldMkLst>
      </pc:sldChg>
    </pc:docChg>
  </pc:docChgLst>
  <pc:docChgLst>
    <pc:chgData clId="Web-{317CBC71-7BC0-8860-D991-B3502A29A245}"/>
    <pc:docChg chg="modSld">
      <pc:chgData name="" userId="" providerId="" clId="Web-{317CBC71-7BC0-8860-D991-B3502A29A245}" dt="2024-12-13T11:35:54.912" v="0" actId="20577"/>
      <pc:docMkLst>
        <pc:docMk/>
      </pc:docMkLst>
      <pc:sldChg chg="modSp">
        <pc:chgData name="" userId="" providerId="" clId="Web-{317CBC71-7BC0-8860-D991-B3502A29A245}" dt="2024-12-13T11:35:54.912" v="0" actId="20577"/>
        <pc:sldMkLst>
          <pc:docMk/>
          <pc:sldMk cId="0" sldId="298"/>
        </pc:sldMkLst>
      </pc:sldChg>
    </pc:docChg>
  </pc:docChgLst>
  <pc:docChgLst>
    <pc:chgData name="dagmara.skillszonemalta" userId="S::dagmara.skillszonemalta_gmail.com#ext#@dobasi.onmicrosoft.com::cab07fde-5b20-4099-b699-b3b303880fe4" providerId="AD" clId="Web-{897EFFDD-B60B-BB5E-E530-FD213454BB14}"/>
    <pc:docChg chg="modSld">
      <pc:chgData name="dagmara.skillszonemalta" userId="S::dagmara.skillszonemalta_gmail.com#ext#@dobasi.onmicrosoft.com::cab07fde-5b20-4099-b699-b3b303880fe4" providerId="AD" clId="Web-{897EFFDD-B60B-BB5E-E530-FD213454BB14}" dt="2024-12-16T22:09:01.488" v="8" actId="14100"/>
      <pc:docMkLst>
        <pc:docMk/>
      </pc:docMkLst>
      <pc:sldChg chg="modSp">
        <pc:chgData name="dagmara.skillszonemalta" userId="S::dagmara.skillszonemalta_gmail.com#ext#@dobasi.onmicrosoft.com::cab07fde-5b20-4099-b699-b3b303880fe4" providerId="AD" clId="Web-{897EFFDD-B60B-BB5E-E530-FD213454BB14}" dt="2024-12-16T22:07:50.830" v="0" actId="20577"/>
        <pc:sldMkLst>
          <pc:docMk/>
          <pc:sldMk cId="3201183638" sldId="310"/>
        </pc:sldMkLst>
      </pc:sldChg>
      <pc:sldChg chg="modSp">
        <pc:chgData name="dagmara.skillszonemalta" userId="S::dagmara.skillszonemalta_gmail.com#ext#@dobasi.onmicrosoft.com::cab07fde-5b20-4099-b699-b3b303880fe4" providerId="AD" clId="Web-{897EFFDD-B60B-BB5E-E530-FD213454BB14}" dt="2024-12-16T22:09:01.488" v="8" actId="14100"/>
        <pc:sldMkLst>
          <pc:docMk/>
          <pc:sldMk cId="2591287154" sldId="311"/>
        </pc:sldMkLst>
      </pc:sldChg>
    </pc:docChg>
  </pc:docChgLst>
  <pc:docChgLst>
    <pc:chgData name="dagmara.skillszonemalta" userId="S::dagmara.skillszonemalta_gmail.com#ext#@dobasi.onmicrosoft.com::cab07fde-5b20-4099-b699-b3b303880fe4" providerId="AD" clId="Web-{819EADA5-9410-C083-C898-5333CC8599D5}"/>
    <pc:docChg chg="addSld modSld sldOrd">
      <pc:chgData name="dagmara.skillszonemalta" userId="S::dagmara.skillszonemalta_gmail.com#ext#@dobasi.onmicrosoft.com::cab07fde-5b20-4099-b699-b3b303880fe4" providerId="AD" clId="Web-{819EADA5-9410-C083-C898-5333CC8599D5}" dt="2024-12-21T21:50:22.528" v="419" actId="20577"/>
      <pc:docMkLst>
        <pc:docMk/>
      </pc:docMkLst>
      <pc:sldChg chg="addSp delSp modSp">
        <pc:chgData name="dagmara.skillszonemalta" userId="S::dagmara.skillszonemalta_gmail.com#ext#@dobasi.onmicrosoft.com::cab07fde-5b20-4099-b699-b3b303880fe4" providerId="AD" clId="Web-{819EADA5-9410-C083-C898-5333CC8599D5}" dt="2024-12-21T21:34:51.345" v="92" actId="1076"/>
        <pc:sldMkLst>
          <pc:docMk/>
          <pc:sldMk cId="0" sldId="305"/>
        </pc:sldMkLst>
      </pc:sldChg>
      <pc:sldChg chg="modSp">
        <pc:chgData name="dagmara.skillszonemalta" userId="S::dagmara.skillszonemalta_gmail.com#ext#@dobasi.onmicrosoft.com::cab07fde-5b20-4099-b699-b3b303880fe4" providerId="AD" clId="Web-{819EADA5-9410-C083-C898-5333CC8599D5}" dt="2024-12-21T21:50:19.965" v="418" actId="20577"/>
        <pc:sldMkLst>
          <pc:docMk/>
          <pc:sldMk cId="0" sldId="306"/>
        </pc:sldMkLst>
      </pc:sldChg>
      <pc:sldChg chg="modSp">
        <pc:chgData name="dagmara.skillszonemalta" userId="S::dagmara.skillszonemalta_gmail.com#ext#@dobasi.onmicrosoft.com::cab07fde-5b20-4099-b699-b3b303880fe4" providerId="AD" clId="Web-{819EADA5-9410-C083-C898-5333CC8599D5}" dt="2024-12-21T21:46:35.853" v="383" actId="20577"/>
        <pc:sldMkLst>
          <pc:docMk/>
          <pc:sldMk cId="0" sldId="307"/>
        </pc:sldMkLst>
      </pc:sldChg>
      <pc:sldChg chg="modSp">
        <pc:chgData name="dagmara.skillszonemalta" userId="S::dagmara.skillszonemalta_gmail.com#ext#@dobasi.onmicrosoft.com::cab07fde-5b20-4099-b699-b3b303880fe4" providerId="AD" clId="Web-{819EADA5-9410-C083-C898-5333CC8599D5}" dt="2024-12-21T21:35:03.377" v="95" actId="14100"/>
        <pc:sldMkLst>
          <pc:docMk/>
          <pc:sldMk cId="3578604010" sldId="313"/>
        </pc:sldMkLst>
      </pc:sldChg>
      <pc:sldChg chg="modSp add replId">
        <pc:chgData name="dagmara.skillszonemalta" userId="S::dagmara.skillszonemalta_gmail.com#ext#@dobasi.onmicrosoft.com::cab07fde-5b20-4099-b699-b3b303880fe4" providerId="AD" clId="Web-{819EADA5-9410-C083-C898-5333CC8599D5}" dt="2024-12-21T21:34:36.110" v="89" actId="14100"/>
        <pc:sldMkLst>
          <pc:docMk/>
          <pc:sldMk cId="1449157502" sldId="314"/>
        </pc:sldMkLst>
      </pc:sldChg>
      <pc:sldChg chg="modSp add replId">
        <pc:chgData name="dagmara.skillszonemalta" userId="S::dagmara.skillszonemalta_gmail.com#ext#@dobasi.onmicrosoft.com::cab07fde-5b20-4099-b699-b3b303880fe4" providerId="AD" clId="Web-{819EADA5-9410-C083-C898-5333CC8599D5}" dt="2024-12-21T21:50:22.528" v="419" actId="20577"/>
        <pc:sldMkLst>
          <pc:docMk/>
          <pc:sldMk cId="1082120788" sldId="315"/>
        </pc:sldMkLst>
      </pc:sldChg>
      <pc:sldChg chg="modSp add ord replId">
        <pc:chgData name="dagmara.skillszonemalta" userId="S::dagmara.skillszonemalta_gmail.com#ext#@dobasi.onmicrosoft.com::cab07fde-5b20-4099-b699-b3b303880fe4" providerId="AD" clId="Web-{819EADA5-9410-C083-C898-5333CC8599D5}" dt="2024-12-21T21:50:06.840" v="415" actId="20577"/>
        <pc:sldMkLst>
          <pc:docMk/>
          <pc:sldMk cId="983507123" sldId="316"/>
        </pc:sldMkLst>
      </pc:sldChg>
      <pc:sldChg chg="modSp add replId">
        <pc:chgData name="dagmara.skillszonemalta" userId="S::dagmara.skillszonemalta_gmail.com#ext#@dobasi.onmicrosoft.com::cab07fde-5b20-4099-b699-b3b303880fe4" providerId="AD" clId="Web-{819EADA5-9410-C083-C898-5333CC8599D5}" dt="2024-12-21T21:46:58.463" v="393" actId="1076"/>
        <pc:sldMkLst>
          <pc:docMk/>
          <pc:sldMk cId="1454328990" sldId="317"/>
        </pc:sldMkLst>
      </pc:sldChg>
    </pc:docChg>
  </pc:docChgLst>
  <pc:docChgLst>
    <pc:chgData name="dagmara.skillszonemalta" userId="S::dagmara.skillszonemalta_gmail.com#ext#@dobasi.onmicrosoft.com::cab07fde-5b20-4099-b699-b3b303880fe4" providerId="AD" clId="Web-{05D46CFF-5B0B-0A79-C259-9A804B831767}"/>
    <pc:docChg chg="delSld modSld">
      <pc:chgData name="dagmara.skillszonemalta" userId="S::dagmara.skillszonemalta_gmail.com#ext#@dobasi.onmicrosoft.com::cab07fde-5b20-4099-b699-b3b303880fe4" providerId="AD" clId="Web-{05D46CFF-5B0B-0A79-C259-9A804B831767}" dt="2024-12-16T23:26:54.704" v="1010" actId="20577"/>
      <pc:docMkLst>
        <pc:docMk/>
      </pc:docMkLst>
      <pc:sldChg chg="modSp">
        <pc:chgData name="dagmara.skillszonemalta" userId="S::dagmara.skillszonemalta_gmail.com#ext#@dobasi.onmicrosoft.com::cab07fde-5b20-4099-b699-b3b303880fe4" providerId="AD" clId="Web-{05D46CFF-5B0B-0A79-C259-9A804B831767}" dt="2024-12-16T23:06:46.035" v="791" actId="14100"/>
        <pc:sldMkLst>
          <pc:docMk/>
          <pc:sldMk cId="0" sldId="259"/>
        </pc:sldMkLst>
      </pc:sldChg>
      <pc:sldChg chg="modSp">
        <pc:chgData name="dagmara.skillszonemalta" userId="S::dagmara.skillszonemalta_gmail.com#ext#@dobasi.onmicrosoft.com::cab07fde-5b20-4099-b699-b3b303880fe4" providerId="AD" clId="Web-{05D46CFF-5B0B-0A79-C259-9A804B831767}" dt="2024-12-16T22:55:27.213" v="648" actId="1076"/>
        <pc:sldMkLst>
          <pc:docMk/>
          <pc:sldMk cId="0" sldId="260"/>
        </pc:sldMkLst>
      </pc:sldChg>
      <pc:sldChg chg="modSp">
        <pc:chgData name="dagmara.skillszonemalta" userId="S::dagmara.skillszonemalta_gmail.com#ext#@dobasi.onmicrosoft.com::cab07fde-5b20-4099-b699-b3b303880fe4" providerId="AD" clId="Web-{05D46CFF-5B0B-0A79-C259-9A804B831767}" dt="2024-12-16T23:05:32.470" v="787" actId="14100"/>
        <pc:sldMkLst>
          <pc:docMk/>
          <pc:sldMk cId="0" sldId="261"/>
        </pc:sldMkLst>
      </pc:sldChg>
      <pc:sldChg chg="modSp">
        <pc:chgData name="dagmara.skillszonemalta" userId="S::dagmara.skillszonemalta_gmail.com#ext#@dobasi.onmicrosoft.com::cab07fde-5b20-4099-b699-b3b303880fe4" providerId="AD" clId="Web-{05D46CFF-5B0B-0A79-C259-9A804B831767}" dt="2024-12-16T22:48:45.605" v="588" actId="20577"/>
        <pc:sldMkLst>
          <pc:docMk/>
          <pc:sldMk cId="0" sldId="262"/>
        </pc:sldMkLst>
      </pc:sldChg>
      <pc:sldChg chg="modSp">
        <pc:chgData name="dagmara.skillszonemalta" userId="S::dagmara.skillszonemalta_gmail.com#ext#@dobasi.onmicrosoft.com::cab07fde-5b20-4099-b699-b3b303880fe4" providerId="AD" clId="Web-{05D46CFF-5B0B-0A79-C259-9A804B831767}" dt="2024-12-16T23:07:10.661" v="792" actId="20577"/>
        <pc:sldMkLst>
          <pc:docMk/>
          <pc:sldMk cId="0" sldId="263"/>
        </pc:sldMkLst>
      </pc:sldChg>
      <pc:sldChg chg="addSp modSp">
        <pc:chgData name="dagmara.skillszonemalta" userId="S::dagmara.skillszonemalta_gmail.com#ext#@dobasi.onmicrosoft.com::cab07fde-5b20-4099-b699-b3b303880fe4" providerId="AD" clId="Web-{05D46CFF-5B0B-0A79-C259-9A804B831767}" dt="2024-12-16T23:07:28.583" v="798" actId="1076"/>
        <pc:sldMkLst>
          <pc:docMk/>
          <pc:sldMk cId="0" sldId="264"/>
        </pc:sldMkLst>
      </pc:sldChg>
      <pc:sldChg chg="modSp">
        <pc:chgData name="dagmara.skillszonemalta" userId="S::dagmara.skillszonemalta_gmail.com#ext#@dobasi.onmicrosoft.com::cab07fde-5b20-4099-b699-b3b303880fe4" providerId="AD" clId="Web-{05D46CFF-5B0B-0A79-C259-9A804B831767}" dt="2024-12-16T23:23:26.649" v="981" actId="20577"/>
        <pc:sldMkLst>
          <pc:docMk/>
          <pc:sldMk cId="0" sldId="265"/>
        </pc:sldMkLst>
      </pc:sldChg>
      <pc:sldChg chg="modSp del">
        <pc:chgData name="dagmara.skillszonemalta" userId="S::dagmara.skillszonemalta_gmail.com#ext#@dobasi.onmicrosoft.com::cab07fde-5b20-4099-b699-b3b303880fe4" providerId="AD" clId="Web-{05D46CFF-5B0B-0A79-C259-9A804B831767}" dt="2024-12-16T22:52:24.988" v="618"/>
        <pc:sldMkLst>
          <pc:docMk/>
          <pc:sldMk cId="0" sldId="266"/>
        </pc:sldMkLst>
      </pc:sldChg>
      <pc:sldChg chg="modSp">
        <pc:chgData name="dagmara.skillszonemalta" userId="S::dagmara.skillszonemalta_gmail.com#ext#@dobasi.onmicrosoft.com::cab07fde-5b20-4099-b699-b3b303880fe4" providerId="AD" clId="Web-{05D46CFF-5B0B-0A79-C259-9A804B831767}" dt="2024-12-16T22:56:30.481" v="650" actId="1076"/>
        <pc:sldMkLst>
          <pc:docMk/>
          <pc:sldMk cId="0" sldId="267"/>
        </pc:sldMkLst>
      </pc:sldChg>
      <pc:sldChg chg="addSp delSp modSp">
        <pc:chgData name="dagmara.skillszonemalta" userId="S::dagmara.skillszonemalta_gmail.com#ext#@dobasi.onmicrosoft.com::cab07fde-5b20-4099-b699-b3b303880fe4" providerId="AD" clId="Web-{05D46CFF-5B0B-0A79-C259-9A804B831767}" dt="2024-12-16T23:09:17.634" v="828" actId="1076"/>
        <pc:sldMkLst>
          <pc:docMk/>
          <pc:sldMk cId="0" sldId="268"/>
        </pc:sldMkLst>
      </pc:sldChg>
      <pc:sldChg chg="modSp">
        <pc:chgData name="dagmara.skillszonemalta" userId="S::dagmara.skillszonemalta_gmail.com#ext#@dobasi.onmicrosoft.com::cab07fde-5b20-4099-b699-b3b303880fe4" providerId="AD" clId="Web-{05D46CFF-5B0B-0A79-C259-9A804B831767}" dt="2024-12-16T23:09:38.119" v="831" actId="1076"/>
        <pc:sldMkLst>
          <pc:docMk/>
          <pc:sldMk cId="0" sldId="269"/>
        </pc:sldMkLst>
      </pc:sldChg>
      <pc:sldChg chg="modSp">
        <pc:chgData name="dagmara.skillszonemalta" userId="S::dagmara.skillszonemalta_gmail.com#ext#@dobasi.onmicrosoft.com::cab07fde-5b20-4099-b699-b3b303880fe4" providerId="AD" clId="Web-{05D46CFF-5B0B-0A79-C259-9A804B831767}" dt="2024-12-16T23:12:35.157" v="853" actId="20577"/>
        <pc:sldMkLst>
          <pc:docMk/>
          <pc:sldMk cId="0" sldId="270"/>
        </pc:sldMkLst>
      </pc:sldChg>
      <pc:sldChg chg="modSp">
        <pc:chgData name="dagmara.skillszonemalta" userId="S::dagmara.skillszonemalta_gmail.com#ext#@dobasi.onmicrosoft.com::cab07fde-5b20-4099-b699-b3b303880fe4" providerId="AD" clId="Web-{05D46CFF-5B0B-0A79-C259-9A804B831767}" dt="2024-12-16T23:12:26.844" v="848" actId="20577"/>
        <pc:sldMkLst>
          <pc:docMk/>
          <pc:sldMk cId="0" sldId="271"/>
        </pc:sldMkLst>
      </pc:sldChg>
      <pc:sldChg chg="modSp">
        <pc:chgData name="dagmara.skillszonemalta" userId="S::dagmara.skillszonemalta_gmail.com#ext#@dobasi.onmicrosoft.com::cab07fde-5b20-4099-b699-b3b303880fe4" providerId="AD" clId="Web-{05D46CFF-5B0B-0A79-C259-9A804B831767}" dt="2024-12-16T23:12:08.062" v="845" actId="14100"/>
        <pc:sldMkLst>
          <pc:docMk/>
          <pc:sldMk cId="0" sldId="272"/>
        </pc:sldMkLst>
      </pc:sldChg>
      <pc:sldChg chg="modSp">
        <pc:chgData name="dagmara.skillszonemalta" userId="S::dagmara.skillszonemalta_gmail.com#ext#@dobasi.onmicrosoft.com::cab07fde-5b20-4099-b699-b3b303880fe4" providerId="AD" clId="Web-{05D46CFF-5B0B-0A79-C259-9A804B831767}" dt="2024-12-16T23:13:20.268" v="856" actId="1076"/>
        <pc:sldMkLst>
          <pc:docMk/>
          <pc:sldMk cId="0" sldId="274"/>
        </pc:sldMkLst>
      </pc:sldChg>
      <pc:sldChg chg="modSp">
        <pc:chgData name="dagmara.skillszonemalta" userId="S::dagmara.skillszonemalta_gmail.com#ext#@dobasi.onmicrosoft.com::cab07fde-5b20-4099-b699-b3b303880fe4" providerId="AD" clId="Web-{05D46CFF-5B0B-0A79-C259-9A804B831767}" dt="2024-12-16T23:13:40.347" v="861" actId="1076"/>
        <pc:sldMkLst>
          <pc:docMk/>
          <pc:sldMk cId="0" sldId="275"/>
        </pc:sldMkLst>
      </pc:sldChg>
      <pc:sldChg chg="modSp">
        <pc:chgData name="dagmara.skillszonemalta" userId="S::dagmara.skillszonemalta_gmail.com#ext#@dobasi.onmicrosoft.com::cab07fde-5b20-4099-b699-b3b303880fe4" providerId="AD" clId="Web-{05D46CFF-5B0B-0A79-C259-9A804B831767}" dt="2024-12-16T23:13:52.394" v="862" actId="20577"/>
        <pc:sldMkLst>
          <pc:docMk/>
          <pc:sldMk cId="0" sldId="276"/>
        </pc:sldMkLst>
      </pc:sldChg>
      <pc:sldChg chg="modSp">
        <pc:chgData name="dagmara.skillszonemalta" userId="S::dagmara.skillszonemalta_gmail.com#ext#@dobasi.onmicrosoft.com::cab07fde-5b20-4099-b699-b3b303880fe4" providerId="AD" clId="Web-{05D46CFF-5B0B-0A79-C259-9A804B831767}" dt="2024-12-16T23:14:24.442" v="866" actId="1076"/>
        <pc:sldMkLst>
          <pc:docMk/>
          <pc:sldMk cId="0" sldId="277"/>
        </pc:sldMkLst>
      </pc:sldChg>
      <pc:sldChg chg="modSp">
        <pc:chgData name="dagmara.skillszonemalta" userId="S::dagmara.skillszonemalta_gmail.com#ext#@dobasi.onmicrosoft.com::cab07fde-5b20-4099-b699-b3b303880fe4" providerId="AD" clId="Web-{05D46CFF-5B0B-0A79-C259-9A804B831767}" dt="2024-12-16T23:15:28.116" v="873" actId="14100"/>
        <pc:sldMkLst>
          <pc:docMk/>
          <pc:sldMk cId="0" sldId="278"/>
        </pc:sldMkLst>
      </pc:sldChg>
      <pc:sldChg chg="modSp">
        <pc:chgData name="dagmara.skillszonemalta" userId="S::dagmara.skillszonemalta_gmail.com#ext#@dobasi.onmicrosoft.com::cab07fde-5b20-4099-b699-b3b303880fe4" providerId="AD" clId="Web-{05D46CFF-5B0B-0A79-C259-9A804B831767}" dt="2024-12-16T23:16:13.446" v="875" actId="1076"/>
        <pc:sldMkLst>
          <pc:docMk/>
          <pc:sldMk cId="0" sldId="279"/>
        </pc:sldMkLst>
      </pc:sldChg>
      <pc:sldChg chg="modSp">
        <pc:chgData name="dagmara.skillszonemalta" userId="S::dagmara.skillszonemalta_gmail.com#ext#@dobasi.onmicrosoft.com::cab07fde-5b20-4099-b699-b3b303880fe4" providerId="AD" clId="Web-{05D46CFF-5B0B-0A79-C259-9A804B831767}" dt="2024-12-16T23:16:41.244" v="881" actId="1076"/>
        <pc:sldMkLst>
          <pc:docMk/>
          <pc:sldMk cId="0" sldId="280"/>
        </pc:sldMkLst>
      </pc:sldChg>
      <pc:sldChg chg="modSp">
        <pc:chgData name="dagmara.skillszonemalta" userId="S::dagmara.skillszonemalta_gmail.com#ext#@dobasi.onmicrosoft.com::cab07fde-5b20-4099-b699-b3b303880fe4" providerId="AD" clId="Web-{05D46CFF-5B0B-0A79-C259-9A804B831767}" dt="2024-12-16T23:18:27.717" v="909" actId="1076"/>
        <pc:sldMkLst>
          <pc:docMk/>
          <pc:sldMk cId="0" sldId="281"/>
        </pc:sldMkLst>
      </pc:sldChg>
      <pc:sldChg chg="modSp">
        <pc:chgData name="dagmara.skillszonemalta" userId="S::dagmara.skillszonemalta_gmail.com#ext#@dobasi.onmicrosoft.com::cab07fde-5b20-4099-b699-b3b303880fe4" providerId="AD" clId="Web-{05D46CFF-5B0B-0A79-C259-9A804B831767}" dt="2024-12-16T22:32:27.203" v="328" actId="20577"/>
        <pc:sldMkLst>
          <pc:docMk/>
          <pc:sldMk cId="0" sldId="282"/>
        </pc:sldMkLst>
      </pc:sldChg>
      <pc:sldChg chg="modSp">
        <pc:chgData name="dagmara.skillszonemalta" userId="S::dagmara.skillszonemalta_gmail.com#ext#@dobasi.onmicrosoft.com::cab07fde-5b20-4099-b699-b3b303880fe4" providerId="AD" clId="Web-{05D46CFF-5B0B-0A79-C259-9A804B831767}" dt="2024-12-16T23:21:22.270" v="968" actId="20577"/>
        <pc:sldMkLst>
          <pc:docMk/>
          <pc:sldMk cId="0" sldId="283"/>
        </pc:sldMkLst>
      </pc:sldChg>
      <pc:sldChg chg="modSp">
        <pc:chgData name="dagmara.skillszonemalta" userId="S::dagmara.skillszonemalta_gmail.com#ext#@dobasi.onmicrosoft.com::cab07fde-5b20-4099-b699-b3b303880fe4" providerId="AD" clId="Web-{05D46CFF-5B0B-0A79-C259-9A804B831767}" dt="2024-12-16T23:22:31.179" v="973" actId="1076"/>
        <pc:sldMkLst>
          <pc:docMk/>
          <pc:sldMk cId="0" sldId="284"/>
        </pc:sldMkLst>
      </pc:sldChg>
      <pc:sldChg chg="modSp">
        <pc:chgData name="dagmara.skillszonemalta" userId="S::dagmara.skillszonemalta_gmail.com#ext#@dobasi.onmicrosoft.com::cab07fde-5b20-4099-b699-b3b303880fe4" providerId="AD" clId="Web-{05D46CFF-5B0B-0A79-C259-9A804B831767}" dt="2024-12-16T23:23:00.148" v="978" actId="20577"/>
        <pc:sldMkLst>
          <pc:docMk/>
          <pc:sldMk cId="0" sldId="285"/>
        </pc:sldMkLst>
      </pc:sldChg>
      <pc:sldChg chg="modSp">
        <pc:chgData name="dagmara.skillszonemalta" userId="S::dagmara.skillszonemalta_gmail.com#ext#@dobasi.onmicrosoft.com::cab07fde-5b20-4099-b699-b3b303880fe4" providerId="AD" clId="Web-{05D46CFF-5B0B-0A79-C259-9A804B831767}" dt="2024-12-16T23:25:05.903" v="989" actId="20577"/>
        <pc:sldMkLst>
          <pc:docMk/>
          <pc:sldMk cId="0" sldId="286"/>
        </pc:sldMkLst>
      </pc:sldChg>
      <pc:sldChg chg="modSp">
        <pc:chgData name="dagmara.skillszonemalta" userId="S::dagmara.skillszonemalta_gmail.com#ext#@dobasi.onmicrosoft.com::cab07fde-5b20-4099-b699-b3b303880fe4" providerId="AD" clId="Web-{05D46CFF-5B0B-0A79-C259-9A804B831767}" dt="2024-12-16T23:25:14.310" v="990" actId="20577"/>
        <pc:sldMkLst>
          <pc:docMk/>
          <pc:sldMk cId="0" sldId="287"/>
        </pc:sldMkLst>
      </pc:sldChg>
      <pc:sldChg chg="modSp">
        <pc:chgData name="dagmara.skillszonemalta" userId="S::dagmara.skillszonemalta_gmail.com#ext#@dobasi.onmicrosoft.com::cab07fde-5b20-4099-b699-b3b303880fe4" providerId="AD" clId="Web-{05D46CFF-5B0B-0A79-C259-9A804B831767}" dt="2024-12-16T23:25:26.341" v="991" actId="20577"/>
        <pc:sldMkLst>
          <pc:docMk/>
          <pc:sldMk cId="0" sldId="288"/>
        </pc:sldMkLst>
      </pc:sldChg>
      <pc:sldChg chg="modSp">
        <pc:chgData name="dagmara.skillszonemalta" userId="S::dagmara.skillszonemalta_gmail.com#ext#@dobasi.onmicrosoft.com::cab07fde-5b20-4099-b699-b3b303880fe4" providerId="AD" clId="Web-{05D46CFF-5B0B-0A79-C259-9A804B831767}" dt="2024-12-16T23:26:54.704" v="1010" actId="20577"/>
        <pc:sldMkLst>
          <pc:docMk/>
          <pc:sldMk cId="0" sldId="289"/>
        </pc:sldMkLst>
      </pc:sldChg>
      <pc:sldChg chg="modSp">
        <pc:chgData name="dagmara.skillszonemalta" userId="S::dagmara.skillszonemalta_gmail.com#ext#@dobasi.onmicrosoft.com::cab07fde-5b20-4099-b699-b3b303880fe4" providerId="AD" clId="Web-{05D46CFF-5B0B-0A79-C259-9A804B831767}" dt="2024-12-16T22:34:25.160" v="357" actId="20577"/>
        <pc:sldMkLst>
          <pc:docMk/>
          <pc:sldMk cId="0" sldId="291"/>
        </pc:sldMkLst>
      </pc:sldChg>
      <pc:sldChg chg="modSp">
        <pc:chgData name="dagmara.skillszonemalta" userId="S::dagmara.skillszonemalta_gmail.com#ext#@dobasi.onmicrosoft.com::cab07fde-5b20-4099-b699-b3b303880fe4" providerId="AD" clId="Web-{05D46CFF-5B0B-0A79-C259-9A804B831767}" dt="2024-12-16T22:34:57.192" v="367" actId="1076"/>
        <pc:sldMkLst>
          <pc:docMk/>
          <pc:sldMk cId="0" sldId="293"/>
        </pc:sldMkLst>
      </pc:sldChg>
      <pc:sldChg chg="modSp">
        <pc:chgData name="dagmara.skillszonemalta" userId="S::dagmara.skillszonemalta_gmail.com#ext#@dobasi.onmicrosoft.com::cab07fde-5b20-4099-b699-b3b303880fe4" providerId="AD" clId="Web-{05D46CFF-5B0B-0A79-C259-9A804B831767}" dt="2024-12-16T22:35:55.663" v="391" actId="20577"/>
        <pc:sldMkLst>
          <pc:docMk/>
          <pc:sldMk cId="0" sldId="295"/>
        </pc:sldMkLst>
      </pc:sldChg>
      <pc:sldChg chg="modSp">
        <pc:chgData name="dagmara.skillszonemalta" userId="S::dagmara.skillszonemalta_gmail.com#ext#@dobasi.onmicrosoft.com::cab07fde-5b20-4099-b699-b3b303880fe4" providerId="AD" clId="Web-{05D46CFF-5B0B-0A79-C259-9A804B831767}" dt="2024-12-16T22:37:07.417" v="411" actId="20577"/>
        <pc:sldMkLst>
          <pc:docMk/>
          <pc:sldMk cId="0" sldId="297"/>
        </pc:sldMkLst>
      </pc:sldChg>
      <pc:sldChg chg="modSp">
        <pc:chgData name="dagmara.skillszonemalta" userId="S::dagmara.skillszonemalta_gmail.com#ext#@dobasi.onmicrosoft.com::cab07fde-5b20-4099-b699-b3b303880fe4" providerId="AD" clId="Web-{05D46CFF-5B0B-0A79-C259-9A804B831767}" dt="2024-12-16T22:37:53.559" v="421" actId="1076"/>
        <pc:sldMkLst>
          <pc:docMk/>
          <pc:sldMk cId="0" sldId="299"/>
        </pc:sldMkLst>
      </pc:sldChg>
      <pc:sldChg chg="modSp">
        <pc:chgData name="dagmara.skillszonemalta" userId="S::dagmara.skillszonemalta_gmail.com#ext#@dobasi.onmicrosoft.com::cab07fde-5b20-4099-b699-b3b303880fe4" providerId="AD" clId="Web-{05D46CFF-5B0B-0A79-C259-9A804B831767}" dt="2024-12-16T22:39:52.485" v="461" actId="1076"/>
        <pc:sldMkLst>
          <pc:docMk/>
          <pc:sldMk cId="0" sldId="300"/>
        </pc:sldMkLst>
      </pc:sldChg>
      <pc:sldChg chg="modSp">
        <pc:chgData name="dagmara.skillszonemalta" userId="S::dagmara.skillszonemalta_gmail.com#ext#@dobasi.onmicrosoft.com::cab07fde-5b20-4099-b699-b3b303880fe4" providerId="AD" clId="Web-{05D46CFF-5B0B-0A79-C259-9A804B831767}" dt="2024-12-16T22:40:39.441" v="475" actId="1076"/>
        <pc:sldMkLst>
          <pc:docMk/>
          <pc:sldMk cId="0" sldId="301"/>
        </pc:sldMkLst>
      </pc:sldChg>
      <pc:sldChg chg="modSp">
        <pc:chgData name="dagmara.skillszonemalta" userId="S::dagmara.skillszonemalta_gmail.com#ext#@dobasi.onmicrosoft.com::cab07fde-5b20-4099-b699-b3b303880fe4" providerId="AD" clId="Web-{05D46CFF-5B0B-0A79-C259-9A804B831767}" dt="2024-12-16T22:41:16.817" v="485" actId="1076"/>
        <pc:sldMkLst>
          <pc:docMk/>
          <pc:sldMk cId="0" sldId="302"/>
        </pc:sldMkLst>
      </pc:sldChg>
      <pc:sldChg chg="modSp">
        <pc:chgData name="dagmara.skillszonemalta" userId="S::dagmara.skillszonemalta_gmail.com#ext#@dobasi.onmicrosoft.com::cab07fde-5b20-4099-b699-b3b303880fe4" providerId="AD" clId="Web-{05D46CFF-5B0B-0A79-C259-9A804B831767}" dt="2024-12-16T22:35:33.866" v="379" actId="1076"/>
        <pc:sldMkLst>
          <pc:docMk/>
          <pc:sldMk cId="0" sldId="303"/>
        </pc:sldMkLst>
      </pc:sldChg>
      <pc:sldChg chg="modSp">
        <pc:chgData name="dagmara.skillszonemalta" userId="S::dagmara.skillszonemalta_gmail.com#ext#@dobasi.onmicrosoft.com::cab07fde-5b20-4099-b699-b3b303880fe4" providerId="AD" clId="Web-{05D46CFF-5B0B-0A79-C259-9A804B831767}" dt="2024-12-16T22:10:15.019" v="1" actId="20577"/>
        <pc:sldMkLst>
          <pc:docMk/>
          <pc:sldMk cId="2949865065" sldId="309"/>
        </pc:sldMkLst>
      </pc:sldChg>
      <pc:sldChg chg="modSp">
        <pc:chgData name="dagmara.skillszonemalta" userId="S::dagmara.skillszonemalta_gmail.com#ext#@dobasi.onmicrosoft.com::cab07fde-5b20-4099-b699-b3b303880fe4" providerId="AD" clId="Web-{05D46CFF-5B0B-0A79-C259-9A804B831767}" dt="2024-12-16T23:05:55.970" v="789" actId="20577"/>
        <pc:sldMkLst>
          <pc:docMk/>
          <pc:sldMk cId="3201183638" sldId="310"/>
        </pc:sldMkLst>
      </pc:sldChg>
    </pc:docChg>
  </pc:docChgLst>
  <pc:docChgLst>
    <pc:chgData name="Martina Plantak, DOBA" userId="S::martina.plantak@doba.si::de674679-c024-4d92-9c12-6923d982c1a5" providerId="AD" clId="Web-{B6536FF0-4077-840A-9B22-FA997A215C16}"/>
    <pc:docChg chg="modSld">
      <pc:chgData name="Martina Plantak, DOBA" userId="S::martina.plantak@doba.si::de674679-c024-4d92-9c12-6923d982c1a5" providerId="AD" clId="Web-{B6536FF0-4077-840A-9B22-FA997A215C16}" dt="2025-01-16T09:44:41.649" v="2" actId="20577"/>
      <pc:docMkLst>
        <pc:docMk/>
      </pc:docMkLst>
      <pc:sldChg chg="modSp">
        <pc:chgData name="Martina Plantak, DOBA" userId="S::martina.plantak@doba.si::de674679-c024-4d92-9c12-6923d982c1a5" providerId="AD" clId="Web-{B6536FF0-4077-840A-9B22-FA997A215C16}" dt="2025-01-16T09:07:22.853" v="0" actId="1076"/>
        <pc:sldMkLst>
          <pc:docMk/>
          <pc:sldMk cId="0" sldId="261"/>
        </pc:sldMkLst>
      </pc:sldChg>
      <pc:sldChg chg="modSp">
        <pc:chgData name="Martina Plantak, DOBA" userId="S::martina.plantak@doba.si::de674679-c024-4d92-9c12-6923d982c1a5" providerId="AD" clId="Web-{B6536FF0-4077-840A-9B22-FA997A215C16}" dt="2025-01-16T09:44:41.649" v="2" actId="20577"/>
        <pc:sldMkLst>
          <pc:docMk/>
          <pc:sldMk cId="0" sldId="279"/>
        </pc:sldMkLst>
      </pc:sldChg>
    </pc:docChg>
  </pc:docChgLst>
  <pc:docChgLst>
    <pc:chgData name="epo_35" userId="S::epo_35_jogroup.eu#ext#@dobasi.onmicrosoft.com::edd5f0fd-77c0-4369-83c5-84439aafe912" providerId="AD" clId="Web-{29A4EF22-A3EE-E406-1688-90696522FAC3}"/>
    <pc:docChg chg="modSld">
      <pc:chgData name="epo_35" userId="S::epo_35_jogroup.eu#ext#@dobasi.onmicrosoft.com::edd5f0fd-77c0-4369-83c5-84439aafe912" providerId="AD" clId="Web-{29A4EF22-A3EE-E406-1688-90696522FAC3}" dt="2024-11-08T14:19:14.372" v="12" actId="20577"/>
      <pc:docMkLst>
        <pc:docMk/>
      </pc:docMkLst>
      <pc:sldChg chg="addSp delSp modSp">
        <pc:chgData name="epo_35" userId="S::epo_35_jogroup.eu#ext#@dobasi.onmicrosoft.com::edd5f0fd-77c0-4369-83c5-84439aafe912" providerId="AD" clId="Web-{29A4EF22-A3EE-E406-1688-90696522FAC3}" dt="2024-11-08T14:19:14.372" v="12" actId="20577"/>
        <pc:sldMkLst>
          <pc:docMk/>
          <pc:sldMk cId="2949865065" sldId="309"/>
        </pc:sldMkLst>
      </pc:sldChg>
    </pc:docChg>
  </pc:docChgLst>
  <pc:docChgLst>
    <pc:chgData name="Mateja Geder, DOBA" userId="ccfd40d0-487c-4fcf-87d0-5a1ee1eda87d" providerId="ADAL" clId="{0272A49B-19DE-45EE-AB52-EA605C8AB966}"/>
    <pc:docChg chg="custSel modSld">
      <pc:chgData name="Mateja Geder, DOBA" userId="ccfd40d0-487c-4fcf-87d0-5a1ee1eda87d" providerId="ADAL" clId="{0272A49B-19DE-45EE-AB52-EA605C8AB966}" dt="2024-11-21T11:47:45.386" v="385"/>
      <pc:docMkLst>
        <pc:docMk/>
      </pc:docMkLst>
      <pc:sldChg chg="modSp mod">
        <pc:chgData name="Mateja Geder, DOBA" userId="ccfd40d0-487c-4fcf-87d0-5a1ee1eda87d" providerId="ADAL" clId="{0272A49B-19DE-45EE-AB52-EA605C8AB966}" dt="2024-11-21T11:41:24.396" v="156" actId="13926"/>
        <pc:sldMkLst>
          <pc:docMk/>
          <pc:sldMk cId="0" sldId="259"/>
        </pc:sldMkLst>
      </pc:sldChg>
      <pc:sldChg chg="modSp mod">
        <pc:chgData name="Mateja Geder, DOBA" userId="ccfd40d0-487c-4fcf-87d0-5a1ee1eda87d" providerId="ADAL" clId="{0272A49B-19DE-45EE-AB52-EA605C8AB966}" dt="2024-11-21T11:36:22.512" v="59" actId="13926"/>
        <pc:sldMkLst>
          <pc:docMk/>
          <pc:sldMk cId="0" sldId="260"/>
        </pc:sldMkLst>
      </pc:sldChg>
      <pc:sldChg chg="modSp mod">
        <pc:chgData name="Mateja Geder, DOBA" userId="ccfd40d0-487c-4fcf-87d0-5a1ee1eda87d" providerId="ADAL" clId="{0272A49B-19DE-45EE-AB52-EA605C8AB966}" dt="2024-11-21T11:36:58.802" v="100" actId="20577"/>
        <pc:sldMkLst>
          <pc:docMk/>
          <pc:sldMk cId="0" sldId="261"/>
        </pc:sldMkLst>
      </pc:sldChg>
      <pc:sldChg chg="modSp mod">
        <pc:chgData name="Mateja Geder, DOBA" userId="ccfd40d0-487c-4fcf-87d0-5a1ee1eda87d" providerId="ADAL" clId="{0272A49B-19DE-45EE-AB52-EA605C8AB966}" dt="2024-11-21T11:39:21.754" v="150" actId="20577"/>
        <pc:sldMkLst>
          <pc:docMk/>
          <pc:sldMk cId="0" sldId="266"/>
        </pc:sldMkLst>
      </pc:sldChg>
      <pc:sldChg chg="modSp mod">
        <pc:chgData name="Mateja Geder, DOBA" userId="ccfd40d0-487c-4fcf-87d0-5a1ee1eda87d" providerId="ADAL" clId="{0272A49B-19DE-45EE-AB52-EA605C8AB966}" dt="2024-11-21T11:39:36.536" v="151" actId="13926"/>
        <pc:sldMkLst>
          <pc:docMk/>
          <pc:sldMk cId="0" sldId="268"/>
        </pc:sldMkLst>
      </pc:sldChg>
      <pc:sldChg chg="modSp mod">
        <pc:chgData name="Mateja Geder, DOBA" userId="ccfd40d0-487c-4fcf-87d0-5a1ee1eda87d" providerId="ADAL" clId="{0272A49B-19DE-45EE-AB52-EA605C8AB966}" dt="2024-11-21T11:41:16.056" v="155" actId="13926"/>
        <pc:sldMkLst>
          <pc:docMk/>
          <pc:sldMk cId="0" sldId="269"/>
        </pc:sldMkLst>
      </pc:sldChg>
      <pc:sldChg chg="modSp mod">
        <pc:chgData name="Mateja Geder, DOBA" userId="ccfd40d0-487c-4fcf-87d0-5a1ee1eda87d" providerId="ADAL" clId="{0272A49B-19DE-45EE-AB52-EA605C8AB966}" dt="2024-11-21T11:41:11.963" v="154" actId="13926"/>
        <pc:sldMkLst>
          <pc:docMk/>
          <pc:sldMk cId="0" sldId="272"/>
        </pc:sldMkLst>
      </pc:sldChg>
      <pc:sldChg chg="modSp mod">
        <pc:chgData name="Mateja Geder, DOBA" userId="ccfd40d0-487c-4fcf-87d0-5a1ee1eda87d" providerId="ADAL" clId="{0272A49B-19DE-45EE-AB52-EA605C8AB966}" dt="2024-11-21T11:41:02.906" v="153" actId="13926"/>
        <pc:sldMkLst>
          <pc:docMk/>
          <pc:sldMk cId="0" sldId="273"/>
        </pc:sldMkLst>
      </pc:sldChg>
      <pc:sldChg chg="modSp mod">
        <pc:chgData name="Mateja Geder, DOBA" userId="ccfd40d0-487c-4fcf-87d0-5a1ee1eda87d" providerId="ADAL" clId="{0272A49B-19DE-45EE-AB52-EA605C8AB966}" dt="2024-11-21T11:42:13.791" v="223" actId="13926"/>
        <pc:sldMkLst>
          <pc:docMk/>
          <pc:sldMk cId="0" sldId="274"/>
        </pc:sldMkLst>
      </pc:sldChg>
      <pc:sldChg chg="modSp mod">
        <pc:chgData name="Mateja Geder, DOBA" userId="ccfd40d0-487c-4fcf-87d0-5a1ee1eda87d" providerId="ADAL" clId="{0272A49B-19DE-45EE-AB52-EA605C8AB966}" dt="2024-11-21T11:42:46.457" v="250" actId="13926"/>
        <pc:sldMkLst>
          <pc:docMk/>
          <pc:sldMk cId="0" sldId="275"/>
        </pc:sldMkLst>
      </pc:sldChg>
      <pc:sldChg chg="modSp mod">
        <pc:chgData name="Mateja Geder, DOBA" userId="ccfd40d0-487c-4fcf-87d0-5a1ee1eda87d" providerId="ADAL" clId="{0272A49B-19DE-45EE-AB52-EA605C8AB966}" dt="2024-11-21T11:43:37.750" v="276" actId="13926"/>
        <pc:sldMkLst>
          <pc:docMk/>
          <pc:sldMk cId="0" sldId="278"/>
        </pc:sldMkLst>
      </pc:sldChg>
      <pc:sldChg chg="modSp mod">
        <pc:chgData name="Mateja Geder, DOBA" userId="ccfd40d0-487c-4fcf-87d0-5a1ee1eda87d" providerId="ADAL" clId="{0272A49B-19DE-45EE-AB52-EA605C8AB966}" dt="2024-11-21T11:44:03.149" v="277" actId="13926"/>
        <pc:sldMkLst>
          <pc:docMk/>
          <pc:sldMk cId="0" sldId="284"/>
        </pc:sldMkLst>
      </pc:sldChg>
      <pc:sldChg chg="modSp mod">
        <pc:chgData name="Mateja Geder, DOBA" userId="ccfd40d0-487c-4fcf-87d0-5a1ee1eda87d" providerId="ADAL" clId="{0272A49B-19DE-45EE-AB52-EA605C8AB966}" dt="2024-11-21T11:44:13.239" v="278" actId="13926"/>
        <pc:sldMkLst>
          <pc:docMk/>
          <pc:sldMk cId="0" sldId="286"/>
        </pc:sldMkLst>
      </pc:sldChg>
      <pc:sldChg chg="modSp mod">
        <pc:chgData name="Mateja Geder, DOBA" userId="ccfd40d0-487c-4fcf-87d0-5a1ee1eda87d" providerId="ADAL" clId="{0272A49B-19DE-45EE-AB52-EA605C8AB966}" dt="2024-11-21T11:44:24.205" v="279" actId="13926"/>
        <pc:sldMkLst>
          <pc:docMk/>
          <pc:sldMk cId="0" sldId="288"/>
        </pc:sldMkLst>
      </pc:sldChg>
      <pc:sldChg chg="modSp mod">
        <pc:chgData name="Mateja Geder, DOBA" userId="ccfd40d0-487c-4fcf-87d0-5a1ee1eda87d" providerId="ADAL" clId="{0272A49B-19DE-45EE-AB52-EA605C8AB966}" dt="2024-11-21T11:44:32.085" v="281" actId="27636"/>
        <pc:sldMkLst>
          <pc:docMk/>
          <pc:sldMk cId="0" sldId="289"/>
        </pc:sldMkLst>
      </pc:sldChg>
      <pc:sldChg chg="modSp mod">
        <pc:chgData name="Mateja Geder, DOBA" userId="ccfd40d0-487c-4fcf-87d0-5a1ee1eda87d" providerId="ADAL" clId="{0272A49B-19DE-45EE-AB52-EA605C8AB966}" dt="2024-11-21T11:44:37.039" v="282" actId="13926"/>
        <pc:sldMkLst>
          <pc:docMk/>
          <pc:sldMk cId="0" sldId="290"/>
        </pc:sldMkLst>
      </pc:sldChg>
      <pc:sldChg chg="modSp mod">
        <pc:chgData name="Mateja Geder, DOBA" userId="ccfd40d0-487c-4fcf-87d0-5a1ee1eda87d" providerId="ADAL" clId="{0272A49B-19DE-45EE-AB52-EA605C8AB966}" dt="2024-11-21T11:44:56.896" v="283" actId="13926"/>
        <pc:sldMkLst>
          <pc:docMk/>
          <pc:sldMk cId="0" sldId="293"/>
        </pc:sldMkLst>
      </pc:sldChg>
      <pc:sldChg chg="modSp mod">
        <pc:chgData name="Mateja Geder, DOBA" userId="ccfd40d0-487c-4fcf-87d0-5a1ee1eda87d" providerId="ADAL" clId="{0272A49B-19DE-45EE-AB52-EA605C8AB966}" dt="2024-11-21T11:45:16.801" v="299" actId="13926"/>
        <pc:sldMkLst>
          <pc:docMk/>
          <pc:sldMk cId="0" sldId="297"/>
        </pc:sldMkLst>
      </pc:sldChg>
      <pc:sldChg chg="modSp mod">
        <pc:chgData name="Mateja Geder, DOBA" userId="ccfd40d0-487c-4fcf-87d0-5a1ee1eda87d" providerId="ADAL" clId="{0272A49B-19DE-45EE-AB52-EA605C8AB966}" dt="2024-11-21T11:47:25.814" v="370" actId="6549"/>
        <pc:sldMkLst>
          <pc:docMk/>
          <pc:sldMk cId="0" sldId="305"/>
        </pc:sldMkLst>
      </pc:sldChg>
      <pc:sldChg chg="modSp mod">
        <pc:chgData name="Mateja Geder, DOBA" userId="ccfd40d0-487c-4fcf-87d0-5a1ee1eda87d" providerId="ADAL" clId="{0272A49B-19DE-45EE-AB52-EA605C8AB966}" dt="2024-11-21T11:47:45.386" v="385"/>
        <pc:sldMkLst>
          <pc:docMk/>
          <pc:sldMk cId="0" sldId="306"/>
        </pc:sldMkLst>
      </pc:sldChg>
      <pc:sldChg chg="modSp mod">
        <pc:chgData name="Mateja Geder, DOBA" userId="ccfd40d0-487c-4fcf-87d0-5a1ee1eda87d" providerId="ADAL" clId="{0272A49B-19DE-45EE-AB52-EA605C8AB966}" dt="2024-11-21T11:47:39.794" v="383" actId="13926"/>
        <pc:sldMkLst>
          <pc:docMk/>
          <pc:sldMk cId="0" sldId="307"/>
        </pc:sldMkLst>
      </pc:sldChg>
      <pc:sldChg chg="modSp mod">
        <pc:chgData name="Mateja Geder, DOBA" userId="ccfd40d0-487c-4fcf-87d0-5a1ee1eda87d" providerId="ADAL" clId="{0272A49B-19DE-45EE-AB52-EA605C8AB966}" dt="2024-11-21T11:35:04.835" v="36" actId="13926"/>
        <pc:sldMkLst>
          <pc:docMk/>
          <pc:sldMk cId="3201183638" sldId="310"/>
        </pc:sldMkLst>
      </pc:sldChg>
      <pc:sldChg chg="modSp mod">
        <pc:chgData name="Mateja Geder, DOBA" userId="ccfd40d0-487c-4fcf-87d0-5a1ee1eda87d" providerId="ADAL" clId="{0272A49B-19DE-45EE-AB52-EA605C8AB966}" dt="2024-11-21T11:35:29.182" v="39" actId="13926"/>
        <pc:sldMkLst>
          <pc:docMk/>
          <pc:sldMk cId="2591287154" sldId="311"/>
        </pc:sldMkLst>
      </pc:sldChg>
      <pc:sldChg chg="modSp mod">
        <pc:chgData name="Mateja Geder, DOBA" userId="ccfd40d0-487c-4fcf-87d0-5a1ee1eda87d" providerId="ADAL" clId="{0272A49B-19DE-45EE-AB52-EA605C8AB966}" dt="2024-11-21T11:46:30.578" v="305" actId="1076"/>
        <pc:sldMkLst>
          <pc:docMk/>
          <pc:sldMk cId="1742645539" sldId="312"/>
        </pc:sldMkLst>
      </pc:sldChg>
    </pc:docChg>
  </pc:docChgLst>
  <pc:docChgLst>
    <pc:chgData name="Mateja Geder, DOBA" userId="S::mateja.geder@doba.si::ccfd40d0-487c-4fcf-87d0-5a1ee1eda87d" providerId="AD" clId="Web-{D44D920B-71C8-4BC2-B742-9B497735E2FE}"/>
    <pc:docChg chg="modSld">
      <pc:chgData name="Mateja Geder, DOBA" userId="S::mateja.geder@doba.si::ccfd40d0-487c-4fcf-87d0-5a1ee1eda87d" providerId="AD" clId="Web-{D44D920B-71C8-4BC2-B742-9B497735E2FE}" dt="2025-01-31T16:56:43.753" v="6" actId="1076"/>
      <pc:docMkLst>
        <pc:docMk/>
      </pc:docMkLst>
      <pc:sldChg chg="modSp">
        <pc:chgData name="Mateja Geder, DOBA" userId="S::mateja.geder@doba.si::ccfd40d0-487c-4fcf-87d0-5a1ee1eda87d" providerId="AD" clId="Web-{D44D920B-71C8-4BC2-B742-9B497735E2FE}" dt="2025-01-31T16:18:10.665" v="5" actId="20577"/>
        <pc:sldMkLst>
          <pc:docMk/>
          <pc:sldMk cId="0" sldId="287"/>
        </pc:sldMkLst>
      </pc:sldChg>
      <pc:sldChg chg="modSp">
        <pc:chgData name="Mateja Geder, DOBA" userId="S::mateja.geder@doba.si::ccfd40d0-487c-4fcf-87d0-5a1ee1eda87d" providerId="AD" clId="Web-{D44D920B-71C8-4BC2-B742-9B497735E2FE}" dt="2025-01-31T16:56:43.753" v="6" actId="1076"/>
        <pc:sldMkLst>
          <pc:docMk/>
          <pc:sldMk cId="0" sldId="302"/>
        </pc:sldMkLst>
      </pc:sldChg>
    </pc:docChg>
  </pc:docChgLst>
  <pc:docChgLst>
    <pc:chgData name="dagmara.skillszonemalta" userId="S::dagmara.skillszonemalta_gmail.com#ext#@dobasi.onmicrosoft.com::cab07fde-5b20-4099-b699-b3b303880fe4" providerId="AD" clId="Web-{7DFAC05F-1A7D-05CA-0979-B7D93526B078}"/>
    <pc:docChg chg="modSld">
      <pc:chgData name="dagmara.skillszonemalta" userId="S::dagmara.skillszonemalta_gmail.com#ext#@dobasi.onmicrosoft.com::cab07fde-5b20-4099-b699-b3b303880fe4" providerId="AD" clId="Web-{7DFAC05F-1A7D-05CA-0979-B7D93526B078}" dt="2024-11-23T19:56:32.853" v="21" actId="1076"/>
      <pc:docMkLst>
        <pc:docMk/>
      </pc:docMkLst>
      <pc:sldChg chg="modSp">
        <pc:chgData name="dagmara.skillszonemalta" userId="S::dagmara.skillszonemalta_gmail.com#ext#@dobasi.onmicrosoft.com::cab07fde-5b20-4099-b699-b3b303880fe4" providerId="AD" clId="Web-{7DFAC05F-1A7D-05CA-0979-B7D93526B078}" dt="2024-11-23T19:56:32.853" v="21" actId="1076"/>
        <pc:sldMkLst>
          <pc:docMk/>
          <pc:sldMk cId="0" sldId="307"/>
        </pc:sldMkLst>
      </pc:sldChg>
    </pc:docChg>
  </pc:docChgLst>
  <pc:docChgLst>
    <pc:chgData name="dagmara.skillszonemalta" userId="S::dagmara.skillszonemalta_gmail.com#ext#@dobasi.onmicrosoft.com::cab07fde-5b20-4099-b699-b3b303880fe4" providerId="AD" clId="Web-{3D91B992-871F-A1E2-89EF-D1E03ED9D07B}"/>
    <pc:docChg chg="modSld">
      <pc:chgData name="dagmara.skillszonemalta" userId="S::dagmara.skillszonemalta_gmail.com#ext#@dobasi.onmicrosoft.com::cab07fde-5b20-4099-b699-b3b303880fe4" providerId="AD" clId="Web-{3D91B992-871F-A1E2-89EF-D1E03ED9D07B}" dt="2024-12-12T06:58:03.444" v="10" actId="20577"/>
      <pc:docMkLst>
        <pc:docMk/>
      </pc:docMkLst>
      <pc:sldChg chg="addSp delSp modSp">
        <pc:chgData name="dagmara.skillszonemalta" userId="S::dagmara.skillszonemalta_gmail.com#ext#@dobasi.onmicrosoft.com::cab07fde-5b20-4099-b699-b3b303880fe4" providerId="AD" clId="Web-{3D91B992-871F-A1E2-89EF-D1E03ED9D07B}" dt="2024-12-12T06:58:03.444" v="10" actId="20577"/>
        <pc:sldMkLst>
          <pc:docMk/>
          <pc:sldMk cId="0" sldId="275"/>
        </pc:sldMkLst>
      </pc:sldChg>
      <pc:sldChg chg="modSp">
        <pc:chgData name="dagmara.skillszonemalta" userId="S::dagmara.skillszonemalta_gmail.com#ext#@dobasi.onmicrosoft.com::cab07fde-5b20-4099-b699-b3b303880fe4" providerId="AD" clId="Web-{3D91B992-871F-A1E2-89EF-D1E03ED9D07B}" dt="2024-12-11T16:31:54.287" v="4" actId="1076"/>
        <pc:sldMkLst>
          <pc:docMk/>
          <pc:sldMk cId="3201183638" sldId="310"/>
        </pc:sldMkLst>
      </pc:sldChg>
    </pc:docChg>
  </pc:docChgLst>
  <pc:docChgLst>
    <pc:chgData name="epo_35" userId="S::epo_35_jogroup.eu#ext#@dobasi.onmicrosoft.com::edd5f0fd-77c0-4369-83c5-84439aafe912" providerId="AD" clId="Web-{B7B60D3C-9CDB-1F7B-7502-989A5167585E}"/>
    <pc:docChg chg="modSld">
      <pc:chgData name="epo_35" userId="S::epo_35_jogroup.eu#ext#@dobasi.onmicrosoft.com::edd5f0fd-77c0-4369-83c5-84439aafe912" providerId="AD" clId="Web-{B7B60D3C-9CDB-1F7B-7502-989A5167585E}" dt="2024-11-07T16:24:30.211" v="0" actId="14100"/>
      <pc:docMkLst>
        <pc:docMk/>
      </pc:docMkLst>
      <pc:sldChg chg="modSp">
        <pc:chgData name="epo_35" userId="S::epo_35_jogroup.eu#ext#@dobasi.onmicrosoft.com::edd5f0fd-77c0-4369-83c5-84439aafe912" providerId="AD" clId="Web-{B7B60D3C-9CDB-1F7B-7502-989A5167585E}" dt="2024-11-07T16:24:30.211" v="0" actId="14100"/>
        <pc:sldMkLst>
          <pc:docMk/>
          <pc:sldMk cId="1742645539" sldId="312"/>
        </pc:sldMkLst>
      </pc:sldChg>
    </pc:docChg>
  </pc:docChgLst>
  <pc:docChgLst>
    <pc:chgData name="epo_35" userId="S::epo_35_jogroup.eu#ext#@dobasi.onmicrosoft.com::edd5f0fd-77c0-4369-83c5-84439aafe912" providerId="AD" clId="Web-{F1B19D41-6B6A-3C60-3396-636629C4441C}"/>
    <pc:docChg chg="modSld">
      <pc:chgData name="epo_35" userId="S::epo_35_jogroup.eu#ext#@dobasi.onmicrosoft.com::edd5f0fd-77c0-4369-83c5-84439aafe912" providerId="AD" clId="Web-{F1B19D41-6B6A-3C60-3396-636629C4441C}" dt="2024-11-12T11:53:43.394" v="20" actId="1076"/>
      <pc:docMkLst>
        <pc:docMk/>
      </pc:docMkLst>
      <pc:sldChg chg="modSp">
        <pc:chgData name="epo_35" userId="S::epo_35_jogroup.eu#ext#@dobasi.onmicrosoft.com::edd5f0fd-77c0-4369-83c5-84439aafe912" providerId="AD" clId="Web-{F1B19D41-6B6A-3C60-3396-636629C4441C}" dt="2024-11-12T11:53:43.394" v="20" actId="1076"/>
        <pc:sldMkLst>
          <pc:docMk/>
          <pc:sldMk cId="2949865065" sldId="309"/>
        </pc:sldMkLst>
      </pc:sldChg>
    </pc:docChg>
  </pc:docChgLst>
  <pc:docChgLst>
    <pc:chgData name="dagmara.skillszonemalta" userId="S::dagmara.skillszonemalta_gmail.com#ext#@dobasi.onmicrosoft.com::cab07fde-5b20-4099-b699-b3b303880fe4" providerId="AD" clId="Web-{F9E017D4-3E20-2EC7-012D-7A01DA594D1E}"/>
    <pc:docChg chg="modSld">
      <pc:chgData name="dagmara.skillszonemalta" userId="S::dagmara.skillszonemalta_gmail.com#ext#@dobasi.onmicrosoft.com::cab07fde-5b20-4099-b699-b3b303880fe4" providerId="AD" clId="Web-{F9E017D4-3E20-2EC7-012D-7A01DA594D1E}" dt="2024-11-20T20:28:46.949" v="5" actId="1076"/>
      <pc:docMkLst>
        <pc:docMk/>
      </pc:docMkLst>
      <pc:sldChg chg="addSp modSp">
        <pc:chgData name="dagmara.skillszonemalta" userId="S::dagmara.skillszonemalta_gmail.com#ext#@dobasi.onmicrosoft.com::cab07fde-5b20-4099-b699-b3b303880fe4" providerId="AD" clId="Web-{F9E017D4-3E20-2EC7-012D-7A01DA594D1E}" dt="2024-11-20T20:28:46.949" v="5" actId="1076"/>
        <pc:sldMkLst>
          <pc:docMk/>
          <pc:sldMk cId="0" sldId="273"/>
        </pc:sldMkLst>
      </pc:sldChg>
      <pc:sldChg chg="modSp">
        <pc:chgData name="dagmara.skillszonemalta" userId="S::dagmara.skillszonemalta_gmail.com#ext#@dobasi.onmicrosoft.com::cab07fde-5b20-4099-b699-b3b303880fe4" providerId="AD" clId="Web-{F9E017D4-3E20-2EC7-012D-7A01DA594D1E}" dt="2024-11-20T20:28:27.121" v="2" actId="20577"/>
        <pc:sldMkLst>
          <pc:docMk/>
          <pc:sldMk cId="0" sldId="303"/>
        </pc:sldMkLst>
      </pc:sldChg>
      <pc:sldChg chg="modSp">
        <pc:chgData name="dagmara.skillszonemalta" userId="S::dagmara.skillszonemalta_gmail.com#ext#@dobasi.onmicrosoft.com::cab07fde-5b20-4099-b699-b3b303880fe4" providerId="AD" clId="Web-{F9E017D4-3E20-2EC7-012D-7A01DA594D1E}" dt="2024-11-20T20:28:17.354" v="0" actId="20577"/>
        <pc:sldMkLst>
          <pc:docMk/>
          <pc:sldMk cId="0" sldId="304"/>
        </pc:sldMkLst>
      </pc:sldChg>
    </pc:docChg>
  </pc:docChgLst>
  <pc:docChgLst>
    <pc:chgData name="Martina Plantak, DOBA" userId="S::martina.plantak@doba.si::de674679-c024-4d92-9c12-6923d982c1a5" providerId="AD" clId="Web-{6C96BDD5-48A6-7BC1-28A4-0D67E85D726C}"/>
    <pc:docChg chg="addSld delSld modSld">
      <pc:chgData name="Martina Plantak, DOBA" userId="S::martina.plantak@doba.si::de674679-c024-4d92-9c12-6923d982c1a5" providerId="AD" clId="Web-{6C96BDD5-48A6-7BC1-28A4-0D67E85D726C}" dt="2025-01-22T14:30:09.908" v="5" actId="1076"/>
      <pc:docMkLst>
        <pc:docMk/>
      </pc:docMkLst>
      <pc:sldChg chg="modSp">
        <pc:chgData name="Martina Plantak, DOBA" userId="S::martina.plantak@doba.si::de674679-c024-4d92-9c12-6923d982c1a5" providerId="AD" clId="Web-{6C96BDD5-48A6-7BC1-28A4-0D67E85D726C}" dt="2025-01-22T14:30:09.908" v="5" actId="1076"/>
        <pc:sldMkLst>
          <pc:docMk/>
          <pc:sldMk cId="0" sldId="275"/>
        </pc:sldMkLst>
      </pc:sldChg>
      <pc:sldChg chg="add del">
        <pc:chgData name="Martina Plantak, DOBA" userId="S::martina.plantak@doba.si::de674679-c024-4d92-9c12-6923d982c1a5" providerId="AD" clId="Web-{6C96BDD5-48A6-7BC1-28A4-0D67E85D726C}" dt="2025-01-22T14:02:23.598" v="1"/>
        <pc:sldMkLst>
          <pc:docMk/>
          <pc:sldMk cId="1449157502" sldId="314"/>
        </pc:sldMkLst>
      </pc:sldChg>
    </pc:docChg>
  </pc:docChgLst>
  <pc:docChgLst>
    <pc:chgData name="dagmara.skillszonemalta" userId="S::dagmara.skillszonemalta_gmail.com#ext#@dobasi.onmicrosoft.com::cab07fde-5b20-4099-b699-b3b303880fe4" providerId="AD" clId="Web-{118F9648-E31E-F1D7-7642-7D0880B94AAA}"/>
    <pc:docChg chg="modSld">
      <pc:chgData name="dagmara.skillszonemalta" userId="S::dagmara.skillszonemalta_gmail.com#ext#@dobasi.onmicrosoft.com::cab07fde-5b20-4099-b699-b3b303880fe4" providerId="AD" clId="Web-{118F9648-E31E-F1D7-7642-7D0880B94AAA}" dt="2024-11-27T13:42:00.637" v="73" actId="1076"/>
      <pc:docMkLst>
        <pc:docMk/>
      </pc:docMkLst>
      <pc:sldChg chg="modSp">
        <pc:chgData name="dagmara.skillszonemalta" userId="S::dagmara.skillszonemalta_gmail.com#ext#@dobasi.onmicrosoft.com::cab07fde-5b20-4099-b699-b3b303880fe4" providerId="AD" clId="Web-{118F9648-E31E-F1D7-7642-7D0880B94AAA}" dt="2024-11-27T13:21:02.577" v="1" actId="20577"/>
        <pc:sldMkLst>
          <pc:docMk/>
          <pc:sldMk cId="0" sldId="263"/>
        </pc:sldMkLst>
      </pc:sldChg>
      <pc:sldChg chg="modSp">
        <pc:chgData name="dagmara.skillszonemalta" userId="S::dagmara.skillszonemalta_gmail.com#ext#@dobasi.onmicrosoft.com::cab07fde-5b20-4099-b699-b3b303880fe4" providerId="AD" clId="Web-{118F9648-E31E-F1D7-7642-7D0880B94AAA}" dt="2024-11-27T13:28:26.780" v="2" actId="1076"/>
        <pc:sldMkLst>
          <pc:docMk/>
          <pc:sldMk cId="0" sldId="275"/>
        </pc:sldMkLst>
      </pc:sldChg>
      <pc:sldChg chg="modSp">
        <pc:chgData name="dagmara.skillszonemalta" userId="S::dagmara.skillszonemalta_gmail.com#ext#@dobasi.onmicrosoft.com::cab07fde-5b20-4099-b699-b3b303880fe4" providerId="AD" clId="Web-{118F9648-E31E-F1D7-7642-7D0880B94AAA}" dt="2024-11-27T13:42:00.637" v="73" actId="1076"/>
        <pc:sldMkLst>
          <pc:docMk/>
          <pc:sldMk cId="3201183638" sldId="310"/>
        </pc:sldMkLst>
      </pc:sldChg>
    </pc:docChg>
  </pc:docChgLst>
  <pc:docChgLst>
    <pc:chgData name="dagmara.skillszonemalta" userId="S::dagmara.skillszonemalta_gmail.com#ext#@dobasi.onmicrosoft.com::cab07fde-5b20-4099-b699-b3b303880fe4" providerId="AD" clId="Web-{F606E91B-431A-AB22-E5D3-0AA2C85A3D39}"/>
    <pc:docChg chg="modSld">
      <pc:chgData name="dagmara.skillszonemalta" userId="S::dagmara.skillszonemalta_gmail.com#ext#@dobasi.onmicrosoft.com::cab07fde-5b20-4099-b699-b3b303880fe4" providerId="AD" clId="Web-{F606E91B-431A-AB22-E5D3-0AA2C85A3D39}" dt="2025-07-24T07:22:55.886" v="188" actId="20577"/>
      <pc:docMkLst>
        <pc:docMk/>
      </pc:docMkLst>
      <pc:sldChg chg="modSp">
        <pc:chgData name="dagmara.skillszonemalta" userId="S::dagmara.skillszonemalta_gmail.com#ext#@dobasi.onmicrosoft.com::cab07fde-5b20-4099-b699-b3b303880fe4" providerId="AD" clId="Web-{F606E91B-431A-AB22-E5D3-0AA2C85A3D39}" dt="2025-07-23T07:55:10.615" v="21" actId="20577"/>
        <pc:sldMkLst>
          <pc:docMk/>
          <pc:sldMk cId="0" sldId="260"/>
        </pc:sldMkLst>
        <pc:spChg chg="mod">
          <ac:chgData name="dagmara.skillszonemalta" userId="S::dagmara.skillszonemalta_gmail.com#ext#@dobasi.onmicrosoft.com::cab07fde-5b20-4099-b699-b3b303880fe4" providerId="AD" clId="Web-{F606E91B-431A-AB22-E5D3-0AA2C85A3D39}" dt="2025-07-23T07:55:10.615" v="21" actId="20577"/>
          <ac:spMkLst>
            <pc:docMk/>
            <pc:sldMk cId="0" sldId="260"/>
            <ac:spMk id="98" creationId="{00000000-0000-0000-0000-000000000000}"/>
          </ac:spMkLst>
        </pc:spChg>
      </pc:sldChg>
      <pc:sldChg chg="modSp">
        <pc:chgData name="dagmara.skillszonemalta" userId="S::dagmara.skillszonemalta_gmail.com#ext#@dobasi.onmicrosoft.com::cab07fde-5b20-4099-b699-b3b303880fe4" providerId="AD" clId="Web-{F606E91B-431A-AB22-E5D3-0AA2C85A3D39}" dt="2025-07-23T07:54:18.330" v="12" actId="20577"/>
        <pc:sldMkLst>
          <pc:docMk/>
          <pc:sldMk cId="0" sldId="265"/>
        </pc:sldMkLst>
        <pc:spChg chg="mod">
          <ac:chgData name="dagmara.skillszonemalta" userId="S::dagmara.skillszonemalta_gmail.com#ext#@dobasi.onmicrosoft.com::cab07fde-5b20-4099-b699-b3b303880fe4" providerId="AD" clId="Web-{F606E91B-431A-AB22-E5D3-0AA2C85A3D39}" dt="2025-07-23T07:54:18.330" v="12" actId="20577"/>
          <ac:spMkLst>
            <pc:docMk/>
            <pc:sldMk cId="0" sldId="265"/>
            <ac:spMk id="136" creationId="{00000000-0000-0000-0000-000000000000}"/>
          </ac:spMkLst>
        </pc:spChg>
      </pc:sldChg>
      <pc:sldChg chg="modSp">
        <pc:chgData name="dagmara.skillszonemalta" userId="S::dagmara.skillszonemalta_gmail.com#ext#@dobasi.onmicrosoft.com::cab07fde-5b20-4099-b699-b3b303880fe4" providerId="AD" clId="Web-{F606E91B-431A-AB22-E5D3-0AA2C85A3D39}" dt="2025-07-23T07:54:41.738" v="15" actId="20577"/>
        <pc:sldMkLst>
          <pc:docMk/>
          <pc:sldMk cId="0" sldId="268"/>
        </pc:sldMkLst>
        <pc:spChg chg="mod">
          <ac:chgData name="dagmara.skillszonemalta" userId="S::dagmara.skillszonemalta_gmail.com#ext#@dobasi.onmicrosoft.com::cab07fde-5b20-4099-b699-b3b303880fe4" providerId="AD" clId="Web-{F606E91B-431A-AB22-E5D3-0AA2C85A3D39}" dt="2025-07-23T07:54:41.738" v="15" actId="20577"/>
          <ac:spMkLst>
            <pc:docMk/>
            <pc:sldMk cId="0" sldId="268"/>
            <ac:spMk id="5" creationId="{E6132E56-4061-1C78-35E3-F2985E617B36}"/>
          </ac:spMkLst>
        </pc:spChg>
      </pc:sldChg>
      <pc:sldChg chg="modSp">
        <pc:chgData name="dagmara.skillszonemalta" userId="S::dagmara.skillszonemalta_gmail.com#ext#@dobasi.onmicrosoft.com::cab07fde-5b20-4099-b699-b3b303880fe4" providerId="AD" clId="Web-{F606E91B-431A-AB22-E5D3-0AA2C85A3D39}" dt="2025-07-23T07:56:31.623" v="42" actId="20577"/>
        <pc:sldMkLst>
          <pc:docMk/>
          <pc:sldMk cId="0" sldId="270"/>
        </pc:sldMkLst>
        <pc:spChg chg="mod">
          <ac:chgData name="dagmara.skillszonemalta" userId="S::dagmara.skillszonemalta_gmail.com#ext#@dobasi.onmicrosoft.com::cab07fde-5b20-4099-b699-b3b303880fe4" providerId="AD" clId="Web-{F606E91B-431A-AB22-E5D3-0AA2C85A3D39}" dt="2025-07-23T07:56:31.623" v="42" actId="20577"/>
          <ac:spMkLst>
            <pc:docMk/>
            <pc:sldMk cId="0" sldId="270"/>
            <ac:spMk id="169" creationId="{00000000-0000-0000-0000-000000000000}"/>
          </ac:spMkLst>
        </pc:spChg>
      </pc:sldChg>
      <pc:sldChg chg="modSp">
        <pc:chgData name="dagmara.skillszonemalta" userId="S::dagmara.skillszonemalta_gmail.com#ext#@dobasi.onmicrosoft.com::cab07fde-5b20-4099-b699-b3b303880fe4" providerId="AD" clId="Web-{F606E91B-431A-AB22-E5D3-0AA2C85A3D39}" dt="2025-07-23T07:56:52.029" v="43" actId="20577"/>
        <pc:sldMkLst>
          <pc:docMk/>
          <pc:sldMk cId="0" sldId="271"/>
        </pc:sldMkLst>
        <pc:spChg chg="mod">
          <ac:chgData name="dagmara.skillszonemalta" userId="S::dagmara.skillszonemalta_gmail.com#ext#@dobasi.onmicrosoft.com::cab07fde-5b20-4099-b699-b3b303880fe4" providerId="AD" clId="Web-{F606E91B-431A-AB22-E5D3-0AA2C85A3D39}" dt="2025-07-23T07:56:52.029" v="43" actId="20577"/>
          <ac:spMkLst>
            <pc:docMk/>
            <pc:sldMk cId="0" sldId="271"/>
            <ac:spMk id="176" creationId="{00000000-0000-0000-0000-000000000000}"/>
          </ac:spMkLst>
        </pc:spChg>
      </pc:sldChg>
      <pc:sldChg chg="modSp">
        <pc:chgData name="dagmara.skillszonemalta" userId="S::dagmara.skillszonemalta_gmail.com#ext#@dobasi.onmicrosoft.com::cab07fde-5b20-4099-b699-b3b303880fe4" providerId="AD" clId="Web-{F606E91B-431A-AB22-E5D3-0AA2C85A3D39}" dt="2025-07-23T07:58:11.801" v="58" actId="20577"/>
        <pc:sldMkLst>
          <pc:docMk/>
          <pc:sldMk cId="0" sldId="272"/>
        </pc:sldMkLst>
        <pc:spChg chg="mod">
          <ac:chgData name="dagmara.skillszonemalta" userId="S::dagmara.skillszonemalta_gmail.com#ext#@dobasi.onmicrosoft.com::cab07fde-5b20-4099-b699-b3b303880fe4" providerId="AD" clId="Web-{F606E91B-431A-AB22-E5D3-0AA2C85A3D39}" dt="2025-07-23T07:58:11.801" v="58" actId="20577"/>
          <ac:spMkLst>
            <pc:docMk/>
            <pc:sldMk cId="0" sldId="272"/>
            <ac:spMk id="182" creationId="{00000000-0000-0000-0000-000000000000}"/>
          </ac:spMkLst>
        </pc:spChg>
      </pc:sldChg>
      <pc:sldChg chg="modSp">
        <pc:chgData name="dagmara.skillszonemalta" userId="S::dagmara.skillszonemalta_gmail.com#ext#@dobasi.onmicrosoft.com::cab07fde-5b20-4099-b699-b3b303880fe4" providerId="AD" clId="Web-{F606E91B-431A-AB22-E5D3-0AA2C85A3D39}" dt="2025-07-23T08:00:08.419" v="70" actId="20577"/>
        <pc:sldMkLst>
          <pc:docMk/>
          <pc:sldMk cId="0" sldId="277"/>
        </pc:sldMkLst>
        <pc:spChg chg="mod">
          <ac:chgData name="dagmara.skillszonemalta" userId="S::dagmara.skillszonemalta_gmail.com#ext#@dobasi.onmicrosoft.com::cab07fde-5b20-4099-b699-b3b303880fe4" providerId="AD" clId="Web-{F606E91B-431A-AB22-E5D3-0AA2C85A3D39}" dt="2025-07-23T08:00:08.419" v="70" actId="20577"/>
          <ac:spMkLst>
            <pc:docMk/>
            <pc:sldMk cId="0" sldId="277"/>
            <ac:spMk id="216" creationId="{00000000-0000-0000-0000-000000000000}"/>
          </ac:spMkLst>
        </pc:spChg>
      </pc:sldChg>
      <pc:sldChg chg="modSp">
        <pc:chgData name="dagmara.skillszonemalta" userId="S::dagmara.skillszonemalta_gmail.com#ext#@dobasi.onmicrosoft.com::cab07fde-5b20-4099-b699-b3b303880fe4" providerId="AD" clId="Web-{F606E91B-431A-AB22-E5D3-0AA2C85A3D39}" dt="2025-07-24T07:11:28.987" v="74" actId="20577"/>
        <pc:sldMkLst>
          <pc:docMk/>
          <pc:sldMk cId="0" sldId="281"/>
        </pc:sldMkLst>
        <pc:spChg chg="mod">
          <ac:chgData name="dagmara.skillszonemalta" userId="S::dagmara.skillszonemalta_gmail.com#ext#@dobasi.onmicrosoft.com::cab07fde-5b20-4099-b699-b3b303880fe4" providerId="AD" clId="Web-{F606E91B-431A-AB22-E5D3-0AA2C85A3D39}" dt="2025-07-24T07:11:28.987" v="74" actId="20577"/>
          <ac:spMkLst>
            <pc:docMk/>
            <pc:sldMk cId="0" sldId="281"/>
            <ac:spMk id="245" creationId="{00000000-0000-0000-0000-000000000000}"/>
          </ac:spMkLst>
        </pc:spChg>
      </pc:sldChg>
      <pc:sldChg chg="modSp">
        <pc:chgData name="dagmara.skillszonemalta" userId="S::dagmara.skillszonemalta_gmail.com#ext#@dobasi.onmicrosoft.com::cab07fde-5b20-4099-b699-b3b303880fe4" providerId="AD" clId="Web-{F606E91B-431A-AB22-E5D3-0AA2C85A3D39}" dt="2025-07-24T07:11:56.894" v="77" actId="20577"/>
        <pc:sldMkLst>
          <pc:docMk/>
          <pc:sldMk cId="0" sldId="283"/>
        </pc:sldMkLst>
        <pc:spChg chg="mod">
          <ac:chgData name="dagmara.skillszonemalta" userId="S::dagmara.skillszonemalta_gmail.com#ext#@dobasi.onmicrosoft.com::cab07fde-5b20-4099-b699-b3b303880fe4" providerId="AD" clId="Web-{F606E91B-431A-AB22-E5D3-0AA2C85A3D39}" dt="2025-07-24T07:11:56.894" v="77" actId="20577"/>
          <ac:spMkLst>
            <pc:docMk/>
            <pc:sldMk cId="0" sldId="283"/>
            <ac:spMk id="257" creationId="{00000000-0000-0000-0000-000000000000}"/>
          </ac:spMkLst>
        </pc:spChg>
      </pc:sldChg>
      <pc:sldChg chg="modSp">
        <pc:chgData name="dagmara.skillszonemalta" userId="S::dagmara.skillszonemalta_gmail.com#ext#@dobasi.onmicrosoft.com::cab07fde-5b20-4099-b699-b3b303880fe4" providerId="AD" clId="Web-{F606E91B-431A-AB22-E5D3-0AA2C85A3D39}" dt="2025-07-24T07:14:17.743" v="80" actId="20577"/>
        <pc:sldMkLst>
          <pc:docMk/>
          <pc:sldMk cId="0" sldId="284"/>
        </pc:sldMkLst>
        <pc:spChg chg="mod">
          <ac:chgData name="dagmara.skillszonemalta" userId="S::dagmara.skillszonemalta_gmail.com#ext#@dobasi.onmicrosoft.com::cab07fde-5b20-4099-b699-b3b303880fe4" providerId="AD" clId="Web-{F606E91B-431A-AB22-E5D3-0AA2C85A3D39}" dt="2025-07-24T07:14:17.743" v="80" actId="20577"/>
          <ac:spMkLst>
            <pc:docMk/>
            <pc:sldMk cId="0" sldId="284"/>
            <ac:spMk id="264" creationId="{00000000-0000-0000-0000-000000000000}"/>
          </ac:spMkLst>
        </pc:spChg>
      </pc:sldChg>
      <pc:sldChg chg="modSp">
        <pc:chgData name="dagmara.skillszonemalta" userId="S::dagmara.skillszonemalta_gmail.com#ext#@dobasi.onmicrosoft.com::cab07fde-5b20-4099-b699-b3b303880fe4" providerId="AD" clId="Web-{F606E91B-431A-AB22-E5D3-0AA2C85A3D39}" dt="2025-07-24T07:14:39.306" v="82" actId="20577"/>
        <pc:sldMkLst>
          <pc:docMk/>
          <pc:sldMk cId="0" sldId="285"/>
        </pc:sldMkLst>
        <pc:spChg chg="mod">
          <ac:chgData name="dagmara.skillszonemalta" userId="S::dagmara.skillszonemalta_gmail.com#ext#@dobasi.onmicrosoft.com::cab07fde-5b20-4099-b699-b3b303880fe4" providerId="AD" clId="Web-{F606E91B-431A-AB22-E5D3-0AA2C85A3D39}" dt="2025-07-24T07:14:39.306" v="82" actId="20577"/>
          <ac:spMkLst>
            <pc:docMk/>
            <pc:sldMk cId="0" sldId="285"/>
            <ac:spMk id="272" creationId="{00000000-0000-0000-0000-000000000000}"/>
          </ac:spMkLst>
        </pc:spChg>
      </pc:sldChg>
      <pc:sldChg chg="modSp">
        <pc:chgData name="dagmara.skillszonemalta" userId="S::dagmara.skillszonemalta_gmail.com#ext#@dobasi.onmicrosoft.com::cab07fde-5b20-4099-b699-b3b303880fe4" providerId="AD" clId="Web-{F606E91B-431A-AB22-E5D3-0AA2C85A3D39}" dt="2025-07-24T07:14:54.026" v="87" actId="20577"/>
        <pc:sldMkLst>
          <pc:docMk/>
          <pc:sldMk cId="0" sldId="286"/>
        </pc:sldMkLst>
        <pc:spChg chg="mod">
          <ac:chgData name="dagmara.skillszonemalta" userId="S::dagmara.skillszonemalta_gmail.com#ext#@dobasi.onmicrosoft.com::cab07fde-5b20-4099-b699-b3b303880fe4" providerId="AD" clId="Web-{F606E91B-431A-AB22-E5D3-0AA2C85A3D39}" dt="2025-07-24T07:14:54.026" v="87" actId="20577"/>
          <ac:spMkLst>
            <pc:docMk/>
            <pc:sldMk cId="0" sldId="286"/>
            <ac:spMk id="278" creationId="{00000000-0000-0000-0000-000000000000}"/>
          </ac:spMkLst>
        </pc:spChg>
      </pc:sldChg>
      <pc:sldChg chg="modSp">
        <pc:chgData name="dagmara.skillszonemalta" userId="S::dagmara.skillszonemalta_gmail.com#ext#@dobasi.onmicrosoft.com::cab07fde-5b20-4099-b699-b3b303880fe4" providerId="AD" clId="Web-{F606E91B-431A-AB22-E5D3-0AA2C85A3D39}" dt="2025-07-24T07:15:30.933" v="89" actId="20577"/>
        <pc:sldMkLst>
          <pc:docMk/>
          <pc:sldMk cId="0" sldId="287"/>
        </pc:sldMkLst>
        <pc:spChg chg="mod">
          <ac:chgData name="dagmara.skillszonemalta" userId="S::dagmara.skillszonemalta_gmail.com#ext#@dobasi.onmicrosoft.com::cab07fde-5b20-4099-b699-b3b303880fe4" providerId="AD" clId="Web-{F606E91B-431A-AB22-E5D3-0AA2C85A3D39}" dt="2025-07-24T07:15:30.933" v="89" actId="20577"/>
          <ac:spMkLst>
            <pc:docMk/>
            <pc:sldMk cId="0" sldId="287"/>
            <ac:spMk id="284" creationId="{00000000-0000-0000-0000-000000000000}"/>
          </ac:spMkLst>
        </pc:spChg>
      </pc:sldChg>
      <pc:sldChg chg="modSp">
        <pc:chgData name="dagmara.skillszonemalta" userId="S::dagmara.skillszonemalta_gmail.com#ext#@dobasi.onmicrosoft.com::cab07fde-5b20-4099-b699-b3b303880fe4" providerId="AD" clId="Web-{F606E91B-431A-AB22-E5D3-0AA2C85A3D39}" dt="2025-07-24T07:16:01.434" v="91" actId="1076"/>
        <pc:sldMkLst>
          <pc:docMk/>
          <pc:sldMk cId="0" sldId="290"/>
        </pc:sldMkLst>
        <pc:spChg chg="mod">
          <ac:chgData name="dagmara.skillszonemalta" userId="S::dagmara.skillszonemalta_gmail.com#ext#@dobasi.onmicrosoft.com::cab07fde-5b20-4099-b699-b3b303880fe4" providerId="AD" clId="Web-{F606E91B-431A-AB22-E5D3-0AA2C85A3D39}" dt="2025-07-24T07:16:01.434" v="91" actId="1076"/>
          <ac:spMkLst>
            <pc:docMk/>
            <pc:sldMk cId="0" sldId="290"/>
            <ac:spMk id="303" creationId="{00000000-0000-0000-0000-000000000000}"/>
          </ac:spMkLst>
        </pc:spChg>
      </pc:sldChg>
      <pc:sldChg chg="modSp">
        <pc:chgData name="dagmara.skillszonemalta" userId="S::dagmara.skillszonemalta_gmail.com#ext#@dobasi.onmicrosoft.com::cab07fde-5b20-4099-b699-b3b303880fe4" providerId="AD" clId="Web-{F606E91B-431A-AB22-E5D3-0AA2C85A3D39}" dt="2025-07-24T07:17:21.421" v="124" actId="20577"/>
        <pc:sldMkLst>
          <pc:docMk/>
          <pc:sldMk cId="0" sldId="292"/>
        </pc:sldMkLst>
        <pc:spChg chg="mod">
          <ac:chgData name="dagmara.skillszonemalta" userId="S::dagmara.skillszonemalta_gmail.com#ext#@dobasi.onmicrosoft.com::cab07fde-5b20-4099-b699-b3b303880fe4" providerId="AD" clId="Web-{F606E91B-431A-AB22-E5D3-0AA2C85A3D39}" dt="2025-07-24T07:17:21.421" v="124" actId="20577"/>
          <ac:spMkLst>
            <pc:docMk/>
            <pc:sldMk cId="0" sldId="292"/>
            <ac:spMk id="316" creationId="{00000000-0000-0000-0000-000000000000}"/>
          </ac:spMkLst>
        </pc:spChg>
      </pc:sldChg>
      <pc:sldChg chg="modSp">
        <pc:chgData name="dagmara.skillszonemalta" userId="S::dagmara.skillszonemalta_gmail.com#ext#@dobasi.onmicrosoft.com::cab07fde-5b20-4099-b699-b3b303880fe4" providerId="AD" clId="Web-{F606E91B-431A-AB22-E5D3-0AA2C85A3D39}" dt="2025-07-24T07:19:08.128" v="143" actId="20577"/>
        <pc:sldMkLst>
          <pc:docMk/>
          <pc:sldMk cId="0" sldId="294"/>
        </pc:sldMkLst>
        <pc:spChg chg="mod">
          <ac:chgData name="dagmara.skillszonemalta" userId="S::dagmara.skillszonemalta_gmail.com#ext#@dobasi.onmicrosoft.com::cab07fde-5b20-4099-b699-b3b303880fe4" providerId="AD" clId="Web-{F606E91B-431A-AB22-E5D3-0AA2C85A3D39}" dt="2025-07-24T07:19:08.128" v="143" actId="20577"/>
          <ac:spMkLst>
            <pc:docMk/>
            <pc:sldMk cId="0" sldId="294"/>
            <ac:spMk id="328" creationId="{00000000-0000-0000-0000-000000000000}"/>
          </ac:spMkLst>
        </pc:spChg>
      </pc:sldChg>
      <pc:sldChg chg="modSp">
        <pc:chgData name="dagmara.skillszonemalta" userId="S::dagmara.skillszonemalta_gmail.com#ext#@dobasi.onmicrosoft.com::cab07fde-5b20-4099-b699-b3b303880fe4" providerId="AD" clId="Web-{F606E91B-431A-AB22-E5D3-0AA2C85A3D39}" dt="2025-07-24T07:20:15.958" v="146" actId="20577"/>
        <pc:sldMkLst>
          <pc:docMk/>
          <pc:sldMk cId="0" sldId="299"/>
        </pc:sldMkLst>
        <pc:spChg chg="mod">
          <ac:chgData name="dagmara.skillszonemalta" userId="S::dagmara.skillszonemalta_gmail.com#ext#@dobasi.onmicrosoft.com::cab07fde-5b20-4099-b699-b3b303880fe4" providerId="AD" clId="Web-{F606E91B-431A-AB22-E5D3-0AA2C85A3D39}" dt="2025-07-24T07:20:15.958" v="146" actId="20577"/>
          <ac:spMkLst>
            <pc:docMk/>
            <pc:sldMk cId="0" sldId="299"/>
            <ac:spMk id="360" creationId="{00000000-0000-0000-0000-000000000000}"/>
          </ac:spMkLst>
        </pc:spChg>
      </pc:sldChg>
      <pc:sldChg chg="modSp">
        <pc:chgData name="dagmara.skillszonemalta" userId="S::dagmara.skillszonemalta_gmail.com#ext#@dobasi.onmicrosoft.com::cab07fde-5b20-4099-b699-b3b303880fe4" providerId="AD" clId="Web-{F606E91B-431A-AB22-E5D3-0AA2C85A3D39}" dt="2025-07-24T07:21:00.022" v="167" actId="20577"/>
        <pc:sldMkLst>
          <pc:docMk/>
          <pc:sldMk cId="0" sldId="302"/>
        </pc:sldMkLst>
        <pc:spChg chg="mod">
          <ac:chgData name="dagmara.skillszonemalta" userId="S::dagmara.skillszonemalta_gmail.com#ext#@dobasi.onmicrosoft.com::cab07fde-5b20-4099-b699-b3b303880fe4" providerId="AD" clId="Web-{F606E91B-431A-AB22-E5D3-0AA2C85A3D39}" dt="2025-07-24T07:21:00.022" v="167" actId="20577"/>
          <ac:spMkLst>
            <pc:docMk/>
            <pc:sldMk cId="0" sldId="302"/>
            <ac:spMk id="381" creationId="{00000000-0000-0000-0000-000000000000}"/>
          </ac:spMkLst>
        </pc:spChg>
      </pc:sldChg>
      <pc:sldChg chg="modSp">
        <pc:chgData name="dagmara.skillszonemalta" userId="S::dagmara.skillszonemalta_gmail.com#ext#@dobasi.onmicrosoft.com::cab07fde-5b20-4099-b699-b3b303880fe4" providerId="AD" clId="Web-{F606E91B-431A-AB22-E5D3-0AA2C85A3D39}" dt="2025-07-24T07:22:31.369" v="182" actId="20577"/>
        <pc:sldMkLst>
          <pc:docMk/>
          <pc:sldMk cId="1742645539" sldId="312"/>
        </pc:sldMkLst>
        <pc:spChg chg="mod">
          <ac:chgData name="dagmara.skillszonemalta" userId="S::dagmara.skillszonemalta_gmail.com#ext#@dobasi.onmicrosoft.com::cab07fde-5b20-4099-b699-b3b303880fe4" providerId="AD" clId="Web-{F606E91B-431A-AB22-E5D3-0AA2C85A3D39}" dt="2025-07-24T07:22:31.369" v="182" actId="20577"/>
          <ac:spMkLst>
            <pc:docMk/>
            <pc:sldMk cId="1742645539" sldId="312"/>
            <ac:spMk id="5" creationId="{1CEEF4C6-3929-957A-CB83-F56A0C3A7C1E}"/>
          </ac:spMkLst>
        </pc:spChg>
      </pc:sldChg>
      <pc:sldChg chg="modSp">
        <pc:chgData name="dagmara.skillszonemalta" userId="S::dagmara.skillszonemalta_gmail.com#ext#@dobasi.onmicrosoft.com::cab07fde-5b20-4099-b699-b3b303880fe4" providerId="AD" clId="Web-{F606E91B-431A-AB22-E5D3-0AA2C85A3D39}" dt="2025-07-24T07:22:55.886" v="188" actId="20577"/>
        <pc:sldMkLst>
          <pc:docMk/>
          <pc:sldMk cId="3578604010" sldId="313"/>
        </pc:sldMkLst>
        <pc:spChg chg="mod">
          <ac:chgData name="dagmara.skillszonemalta" userId="S::dagmara.skillszonemalta_gmail.com#ext#@dobasi.onmicrosoft.com::cab07fde-5b20-4099-b699-b3b303880fe4" providerId="AD" clId="Web-{F606E91B-431A-AB22-E5D3-0AA2C85A3D39}" dt="2025-07-24T07:22:55.886" v="188" actId="20577"/>
          <ac:spMkLst>
            <pc:docMk/>
            <pc:sldMk cId="3578604010" sldId="313"/>
            <ac:spMk id="5" creationId="{1CEEF4C6-3929-957A-CB83-F56A0C3A7C1E}"/>
          </ac:spMkLst>
        </pc:spChg>
      </pc:sldChg>
    </pc:docChg>
  </pc:docChgLst>
  <pc:docChgLst>
    <pc:chgData name="epo_38" userId="S::epo_38_jogroup.eu#ext#@dobasi.onmicrosoft.com::66d8512a-8ddf-40e0-bce7-ad06085cc67f" providerId="AD" clId="Web-{96CD24C9-6C13-231A-1324-0AF820FC9281}"/>
    <pc:docChg chg="modSld">
      <pc:chgData name="epo_38" userId="S::epo_38_jogroup.eu#ext#@dobasi.onmicrosoft.com::66d8512a-8ddf-40e0-bce7-ad06085cc67f" providerId="AD" clId="Web-{96CD24C9-6C13-231A-1324-0AF820FC9281}" dt="2024-11-12T12:14:42.833" v="136" actId="20577"/>
      <pc:docMkLst>
        <pc:docMk/>
      </pc:docMkLst>
      <pc:sldChg chg="modSp">
        <pc:chgData name="epo_38" userId="S::epo_38_jogroup.eu#ext#@dobasi.onmicrosoft.com::66d8512a-8ddf-40e0-bce7-ad06085cc67f" providerId="AD" clId="Web-{96CD24C9-6C13-231A-1324-0AF820FC9281}" dt="2024-11-12T11:58:58.491" v="82" actId="20577"/>
        <pc:sldMkLst>
          <pc:docMk/>
          <pc:sldMk cId="0" sldId="259"/>
        </pc:sldMkLst>
      </pc:sldChg>
      <pc:sldChg chg="modSp">
        <pc:chgData name="epo_38" userId="S::epo_38_jogroup.eu#ext#@dobasi.onmicrosoft.com::66d8512a-8ddf-40e0-bce7-ad06085cc67f" providerId="AD" clId="Web-{96CD24C9-6C13-231A-1324-0AF820FC9281}" dt="2024-11-12T11:59:07.476" v="86" actId="20577"/>
        <pc:sldMkLst>
          <pc:docMk/>
          <pc:sldMk cId="0" sldId="267"/>
        </pc:sldMkLst>
      </pc:sldChg>
      <pc:sldChg chg="modSp">
        <pc:chgData name="epo_38" userId="S::epo_38_jogroup.eu#ext#@dobasi.onmicrosoft.com::66d8512a-8ddf-40e0-bce7-ad06085cc67f" providerId="AD" clId="Web-{96CD24C9-6C13-231A-1324-0AF820FC9281}" dt="2024-11-12T12:00:50.979" v="97" actId="20577"/>
        <pc:sldMkLst>
          <pc:docMk/>
          <pc:sldMk cId="0" sldId="276"/>
        </pc:sldMkLst>
      </pc:sldChg>
      <pc:sldChg chg="modSp">
        <pc:chgData name="epo_38" userId="S::epo_38_jogroup.eu#ext#@dobasi.onmicrosoft.com::66d8512a-8ddf-40e0-bce7-ad06085cc67f" providerId="AD" clId="Web-{96CD24C9-6C13-231A-1324-0AF820FC9281}" dt="2024-11-12T12:01:54.825" v="109" actId="1076"/>
        <pc:sldMkLst>
          <pc:docMk/>
          <pc:sldMk cId="0" sldId="291"/>
        </pc:sldMkLst>
      </pc:sldChg>
      <pc:sldChg chg="modSp">
        <pc:chgData name="epo_38" userId="S::epo_38_jogroup.eu#ext#@dobasi.onmicrosoft.com::66d8512a-8ddf-40e0-bce7-ad06085cc67f" providerId="AD" clId="Web-{96CD24C9-6C13-231A-1324-0AF820FC9281}" dt="2024-11-12T12:14:42.833" v="136" actId="20577"/>
        <pc:sldMkLst>
          <pc:docMk/>
          <pc:sldMk cId="0" sldId="308"/>
        </pc:sldMkLst>
      </pc:sldChg>
      <pc:sldChg chg="modSp">
        <pc:chgData name="epo_38" userId="S::epo_38_jogroup.eu#ext#@dobasi.onmicrosoft.com::66d8512a-8ddf-40e0-bce7-ad06085cc67f" providerId="AD" clId="Web-{96CD24C9-6C13-231A-1324-0AF820FC9281}" dt="2024-11-12T11:54:07.997" v="59" actId="1076"/>
        <pc:sldMkLst>
          <pc:docMk/>
          <pc:sldMk cId="2591287154" sldId="311"/>
        </pc:sldMkLst>
      </pc:sldChg>
    </pc:docChg>
  </pc:docChgLst>
  <pc:docChgLst>
    <pc:chgData name="Martina Plantak, DOBA" userId="S::martina.plantak@doba.si::de674679-c024-4d92-9c12-6923d982c1a5" providerId="AD" clId="Web-{9269E349-B97C-BF76-97D0-E6AAE62777C5}"/>
    <pc:docChg chg="modSld">
      <pc:chgData name="Martina Plantak, DOBA" userId="S::martina.plantak@doba.si::de674679-c024-4d92-9c12-6923d982c1a5" providerId="AD" clId="Web-{9269E349-B97C-BF76-97D0-E6AAE62777C5}" dt="2024-12-19T09:37:57.689" v="113" actId="20577"/>
      <pc:docMkLst>
        <pc:docMk/>
      </pc:docMkLst>
      <pc:sldChg chg="modSp">
        <pc:chgData name="Martina Plantak, DOBA" userId="S::martina.plantak@doba.si::de674679-c024-4d92-9c12-6923d982c1a5" providerId="AD" clId="Web-{9269E349-B97C-BF76-97D0-E6AAE62777C5}" dt="2024-12-19T09:16:40.380" v="31" actId="20577"/>
        <pc:sldMkLst>
          <pc:docMk/>
          <pc:sldMk cId="0" sldId="272"/>
        </pc:sldMkLst>
      </pc:sldChg>
      <pc:sldChg chg="modSp">
        <pc:chgData name="Martina Plantak, DOBA" userId="S::martina.plantak@doba.si::de674679-c024-4d92-9c12-6923d982c1a5" providerId="AD" clId="Web-{9269E349-B97C-BF76-97D0-E6AAE62777C5}" dt="2024-12-19T09:32:54.792" v="51" actId="20577"/>
        <pc:sldMkLst>
          <pc:docMk/>
          <pc:sldMk cId="0" sldId="274"/>
        </pc:sldMkLst>
      </pc:sldChg>
      <pc:sldChg chg="modSp">
        <pc:chgData name="Martina Plantak, DOBA" userId="S::martina.plantak@doba.si::de674679-c024-4d92-9c12-6923d982c1a5" providerId="AD" clId="Web-{9269E349-B97C-BF76-97D0-E6AAE62777C5}" dt="2024-12-19T09:18:48.336" v="33" actId="20577"/>
        <pc:sldMkLst>
          <pc:docMk/>
          <pc:sldMk cId="0" sldId="275"/>
        </pc:sldMkLst>
      </pc:sldChg>
      <pc:sldChg chg="addSp modSp">
        <pc:chgData name="Martina Plantak, DOBA" userId="S::martina.plantak@doba.si::de674679-c024-4d92-9c12-6923d982c1a5" providerId="AD" clId="Web-{9269E349-B97C-BF76-97D0-E6AAE62777C5}" dt="2024-12-19T09:33:47.887" v="60" actId="1076"/>
        <pc:sldMkLst>
          <pc:docMk/>
          <pc:sldMk cId="0" sldId="277"/>
        </pc:sldMkLst>
      </pc:sldChg>
      <pc:sldChg chg="modSp">
        <pc:chgData name="Martina Plantak, DOBA" userId="S::martina.plantak@doba.si::de674679-c024-4d92-9c12-6923d982c1a5" providerId="AD" clId="Web-{9269E349-B97C-BF76-97D0-E6AAE62777C5}" dt="2024-12-19T09:34:53.826" v="67" actId="20577"/>
        <pc:sldMkLst>
          <pc:docMk/>
          <pc:sldMk cId="0" sldId="282"/>
        </pc:sldMkLst>
      </pc:sldChg>
      <pc:sldChg chg="modSp">
        <pc:chgData name="Martina Plantak, DOBA" userId="S::martina.plantak@doba.si::de674679-c024-4d92-9c12-6923d982c1a5" providerId="AD" clId="Web-{9269E349-B97C-BF76-97D0-E6AAE62777C5}" dt="2024-12-19T09:35:07.826" v="68" actId="20577"/>
        <pc:sldMkLst>
          <pc:docMk/>
          <pc:sldMk cId="0" sldId="293"/>
        </pc:sldMkLst>
      </pc:sldChg>
      <pc:sldChg chg="modSp">
        <pc:chgData name="Martina Plantak, DOBA" userId="S::martina.plantak@doba.si::de674679-c024-4d92-9c12-6923d982c1a5" providerId="AD" clId="Web-{9269E349-B97C-BF76-97D0-E6AAE62777C5}" dt="2024-12-19T09:35:29.139" v="72" actId="20577"/>
        <pc:sldMkLst>
          <pc:docMk/>
          <pc:sldMk cId="0" sldId="297"/>
        </pc:sldMkLst>
      </pc:sldChg>
      <pc:sldChg chg="modSp">
        <pc:chgData name="Martina Plantak, DOBA" userId="S::martina.plantak@doba.si::de674679-c024-4d92-9c12-6923d982c1a5" providerId="AD" clId="Web-{9269E349-B97C-BF76-97D0-E6AAE62777C5}" dt="2024-12-19T09:35:58.999" v="77" actId="20577"/>
        <pc:sldMkLst>
          <pc:docMk/>
          <pc:sldMk cId="0" sldId="300"/>
        </pc:sldMkLst>
      </pc:sldChg>
      <pc:sldChg chg="modSp">
        <pc:chgData name="Martina Plantak, DOBA" userId="S::martina.plantak@doba.si::de674679-c024-4d92-9c12-6923d982c1a5" providerId="AD" clId="Web-{9269E349-B97C-BF76-97D0-E6AAE62777C5}" dt="2024-12-19T09:36:09.296" v="78" actId="20577"/>
        <pc:sldMkLst>
          <pc:docMk/>
          <pc:sldMk cId="0" sldId="302"/>
        </pc:sldMkLst>
      </pc:sldChg>
      <pc:sldChg chg="modSp">
        <pc:chgData name="Martina Plantak, DOBA" userId="S::martina.plantak@doba.si::de674679-c024-4d92-9c12-6923d982c1a5" providerId="AD" clId="Web-{9269E349-B97C-BF76-97D0-E6AAE62777C5}" dt="2024-12-19T09:36:16.093" v="79" actId="20577"/>
        <pc:sldMkLst>
          <pc:docMk/>
          <pc:sldMk cId="0" sldId="304"/>
        </pc:sldMkLst>
      </pc:sldChg>
      <pc:sldChg chg="modSp">
        <pc:chgData name="Martina Plantak, DOBA" userId="S::martina.plantak@doba.si::de674679-c024-4d92-9c12-6923d982c1a5" providerId="AD" clId="Web-{9269E349-B97C-BF76-97D0-E6AAE62777C5}" dt="2024-12-19T09:37:49.330" v="111" actId="1076"/>
        <pc:sldMkLst>
          <pc:docMk/>
          <pc:sldMk cId="0" sldId="305"/>
        </pc:sldMkLst>
      </pc:sldChg>
      <pc:sldChg chg="modSp">
        <pc:chgData name="Martina Plantak, DOBA" userId="S::martina.plantak@doba.si::de674679-c024-4d92-9c12-6923d982c1a5" providerId="AD" clId="Web-{9269E349-B97C-BF76-97D0-E6AAE62777C5}" dt="2024-12-19T09:37:53.158" v="112" actId="20577"/>
        <pc:sldMkLst>
          <pc:docMk/>
          <pc:sldMk cId="0" sldId="306"/>
        </pc:sldMkLst>
      </pc:sldChg>
      <pc:sldChg chg="modSp">
        <pc:chgData name="Martina Plantak, DOBA" userId="S::martina.plantak@doba.si::de674679-c024-4d92-9c12-6923d982c1a5" providerId="AD" clId="Web-{9269E349-B97C-BF76-97D0-E6AAE62777C5}" dt="2024-12-19T09:37:57.689" v="113" actId="20577"/>
        <pc:sldMkLst>
          <pc:docMk/>
          <pc:sldMk cId="0" sldId="307"/>
        </pc:sldMkLst>
      </pc:sldChg>
      <pc:sldChg chg="modSp">
        <pc:chgData name="Martina Plantak, DOBA" userId="S::martina.plantak@doba.si::de674679-c024-4d92-9c12-6923d982c1a5" providerId="AD" clId="Web-{9269E349-B97C-BF76-97D0-E6AAE62777C5}" dt="2024-12-19T09:36:39.766" v="83" actId="20577"/>
        <pc:sldMkLst>
          <pc:docMk/>
          <pc:sldMk cId="1742645539" sldId="312"/>
        </pc:sldMkLst>
      </pc:sldChg>
      <pc:sldChg chg="modSp">
        <pc:chgData name="Martina Plantak, DOBA" userId="S::martina.plantak@doba.si::de674679-c024-4d92-9c12-6923d982c1a5" providerId="AD" clId="Web-{9269E349-B97C-BF76-97D0-E6AAE62777C5}" dt="2024-12-19T09:37:27.438" v="106" actId="20577"/>
        <pc:sldMkLst>
          <pc:docMk/>
          <pc:sldMk cId="3578604010" sldId="313"/>
        </pc:sldMkLst>
      </pc:sldChg>
    </pc:docChg>
  </pc:docChgLst>
  <pc:docChgLst>
    <pc:chgData name="dagmara.skillszonemalta" userId="S::dagmara.skillszonemalta_gmail.com#ext#@dobasi.onmicrosoft.com::cab07fde-5b20-4099-b699-b3b303880fe4" providerId="AD" clId="Web-{7E7F1137-CF38-BF57-49C6-F5A6B2CA3635}"/>
    <pc:docChg chg="modSld">
      <pc:chgData name="dagmara.skillszonemalta" userId="S::dagmara.skillszonemalta_gmail.com#ext#@dobasi.onmicrosoft.com::cab07fde-5b20-4099-b699-b3b303880fe4" providerId="AD" clId="Web-{7E7F1137-CF38-BF57-49C6-F5A6B2CA3635}" dt="2024-11-23T17:56:21.318" v="98" actId="14100"/>
      <pc:docMkLst>
        <pc:docMk/>
      </pc:docMkLst>
      <pc:sldChg chg="addSp delSp modSp">
        <pc:chgData name="dagmara.skillszonemalta" userId="S::dagmara.skillszonemalta_gmail.com#ext#@dobasi.onmicrosoft.com::cab07fde-5b20-4099-b699-b3b303880fe4" providerId="AD" clId="Web-{7E7F1137-CF38-BF57-49C6-F5A6B2CA3635}" dt="2024-11-23T17:35:39.632" v="30" actId="1076"/>
        <pc:sldMkLst>
          <pc:docMk/>
          <pc:sldMk cId="0" sldId="266"/>
        </pc:sldMkLst>
      </pc:sldChg>
      <pc:sldChg chg="modSp">
        <pc:chgData name="dagmara.skillszonemalta" userId="S::dagmara.skillszonemalta_gmail.com#ext#@dobasi.onmicrosoft.com::cab07fde-5b20-4099-b699-b3b303880fe4" providerId="AD" clId="Web-{7E7F1137-CF38-BF57-49C6-F5A6B2CA3635}" dt="2024-11-23T17:38:01.199" v="31" actId="20577"/>
        <pc:sldMkLst>
          <pc:docMk/>
          <pc:sldMk cId="0" sldId="267"/>
        </pc:sldMkLst>
      </pc:sldChg>
      <pc:sldChg chg="modSp">
        <pc:chgData name="dagmara.skillszonemalta" userId="S::dagmara.skillszonemalta_gmail.com#ext#@dobasi.onmicrosoft.com::cab07fde-5b20-4099-b699-b3b303880fe4" providerId="AD" clId="Web-{7E7F1137-CF38-BF57-49C6-F5A6B2CA3635}" dt="2024-11-23T17:39:27.420" v="33" actId="1076"/>
        <pc:sldMkLst>
          <pc:docMk/>
          <pc:sldMk cId="0" sldId="270"/>
        </pc:sldMkLst>
      </pc:sldChg>
      <pc:sldChg chg="modSp">
        <pc:chgData name="dagmara.skillszonemalta" userId="S::dagmara.skillszonemalta_gmail.com#ext#@dobasi.onmicrosoft.com::cab07fde-5b20-4099-b699-b3b303880fe4" providerId="AD" clId="Web-{7E7F1137-CF38-BF57-49C6-F5A6B2CA3635}" dt="2024-11-23T17:40:03.265" v="34" actId="20577"/>
        <pc:sldMkLst>
          <pc:docMk/>
          <pc:sldMk cId="0" sldId="276"/>
        </pc:sldMkLst>
      </pc:sldChg>
      <pc:sldChg chg="modSp">
        <pc:chgData name="dagmara.skillszonemalta" userId="S::dagmara.skillszonemalta_gmail.com#ext#@dobasi.onmicrosoft.com::cab07fde-5b20-4099-b699-b3b303880fe4" providerId="AD" clId="Web-{7E7F1137-CF38-BF57-49C6-F5A6B2CA3635}" dt="2024-11-23T17:42:05.929" v="35" actId="20577"/>
        <pc:sldMkLst>
          <pc:docMk/>
          <pc:sldMk cId="0" sldId="277"/>
        </pc:sldMkLst>
      </pc:sldChg>
      <pc:sldChg chg="modSp">
        <pc:chgData name="dagmara.skillszonemalta" userId="S::dagmara.skillszonemalta_gmail.com#ext#@dobasi.onmicrosoft.com::cab07fde-5b20-4099-b699-b3b303880fe4" providerId="AD" clId="Web-{7E7F1137-CF38-BF57-49C6-F5A6B2CA3635}" dt="2024-11-23T17:42:33.539" v="36" actId="20577"/>
        <pc:sldMkLst>
          <pc:docMk/>
          <pc:sldMk cId="0" sldId="279"/>
        </pc:sldMkLst>
      </pc:sldChg>
      <pc:sldChg chg="modSp">
        <pc:chgData name="dagmara.skillszonemalta" userId="S::dagmara.skillszonemalta_gmail.com#ext#@dobasi.onmicrosoft.com::cab07fde-5b20-4099-b699-b3b303880fe4" providerId="AD" clId="Web-{7E7F1137-CF38-BF57-49C6-F5A6B2CA3635}" dt="2024-11-23T17:42:56.915" v="37" actId="20577"/>
        <pc:sldMkLst>
          <pc:docMk/>
          <pc:sldMk cId="0" sldId="280"/>
        </pc:sldMkLst>
      </pc:sldChg>
      <pc:sldChg chg="addSp modSp">
        <pc:chgData name="dagmara.skillszonemalta" userId="S::dagmara.skillszonemalta_gmail.com#ext#@dobasi.onmicrosoft.com::cab07fde-5b20-4099-b699-b3b303880fe4" providerId="AD" clId="Web-{7E7F1137-CF38-BF57-49C6-F5A6B2CA3635}" dt="2024-11-23T17:44:49.437" v="38" actId="20577"/>
        <pc:sldMkLst>
          <pc:docMk/>
          <pc:sldMk cId="0" sldId="283"/>
        </pc:sldMkLst>
      </pc:sldChg>
      <pc:sldChg chg="modSp">
        <pc:chgData name="dagmara.skillszonemalta" userId="S::dagmara.skillszonemalta_gmail.com#ext#@dobasi.onmicrosoft.com::cab07fde-5b20-4099-b699-b3b303880fe4" providerId="AD" clId="Web-{7E7F1137-CF38-BF57-49C6-F5A6B2CA3635}" dt="2024-11-23T17:45:14.001" v="41" actId="20577"/>
        <pc:sldMkLst>
          <pc:docMk/>
          <pc:sldMk cId="0" sldId="285"/>
        </pc:sldMkLst>
      </pc:sldChg>
      <pc:sldChg chg="addSp modSp">
        <pc:chgData name="dagmara.skillszonemalta" userId="S::dagmara.skillszonemalta_gmail.com#ext#@dobasi.onmicrosoft.com::cab07fde-5b20-4099-b699-b3b303880fe4" providerId="AD" clId="Web-{7E7F1137-CF38-BF57-49C6-F5A6B2CA3635}" dt="2024-11-23T17:45:45.111" v="42" actId="20577"/>
        <pc:sldMkLst>
          <pc:docMk/>
          <pc:sldMk cId="0" sldId="287"/>
        </pc:sldMkLst>
      </pc:sldChg>
      <pc:sldChg chg="addSp modSp">
        <pc:chgData name="dagmara.skillszonemalta" userId="S::dagmara.skillszonemalta_gmail.com#ext#@dobasi.onmicrosoft.com::cab07fde-5b20-4099-b699-b3b303880fe4" providerId="AD" clId="Web-{7E7F1137-CF38-BF57-49C6-F5A6B2CA3635}" dt="2024-11-23T17:46:11.096" v="43" actId="20577"/>
        <pc:sldMkLst>
          <pc:docMk/>
          <pc:sldMk cId="0" sldId="291"/>
        </pc:sldMkLst>
      </pc:sldChg>
      <pc:sldChg chg="addSp modSp">
        <pc:chgData name="dagmara.skillszonemalta" userId="S::dagmara.skillszonemalta_gmail.com#ext#@dobasi.onmicrosoft.com::cab07fde-5b20-4099-b699-b3b303880fe4" providerId="AD" clId="Web-{7E7F1137-CF38-BF57-49C6-F5A6B2CA3635}" dt="2024-11-23T17:46:51.519" v="46" actId="20577"/>
        <pc:sldMkLst>
          <pc:docMk/>
          <pc:sldMk cId="0" sldId="293"/>
        </pc:sldMkLst>
      </pc:sldChg>
      <pc:sldChg chg="modSp">
        <pc:chgData name="dagmara.skillszonemalta" userId="S::dagmara.skillszonemalta_gmail.com#ext#@dobasi.onmicrosoft.com::cab07fde-5b20-4099-b699-b3b303880fe4" providerId="AD" clId="Web-{7E7F1137-CF38-BF57-49C6-F5A6B2CA3635}" dt="2024-11-23T17:47:01.098" v="52" actId="20577"/>
        <pc:sldMkLst>
          <pc:docMk/>
          <pc:sldMk cId="0" sldId="294"/>
        </pc:sldMkLst>
      </pc:sldChg>
      <pc:sldChg chg="addSp modSp">
        <pc:chgData name="dagmara.skillszonemalta" userId="S::dagmara.skillszonemalta_gmail.com#ext#@dobasi.onmicrosoft.com::cab07fde-5b20-4099-b699-b3b303880fe4" providerId="AD" clId="Web-{7E7F1137-CF38-BF57-49C6-F5A6B2CA3635}" dt="2024-11-23T17:47:59.756" v="54" actId="20577"/>
        <pc:sldMkLst>
          <pc:docMk/>
          <pc:sldMk cId="0" sldId="295"/>
        </pc:sldMkLst>
      </pc:sldChg>
      <pc:sldChg chg="addSp modSp">
        <pc:chgData name="dagmara.skillszonemalta" userId="S::dagmara.skillszonemalta_gmail.com#ext#@dobasi.onmicrosoft.com::cab07fde-5b20-4099-b699-b3b303880fe4" providerId="AD" clId="Web-{7E7F1137-CF38-BF57-49C6-F5A6B2CA3635}" dt="2024-11-23T17:48:35.179" v="55" actId="20577"/>
        <pc:sldMkLst>
          <pc:docMk/>
          <pc:sldMk cId="0" sldId="299"/>
        </pc:sldMkLst>
      </pc:sldChg>
      <pc:sldChg chg="addSp modSp">
        <pc:chgData name="dagmara.skillszonemalta" userId="S::dagmara.skillszonemalta_gmail.com#ext#@dobasi.onmicrosoft.com::cab07fde-5b20-4099-b699-b3b303880fe4" providerId="AD" clId="Web-{7E7F1137-CF38-BF57-49C6-F5A6B2CA3635}" dt="2024-11-23T17:48:55.632" v="57" actId="20577"/>
        <pc:sldMkLst>
          <pc:docMk/>
          <pc:sldMk cId="0" sldId="301"/>
        </pc:sldMkLst>
      </pc:sldChg>
      <pc:sldChg chg="addSp modSp">
        <pc:chgData name="dagmara.skillszonemalta" userId="S::dagmara.skillszonemalta_gmail.com#ext#@dobasi.onmicrosoft.com::cab07fde-5b20-4099-b699-b3b303880fe4" providerId="AD" clId="Web-{7E7F1137-CF38-BF57-49C6-F5A6B2CA3635}" dt="2024-11-23T17:49:19.118" v="58" actId="20577"/>
        <pc:sldMkLst>
          <pc:docMk/>
          <pc:sldMk cId="0" sldId="302"/>
        </pc:sldMkLst>
      </pc:sldChg>
      <pc:sldChg chg="addSp modSp">
        <pc:chgData name="dagmara.skillszonemalta" userId="S::dagmara.skillszonemalta_gmail.com#ext#@dobasi.onmicrosoft.com::cab07fde-5b20-4099-b699-b3b303880fe4" providerId="AD" clId="Web-{7E7F1137-CF38-BF57-49C6-F5A6B2CA3635}" dt="2024-11-23T17:47:19.036" v="53" actId="20577"/>
        <pc:sldMkLst>
          <pc:docMk/>
          <pc:sldMk cId="0" sldId="303"/>
        </pc:sldMkLst>
      </pc:sldChg>
      <pc:sldChg chg="addSp modSp">
        <pc:chgData name="dagmara.skillszonemalta" userId="S::dagmara.skillszonemalta_gmail.com#ext#@dobasi.onmicrosoft.com::cab07fde-5b20-4099-b699-b3b303880fe4" providerId="AD" clId="Web-{7E7F1137-CF38-BF57-49C6-F5A6B2CA3635}" dt="2024-11-23T17:50:29.698" v="59" actId="20577"/>
        <pc:sldMkLst>
          <pc:docMk/>
          <pc:sldMk cId="0" sldId="305"/>
        </pc:sldMkLst>
      </pc:sldChg>
      <pc:sldChg chg="modSp">
        <pc:chgData name="dagmara.skillszonemalta" userId="S::dagmara.skillszonemalta_gmail.com#ext#@dobasi.onmicrosoft.com::cab07fde-5b20-4099-b699-b3b303880fe4" providerId="AD" clId="Web-{7E7F1137-CF38-BF57-49C6-F5A6B2CA3635}" dt="2024-11-23T17:56:21.318" v="98" actId="14100"/>
        <pc:sldMkLst>
          <pc:docMk/>
          <pc:sldMk cId="2591287154" sldId="311"/>
        </pc:sldMkLst>
      </pc:sldChg>
    </pc:docChg>
  </pc:docChgLst>
  <pc:docChgLst>
    <pc:chgData name="dagmara.skillszonemalta" userId="S::dagmara.skillszonemalta_gmail.com#ext#@dobasi.onmicrosoft.com::cab07fde-5b20-4099-b699-b3b303880fe4" providerId="AD" clId="Web-{74BAA68A-86E1-D696-C840-5C35492CCF2D}"/>
    <pc:docChg chg="addSld delSld modSld">
      <pc:chgData name="dagmara.skillszonemalta" userId="S::dagmara.skillszonemalta_gmail.com#ext#@dobasi.onmicrosoft.com::cab07fde-5b20-4099-b699-b3b303880fe4" providerId="AD" clId="Web-{74BAA68A-86E1-D696-C840-5C35492CCF2D}" dt="2024-11-23T17:25:26.690" v="365"/>
      <pc:docMkLst>
        <pc:docMk/>
      </pc:docMkLst>
      <pc:sldChg chg="addSp modSp">
        <pc:chgData name="dagmara.skillszonemalta" userId="S::dagmara.skillszonemalta_gmail.com#ext#@dobasi.onmicrosoft.com::cab07fde-5b20-4099-b699-b3b303880fe4" providerId="AD" clId="Web-{74BAA68A-86E1-D696-C840-5C35492CCF2D}" dt="2024-11-23T17:21:51.758" v="335" actId="20577"/>
        <pc:sldMkLst>
          <pc:docMk/>
          <pc:sldMk cId="0" sldId="259"/>
        </pc:sldMkLst>
      </pc:sldChg>
      <pc:sldChg chg="addSp delSp">
        <pc:chgData name="dagmara.skillszonemalta" userId="S::dagmara.skillszonemalta_gmail.com#ext#@dobasi.onmicrosoft.com::cab07fde-5b20-4099-b699-b3b303880fe4" providerId="AD" clId="Web-{74BAA68A-86E1-D696-C840-5C35492CCF2D}" dt="2024-11-23T17:22:11.214" v="337"/>
        <pc:sldMkLst>
          <pc:docMk/>
          <pc:sldMk cId="0" sldId="260"/>
        </pc:sldMkLst>
      </pc:sldChg>
      <pc:sldChg chg="addSp modSp">
        <pc:chgData name="dagmara.skillszonemalta" userId="S::dagmara.skillszonemalta_gmail.com#ext#@dobasi.onmicrosoft.com::cab07fde-5b20-4099-b699-b3b303880fe4" providerId="AD" clId="Web-{74BAA68A-86E1-D696-C840-5C35492CCF2D}" dt="2024-11-23T17:22:48.419" v="340" actId="20577"/>
        <pc:sldMkLst>
          <pc:docMk/>
          <pc:sldMk cId="0" sldId="262"/>
        </pc:sldMkLst>
      </pc:sldChg>
      <pc:sldChg chg="delSp modSp">
        <pc:chgData name="dagmara.skillszonemalta" userId="S::dagmara.skillszonemalta_gmail.com#ext#@dobasi.onmicrosoft.com::cab07fde-5b20-4099-b699-b3b303880fe4" providerId="AD" clId="Web-{74BAA68A-86E1-D696-C840-5C35492CCF2D}" dt="2024-11-23T17:23:53.765" v="346" actId="1076"/>
        <pc:sldMkLst>
          <pc:docMk/>
          <pc:sldMk cId="0" sldId="263"/>
        </pc:sldMkLst>
      </pc:sldChg>
      <pc:sldChg chg="addSp delSp modSp">
        <pc:chgData name="dagmara.skillszonemalta" userId="S::dagmara.skillszonemalta_gmail.com#ext#@dobasi.onmicrosoft.com::cab07fde-5b20-4099-b699-b3b303880fe4" providerId="AD" clId="Web-{74BAA68A-86E1-D696-C840-5C35492CCF2D}" dt="2024-11-23T17:24:49.251" v="352" actId="1076"/>
        <pc:sldMkLst>
          <pc:docMk/>
          <pc:sldMk cId="0" sldId="264"/>
        </pc:sldMkLst>
      </pc:sldChg>
      <pc:sldChg chg="addSp modSp">
        <pc:chgData name="dagmara.skillszonemalta" userId="S::dagmara.skillszonemalta_gmail.com#ext#@dobasi.onmicrosoft.com::cab07fde-5b20-4099-b699-b3b303880fe4" providerId="AD" clId="Web-{74BAA68A-86E1-D696-C840-5C35492CCF2D}" dt="2024-11-23T17:24:54.782" v="354" actId="1076"/>
        <pc:sldMkLst>
          <pc:docMk/>
          <pc:sldMk cId="0" sldId="266"/>
        </pc:sldMkLst>
      </pc:sldChg>
      <pc:sldChg chg="addSp modSp">
        <pc:chgData name="dagmara.skillszonemalta" userId="S::dagmara.skillszonemalta_gmail.com#ext#@dobasi.onmicrosoft.com::cab07fde-5b20-4099-b699-b3b303880fe4" providerId="AD" clId="Web-{74BAA68A-86E1-D696-C840-5C35492CCF2D}" dt="2024-11-23T17:24:59.361" v="356" actId="1076"/>
        <pc:sldMkLst>
          <pc:docMk/>
          <pc:sldMk cId="0" sldId="267"/>
        </pc:sldMkLst>
      </pc:sldChg>
      <pc:sldChg chg="addSp modSp">
        <pc:chgData name="dagmara.skillszonemalta" userId="S::dagmara.skillszonemalta_gmail.com#ext#@dobasi.onmicrosoft.com::cab07fde-5b20-4099-b699-b3b303880fe4" providerId="AD" clId="Web-{74BAA68A-86E1-D696-C840-5C35492CCF2D}" dt="2024-11-23T17:25:07.001" v="358" actId="1076"/>
        <pc:sldMkLst>
          <pc:docMk/>
          <pc:sldMk cId="0" sldId="270"/>
        </pc:sldMkLst>
      </pc:sldChg>
      <pc:sldChg chg="addSp delSp modSp">
        <pc:chgData name="dagmara.skillszonemalta" userId="S::dagmara.skillszonemalta_gmail.com#ext#@dobasi.onmicrosoft.com::cab07fde-5b20-4099-b699-b3b303880fe4" providerId="AD" clId="Web-{74BAA68A-86E1-D696-C840-5C35492CCF2D}" dt="2024-11-23T17:12:45.950" v="75"/>
        <pc:sldMkLst>
          <pc:docMk/>
          <pc:sldMk cId="0" sldId="272"/>
        </pc:sldMkLst>
      </pc:sldChg>
      <pc:sldChg chg="addSp delSp modSp add del">
        <pc:chgData name="dagmara.skillszonemalta" userId="S::dagmara.skillszonemalta_gmail.com#ext#@dobasi.onmicrosoft.com::cab07fde-5b20-4099-b699-b3b303880fe4" providerId="AD" clId="Web-{74BAA68A-86E1-D696-C840-5C35492CCF2D}" dt="2024-11-23T17:10:20.055" v="63"/>
        <pc:sldMkLst>
          <pc:docMk/>
          <pc:sldMk cId="0" sldId="273"/>
        </pc:sldMkLst>
      </pc:sldChg>
      <pc:sldChg chg="modSp">
        <pc:chgData name="dagmara.skillszonemalta" userId="S::dagmara.skillszonemalta_gmail.com#ext#@dobasi.onmicrosoft.com::cab07fde-5b20-4099-b699-b3b303880fe4" providerId="AD" clId="Web-{74BAA68A-86E1-D696-C840-5C35492CCF2D}" dt="2024-11-23T17:19:22.518" v="321" actId="1076"/>
        <pc:sldMkLst>
          <pc:docMk/>
          <pc:sldMk cId="0" sldId="274"/>
        </pc:sldMkLst>
      </pc:sldChg>
      <pc:sldChg chg="addSp modSp">
        <pc:chgData name="dagmara.skillszonemalta" userId="S::dagmara.skillszonemalta_gmail.com#ext#@dobasi.onmicrosoft.com::cab07fde-5b20-4099-b699-b3b303880fe4" providerId="AD" clId="Web-{74BAA68A-86E1-D696-C840-5C35492CCF2D}" dt="2024-11-23T17:25:13.017" v="360" actId="1076"/>
        <pc:sldMkLst>
          <pc:docMk/>
          <pc:sldMk cId="0" sldId="276"/>
        </pc:sldMkLst>
      </pc:sldChg>
      <pc:sldChg chg="addSp modSp">
        <pc:chgData name="dagmara.skillszonemalta" userId="S::dagmara.skillszonemalta_gmail.com#ext#@dobasi.onmicrosoft.com::cab07fde-5b20-4099-b699-b3b303880fe4" providerId="AD" clId="Web-{74BAA68A-86E1-D696-C840-5C35492CCF2D}" dt="2024-11-23T17:25:17.955" v="362" actId="1076"/>
        <pc:sldMkLst>
          <pc:docMk/>
          <pc:sldMk cId="0" sldId="277"/>
        </pc:sldMkLst>
      </pc:sldChg>
      <pc:sldChg chg="addSp modSp">
        <pc:chgData name="dagmara.skillszonemalta" userId="S::dagmara.skillszonemalta_gmail.com#ext#@dobasi.onmicrosoft.com::cab07fde-5b20-4099-b699-b3b303880fe4" providerId="AD" clId="Web-{74BAA68A-86E1-D696-C840-5C35492CCF2D}" dt="2024-11-23T17:25:24.846" v="364" actId="1076"/>
        <pc:sldMkLst>
          <pc:docMk/>
          <pc:sldMk cId="0" sldId="279"/>
        </pc:sldMkLst>
      </pc:sldChg>
      <pc:sldChg chg="addSp">
        <pc:chgData name="dagmara.skillszonemalta" userId="S::dagmara.skillszonemalta_gmail.com#ext#@dobasi.onmicrosoft.com::cab07fde-5b20-4099-b699-b3b303880fe4" providerId="AD" clId="Web-{74BAA68A-86E1-D696-C840-5C35492CCF2D}" dt="2024-11-23T17:25:26.690" v="365"/>
        <pc:sldMkLst>
          <pc:docMk/>
          <pc:sldMk cId="0" sldId="280"/>
        </pc:sldMkLst>
      </pc:sldChg>
      <pc:sldChg chg="modSp">
        <pc:chgData name="dagmara.skillszonemalta" userId="S::dagmara.skillszonemalta_gmail.com#ext#@dobasi.onmicrosoft.com::cab07fde-5b20-4099-b699-b3b303880fe4" providerId="AD" clId="Web-{74BAA68A-86E1-D696-C840-5C35492CCF2D}" dt="2024-11-23T17:07:09.237" v="19" actId="1076"/>
        <pc:sldMkLst>
          <pc:docMk/>
          <pc:sldMk cId="2949865065" sldId="309"/>
        </pc:sldMkLst>
      </pc:sldChg>
    </pc:docChg>
  </pc:docChgLst>
  <pc:docChgLst>
    <pc:chgData name="Mateja Geder, DOBA" userId="S::mateja.geder@doba.si::ccfd40d0-487c-4fcf-87d0-5a1ee1eda87d" providerId="AD" clId="Web-{D7B6C7A0-AB3F-4E71-A717-3C644EFA74C2}"/>
    <pc:docChg chg="modSld">
      <pc:chgData name="Mateja Geder, DOBA" userId="S::mateja.geder@doba.si::ccfd40d0-487c-4fcf-87d0-5a1ee1eda87d" providerId="AD" clId="Web-{D7B6C7A0-AB3F-4E71-A717-3C644EFA74C2}" dt="2024-11-21T12:35:50.985" v="32" actId="20577"/>
      <pc:docMkLst>
        <pc:docMk/>
      </pc:docMkLst>
      <pc:sldChg chg="modSp">
        <pc:chgData name="Mateja Geder, DOBA" userId="S::mateja.geder@doba.si::ccfd40d0-487c-4fcf-87d0-5a1ee1eda87d" providerId="AD" clId="Web-{D7B6C7A0-AB3F-4E71-A717-3C644EFA74C2}" dt="2024-11-21T12:21:33.328" v="16" actId="20577"/>
        <pc:sldMkLst>
          <pc:docMk/>
          <pc:sldMk cId="0" sldId="261"/>
        </pc:sldMkLst>
      </pc:sldChg>
      <pc:sldChg chg="modSp">
        <pc:chgData name="Mateja Geder, DOBA" userId="S::mateja.geder@doba.si::ccfd40d0-487c-4fcf-87d0-5a1ee1eda87d" providerId="AD" clId="Web-{D7B6C7A0-AB3F-4E71-A717-3C644EFA74C2}" dt="2024-11-21T12:22:36.626" v="19" actId="20577"/>
        <pc:sldMkLst>
          <pc:docMk/>
          <pc:sldMk cId="0" sldId="262"/>
        </pc:sldMkLst>
      </pc:sldChg>
      <pc:sldChg chg="modSp">
        <pc:chgData name="Mateja Geder, DOBA" userId="S::mateja.geder@doba.si::ccfd40d0-487c-4fcf-87d0-5a1ee1eda87d" providerId="AD" clId="Web-{D7B6C7A0-AB3F-4E71-A717-3C644EFA74C2}" dt="2024-11-21T12:22:44.923" v="20" actId="1076"/>
        <pc:sldMkLst>
          <pc:docMk/>
          <pc:sldMk cId="0" sldId="264"/>
        </pc:sldMkLst>
      </pc:sldChg>
      <pc:sldChg chg="modSp">
        <pc:chgData name="Mateja Geder, DOBA" userId="S::mateja.geder@doba.si::ccfd40d0-487c-4fcf-87d0-5a1ee1eda87d" providerId="AD" clId="Web-{D7B6C7A0-AB3F-4E71-A717-3C644EFA74C2}" dt="2024-11-21T12:25:05.676" v="23" actId="20577"/>
        <pc:sldMkLst>
          <pc:docMk/>
          <pc:sldMk cId="0" sldId="272"/>
        </pc:sldMkLst>
      </pc:sldChg>
      <pc:sldChg chg="modSp">
        <pc:chgData name="Mateja Geder, DOBA" userId="S::mateja.geder@doba.si::ccfd40d0-487c-4fcf-87d0-5a1ee1eda87d" providerId="AD" clId="Web-{D7B6C7A0-AB3F-4E71-A717-3C644EFA74C2}" dt="2024-11-21T12:34:50.859" v="25" actId="20577"/>
        <pc:sldMkLst>
          <pc:docMk/>
          <pc:sldMk cId="0" sldId="302"/>
        </pc:sldMkLst>
      </pc:sldChg>
      <pc:sldChg chg="modSp">
        <pc:chgData name="Mateja Geder, DOBA" userId="S::mateja.geder@doba.si::ccfd40d0-487c-4fcf-87d0-5a1ee1eda87d" providerId="AD" clId="Web-{D7B6C7A0-AB3F-4E71-A717-3C644EFA74C2}" dt="2024-11-21T12:34:55.999" v="26" actId="20577"/>
        <pc:sldMkLst>
          <pc:docMk/>
          <pc:sldMk cId="0" sldId="303"/>
        </pc:sldMkLst>
      </pc:sldChg>
      <pc:sldChg chg="modSp">
        <pc:chgData name="Mateja Geder, DOBA" userId="S::mateja.geder@doba.si::ccfd40d0-487c-4fcf-87d0-5a1ee1eda87d" providerId="AD" clId="Web-{D7B6C7A0-AB3F-4E71-A717-3C644EFA74C2}" dt="2024-11-21T12:35:50.985" v="32" actId="20577"/>
        <pc:sldMkLst>
          <pc:docMk/>
          <pc:sldMk cId="0" sldId="304"/>
        </pc:sldMkLst>
      </pc:sldChg>
      <pc:sldChg chg="modSp">
        <pc:chgData name="Mateja Geder, DOBA" userId="S::mateja.geder@doba.si::ccfd40d0-487c-4fcf-87d0-5a1ee1eda87d" providerId="AD" clId="Web-{D7B6C7A0-AB3F-4E71-A717-3C644EFA74C2}" dt="2024-11-21T12:17:53.277" v="10" actId="20577"/>
        <pc:sldMkLst>
          <pc:docMk/>
          <pc:sldMk cId="2591287154" sldId="311"/>
        </pc:sldMkLst>
      </pc:sldChg>
    </pc:docChg>
  </pc:docChgLst>
  <pc:docChgLst>
    <pc:chgData name="dagmara.skillszonemalta" userId="S::dagmara.skillszonemalta_gmail.com#ext#@dobasi.onmicrosoft.com::cab07fde-5b20-4099-b699-b3b303880fe4" providerId="AD" clId="Web-{317CBC71-7BC0-8860-D991-B3502A29A245}"/>
    <pc:docChg chg="modSld">
      <pc:chgData name="dagmara.skillszonemalta" userId="S::dagmara.skillszonemalta_gmail.com#ext#@dobasi.onmicrosoft.com::cab07fde-5b20-4099-b699-b3b303880fe4" providerId="AD" clId="Web-{317CBC71-7BC0-8860-D991-B3502A29A245}" dt="2024-12-13T11:37:38.916" v="129" actId="20577"/>
      <pc:docMkLst>
        <pc:docMk/>
      </pc:docMkLst>
      <pc:sldChg chg="modSp">
        <pc:chgData name="dagmara.skillszonemalta" userId="S::dagmara.skillszonemalta_gmail.com#ext#@dobasi.onmicrosoft.com::cab07fde-5b20-4099-b699-b3b303880fe4" providerId="AD" clId="Web-{317CBC71-7BC0-8860-D991-B3502A29A245}" dt="2024-12-13T11:31:29.234" v="32" actId="20577"/>
        <pc:sldMkLst>
          <pc:docMk/>
          <pc:sldMk cId="0" sldId="259"/>
        </pc:sldMkLst>
      </pc:sldChg>
      <pc:sldChg chg="modSp">
        <pc:chgData name="dagmara.skillszonemalta" userId="S::dagmara.skillszonemalta_gmail.com#ext#@dobasi.onmicrosoft.com::cab07fde-5b20-4099-b699-b3b303880fe4" providerId="AD" clId="Web-{317CBC71-7BC0-8860-D991-B3502A29A245}" dt="2024-12-13T11:31:46.157" v="33" actId="20577"/>
        <pc:sldMkLst>
          <pc:docMk/>
          <pc:sldMk cId="0" sldId="260"/>
        </pc:sldMkLst>
      </pc:sldChg>
      <pc:sldChg chg="modSp">
        <pc:chgData name="dagmara.skillszonemalta" userId="S::dagmara.skillszonemalta_gmail.com#ext#@dobasi.onmicrosoft.com::cab07fde-5b20-4099-b699-b3b303880fe4" providerId="AD" clId="Web-{317CBC71-7BC0-8860-D991-B3502A29A245}" dt="2024-12-13T11:31:53.283" v="34" actId="20577"/>
        <pc:sldMkLst>
          <pc:docMk/>
          <pc:sldMk cId="0" sldId="261"/>
        </pc:sldMkLst>
      </pc:sldChg>
      <pc:sldChg chg="modSp">
        <pc:chgData name="dagmara.skillszonemalta" userId="S::dagmara.skillszonemalta_gmail.com#ext#@dobasi.onmicrosoft.com::cab07fde-5b20-4099-b699-b3b303880fe4" providerId="AD" clId="Web-{317CBC71-7BC0-8860-D991-B3502A29A245}" dt="2024-12-13T11:31:57.189" v="35" actId="20577"/>
        <pc:sldMkLst>
          <pc:docMk/>
          <pc:sldMk cId="0" sldId="262"/>
        </pc:sldMkLst>
      </pc:sldChg>
      <pc:sldChg chg="modSp">
        <pc:chgData name="dagmara.skillszonemalta" userId="S::dagmara.skillszonemalta_gmail.com#ext#@dobasi.onmicrosoft.com::cab07fde-5b20-4099-b699-b3b303880fe4" providerId="AD" clId="Web-{317CBC71-7BC0-8860-D991-B3502A29A245}" dt="2024-12-13T11:32:01.330" v="36" actId="20577"/>
        <pc:sldMkLst>
          <pc:docMk/>
          <pc:sldMk cId="0" sldId="263"/>
        </pc:sldMkLst>
      </pc:sldChg>
      <pc:sldChg chg="modSp">
        <pc:chgData name="dagmara.skillszonemalta" userId="S::dagmara.skillszonemalta_gmail.com#ext#@dobasi.onmicrosoft.com::cab07fde-5b20-4099-b699-b3b303880fe4" providerId="AD" clId="Web-{317CBC71-7BC0-8860-D991-B3502A29A245}" dt="2024-12-13T11:32:14.456" v="40" actId="20577"/>
        <pc:sldMkLst>
          <pc:docMk/>
          <pc:sldMk cId="0" sldId="264"/>
        </pc:sldMkLst>
      </pc:sldChg>
      <pc:sldChg chg="modSp">
        <pc:chgData name="dagmara.skillszonemalta" userId="S::dagmara.skillszonemalta_gmail.com#ext#@dobasi.onmicrosoft.com::cab07fde-5b20-4099-b699-b3b303880fe4" providerId="AD" clId="Web-{317CBC71-7BC0-8860-D991-B3502A29A245}" dt="2024-12-13T11:32:18.362" v="41" actId="20577"/>
        <pc:sldMkLst>
          <pc:docMk/>
          <pc:sldMk cId="0" sldId="265"/>
        </pc:sldMkLst>
      </pc:sldChg>
      <pc:sldChg chg="modSp">
        <pc:chgData name="dagmara.skillszonemalta" userId="S::dagmara.skillszonemalta_gmail.com#ext#@dobasi.onmicrosoft.com::cab07fde-5b20-4099-b699-b3b303880fe4" providerId="AD" clId="Web-{317CBC71-7BC0-8860-D991-B3502A29A245}" dt="2024-12-13T11:32:23.175" v="42" actId="20577"/>
        <pc:sldMkLst>
          <pc:docMk/>
          <pc:sldMk cId="0" sldId="266"/>
        </pc:sldMkLst>
      </pc:sldChg>
      <pc:sldChg chg="modSp">
        <pc:chgData name="dagmara.skillszonemalta" userId="S::dagmara.skillszonemalta_gmail.com#ext#@dobasi.onmicrosoft.com::cab07fde-5b20-4099-b699-b3b303880fe4" providerId="AD" clId="Web-{317CBC71-7BC0-8860-D991-B3502A29A245}" dt="2024-12-13T11:32:45.380" v="46" actId="20577"/>
        <pc:sldMkLst>
          <pc:docMk/>
          <pc:sldMk cId="0" sldId="267"/>
        </pc:sldMkLst>
      </pc:sldChg>
      <pc:sldChg chg="modSp">
        <pc:chgData name="dagmara.skillszonemalta" userId="S::dagmara.skillszonemalta_gmail.com#ext#@dobasi.onmicrosoft.com::cab07fde-5b20-4099-b699-b3b303880fe4" providerId="AD" clId="Web-{317CBC71-7BC0-8860-D991-B3502A29A245}" dt="2024-12-13T11:33:00.131" v="47" actId="20577"/>
        <pc:sldMkLst>
          <pc:docMk/>
          <pc:sldMk cId="0" sldId="268"/>
        </pc:sldMkLst>
      </pc:sldChg>
      <pc:sldChg chg="modSp">
        <pc:chgData name="dagmara.skillszonemalta" userId="S::dagmara.skillszonemalta_gmail.com#ext#@dobasi.onmicrosoft.com::cab07fde-5b20-4099-b699-b3b303880fe4" providerId="AD" clId="Web-{317CBC71-7BC0-8860-D991-B3502A29A245}" dt="2024-12-13T11:33:10.710" v="52" actId="20577"/>
        <pc:sldMkLst>
          <pc:docMk/>
          <pc:sldMk cId="0" sldId="269"/>
        </pc:sldMkLst>
      </pc:sldChg>
      <pc:sldChg chg="modSp">
        <pc:chgData name="dagmara.skillszonemalta" userId="S::dagmara.skillszonemalta_gmail.com#ext#@dobasi.onmicrosoft.com::cab07fde-5b20-4099-b699-b3b303880fe4" providerId="AD" clId="Web-{317CBC71-7BC0-8860-D991-B3502A29A245}" dt="2024-12-13T11:33:15.741" v="53" actId="20577"/>
        <pc:sldMkLst>
          <pc:docMk/>
          <pc:sldMk cId="0" sldId="270"/>
        </pc:sldMkLst>
      </pc:sldChg>
      <pc:sldChg chg="modSp">
        <pc:chgData name="dagmara.skillszonemalta" userId="S::dagmara.skillszonemalta_gmail.com#ext#@dobasi.onmicrosoft.com::cab07fde-5b20-4099-b699-b3b303880fe4" providerId="AD" clId="Web-{317CBC71-7BC0-8860-D991-B3502A29A245}" dt="2024-12-13T11:33:22.070" v="54" actId="20577"/>
        <pc:sldMkLst>
          <pc:docMk/>
          <pc:sldMk cId="0" sldId="271"/>
        </pc:sldMkLst>
      </pc:sldChg>
      <pc:sldChg chg="modSp">
        <pc:chgData name="dagmara.skillszonemalta" userId="S::dagmara.skillszonemalta_gmail.com#ext#@dobasi.onmicrosoft.com::cab07fde-5b20-4099-b699-b3b303880fe4" providerId="AD" clId="Web-{317CBC71-7BC0-8860-D991-B3502A29A245}" dt="2024-12-13T11:33:31.852" v="56" actId="20577"/>
        <pc:sldMkLst>
          <pc:docMk/>
          <pc:sldMk cId="0" sldId="274"/>
        </pc:sldMkLst>
      </pc:sldChg>
      <pc:sldChg chg="modSp">
        <pc:chgData name="dagmara.skillszonemalta" userId="S::dagmara.skillszonemalta_gmail.com#ext#@dobasi.onmicrosoft.com::cab07fde-5b20-4099-b699-b3b303880fe4" providerId="AD" clId="Web-{317CBC71-7BC0-8860-D991-B3502A29A245}" dt="2024-12-13T11:33:43.228" v="58" actId="20577"/>
        <pc:sldMkLst>
          <pc:docMk/>
          <pc:sldMk cId="0" sldId="276"/>
        </pc:sldMkLst>
      </pc:sldChg>
      <pc:sldChg chg="modSp">
        <pc:chgData name="dagmara.skillszonemalta" userId="S::dagmara.skillszonemalta_gmail.com#ext#@dobasi.onmicrosoft.com::cab07fde-5b20-4099-b699-b3b303880fe4" providerId="AD" clId="Web-{317CBC71-7BC0-8860-D991-B3502A29A245}" dt="2024-12-13T11:33:51.681" v="59" actId="20577"/>
        <pc:sldMkLst>
          <pc:docMk/>
          <pc:sldMk cId="0" sldId="278"/>
        </pc:sldMkLst>
      </pc:sldChg>
      <pc:sldChg chg="modSp">
        <pc:chgData name="dagmara.skillszonemalta" userId="S::dagmara.skillszonemalta_gmail.com#ext#@dobasi.onmicrosoft.com::cab07fde-5b20-4099-b699-b3b303880fe4" providerId="AD" clId="Web-{317CBC71-7BC0-8860-D991-B3502A29A245}" dt="2024-12-13T11:33:57.166" v="61" actId="20577"/>
        <pc:sldMkLst>
          <pc:docMk/>
          <pc:sldMk cId="0" sldId="279"/>
        </pc:sldMkLst>
      </pc:sldChg>
      <pc:sldChg chg="modSp">
        <pc:chgData name="dagmara.skillszonemalta" userId="S::dagmara.skillszonemalta_gmail.com#ext#@dobasi.onmicrosoft.com::cab07fde-5b20-4099-b699-b3b303880fe4" providerId="AD" clId="Web-{317CBC71-7BC0-8860-D991-B3502A29A245}" dt="2024-12-13T11:34:03.948" v="64" actId="20577"/>
        <pc:sldMkLst>
          <pc:docMk/>
          <pc:sldMk cId="0" sldId="280"/>
        </pc:sldMkLst>
      </pc:sldChg>
      <pc:sldChg chg="modSp">
        <pc:chgData name="dagmara.skillszonemalta" userId="S::dagmara.skillszonemalta_gmail.com#ext#@dobasi.onmicrosoft.com::cab07fde-5b20-4099-b699-b3b303880fe4" providerId="AD" clId="Web-{317CBC71-7BC0-8860-D991-B3502A29A245}" dt="2024-12-13T11:34:07.714" v="65" actId="20577"/>
        <pc:sldMkLst>
          <pc:docMk/>
          <pc:sldMk cId="0" sldId="281"/>
        </pc:sldMkLst>
      </pc:sldChg>
      <pc:sldChg chg="modSp">
        <pc:chgData name="dagmara.skillszonemalta" userId="S::dagmara.skillszonemalta_gmail.com#ext#@dobasi.onmicrosoft.com::cab07fde-5b20-4099-b699-b3b303880fe4" providerId="AD" clId="Web-{317CBC71-7BC0-8860-D991-B3502A29A245}" dt="2024-12-13T11:34:14.370" v="66" actId="20577"/>
        <pc:sldMkLst>
          <pc:docMk/>
          <pc:sldMk cId="0" sldId="283"/>
        </pc:sldMkLst>
      </pc:sldChg>
      <pc:sldChg chg="modSp">
        <pc:chgData name="dagmara.skillszonemalta" userId="S::dagmara.skillszonemalta_gmail.com#ext#@dobasi.onmicrosoft.com::cab07fde-5b20-4099-b699-b3b303880fe4" providerId="AD" clId="Web-{317CBC71-7BC0-8860-D991-B3502A29A245}" dt="2024-12-13T11:34:18.230" v="67" actId="20577"/>
        <pc:sldMkLst>
          <pc:docMk/>
          <pc:sldMk cId="0" sldId="284"/>
        </pc:sldMkLst>
      </pc:sldChg>
      <pc:sldChg chg="modSp">
        <pc:chgData name="dagmara.skillszonemalta" userId="S::dagmara.skillszonemalta_gmail.com#ext#@dobasi.onmicrosoft.com::cab07fde-5b20-4099-b699-b3b303880fe4" providerId="AD" clId="Web-{317CBC71-7BC0-8860-D991-B3502A29A245}" dt="2024-12-13T11:37:38.916" v="129" actId="20577"/>
        <pc:sldMkLst>
          <pc:docMk/>
          <pc:sldMk cId="0" sldId="285"/>
        </pc:sldMkLst>
      </pc:sldChg>
      <pc:sldChg chg="modSp">
        <pc:chgData name="dagmara.skillszonemalta" userId="S::dagmara.skillszonemalta_gmail.com#ext#@dobasi.onmicrosoft.com::cab07fde-5b20-4099-b699-b3b303880fe4" providerId="AD" clId="Web-{317CBC71-7BC0-8860-D991-B3502A29A245}" dt="2024-12-13T11:37:35.400" v="127" actId="20577"/>
        <pc:sldMkLst>
          <pc:docMk/>
          <pc:sldMk cId="0" sldId="286"/>
        </pc:sldMkLst>
      </pc:sldChg>
      <pc:sldChg chg="modSp">
        <pc:chgData name="dagmara.skillszonemalta" userId="S::dagmara.skillszonemalta_gmail.com#ext#@dobasi.onmicrosoft.com::cab07fde-5b20-4099-b699-b3b303880fe4" providerId="AD" clId="Web-{317CBC71-7BC0-8860-D991-B3502A29A245}" dt="2024-12-13T11:37:31.635" v="124" actId="20577"/>
        <pc:sldMkLst>
          <pc:docMk/>
          <pc:sldMk cId="0" sldId="287"/>
        </pc:sldMkLst>
      </pc:sldChg>
      <pc:sldChg chg="modSp">
        <pc:chgData name="dagmara.skillszonemalta" userId="S::dagmara.skillszonemalta_gmail.com#ext#@dobasi.onmicrosoft.com::cab07fde-5b20-4099-b699-b3b303880fe4" providerId="AD" clId="Web-{317CBC71-7BC0-8860-D991-B3502A29A245}" dt="2024-12-13T11:37:25.744" v="122" actId="20577"/>
        <pc:sldMkLst>
          <pc:docMk/>
          <pc:sldMk cId="0" sldId="288"/>
        </pc:sldMkLst>
      </pc:sldChg>
      <pc:sldChg chg="modSp">
        <pc:chgData name="dagmara.skillszonemalta" userId="S::dagmara.skillszonemalta_gmail.com#ext#@dobasi.onmicrosoft.com::cab07fde-5b20-4099-b699-b3b303880fe4" providerId="AD" clId="Web-{317CBC71-7BC0-8860-D991-B3502A29A245}" dt="2024-12-13T11:37:21.306" v="119" actId="20577"/>
        <pc:sldMkLst>
          <pc:docMk/>
          <pc:sldMk cId="0" sldId="289"/>
        </pc:sldMkLst>
      </pc:sldChg>
      <pc:sldChg chg="modSp">
        <pc:chgData name="dagmara.skillszonemalta" userId="S::dagmara.skillszonemalta_gmail.com#ext#@dobasi.onmicrosoft.com::cab07fde-5b20-4099-b699-b3b303880fe4" providerId="AD" clId="Web-{317CBC71-7BC0-8860-D991-B3502A29A245}" dt="2024-12-13T11:37:14.915" v="116" actId="20577"/>
        <pc:sldMkLst>
          <pc:docMk/>
          <pc:sldMk cId="0" sldId="290"/>
        </pc:sldMkLst>
      </pc:sldChg>
      <pc:sldChg chg="modSp">
        <pc:chgData name="dagmara.skillszonemalta" userId="S::dagmara.skillszonemalta_gmail.com#ext#@dobasi.onmicrosoft.com::cab07fde-5b20-4099-b699-b3b303880fe4" providerId="AD" clId="Web-{317CBC71-7BC0-8860-D991-B3502A29A245}" dt="2024-12-13T11:37:09.900" v="114" actId="20577"/>
        <pc:sldMkLst>
          <pc:docMk/>
          <pc:sldMk cId="0" sldId="291"/>
        </pc:sldMkLst>
      </pc:sldChg>
      <pc:sldChg chg="modSp">
        <pc:chgData name="dagmara.skillszonemalta" userId="S::dagmara.skillszonemalta_gmail.com#ext#@dobasi.onmicrosoft.com::cab07fde-5b20-4099-b699-b3b303880fe4" providerId="AD" clId="Web-{317CBC71-7BC0-8860-D991-B3502A29A245}" dt="2024-12-13T11:34:56.701" v="75" actId="20577"/>
        <pc:sldMkLst>
          <pc:docMk/>
          <pc:sldMk cId="0" sldId="292"/>
        </pc:sldMkLst>
      </pc:sldChg>
      <pc:sldChg chg="modSp">
        <pc:chgData name="dagmara.skillszonemalta" userId="S::dagmara.skillszonemalta_gmail.com#ext#@dobasi.onmicrosoft.com::cab07fde-5b20-4099-b699-b3b303880fe4" providerId="AD" clId="Web-{317CBC71-7BC0-8860-D991-B3502A29A245}" dt="2024-12-13T11:35:01.420" v="77" actId="20577"/>
        <pc:sldMkLst>
          <pc:docMk/>
          <pc:sldMk cId="0" sldId="293"/>
        </pc:sldMkLst>
      </pc:sldChg>
      <pc:sldChg chg="modSp">
        <pc:chgData name="dagmara.skillszonemalta" userId="S::dagmara.skillszonemalta_gmail.com#ext#@dobasi.onmicrosoft.com::cab07fde-5b20-4099-b699-b3b303880fe4" providerId="AD" clId="Web-{317CBC71-7BC0-8860-D991-B3502A29A245}" dt="2024-12-13T11:35:04.296" v="78" actId="20577"/>
        <pc:sldMkLst>
          <pc:docMk/>
          <pc:sldMk cId="0" sldId="294"/>
        </pc:sldMkLst>
      </pc:sldChg>
      <pc:sldChg chg="modSp">
        <pc:chgData name="dagmara.skillszonemalta" userId="S::dagmara.skillszonemalta_gmail.com#ext#@dobasi.onmicrosoft.com::cab07fde-5b20-4099-b699-b3b303880fe4" providerId="AD" clId="Web-{317CBC71-7BC0-8860-D991-B3502A29A245}" dt="2024-12-13T11:35:15.390" v="84" actId="20577"/>
        <pc:sldMkLst>
          <pc:docMk/>
          <pc:sldMk cId="0" sldId="295"/>
        </pc:sldMkLst>
      </pc:sldChg>
      <pc:sldChg chg="modSp">
        <pc:chgData name="dagmara.skillszonemalta" userId="S::dagmara.skillszonemalta_gmail.com#ext#@dobasi.onmicrosoft.com::cab07fde-5b20-4099-b699-b3b303880fe4" providerId="AD" clId="Web-{317CBC71-7BC0-8860-D991-B3502A29A245}" dt="2024-12-13T11:35:20.719" v="85" actId="20577"/>
        <pc:sldMkLst>
          <pc:docMk/>
          <pc:sldMk cId="0" sldId="296"/>
        </pc:sldMkLst>
      </pc:sldChg>
      <pc:sldChg chg="modSp">
        <pc:chgData name="dagmara.skillszonemalta" userId="S::dagmara.skillszonemalta_gmail.com#ext#@dobasi.onmicrosoft.com::cab07fde-5b20-4099-b699-b3b303880fe4" providerId="AD" clId="Web-{317CBC71-7BC0-8860-D991-B3502A29A245}" dt="2024-12-13T11:35:25.719" v="86" actId="20577"/>
        <pc:sldMkLst>
          <pc:docMk/>
          <pc:sldMk cId="0" sldId="297"/>
        </pc:sldMkLst>
      </pc:sldChg>
      <pc:sldChg chg="modSp">
        <pc:chgData name="dagmara.skillszonemalta" userId="S::dagmara.skillszonemalta_gmail.com#ext#@dobasi.onmicrosoft.com::cab07fde-5b20-4099-b699-b3b303880fe4" providerId="AD" clId="Web-{317CBC71-7BC0-8860-D991-B3502A29A245}" dt="2024-12-13T11:35:56.913" v="87" actId="20577"/>
        <pc:sldMkLst>
          <pc:docMk/>
          <pc:sldMk cId="0" sldId="299"/>
        </pc:sldMkLst>
      </pc:sldChg>
      <pc:sldChg chg="modSp">
        <pc:chgData name="dagmara.skillszonemalta" userId="S::dagmara.skillszonemalta_gmail.com#ext#@dobasi.onmicrosoft.com::cab07fde-5b20-4099-b699-b3b303880fe4" providerId="AD" clId="Web-{317CBC71-7BC0-8860-D991-B3502A29A245}" dt="2024-12-13T11:35:59.241" v="88" actId="20577"/>
        <pc:sldMkLst>
          <pc:docMk/>
          <pc:sldMk cId="0" sldId="300"/>
        </pc:sldMkLst>
      </pc:sldChg>
      <pc:sldChg chg="modSp">
        <pc:chgData name="dagmara.skillszonemalta" userId="S::dagmara.skillszonemalta_gmail.com#ext#@dobasi.onmicrosoft.com::cab07fde-5b20-4099-b699-b3b303880fe4" providerId="AD" clId="Web-{317CBC71-7BC0-8860-D991-B3502A29A245}" dt="2024-12-13T11:36:56.977" v="108" actId="20577"/>
        <pc:sldMkLst>
          <pc:docMk/>
          <pc:sldMk cId="0" sldId="301"/>
        </pc:sldMkLst>
      </pc:sldChg>
      <pc:sldChg chg="modSp">
        <pc:chgData name="dagmara.skillszonemalta" userId="S::dagmara.skillszonemalta_gmail.com#ext#@dobasi.onmicrosoft.com::cab07fde-5b20-4099-b699-b3b303880fe4" providerId="AD" clId="Web-{317CBC71-7BC0-8860-D991-B3502A29A245}" dt="2024-12-13T11:35:10.358" v="79" actId="20577"/>
        <pc:sldMkLst>
          <pc:docMk/>
          <pc:sldMk cId="0" sldId="303"/>
        </pc:sldMkLst>
      </pc:sldChg>
      <pc:sldChg chg="modSp">
        <pc:chgData name="dagmara.skillszonemalta" userId="S::dagmara.skillszonemalta_gmail.com#ext#@dobasi.onmicrosoft.com::cab07fde-5b20-4099-b699-b3b303880fe4" providerId="AD" clId="Web-{317CBC71-7BC0-8860-D991-B3502A29A245}" dt="2024-12-13T11:36:00.835" v="91" actId="20577"/>
        <pc:sldMkLst>
          <pc:docMk/>
          <pc:sldMk cId="0" sldId="304"/>
        </pc:sldMkLst>
      </pc:sldChg>
      <pc:sldChg chg="modSp">
        <pc:chgData name="dagmara.skillszonemalta" userId="S::dagmara.skillszonemalta_gmail.com#ext#@dobasi.onmicrosoft.com::cab07fde-5b20-4099-b699-b3b303880fe4" providerId="AD" clId="Web-{317CBC71-7BC0-8860-D991-B3502A29A245}" dt="2024-12-13T11:36:27.929" v="101" actId="20577"/>
        <pc:sldMkLst>
          <pc:docMk/>
          <pc:sldMk cId="0" sldId="305"/>
        </pc:sldMkLst>
      </pc:sldChg>
      <pc:sldChg chg="modSp">
        <pc:chgData name="dagmara.skillszonemalta" userId="S::dagmara.skillszonemalta_gmail.com#ext#@dobasi.onmicrosoft.com::cab07fde-5b20-4099-b699-b3b303880fe4" providerId="AD" clId="Web-{317CBC71-7BC0-8860-D991-B3502A29A245}" dt="2024-12-13T11:36:31.945" v="102" actId="20577"/>
        <pc:sldMkLst>
          <pc:docMk/>
          <pc:sldMk cId="0" sldId="306"/>
        </pc:sldMkLst>
      </pc:sldChg>
      <pc:sldChg chg="modSp">
        <pc:chgData name="dagmara.skillszonemalta" userId="S::dagmara.skillszonemalta_gmail.com#ext#@dobasi.onmicrosoft.com::cab07fde-5b20-4099-b699-b3b303880fe4" providerId="AD" clId="Web-{317CBC71-7BC0-8860-D991-B3502A29A245}" dt="2024-12-13T11:36:38.227" v="103" actId="20577"/>
        <pc:sldMkLst>
          <pc:docMk/>
          <pc:sldMk cId="0" sldId="307"/>
        </pc:sldMkLst>
      </pc:sldChg>
    </pc:docChg>
  </pc:docChgLst>
  <pc:docChgLst>
    <pc:chgData name="dagmara.skillszonemalta" userId="S::dagmara.skillszonemalta_gmail.com#ext#@dobasi.onmicrosoft.com::cab07fde-5b20-4099-b699-b3b303880fe4" providerId="AD" clId="Web-{D2F5B79E-852B-0296-DA75-0DC8CF2F352D}"/>
    <pc:docChg chg="modSld">
      <pc:chgData name="dagmara.skillszonemalta" userId="S::dagmara.skillszonemalta_gmail.com#ext#@dobasi.onmicrosoft.com::cab07fde-5b20-4099-b699-b3b303880fe4" providerId="AD" clId="Web-{D2F5B79E-852B-0296-DA75-0DC8CF2F352D}" dt="2024-11-23T12:40:34.771" v="569" actId="20577"/>
      <pc:docMkLst>
        <pc:docMk/>
      </pc:docMkLst>
      <pc:sldChg chg="modSp">
        <pc:chgData name="dagmara.skillszonemalta" userId="S::dagmara.skillszonemalta_gmail.com#ext#@dobasi.onmicrosoft.com::cab07fde-5b20-4099-b699-b3b303880fe4" providerId="AD" clId="Web-{D2F5B79E-852B-0296-DA75-0DC8CF2F352D}" dt="2024-11-23T12:09:27.696" v="115" actId="1076"/>
        <pc:sldMkLst>
          <pc:docMk/>
          <pc:sldMk cId="0" sldId="259"/>
        </pc:sldMkLst>
      </pc:sldChg>
      <pc:sldChg chg="modSp">
        <pc:chgData name="dagmara.skillszonemalta" userId="S::dagmara.skillszonemalta_gmail.com#ext#@dobasi.onmicrosoft.com::cab07fde-5b20-4099-b699-b3b303880fe4" providerId="AD" clId="Web-{D2F5B79E-852B-0296-DA75-0DC8CF2F352D}" dt="2024-11-23T12:15:02.397" v="172" actId="1076"/>
        <pc:sldMkLst>
          <pc:docMk/>
          <pc:sldMk cId="0" sldId="260"/>
        </pc:sldMkLst>
      </pc:sldChg>
      <pc:sldChg chg="addSp modSp">
        <pc:chgData name="dagmara.skillszonemalta" userId="S::dagmara.skillszonemalta_gmail.com#ext#@dobasi.onmicrosoft.com::cab07fde-5b20-4099-b699-b3b303880fe4" providerId="AD" clId="Web-{D2F5B79E-852B-0296-DA75-0DC8CF2F352D}" dt="2024-11-23T12:25:04.633" v="451" actId="1076"/>
        <pc:sldMkLst>
          <pc:docMk/>
          <pc:sldMk cId="0" sldId="261"/>
        </pc:sldMkLst>
      </pc:sldChg>
      <pc:sldChg chg="modSp">
        <pc:chgData name="dagmara.skillszonemalta" userId="S::dagmara.skillszonemalta_gmail.com#ext#@dobasi.onmicrosoft.com::cab07fde-5b20-4099-b699-b3b303880fe4" providerId="AD" clId="Web-{D2F5B79E-852B-0296-DA75-0DC8CF2F352D}" dt="2024-11-23T12:26:36.432" v="464" actId="1076"/>
        <pc:sldMkLst>
          <pc:docMk/>
          <pc:sldMk cId="0" sldId="262"/>
        </pc:sldMkLst>
      </pc:sldChg>
      <pc:sldChg chg="modSp">
        <pc:chgData name="dagmara.skillszonemalta" userId="S::dagmara.skillszonemalta_gmail.com#ext#@dobasi.onmicrosoft.com::cab07fde-5b20-4099-b699-b3b303880fe4" providerId="AD" clId="Web-{D2F5B79E-852B-0296-DA75-0DC8CF2F352D}" dt="2024-11-23T12:27:17.058" v="469" actId="20577"/>
        <pc:sldMkLst>
          <pc:docMk/>
          <pc:sldMk cId="0" sldId="263"/>
        </pc:sldMkLst>
      </pc:sldChg>
      <pc:sldChg chg="modSp">
        <pc:chgData name="dagmara.skillszonemalta" userId="S::dagmara.skillszonemalta_gmail.com#ext#@dobasi.onmicrosoft.com::cab07fde-5b20-4099-b699-b3b303880fe4" providerId="AD" clId="Web-{D2F5B79E-852B-0296-DA75-0DC8CF2F352D}" dt="2024-11-23T12:29:13.217" v="474" actId="20577"/>
        <pc:sldMkLst>
          <pc:docMk/>
          <pc:sldMk cId="0" sldId="266"/>
        </pc:sldMkLst>
      </pc:sldChg>
      <pc:sldChg chg="addSp delSp modSp">
        <pc:chgData name="dagmara.skillszonemalta" userId="S::dagmara.skillszonemalta_gmail.com#ext#@dobasi.onmicrosoft.com::cab07fde-5b20-4099-b699-b3b303880fe4" providerId="AD" clId="Web-{D2F5B79E-852B-0296-DA75-0DC8CF2F352D}" dt="2024-11-23T12:36:33.874" v="521" actId="1076"/>
        <pc:sldMkLst>
          <pc:docMk/>
          <pc:sldMk cId="0" sldId="268"/>
        </pc:sldMkLst>
      </pc:sldChg>
      <pc:sldChg chg="modSp">
        <pc:chgData name="dagmara.skillszonemalta" userId="S::dagmara.skillszonemalta_gmail.com#ext#@dobasi.onmicrosoft.com::cab07fde-5b20-4099-b699-b3b303880fe4" providerId="AD" clId="Web-{D2F5B79E-852B-0296-DA75-0DC8CF2F352D}" dt="2024-11-23T12:37:16" v="529" actId="20577"/>
        <pc:sldMkLst>
          <pc:docMk/>
          <pc:sldMk cId="0" sldId="269"/>
        </pc:sldMkLst>
      </pc:sldChg>
      <pc:sldChg chg="addSp delSp modSp">
        <pc:chgData name="dagmara.skillszonemalta" userId="S::dagmara.skillszonemalta_gmail.com#ext#@dobasi.onmicrosoft.com::cab07fde-5b20-4099-b699-b3b303880fe4" providerId="AD" clId="Web-{D2F5B79E-852B-0296-DA75-0DC8CF2F352D}" dt="2024-11-23T12:40:34.771" v="569" actId="20577"/>
        <pc:sldMkLst>
          <pc:docMk/>
          <pc:sldMk cId="0" sldId="273"/>
        </pc:sldMkLst>
      </pc:sldChg>
      <pc:sldChg chg="modSp">
        <pc:chgData name="dagmara.skillszonemalta" userId="S::dagmara.skillszonemalta_gmail.com#ext#@dobasi.onmicrosoft.com::cab07fde-5b20-4099-b699-b3b303880fe4" providerId="AD" clId="Web-{D2F5B79E-852B-0296-DA75-0DC8CF2F352D}" dt="2024-11-23T12:31:05.798" v="480" actId="20577"/>
        <pc:sldMkLst>
          <pc:docMk/>
          <pc:sldMk cId="0" sldId="307"/>
        </pc:sldMkLst>
      </pc:sldChg>
    </pc:docChg>
  </pc:docChgLst>
  <pc:docChgLst>
    <pc:chgData name="Mateja Geder, DOBA" userId="S::mateja.geder@doba.si::ccfd40d0-487c-4fcf-87d0-5a1ee1eda87d" providerId="AD" clId="Web-{B0FFA328-9D06-490B-87F9-E2AB4239E3AE}"/>
    <pc:docChg chg="modSld">
      <pc:chgData name="Mateja Geder, DOBA" userId="S::mateja.geder@doba.si::ccfd40d0-487c-4fcf-87d0-5a1ee1eda87d" providerId="AD" clId="Web-{B0FFA328-9D06-490B-87F9-E2AB4239E3AE}" dt="2024-11-21T11:34:22.685" v="8" actId="20577"/>
      <pc:docMkLst>
        <pc:docMk/>
      </pc:docMkLst>
    </pc:docChg>
  </pc:docChgLst>
  <pc:docChgLst>
    <pc:chgData name="Mateja Geder, DOBA" userId="S::mateja.geder@doba.si::ccfd40d0-487c-4fcf-87d0-5a1ee1eda87d" providerId="AD" clId="Web-{0F5E4F6A-2042-45DB-9422-B160BC6080FD}"/>
    <pc:docChg chg="modSld">
      <pc:chgData name="Mateja Geder, DOBA" userId="S::mateja.geder@doba.si::ccfd40d0-487c-4fcf-87d0-5a1ee1eda87d" providerId="AD" clId="Web-{0F5E4F6A-2042-45DB-9422-B160BC6080FD}" dt="2024-12-12T13:20:51.053" v="2"/>
      <pc:docMkLst>
        <pc:docMk/>
      </pc:docMkLst>
      <pc:sldChg chg="delSp">
        <pc:chgData name="Mateja Geder, DOBA" userId="S::mateja.geder@doba.si::ccfd40d0-487c-4fcf-87d0-5a1ee1eda87d" providerId="AD" clId="Web-{0F5E4F6A-2042-45DB-9422-B160BC6080FD}" dt="2024-12-12T13:20:51.053" v="2"/>
        <pc:sldMkLst>
          <pc:docMk/>
          <pc:sldMk cId="0" sldId="306"/>
        </pc:sldMkLst>
      </pc:sldChg>
      <pc:sldChg chg="modSp">
        <pc:chgData name="Mateja Geder, DOBA" userId="S::mateja.geder@doba.si::ccfd40d0-487c-4fcf-87d0-5a1ee1eda87d" providerId="AD" clId="Web-{0F5E4F6A-2042-45DB-9422-B160BC6080FD}" dt="2024-12-12T13:17:39.032" v="1" actId="20577"/>
        <pc:sldMkLst>
          <pc:docMk/>
          <pc:sldMk cId="2949865065" sldId="309"/>
        </pc:sldMkLst>
      </pc:sldChg>
    </pc:docChg>
  </pc:docChgLst>
  <pc:docChgLst>
    <pc:chgData name="dagmara.skillszonemalta" userId="S::dagmara.skillszonemalta_gmail.com#ext#@dobasi.onmicrosoft.com::cab07fde-5b20-4099-b699-b3b303880fe4" providerId="AD" clId="Web-{8F14547F-85AB-333C-21F0-0E29ED16AB17}"/>
    <pc:docChg chg="delSld modSld">
      <pc:chgData name="dagmara.skillszonemalta" userId="S::dagmara.skillszonemalta_gmail.com#ext#@dobasi.onmicrosoft.com::cab07fde-5b20-4099-b699-b3b303880fe4" providerId="AD" clId="Web-{8F14547F-85AB-333C-21F0-0E29ED16AB17}" dt="2024-11-09T19:50:07.298" v="237" actId="1076"/>
      <pc:docMkLst>
        <pc:docMk/>
      </pc:docMkLst>
      <pc:sldChg chg="del">
        <pc:chgData name="dagmara.skillszonemalta" userId="S::dagmara.skillszonemalta_gmail.com#ext#@dobasi.onmicrosoft.com::cab07fde-5b20-4099-b699-b3b303880fe4" providerId="AD" clId="Web-{8F14547F-85AB-333C-21F0-0E29ED16AB17}" dt="2024-11-09T19:23:41.095" v="114"/>
        <pc:sldMkLst>
          <pc:docMk/>
          <pc:sldMk cId="0" sldId="257"/>
        </pc:sldMkLst>
      </pc:sldChg>
      <pc:sldChg chg="del">
        <pc:chgData name="dagmara.skillszonemalta" userId="S::dagmara.skillszonemalta_gmail.com#ext#@dobasi.onmicrosoft.com::cab07fde-5b20-4099-b699-b3b303880fe4" providerId="AD" clId="Web-{8F14547F-85AB-333C-21F0-0E29ED16AB17}" dt="2024-11-09T19:23:48.658" v="115"/>
        <pc:sldMkLst>
          <pc:docMk/>
          <pc:sldMk cId="0" sldId="258"/>
        </pc:sldMkLst>
      </pc:sldChg>
    </pc:docChg>
  </pc:docChgLst>
  <pc:docChgLst>
    <pc:chgData name="unl.ezgiunal" userId="S::unl.ezgiunal_gmail.com#ext#@dobasi.onmicrosoft.com::c82b9436-1cc2-4368-9c14-99fd464094b8" providerId="AD" clId="Web-{7B875CC2-C8E8-5FAB-1868-A151F6064602}"/>
    <pc:docChg chg="modSld">
      <pc:chgData name="unl.ezgiunal" userId="S::unl.ezgiunal_gmail.com#ext#@dobasi.onmicrosoft.com::c82b9436-1cc2-4368-9c14-99fd464094b8" providerId="AD" clId="Web-{7B875CC2-C8E8-5FAB-1868-A151F6064602}" dt="2024-11-05T11:45:14.436" v="0" actId="20577"/>
      <pc:docMkLst>
        <pc:docMk/>
      </pc:docMkLst>
      <pc:sldChg chg="modSp">
        <pc:chgData name="unl.ezgiunal" userId="S::unl.ezgiunal_gmail.com#ext#@dobasi.onmicrosoft.com::c82b9436-1cc2-4368-9c14-99fd464094b8" providerId="AD" clId="Web-{7B875CC2-C8E8-5FAB-1868-A151F6064602}" dt="2024-11-05T11:45:14.436" v="0" actId="20577"/>
        <pc:sldMkLst>
          <pc:docMk/>
          <pc:sldMk cId="0" sldId="30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2eb676f3e53_0_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7" name="Google Shape;87;g2eb676f3e53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2eb676f3e53_0_1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9" name="Google Shape;159;g2eb676f3e53_0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2ed49f0a6d6_0_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6" name="Google Shape;166;g2ed49f0a6d6_0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2eb676f3e53_0_3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3" name="Google Shape;173;g2eb676f3e53_0_3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2eb676f3e53_0_3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9" name="Google Shape;179;g2eb676f3e53_0_3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2ed49f0a6d6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2" name="Google Shape;192;g2ed49f0a6d6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2ed49f0a6d6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2ed49f0a6d6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2eb676f3e53_0_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8" name="Google Shape;208;g2eb676f3e53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2ec5bc0709e_0_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4" name="Google Shape;214;g2ec5bc0709e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2eb676f3e53_0_3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0" name="Google Shape;220;g2eb676f3e53_0_3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2ec5bc0709e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7" name="Google Shape;227;g2ec5bc0709e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5" name="Google Shape;9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2ec5bc0709e_0_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4" name="Google Shape;234;g2ec5bc0709e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2eb676f3e53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1" name="Google Shape;241;g2eb676f3e53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2eb676f3e53_0_3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9" name="Google Shape;249;g2eb676f3e53_0_3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2eb676f3e53_0_1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4" name="Google Shape;254;g2eb676f3e53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2eb676f3e53_0_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1" name="Google Shape;261;g2eb676f3e53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2eb676f3e53_0_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9" name="Google Shape;269;g2eb676f3e53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2eb676f3e53_0_1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5" name="Google Shape;275;g2eb676f3e53_0_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2eb676f3e53_0_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1" name="Google Shape;281;g2eb676f3e53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2ec5bc0709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8" name="Google Shape;288;g2ec5bc0709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2eb676f3e53_0_1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4" name="Google Shape;294;g2eb676f3e53_0_1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2eb676f3e53_0_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3" name="Google Shape;103;g2eb676f3e53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2eb676f3e53_0_18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0" name="Google Shape;300;g2eb676f3e53_0_1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2eb676f3e53_0_1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7" name="Google Shape;307;g2eb676f3e53_0_1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2ed49f0a6d6_0_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3" name="Google Shape;313;g2ed49f0a6d6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2ed49f0a6d6_0_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9" name="Google Shape;319;g2ed49f0a6d6_0_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2ed49f0a6d6_0_1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2ed49f0a6d6_0_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2ed49f0a6d6_0_1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5" name="Google Shape;385;g2ed49f0a6d6_0_1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2ed49f0a6d6_0_1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2" name="Google Shape;332;g2ed49f0a6d6_0_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2ed49f0a6d6_0_1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9" name="Google Shape;339;g2ed49f0a6d6_0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2ed49f0a6d6_0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2ed49f0a6d6_0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2ed49f0a6d6_0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2" name="Google Shape;352;g2ed49f0a6d6_0_1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2eb676f3e53_0_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0" name="Google Shape;110;g2eb676f3e53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2ed49f0a6d6_0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8" name="Google Shape;358;g2ed49f0a6d6_0_1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2ed49f0a6d6_0_1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2ed49f0a6d6_0_1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2ed49f0a6d6_0_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2" name="Google Shape;372;g2ed49f0a6d6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2ed49f0a6d6_0_1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8" name="Google Shape;378;g2ed49f0a6d6_0_1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2ed49f0a6d6_0_1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3" name="Google Shape;393;g2ed49f0a6d6_0_1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2eb676f3e53_0_2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9" name="Google Shape;399;g2eb676f3e53_0_2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2eb676f3e53_0_2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9" name="Google Shape;399;g2eb676f3e53_0_2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489159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2ed49f0a6d6_0_2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6" name="Google Shape;406;g2ed49f0a6d6_0_2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2ed49f0a6d6_0_2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6" name="Google Shape;406;g2ed49f0a6d6_0_2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219706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2eb676f3e53_0_2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3" name="Google Shape;413;g2eb676f3e53_0_2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25879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2eb676f3e53_0_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8" name="Google Shape;118;g2eb676f3e53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2eb676f3e53_0_2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3" name="Google Shape;413;g2eb676f3e53_0_2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2eb676f3e53_0_2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3" name="Google Shape;413;g2eb676f3e53_0_2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6376651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9" name="Google Shape;419;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2eb676f3e53_0_8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6" name="Google Shape;126;g2eb676f3e53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2eb676f3e53_0_3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3" name="Google Shape;133;g2eb676f3e53_0_3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2eb676f3e53_0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6" name="Google Shape;146;g2eb676f3e5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2ed49f0a6d6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2ed49f0a6d6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de título">
  <p:cSld name="Diapositiva de título">
    <p:spTree>
      <p:nvGrpSpPr>
        <p:cNvPr id="1" name="Shape 8"/>
        <p:cNvGrpSpPr/>
        <p:nvPr/>
      </p:nvGrpSpPr>
      <p:grpSpPr>
        <a:xfrm>
          <a:off x="0" y="0"/>
          <a:ext cx="0" cy="0"/>
          <a:chOff x="0" y="0"/>
          <a:chExt cx="0" cy="0"/>
        </a:xfrm>
      </p:grpSpPr>
      <p:pic>
        <p:nvPicPr>
          <p:cNvPr id="9" name="Google Shape;9;p10"/>
          <p:cNvPicPr preferRelativeResize="0"/>
          <p:nvPr/>
        </p:nvPicPr>
        <p:blipFill rotWithShape="1">
          <a:blip r:embed="rId2">
            <a:alphaModFix amt="82000"/>
          </a:blip>
          <a:srcRect l="10900"/>
          <a:stretch/>
        </p:blipFill>
        <p:spPr>
          <a:xfrm>
            <a:off x="0" y="-310256"/>
            <a:ext cx="12191999" cy="7168256"/>
          </a:xfrm>
          <a:prstGeom prst="rect">
            <a:avLst/>
          </a:prstGeom>
          <a:noFill/>
          <a:ln>
            <a:noFill/>
          </a:ln>
        </p:spPr>
      </p:pic>
      <p:sp>
        <p:nvSpPr>
          <p:cNvPr id="10" name="Google Shape;10;p10"/>
          <p:cNvSpPr txBox="1">
            <a:spLocks noGrp="1"/>
          </p:cNvSpPr>
          <p:nvPr>
            <p:ph type="ctrTitle"/>
          </p:nvPr>
        </p:nvSpPr>
        <p:spPr>
          <a:xfrm>
            <a:off x="3619128" y="3142693"/>
            <a:ext cx="6838766" cy="2219419"/>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2"/>
              </a:buClr>
              <a:buSzPts val="5000"/>
              <a:buFont typeface="Raleway SemiBold"/>
              <a:buNone/>
              <a:defRPr sz="5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1" name="Google Shape;11;p10" descr="Texto, Logotipo&#10;&#10;Descripción generada automáticamente"/>
          <p:cNvPicPr preferRelativeResize="0"/>
          <p:nvPr/>
        </p:nvPicPr>
        <p:blipFill rotWithShape="1">
          <a:blip r:embed="rId3">
            <a:alphaModFix/>
          </a:blip>
          <a:srcRect/>
          <a:stretch/>
        </p:blipFill>
        <p:spPr>
          <a:xfrm>
            <a:off x="273932" y="366434"/>
            <a:ext cx="3473719" cy="2099569"/>
          </a:xfrm>
          <a:prstGeom prst="rect">
            <a:avLst/>
          </a:prstGeom>
          <a:noFill/>
          <a:ln>
            <a:noFill/>
          </a:ln>
        </p:spPr>
      </p:pic>
      <p:pic>
        <p:nvPicPr>
          <p:cNvPr id="12" name="Google Shape;12;p10" descr="Interfaz de usuario gráfica, Texto&#10;&#10;Descripción generada automáticamente"/>
          <p:cNvPicPr preferRelativeResize="0"/>
          <p:nvPr/>
        </p:nvPicPr>
        <p:blipFill rotWithShape="1">
          <a:blip r:embed="rId4">
            <a:alphaModFix/>
          </a:blip>
          <a:srcRect/>
          <a:stretch/>
        </p:blipFill>
        <p:spPr>
          <a:xfrm>
            <a:off x="363983" y="5950210"/>
            <a:ext cx="3027287" cy="674443"/>
          </a:xfrm>
          <a:prstGeom prst="rect">
            <a:avLst/>
          </a:prstGeom>
          <a:noFill/>
          <a:ln>
            <a:noFill/>
          </a:ln>
        </p:spPr>
      </p:pic>
      <p:sp>
        <p:nvSpPr>
          <p:cNvPr id="13" name="Google Shape;13;p10"/>
          <p:cNvSpPr>
            <a:spLocks noGrp="1"/>
          </p:cNvSpPr>
          <p:nvPr>
            <p:ph type="pic" idx="2"/>
          </p:nvPr>
        </p:nvSpPr>
        <p:spPr>
          <a:xfrm>
            <a:off x="7723188" y="684213"/>
            <a:ext cx="2735262" cy="1658937"/>
          </a:xfrm>
          <a:prstGeom prst="rect">
            <a:avLst/>
          </a:prstGeom>
          <a:noFill/>
          <a:ln>
            <a:noFill/>
          </a:ln>
        </p:spPr>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Diseño personalizado">
  <p:cSld name="1_Diseño personalizado">
    <p:spTree>
      <p:nvGrpSpPr>
        <p:cNvPr id="1" name="Shape 54"/>
        <p:cNvGrpSpPr/>
        <p:nvPr/>
      </p:nvGrpSpPr>
      <p:grpSpPr>
        <a:xfrm>
          <a:off x="0" y="0"/>
          <a:ext cx="0" cy="0"/>
          <a:chOff x="0" y="0"/>
          <a:chExt cx="0" cy="0"/>
        </a:xfrm>
      </p:grpSpPr>
      <p:sp>
        <p:nvSpPr>
          <p:cNvPr id="55" name="Google Shape;55;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9"/>
          <p:cNvSpPr>
            <a:spLocks noGrp="1"/>
          </p:cNvSpPr>
          <p:nvPr>
            <p:ph type="chart" idx="2"/>
          </p:nvPr>
        </p:nvSpPr>
        <p:spPr>
          <a:xfrm>
            <a:off x="838201" y="2246313"/>
            <a:ext cx="10579100" cy="387985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lt1"/>
              </a:buClr>
              <a:buSzPts val="2800"/>
              <a:buFont typeface="Arial"/>
              <a:buNone/>
              <a:defRPr sz="2800" b="1" i="0" u="none" strike="noStrike" cap="none">
                <a:solidFill>
                  <a:schemeClr val="lt1"/>
                </a:solidFill>
                <a:latin typeface="Raleway"/>
                <a:ea typeface="Raleway"/>
                <a:cs typeface="Raleway"/>
                <a:sym typeface="Raleway"/>
              </a:defRPr>
            </a:lvl1pPr>
            <a:lvl2pPr marR="0" lvl="1" algn="l" rtl="0">
              <a:lnSpc>
                <a:spcPct val="90000"/>
              </a:lnSpc>
              <a:spcBef>
                <a:spcPts val="500"/>
              </a:spcBef>
              <a:spcAft>
                <a:spcPts val="0"/>
              </a:spcAft>
              <a:buClr>
                <a:schemeClr val="dk2"/>
              </a:buClr>
              <a:buSzPts val="2400"/>
              <a:buFont typeface="Arial"/>
              <a:buNone/>
              <a:defRPr sz="2400" b="1" i="0" u="none" strike="noStrike" cap="none">
                <a:solidFill>
                  <a:schemeClr val="dk2"/>
                </a:solidFill>
                <a:latin typeface="Raleway"/>
                <a:ea typeface="Raleway"/>
                <a:cs typeface="Raleway"/>
                <a:sym typeface="Raleway"/>
              </a:defRPr>
            </a:lvl2pPr>
            <a:lvl3pPr marR="0" lvl="2" algn="l" rtl="0">
              <a:lnSpc>
                <a:spcPct val="90000"/>
              </a:lnSpc>
              <a:spcBef>
                <a:spcPts val="500"/>
              </a:spcBef>
              <a:spcAft>
                <a:spcPts val="0"/>
              </a:spcAft>
              <a:buClr>
                <a:schemeClr val="dk2"/>
              </a:buClr>
              <a:buSzPts val="2000"/>
              <a:buFont typeface="Arial"/>
              <a:buChar char="•"/>
              <a:defRPr sz="2000" b="0" i="0" u="none" strike="noStrike" cap="none">
                <a:solidFill>
                  <a:schemeClr val="dk2"/>
                </a:solidFill>
                <a:latin typeface="Raleway"/>
                <a:ea typeface="Raleway"/>
                <a:cs typeface="Raleway"/>
                <a:sym typeface="Raleway"/>
              </a:defRPr>
            </a:lvl3pPr>
            <a:lvl4pPr marR="0" lvl="3"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R="0" lvl="4"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57"/>
        <p:cNvGrpSpPr/>
        <p:nvPr/>
      </p:nvGrpSpPr>
      <p:grpSpPr>
        <a:xfrm>
          <a:off x="0" y="0"/>
          <a:ext cx="0" cy="0"/>
          <a:chOff x="0" y="0"/>
          <a:chExt cx="0" cy="0"/>
        </a:xfrm>
      </p:grpSpPr>
      <p:pic>
        <p:nvPicPr>
          <p:cNvPr id="58" name="Google Shape;58;p20"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59"/>
        <p:cNvGrpSpPr/>
        <p:nvPr/>
      </p:nvGrpSpPr>
      <p:grpSpPr>
        <a:xfrm>
          <a:off x="0" y="0"/>
          <a:ext cx="0" cy="0"/>
          <a:chOff x="0" y="0"/>
          <a:chExt cx="0" cy="0"/>
        </a:xfrm>
      </p:grpSpPr>
      <p:sp>
        <p:nvSpPr>
          <p:cNvPr id="60" name="Google Shape;60;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2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2" name="Google Shape;62;p21"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14"/>
        <p:cNvGrpSpPr/>
        <p:nvPr/>
      </p:nvGrpSpPr>
      <p:grpSpPr>
        <a:xfrm>
          <a:off x="0" y="0"/>
          <a:ext cx="0" cy="0"/>
          <a:chOff x="0" y="0"/>
          <a:chExt cx="0" cy="0"/>
        </a:xfrm>
      </p:grpSpPr>
      <p:sp>
        <p:nvSpPr>
          <p:cNvPr id="15" name="Google Shape;15;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7" name="Google Shape;17;p11"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18"/>
        <p:cNvGrpSpPr/>
        <p:nvPr/>
      </p:nvGrpSpPr>
      <p:grpSpPr>
        <a:xfrm>
          <a:off x="0" y="0"/>
          <a:ext cx="0" cy="0"/>
          <a:chOff x="0" y="0"/>
          <a:chExt cx="0" cy="0"/>
        </a:xfrm>
      </p:grpSpPr>
      <p:sp>
        <p:nvSpPr>
          <p:cNvPr id="19" name="Google Shape;19;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1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2" name="Google Shape;22;p12"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23"/>
        <p:cNvGrpSpPr/>
        <p:nvPr/>
      </p:nvGrpSpPr>
      <p:grpSpPr>
        <a:xfrm>
          <a:off x="0" y="0"/>
          <a:ext cx="0" cy="0"/>
          <a:chOff x="0" y="0"/>
          <a:chExt cx="0" cy="0"/>
        </a:xfrm>
      </p:grpSpPr>
      <p:sp>
        <p:nvSpPr>
          <p:cNvPr id="24" name="Google Shape;24;p1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3200"/>
              <a:buFont typeface="Raleway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13"/>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200"/>
              <a:buNone/>
              <a:defRPr sz="3200"/>
            </a:lvl1pPr>
            <a:lvl2pPr marL="914400" lvl="1" indent="-228600" algn="l">
              <a:lnSpc>
                <a:spcPct val="90000"/>
              </a:lnSpc>
              <a:spcBef>
                <a:spcPts val="500"/>
              </a:spcBef>
              <a:spcAft>
                <a:spcPts val="0"/>
              </a:spcAft>
              <a:buClr>
                <a:schemeClr val="dk2"/>
              </a:buClr>
              <a:buSzPts val="2800"/>
              <a:buNone/>
              <a:defRPr sz="2800"/>
            </a:lvl2pPr>
            <a:lvl3pPr marL="1371600" lvl="2" indent="-381000" algn="l">
              <a:lnSpc>
                <a:spcPct val="90000"/>
              </a:lnSpc>
              <a:spcBef>
                <a:spcPts val="500"/>
              </a:spcBef>
              <a:spcAft>
                <a:spcPts val="0"/>
              </a:spcAft>
              <a:buClr>
                <a:schemeClr val="dk2"/>
              </a:buClr>
              <a:buSzPts val="2400"/>
              <a:buChar char="•"/>
              <a:defRPr sz="2400"/>
            </a:lvl3pPr>
            <a:lvl4pPr marL="1828800" lvl="3" indent="-355600" algn="l">
              <a:lnSpc>
                <a:spcPct val="90000"/>
              </a:lnSpc>
              <a:spcBef>
                <a:spcPts val="500"/>
              </a:spcBef>
              <a:spcAft>
                <a:spcPts val="0"/>
              </a:spcAft>
              <a:buClr>
                <a:schemeClr val="dk2"/>
              </a:buClr>
              <a:buSzPts val="2000"/>
              <a:buChar char="•"/>
              <a:defRPr sz="2000"/>
            </a:lvl4pPr>
            <a:lvl5pPr marL="2286000" lvl="4" indent="-355600" algn="l">
              <a:lnSpc>
                <a:spcPct val="90000"/>
              </a:lnSpc>
              <a:spcBef>
                <a:spcPts val="500"/>
              </a:spcBef>
              <a:spcAft>
                <a:spcPts val="0"/>
              </a:spcAft>
              <a:buClr>
                <a:schemeClr val="dk2"/>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26" name="Google Shape;26;p13"/>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dk2"/>
              </a:buClr>
              <a:buSzPts val="1400"/>
              <a:buNone/>
              <a:defRPr sz="1400"/>
            </a:lvl2pPr>
            <a:lvl3pPr marL="1371600" lvl="2" indent="-228600" algn="l">
              <a:lnSpc>
                <a:spcPct val="90000"/>
              </a:lnSpc>
              <a:spcBef>
                <a:spcPts val="500"/>
              </a:spcBef>
              <a:spcAft>
                <a:spcPts val="0"/>
              </a:spcAft>
              <a:buClr>
                <a:schemeClr val="dk2"/>
              </a:buClr>
              <a:buSzPts val="1200"/>
              <a:buNone/>
              <a:defRPr sz="1200"/>
            </a:lvl3pPr>
            <a:lvl4pPr marL="1828800" lvl="3" indent="-228600" algn="l">
              <a:lnSpc>
                <a:spcPct val="90000"/>
              </a:lnSpc>
              <a:spcBef>
                <a:spcPts val="500"/>
              </a:spcBef>
              <a:spcAft>
                <a:spcPts val="0"/>
              </a:spcAft>
              <a:buClr>
                <a:schemeClr val="dk2"/>
              </a:buClr>
              <a:buSzPts val="1000"/>
              <a:buNone/>
              <a:defRPr sz="1000"/>
            </a:lvl4pPr>
            <a:lvl5pPr marL="2286000" lvl="4" indent="-228600" algn="l">
              <a:lnSpc>
                <a:spcPct val="90000"/>
              </a:lnSpc>
              <a:spcBef>
                <a:spcPts val="500"/>
              </a:spcBef>
              <a:spcAft>
                <a:spcPts val="0"/>
              </a:spcAft>
              <a:buClr>
                <a:schemeClr val="dk2"/>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27" name="Google Shape;27;p13"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28"/>
        <p:cNvGrpSpPr/>
        <p:nvPr/>
      </p:nvGrpSpPr>
      <p:grpSpPr>
        <a:xfrm>
          <a:off x="0" y="0"/>
          <a:ext cx="0" cy="0"/>
          <a:chOff x="0" y="0"/>
          <a:chExt cx="0" cy="0"/>
        </a:xfrm>
      </p:grpSpPr>
      <p:sp>
        <p:nvSpPr>
          <p:cNvPr id="29" name="Google Shape;29;p1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3200"/>
              <a:buFont typeface="Raleway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14"/>
          <p:cNvSpPr>
            <a:spLocks noGrp="1"/>
          </p:cNvSpPr>
          <p:nvPr>
            <p:ph type="pic" idx="2"/>
          </p:nvPr>
        </p:nvSpPr>
        <p:spPr>
          <a:xfrm>
            <a:off x="5183188" y="987425"/>
            <a:ext cx="6172200" cy="4873625"/>
          </a:xfrm>
          <a:prstGeom prst="rect">
            <a:avLst/>
          </a:prstGeom>
          <a:noFill/>
          <a:ln>
            <a:noFill/>
          </a:ln>
        </p:spPr>
      </p:sp>
      <p:sp>
        <p:nvSpPr>
          <p:cNvPr id="31" name="Google Shape;31;p14"/>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dk2"/>
              </a:buClr>
              <a:buSzPts val="1400"/>
              <a:buNone/>
              <a:defRPr sz="1400"/>
            </a:lvl2pPr>
            <a:lvl3pPr marL="1371600" lvl="2" indent="-228600" algn="l">
              <a:lnSpc>
                <a:spcPct val="90000"/>
              </a:lnSpc>
              <a:spcBef>
                <a:spcPts val="500"/>
              </a:spcBef>
              <a:spcAft>
                <a:spcPts val="0"/>
              </a:spcAft>
              <a:buClr>
                <a:schemeClr val="dk2"/>
              </a:buClr>
              <a:buSzPts val="1200"/>
              <a:buNone/>
              <a:defRPr sz="1200"/>
            </a:lvl3pPr>
            <a:lvl4pPr marL="1828800" lvl="3" indent="-228600" algn="l">
              <a:lnSpc>
                <a:spcPct val="90000"/>
              </a:lnSpc>
              <a:spcBef>
                <a:spcPts val="500"/>
              </a:spcBef>
              <a:spcAft>
                <a:spcPts val="0"/>
              </a:spcAft>
              <a:buClr>
                <a:schemeClr val="dk2"/>
              </a:buClr>
              <a:buSzPts val="1000"/>
              <a:buNone/>
              <a:defRPr sz="1000"/>
            </a:lvl4pPr>
            <a:lvl5pPr marL="2286000" lvl="4" indent="-228600" algn="l">
              <a:lnSpc>
                <a:spcPct val="90000"/>
              </a:lnSpc>
              <a:spcBef>
                <a:spcPts val="500"/>
              </a:spcBef>
              <a:spcAft>
                <a:spcPts val="0"/>
              </a:spcAft>
              <a:buClr>
                <a:schemeClr val="dk2"/>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32" name="Google Shape;32;p14"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33"/>
        <p:cNvGrpSpPr/>
        <p:nvPr/>
      </p:nvGrpSpPr>
      <p:grpSpPr>
        <a:xfrm>
          <a:off x="0" y="0"/>
          <a:ext cx="0" cy="0"/>
          <a:chOff x="0" y="0"/>
          <a:chExt cx="0" cy="0"/>
        </a:xfrm>
      </p:grpSpPr>
      <p:sp>
        <p:nvSpPr>
          <p:cNvPr id="34" name="Google Shape;34;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5" name="Google Shape;35;p15"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seño personalizado">
  <p:cSld name="Diseño personalizado">
    <p:spTree>
      <p:nvGrpSpPr>
        <p:cNvPr id="1" name="Shape 36"/>
        <p:cNvGrpSpPr/>
        <p:nvPr/>
      </p:nvGrpSpPr>
      <p:grpSpPr>
        <a:xfrm>
          <a:off x="0" y="0"/>
          <a:ext cx="0" cy="0"/>
          <a:chOff x="0" y="0"/>
          <a:chExt cx="0" cy="0"/>
        </a:xfrm>
      </p:grpSpPr>
      <p:sp>
        <p:nvSpPr>
          <p:cNvPr id="37" name="Google Shape;37;p16"/>
          <p:cNvSpPr txBox="1">
            <a:spLocks noGrp="1"/>
          </p:cNvSpPr>
          <p:nvPr>
            <p:ph type="title"/>
          </p:nvPr>
        </p:nvSpPr>
        <p:spPr>
          <a:xfrm>
            <a:off x="838200" y="365126"/>
            <a:ext cx="10515600" cy="125341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4000"/>
              <a:buFont typeface="Raleway SemiBold"/>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8" name="Google Shape;38;p16" descr="Interfaz de usuario gráfica&#10;&#10;Descripción generada automáticamente"/>
          <p:cNvPicPr preferRelativeResize="0"/>
          <p:nvPr/>
        </p:nvPicPr>
        <p:blipFill rotWithShape="1">
          <a:blip r:embed="rId2">
            <a:alphaModFix/>
          </a:blip>
          <a:srcRect/>
          <a:stretch/>
        </p:blipFill>
        <p:spPr>
          <a:xfrm>
            <a:off x="838199" y="2394168"/>
            <a:ext cx="4878333" cy="2337630"/>
          </a:xfrm>
          <a:prstGeom prst="rect">
            <a:avLst/>
          </a:prstGeom>
          <a:noFill/>
          <a:ln>
            <a:noFill/>
          </a:ln>
        </p:spPr>
      </p:pic>
      <p:pic>
        <p:nvPicPr>
          <p:cNvPr id="39" name="Google Shape;39;p16" descr="Interfaz de usuario gráfica, Texto&#10;&#10;Descripción generada automáticamente"/>
          <p:cNvPicPr preferRelativeResize="0"/>
          <p:nvPr/>
        </p:nvPicPr>
        <p:blipFill rotWithShape="1">
          <a:blip r:embed="rId3">
            <a:alphaModFix/>
          </a:blip>
          <a:srcRect/>
          <a:stretch/>
        </p:blipFill>
        <p:spPr>
          <a:xfrm>
            <a:off x="838199" y="5818432"/>
            <a:ext cx="3027287" cy="674443"/>
          </a:xfrm>
          <a:prstGeom prst="rect">
            <a:avLst/>
          </a:prstGeom>
          <a:noFill/>
          <a:ln>
            <a:noFill/>
          </a:ln>
        </p:spPr>
      </p:pic>
      <p:sp>
        <p:nvSpPr>
          <p:cNvPr id="40" name="Google Shape;40;p16"/>
          <p:cNvSpPr txBox="1"/>
          <p:nvPr/>
        </p:nvSpPr>
        <p:spPr>
          <a:xfrm>
            <a:off x="3964463" y="5831617"/>
            <a:ext cx="6027335" cy="32403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accent1"/>
                </a:solidFill>
                <a:latin typeface="Arial"/>
                <a:ea typeface="Arial"/>
                <a:cs typeface="Arial"/>
                <a:sym typeface="Arial"/>
              </a:rPr>
              <a:t>The FEM-Up project (Number: 2023-1-SI01-KA220-HED-000158578) is funded by the European Union, Erasmus + Programme. Views and opinions expressed are those of the author(s) only and do not necessarily reflect those of the European Union or the Slovenian National Agency. Neither the European Union nor the Slovenian National Agency can be held responsible for any use that made be made of the information it contains.</a:t>
            </a:r>
            <a:endParaRPr sz="700" b="0" i="0" u="none" strike="noStrike" cap="none">
              <a:solidFill>
                <a:schemeClr val="accent1"/>
              </a:solidFill>
              <a:highlight>
                <a:srgbClr val="FFFF00"/>
              </a:highlight>
              <a:latin typeface="Arial"/>
              <a:ea typeface="Arial"/>
              <a:cs typeface="Arial"/>
              <a:sym typeface="Arial"/>
            </a:endParaRPr>
          </a:p>
        </p:txBody>
      </p:sp>
      <p:pic>
        <p:nvPicPr>
          <p:cNvPr id="41" name="Google Shape;41;p16" descr="Texto, Logotipo&#10;&#10;Descripción generada automáticamente"/>
          <p:cNvPicPr preferRelativeResize="0"/>
          <p:nvPr/>
        </p:nvPicPr>
        <p:blipFill rotWithShape="1">
          <a:blip r:embed="rId4">
            <a:alphaModFix/>
          </a:blip>
          <a:srcRect/>
          <a:stretch/>
        </p:blipFill>
        <p:spPr>
          <a:xfrm>
            <a:off x="10241391" y="5871792"/>
            <a:ext cx="1219205" cy="736906"/>
          </a:xfrm>
          <a:prstGeom prst="rect">
            <a:avLst/>
          </a:prstGeom>
          <a:noFill/>
          <a:ln>
            <a:noFill/>
          </a:ln>
        </p:spPr>
      </p:pic>
      <p:cxnSp>
        <p:nvCxnSpPr>
          <p:cNvPr id="42" name="Google Shape;42;p16"/>
          <p:cNvCxnSpPr/>
          <p:nvPr/>
        </p:nvCxnSpPr>
        <p:spPr>
          <a:xfrm>
            <a:off x="958049" y="1349405"/>
            <a:ext cx="10395751" cy="0"/>
          </a:xfrm>
          <a:prstGeom prst="straightConnector1">
            <a:avLst/>
          </a:prstGeom>
          <a:noFill/>
          <a:ln w="31750" cap="flat" cmpd="sng">
            <a:solidFill>
              <a:schemeClr val="lt2"/>
            </a:solidFill>
            <a:prstDash val="solid"/>
            <a:miter lim="800000"/>
            <a:headEnd type="none" w="sm" len="sm"/>
            <a:tailEnd type="none" w="sm" len="sm"/>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43"/>
        <p:cNvGrpSpPr/>
        <p:nvPr/>
      </p:nvGrpSpPr>
      <p:grpSpPr>
        <a:xfrm>
          <a:off x="0" y="0"/>
          <a:ext cx="0" cy="0"/>
          <a:chOff x="0" y="0"/>
          <a:chExt cx="0" cy="0"/>
        </a:xfrm>
      </p:grpSpPr>
      <p:sp>
        <p:nvSpPr>
          <p:cNvPr id="44" name="Google Shape;44;p1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6000"/>
              <a:buFont typeface="Raleway SemiBold"/>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1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E4DBC5"/>
              </a:buClr>
              <a:buSzPts val="2400"/>
              <a:buNone/>
              <a:defRPr sz="2400">
                <a:solidFill>
                  <a:srgbClr val="E4DBC5"/>
                </a:solidFill>
              </a:defRPr>
            </a:lvl1pPr>
            <a:lvl2pPr marL="914400" lvl="1" indent="-228600" algn="l">
              <a:lnSpc>
                <a:spcPct val="90000"/>
              </a:lnSpc>
              <a:spcBef>
                <a:spcPts val="500"/>
              </a:spcBef>
              <a:spcAft>
                <a:spcPts val="0"/>
              </a:spcAft>
              <a:buClr>
                <a:srgbClr val="E4DBC5"/>
              </a:buClr>
              <a:buSzPts val="2000"/>
              <a:buNone/>
              <a:defRPr sz="2000">
                <a:solidFill>
                  <a:srgbClr val="E4DBC5"/>
                </a:solidFill>
              </a:defRPr>
            </a:lvl2pPr>
            <a:lvl3pPr marL="1371600" lvl="2" indent="-228600" algn="l">
              <a:lnSpc>
                <a:spcPct val="90000"/>
              </a:lnSpc>
              <a:spcBef>
                <a:spcPts val="500"/>
              </a:spcBef>
              <a:spcAft>
                <a:spcPts val="0"/>
              </a:spcAft>
              <a:buClr>
                <a:srgbClr val="E4DBC5"/>
              </a:buClr>
              <a:buSzPts val="1800"/>
              <a:buNone/>
              <a:defRPr sz="1800">
                <a:solidFill>
                  <a:srgbClr val="E4DBC5"/>
                </a:solidFill>
              </a:defRPr>
            </a:lvl3pPr>
            <a:lvl4pPr marL="1828800" lvl="3" indent="-228600" algn="l">
              <a:lnSpc>
                <a:spcPct val="90000"/>
              </a:lnSpc>
              <a:spcBef>
                <a:spcPts val="500"/>
              </a:spcBef>
              <a:spcAft>
                <a:spcPts val="0"/>
              </a:spcAft>
              <a:buClr>
                <a:srgbClr val="E4DBC5"/>
              </a:buClr>
              <a:buSzPts val="1600"/>
              <a:buNone/>
              <a:defRPr sz="1600">
                <a:solidFill>
                  <a:srgbClr val="E4DBC5"/>
                </a:solidFill>
              </a:defRPr>
            </a:lvl4pPr>
            <a:lvl5pPr marL="2286000" lvl="4" indent="-228600" algn="l">
              <a:lnSpc>
                <a:spcPct val="90000"/>
              </a:lnSpc>
              <a:spcBef>
                <a:spcPts val="500"/>
              </a:spcBef>
              <a:spcAft>
                <a:spcPts val="0"/>
              </a:spcAft>
              <a:buClr>
                <a:srgbClr val="E4DBC5"/>
              </a:buClr>
              <a:buSzPts val="1600"/>
              <a:buNone/>
              <a:defRPr sz="1600">
                <a:solidFill>
                  <a:srgbClr val="E4DBC5"/>
                </a:solidFill>
              </a:defRPr>
            </a:lvl5pPr>
            <a:lvl6pPr marL="2743200" lvl="5" indent="-228600" algn="l">
              <a:lnSpc>
                <a:spcPct val="90000"/>
              </a:lnSpc>
              <a:spcBef>
                <a:spcPts val="500"/>
              </a:spcBef>
              <a:spcAft>
                <a:spcPts val="0"/>
              </a:spcAft>
              <a:buClr>
                <a:srgbClr val="E4DBC5"/>
              </a:buClr>
              <a:buSzPts val="1600"/>
              <a:buNone/>
              <a:defRPr sz="1600">
                <a:solidFill>
                  <a:srgbClr val="E4DBC5"/>
                </a:solidFill>
              </a:defRPr>
            </a:lvl6pPr>
            <a:lvl7pPr marL="3200400" lvl="6" indent="-228600" algn="l">
              <a:lnSpc>
                <a:spcPct val="90000"/>
              </a:lnSpc>
              <a:spcBef>
                <a:spcPts val="500"/>
              </a:spcBef>
              <a:spcAft>
                <a:spcPts val="0"/>
              </a:spcAft>
              <a:buClr>
                <a:srgbClr val="E4DBC5"/>
              </a:buClr>
              <a:buSzPts val="1600"/>
              <a:buNone/>
              <a:defRPr sz="1600">
                <a:solidFill>
                  <a:srgbClr val="E4DBC5"/>
                </a:solidFill>
              </a:defRPr>
            </a:lvl7pPr>
            <a:lvl8pPr marL="3657600" lvl="7" indent="-228600" algn="l">
              <a:lnSpc>
                <a:spcPct val="90000"/>
              </a:lnSpc>
              <a:spcBef>
                <a:spcPts val="500"/>
              </a:spcBef>
              <a:spcAft>
                <a:spcPts val="0"/>
              </a:spcAft>
              <a:buClr>
                <a:srgbClr val="E4DBC5"/>
              </a:buClr>
              <a:buSzPts val="1600"/>
              <a:buNone/>
              <a:defRPr sz="1600">
                <a:solidFill>
                  <a:srgbClr val="E4DBC5"/>
                </a:solidFill>
              </a:defRPr>
            </a:lvl8pPr>
            <a:lvl9pPr marL="4114800" lvl="8" indent="-228600" algn="l">
              <a:lnSpc>
                <a:spcPct val="90000"/>
              </a:lnSpc>
              <a:spcBef>
                <a:spcPts val="500"/>
              </a:spcBef>
              <a:spcAft>
                <a:spcPts val="0"/>
              </a:spcAft>
              <a:buClr>
                <a:srgbClr val="E4DBC5"/>
              </a:buClr>
              <a:buSzPts val="1600"/>
              <a:buNone/>
              <a:defRPr sz="1600">
                <a:solidFill>
                  <a:srgbClr val="E4DBC5"/>
                </a:solidFill>
              </a:defRPr>
            </a:lvl9pPr>
          </a:lstStyle>
          <a:p>
            <a:endParaRPr/>
          </a:p>
        </p:txBody>
      </p:sp>
      <p:pic>
        <p:nvPicPr>
          <p:cNvPr id="46" name="Google Shape;46;p17"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47"/>
        <p:cNvGrpSpPr/>
        <p:nvPr/>
      </p:nvGrpSpPr>
      <p:grpSpPr>
        <a:xfrm>
          <a:off x="0" y="0"/>
          <a:ext cx="0" cy="0"/>
          <a:chOff x="0" y="0"/>
          <a:chExt cx="0" cy="0"/>
        </a:xfrm>
      </p:grpSpPr>
      <p:sp>
        <p:nvSpPr>
          <p:cNvPr id="48" name="Google Shape;48;p18"/>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18"/>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dk2"/>
              </a:buClr>
              <a:buSzPts val="2000"/>
              <a:buNone/>
              <a:defRPr sz="2000" b="1"/>
            </a:lvl2pPr>
            <a:lvl3pPr marL="1371600" lvl="2" indent="-228600" algn="l">
              <a:lnSpc>
                <a:spcPct val="90000"/>
              </a:lnSpc>
              <a:spcBef>
                <a:spcPts val="500"/>
              </a:spcBef>
              <a:spcAft>
                <a:spcPts val="0"/>
              </a:spcAft>
              <a:buClr>
                <a:schemeClr val="dk2"/>
              </a:buClr>
              <a:buSzPts val="1800"/>
              <a:buNone/>
              <a:defRPr sz="1800" b="1"/>
            </a:lvl3pPr>
            <a:lvl4pPr marL="1828800" lvl="3" indent="-228600" algn="l">
              <a:lnSpc>
                <a:spcPct val="90000"/>
              </a:lnSpc>
              <a:spcBef>
                <a:spcPts val="500"/>
              </a:spcBef>
              <a:spcAft>
                <a:spcPts val="0"/>
              </a:spcAft>
              <a:buClr>
                <a:schemeClr val="dk2"/>
              </a:buClr>
              <a:buSzPts val="1600"/>
              <a:buNone/>
              <a:defRPr sz="1600" b="1"/>
            </a:lvl4pPr>
            <a:lvl5pPr marL="2286000" lvl="4" indent="-228600" algn="l">
              <a:lnSpc>
                <a:spcPct val="90000"/>
              </a:lnSpc>
              <a:spcBef>
                <a:spcPts val="500"/>
              </a:spcBef>
              <a:spcAft>
                <a:spcPts val="0"/>
              </a:spcAft>
              <a:buClr>
                <a:schemeClr val="dk2"/>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18"/>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8"/>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dk2"/>
              </a:buClr>
              <a:buSzPts val="2000"/>
              <a:buNone/>
              <a:defRPr sz="2000" b="1"/>
            </a:lvl2pPr>
            <a:lvl3pPr marL="1371600" lvl="2" indent="-228600" algn="l">
              <a:lnSpc>
                <a:spcPct val="90000"/>
              </a:lnSpc>
              <a:spcBef>
                <a:spcPts val="500"/>
              </a:spcBef>
              <a:spcAft>
                <a:spcPts val="0"/>
              </a:spcAft>
              <a:buClr>
                <a:schemeClr val="dk2"/>
              </a:buClr>
              <a:buSzPts val="1800"/>
              <a:buNone/>
              <a:defRPr sz="1800" b="1"/>
            </a:lvl3pPr>
            <a:lvl4pPr marL="1828800" lvl="3" indent="-228600" algn="l">
              <a:lnSpc>
                <a:spcPct val="90000"/>
              </a:lnSpc>
              <a:spcBef>
                <a:spcPts val="500"/>
              </a:spcBef>
              <a:spcAft>
                <a:spcPts val="0"/>
              </a:spcAft>
              <a:buClr>
                <a:schemeClr val="dk2"/>
              </a:buClr>
              <a:buSzPts val="1600"/>
              <a:buNone/>
              <a:defRPr sz="1600" b="1"/>
            </a:lvl4pPr>
            <a:lvl5pPr marL="2286000" lvl="4" indent="-228600" algn="l">
              <a:lnSpc>
                <a:spcPct val="90000"/>
              </a:lnSpc>
              <a:spcBef>
                <a:spcPts val="500"/>
              </a:spcBef>
              <a:spcAft>
                <a:spcPts val="0"/>
              </a:spcAft>
              <a:buClr>
                <a:schemeClr val="dk2"/>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18"/>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3" name="Google Shape;53;p18"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1">
            <a:alpha val="40000"/>
          </a:schemeClr>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2"/>
              </a:buClr>
              <a:buSzPts val="40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lt1"/>
              </a:buClr>
              <a:buSzPts val="2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2400"/>
              <a:buFont typeface="Arial"/>
              <a:buNone/>
              <a:defRPr sz="2400" b="1" i="0" u="none" strike="noStrike" cap="none">
                <a:solidFill>
                  <a:schemeClr val="dk2"/>
                </a:solidFill>
                <a:latin typeface="Raleway"/>
                <a:ea typeface="Raleway"/>
                <a:cs typeface="Raleway"/>
                <a:sym typeface="Raleway"/>
              </a:defRPr>
            </a:lvl2pPr>
            <a:lvl3pPr marL="1371600" marR="0" lvl="2" indent="-355600" algn="l" rtl="0">
              <a:lnSpc>
                <a:spcPct val="90000"/>
              </a:lnSpc>
              <a:spcBef>
                <a:spcPts val="500"/>
              </a:spcBef>
              <a:spcAft>
                <a:spcPts val="0"/>
              </a:spcAft>
              <a:buClr>
                <a:schemeClr val="dk2"/>
              </a:buClr>
              <a:buSzPts val="20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endParaRPr/>
          </a:p>
        </p:txBody>
      </p:sp>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3" r:id="rId7"/>
    <p:sldLayoutId id="2147483684" r:id="rId8"/>
    <p:sldLayoutId id="2147483685" r:id="rId9"/>
    <p:sldLayoutId id="2147483686" r:id="rId10"/>
    <p:sldLayoutId id="2147483687" r:id="rId11"/>
    <p:sldLayoutId id="214748368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www.canva.com/icons/MAFrrClJIek/"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s://medium.com/agileinsider/five-ws-a-fool-proof-model-to-build-user-stories-187a505d22fe"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s://www.youtube.com/watch?v=DElUvKYygY4&amp;ab_channel=simpleshow"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achievement.org/achiever/oprah-winfrey/"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video" Target="https://www.youtube.com/embed/h76EO_168vE?feature=oembed" TargetMode="External"/><Relationship Id="rId7" Type="http://schemas.openxmlformats.org/officeDocument/2006/relationships/image" Target="../media/image18.jpeg"/><Relationship Id="rId2" Type="http://schemas.openxmlformats.org/officeDocument/2006/relationships/video" Target="https://www.youtube.com/embed/qdPXQLrueRg?feature=oembed" TargetMode="External"/><Relationship Id="rId1" Type="http://schemas.openxmlformats.org/officeDocument/2006/relationships/video" Target="https://www.youtube.com/embed/V6-0kYhqoRo?feature=oembed" TargetMode="External"/><Relationship Id="rId6" Type="http://schemas.openxmlformats.org/officeDocument/2006/relationships/notesSlide" Target="../notesSlides/notesSlide15.xml"/><Relationship Id="rId5" Type="http://schemas.openxmlformats.org/officeDocument/2006/relationships/slideLayout" Target="../slideLayouts/slideLayout2.xml"/><Relationship Id="rId10" Type="http://schemas.openxmlformats.org/officeDocument/2006/relationships/image" Target="../media/image21.jpeg"/><Relationship Id="rId4" Type="http://schemas.openxmlformats.org/officeDocument/2006/relationships/video" Target="https://www.youtube.com/embed/UunT_nP9seo?feature=oembed" TargetMode="External"/><Relationship Id="rId9"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hyperlink" Target="https://www.canva.com/icons/MAD5ULYc_30/"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hyperlink" Target="https://www.vecteezy.com/vector-art/34369747-man-behind-podium-during-stage-speech-orator-with-audience-public-speaking-vector-illustration" TargetMode="Externa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ideo" Target="https://www.youtube.com/embed/BQmHaIZeab4?feature=oembed" TargetMode="External"/><Relationship Id="rId6" Type="http://schemas.openxmlformats.org/officeDocument/2006/relationships/image" Target="../media/image25.jpeg"/><Relationship Id="rId5" Type="http://schemas.openxmlformats.org/officeDocument/2006/relationships/hyperlink" Target="https://www.youtube.com/watch?v=BQmHaIZeab4&amp;ab_channel=SkillsZoneMalta" TargetMode="Externa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hyperlink" Target="https://www.flaticon.com/free-icon/facts_5962022"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hyperlink" Target="https://www.freepik.com/icon/idea_9746111"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hyperlink" Target="https://www.freepik.com/icon/planning_6219498"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hyperlink" Target="https://www.flaticon.com/free-icon/listening_5295318"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hyperlink" Target="https://www.canva.com/icons/MADDiH3UD9c/" TargetMode="Externa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hyperlink" Target="https://www.flaticon.com/free-icon/pitch_3271221" TargetMode="Externa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hyperlink" Target="https://www.canva.com/photos/MAF657knn7g/"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hyperlink" Target="https://www.canva.com/photos/MAGFnrquzMY/"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www.flaticon.com/free-icon/definition_8653214" TargetMode="Externa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video" Target="https://www.youtube.com/embed/XWRtG_PDRik?feature=oembed" TargetMode="External"/><Relationship Id="rId6" Type="http://schemas.openxmlformats.org/officeDocument/2006/relationships/image" Target="../media/image35.jpeg"/><Relationship Id="rId5" Type="http://schemas.openxmlformats.org/officeDocument/2006/relationships/hyperlink" Target="https://www.youtube.com/watch?v=XWRtG_PDRik&amp;ab_channel=SAISProgramme" TargetMode="External"/><Relationship Id="rId4" Type="http://schemas.openxmlformats.org/officeDocument/2006/relationships/image" Target="../media/image24.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hyperlink" Target="https://www.flaticon.com/free-icon/challenge_10108140" TargetMode="External"/></Relationships>
</file>

<file path=ppt/slides/_rels/slide4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slideLayout" Target="../slideLayouts/slideLayout2.xml"/><Relationship Id="rId7" Type="http://schemas.openxmlformats.org/officeDocument/2006/relationships/image" Target="../media/image37.jpeg"/><Relationship Id="rId2" Type="http://schemas.openxmlformats.org/officeDocument/2006/relationships/video" Target="https://www.youtube.com/embed/WDJqemi_AUg?feature=oembed" TargetMode="External"/><Relationship Id="rId1" Type="http://schemas.openxmlformats.org/officeDocument/2006/relationships/video" Target="https://www.youtube.com/embed/SA5eYjdijvI?feature=oembed" TargetMode="External"/><Relationship Id="rId6" Type="http://schemas.openxmlformats.org/officeDocument/2006/relationships/hyperlink" Target="https://www.youtube.com/watch?v=SA5eYjdijvI&amp;ab_channel=UniversityofDayton" TargetMode="External"/><Relationship Id="rId5" Type="http://schemas.openxmlformats.org/officeDocument/2006/relationships/hyperlink" Target="https://www.youtube.com/watch?v=WDJqemi_AUg&amp;ab_channel=DelawareEPSCoR" TargetMode="External"/><Relationship Id="rId4" Type="http://schemas.openxmlformats.org/officeDocument/2006/relationships/notesSlide" Target="../notesSlides/notesSlide41.xml"/></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hyperlink" Target="https://www.canva.com/icons/MAE3eBX-Cik/"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hyperlink" Target="https://www.canva.com/photos/MAFExvXofTk/" TargetMode="Externa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s://slidesgo.ai/?gad_source=1&amp;gclid=Cj0KCQiA57G5BhDUARIsACgCYnwdTZiX-0mf8pbbKqXRxKhyIL5AqJ7f_7B2vCKtFH7hXIMLUmPuHZUaAgcjEALw_wcB" TargetMode="External"/><Relationship Id="rId2" Type="http://schemas.openxmlformats.org/officeDocument/2006/relationships/slideLayout" Target="../slideLayouts/slideLayout33.xml"/><Relationship Id="rId1" Type="http://schemas.openxmlformats.org/officeDocument/2006/relationships/video" Target="https://www.youtube.com/embed/sBlxJK338uE?start=1&amp;feature=oembed" TargetMode="External"/><Relationship Id="rId5" Type="http://schemas.openxmlformats.org/officeDocument/2006/relationships/image" Target="../media/image42.png"/><Relationship Id="rId4" Type="http://schemas.openxmlformats.org/officeDocument/2006/relationships/image" Target="../media/image41.jpeg"/></Relationships>
</file>

<file path=ppt/slides/_rels/slide4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33.xml"/><Relationship Id="rId1" Type="http://schemas.openxmlformats.org/officeDocument/2006/relationships/video" Target="https://www.youtube.com/embed/sBlxJK338uE?start=1&amp;feature=oembed"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s://i.pinimg.com/736x/51/c9/eb/51c9eb95a49dd2b3f506710445513992.jpg" TargetMode="External"/></Relationships>
</file>

<file path=ppt/slides/_rels/slide50.xml.rels><?xml version="1.0" encoding="UTF-8" standalone="yes"?>
<Relationships xmlns="http://schemas.openxmlformats.org/package/2006/relationships"><Relationship Id="rId8" Type="http://schemas.openxmlformats.org/officeDocument/2006/relationships/hyperlink" Target="https://www.indeed.com/career-advice/career-development/business-presentation" TargetMode="External"/><Relationship Id="rId3" Type="http://schemas.openxmlformats.org/officeDocument/2006/relationships/image" Target="../media/image43.png"/><Relationship Id="rId7" Type="http://schemas.openxmlformats.org/officeDocument/2006/relationships/hyperlink" Target="https://www.indeed.com/career-advice/career-development/storytelling-in-business"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hyperlink" Target="https://www.forbes.com/sites/theyec/2023/06/08/the-power-of-storytelling-for-your-business-unleashing-your-inner-storyteller/" TargetMode="External"/><Relationship Id="rId5" Type="http://schemas.openxmlformats.org/officeDocument/2006/relationships/hyperlink" Target="https://www.svgrepo.com/svg/448932/article" TargetMode="External"/><Relationship Id="rId4" Type="http://schemas.openxmlformats.org/officeDocument/2006/relationships/hyperlink" Target="https://www.linkedin.com/pulse/5-ways-oprah-winfrey-effectively-used-storytelling-her-ewanfoh-/" TargetMode="External"/><Relationship Id="rId9" Type="http://schemas.openxmlformats.org/officeDocument/2006/relationships/hyperlink" Target="https://www.cornerstone.edu/blog-post/14-methods-to-dramatically-increase-your-self-confidence/"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hyperlink" Target="https://www.svgrepo.com/svg/448932/article"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hyperlink" Target="https://online.hbs.edu/blog/post/how-to-pitch-a-business-idea" TargetMode="External"/><Relationship Id="rId5" Type="http://schemas.openxmlformats.org/officeDocument/2006/relationships/hyperlink" Target="https://piktochart.com/blog/business-pitch/" TargetMode="External"/><Relationship Id="rId4" Type="http://schemas.openxmlformats.org/officeDocument/2006/relationships/hyperlink" Target="https://www.linkedin.com/pulse/building-confidence-techniques-himayun-nazir/"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https://www.youtube.com/watch?v=sh1-9xMZIfQ&amp;ab_channel=TEDxTalks"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hyperlink" Target="https://www.youtube.com/watch?v=IitIl2C3Iy8&amp;ab_channel=TEDxTalks" TargetMode="External"/><Relationship Id="rId5" Type="http://schemas.openxmlformats.org/officeDocument/2006/relationships/hyperlink" Target="https://www.youtube.com/watch?v=eIho2S0ZahI&amp;ab_channel=TED" TargetMode="External"/><Relationship Id="rId4" Type="http://schemas.openxmlformats.org/officeDocument/2006/relationships/hyperlink" Target="https://www.youtube.com/watch?v=IAV6eXaS6dk&amp;list=PLwhCFh0H6xjGsZdUcrULkex3y8GTog7Po&amp;index=2&amp;ab_channel=TEDxTalks"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www.youtube.com/watch?v=Ow9qahWkFeQ&amp;ab_channel=TEDxTalks"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hyperlink" Target="https://www.youtube.com/watch?v=WKIZ0bicfFw&amp;ab_channel=TEDxTalks" TargetMode="External"/><Relationship Id="rId5" Type="http://schemas.openxmlformats.org/officeDocument/2006/relationships/hyperlink" Target="https://www.youtube.com/watch?v=Ks-_Mh1QhMc&amp;ab_channel=TED" TargetMode="External"/><Relationship Id="rId4" Type="http://schemas.openxmlformats.org/officeDocument/2006/relationships/hyperlink" Target="https://www.youtube.com/watch?v=yoD8RMq2OkU&amp;ab_channel=TEDxTalks" TargetMode="External"/></Relationships>
</file>

<file path=ppt/slides/_rels/slide54.xml.rels><?xml version="1.0" encoding="UTF-8" standalone="yes"?>
<Relationships xmlns="http://schemas.openxmlformats.org/package/2006/relationships"><Relationship Id="rId8" Type="http://schemas.openxmlformats.org/officeDocument/2006/relationships/hyperlink" Target="https://csumb.edu/hr/employee-development/pearls-of-wisdom/verbal-non-verbal-communication/" TargetMode="External"/><Relationship Id="rId3" Type="http://schemas.openxmlformats.org/officeDocument/2006/relationships/hyperlink" Target="https://www.brosix.com/blog/communication-models/" TargetMode="External"/><Relationship Id="rId7" Type="http://schemas.openxmlformats.org/officeDocument/2006/relationships/hyperlink" Target="https://pumble.com/learn/communication/communication-models/"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hyperlink" Target="https://www.forbes.com/sites/theyec/2023/06/08/the-power-of-storytelling-for-your-business-unleashing-your-inner-storyteller/" TargetMode="External"/><Relationship Id="rId5" Type="http://schemas.openxmlformats.org/officeDocument/2006/relationships/hyperlink" Target="https://piktochart.com/blog/power-business-storytelling/" TargetMode="External"/><Relationship Id="rId4" Type="http://schemas.openxmlformats.org/officeDocument/2006/relationships/hyperlink" Target="https://venturz.co/academy/business-pitching" TargetMode="External"/></Relationships>
</file>

<file path=ppt/slides/_rels/slide55.xml.rels><?xml version="1.0" encoding="UTF-8" standalone="yes"?>
<Relationships xmlns="http://schemas.openxmlformats.org/package/2006/relationships"><Relationship Id="rId8" Type="http://schemas.openxmlformats.org/officeDocument/2006/relationships/hyperlink" Target="https://medium.com/" TargetMode="External"/><Relationship Id="rId3" Type="http://schemas.openxmlformats.org/officeDocument/2006/relationships/hyperlink" Target="https://professional.dce.harvard.edu/blog/10-tips-for-improving-your-public-speaking-skills/" TargetMode="External"/><Relationship Id="rId7" Type="http://schemas.openxmlformats.org/officeDocument/2006/relationships/hyperlink" Target="https://www.linkedin.com/pulse/building-confidence-techniques-himayun-nazir/"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hyperlink" Target="https://www.cornerstone.edu/blog-post/14-methods-to-dramatically-increase-your-self-confidence/" TargetMode="External"/><Relationship Id="rId5" Type="http://schemas.openxmlformats.org/officeDocument/2006/relationships/hyperlink" Target="https://passivesecrets.com/fear-of-public-speaking-statistics/" TargetMode="External"/><Relationship Id="rId4" Type="http://schemas.openxmlformats.org/officeDocument/2006/relationships/hyperlink" Target="https://www.hamilton.edu/academics/centers/oralcommunication/guides/how-to-engage-your-audience-and-keep-them-with-you%20%E2%80%8B"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https://54collective.vc/insight/how-to-pitch-your-business-effectively/" TargetMode="External"/><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hyperlink" Target="https://medium.com" TargetMode="External"/><Relationship Id="rId5" Type="http://schemas.openxmlformats.org/officeDocument/2006/relationships/hyperlink" Target="http://Rhttps:/www.indeed.com/career-advice/career-development/business-presentation" TargetMode="External"/><Relationship Id="rId4" Type="http://schemas.openxmlformats.org/officeDocument/2006/relationships/hyperlink" Target="https://stripo.email/blog/types-of-business-presentations-and-pitches/" TargetMode="Externa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ideo" Target="https://www.youtube.com/embed/gCfzeONu3Mo?feature=oembed" TargetMode="External"/><Relationship Id="rId5" Type="http://schemas.openxmlformats.org/officeDocument/2006/relationships/image" Target="../media/image11.jpeg"/><Relationship Id="rId4" Type="http://schemas.openxmlformats.org/officeDocument/2006/relationships/hyperlink" Target="https://www.youtube.com/watch?v=gCfzeONu3Mo&amp;ab_channel=TED-Ed"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s://www.freepik.com/icon/important_9908243"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www.freepik.com/icon/important_990824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061018" y="3436862"/>
            <a:ext cx="6838766" cy="1799419"/>
          </a:xfrm>
        </p:spPr>
        <p:txBody>
          <a:bodyPr>
            <a:normAutofit/>
          </a:bodyPr>
          <a:lstStyle/>
          <a:p>
            <a:pPr>
              <a:lnSpc>
                <a:spcPct val="100000"/>
              </a:lnSpc>
              <a:spcBef>
                <a:spcPts val="600"/>
              </a:spcBef>
              <a:spcAft>
                <a:spcPts val="600"/>
              </a:spcAft>
            </a:pPr>
            <a:r>
              <a:rPr lang="en-GB" b="1" dirty="0">
                <a:solidFill>
                  <a:srgbClr val="48A1A2"/>
                </a:solidFill>
                <a:latin typeface="Raleway SemiBold"/>
              </a:rPr>
              <a:t>Communication &amp;     Presentation Skills </a:t>
            </a:r>
            <a:r>
              <a:rPr lang="en-US" b="1" dirty="0"/>
              <a:t> </a:t>
            </a:r>
            <a:endParaRPr lang="it-IT" b="1"/>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5352862" y="3145364"/>
            <a:ext cx="4259262" cy="353730"/>
          </a:xfrm>
        </p:spPr>
        <p:txBody>
          <a:bodyPr>
            <a:normAutofit lnSpcReduction="10000"/>
          </a:bodyPr>
          <a:lstStyle/>
          <a:p>
            <a:pPr algn="ctr"/>
            <a:r>
              <a:rPr lang="it-IT" sz="2000" dirty="0">
                <a:solidFill>
                  <a:schemeClr val="accent1"/>
                </a:solidFill>
              </a:rPr>
              <a:t>WELCOME TO THE UNIT</a:t>
            </a:r>
            <a:endParaRPr lang="en-US">
              <a:solidFill>
                <a:schemeClr val="accent1"/>
              </a:solidFill>
            </a:endParaRPr>
          </a:p>
        </p:txBody>
      </p:sp>
      <p:sp>
        <p:nvSpPr>
          <p:cNvPr id="5" name="Marcador de posición de imagen 2">
            <a:extLst>
              <a:ext uri="{FF2B5EF4-FFF2-40B4-BE49-F238E27FC236}">
                <a16:creationId xmlns:a16="http://schemas.microsoft.com/office/drawing/2014/main" id="{73B06CFA-549F-BF01-84DA-E23DFB02BD4F}"/>
              </a:ext>
            </a:extLst>
          </p:cNvPr>
          <p:cNvSpPr>
            <a:spLocks noGrp="1"/>
          </p:cNvSpPr>
          <p:nvPr/>
        </p:nvSpPr>
        <p:spPr>
          <a:xfrm>
            <a:off x="10659766" y="2319851"/>
            <a:ext cx="1530577" cy="1658937"/>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sl-SI" sz="2400" b="1" dirty="0">
              <a:solidFill>
                <a:schemeClr val="bg1"/>
              </a:solidFill>
            </a:endParaRPr>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g2eb676f3e53_0_306"/>
          <p:cNvSpPr txBox="1">
            <a:spLocks noGrp="1"/>
          </p:cNvSpPr>
          <p:nvPr>
            <p:ph type="title"/>
          </p:nvPr>
        </p:nvSpPr>
        <p:spPr>
          <a:xfrm>
            <a:off x="559025" y="4144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Non-verbal communication</a:t>
            </a:r>
            <a:endParaRPr lang="en-US" sz="3400" b="1" dirty="0"/>
          </a:p>
        </p:txBody>
      </p:sp>
      <p:sp>
        <p:nvSpPr>
          <p:cNvPr id="136" name="Google Shape;136;g2eb676f3e53_0_306"/>
          <p:cNvSpPr txBox="1">
            <a:spLocks noGrp="1"/>
          </p:cNvSpPr>
          <p:nvPr>
            <p:ph type="body" idx="1"/>
          </p:nvPr>
        </p:nvSpPr>
        <p:spPr>
          <a:xfrm>
            <a:off x="589204" y="1740101"/>
            <a:ext cx="11013508" cy="4135160"/>
          </a:xfrm>
          <a:prstGeom prst="rect">
            <a:avLst/>
          </a:prstGeom>
          <a:noFill/>
          <a:ln>
            <a:noFill/>
          </a:ln>
        </p:spPr>
        <p:txBody>
          <a:bodyPr spcFirstLastPara="1" wrap="square" lIns="91425" tIns="45700" rIns="91425" bIns="45700" anchor="t" anchorCtr="0">
            <a:noAutofit/>
          </a:bodyPr>
          <a:lstStyle/>
          <a:p>
            <a:pPr marL="0" indent="0">
              <a:lnSpc>
                <a:spcPct val="100000"/>
              </a:lnSpc>
              <a:spcBef>
                <a:spcPts val="600"/>
              </a:spcBef>
              <a:spcAft>
                <a:spcPts val="600"/>
              </a:spcAft>
            </a:pPr>
            <a:r>
              <a:rPr lang="en-GB" sz="2000" dirty="0">
                <a:solidFill>
                  <a:srgbClr val="000000"/>
                </a:solidFill>
                <a:highlight>
                  <a:schemeClr val="lt1"/>
                </a:highlight>
              </a:rPr>
              <a:t>Eye Contact:</a:t>
            </a:r>
            <a:endParaRPr lang="en-US" sz="2000">
              <a:solidFill>
                <a:srgbClr val="000000"/>
              </a:solidFill>
              <a:highlight>
                <a:srgbClr val="F3B75B"/>
              </a:highlight>
            </a:endParaRPr>
          </a:p>
          <a:p>
            <a:pPr indent="0">
              <a:lnSpc>
                <a:spcPct val="100000"/>
              </a:lnSpc>
              <a:spcBef>
                <a:spcPts val="600"/>
              </a:spcBef>
              <a:spcAft>
                <a:spcPts val="600"/>
              </a:spcAft>
              <a:buClr>
                <a:srgbClr val="000000"/>
              </a:buClr>
              <a:buSzPts val="2000"/>
              <a:buFont typeface="Raleway"/>
              <a:buChar char="●"/>
            </a:pPr>
            <a:r>
              <a:rPr lang="en-GB" sz="2000" b="0" dirty="0">
                <a:solidFill>
                  <a:srgbClr val="000000"/>
                </a:solidFill>
              </a:rPr>
              <a:t> Maintaining eye contact shows confidence, engagement, and interest. It helps build a connection with one’s audience.</a:t>
            </a:r>
            <a:endParaRPr lang="en-US" sz="2000" b="0">
              <a:solidFill>
                <a:srgbClr val="000000"/>
              </a:solidFill>
            </a:endParaRPr>
          </a:p>
          <a:p>
            <a:pPr indent="0">
              <a:lnSpc>
                <a:spcPct val="100000"/>
              </a:lnSpc>
              <a:spcBef>
                <a:spcPts val="600"/>
              </a:spcBef>
              <a:spcAft>
                <a:spcPts val="600"/>
              </a:spcAft>
              <a:buClr>
                <a:srgbClr val="000000"/>
              </a:buClr>
              <a:buSzPts val="2000"/>
              <a:buFont typeface="Raleway"/>
              <a:buChar char="●"/>
            </a:pPr>
            <a:r>
              <a:rPr lang="en-GB" sz="2000" b="0" dirty="0">
                <a:solidFill>
                  <a:srgbClr val="000000"/>
                </a:solidFill>
              </a:rPr>
              <a:t> </a:t>
            </a:r>
            <a:r>
              <a:rPr lang="en-US" sz="2000" b="0" dirty="0">
                <a:solidFill>
                  <a:srgbClr val="000000"/>
                </a:solidFill>
              </a:rPr>
              <a:t>Avoiding eye contact can make one seem untrustworthy or disengaged. </a:t>
            </a:r>
            <a:endParaRPr lang="en-US" sz="2000" dirty="0">
              <a:solidFill>
                <a:srgbClr val="000000"/>
              </a:solidFill>
            </a:endParaRPr>
          </a:p>
          <a:p>
            <a:pPr marL="0" lvl="0" indent="0" rtl="0">
              <a:lnSpc>
                <a:spcPct val="100000"/>
              </a:lnSpc>
              <a:spcBef>
                <a:spcPts val="600"/>
              </a:spcBef>
              <a:spcAft>
                <a:spcPts val="600"/>
              </a:spcAft>
              <a:buNone/>
            </a:pPr>
            <a:r>
              <a:rPr lang="en-GB" sz="2000" dirty="0">
                <a:solidFill>
                  <a:srgbClr val="000000"/>
                </a:solidFill>
                <a:highlight>
                  <a:schemeClr val="lt1"/>
                </a:highlight>
              </a:rPr>
              <a:t>Personal Appearance:</a:t>
            </a:r>
            <a:endParaRPr lang="en-US" sz="2000">
              <a:solidFill>
                <a:srgbClr val="000000"/>
              </a:solidFill>
              <a:highlight>
                <a:srgbClr val="F3B75B"/>
              </a:highlight>
            </a:endParaRPr>
          </a:p>
          <a:p>
            <a:pPr indent="0">
              <a:lnSpc>
                <a:spcPct val="100000"/>
              </a:lnSpc>
              <a:spcBef>
                <a:spcPts val="600"/>
              </a:spcBef>
              <a:spcAft>
                <a:spcPts val="600"/>
              </a:spcAft>
              <a:buClr>
                <a:srgbClr val="000000"/>
              </a:buClr>
              <a:buSzPts val="2000"/>
              <a:buFont typeface="Raleway"/>
              <a:buChar char="●"/>
            </a:pPr>
            <a:r>
              <a:rPr lang="en-GB" sz="2000" b="0" dirty="0">
                <a:solidFill>
                  <a:srgbClr val="000000"/>
                </a:solidFill>
              </a:rPr>
              <a:t> </a:t>
            </a:r>
            <a:r>
              <a:rPr lang="en-US" sz="2000" b="0" dirty="0">
                <a:solidFill>
                  <a:srgbClr val="000000"/>
                </a:solidFill>
              </a:rPr>
              <a:t>Dressing appropriately for the occasion can enhance one’s credibility and the overall impact of their message.</a:t>
            </a:r>
            <a:endParaRPr lang="en-US" sz="2000" b="0">
              <a:solidFill>
                <a:srgbClr val="000000"/>
              </a:solidFill>
            </a:endParaRPr>
          </a:p>
          <a:p>
            <a:pPr indent="0">
              <a:lnSpc>
                <a:spcPct val="100000"/>
              </a:lnSpc>
              <a:spcBef>
                <a:spcPts val="600"/>
              </a:spcBef>
              <a:spcAft>
                <a:spcPts val="600"/>
              </a:spcAft>
              <a:buClr>
                <a:srgbClr val="000000"/>
              </a:buClr>
              <a:buSzPts val="2000"/>
              <a:buFont typeface="Raleway"/>
              <a:buChar char="●"/>
            </a:pPr>
            <a:r>
              <a:rPr lang="en-GB" sz="2000" b="0" dirty="0">
                <a:solidFill>
                  <a:srgbClr val="000000"/>
                </a:solidFill>
              </a:rPr>
              <a:t> </a:t>
            </a:r>
            <a:r>
              <a:rPr lang="en-US" sz="2000" b="0" dirty="0">
                <a:solidFill>
                  <a:srgbClr val="000000"/>
                </a:solidFill>
              </a:rPr>
              <a:t>One should consider the context and audience when choosing their attire. Professional settings often require more formal clothing, while casual environments allow for a more relaxed dress code.</a:t>
            </a:r>
            <a:endParaRPr lang="en-US" sz="2000" dirty="0">
              <a:solidFill>
                <a:srgbClr val="000000"/>
              </a:solidFill>
            </a:endParaRPr>
          </a:p>
          <a:p>
            <a:pPr marL="0" lvl="0" indent="0" algn="just" rtl="0">
              <a:lnSpc>
                <a:spcPct val="115000"/>
              </a:lnSpc>
              <a:spcBef>
                <a:spcPts val="1200"/>
              </a:spcBef>
              <a:spcAft>
                <a:spcPts val="0"/>
              </a:spcAft>
              <a:buNone/>
            </a:pPr>
            <a:endParaRPr sz="2000">
              <a:solidFill>
                <a:srgbClr val="000000"/>
              </a:solidFill>
            </a:endParaRPr>
          </a:p>
          <a:p>
            <a:pPr marL="0" lvl="0" indent="0" algn="just" rtl="0">
              <a:lnSpc>
                <a:spcPct val="115000"/>
              </a:lnSpc>
              <a:spcBef>
                <a:spcPts val="0"/>
              </a:spcBef>
              <a:spcAft>
                <a:spcPts val="0"/>
              </a:spcAft>
              <a:buNone/>
            </a:pPr>
            <a:endParaRPr sz="1100">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g2eb676f3e53_0_1"/>
          <p:cNvSpPr txBox="1">
            <a:spLocks noGrp="1"/>
          </p:cNvSpPr>
          <p:nvPr>
            <p:ph type="title"/>
          </p:nvPr>
        </p:nvSpPr>
        <p:spPr>
          <a:xfrm>
            <a:off x="838200" y="1713"/>
            <a:ext cx="10515600" cy="2015128"/>
          </a:xfrm>
          <a:prstGeom prst="rect">
            <a:avLst/>
          </a:prstGeom>
          <a:noFill/>
          <a:ln>
            <a:noFill/>
          </a:ln>
        </p:spPr>
        <p:txBody>
          <a:bodyPr spcFirstLastPara="1" wrap="square" lIns="91425" tIns="45700" rIns="91425" bIns="45700" anchor="ctr" anchorCtr="0">
            <a:normAutofit/>
          </a:bodyPr>
          <a:lstStyle/>
          <a:p>
            <a:pPr algn="ctr">
              <a:lnSpc>
                <a:spcPct val="100000"/>
              </a:lnSpc>
              <a:spcBef>
                <a:spcPts val="600"/>
              </a:spcBef>
              <a:spcAft>
                <a:spcPts val="600"/>
              </a:spcAft>
              <a:buSzPct val="100000"/>
            </a:pPr>
            <a:endParaRPr lang="en-GB">
              <a:solidFill>
                <a:schemeClr val="lt1"/>
              </a:solidFill>
            </a:endParaRPr>
          </a:p>
          <a:p>
            <a:pPr algn="ctr">
              <a:lnSpc>
                <a:spcPct val="100000"/>
              </a:lnSpc>
              <a:spcBef>
                <a:spcPts val="600"/>
              </a:spcBef>
              <a:spcAft>
                <a:spcPts val="600"/>
              </a:spcAft>
              <a:buSzPct val="80000"/>
            </a:pPr>
            <a:r>
              <a:rPr lang="en-GB" sz="3400" b="1" dirty="0">
                <a:latin typeface="Raleway"/>
                <a:ea typeface="Raleway"/>
                <a:cs typeface="Raleway"/>
                <a:sym typeface="Raleway"/>
              </a:rPr>
              <a:t>1° Crafting compelling story:</a:t>
            </a:r>
            <a:endParaRPr sz="3400" b="1" dirty="0">
              <a:latin typeface="Raleway"/>
              <a:ea typeface="Raleway"/>
              <a:cs typeface="Raleway"/>
            </a:endParaRPr>
          </a:p>
          <a:p>
            <a:pPr marL="0" lvl="0" indent="0" algn="ctr" rtl="0">
              <a:lnSpc>
                <a:spcPct val="100000"/>
              </a:lnSpc>
              <a:spcBef>
                <a:spcPts val="600"/>
              </a:spcBef>
              <a:spcAft>
                <a:spcPts val="600"/>
              </a:spcAft>
              <a:buClr>
                <a:schemeClr val="lt2"/>
              </a:buClr>
              <a:buSzPct val="121212"/>
              <a:buFont typeface="Raleway SemiBold"/>
              <a:buNone/>
            </a:pPr>
            <a:r>
              <a:rPr lang="en-GB" sz="2000" b="1" dirty="0">
                <a:latin typeface="Raleway"/>
                <a:ea typeface="Raleway"/>
                <a:cs typeface="Raleway"/>
                <a:sym typeface="Raleway"/>
              </a:rPr>
              <a:t>How to present your business idea? </a:t>
            </a:r>
            <a:endParaRPr sz="2000" b="1" dirty="0">
              <a:latin typeface="Raleway"/>
              <a:ea typeface="Raleway"/>
              <a:cs typeface="Raleway"/>
            </a:endParaRPr>
          </a:p>
        </p:txBody>
      </p:sp>
      <p:pic>
        <p:nvPicPr>
          <p:cNvPr id="149" name="Google Shape;149;g2eb676f3e53_0_1"/>
          <p:cNvPicPr preferRelativeResize="0"/>
          <p:nvPr/>
        </p:nvPicPr>
        <p:blipFill rotWithShape="1">
          <a:blip r:embed="rId3">
            <a:alphaModFix/>
          </a:blip>
          <a:srcRect t="16895"/>
          <a:stretch/>
        </p:blipFill>
        <p:spPr>
          <a:xfrm>
            <a:off x="2916625" y="2270075"/>
            <a:ext cx="6358748" cy="4430276"/>
          </a:xfrm>
          <a:prstGeom prst="rect">
            <a:avLst/>
          </a:prstGeom>
          <a:noFill/>
          <a:ln>
            <a:noFill/>
          </a:ln>
        </p:spPr>
      </p:pic>
      <p:sp>
        <p:nvSpPr>
          <p:cNvPr id="3" name="TextBox 2">
            <a:extLst>
              <a:ext uri="{FF2B5EF4-FFF2-40B4-BE49-F238E27FC236}">
                <a16:creationId xmlns:a16="http://schemas.microsoft.com/office/drawing/2014/main" id="{A19587A7-6507-2B80-F2B8-878A63712DFF}"/>
              </a:ext>
            </a:extLst>
          </p:cNvPr>
          <p:cNvSpPr txBox="1"/>
          <p:nvPr/>
        </p:nvSpPr>
        <p:spPr>
          <a:xfrm>
            <a:off x="9136349" y="6238789"/>
            <a:ext cx="150832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latin typeface="Raleway"/>
              </a:rPr>
              <a:t>I</a:t>
            </a:r>
            <a:r>
              <a:rPr lang="en-GB" sz="1000" dirty="0">
                <a:solidFill>
                  <a:schemeClr val="accent1"/>
                </a:solidFill>
                <a:latin typeface="Raleway"/>
              </a:rPr>
              <a:t>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g2ed49f0a6d6_0_63"/>
          <p:cNvSpPr txBox="1">
            <a:spLocks noGrp="1"/>
          </p:cNvSpPr>
          <p:nvPr>
            <p:ph type="title"/>
          </p:nvPr>
        </p:nvSpPr>
        <p:spPr>
          <a:xfrm>
            <a:off x="714829"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sz="3400" b="1" dirty="0"/>
              <a:t>What is storytelling?</a:t>
            </a:r>
            <a:endParaRPr lang="en-US" sz="3400" b="1" dirty="0"/>
          </a:p>
        </p:txBody>
      </p:sp>
      <p:sp>
        <p:nvSpPr>
          <p:cNvPr id="155" name="Google Shape;155;g2ed49f0a6d6_0_63"/>
          <p:cNvSpPr txBox="1">
            <a:spLocks noGrp="1"/>
          </p:cNvSpPr>
          <p:nvPr>
            <p:ph type="body" idx="1"/>
          </p:nvPr>
        </p:nvSpPr>
        <p:spPr>
          <a:xfrm>
            <a:off x="714829" y="1702356"/>
            <a:ext cx="4780794" cy="716098"/>
          </a:xfrm>
          <a:prstGeom prst="rect">
            <a:avLst/>
          </a:prstGeom>
        </p:spPr>
        <p:txBody>
          <a:bodyPr spcFirstLastPara="1" wrap="square" lIns="91425" tIns="45700" rIns="91425" bIns="45700" anchor="t" anchorCtr="0">
            <a:noAutofit/>
          </a:bodyPr>
          <a:lstStyle/>
          <a:p>
            <a:pPr marL="0" lvl="0" indent="0" algn="l" rtl="0">
              <a:lnSpc>
                <a:spcPct val="100000"/>
              </a:lnSpc>
              <a:spcBef>
                <a:spcPts val="600"/>
              </a:spcBef>
              <a:spcAft>
                <a:spcPts val="600"/>
              </a:spcAft>
              <a:buNone/>
            </a:pPr>
            <a:r>
              <a:rPr lang="en-GB" sz="2000" dirty="0">
                <a:solidFill>
                  <a:schemeClr val="accent4">
                    <a:lumMod val="49000"/>
                  </a:schemeClr>
                </a:solidFill>
              </a:rPr>
              <a:t>Once upon a time… </a:t>
            </a:r>
            <a:r>
              <a:rPr lang="en-GB" sz="2000" dirty="0">
                <a:solidFill>
                  <a:srgbClr val="000000"/>
                </a:solidFill>
              </a:rPr>
              <a:t>You started a business!</a:t>
            </a:r>
          </a:p>
          <a:p>
            <a:pPr marL="0" lvl="0" indent="0" algn="l" rtl="0">
              <a:lnSpc>
                <a:spcPct val="100000"/>
              </a:lnSpc>
              <a:spcBef>
                <a:spcPts val="600"/>
              </a:spcBef>
              <a:spcAft>
                <a:spcPts val="600"/>
              </a:spcAft>
              <a:buNone/>
            </a:pPr>
            <a:endParaRPr lang="en-GB" sz="1800" b="0" dirty="0">
              <a:solidFill>
                <a:srgbClr val="000000"/>
              </a:solidFill>
            </a:endParaRPr>
          </a:p>
        </p:txBody>
      </p:sp>
      <p:pic>
        <p:nvPicPr>
          <p:cNvPr id="3" name="Picture 2">
            <a:extLst>
              <a:ext uri="{FF2B5EF4-FFF2-40B4-BE49-F238E27FC236}">
                <a16:creationId xmlns:a16="http://schemas.microsoft.com/office/drawing/2014/main" id="{27629703-6EB4-9543-0DB1-FCB32D15D46B}"/>
              </a:ext>
            </a:extLst>
          </p:cNvPr>
          <p:cNvPicPr>
            <a:picLocks noChangeAspect="1"/>
          </p:cNvPicPr>
          <p:nvPr/>
        </p:nvPicPr>
        <p:blipFill>
          <a:blip r:embed="rId3"/>
          <a:stretch>
            <a:fillRect/>
          </a:stretch>
        </p:blipFill>
        <p:spPr>
          <a:xfrm>
            <a:off x="5794869" y="744784"/>
            <a:ext cx="6301740" cy="3543300"/>
          </a:xfrm>
          <a:prstGeom prst="rect">
            <a:avLst/>
          </a:prstGeom>
        </p:spPr>
      </p:pic>
      <p:sp>
        <p:nvSpPr>
          <p:cNvPr id="5" name="Google Shape;155;g2ed49f0a6d6_0_63">
            <a:extLst>
              <a:ext uri="{FF2B5EF4-FFF2-40B4-BE49-F238E27FC236}">
                <a16:creationId xmlns:a16="http://schemas.microsoft.com/office/drawing/2014/main" id="{E6132E56-4061-1C78-35E3-F2985E617B36}"/>
              </a:ext>
            </a:extLst>
          </p:cNvPr>
          <p:cNvSpPr txBox="1">
            <a:spLocks/>
          </p:cNvSpPr>
          <p:nvPr/>
        </p:nvSpPr>
        <p:spPr>
          <a:xfrm>
            <a:off x="714829" y="5016329"/>
            <a:ext cx="9948605" cy="438168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nSpc>
                <a:spcPct val="100000"/>
              </a:lnSpc>
              <a:spcBef>
                <a:spcPts val="600"/>
              </a:spcBef>
              <a:spcAft>
                <a:spcPts val="600"/>
              </a:spcAft>
            </a:pPr>
            <a:r>
              <a:rPr lang="en-GB" sz="2000" b="0" dirty="0">
                <a:solidFill>
                  <a:srgbClr val="000000"/>
                </a:solidFill>
              </a:rPr>
              <a:t>The purpose of business stories is not to provide amusement but rather to have a specific message, objective, and, ultimately, a wanted outcome.</a:t>
            </a:r>
            <a:endParaRPr lang="en-US" sz="2000"/>
          </a:p>
        </p:txBody>
      </p:sp>
      <p:sp>
        <p:nvSpPr>
          <p:cNvPr id="6" name="TextBox 5">
            <a:extLst>
              <a:ext uri="{FF2B5EF4-FFF2-40B4-BE49-F238E27FC236}">
                <a16:creationId xmlns:a16="http://schemas.microsoft.com/office/drawing/2014/main" id="{3C1F1A8F-A657-AD23-3E86-24624BACA3D0}"/>
              </a:ext>
            </a:extLst>
          </p:cNvPr>
          <p:cNvSpPr txBox="1"/>
          <p:nvPr/>
        </p:nvSpPr>
        <p:spPr>
          <a:xfrm>
            <a:off x="9151311" y="4286849"/>
            <a:ext cx="293970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latin typeface="Raleway"/>
              </a:rPr>
              <a:t>Image source: </a:t>
            </a:r>
            <a:r>
              <a:rPr lang="en-US" sz="1000" dirty="0">
                <a:solidFill>
                  <a:srgbClr val="242424"/>
                </a:solidFill>
                <a:latin typeface="Raleway"/>
                <a:hlinkClick r:id="rId4">
                  <a:extLst>
                    <a:ext uri="{A12FA001-AC4F-418D-AE19-62706E023703}">
                      <ahyp:hlinkClr xmlns:ahyp="http://schemas.microsoft.com/office/drawing/2018/hyperlinkcolor" val="tx"/>
                    </a:ext>
                  </a:extLst>
                </a:hlinkClick>
              </a:rPr>
              <a:t>The Five Ws: A Fool Proof Model for Writing User Stories</a:t>
            </a:r>
            <a:endParaRPr lang="en-US" sz="1000">
              <a:solidFill>
                <a:srgbClr val="242424"/>
              </a:solidFill>
              <a:latin typeface="Raleway"/>
            </a:endParaRPr>
          </a:p>
        </p:txBody>
      </p:sp>
      <p:sp>
        <p:nvSpPr>
          <p:cNvPr id="8" name="Google Shape;155;g2ed49f0a6d6_0_63">
            <a:extLst>
              <a:ext uri="{FF2B5EF4-FFF2-40B4-BE49-F238E27FC236}">
                <a16:creationId xmlns:a16="http://schemas.microsoft.com/office/drawing/2014/main" id="{B01C7B99-0FB5-4E77-CB8C-19D35EC88316}"/>
              </a:ext>
            </a:extLst>
          </p:cNvPr>
          <p:cNvSpPr txBox="1">
            <a:spLocks/>
          </p:cNvSpPr>
          <p:nvPr/>
        </p:nvSpPr>
        <p:spPr>
          <a:xfrm>
            <a:off x="714829" y="2551443"/>
            <a:ext cx="5484736" cy="344478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nSpc>
                <a:spcPct val="100000"/>
              </a:lnSpc>
              <a:spcBef>
                <a:spcPts val="600"/>
              </a:spcBef>
              <a:spcAft>
                <a:spcPts val="600"/>
              </a:spcAft>
            </a:pPr>
            <a:r>
              <a:rPr lang="en-GB" sz="2000" dirty="0">
                <a:solidFill>
                  <a:srgbClr val="000000"/>
                </a:solidFill>
                <a:highlight>
                  <a:schemeClr val="lt1"/>
                </a:highlight>
              </a:rPr>
              <a:t>Business storytelling</a:t>
            </a:r>
            <a:r>
              <a:rPr lang="en-GB" sz="2000" dirty="0">
                <a:solidFill>
                  <a:srgbClr val="000000"/>
                </a:solidFill>
              </a:rPr>
              <a:t> </a:t>
            </a:r>
            <a:r>
              <a:rPr lang="en-GB" sz="2000" b="0" dirty="0">
                <a:solidFill>
                  <a:srgbClr val="000000"/>
                </a:solidFill>
              </a:rPr>
              <a:t>is the process of sharing relatable stories instead of facts and figures with your audience. </a:t>
            </a:r>
            <a:endParaRPr lang="en-US" sz="2000"/>
          </a:p>
          <a:p>
            <a:pPr marL="0" indent="0">
              <a:lnSpc>
                <a:spcPct val="100000"/>
              </a:lnSpc>
              <a:spcBef>
                <a:spcPts val="600"/>
              </a:spcBef>
              <a:spcAft>
                <a:spcPts val="600"/>
              </a:spcAft>
            </a:pPr>
            <a:r>
              <a:rPr lang="en-GB" sz="2000" b="0" dirty="0">
                <a:solidFill>
                  <a:srgbClr val="000000"/>
                </a:solidFill>
              </a:rPr>
              <a:t>Compelling stories can communicate to and connect with employees, customers, collaborators, partners, and everyone else connected to your business. </a:t>
            </a:r>
            <a:endParaRPr lang="en-GB" sz="20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g2eb676f3e53_0_134"/>
          <p:cNvSpPr txBox="1">
            <a:spLocks noGrp="1"/>
          </p:cNvSpPr>
          <p:nvPr>
            <p:ph type="title"/>
          </p:nvPr>
        </p:nvSpPr>
        <p:spPr>
          <a:xfrm>
            <a:off x="503200" y="462475"/>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In other words…</a:t>
            </a:r>
            <a:endParaRPr lang="en-US" sz="3400" b="1">
              <a:solidFill>
                <a:srgbClr val="000000"/>
              </a:solidFill>
              <a:latin typeface="Raleway"/>
            </a:endParaRPr>
          </a:p>
          <a:p>
            <a:pPr marL="0" lvl="0" indent="0" algn="l" rtl="0">
              <a:lnSpc>
                <a:spcPct val="90000"/>
              </a:lnSpc>
              <a:spcBef>
                <a:spcPts val="0"/>
              </a:spcBef>
              <a:spcAft>
                <a:spcPts val="0"/>
              </a:spcAft>
              <a:buClr>
                <a:schemeClr val="lt2"/>
              </a:buClr>
              <a:buSzPts val="4000"/>
              <a:buFont typeface="Raleway SemiBold"/>
              <a:buNone/>
            </a:pPr>
            <a:endParaRPr sz="1100" b="1" dirty="0">
              <a:solidFill>
                <a:srgbClr val="000000"/>
              </a:solidFill>
              <a:latin typeface="Arial"/>
              <a:ea typeface="Arial"/>
              <a:cs typeface="Arial"/>
              <a:sym typeface="Arial"/>
            </a:endParaRPr>
          </a:p>
        </p:txBody>
      </p:sp>
      <p:sp>
        <p:nvSpPr>
          <p:cNvPr id="162" name="Google Shape;162;g2eb676f3e53_0_134"/>
          <p:cNvSpPr txBox="1">
            <a:spLocks noGrp="1"/>
          </p:cNvSpPr>
          <p:nvPr>
            <p:ph type="body" idx="1"/>
          </p:nvPr>
        </p:nvSpPr>
        <p:spPr>
          <a:xfrm>
            <a:off x="838200" y="1782693"/>
            <a:ext cx="10515600" cy="29733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600"/>
              </a:spcBef>
              <a:spcAft>
                <a:spcPts val="600"/>
              </a:spcAft>
              <a:buNone/>
            </a:pPr>
            <a:r>
              <a:rPr lang="en-GB" sz="2000" dirty="0">
                <a:solidFill>
                  <a:srgbClr val="000000"/>
                </a:solidFill>
                <a:highlight>
                  <a:schemeClr val="lt1"/>
                </a:highlight>
              </a:rPr>
              <a:t>Importance of storytelling in business:</a:t>
            </a:r>
            <a:r>
              <a:rPr lang="en-GB" sz="2000" b="0" dirty="0">
                <a:solidFill>
                  <a:srgbClr val="000000"/>
                </a:solidFill>
                <a:highlight>
                  <a:schemeClr val="lt1"/>
                </a:highlight>
              </a:rPr>
              <a:t> </a:t>
            </a:r>
            <a:endParaRPr lang="en-US" sz="2000" b="0">
              <a:solidFill>
                <a:srgbClr val="000000"/>
              </a:solidFill>
              <a:highlight>
                <a:srgbClr val="F3B75B"/>
              </a:highlight>
            </a:endParaRPr>
          </a:p>
          <a:p>
            <a:pPr marL="0" lvl="0" indent="0" algn="just" rtl="0">
              <a:lnSpc>
                <a:spcPct val="100000"/>
              </a:lnSpc>
              <a:spcBef>
                <a:spcPts val="600"/>
              </a:spcBef>
              <a:spcAft>
                <a:spcPts val="600"/>
              </a:spcAft>
              <a:buNone/>
            </a:pPr>
            <a:r>
              <a:rPr lang="en-GB" sz="2000" b="0" dirty="0">
                <a:solidFill>
                  <a:srgbClr val="000000"/>
                </a:solidFill>
              </a:rPr>
              <a:t>Storytelling is crucial in business because </a:t>
            </a:r>
            <a:r>
              <a:rPr lang="en-GB" sz="2000" dirty="0">
                <a:solidFill>
                  <a:srgbClr val="000000"/>
                </a:solidFill>
              </a:rPr>
              <a:t>it helps to capture the audience’s attention, make complex ideas more relatable, and create an emotional connection.</a:t>
            </a:r>
            <a:r>
              <a:rPr lang="en-GB" sz="2000" b="0" dirty="0">
                <a:solidFill>
                  <a:srgbClr val="000000"/>
                </a:solidFill>
              </a:rPr>
              <a:t> A well-crafted story can turn a simple business pitch into a memorable and persuasive presentation.</a:t>
            </a:r>
            <a:endParaRPr sz="2000" b="0">
              <a:solidFill>
                <a:srgbClr val="000000"/>
              </a:solidFill>
            </a:endParaRPr>
          </a:p>
          <a:p>
            <a:pPr marL="0" indent="0" algn="just">
              <a:lnSpc>
                <a:spcPct val="100000"/>
              </a:lnSpc>
              <a:spcBef>
                <a:spcPts val="600"/>
              </a:spcBef>
              <a:spcAft>
                <a:spcPts val="600"/>
              </a:spcAft>
            </a:pPr>
            <a:r>
              <a:rPr lang="en-GB" sz="2000" dirty="0">
                <a:solidFill>
                  <a:srgbClr val="000000"/>
                </a:solidFill>
                <a:highlight>
                  <a:schemeClr val="lt1"/>
                </a:highlight>
              </a:rPr>
              <a:t>How can a compelling story engage and persuade?</a:t>
            </a:r>
            <a:r>
              <a:rPr lang="en-GB" sz="2000" b="0" dirty="0">
                <a:solidFill>
                  <a:srgbClr val="000000"/>
                </a:solidFill>
                <a:highlight>
                  <a:schemeClr val="lt1"/>
                </a:highlight>
              </a:rPr>
              <a:t> </a:t>
            </a:r>
            <a:endParaRPr sz="2000" b="0">
              <a:solidFill>
                <a:srgbClr val="000000"/>
              </a:solidFill>
              <a:highlight>
                <a:srgbClr val="F3B75B"/>
              </a:highlight>
            </a:endParaRPr>
          </a:p>
          <a:p>
            <a:pPr marL="0" lvl="0" indent="0" algn="just" rtl="0">
              <a:lnSpc>
                <a:spcPct val="100000"/>
              </a:lnSpc>
              <a:spcBef>
                <a:spcPts val="600"/>
              </a:spcBef>
              <a:spcAft>
                <a:spcPts val="600"/>
              </a:spcAft>
              <a:buNone/>
            </a:pPr>
            <a:r>
              <a:rPr lang="en-GB" sz="2000" dirty="0">
                <a:solidFill>
                  <a:srgbClr val="000000"/>
                </a:solidFill>
              </a:rPr>
              <a:t>A compelling story engages audiences by creating a narrative that resonates with them on a personal level. </a:t>
            </a:r>
            <a:r>
              <a:rPr lang="en-GB" sz="2000" b="0" dirty="0">
                <a:solidFill>
                  <a:srgbClr val="000000"/>
                </a:solidFill>
              </a:rPr>
              <a:t>It persuades by clearly illustrating the problem, presenting a solution, and highlighting the benefits, thereby making the business idea more relatable and convincing.</a:t>
            </a:r>
            <a:endParaRPr sz="2000" b="0" dirty="0">
              <a:solidFill>
                <a:srgbClr val="000000"/>
              </a:solidFill>
            </a:endParaRPr>
          </a:p>
        </p:txBody>
      </p:sp>
      <p:sp>
        <p:nvSpPr>
          <p:cNvPr id="163" name="Google Shape;163;g2eb676f3e53_0_134"/>
          <p:cNvSpPr txBox="1">
            <a:spLocks noGrp="1"/>
          </p:cNvSpPr>
          <p:nvPr>
            <p:ph type="body" idx="1"/>
          </p:nvPr>
        </p:nvSpPr>
        <p:spPr>
          <a:xfrm>
            <a:off x="3884158" y="5676329"/>
            <a:ext cx="7885092" cy="459300"/>
          </a:xfrm>
          <a:prstGeom prst="rect">
            <a:avLst/>
          </a:prstGeom>
          <a:noFill/>
          <a:ln>
            <a:noFill/>
          </a:ln>
        </p:spPr>
        <p:txBody>
          <a:bodyPr spcFirstLastPara="1" wrap="square" lIns="91425" tIns="45700" rIns="91425" bIns="45700" anchor="t" anchorCtr="0">
            <a:noAutofit/>
          </a:bodyPr>
          <a:lstStyle/>
          <a:p>
            <a:pPr marL="0" indent="0">
              <a:lnSpc>
                <a:spcPct val="100000"/>
              </a:lnSpc>
              <a:spcBef>
                <a:spcPts val="600"/>
              </a:spcBef>
              <a:spcAft>
                <a:spcPts val="600"/>
              </a:spcAft>
            </a:pPr>
            <a:r>
              <a:rPr lang="en-GB" sz="2000" dirty="0"/>
              <a:t>INTERESTING FACT: </a:t>
            </a:r>
            <a:r>
              <a:rPr lang="en-GB" sz="2000" b="0" dirty="0"/>
              <a:t>Studies indicate that the average person only remembers 25-50% of what they hear.</a:t>
            </a:r>
            <a:endParaRPr lang="en-US" sz="2000" b="0">
              <a:solidFill>
                <a:srgbClr val="000000"/>
              </a:solidFill>
              <a:latin typeface="Arial"/>
              <a:ea typeface="Arial"/>
              <a:cs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g2ed49f0a6d6_0_74"/>
          <p:cNvSpPr txBox="1">
            <a:spLocks noGrp="1"/>
          </p:cNvSpPr>
          <p:nvPr>
            <p:ph type="title"/>
          </p:nvPr>
        </p:nvSpPr>
        <p:spPr>
          <a:xfrm>
            <a:off x="501625" y="341825"/>
            <a:ext cx="907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Key elements of a compelling story</a:t>
            </a:r>
            <a:endParaRPr lang="en-US" sz="3400" b="1" dirty="0">
              <a:solidFill>
                <a:srgbClr val="000000"/>
              </a:solidFill>
              <a:latin typeface="Raleway"/>
              <a:ea typeface="Raleway"/>
              <a:cs typeface="Raleway"/>
            </a:endParaRPr>
          </a:p>
          <a:p>
            <a:pPr marL="0" lvl="0" indent="0" algn="l" rtl="0">
              <a:lnSpc>
                <a:spcPct val="90000"/>
              </a:lnSpc>
              <a:spcBef>
                <a:spcPts val="0"/>
              </a:spcBef>
              <a:spcAft>
                <a:spcPts val="0"/>
              </a:spcAft>
              <a:buClr>
                <a:schemeClr val="lt2"/>
              </a:buClr>
              <a:buSzPts val="4000"/>
              <a:buFont typeface="Raleway SemiBold"/>
              <a:buNone/>
            </a:pPr>
            <a:endParaRPr sz="1100" b="1">
              <a:solidFill>
                <a:srgbClr val="000000"/>
              </a:solidFill>
              <a:latin typeface="Arial"/>
              <a:ea typeface="Arial"/>
              <a:cs typeface="Arial"/>
              <a:sym typeface="Arial"/>
            </a:endParaRPr>
          </a:p>
        </p:txBody>
      </p:sp>
      <p:sp>
        <p:nvSpPr>
          <p:cNvPr id="169" name="Google Shape;169;g2ed49f0a6d6_0_74"/>
          <p:cNvSpPr txBox="1"/>
          <p:nvPr/>
        </p:nvSpPr>
        <p:spPr>
          <a:xfrm>
            <a:off x="4526537" y="1821464"/>
            <a:ext cx="7052042" cy="4401175"/>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1800" b="1" dirty="0">
                <a:highlight>
                  <a:schemeClr val="lt1"/>
                </a:highlight>
                <a:latin typeface="Raleway"/>
                <a:ea typeface="Raleway"/>
                <a:cs typeface="Raleway"/>
                <a:sym typeface="Raleway"/>
              </a:rPr>
              <a:t>Hook:</a:t>
            </a:r>
            <a:r>
              <a:rPr lang="en-GB" sz="1800" b="1" dirty="0">
                <a:latin typeface="Raleway"/>
                <a:ea typeface="Raleway"/>
                <a:cs typeface="Raleway"/>
                <a:sym typeface="Raleway"/>
              </a:rPr>
              <a:t> </a:t>
            </a:r>
            <a:r>
              <a:rPr lang="en-GB" sz="1800" dirty="0">
                <a:latin typeface="Raleway"/>
                <a:ea typeface="Raleway"/>
                <a:cs typeface="Raleway"/>
                <a:sym typeface="Raleway"/>
              </a:rPr>
              <a:t>Start with a strong opening to grab attention. That could be an intriguing question, a surprising fact, or a personal anecdote.</a:t>
            </a:r>
            <a:endParaRPr lang="en-US" sz="1800">
              <a:latin typeface="Raleway"/>
              <a:ea typeface="Raleway"/>
              <a:cs typeface="Raleway"/>
            </a:endParaRPr>
          </a:p>
          <a:p>
            <a:pPr marL="457200">
              <a:spcBef>
                <a:spcPts val="600"/>
              </a:spcBef>
              <a:spcAft>
                <a:spcPts val="600"/>
              </a:spcAft>
              <a:buSzPts val="1800"/>
            </a:pPr>
            <a:r>
              <a:rPr lang="en-GB" sz="1800" b="1" dirty="0">
                <a:latin typeface="Raleway"/>
                <a:ea typeface="Raleway"/>
                <a:cs typeface="Raleway"/>
                <a:sym typeface="Raleway"/>
              </a:rPr>
              <a:t>Example:</a:t>
            </a:r>
            <a:r>
              <a:rPr lang="en-GB" sz="1800" dirty="0">
                <a:latin typeface="Raleway"/>
                <a:ea typeface="Raleway"/>
                <a:cs typeface="Raleway"/>
                <a:sym typeface="Raleway"/>
              </a:rPr>
              <a:t> "Have you ever struggled with uncomfortable shapewear that leaves you feeling restricted and self-conscious? I did, and that is what inspired me to create Spanx."</a:t>
            </a:r>
            <a:endParaRPr lang="en-GB" sz="1800" dirty="0">
              <a:latin typeface="Raleway"/>
              <a:ea typeface="Raleway"/>
              <a:cs typeface="Raleway"/>
            </a:endParaRPr>
          </a:p>
          <a:p>
            <a:pPr marL="0" lvl="0" indent="0" rtl="0">
              <a:spcBef>
                <a:spcPts val="600"/>
              </a:spcBef>
              <a:spcAft>
                <a:spcPts val="600"/>
              </a:spcAft>
              <a:buNone/>
            </a:pPr>
            <a:r>
              <a:rPr lang="en-GB" sz="1800" b="1" dirty="0">
                <a:highlight>
                  <a:schemeClr val="lt1"/>
                </a:highlight>
                <a:latin typeface="Raleway"/>
                <a:ea typeface="Raleway"/>
                <a:cs typeface="Raleway"/>
                <a:sym typeface="Raleway"/>
              </a:rPr>
              <a:t>Problem:</a:t>
            </a:r>
            <a:r>
              <a:rPr lang="en-GB" sz="1800" b="1" dirty="0">
                <a:latin typeface="Raleway"/>
                <a:ea typeface="Raleway"/>
                <a:cs typeface="Raleway"/>
                <a:sym typeface="Raleway"/>
              </a:rPr>
              <a:t> </a:t>
            </a:r>
            <a:r>
              <a:rPr lang="en-GB" sz="1800" dirty="0">
                <a:latin typeface="Raleway"/>
                <a:ea typeface="Raleway"/>
                <a:cs typeface="Raleway"/>
                <a:sym typeface="Raleway"/>
              </a:rPr>
              <a:t>Clearly define the problem your business is solving. That helps the audience understand why your solution is necessary.</a:t>
            </a:r>
            <a:endParaRPr sz="1800">
              <a:latin typeface="Raleway"/>
              <a:ea typeface="Raleway"/>
              <a:cs typeface="Raleway"/>
            </a:endParaRPr>
          </a:p>
          <a:p>
            <a:pPr marL="457200">
              <a:spcBef>
                <a:spcPts val="600"/>
              </a:spcBef>
              <a:spcAft>
                <a:spcPts val="600"/>
              </a:spcAft>
              <a:buSzPts val="1800"/>
            </a:pPr>
            <a:r>
              <a:rPr lang="en-GB" sz="1800" b="1" dirty="0">
                <a:latin typeface="Raleway"/>
                <a:ea typeface="Raleway"/>
                <a:cs typeface="Raleway"/>
                <a:sym typeface="Raleway"/>
              </a:rPr>
              <a:t>Example:</a:t>
            </a:r>
            <a:r>
              <a:rPr lang="en-GB" sz="1800" dirty="0">
                <a:latin typeface="Raleway"/>
                <a:ea typeface="Raleway"/>
                <a:cs typeface="Raleway"/>
                <a:sym typeface="Raleway"/>
              </a:rPr>
              <a:t> "Millions of women face discomfort and frustration with traditional shapewear that does not fit well or move with their bodies."</a:t>
            </a:r>
            <a:endParaRPr sz="1800">
              <a:latin typeface="Raleway"/>
              <a:ea typeface="Raleway"/>
              <a:cs typeface="Raleway"/>
            </a:endParaRPr>
          </a:p>
        </p:txBody>
      </p:sp>
      <p:pic>
        <p:nvPicPr>
          <p:cNvPr id="170" name="Google Shape;170;g2ed49f0a6d6_0_74"/>
          <p:cNvPicPr preferRelativeResize="0"/>
          <p:nvPr/>
        </p:nvPicPr>
        <p:blipFill>
          <a:blip r:embed="rId3">
            <a:alphaModFix/>
          </a:blip>
          <a:stretch>
            <a:fillRect/>
          </a:stretch>
        </p:blipFill>
        <p:spPr>
          <a:xfrm>
            <a:off x="398487" y="2378985"/>
            <a:ext cx="3877176" cy="2544376"/>
          </a:xfrm>
          <a:prstGeom prst="rect">
            <a:avLst/>
          </a:prstGeom>
          <a:noFill/>
          <a:ln>
            <a:noFill/>
          </a:ln>
        </p:spPr>
      </p:pic>
      <p:sp>
        <p:nvSpPr>
          <p:cNvPr id="3" name="TextBox 2">
            <a:extLst>
              <a:ext uri="{FF2B5EF4-FFF2-40B4-BE49-F238E27FC236}">
                <a16:creationId xmlns:a16="http://schemas.microsoft.com/office/drawing/2014/main" id="{407B519F-093F-723E-D5B8-C970C0457999}"/>
              </a:ext>
            </a:extLst>
          </p:cNvPr>
          <p:cNvSpPr txBox="1"/>
          <p:nvPr/>
        </p:nvSpPr>
        <p:spPr>
          <a:xfrm>
            <a:off x="283304" y="4692150"/>
            <a:ext cx="164756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YouTube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g2eb676f3e53_0_319"/>
          <p:cNvSpPr txBox="1">
            <a:spLocks noGrp="1"/>
          </p:cNvSpPr>
          <p:nvPr>
            <p:ph type="title"/>
          </p:nvPr>
        </p:nvSpPr>
        <p:spPr>
          <a:xfrm>
            <a:off x="450850" y="24725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Key elements of a compelling story</a:t>
            </a:r>
            <a:endParaRPr lang="en-US" sz="3400" b="1" dirty="0">
              <a:solidFill>
                <a:srgbClr val="000000"/>
              </a:solidFill>
              <a:latin typeface="Raleway"/>
              <a:ea typeface="Raleway"/>
              <a:cs typeface="Raleway"/>
            </a:endParaRPr>
          </a:p>
          <a:p>
            <a:pPr marL="0" lvl="0" indent="0" algn="l" rtl="0">
              <a:lnSpc>
                <a:spcPct val="90000"/>
              </a:lnSpc>
              <a:spcBef>
                <a:spcPts val="0"/>
              </a:spcBef>
              <a:spcAft>
                <a:spcPts val="0"/>
              </a:spcAft>
              <a:buClr>
                <a:schemeClr val="lt2"/>
              </a:buClr>
              <a:buSzPts val="4000"/>
              <a:buFont typeface="Raleway SemiBold"/>
              <a:buNone/>
            </a:pPr>
            <a:endParaRPr sz="1100" b="1">
              <a:solidFill>
                <a:srgbClr val="000000"/>
              </a:solidFill>
              <a:latin typeface="Arial"/>
              <a:ea typeface="Arial"/>
              <a:cs typeface="Arial"/>
              <a:sym typeface="Arial"/>
            </a:endParaRPr>
          </a:p>
        </p:txBody>
      </p:sp>
      <p:sp>
        <p:nvSpPr>
          <p:cNvPr id="176" name="Google Shape;176;g2eb676f3e53_0_319"/>
          <p:cNvSpPr txBox="1"/>
          <p:nvPr/>
        </p:nvSpPr>
        <p:spPr>
          <a:xfrm>
            <a:off x="693472" y="1438414"/>
            <a:ext cx="10805057" cy="4431952"/>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n-GB" sz="1800" b="1" dirty="0">
                <a:highlight>
                  <a:schemeClr val="lt1"/>
                </a:highlight>
                <a:latin typeface="Raleway"/>
                <a:ea typeface="Raleway"/>
                <a:cs typeface="Raleway"/>
                <a:sym typeface="Raleway"/>
              </a:rPr>
              <a:t>Solution:</a:t>
            </a:r>
            <a:r>
              <a:rPr lang="en-GB" sz="1800" b="1" dirty="0">
                <a:latin typeface="Raleway"/>
                <a:ea typeface="Raleway"/>
                <a:cs typeface="Raleway"/>
                <a:sym typeface="Raleway"/>
              </a:rPr>
              <a:t> </a:t>
            </a:r>
            <a:r>
              <a:rPr lang="en-GB" sz="1800" dirty="0">
                <a:latin typeface="Raleway"/>
                <a:ea typeface="Raleway"/>
                <a:cs typeface="Raleway"/>
                <a:sym typeface="Raleway"/>
              </a:rPr>
              <a:t>Describe your business idea as the solution to the problem. Explain how your solution addresses the problem effectively.</a:t>
            </a:r>
            <a:endParaRPr lang="en-US" sz="1800" dirty="0">
              <a:latin typeface="Raleway"/>
              <a:ea typeface="Raleway"/>
              <a:cs typeface="Raleway"/>
            </a:endParaRPr>
          </a:p>
          <a:p>
            <a:pPr marL="457200" lvl="0" algn="just" rtl="0">
              <a:spcBef>
                <a:spcPts val="600"/>
              </a:spcBef>
              <a:spcAft>
                <a:spcPts val="600"/>
              </a:spcAft>
              <a:buSzPts val="1800"/>
            </a:pPr>
            <a:r>
              <a:rPr lang="en-GB" sz="1800" b="1" dirty="0">
                <a:latin typeface="Raleway"/>
                <a:ea typeface="Raleway"/>
                <a:cs typeface="Raleway"/>
                <a:sym typeface="Raleway"/>
              </a:rPr>
              <a:t>Example:</a:t>
            </a:r>
            <a:r>
              <a:rPr lang="en-GB" sz="1800" dirty="0">
                <a:latin typeface="Raleway"/>
                <a:ea typeface="Raleway"/>
                <a:cs typeface="Raleway"/>
                <a:sym typeface="Raleway"/>
              </a:rPr>
              <a:t> "Spanx offers innovative shapewear that combines comfort with functionality, allowing women to feel confident and at ease."</a:t>
            </a:r>
            <a:endParaRPr sz="1800" dirty="0">
              <a:latin typeface="Raleway"/>
              <a:ea typeface="Raleway"/>
              <a:cs typeface="Raleway"/>
            </a:endParaRPr>
          </a:p>
          <a:p>
            <a:pPr marL="0" lvl="0" indent="0" algn="just" rtl="0">
              <a:spcBef>
                <a:spcPts val="600"/>
              </a:spcBef>
              <a:spcAft>
                <a:spcPts val="600"/>
              </a:spcAft>
              <a:buNone/>
            </a:pPr>
            <a:r>
              <a:rPr lang="en-GB" sz="1800" b="1" dirty="0">
                <a:highlight>
                  <a:schemeClr val="lt1"/>
                </a:highlight>
                <a:latin typeface="Raleway"/>
                <a:ea typeface="Raleway"/>
                <a:cs typeface="Raleway"/>
                <a:sym typeface="Raleway"/>
              </a:rPr>
              <a:t>Impact:</a:t>
            </a:r>
            <a:r>
              <a:rPr lang="en-GB" sz="1800" dirty="0">
                <a:latin typeface="Raleway"/>
                <a:ea typeface="Raleway"/>
                <a:cs typeface="Raleway"/>
                <a:sym typeface="Raleway"/>
              </a:rPr>
              <a:t> Highlight the potential impact and benefits of your solution. Show how it will make a difference.</a:t>
            </a:r>
            <a:endParaRPr sz="1800" dirty="0">
              <a:latin typeface="Raleway"/>
              <a:ea typeface="Raleway"/>
              <a:cs typeface="Raleway"/>
            </a:endParaRPr>
          </a:p>
          <a:p>
            <a:pPr marL="457200" lvl="0" algn="just" rtl="0">
              <a:spcBef>
                <a:spcPts val="600"/>
              </a:spcBef>
              <a:spcAft>
                <a:spcPts val="600"/>
              </a:spcAft>
              <a:buSzPts val="1800"/>
            </a:pPr>
            <a:r>
              <a:rPr lang="en-GB" sz="1800" b="1" dirty="0">
                <a:latin typeface="Raleway"/>
                <a:ea typeface="Raleway"/>
                <a:cs typeface="Raleway"/>
                <a:sym typeface="Raleway"/>
              </a:rPr>
              <a:t>Example:</a:t>
            </a:r>
            <a:r>
              <a:rPr lang="en-GB" sz="1800" dirty="0">
                <a:latin typeface="Raleway"/>
                <a:ea typeface="Raleway"/>
                <a:cs typeface="Raleway"/>
                <a:sym typeface="Raleway"/>
              </a:rPr>
              <a:t> "With Spanx, women not only enjoy a more comfortable fit but also a boost in self-esteem and confidence."</a:t>
            </a:r>
            <a:endParaRPr sz="1800" dirty="0">
              <a:latin typeface="Raleway"/>
              <a:ea typeface="Raleway"/>
              <a:cs typeface="Raleway"/>
            </a:endParaRPr>
          </a:p>
          <a:p>
            <a:pPr marL="0" lvl="0" indent="0" algn="just" rtl="0">
              <a:spcBef>
                <a:spcPts val="600"/>
              </a:spcBef>
              <a:spcAft>
                <a:spcPts val="600"/>
              </a:spcAft>
              <a:buNone/>
            </a:pPr>
            <a:r>
              <a:rPr lang="en-GB" sz="1800" b="1" dirty="0">
                <a:highlight>
                  <a:schemeClr val="lt1"/>
                </a:highlight>
                <a:latin typeface="Raleway"/>
                <a:ea typeface="Raleway"/>
                <a:cs typeface="Raleway"/>
                <a:sym typeface="Raleway"/>
              </a:rPr>
              <a:t>Call to Action:</a:t>
            </a:r>
            <a:r>
              <a:rPr lang="en-GB" sz="1800" dirty="0">
                <a:latin typeface="Raleway"/>
                <a:ea typeface="Raleway"/>
                <a:cs typeface="Raleway"/>
                <a:sym typeface="Raleway"/>
              </a:rPr>
              <a:t> End with a clear call to action. Encourage the audience to take a specific step, such as investing in your business, purchasing your product, or supporting your cause.</a:t>
            </a:r>
            <a:endParaRPr sz="1800" dirty="0">
              <a:latin typeface="Raleway"/>
              <a:ea typeface="Raleway"/>
              <a:cs typeface="Raleway"/>
            </a:endParaRPr>
          </a:p>
          <a:p>
            <a:pPr marL="457200" lvl="0" algn="just" rtl="0">
              <a:spcBef>
                <a:spcPts val="600"/>
              </a:spcBef>
              <a:spcAft>
                <a:spcPts val="600"/>
              </a:spcAft>
              <a:buSzPts val="1800"/>
            </a:pPr>
            <a:r>
              <a:rPr lang="en-GB" sz="1800" b="1" dirty="0">
                <a:latin typeface="Raleway"/>
                <a:ea typeface="Raleway"/>
                <a:cs typeface="Raleway"/>
                <a:sym typeface="Raleway"/>
              </a:rPr>
              <a:t>Example:</a:t>
            </a:r>
            <a:r>
              <a:rPr lang="en-GB" sz="1800" dirty="0">
                <a:latin typeface="Raleway"/>
                <a:ea typeface="Raleway"/>
                <a:cs typeface="Raleway"/>
                <a:sym typeface="Raleway"/>
              </a:rPr>
              <a:t> "Join us in revolutionising comfort and confidence in shapewear. Invest in Spanx and be part of a movement that empowers women everywhere."</a:t>
            </a:r>
            <a:endParaRPr sz="1800" dirty="0">
              <a:latin typeface="Raleway"/>
              <a:ea typeface="Raleway"/>
              <a:cs typeface="Raleway"/>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2eb676f3e53_0_324"/>
          <p:cNvSpPr txBox="1">
            <a:spLocks noGrp="1"/>
          </p:cNvSpPr>
          <p:nvPr>
            <p:ph type="title"/>
          </p:nvPr>
        </p:nvSpPr>
        <p:spPr>
          <a:xfrm>
            <a:off x="463900" y="185509"/>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Techniques for crafting your story</a:t>
            </a:r>
          </a:p>
        </p:txBody>
      </p:sp>
      <p:sp>
        <p:nvSpPr>
          <p:cNvPr id="182" name="Google Shape;182;g2eb676f3e53_0_324"/>
          <p:cNvSpPr txBox="1"/>
          <p:nvPr/>
        </p:nvSpPr>
        <p:spPr>
          <a:xfrm>
            <a:off x="619156" y="1502169"/>
            <a:ext cx="10887317" cy="4154953"/>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n-GB" sz="1800" b="1" dirty="0">
                <a:highlight>
                  <a:schemeClr val="lt1"/>
                </a:highlight>
                <a:latin typeface="Raleway"/>
                <a:ea typeface="Raleway"/>
                <a:cs typeface="Raleway"/>
                <a:sym typeface="Raleway"/>
              </a:rPr>
              <a:t>Personal Anecdotes:</a:t>
            </a:r>
            <a:r>
              <a:rPr lang="en-GB" sz="1800" b="1" dirty="0">
                <a:latin typeface="Raleway"/>
                <a:ea typeface="Raleway"/>
                <a:cs typeface="Raleway"/>
                <a:sym typeface="Raleway"/>
              </a:rPr>
              <a:t> </a:t>
            </a:r>
            <a:r>
              <a:rPr lang="en-GB" sz="1800" dirty="0">
                <a:latin typeface="Raleway"/>
                <a:ea typeface="Raleway"/>
                <a:cs typeface="Raleway"/>
                <a:sym typeface="Raleway"/>
              </a:rPr>
              <a:t>Use personal stories to make your pitch relatable. Share your journey, challenges, and triumphs to build a connection with your audience.</a:t>
            </a:r>
            <a:endParaRPr lang="en-GB" sz="1800" dirty="0">
              <a:latin typeface="Raleway"/>
              <a:ea typeface="Raleway"/>
              <a:cs typeface="Raleway"/>
            </a:endParaRPr>
          </a:p>
          <a:p>
            <a:pPr marL="342900" algn="just">
              <a:spcBef>
                <a:spcPts val="600"/>
              </a:spcBef>
              <a:spcAft>
                <a:spcPts val="600"/>
              </a:spcAft>
            </a:pPr>
            <a:r>
              <a:rPr lang="en-GB" sz="1800" b="1" dirty="0">
                <a:solidFill>
                  <a:schemeClr val="lt1"/>
                </a:solidFill>
                <a:latin typeface="Raleway"/>
                <a:ea typeface="Raleway"/>
                <a:cs typeface="Raleway"/>
                <a:sym typeface="Raleway"/>
              </a:rPr>
              <a:t>INTERESTING FACT: </a:t>
            </a:r>
            <a:r>
              <a:rPr lang="en-GB" sz="1800" dirty="0">
                <a:solidFill>
                  <a:schemeClr val="lt1"/>
                </a:solidFill>
                <a:latin typeface="Raleway"/>
                <a:ea typeface="Raleway"/>
                <a:cs typeface="Raleway"/>
                <a:sym typeface="Raleway"/>
              </a:rPr>
              <a:t>Psychological studies show that people are more likely to be influenced by those they perceive as being alike to themselves.</a:t>
            </a:r>
            <a:endParaRPr lang="en-GB" sz="1800" dirty="0">
              <a:solidFill>
                <a:schemeClr val="lt1"/>
              </a:solidFill>
              <a:latin typeface="Raleway"/>
              <a:ea typeface="Raleway"/>
              <a:cs typeface="Raleway"/>
            </a:endParaRPr>
          </a:p>
          <a:p>
            <a:pPr algn="just">
              <a:spcBef>
                <a:spcPts val="600"/>
              </a:spcBef>
              <a:spcAft>
                <a:spcPts val="600"/>
              </a:spcAft>
            </a:pPr>
            <a:r>
              <a:rPr lang="en-GB" sz="1800" b="1" dirty="0">
                <a:highlight>
                  <a:srgbClr val="F3B75B"/>
                </a:highlight>
                <a:latin typeface="Raleway"/>
              </a:rPr>
              <a:t>Data and Statistics:</a:t>
            </a:r>
            <a:r>
              <a:rPr lang="en-GB" sz="1800" b="1" dirty="0">
                <a:latin typeface="Raleway"/>
              </a:rPr>
              <a:t> </a:t>
            </a:r>
            <a:r>
              <a:rPr lang="en-GB" sz="1600" dirty="0">
                <a:latin typeface="Raleway"/>
              </a:rPr>
              <a:t>I</a:t>
            </a:r>
            <a:r>
              <a:rPr lang="en-GB" sz="1800" dirty="0">
                <a:latin typeface="Raleway"/>
              </a:rPr>
              <a:t>ncorporate relevant data to support your claims. Use statistics to provide credibility and demonstrate market potential.</a:t>
            </a:r>
            <a:endParaRPr lang="en-GB" sz="1800" dirty="0">
              <a:solidFill>
                <a:srgbClr val="DACDAC"/>
              </a:solidFill>
              <a:latin typeface="Raleway"/>
            </a:endParaRPr>
          </a:p>
          <a:p>
            <a:pPr marL="457200" algn="just">
              <a:spcBef>
                <a:spcPts val="600"/>
              </a:spcBef>
              <a:spcAft>
                <a:spcPts val="600"/>
              </a:spcAft>
            </a:pPr>
            <a:r>
              <a:rPr lang="en-GB" sz="1800" b="1" dirty="0">
                <a:latin typeface="Raleway"/>
              </a:rPr>
              <a:t>Example:</a:t>
            </a:r>
            <a:r>
              <a:rPr lang="en-GB" sz="1800" dirty="0">
                <a:latin typeface="Raleway"/>
              </a:rPr>
              <a:t> "According to market research, the shapewear industry is expected to grow by 6% annually over the next five years."</a:t>
            </a:r>
            <a:endParaRPr lang="en-GB" sz="1800" dirty="0">
              <a:solidFill>
                <a:srgbClr val="DACDAC"/>
              </a:solidFill>
              <a:latin typeface="Raleway"/>
            </a:endParaRPr>
          </a:p>
          <a:p>
            <a:pPr algn="just">
              <a:spcBef>
                <a:spcPts val="600"/>
              </a:spcBef>
              <a:spcAft>
                <a:spcPts val="600"/>
              </a:spcAft>
            </a:pPr>
            <a:r>
              <a:rPr lang="en-GB" sz="1800" b="1" dirty="0">
                <a:highlight>
                  <a:srgbClr val="F3B75B"/>
                </a:highlight>
                <a:latin typeface="Raleway"/>
              </a:rPr>
              <a:t>Visuals:</a:t>
            </a:r>
            <a:r>
              <a:rPr lang="en-GB" sz="1800" b="1" dirty="0">
                <a:latin typeface="Raleway"/>
              </a:rPr>
              <a:t> </a:t>
            </a:r>
            <a:r>
              <a:rPr lang="en-GB" sz="1800" dirty="0">
                <a:latin typeface="Raleway"/>
              </a:rPr>
              <a:t>Use visuals such as slides, images, or infographics to support your narrative and make it more engaging. Visuals can help illustrate key points and keep the audience’s attention.</a:t>
            </a:r>
            <a:endParaRPr lang="en-GB" sz="1800" dirty="0">
              <a:solidFill>
                <a:srgbClr val="DACDAC"/>
              </a:solidFill>
              <a:latin typeface="Raleway"/>
            </a:endParaRPr>
          </a:p>
          <a:p>
            <a:pPr marL="457200" algn="just">
              <a:spcBef>
                <a:spcPts val="600"/>
              </a:spcBef>
              <a:spcAft>
                <a:spcPts val="600"/>
              </a:spcAft>
            </a:pPr>
            <a:r>
              <a:rPr lang="en-GB" sz="1800" b="1" dirty="0">
                <a:latin typeface="Raleway"/>
              </a:rPr>
              <a:t>Example:</a:t>
            </a:r>
            <a:r>
              <a:rPr lang="en-GB" sz="1800" dirty="0">
                <a:latin typeface="Raleway"/>
              </a:rPr>
              <a:t> Displaying before-and-after photos of women using Spanx to showcase the impact.</a:t>
            </a:r>
            <a:endParaRPr lang="en-GB" sz="1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g2ed49f0a6d6_0_22"/>
          <p:cNvSpPr txBox="1">
            <a:spLocks noGrp="1"/>
          </p:cNvSpPr>
          <p:nvPr>
            <p:ph type="title"/>
          </p:nvPr>
        </p:nvSpPr>
        <p:spPr>
          <a:xfrm>
            <a:off x="620450" y="2864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dirty="0"/>
              <a:t>Example: </a:t>
            </a:r>
            <a:r>
              <a:rPr lang="en-GB" sz="3400" dirty="0">
                <a:solidFill>
                  <a:schemeClr val="lt1"/>
                </a:solidFill>
              </a:rPr>
              <a:t>Oprah Winfrey</a:t>
            </a:r>
            <a:endParaRPr lang="en-US" sz="3400" b="1" dirty="0">
              <a:solidFill>
                <a:schemeClr val="lt1"/>
              </a:solidFill>
              <a:latin typeface="Arial"/>
              <a:ea typeface="Arial"/>
              <a:cs typeface="Arial"/>
            </a:endParaRPr>
          </a:p>
        </p:txBody>
      </p:sp>
      <p:sp>
        <p:nvSpPr>
          <p:cNvPr id="195" name="Google Shape;195;g2ed49f0a6d6_0_22"/>
          <p:cNvSpPr txBox="1"/>
          <p:nvPr/>
        </p:nvSpPr>
        <p:spPr>
          <a:xfrm>
            <a:off x="620006" y="1710948"/>
            <a:ext cx="6063906" cy="3877954"/>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2000" dirty="0">
                <a:latin typeface="Raleway"/>
                <a:ea typeface="Raleway"/>
                <a:cs typeface="Raleway"/>
                <a:sym typeface="Raleway"/>
              </a:rPr>
              <a:t>Oprah’s personal journey from a challenging upbringing to becoming a media mogul helped her connect deeply with her audience. Her storytelling ability was key in building a personal brand and inspiring millions.</a:t>
            </a:r>
            <a:endParaRPr lang="en-US" sz="2000" dirty="0">
              <a:latin typeface="Raleway"/>
              <a:ea typeface="Raleway"/>
              <a:cs typeface="Raleway"/>
            </a:endParaRPr>
          </a:p>
          <a:p>
            <a:pPr>
              <a:spcBef>
                <a:spcPts val="600"/>
              </a:spcBef>
              <a:spcAft>
                <a:spcPts val="600"/>
              </a:spcAft>
            </a:pPr>
            <a:r>
              <a:rPr lang="en-GB" sz="2000" dirty="0">
                <a:latin typeface="Raleway"/>
                <a:ea typeface="Raleway"/>
                <a:cs typeface="Raleway"/>
                <a:hlinkClick r:id="rId3"/>
              </a:rPr>
              <a:t>Oprah's story</a:t>
            </a:r>
            <a:r>
              <a:rPr lang="en-GB" sz="2000" dirty="0">
                <a:latin typeface="Raleway"/>
                <a:ea typeface="Raleway"/>
                <a:cs typeface="Raleway"/>
              </a:rPr>
              <a:t> will help you understand how she </a:t>
            </a:r>
            <a:r>
              <a:rPr lang="en-GB" sz="2000" dirty="0">
                <a:latin typeface="Raleway"/>
                <a:ea typeface="Raleway"/>
              </a:rPr>
              <a:t>succeeded </a:t>
            </a:r>
            <a:r>
              <a:rPr lang="en-GB" sz="2000" dirty="0">
                <a:latin typeface="Raleway"/>
                <a:ea typeface="Raleway"/>
                <a:cs typeface="Raleway"/>
              </a:rPr>
              <a:t>as a media entrepreneur. </a:t>
            </a:r>
          </a:p>
          <a:p>
            <a:pPr>
              <a:spcBef>
                <a:spcPts val="600"/>
              </a:spcBef>
              <a:spcAft>
                <a:spcPts val="600"/>
              </a:spcAft>
            </a:pPr>
            <a:endParaRPr lang="en-GB" sz="2000" dirty="0">
              <a:latin typeface="Raleway"/>
              <a:ea typeface="Raleway"/>
              <a:cs typeface="Raleway"/>
            </a:endParaRPr>
          </a:p>
          <a:p>
            <a:pPr marL="0" lvl="0" indent="0" algn="l" rtl="0">
              <a:spcBef>
                <a:spcPts val="600"/>
              </a:spcBef>
              <a:spcAft>
                <a:spcPts val="600"/>
              </a:spcAft>
              <a:buNone/>
            </a:pPr>
            <a:r>
              <a:rPr lang="en-GB" sz="2000" b="1" dirty="0">
                <a:solidFill>
                  <a:schemeClr val="accent1"/>
                </a:solidFill>
                <a:latin typeface="Raleway"/>
                <a:ea typeface="Raleway"/>
                <a:cs typeface="Raleway"/>
                <a:sym typeface="Raleway"/>
              </a:rPr>
              <a:t>REMEMBER: </a:t>
            </a:r>
            <a:r>
              <a:rPr lang="en-GB" sz="2000" dirty="0">
                <a:latin typeface="Raleway"/>
                <a:ea typeface="Raleway"/>
                <a:cs typeface="Raleway"/>
                <a:sym typeface="Raleway"/>
              </a:rPr>
              <a:t>Personal stories and authenticity can enhance audience engagement and build trust.</a:t>
            </a:r>
            <a:endParaRPr lang="en-GB" sz="2000" dirty="0">
              <a:latin typeface="Raleway"/>
              <a:ea typeface="Raleway"/>
              <a:cs typeface="Raleway"/>
            </a:endParaRPr>
          </a:p>
        </p:txBody>
      </p:sp>
      <p:pic>
        <p:nvPicPr>
          <p:cNvPr id="196" name="Google Shape;196;g2ed49f0a6d6_0_22"/>
          <p:cNvPicPr preferRelativeResize="0"/>
          <p:nvPr/>
        </p:nvPicPr>
        <p:blipFill rotWithShape="1">
          <a:blip r:embed="rId4">
            <a:alphaModFix/>
          </a:blip>
          <a:srcRect l="15815" r="9862"/>
          <a:stretch/>
        </p:blipFill>
        <p:spPr>
          <a:xfrm>
            <a:off x="6827289" y="808950"/>
            <a:ext cx="5362724" cy="6049051"/>
          </a:xfrm>
          <a:prstGeom prst="rect">
            <a:avLst/>
          </a:prstGeom>
          <a:noFill/>
          <a:ln>
            <a:noFill/>
          </a:ln>
        </p:spPr>
      </p:pic>
      <p:sp>
        <p:nvSpPr>
          <p:cNvPr id="2" name="TextBox 1">
            <a:extLst>
              <a:ext uri="{FF2B5EF4-FFF2-40B4-BE49-F238E27FC236}">
                <a16:creationId xmlns:a16="http://schemas.microsoft.com/office/drawing/2014/main" id="{81E7250E-544F-22EA-0D37-AD8EF894F308}"/>
              </a:ext>
            </a:extLst>
          </p:cNvPr>
          <p:cNvSpPr txBox="1"/>
          <p:nvPr/>
        </p:nvSpPr>
        <p:spPr>
          <a:xfrm>
            <a:off x="5550777" y="6178993"/>
            <a:ext cx="159872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Fashionbiznes.pl</a:t>
            </a:r>
            <a:endParaRPr lang="en-US" sz="1000" dirty="0">
              <a:solidFill>
                <a:schemeClr val="accent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g2ed49f0a6d6_0_90"/>
          <p:cNvSpPr txBox="1">
            <a:spLocks noGrp="1"/>
          </p:cNvSpPr>
          <p:nvPr>
            <p:ph type="title"/>
          </p:nvPr>
        </p:nvSpPr>
        <p:spPr>
          <a:xfrm>
            <a:off x="488038" y="13477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sz="3400" b="1" dirty="0"/>
              <a:t>Examples of brand storytelling</a:t>
            </a:r>
            <a:endParaRPr lang="en-GB" sz="3400" b="1">
              <a:highlight>
                <a:srgbClr val="FFFF00"/>
              </a:highlight>
            </a:endParaRPr>
          </a:p>
        </p:txBody>
      </p:sp>
      <p:sp>
        <p:nvSpPr>
          <p:cNvPr id="2" name="TextBox 1">
            <a:extLst>
              <a:ext uri="{FF2B5EF4-FFF2-40B4-BE49-F238E27FC236}">
                <a16:creationId xmlns:a16="http://schemas.microsoft.com/office/drawing/2014/main" id="{CDB1521E-6A81-0235-55CE-049B10A1B478}"/>
              </a:ext>
            </a:extLst>
          </p:cNvPr>
          <p:cNvSpPr txBox="1"/>
          <p:nvPr/>
        </p:nvSpPr>
        <p:spPr>
          <a:xfrm>
            <a:off x="4190390" y="3650812"/>
            <a:ext cx="3115404"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Source: Edeka </a:t>
            </a:r>
            <a:r>
              <a:rPr lang="en-GB" sz="1000" dirty="0" err="1">
                <a:solidFill>
                  <a:schemeClr val="accent1"/>
                </a:solidFill>
                <a:latin typeface="Raleway"/>
              </a:rPr>
              <a:t>Weihnachstclip</a:t>
            </a:r>
            <a:r>
              <a:rPr lang="en-GB" sz="1000" dirty="0">
                <a:solidFill>
                  <a:schemeClr val="accent1"/>
                </a:solidFill>
                <a:latin typeface="Raleway"/>
              </a:rPr>
              <a:t> by Edeka</a:t>
            </a:r>
            <a:r>
              <a:rPr lang="en-GB" sz="1000" dirty="0">
                <a:solidFill>
                  <a:schemeClr val="accent1"/>
                </a:solidFill>
              </a:rPr>
              <a:t> </a:t>
            </a:r>
          </a:p>
          <a:p>
            <a:endParaRPr lang="en-GB" sz="1200" dirty="0">
              <a:solidFill>
                <a:schemeClr val="accent1"/>
              </a:solidFill>
              <a:latin typeface="Raleway"/>
            </a:endParaRPr>
          </a:p>
        </p:txBody>
      </p:sp>
      <p:sp>
        <p:nvSpPr>
          <p:cNvPr id="4" name="TextBox 3">
            <a:extLst>
              <a:ext uri="{FF2B5EF4-FFF2-40B4-BE49-F238E27FC236}">
                <a16:creationId xmlns:a16="http://schemas.microsoft.com/office/drawing/2014/main" id="{382E55F8-C00C-71D6-D872-DB0A782A5F45}"/>
              </a:ext>
            </a:extLst>
          </p:cNvPr>
          <p:cNvSpPr txBox="1"/>
          <p:nvPr/>
        </p:nvSpPr>
        <p:spPr>
          <a:xfrm>
            <a:off x="7804178" y="3651929"/>
            <a:ext cx="402025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900" dirty="0">
                <a:solidFill>
                  <a:schemeClr val="accent1"/>
                </a:solidFill>
                <a:latin typeface="Raleway"/>
              </a:rPr>
              <a:t>Source: Holiday style just got magical by </a:t>
            </a:r>
            <a:endParaRPr lang="en-US" sz="900" dirty="0">
              <a:solidFill>
                <a:schemeClr val="accent1"/>
              </a:solidFill>
            </a:endParaRPr>
          </a:p>
          <a:p>
            <a:pPr algn="ctr"/>
            <a:r>
              <a:rPr lang="en-US" sz="900" dirty="0">
                <a:solidFill>
                  <a:schemeClr val="accent1"/>
                </a:solidFill>
                <a:latin typeface="Raleway"/>
              </a:rPr>
              <a:t>H&amp;M </a:t>
            </a:r>
            <a:endParaRPr lang="en-US" sz="900" dirty="0">
              <a:solidFill>
                <a:schemeClr val="accent1"/>
              </a:solidFill>
            </a:endParaRPr>
          </a:p>
        </p:txBody>
      </p:sp>
      <p:sp>
        <p:nvSpPr>
          <p:cNvPr id="5" name="TextBox 4">
            <a:extLst>
              <a:ext uri="{FF2B5EF4-FFF2-40B4-BE49-F238E27FC236}">
                <a16:creationId xmlns:a16="http://schemas.microsoft.com/office/drawing/2014/main" id="{F034A1AF-414D-8C17-FDE2-6E48B6310E48}"/>
              </a:ext>
            </a:extLst>
          </p:cNvPr>
          <p:cNvSpPr txBox="1"/>
          <p:nvPr/>
        </p:nvSpPr>
        <p:spPr>
          <a:xfrm>
            <a:off x="7738498" y="6348648"/>
            <a:ext cx="4131126"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000" dirty="0">
                <a:solidFill>
                  <a:schemeClr val="accent1"/>
                </a:solidFill>
                <a:latin typeface="Raleway"/>
              </a:rPr>
              <a:t>Source: Together sounds better by </a:t>
            </a:r>
            <a:r>
              <a:rPr lang="en-GB" sz="1000">
                <a:solidFill>
                  <a:schemeClr val="accent1"/>
                </a:solidFill>
                <a:latin typeface="Raleway"/>
              </a:rPr>
              <a:t>Mango</a:t>
            </a:r>
            <a:endParaRPr lang="en-GB" sz="1000" b="1">
              <a:solidFill>
                <a:schemeClr val="accent1"/>
              </a:solidFill>
            </a:endParaRPr>
          </a:p>
          <a:p>
            <a:pPr algn="ctr"/>
            <a:endParaRPr lang="en-GB" sz="1200" dirty="0">
              <a:solidFill>
                <a:schemeClr val="accent1"/>
              </a:solidFill>
              <a:latin typeface="Raleway"/>
            </a:endParaRPr>
          </a:p>
        </p:txBody>
      </p:sp>
      <p:sp>
        <p:nvSpPr>
          <p:cNvPr id="6" name="TextBox 5">
            <a:extLst>
              <a:ext uri="{FF2B5EF4-FFF2-40B4-BE49-F238E27FC236}">
                <a16:creationId xmlns:a16="http://schemas.microsoft.com/office/drawing/2014/main" id="{EA36B72D-046D-873F-8171-C954D0D2C847}"/>
              </a:ext>
            </a:extLst>
          </p:cNvPr>
          <p:cNvSpPr txBox="1"/>
          <p:nvPr/>
        </p:nvSpPr>
        <p:spPr>
          <a:xfrm>
            <a:off x="3138625" y="6348647"/>
            <a:ext cx="4485802"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000" dirty="0">
                <a:solidFill>
                  <a:schemeClr val="accent1"/>
                </a:solidFill>
                <a:latin typeface="Raleway"/>
              </a:rPr>
              <a:t>Source: Coca Cola – Brotherly Love by Darren M</a:t>
            </a:r>
            <a:endParaRPr lang="en-GB" sz="1000" b="1" dirty="0">
              <a:solidFill>
                <a:schemeClr val="accent1"/>
              </a:solidFill>
            </a:endParaRPr>
          </a:p>
          <a:p>
            <a:pPr algn="ctr"/>
            <a:endParaRPr lang="en-GB" sz="1200" dirty="0">
              <a:solidFill>
                <a:schemeClr val="accent1"/>
              </a:solidFill>
              <a:latin typeface="Raleway"/>
            </a:endParaRPr>
          </a:p>
        </p:txBody>
      </p:sp>
      <p:sp>
        <p:nvSpPr>
          <p:cNvPr id="7" name="TextBox 6">
            <a:extLst>
              <a:ext uri="{FF2B5EF4-FFF2-40B4-BE49-F238E27FC236}">
                <a16:creationId xmlns:a16="http://schemas.microsoft.com/office/drawing/2014/main" id="{901CBC20-5F28-C248-3E27-8F4350C7F4D0}"/>
              </a:ext>
            </a:extLst>
          </p:cNvPr>
          <p:cNvSpPr txBox="1"/>
          <p:nvPr/>
        </p:nvSpPr>
        <p:spPr>
          <a:xfrm>
            <a:off x="488345" y="1789161"/>
            <a:ext cx="2556935" cy="40010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dirty="0">
                <a:latin typeface="Raleway"/>
              </a:rPr>
              <a:t>Watch those four examples of brand commercials and reflect on them. </a:t>
            </a:r>
            <a:endParaRPr lang="en-US"/>
          </a:p>
          <a:p>
            <a:pPr>
              <a:spcBef>
                <a:spcPts val="600"/>
              </a:spcBef>
              <a:spcAft>
                <a:spcPts val="600"/>
              </a:spcAft>
            </a:pPr>
            <a:endParaRPr lang="en-US" sz="1800" b="1" dirty="0">
              <a:latin typeface="Raleway"/>
            </a:endParaRPr>
          </a:p>
          <a:p>
            <a:pPr>
              <a:spcBef>
                <a:spcPts val="600"/>
              </a:spcBef>
              <a:spcAft>
                <a:spcPts val="600"/>
              </a:spcAft>
            </a:pPr>
            <a:r>
              <a:rPr lang="en-US" sz="1800" b="1" dirty="0">
                <a:latin typeface="Raleway"/>
              </a:rPr>
              <a:t>In your opinion, what key elements made these advertisements engaging and effective? Did they evoke any emotions in you?</a:t>
            </a:r>
            <a:endParaRPr lang="en-US" sz="1800" dirty="0">
              <a:latin typeface="Raleway"/>
            </a:endParaRPr>
          </a:p>
        </p:txBody>
      </p:sp>
      <p:pic>
        <p:nvPicPr>
          <p:cNvPr id="8" name="Online Media 7" title="EDEKA Weihnachtsclip - #heimkommen">
            <a:hlinkClick r:id="" action="ppaction://media"/>
            <a:extLst>
              <a:ext uri="{FF2B5EF4-FFF2-40B4-BE49-F238E27FC236}">
                <a16:creationId xmlns:a16="http://schemas.microsoft.com/office/drawing/2014/main" id="{EE994944-B283-8257-500F-A844DB9B576A}"/>
              </a:ext>
            </a:extLst>
          </p:cNvPr>
          <p:cNvPicPr>
            <a:picLocks noRot="1" noChangeAspect="1"/>
          </p:cNvPicPr>
          <p:nvPr>
            <a:videoFile r:link="rId1"/>
          </p:nvPr>
        </p:nvPicPr>
        <p:blipFill>
          <a:blip r:embed="rId7"/>
          <a:stretch>
            <a:fillRect/>
          </a:stretch>
        </p:blipFill>
        <p:spPr>
          <a:xfrm>
            <a:off x="3336925" y="1314450"/>
            <a:ext cx="4084638" cy="2292350"/>
          </a:xfrm>
          <a:prstGeom prst="rect">
            <a:avLst/>
          </a:prstGeom>
        </p:spPr>
      </p:pic>
      <p:pic>
        <p:nvPicPr>
          <p:cNvPr id="11" name="Online Media 10" title="Coca Cola - Brotherly Love | Coke / Avicii Hey Brother">
            <a:hlinkClick r:id="" action="ppaction://media"/>
            <a:extLst>
              <a:ext uri="{FF2B5EF4-FFF2-40B4-BE49-F238E27FC236}">
                <a16:creationId xmlns:a16="http://schemas.microsoft.com/office/drawing/2014/main" id="{1E4BD437-233E-3A5F-ADB2-D451F58440CD}"/>
              </a:ext>
            </a:extLst>
          </p:cNvPr>
          <p:cNvPicPr>
            <a:picLocks noRot="1" noChangeAspect="1"/>
          </p:cNvPicPr>
          <p:nvPr>
            <a:videoFile r:link="rId2"/>
          </p:nvPr>
        </p:nvPicPr>
        <p:blipFill>
          <a:blip r:embed="rId8"/>
          <a:stretch>
            <a:fillRect/>
          </a:stretch>
        </p:blipFill>
        <p:spPr>
          <a:xfrm>
            <a:off x="3205183" y="4004037"/>
            <a:ext cx="4097338" cy="2286000"/>
          </a:xfrm>
          <a:prstGeom prst="rect">
            <a:avLst/>
          </a:prstGeom>
        </p:spPr>
      </p:pic>
      <p:pic>
        <p:nvPicPr>
          <p:cNvPr id="3" name="Online Media 2" title="Holiday style just got magical">
            <a:hlinkClick r:id="" action="ppaction://media"/>
            <a:extLst>
              <a:ext uri="{FF2B5EF4-FFF2-40B4-BE49-F238E27FC236}">
                <a16:creationId xmlns:a16="http://schemas.microsoft.com/office/drawing/2014/main" id="{E926E01F-5833-2B0E-2E86-0E43C4A28CB6}"/>
              </a:ext>
            </a:extLst>
          </p:cNvPr>
          <p:cNvPicPr>
            <a:picLocks noRot="1" noChangeAspect="1"/>
          </p:cNvPicPr>
          <p:nvPr>
            <a:videoFile r:link="rId3"/>
          </p:nvPr>
        </p:nvPicPr>
        <p:blipFill>
          <a:blip r:embed="rId9"/>
          <a:stretch>
            <a:fillRect/>
          </a:stretch>
        </p:blipFill>
        <p:spPr>
          <a:xfrm>
            <a:off x="7744831" y="1311998"/>
            <a:ext cx="4037232" cy="2317686"/>
          </a:xfrm>
          <a:prstGeom prst="rect">
            <a:avLst/>
          </a:prstGeom>
        </p:spPr>
      </p:pic>
      <p:pic>
        <p:nvPicPr>
          <p:cNvPr id="12" name="Online Media 11" title="TOGETHER SOUNDS BETTER – New Summer ’22 Collection">
            <a:hlinkClick r:id="" action="ppaction://media"/>
            <a:extLst>
              <a:ext uri="{FF2B5EF4-FFF2-40B4-BE49-F238E27FC236}">
                <a16:creationId xmlns:a16="http://schemas.microsoft.com/office/drawing/2014/main" id="{AAE8F0C7-0B35-689F-9563-05DF49E8327F}"/>
              </a:ext>
            </a:extLst>
          </p:cNvPr>
          <p:cNvPicPr>
            <a:picLocks noRot="1" noChangeAspect="1"/>
          </p:cNvPicPr>
          <p:nvPr>
            <a:videoFile r:link="rId4"/>
          </p:nvPr>
        </p:nvPicPr>
        <p:blipFill>
          <a:blip r:embed="rId10"/>
          <a:stretch>
            <a:fillRect/>
          </a:stretch>
        </p:blipFill>
        <p:spPr>
          <a:xfrm>
            <a:off x="7744830" y="3967681"/>
            <a:ext cx="4082500" cy="2295054"/>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g2eb676f3e53_0_8"/>
          <p:cNvSpPr txBox="1">
            <a:spLocks noGrp="1"/>
          </p:cNvSpPr>
          <p:nvPr>
            <p:ph type="title"/>
          </p:nvPr>
        </p:nvSpPr>
        <p:spPr>
          <a:xfrm>
            <a:off x="968675" y="4607150"/>
            <a:ext cx="10515600" cy="1325700"/>
          </a:xfrm>
          <a:prstGeom prst="rect">
            <a:avLst/>
          </a:prstGeom>
          <a:noFill/>
          <a:ln>
            <a:noFill/>
          </a:ln>
        </p:spPr>
        <p:txBody>
          <a:bodyPr spcFirstLastPara="1" wrap="square" lIns="91425" tIns="45700" rIns="91425" bIns="45700" anchor="ctr" anchorCtr="0">
            <a:normAutofit/>
          </a:bodyPr>
          <a:lstStyle/>
          <a:p>
            <a:pPr algn="ctr">
              <a:lnSpc>
                <a:spcPct val="100000"/>
              </a:lnSpc>
              <a:spcBef>
                <a:spcPts val="600"/>
              </a:spcBef>
              <a:spcAft>
                <a:spcPts val="600"/>
              </a:spcAft>
              <a:buSzPct val="111111"/>
            </a:pPr>
            <a:r>
              <a:rPr lang="en-GB" sz="3400" b="1" dirty="0">
                <a:latin typeface="Raleway"/>
                <a:ea typeface="Raleway"/>
                <a:cs typeface="Raleway"/>
                <a:sym typeface="Raleway"/>
              </a:rPr>
              <a:t>2° Mastering public speaking and presentation techniques</a:t>
            </a:r>
            <a:endParaRPr lang="it-IT" sz="3400" b="1" dirty="0">
              <a:latin typeface="Raleway"/>
              <a:ea typeface="Raleway"/>
              <a:cs typeface="Raleway"/>
            </a:endParaRPr>
          </a:p>
        </p:txBody>
      </p:sp>
      <p:pic>
        <p:nvPicPr>
          <p:cNvPr id="211" name="Google Shape;211;g2eb676f3e53_0_8"/>
          <p:cNvPicPr preferRelativeResize="0"/>
          <p:nvPr/>
        </p:nvPicPr>
        <p:blipFill rotWithShape="1">
          <a:blip r:embed="rId3">
            <a:alphaModFix/>
          </a:blip>
          <a:srcRect t="16226"/>
          <a:stretch/>
        </p:blipFill>
        <p:spPr>
          <a:xfrm>
            <a:off x="3613250" y="600225"/>
            <a:ext cx="5226450" cy="3670701"/>
          </a:xfrm>
          <a:prstGeom prst="rect">
            <a:avLst/>
          </a:prstGeom>
          <a:noFill/>
          <a:ln>
            <a:noFill/>
          </a:ln>
        </p:spPr>
      </p:pic>
      <p:sp>
        <p:nvSpPr>
          <p:cNvPr id="3" name="TextBox 2">
            <a:extLst>
              <a:ext uri="{FF2B5EF4-FFF2-40B4-BE49-F238E27FC236}">
                <a16:creationId xmlns:a16="http://schemas.microsoft.com/office/drawing/2014/main" id="{4D138ADF-0CDA-3541-EB89-2C4FEBBC5C56}"/>
              </a:ext>
            </a:extLst>
          </p:cNvPr>
          <p:cNvSpPr txBox="1"/>
          <p:nvPr/>
        </p:nvSpPr>
        <p:spPr>
          <a:xfrm>
            <a:off x="6775621" y="4279330"/>
            <a:ext cx="164756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accent1"/>
                </a:solidFill>
                <a:latin typeface="Raleway"/>
              </a:rPr>
              <a:t>I</a:t>
            </a:r>
            <a:r>
              <a:rPr lang="en-GB" sz="1000" dirty="0">
                <a:solidFill>
                  <a:schemeClr val="accent1"/>
                </a:solidFill>
                <a:latin typeface="Raleway"/>
              </a:rPr>
              <a:t>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9187AB-4AC8-B4C9-79C9-53F92716DD98}"/>
              </a:ext>
            </a:extLst>
          </p:cNvPr>
          <p:cNvSpPr>
            <a:spLocks noGrp="1"/>
          </p:cNvSpPr>
          <p:nvPr>
            <p:ph type="title"/>
          </p:nvPr>
        </p:nvSpPr>
        <p:spPr/>
        <p:txBody>
          <a:bodyPr>
            <a:normAutofit/>
          </a:bodyPr>
          <a:lstStyle/>
          <a:p>
            <a:r>
              <a:rPr lang="en-US" sz="3400" b="1" dirty="0"/>
              <a:t>Aim of this unit</a:t>
            </a:r>
          </a:p>
        </p:txBody>
      </p:sp>
      <p:sp>
        <p:nvSpPr>
          <p:cNvPr id="3" name="Segnaposto contenuto 2">
            <a:extLst>
              <a:ext uri="{FF2B5EF4-FFF2-40B4-BE49-F238E27FC236}">
                <a16:creationId xmlns:a16="http://schemas.microsoft.com/office/drawing/2014/main" id="{914A9ABF-2F52-39F9-9FC5-710AA514A198}"/>
              </a:ext>
            </a:extLst>
          </p:cNvPr>
          <p:cNvSpPr>
            <a:spLocks noGrp="1"/>
          </p:cNvSpPr>
          <p:nvPr>
            <p:ph idx="1"/>
          </p:nvPr>
        </p:nvSpPr>
        <p:spPr>
          <a:xfrm>
            <a:off x="841864" y="1514185"/>
            <a:ext cx="10510991" cy="4617571"/>
          </a:xfrm>
        </p:spPr>
        <p:txBody>
          <a:bodyPr vert="horz" lIns="91440" tIns="45720" rIns="91440" bIns="45720" rtlCol="0" anchor="t">
            <a:noAutofit/>
          </a:bodyPr>
          <a:lstStyle/>
          <a:p>
            <a:pPr algn="just">
              <a:lnSpc>
                <a:spcPct val="100000"/>
              </a:lnSpc>
              <a:spcBef>
                <a:spcPts val="600"/>
              </a:spcBef>
              <a:spcAft>
                <a:spcPts val="600"/>
              </a:spcAft>
            </a:pPr>
            <a:r>
              <a:rPr lang="en-US" sz="2200" dirty="0">
                <a:solidFill>
                  <a:schemeClr val="lt1"/>
                </a:solidFill>
                <a:latin typeface="Raleway"/>
                <a:sym typeface="Raleway"/>
              </a:rPr>
              <a:t>General aim: </a:t>
            </a:r>
            <a:r>
              <a:rPr lang="en-US" sz="2000" dirty="0">
                <a:solidFill>
                  <a:schemeClr val="accent1"/>
                </a:solidFill>
              </a:rPr>
              <a:t> </a:t>
            </a:r>
            <a:r>
              <a:rPr lang="en-US" sz="2000" b="0" dirty="0">
                <a:solidFill>
                  <a:schemeClr val="accent1"/>
                </a:solidFill>
              </a:rPr>
              <a:t>This unit will equip you with the skills to develop communication and presentation skills, enabling you to craft and deliver business stories. You will refine your public speaking techniques, learn how to improve your self-confidence and how to engage with investors and stakeholders, and gain hands-on experience in practicing and delivering business pitches.</a:t>
            </a:r>
            <a:endParaRPr lang="en-US" sz="2000" dirty="0">
              <a:solidFill>
                <a:schemeClr val="accent1"/>
              </a:solidFill>
            </a:endParaRPr>
          </a:p>
          <a:p>
            <a:pPr>
              <a:lnSpc>
                <a:spcPct val="100000"/>
              </a:lnSpc>
              <a:spcBef>
                <a:spcPts val="600"/>
              </a:spcBef>
              <a:spcAft>
                <a:spcPts val="600"/>
              </a:spcAft>
            </a:pPr>
            <a:r>
              <a:rPr lang="en-US" sz="2200" dirty="0">
                <a:solidFill>
                  <a:schemeClr val="lt1"/>
                </a:solidFill>
                <a:latin typeface="Raleway"/>
              </a:rPr>
              <a:t>Duration of the unit: </a:t>
            </a:r>
            <a:r>
              <a:rPr lang="en-US" sz="2000" b="0" dirty="0">
                <a:solidFill>
                  <a:schemeClr val="accent1"/>
                </a:solidFill>
              </a:rPr>
              <a:t>1 week</a:t>
            </a:r>
          </a:p>
          <a:p>
            <a:pPr>
              <a:lnSpc>
                <a:spcPct val="100000"/>
              </a:lnSpc>
              <a:spcBef>
                <a:spcPts val="600"/>
              </a:spcBef>
              <a:spcAft>
                <a:spcPts val="600"/>
              </a:spcAft>
            </a:pPr>
            <a:r>
              <a:rPr lang="en-US" sz="2200" dirty="0">
                <a:solidFill>
                  <a:schemeClr val="lt1"/>
                </a:solidFill>
                <a:latin typeface="Raleway"/>
              </a:rPr>
              <a:t>Estimated workload: </a:t>
            </a:r>
            <a:r>
              <a:rPr lang="en-US" sz="2000" b="0" dirty="0">
                <a:solidFill>
                  <a:schemeClr val="accent1"/>
                </a:solidFill>
              </a:rPr>
              <a:t>7 hours</a:t>
            </a:r>
          </a:p>
          <a:p>
            <a:pPr>
              <a:lnSpc>
                <a:spcPct val="100000"/>
              </a:lnSpc>
              <a:spcBef>
                <a:spcPts val="600"/>
              </a:spcBef>
              <a:spcAft>
                <a:spcPts val="600"/>
              </a:spcAft>
            </a:pPr>
            <a:r>
              <a:rPr lang="en-US" sz="2200" dirty="0">
                <a:solidFill>
                  <a:schemeClr val="lt1"/>
                </a:solidFill>
                <a:latin typeface="Raleway"/>
              </a:rPr>
              <a:t>Assessment method: </a:t>
            </a:r>
            <a:r>
              <a:rPr lang="en-US" sz="2000" b="0" dirty="0">
                <a:solidFill>
                  <a:schemeClr val="accent1"/>
                </a:solidFill>
              </a:rPr>
              <a:t>The unit assessment includes a multiple-choice quiz to evaluate your understanding upon completion. Additionally, the presentation features exercises designed to practice and reinforce the skills covered throughout the unit.</a:t>
            </a:r>
            <a:endParaRPr lang="en-US" sz="2000" b="0" dirty="0">
              <a:solidFill>
                <a:schemeClr val="accent1"/>
              </a:solidFill>
              <a:highlight>
                <a:srgbClr val="C0C0C0"/>
              </a:highlight>
              <a:latin typeface="Raleway SemiBold"/>
              <a:ea typeface="+mn-lt"/>
              <a:cs typeface="+mn-lt"/>
            </a:endParaRPr>
          </a:p>
        </p:txBody>
      </p:sp>
    </p:spTree>
    <p:extLst>
      <p:ext uri="{BB962C8B-B14F-4D97-AF65-F5344CB8AC3E}">
        <p14:creationId xmlns:p14="http://schemas.microsoft.com/office/powerpoint/2010/main" val="32011836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g2ec5bc0709e_0_35"/>
          <p:cNvSpPr txBox="1">
            <a:spLocks noGrp="1"/>
          </p:cNvSpPr>
          <p:nvPr>
            <p:ph type="body" idx="1"/>
          </p:nvPr>
        </p:nvSpPr>
        <p:spPr>
          <a:xfrm>
            <a:off x="490329" y="1885919"/>
            <a:ext cx="4878349" cy="986100"/>
          </a:xfrm>
          <a:prstGeom prst="rect">
            <a:avLst/>
          </a:prstGeom>
          <a:noFill/>
          <a:ln>
            <a:noFill/>
          </a:ln>
        </p:spPr>
        <p:txBody>
          <a:bodyPr spcFirstLastPara="1" wrap="square" lIns="91425" tIns="45700" rIns="91425" bIns="45700" anchor="t" anchorCtr="0">
            <a:noAutofit/>
          </a:bodyPr>
          <a:lstStyle/>
          <a:p>
            <a:pPr marL="0" indent="0">
              <a:lnSpc>
                <a:spcPct val="100000"/>
              </a:lnSpc>
              <a:spcBef>
                <a:spcPts val="600"/>
              </a:spcBef>
              <a:spcAft>
                <a:spcPts val="600"/>
              </a:spcAft>
            </a:pPr>
            <a:r>
              <a:rPr lang="en-GB" sz="2000" dirty="0"/>
              <a:t>Public speaking</a:t>
            </a:r>
            <a:r>
              <a:rPr lang="en-GB" sz="2000" b="0" dirty="0">
                <a:solidFill>
                  <a:srgbClr val="000000"/>
                </a:solidFill>
              </a:rPr>
              <a:t> is a way of making your ideas public, sharing them with others, and influencing others. This type of speech is deliberately structured with three general purposes: to inform, persuade and entertain.</a:t>
            </a:r>
            <a:endParaRPr lang="en-US" sz="2000" b="0" dirty="0">
              <a:solidFill>
                <a:srgbClr val="000000"/>
              </a:solidFill>
            </a:endParaRPr>
          </a:p>
        </p:txBody>
      </p:sp>
      <p:pic>
        <p:nvPicPr>
          <p:cNvPr id="217" name="Google Shape;217;g2ec5bc0709e_0_35"/>
          <p:cNvPicPr preferRelativeResize="0"/>
          <p:nvPr/>
        </p:nvPicPr>
        <p:blipFill>
          <a:blip r:embed="rId3">
            <a:alphaModFix/>
          </a:blip>
          <a:stretch>
            <a:fillRect/>
          </a:stretch>
        </p:blipFill>
        <p:spPr>
          <a:xfrm>
            <a:off x="3258550" y="541775"/>
            <a:ext cx="8933448" cy="6316227"/>
          </a:xfrm>
          <a:prstGeom prst="rect">
            <a:avLst/>
          </a:prstGeom>
          <a:noFill/>
          <a:ln>
            <a:noFill/>
          </a:ln>
        </p:spPr>
      </p:pic>
      <p:sp>
        <p:nvSpPr>
          <p:cNvPr id="3" name="TextBox 2">
            <a:extLst>
              <a:ext uri="{FF2B5EF4-FFF2-40B4-BE49-F238E27FC236}">
                <a16:creationId xmlns:a16="http://schemas.microsoft.com/office/drawing/2014/main" id="{11C286C5-CF9F-93A5-DD62-0ED8160B4B55}"/>
              </a:ext>
            </a:extLst>
          </p:cNvPr>
          <p:cNvSpPr txBox="1"/>
          <p:nvPr/>
        </p:nvSpPr>
        <p:spPr>
          <a:xfrm>
            <a:off x="1818806" y="6607154"/>
            <a:ext cx="164756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Vecteezy</a:t>
            </a:r>
          </a:p>
        </p:txBody>
      </p:sp>
      <p:sp>
        <p:nvSpPr>
          <p:cNvPr id="2" name="PoljeZBesedilom 1">
            <a:extLst>
              <a:ext uri="{FF2B5EF4-FFF2-40B4-BE49-F238E27FC236}">
                <a16:creationId xmlns:a16="http://schemas.microsoft.com/office/drawing/2014/main" id="{CAE1DF43-DF22-5D82-6B57-EE697FDEF2A9}"/>
              </a:ext>
            </a:extLst>
          </p:cNvPr>
          <p:cNvSpPr txBox="1"/>
          <p:nvPr/>
        </p:nvSpPr>
        <p:spPr>
          <a:xfrm>
            <a:off x="-3039" y="162917"/>
            <a:ext cx="9342327"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400" b="1" dirty="0">
                <a:solidFill>
                  <a:srgbClr val="0E9094"/>
                </a:solidFill>
                <a:latin typeface="Raleway"/>
              </a:rPr>
              <a:t>Public speaking and presentation techniques</a:t>
            </a:r>
            <a:endParaRPr lang="sl-SI"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g2eb676f3e53_0_332"/>
          <p:cNvSpPr txBox="1">
            <a:spLocks noGrp="1"/>
          </p:cNvSpPr>
          <p:nvPr>
            <p:ph type="title"/>
          </p:nvPr>
        </p:nvSpPr>
        <p:spPr>
          <a:xfrm>
            <a:off x="595125" y="521700"/>
            <a:ext cx="110958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Why it’s important for women to be a good public speaker?</a:t>
            </a:r>
            <a:endParaRPr lang="en-GB" sz="3400" b="1">
              <a:highlight>
                <a:srgbClr val="FFFF00"/>
              </a:highlight>
            </a:endParaRPr>
          </a:p>
        </p:txBody>
      </p:sp>
      <p:pic>
        <p:nvPicPr>
          <p:cNvPr id="223" name="Google Shape;223;g2eb676f3e53_0_332"/>
          <p:cNvPicPr preferRelativeResize="0"/>
          <p:nvPr/>
        </p:nvPicPr>
        <p:blipFill>
          <a:blip r:embed="rId4">
            <a:alphaModFix/>
          </a:blip>
          <a:stretch>
            <a:fillRect/>
          </a:stretch>
        </p:blipFill>
        <p:spPr>
          <a:xfrm rot="5400000">
            <a:off x="3224688" y="5785460"/>
            <a:ext cx="769848" cy="721677"/>
          </a:xfrm>
          <a:prstGeom prst="rect">
            <a:avLst/>
          </a:prstGeom>
          <a:noFill/>
          <a:ln>
            <a:noFill/>
          </a:ln>
        </p:spPr>
      </p:pic>
      <p:sp>
        <p:nvSpPr>
          <p:cNvPr id="2" name="CasellaDiTesto 1">
            <a:extLst>
              <a:ext uri="{FF2B5EF4-FFF2-40B4-BE49-F238E27FC236}">
                <a16:creationId xmlns:a16="http://schemas.microsoft.com/office/drawing/2014/main" id="{CF182749-16A1-B36C-5AD2-FE7474FF9522}"/>
              </a:ext>
            </a:extLst>
          </p:cNvPr>
          <p:cNvSpPr txBox="1"/>
          <p:nvPr/>
        </p:nvSpPr>
        <p:spPr>
          <a:xfrm>
            <a:off x="4074182" y="6381907"/>
            <a:ext cx="7633481"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ea typeface="Roboto"/>
                <a:cs typeface="Roboto"/>
              </a:rPr>
              <a:t>Source: </a:t>
            </a:r>
            <a:r>
              <a:rPr lang="it-IT" sz="1000" i="1" dirty="0">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Why is public speaking important for women? | Fem-up UE project</a:t>
            </a:r>
            <a:r>
              <a:rPr lang="it-IT" sz="1000" dirty="0">
                <a:solidFill>
                  <a:srgbClr val="0F0F0F"/>
                </a:solidFill>
                <a:latin typeface="Raleway"/>
                <a:ea typeface="Roboto"/>
                <a:cs typeface="Roboto"/>
              </a:rPr>
              <a:t> by Skills Zone Malta</a:t>
            </a:r>
          </a:p>
        </p:txBody>
      </p:sp>
      <p:sp>
        <p:nvSpPr>
          <p:cNvPr id="4" name="TextBox 3">
            <a:extLst>
              <a:ext uri="{FF2B5EF4-FFF2-40B4-BE49-F238E27FC236}">
                <a16:creationId xmlns:a16="http://schemas.microsoft.com/office/drawing/2014/main" id="{45CE15A4-4C4E-0C8B-D37E-6F50A299AF06}"/>
              </a:ext>
            </a:extLst>
          </p:cNvPr>
          <p:cNvSpPr txBox="1"/>
          <p:nvPr/>
        </p:nvSpPr>
        <p:spPr>
          <a:xfrm>
            <a:off x="597903" y="2604392"/>
            <a:ext cx="2832484" cy="31547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b="1" dirty="0">
                <a:latin typeface="Raleway"/>
              </a:rPr>
              <a:t>Watch the video</a:t>
            </a:r>
            <a:r>
              <a:rPr lang="en-US" sz="1800" dirty="0">
                <a:latin typeface="Raleway"/>
              </a:rPr>
              <a:t> to understand why it's important for women to practice public speaking. </a:t>
            </a:r>
            <a:endParaRPr lang="en-US" sz="1800"/>
          </a:p>
          <a:p>
            <a:pPr>
              <a:spcBef>
                <a:spcPts val="600"/>
              </a:spcBef>
              <a:spcAft>
                <a:spcPts val="600"/>
              </a:spcAft>
            </a:pPr>
            <a:endParaRPr lang="en-US" sz="1800" dirty="0">
              <a:latin typeface="Raleway"/>
            </a:endParaRPr>
          </a:p>
          <a:p>
            <a:pPr>
              <a:spcBef>
                <a:spcPts val="600"/>
              </a:spcBef>
              <a:spcAft>
                <a:spcPts val="600"/>
              </a:spcAft>
            </a:pPr>
            <a:r>
              <a:rPr lang="en-US" sz="1800" b="1" dirty="0">
                <a:latin typeface="Raleway"/>
              </a:rPr>
              <a:t>Do you agree with statements made in the video? </a:t>
            </a:r>
          </a:p>
          <a:p>
            <a:endParaRPr lang="en-US" sz="1600" dirty="0">
              <a:latin typeface="Raleway"/>
            </a:endParaRPr>
          </a:p>
          <a:p>
            <a:endParaRPr lang="en-US" dirty="0"/>
          </a:p>
        </p:txBody>
      </p:sp>
      <p:pic>
        <p:nvPicPr>
          <p:cNvPr id="5" name="Online Media 4" title="Why is public speaking important for women? | Fem-up UE project">
            <a:hlinkClick r:id="" action="ppaction://media"/>
            <a:extLst>
              <a:ext uri="{FF2B5EF4-FFF2-40B4-BE49-F238E27FC236}">
                <a16:creationId xmlns:a16="http://schemas.microsoft.com/office/drawing/2014/main" id="{6727E35F-DFDA-FFB3-A656-B60618B7AC5D}"/>
              </a:ext>
            </a:extLst>
          </p:cNvPr>
          <p:cNvPicPr>
            <a:picLocks noRot="1" noChangeAspect="1"/>
          </p:cNvPicPr>
          <p:nvPr>
            <a:videoFile r:link="rId1"/>
          </p:nvPr>
        </p:nvPicPr>
        <p:blipFill>
          <a:blip r:embed="rId6"/>
          <a:stretch>
            <a:fillRect/>
          </a:stretch>
        </p:blipFill>
        <p:spPr>
          <a:xfrm>
            <a:off x="4073525" y="1847850"/>
            <a:ext cx="7862888" cy="442595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g2ec5bc0709e_0_9"/>
          <p:cNvSpPr txBox="1">
            <a:spLocks noGrp="1"/>
          </p:cNvSpPr>
          <p:nvPr>
            <p:ph type="title"/>
          </p:nvPr>
        </p:nvSpPr>
        <p:spPr>
          <a:xfrm>
            <a:off x="533750" y="48097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What should you know about public speaking?</a:t>
            </a:r>
            <a:endParaRPr lang="en-US" sz="3400" b="1"/>
          </a:p>
        </p:txBody>
      </p:sp>
      <p:sp>
        <p:nvSpPr>
          <p:cNvPr id="230" name="Google Shape;230;g2ec5bc0709e_0_9"/>
          <p:cNvSpPr txBox="1">
            <a:spLocks noGrp="1"/>
          </p:cNvSpPr>
          <p:nvPr>
            <p:ph type="body" idx="1"/>
          </p:nvPr>
        </p:nvSpPr>
        <p:spPr>
          <a:xfrm>
            <a:off x="4577350" y="2285100"/>
            <a:ext cx="6568500" cy="34635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600"/>
              </a:spcBef>
              <a:spcAft>
                <a:spcPts val="600"/>
              </a:spcAft>
              <a:buNone/>
            </a:pPr>
            <a:r>
              <a:rPr lang="en-GB" sz="2000" dirty="0"/>
              <a:t>#1 </a:t>
            </a:r>
            <a:r>
              <a:rPr lang="en-GB" sz="2000" b="0" dirty="0">
                <a:solidFill>
                  <a:srgbClr val="2D2D2D"/>
                </a:solidFill>
              </a:rPr>
              <a:t>You only have </a:t>
            </a:r>
            <a:r>
              <a:rPr lang="en-GB" sz="2000" dirty="0">
                <a:solidFill>
                  <a:srgbClr val="2D2D2D"/>
                </a:solidFill>
              </a:rPr>
              <a:t>one chance to make a good first impression</a:t>
            </a:r>
            <a:r>
              <a:rPr lang="en-GB" sz="2000" b="0" dirty="0">
                <a:solidFill>
                  <a:srgbClr val="2D2D2D"/>
                </a:solidFill>
              </a:rPr>
              <a:t>, which is formed within 15 seconds. </a:t>
            </a:r>
            <a:endParaRPr lang="en-US" sz="2000" b="0" dirty="0">
              <a:solidFill>
                <a:srgbClr val="2D2D2D"/>
              </a:solidFill>
            </a:endParaRPr>
          </a:p>
          <a:p>
            <a:pPr marL="0" lvl="0" indent="0" algn="l" rtl="0">
              <a:lnSpc>
                <a:spcPct val="100000"/>
              </a:lnSpc>
              <a:spcBef>
                <a:spcPts val="600"/>
              </a:spcBef>
              <a:spcAft>
                <a:spcPts val="600"/>
              </a:spcAft>
              <a:buNone/>
            </a:pPr>
            <a:endParaRPr sz="2000" b="0">
              <a:solidFill>
                <a:srgbClr val="2D2D2D"/>
              </a:solidFill>
            </a:endParaRPr>
          </a:p>
          <a:p>
            <a:pPr marL="0" indent="0">
              <a:lnSpc>
                <a:spcPct val="100000"/>
              </a:lnSpc>
              <a:spcBef>
                <a:spcPts val="600"/>
              </a:spcBef>
              <a:spcAft>
                <a:spcPts val="600"/>
              </a:spcAft>
            </a:pPr>
            <a:r>
              <a:rPr lang="en-GB" sz="2000" dirty="0"/>
              <a:t>#2 </a:t>
            </a:r>
            <a:r>
              <a:rPr lang="en-GB" sz="2000" b="0" dirty="0">
                <a:solidFill>
                  <a:srgbClr val="2D2D2D"/>
                </a:solidFill>
              </a:rPr>
              <a:t>Eye contact is significant when public speaking and </a:t>
            </a:r>
            <a:r>
              <a:rPr lang="en-GB" sz="2000" dirty="0">
                <a:solidFill>
                  <a:srgbClr val="2D2D2D"/>
                </a:solidFill>
              </a:rPr>
              <a:t>3 seconds</a:t>
            </a:r>
            <a:r>
              <a:rPr lang="en-GB" sz="2000" b="0" dirty="0">
                <a:solidFill>
                  <a:srgbClr val="2D2D2D"/>
                </a:solidFill>
              </a:rPr>
              <a:t> is the best time to look at someone. </a:t>
            </a:r>
            <a:endParaRPr sz="2000" b="0" dirty="0">
              <a:solidFill>
                <a:srgbClr val="2D2D2D"/>
              </a:solidFill>
            </a:endParaRPr>
          </a:p>
          <a:p>
            <a:pPr marL="0" lvl="0" indent="0" algn="l" rtl="0">
              <a:lnSpc>
                <a:spcPct val="100000"/>
              </a:lnSpc>
              <a:spcBef>
                <a:spcPts val="600"/>
              </a:spcBef>
              <a:spcAft>
                <a:spcPts val="600"/>
              </a:spcAft>
              <a:buNone/>
            </a:pPr>
            <a:endParaRPr sz="2000" b="0">
              <a:solidFill>
                <a:srgbClr val="2D2D2D"/>
              </a:solidFill>
            </a:endParaRPr>
          </a:p>
          <a:p>
            <a:pPr marL="0" lvl="0" indent="0" algn="l" rtl="0">
              <a:lnSpc>
                <a:spcPct val="100000"/>
              </a:lnSpc>
              <a:spcBef>
                <a:spcPts val="600"/>
              </a:spcBef>
              <a:spcAft>
                <a:spcPts val="600"/>
              </a:spcAft>
              <a:buNone/>
            </a:pPr>
            <a:r>
              <a:rPr lang="en-GB" sz="2000" dirty="0"/>
              <a:t>#3 </a:t>
            </a:r>
            <a:r>
              <a:rPr lang="en-GB" sz="2000" b="0" dirty="0">
                <a:solidFill>
                  <a:srgbClr val="2D2D2D"/>
                </a:solidFill>
              </a:rPr>
              <a:t>100% of audiences will appreciate you as a speaker ending on time.</a:t>
            </a:r>
            <a:endParaRPr sz="1500" b="0" dirty="0">
              <a:solidFill>
                <a:srgbClr val="000000"/>
              </a:solidFill>
              <a:latin typeface="Calibri"/>
              <a:ea typeface="Calibri"/>
              <a:cs typeface="Calibri"/>
            </a:endParaRPr>
          </a:p>
        </p:txBody>
      </p:sp>
      <p:pic>
        <p:nvPicPr>
          <p:cNvPr id="231" name="Google Shape;231;g2ec5bc0709e_0_9"/>
          <p:cNvPicPr preferRelativeResize="0"/>
          <p:nvPr/>
        </p:nvPicPr>
        <p:blipFill>
          <a:blip r:embed="rId3">
            <a:alphaModFix/>
          </a:blip>
          <a:stretch>
            <a:fillRect/>
          </a:stretch>
        </p:blipFill>
        <p:spPr>
          <a:xfrm>
            <a:off x="302203" y="1483570"/>
            <a:ext cx="4267450" cy="4267450"/>
          </a:xfrm>
          <a:prstGeom prst="rect">
            <a:avLst/>
          </a:prstGeom>
          <a:noFill/>
          <a:ln>
            <a:noFill/>
          </a:ln>
        </p:spPr>
      </p:pic>
      <p:sp>
        <p:nvSpPr>
          <p:cNvPr id="3" name="TextBox 2">
            <a:extLst>
              <a:ext uri="{FF2B5EF4-FFF2-40B4-BE49-F238E27FC236}">
                <a16:creationId xmlns:a16="http://schemas.microsoft.com/office/drawing/2014/main" id="{162A7F8E-5A15-E54D-1516-7478A6CAEC46}"/>
              </a:ext>
            </a:extLst>
          </p:cNvPr>
          <p:cNvSpPr txBox="1"/>
          <p:nvPr/>
        </p:nvSpPr>
        <p:spPr>
          <a:xfrm>
            <a:off x="794114" y="5174717"/>
            <a:ext cx="164756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FlatIcon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g2ec5bc0709e_0_24"/>
          <p:cNvSpPr txBox="1">
            <a:spLocks noGrp="1"/>
          </p:cNvSpPr>
          <p:nvPr>
            <p:ph type="title"/>
          </p:nvPr>
        </p:nvSpPr>
        <p:spPr>
          <a:xfrm>
            <a:off x="520700" y="533175"/>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What should you know about public speaking?</a:t>
            </a:r>
            <a:endParaRPr lang="en-US" sz="3400" b="1" dirty="0"/>
          </a:p>
        </p:txBody>
      </p:sp>
      <p:sp>
        <p:nvSpPr>
          <p:cNvPr id="237" name="Google Shape;237;g2ec5bc0709e_0_24"/>
          <p:cNvSpPr txBox="1"/>
          <p:nvPr/>
        </p:nvSpPr>
        <p:spPr>
          <a:xfrm>
            <a:off x="520700" y="1943089"/>
            <a:ext cx="7670352" cy="4031843"/>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n-GB" sz="2000" b="1">
                <a:solidFill>
                  <a:schemeClr val="lt1"/>
                </a:solidFill>
                <a:latin typeface="Raleway"/>
                <a:ea typeface="Raleway"/>
                <a:cs typeface="Raleway"/>
                <a:sym typeface="Raleway"/>
              </a:rPr>
              <a:t>#4 </a:t>
            </a:r>
            <a:r>
              <a:rPr lang="en-GB" sz="2000">
                <a:solidFill>
                  <a:srgbClr val="2D2D2D"/>
                </a:solidFill>
                <a:latin typeface="Raleway"/>
                <a:ea typeface="Raleway"/>
                <a:cs typeface="Raleway"/>
                <a:sym typeface="Raleway"/>
              </a:rPr>
              <a:t>The research shows that “when people are speaking, approximately </a:t>
            </a:r>
            <a:r>
              <a:rPr lang="en-GB" sz="2000" b="1">
                <a:solidFill>
                  <a:srgbClr val="2D2D2D"/>
                </a:solidFill>
                <a:latin typeface="Raleway"/>
                <a:ea typeface="Raleway"/>
                <a:cs typeface="Raleway"/>
                <a:sym typeface="Raleway"/>
              </a:rPr>
              <a:t>7%</a:t>
            </a:r>
            <a:r>
              <a:rPr lang="en-GB" sz="2000">
                <a:solidFill>
                  <a:srgbClr val="2D2D2D"/>
                </a:solidFill>
                <a:latin typeface="Raleway"/>
                <a:ea typeface="Raleway"/>
                <a:cs typeface="Raleway"/>
                <a:sym typeface="Raleway"/>
              </a:rPr>
              <a:t> of the message comes from the words, </a:t>
            </a:r>
            <a:r>
              <a:rPr lang="en-GB" sz="2000" b="1">
                <a:solidFill>
                  <a:srgbClr val="2D2D2D"/>
                </a:solidFill>
                <a:latin typeface="Raleway"/>
                <a:ea typeface="Raleway"/>
                <a:cs typeface="Raleway"/>
                <a:sym typeface="Raleway"/>
              </a:rPr>
              <a:t>36%</a:t>
            </a:r>
            <a:r>
              <a:rPr lang="en-GB" sz="2000" dirty="0">
                <a:solidFill>
                  <a:srgbClr val="2D2D2D"/>
                </a:solidFill>
                <a:latin typeface="Raleway"/>
                <a:ea typeface="Raleway"/>
                <a:cs typeface="Raleway"/>
                <a:sym typeface="Raleway"/>
              </a:rPr>
              <a:t> </a:t>
            </a:r>
            <a:r>
              <a:rPr lang="en-GB" sz="2000">
                <a:solidFill>
                  <a:srgbClr val="2D2D2D"/>
                </a:solidFill>
                <a:latin typeface="Raleway"/>
                <a:ea typeface="Raleway"/>
                <a:cs typeface="Raleway"/>
                <a:sym typeface="Raleway"/>
              </a:rPr>
              <a:t>of the message comes from your voice and </a:t>
            </a:r>
            <a:r>
              <a:rPr lang="en-GB" sz="2000" b="1">
                <a:solidFill>
                  <a:srgbClr val="2D2D2D"/>
                </a:solidFill>
                <a:latin typeface="Raleway"/>
                <a:ea typeface="Raleway"/>
                <a:cs typeface="Raleway"/>
                <a:sym typeface="Raleway"/>
              </a:rPr>
              <a:t>57%</a:t>
            </a:r>
            <a:r>
              <a:rPr lang="en-GB" sz="2000">
                <a:solidFill>
                  <a:srgbClr val="2D2D2D"/>
                </a:solidFill>
                <a:latin typeface="Raleway"/>
                <a:ea typeface="Raleway"/>
                <a:cs typeface="Raleway"/>
                <a:sym typeface="Raleway"/>
              </a:rPr>
              <a:t> of the message comes from your nonverbal communication.”</a:t>
            </a:r>
            <a:endParaRPr lang="en-US" sz="2000">
              <a:solidFill>
                <a:srgbClr val="2D2D2D"/>
              </a:solidFill>
              <a:latin typeface="Raleway"/>
              <a:ea typeface="Raleway"/>
              <a:cs typeface="Raleway"/>
            </a:endParaRPr>
          </a:p>
          <a:p>
            <a:pPr marL="0" lvl="0" indent="0" algn="l" rtl="0">
              <a:spcBef>
                <a:spcPts val="600"/>
              </a:spcBef>
              <a:spcAft>
                <a:spcPts val="600"/>
              </a:spcAft>
              <a:buNone/>
            </a:pPr>
            <a:endParaRPr sz="2000">
              <a:solidFill>
                <a:srgbClr val="2D2D2D"/>
              </a:solidFill>
              <a:latin typeface="Raleway"/>
              <a:ea typeface="Raleway"/>
              <a:cs typeface="Raleway"/>
            </a:endParaRPr>
          </a:p>
          <a:p>
            <a:pPr marL="0" lvl="0" indent="0" algn="l" rtl="0">
              <a:spcBef>
                <a:spcPts val="600"/>
              </a:spcBef>
              <a:spcAft>
                <a:spcPts val="600"/>
              </a:spcAft>
              <a:buNone/>
            </a:pPr>
            <a:r>
              <a:rPr lang="en-GB" sz="2000" b="1">
                <a:solidFill>
                  <a:schemeClr val="lt1"/>
                </a:solidFill>
                <a:latin typeface="Raleway"/>
                <a:ea typeface="Raleway"/>
                <a:cs typeface="Raleway"/>
                <a:sym typeface="Raleway"/>
              </a:rPr>
              <a:t>#5 </a:t>
            </a:r>
            <a:r>
              <a:rPr lang="en-GB" sz="2000">
                <a:solidFill>
                  <a:srgbClr val="2D2D2D"/>
                </a:solidFill>
                <a:latin typeface="Raleway"/>
                <a:ea typeface="Raleway"/>
                <a:cs typeface="Raleway"/>
                <a:sym typeface="Raleway"/>
              </a:rPr>
              <a:t>Your introduction should take up about </a:t>
            </a:r>
            <a:r>
              <a:rPr lang="en-GB" sz="2000" b="1">
                <a:solidFill>
                  <a:srgbClr val="2D2D2D"/>
                </a:solidFill>
                <a:latin typeface="Raleway"/>
                <a:ea typeface="Raleway"/>
                <a:cs typeface="Raleway"/>
                <a:sym typeface="Raleway"/>
              </a:rPr>
              <a:t>10 % of your total presentation time.</a:t>
            </a:r>
            <a:endParaRPr sz="2000" b="1">
              <a:solidFill>
                <a:srgbClr val="2D2D2D"/>
              </a:solidFill>
              <a:latin typeface="Raleway"/>
              <a:ea typeface="Raleway"/>
              <a:cs typeface="Raleway"/>
            </a:endParaRPr>
          </a:p>
          <a:p>
            <a:pPr marL="0" lvl="0" indent="0" algn="l" rtl="0">
              <a:spcBef>
                <a:spcPts val="600"/>
              </a:spcBef>
              <a:spcAft>
                <a:spcPts val="600"/>
              </a:spcAft>
              <a:buNone/>
            </a:pPr>
            <a:endParaRPr sz="2000">
              <a:solidFill>
                <a:srgbClr val="2D2D2D"/>
              </a:solidFill>
              <a:latin typeface="Raleway"/>
              <a:ea typeface="Raleway"/>
              <a:cs typeface="Raleway"/>
            </a:endParaRPr>
          </a:p>
          <a:p>
            <a:pPr marL="0" lvl="0" indent="0" algn="l" rtl="0">
              <a:spcBef>
                <a:spcPts val="600"/>
              </a:spcBef>
              <a:spcAft>
                <a:spcPts val="600"/>
              </a:spcAft>
              <a:buNone/>
            </a:pPr>
            <a:r>
              <a:rPr lang="en-GB" sz="2000" b="1">
                <a:solidFill>
                  <a:schemeClr val="lt1"/>
                </a:solidFill>
                <a:latin typeface="Raleway"/>
                <a:ea typeface="Raleway"/>
                <a:cs typeface="Raleway"/>
                <a:sym typeface="Raleway"/>
              </a:rPr>
              <a:t>#6</a:t>
            </a:r>
            <a:r>
              <a:rPr lang="en-GB" sz="2000">
                <a:solidFill>
                  <a:srgbClr val="2D2D2D"/>
                </a:solidFill>
                <a:latin typeface="Raleway"/>
                <a:ea typeface="Raleway"/>
                <a:cs typeface="Raleway"/>
                <a:sym typeface="Raleway"/>
              </a:rPr>
              <a:t> The average audience attention span is only </a:t>
            </a:r>
            <a:r>
              <a:rPr lang="en-GB" sz="2000" b="1">
                <a:solidFill>
                  <a:srgbClr val="2D2D2D"/>
                </a:solidFill>
                <a:latin typeface="Raleway"/>
                <a:ea typeface="Raleway"/>
                <a:cs typeface="Raleway"/>
                <a:sym typeface="Raleway"/>
              </a:rPr>
              <a:t>8 to 10 minutes.</a:t>
            </a:r>
            <a:endParaRPr sz="1800" b="1"/>
          </a:p>
        </p:txBody>
      </p:sp>
      <p:pic>
        <p:nvPicPr>
          <p:cNvPr id="238" name="Google Shape;238;g2ec5bc0709e_0_24"/>
          <p:cNvPicPr preferRelativeResize="0"/>
          <p:nvPr/>
        </p:nvPicPr>
        <p:blipFill>
          <a:blip r:embed="rId3">
            <a:alphaModFix/>
          </a:blip>
          <a:stretch>
            <a:fillRect/>
          </a:stretch>
        </p:blipFill>
        <p:spPr>
          <a:xfrm>
            <a:off x="8221625" y="1942425"/>
            <a:ext cx="3659550" cy="3659526"/>
          </a:xfrm>
          <a:prstGeom prst="rect">
            <a:avLst/>
          </a:prstGeom>
          <a:noFill/>
          <a:ln>
            <a:noFill/>
          </a:ln>
        </p:spPr>
      </p:pic>
      <p:sp>
        <p:nvSpPr>
          <p:cNvPr id="3" name="TextBox 2">
            <a:extLst>
              <a:ext uri="{FF2B5EF4-FFF2-40B4-BE49-F238E27FC236}">
                <a16:creationId xmlns:a16="http://schemas.microsoft.com/office/drawing/2014/main" id="{F0A2D705-B5CD-9922-E285-AA086469DDF9}"/>
              </a:ext>
            </a:extLst>
          </p:cNvPr>
          <p:cNvSpPr txBox="1"/>
          <p:nvPr/>
        </p:nvSpPr>
        <p:spPr>
          <a:xfrm>
            <a:off x="9690163" y="5292868"/>
            <a:ext cx="164756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Freepik</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g2eb676f3e53_0_51"/>
          <p:cNvSpPr txBox="1">
            <a:spLocks noGrp="1"/>
          </p:cNvSpPr>
          <p:nvPr>
            <p:ph type="title"/>
          </p:nvPr>
        </p:nvSpPr>
        <p:spPr>
          <a:xfrm>
            <a:off x="520700" y="2523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Confidence-building techniques</a:t>
            </a:r>
            <a:endParaRPr lang="en-US" sz="3400" b="1" dirty="0"/>
          </a:p>
        </p:txBody>
      </p:sp>
      <p:sp>
        <p:nvSpPr>
          <p:cNvPr id="244" name="Google Shape;244;g2eb676f3e53_0_51"/>
          <p:cNvSpPr txBox="1"/>
          <p:nvPr/>
        </p:nvSpPr>
        <p:spPr>
          <a:xfrm>
            <a:off x="670266" y="1947683"/>
            <a:ext cx="2007900" cy="3662511"/>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n-GB" sz="1800" b="1">
                <a:latin typeface="Raleway"/>
                <a:ea typeface="Raleway"/>
                <a:cs typeface="Raleway"/>
                <a:sym typeface="Raleway"/>
              </a:rPr>
              <a:t>Confidence </a:t>
            </a:r>
            <a:r>
              <a:rPr lang="en-GB" sz="1800">
                <a:latin typeface="Raleway"/>
                <a:ea typeface="Raleway"/>
                <a:cs typeface="Raleway"/>
                <a:sym typeface="Raleway"/>
              </a:rPr>
              <a:t>is the feeling of trust in something. When we’re talking about self-confidence, it is the belief that you can trust in yourself and your abilities or knowledge. </a:t>
            </a:r>
            <a:endParaRPr lang="en-US" sz="1750">
              <a:solidFill>
                <a:srgbClr val="423B43"/>
              </a:solidFill>
              <a:highlight>
                <a:srgbClr val="FFFFFF"/>
              </a:highlight>
              <a:latin typeface="Raleway"/>
              <a:ea typeface="Raleway"/>
              <a:cs typeface="Raleway"/>
            </a:endParaRPr>
          </a:p>
        </p:txBody>
      </p:sp>
      <p:sp>
        <p:nvSpPr>
          <p:cNvPr id="245" name="Google Shape;245;g2eb676f3e53_0_51"/>
          <p:cNvSpPr txBox="1"/>
          <p:nvPr/>
        </p:nvSpPr>
        <p:spPr>
          <a:xfrm>
            <a:off x="3327543" y="1407125"/>
            <a:ext cx="8342019" cy="5170616"/>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n-GB" sz="1600" b="1" dirty="0">
                <a:highlight>
                  <a:schemeClr val="lt1"/>
                </a:highlight>
                <a:latin typeface="Raleway"/>
                <a:ea typeface="Raleway"/>
                <a:cs typeface="Raleway"/>
                <a:sym typeface="Raleway"/>
              </a:rPr>
              <a:t>1. Practise self-care </a:t>
            </a:r>
            <a:endParaRPr lang="en-US" sz="1600" b="1" dirty="0">
              <a:highlight>
                <a:srgbClr val="F3B75B"/>
              </a:highlight>
              <a:latin typeface="Raleway"/>
              <a:ea typeface="Raleway"/>
              <a:cs typeface="Raleway"/>
            </a:endParaRPr>
          </a:p>
          <a:p>
            <a:pPr marL="0" lvl="0" indent="0" algn="l" rtl="0">
              <a:spcBef>
                <a:spcPts val="600"/>
              </a:spcBef>
              <a:spcAft>
                <a:spcPts val="600"/>
              </a:spcAft>
              <a:buNone/>
            </a:pPr>
            <a:r>
              <a:rPr lang="en-GB" sz="1600" dirty="0">
                <a:latin typeface="Raleway"/>
                <a:ea typeface="Raleway"/>
                <a:cs typeface="Raleway"/>
                <a:sym typeface="Raleway"/>
              </a:rPr>
              <a:t>Self-confidence and self-care are closely linked. Exercising regularly, sleeping well, and developing a healthy diet can all make you feel better about yourself. </a:t>
            </a:r>
            <a:endParaRPr sz="1600" dirty="0">
              <a:latin typeface="Raleway"/>
              <a:ea typeface="Raleway"/>
              <a:cs typeface="Raleway"/>
            </a:endParaRPr>
          </a:p>
          <a:p>
            <a:pPr marL="0" lvl="0" indent="0" algn="l" rtl="0">
              <a:spcBef>
                <a:spcPts val="600"/>
              </a:spcBef>
              <a:spcAft>
                <a:spcPts val="600"/>
              </a:spcAft>
              <a:buNone/>
            </a:pPr>
            <a:r>
              <a:rPr lang="en-GB" sz="1600" b="1" dirty="0">
                <a:highlight>
                  <a:schemeClr val="lt1"/>
                </a:highlight>
                <a:latin typeface="Raleway"/>
                <a:ea typeface="Raleway"/>
                <a:cs typeface="Raleway"/>
                <a:sym typeface="Raleway"/>
              </a:rPr>
              <a:t>2. Build positive relationships</a:t>
            </a:r>
            <a:endParaRPr sz="1600" b="1" dirty="0">
              <a:highlight>
                <a:srgbClr val="F3B75B"/>
              </a:highlight>
              <a:latin typeface="Raleway"/>
              <a:ea typeface="Raleway"/>
              <a:cs typeface="Raleway"/>
            </a:endParaRPr>
          </a:p>
          <a:p>
            <a:pPr marL="0" lvl="0" indent="0" algn="l" rtl="0">
              <a:spcBef>
                <a:spcPts val="600"/>
              </a:spcBef>
              <a:spcAft>
                <a:spcPts val="600"/>
              </a:spcAft>
              <a:buNone/>
            </a:pPr>
            <a:r>
              <a:rPr lang="en-GB" sz="1600" dirty="0">
                <a:latin typeface="Raleway"/>
                <a:ea typeface="Raleway"/>
                <a:cs typeface="Raleway"/>
                <a:sym typeface="Raleway"/>
              </a:rPr>
              <a:t>Aim to build relationships with people who appreciate you. Their positivity can help you feel more confident. </a:t>
            </a:r>
            <a:endParaRPr sz="1600">
              <a:latin typeface="Raleway"/>
              <a:ea typeface="Raleway"/>
              <a:cs typeface="Raleway"/>
            </a:endParaRPr>
          </a:p>
          <a:p>
            <a:pPr marL="0" lvl="0" indent="0" algn="l" rtl="0">
              <a:spcBef>
                <a:spcPts val="600"/>
              </a:spcBef>
              <a:spcAft>
                <a:spcPts val="600"/>
              </a:spcAft>
              <a:buNone/>
            </a:pPr>
            <a:r>
              <a:rPr lang="en-GB" sz="1600" b="1" dirty="0">
                <a:highlight>
                  <a:schemeClr val="lt1"/>
                </a:highlight>
                <a:latin typeface="Raleway"/>
                <a:ea typeface="Raleway"/>
                <a:cs typeface="Raleway"/>
                <a:sym typeface="Raleway"/>
              </a:rPr>
              <a:t>3. Work on a growth mindset </a:t>
            </a:r>
            <a:endParaRPr sz="1600" b="1" dirty="0">
              <a:highlight>
                <a:srgbClr val="F3B75B"/>
              </a:highlight>
              <a:latin typeface="Raleway"/>
              <a:ea typeface="Raleway"/>
              <a:cs typeface="Raleway"/>
            </a:endParaRPr>
          </a:p>
          <a:p>
            <a:pPr marL="0" lvl="0" indent="0" algn="l" rtl="0">
              <a:spcBef>
                <a:spcPts val="600"/>
              </a:spcBef>
              <a:spcAft>
                <a:spcPts val="600"/>
              </a:spcAft>
              <a:buNone/>
            </a:pPr>
            <a:r>
              <a:rPr lang="en-GB" sz="1600" dirty="0">
                <a:latin typeface="Raleway"/>
                <a:ea typeface="Raleway"/>
                <a:cs typeface="Raleway"/>
                <a:sym typeface="Raleway"/>
              </a:rPr>
              <a:t>Some research shows that those with a growth mindset tend to have higher self-esteem and resilience than those with a fixed mindset. </a:t>
            </a:r>
            <a:endParaRPr sz="1600" dirty="0">
              <a:latin typeface="Raleway"/>
              <a:ea typeface="Raleway"/>
              <a:cs typeface="Raleway"/>
            </a:endParaRPr>
          </a:p>
          <a:p>
            <a:pPr marL="0" lvl="0" indent="0" algn="l" rtl="0">
              <a:spcBef>
                <a:spcPts val="600"/>
              </a:spcBef>
              <a:spcAft>
                <a:spcPts val="600"/>
              </a:spcAft>
              <a:buNone/>
            </a:pPr>
            <a:r>
              <a:rPr lang="en-GB" sz="1600" b="1" dirty="0">
                <a:highlight>
                  <a:schemeClr val="lt1"/>
                </a:highlight>
                <a:latin typeface="Raleway"/>
                <a:ea typeface="Raleway"/>
                <a:cs typeface="Raleway"/>
                <a:sym typeface="Raleway"/>
              </a:rPr>
              <a:t>4. Challenge yourself </a:t>
            </a:r>
            <a:endParaRPr sz="1600" b="1" dirty="0">
              <a:highlight>
                <a:srgbClr val="F3B75B"/>
              </a:highlight>
              <a:latin typeface="Raleway"/>
              <a:ea typeface="Raleway"/>
              <a:cs typeface="Raleway"/>
            </a:endParaRPr>
          </a:p>
          <a:p>
            <a:pPr>
              <a:spcBef>
                <a:spcPts val="600"/>
              </a:spcBef>
              <a:spcAft>
                <a:spcPts val="600"/>
              </a:spcAft>
            </a:pPr>
            <a:r>
              <a:rPr lang="en-GB" sz="1600" dirty="0">
                <a:latin typeface="Raleway"/>
                <a:ea typeface="Raleway"/>
                <a:cs typeface="Raleway"/>
                <a:sym typeface="Raleway"/>
              </a:rPr>
              <a:t>Take on the challenge and set goals; it will help you form new behaviours.</a:t>
            </a:r>
            <a:endParaRPr sz="1600" dirty="0">
              <a:latin typeface="Raleway"/>
              <a:ea typeface="Raleway"/>
              <a:cs typeface="Raleway"/>
            </a:endParaRPr>
          </a:p>
          <a:p>
            <a:pPr marL="0" lvl="0" indent="0" algn="l" rtl="0">
              <a:spcBef>
                <a:spcPts val="600"/>
              </a:spcBef>
              <a:spcAft>
                <a:spcPts val="600"/>
              </a:spcAft>
              <a:buNone/>
            </a:pPr>
            <a:r>
              <a:rPr lang="en-GB" sz="1600" b="1" dirty="0">
                <a:highlight>
                  <a:schemeClr val="lt1"/>
                </a:highlight>
                <a:latin typeface="Raleway"/>
                <a:ea typeface="Raleway"/>
                <a:cs typeface="Raleway"/>
                <a:sym typeface="Raleway"/>
              </a:rPr>
              <a:t>5. Practise self-affirmations </a:t>
            </a:r>
            <a:endParaRPr sz="1600" b="1" dirty="0">
              <a:highlight>
                <a:srgbClr val="F3B75B"/>
              </a:highlight>
              <a:latin typeface="Raleway"/>
              <a:ea typeface="Raleway"/>
              <a:cs typeface="Raleway"/>
            </a:endParaRPr>
          </a:p>
          <a:p>
            <a:pPr marL="0" lvl="0" indent="0" algn="l" rtl="0">
              <a:spcBef>
                <a:spcPts val="600"/>
              </a:spcBef>
              <a:spcAft>
                <a:spcPts val="600"/>
              </a:spcAft>
              <a:buNone/>
            </a:pPr>
            <a:r>
              <a:rPr lang="en-GB" sz="1600" dirty="0">
                <a:latin typeface="Raleway"/>
                <a:ea typeface="Raleway"/>
                <a:cs typeface="Raleway"/>
                <a:sym typeface="Raleway"/>
              </a:rPr>
              <a:t>By telling yourself about your strengths and how confident you are, you can reinforce these positive thoughts. </a:t>
            </a:r>
            <a:endParaRPr sz="1600" dirty="0">
              <a:solidFill>
                <a:srgbClr val="423B43"/>
              </a:solidFill>
              <a:highlight>
                <a:srgbClr val="FFFFFF"/>
              </a:highlight>
              <a:latin typeface="Raleway"/>
              <a:ea typeface="Raleway"/>
              <a:cs typeface="Raleway"/>
            </a:endParaRPr>
          </a:p>
        </p:txBody>
      </p:sp>
      <p:cxnSp>
        <p:nvCxnSpPr>
          <p:cNvPr id="246" name="Google Shape;246;g2eb676f3e53_0_51"/>
          <p:cNvCxnSpPr/>
          <p:nvPr/>
        </p:nvCxnSpPr>
        <p:spPr>
          <a:xfrm>
            <a:off x="2973948" y="1580651"/>
            <a:ext cx="36000" cy="4546800"/>
          </a:xfrm>
          <a:prstGeom prst="straightConnector1">
            <a:avLst/>
          </a:prstGeom>
          <a:noFill/>
          <a:ln w="9525" cap="flat" cmpd="sng">
            <a:solidFill>
              <a:schemeClr val="dk2"/>
            </a:solidFill>
            <a:prstDash val="solid"/>
            <a:round/>
            <a:headEnd type="none" w="med" len="med"/>
            <a:tailEnd type="none" w="med" len="med"/>
          </a:ln>
        </p:spPr>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pic>
        <p:nvPicPr>
          <p:cNvPr id="251" name="Google Shape;251;g2eb676f3e53_0_336"/>
          <p:cNvPicPr preferRelativeResize="0"/>
          <p:nvPr/>
        </p:nvPicPr>
        <p:blipFill>
          <a:blip r:embed="rId3">
            <a:alphaModFix/>
          </a:blip>
          <a:stretch>
            <a:fillRect/>
          </a:stretch>
        </p:blipFill>
        <p:spPr>
          <a:xfrm>
            <a:off x="1723150" y="304000"/>
            <a:ext cx="8745700" cy="5983300"/>
          </a:xfrm>
          <a:prstGeom prst="rect">
            <a:avLst/>
          </a:prstGeom>
          <a:noFill/>
          <a:ln>
            <a:noFill/>
          </a:ln>
        </p:spPr>
      </p:pic>
      <p:sp>
        <p:nvSpPr>
          <p:cNvPr id="2" name="TextBox 1">
            <a:extLst>
              <a:ext uri="{FF2B5EF4-FFF2-40B4-BE49-F238E27FC236}">
                <a16:creationId xmlns:a16="http://schemas.microsoft.com/office/drawing/2014/main" id="{FFFC4F48-24C3-4A86-D7A1-150FD792330B}"/>
              </a:ext>
            </a:extLst>
          </p:cNvPr>
          <p:cNvSpPr txBox="1"/>
          <p:nvPr/>
        </p:nvSpPr>
        <p:spPr>
          <a:xfrm>
            <a:off x="3206750" y="6388100"/>
            <a:ext cx="57785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000" dirty="0">
                <a:solidFill>
                  <a:schemeClr val="accent1"/>
                </a:solidFill>
                <a:latin typeface="Raleway"/>
              </a:rPr>
              <a:t>Image source: Medium.com</a:t>
            </a:r>
            <a:endParaRPr lang="en-US" sz="1000" dirty="0">
              <a:solidFill>
                <a:schemeClr val="accent1"/>
              </a:solidFill>
              <a:latin typeface="Raleway"/>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g2eb676f3e53_0_106"/>
          <p:cNvSpPr txBox="1">
            <a:spLocks noGrp="1"/>
          </p:cNvSpPr>
          <p:nvPr>
            <p:ph type="title"/>
          </p:nvPr>
        </p:nvSpPr>
        <p:spPr>
          <a:xfrm>
            <a:off x="485425" y="180398"/>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Structuring a presentation</a:t>
            </a:r>
            <a:endParaRPr lang="en-US" sz="3400" b="1" dirty="0"/>
          </a:p>
        </p:txBody>
      </p:sp>
      <p:sp>
        <p:nvSpPr>
          <p:cNvPr id="257" name="Google Shape;257;g2eb676f3e53_0_106"/>
          <p:cNvSpPr txBox="1">
            <a:spLocks noGrp="1"/>
          </p:cNvSpPr>
          <p:nvPr>
            <p:ph type="body" idx="1"/>
          </p:nvPr>
        </p:nvSpPr>
        <p:spPr>
          <a:xfrm>
            <a:off x="3248453" y="1294534"/>
            <a:ext cx="8688135" cy="5375793"/>
          </a:xfrm>
          <a:prstGeom prst="rect">
            <a:avLst/>
          </a:prstGeom>
          <a:noFill/>
          <a:ln>
            <a:noFill/>
          </a:ln>
        </p:spPr>
        <p:txBody>
          <a:bodyPr spcFirstLastPara="1" wrap="square" lIns="91425" tIns="45700" rIns="91425" bIns="45700" anchor="t" anchorCtr="0">
            <a:noAutofit/>
          </a:bodyPr>
          <a:lstStyle/>
          <a:p>
            <a:pPr marL="0" indent="0">
              <a:lnSpc>
                <a:spcPct val="120000"/>
              </a:lnSpc>
              <a:spcBef>
                <a:spcPts val="600"/>
              </a:spcBef>
              <a:spcAft>
                <a:spcPts val="600"/>
              </a:spcAft>
            </a:pPr>
            <a:r>
              <a:rPr lang="en-GB" sz="1800" dirty="0">
                <a:solidFill>
                  <a:srgbClr val="000000"/>
                </a:solidFill>
                <a:highlight>
                  <a:srgbClr val="F3B75B"/>
                </a:highlight>
              </a:rPr>
              <a:t>Introduction:</a:t>
            </a:r>
            <a:endParaRPr lang="en-GB" sz="1800" dirty="0">
              <a:solidFill>
                <a:schemeClr val="accent1"/>
              </a:solidFill>
            </a:endParaRPr>
          </a:p>
          <a:p>
            <a:pPr indent="0">
              <a:lnSpc>
                <a:spcPct val="120000"/>
              </a:lnSpc>
              <a:spcBef>
                <a:spcPts val="600"/>
              </a:spcBef>
              <a:spcAft>
                <a:spcPts val="600"/>
              </a:spcAft>
              <a:buClr>
                <a:srgbClr val="1D1D1B"/>
              </a:buClr>
              <a:buSzPct val="100000"/>
              <a:buChar char="●"/>
            </a:pPr>
            <a:r>
              <a:rPr lang="en-GB" sz="1800" b="0" dirty="0">
                <a:solidFill>
                  <a:schemeClr val="accent1"/>
                </a:solidFill>
              </a:rPr>
              <a:t> Start with an interesting fact, quote, question, or anecdote to capture attention.</a:t>
            </a:r>
            <a:endParaRPr lang="en-GB" sz="1800" b="0">
              <a:solidFill>
                <a:schemeClr val="accent1"/>
              </a:solidFill>
            </a:endParaRPr>
          </a:p>
          <a:p>
            <a:pPr indent="0">
              <a:lnSpc>
                <a:spcPct val="120000"/>
              </a:lnSpc>
              <a:spcBef>
                <a:spcPts val="600"/>
              </a:spcBef>
              <a:spcAft>
                <a:spcPts val="600"/>
              </a:spcAft>
              <a:buClr>
                <a:srgbClr val="1D1D1B"/>
              </a:buClr>
              <a:buSzPct val="100000"/>
              <a:buChar char="●"/>
            </a:pPr>
            <a:r>
              <a:rPr lang="en-GB" sz="1800" b="0" dirty="0">
                <a:solidFill>
                  <a:schemeClr val="accent1"/>
                </a:solidFill>
              </a:rPr>
              <a:t> Briefly outline what you will cover to give your audience a roadmap.</a:t>
            </a:r>
            <a:endParaRPr lang="en-GB" sz="1800" b="0">
              <a:solidFill>
                <a:schemeClr val="accent1"/>
              </a:solidFill>
            </a:endParaRPr>
          </a:p>
          <a:p>
            <a:pPr marL="0" indent="0">
              <a:lnSpc>
                <a:spcPct val="120000"/>
              </a:lnSpc>
              <a:spcBef>
                <a:spcPts val="600"/>
              </a:spcBef>
              <a:spcAft>
                <a:spcPts val="600"/>
              </a:spcAft>
            </a:pPr>
            <a:r>
              <a:rPr lang="en-GB" sz="1800" dirty="0">
                <a:solidFill>
                  <a:srgbClr val="000000"/>
                </a:solidFill>
                <a:highlight>
                  <a:srgbClr val="F3B75B"/>
                </a:highlight>
              </a:rPr>
              <a:t>Body:</a:t>
            </a:r>
            <a:endParaRPr lang="en-GB" sz="1800"/>
          </a:p>
          <a:p>
            <a:pPr indent="0">
              <a:lnSpc>
                <a:spcPct val="120000"/>
              </a:lnSpc>
              <a:spcBef>
                <a:spcPts val="600"/>
              </a:spcBef>
              <a:spcAft>
                <a:spcPts val="600"/>
              </a:spcAft>
              <a:buClr>
                <a:srgbClr val="1D1D1B"/>
              </a:buClr>
              <a:buSzPct val="100000"/>
              <a:buChar char="●"/>
            </a:pPr>
            <a:r>
              <a:rPr lang="en-GB" sz="1800" b="0" dirty="0">
                <a:solidFill>
                  <a:schemeClr val="accent1"/>
                </a:solidFill>
              </a:rPr>
              <a:t> Clearly define your key messages. Aim for 2-4 main points to maintain clarity.</a:t>
            </a:r>
            <a:endParaRPr lang="en-GB" sz="1800" b="0">
              <a:solidFill>
                <a:schemeClr val="accent1"/>
              </a:solidFill>
            </a:endParaRPr>
          </a:p>
          <a:p>
            <a:pPr indent="0">
              <a:lnSpc>
                <a:spcPct val="120000"/>
              </a:lnSpc>
              <a:spcBef>
                <a:spcPts val="600"/>
              </a:spcBef>
              <a:spcAft>
                <a:spcPts val="600"/>
              </a:spcAft>
              <a:buClr>
                <a:srgbClr val="1D1D1B"/>
              </a:buClr>
              <a:buSzPct val="100000"/>
              <a:buChar char="●"/>
            </a:pPr>
            <a:r>
              <a:rPr lang="en-GB" sz="1800" b="0" dirty="0">
                <a:solidFill>
                  <a:schemeClr val="accent1"/>
                </a:solidFill>
              </a:rPr>
              <a:t> Use statistics, quotes, examples, and anecdotes to support your points.</a:t>
            </a:r>
            <a:endParaRPr lang="en-GB" sz="1800" dirty="0">
              <a:solidFill>
                <a:schemeClr val="accent1"/>
              </a:solidFill>
            </a:endParaRPr>
          </a:p>
          <a:p>
            <a:pPr marL="0" indent="0">
              <a:lnSpc>
                <a:spcPct val="120000"/>
              </a:lnSpc>
              <a:spcBef>
                <a:spcPts val="600"/>
              </a:spcBef>
              <a:spcAft>
                <a:spcPts val="600"/>
              </a:spcAft>
            </a:pPr>
            <a:r>
              <a:rPr lang="en-GB" sz="1800" dirty="0">
                <a:solidFill>
                  <a:srgbClr val="000000"/>
                </a:solidFill>
                <a:highlight>
                  <a:srgbClr val="F3B75B"/>
                </a:highlight>
              </a:rPr>
              <a:t>Conclusion:</a:t>
            </a:r>
            <a:endParaRPr lang="en-GB" sz="1800"/>
          </a:p>
          <a:p>
            <a:pPr indent="0">
              <a:lnSpc>
                <a:spcPct val="120000"/>
              </a:lnSpc>
              <a:spcBef>
                <a:spcPts val="600"/>
              </a:spcBef>
              <a:spcAft>
                <a:spcPts val="600"/>
              </a:spcAft>
              <a:buClr>
                <a:srgbClr val="1D1D1B"/>
              </a:buClr>
              <a:buSzPct val="100000"/>
              <a:buChar char="●"/>
            </a:pPr>
            <a:r>
              <a:rPr lang="en-GB" sz="1800" b="0" dirty="0">
                <a:solidFill>
                  <a:schemeClr val="accent1"/>
                </a:solidFill>
              </a:rPr>
              <a:t> Recap your main points to reinforce them.</a:t>
            </a:r>
            <a:endParaRPr lang="en-GB" sz="1800" b="0">
              <a:solidFill>
                <a:schemeClr val="accent1"/>
              </a:solidFill>
            </a:endParaRPr>
          </a:p>
          <a:p>
            <a:pPr indent="0">
              <a:lnSpc>
                <a:spcPct val="120000"/>
              </a:lnSpc>
              <a:spcBef>
                <a:spcPts val="600"/>
              </a:spcBef>
              <a:spcAft>
                <a:spcPts val="600"/>
              </a:spcAft>
              <a:buClr>
                <a:srgbClr val="1D1D1B"/>
              </a:buClr>
              <a:buSzPct val="100000"/>
              <a:buChar char="●"/>
            </a:pPr>
            <a:r>
              <a:rPr lang="en-GB" sz="1800" b="0" dirty="0">
                <a:solidFill>
                  <a:schemeClr val="accent1"/>
                </a:solidFill>
              </a:rPr>
              <a:t> End with a strong statement or call to action, encouraging your audience to act on the information presented.</a:t>
            </a:r>
            <a:endParaRPr lang="en-US" sz="1800" b="0">
              <a:solidFill>
                <a:schemeClr val="accent1"/>
              </a:solidFill>
            </a:endParaRPr>
          </a:p>
          <a:p>
            <a:pPr marL="0" lvl="0" indent="0" algn="just" rtl="0">
              <a:lnSpc>
                <a:spcPct val="115000"/>
              </a:lnSpc>
              <a:spcBef>
                <a:spcPts val="1000"/>
              </a:spcBef>
              <a:spcAft>
                <a:spcPts val="0"/>
              </a:spcAft>
              <a:buNone/>
            </a:pPr>
            <a:endParaRPr sz="6150" b="0">
              <a:solidFill>
                <a:schemeClr val="accent1"/>
              </a:solidFill>
            </a:endParaRPr>
          </a:p>
          <a:p>
            <a:pPr marL="0" lvl="0" indent="0" algn="just" rtl="0">
              <a:lnSpc>
                <a:spcPct val="115000"/>
              </a:lnSpc>
              <a:spcBef>
                <a:spcPts val="0"/>
              </a:spcBef>
              <a:spcAft>
                <a:spcPts val="0"/>
              </a:spcAft>
              <a:buNone/>
            </a:pPr>
            <a:endParaRPr sz="1100" b="0">
              <a:solidFill>
                <a:srgbClr val="000000"/>
              </a:solidFill>
              <a:latin typeface="Calibri"/>
              <a:ea typeface="Calibri"/>
              <a:cs typeface="Calibri"/>
              <a:sym typeface="Calibri"/>
            </a:endParaRPr>
          </a:p>
          <a:p>
            <a:pPr marL="0" lvl="0" indent="0" algn="just" rtl="0">
              <a:lnSpc>
                <a:spcPct val="115000"/>
              </a:lnSpc>
              <a:spcBef>
                <a:spcPts val="0"/>
              </a:spcBef>
              <a:spcAft>
                <a:spcPts val="0"/>
              </a:spcAft>
              <a:buNone/>
            </a:pPr>
            <a:endParaRPr sz="1100" b="0">
              <a:solidFill>
                <a:srgbClr val="000000"/>
              </a:solidFill>
              <a:latin typeface="Calibri"/>
              <a:ea typeface="Calibri"/>
              <a:cs typeface="Calibri"/>
              <a:sym typeface="Calibri"/>
            </a:endParaRPr>
          </a:p>
        </p:txBody>
      </p:sp>
      <p:pic>
        <p:nvPicPr>
          <p:cNvPr id="258" name="Google Shape;258;g2eb676f3e53_0_106"/>
          <p:cNvPicPr preferRelativeResize="0"/>
          <p:nvPr/>
        </p:nvPicPr>
        <p:blipFill rotWithShape="1">
          <a:blip r:embed="rId3">
            <a:alphaModFix/>
          </a:blip>
          <a:srcRect l="11807" r="12210"/>
          <a:stretch/>
        </p:blipFill>
        <p:spPr>
          <a:xfrm>
            <a:off x="485425" y="1952163"/>
            <a:ext cx="2607664" cy="3406294"/>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44106" y="5353072"/>
            <a:ext cx="1647567"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Freepik</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g2eb676f3e53_0_34"/>
          <p:cNvSpPr txBox="1">
            <a:spLocks noGrp="1"/>
          </p:cNvSpPr>
          <p:nvPr>
            <p:ph type="title"/>
          </p:nvPr>
        </p:nvSpPr>
        <p:spPr>
          <a:xfrm>
            <a:off x="432525" y="21767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Managing anxiety</a:t>
            </a:r>
            <a:endParaRPr lang="en-US" sz="3400" b="1" dirty="0"/>
          </a:p>
        </p:txBody>
      </p:sp>
      <p:sp>
        <p:nvSpPr>
          <p:cNvPr id="264" name="Google Shape;264;g2eb676f3e53_0_34"/>
          <p:cNvSpPr txBox="1">
            <a:spLocks noGrp="1"/>
          </p:cNvSpPr>
          <p:nvPr>
            <p:ph type="body" idx="1"/>
          </p:nvPr>
        </p:nvSpPr>
        <p:spPr>
          <a:xfrm>
            <a:off x="732375" y="1714678"/>
            <a:ext cx="10515600" cy="29733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600"/>
              </a:spcBef>
              <a:spcAft>
                <a:spcPts val="600"/>
              </a:spcAft>
              <a:buNone/>
            </a:pPr>
            <a:r>
              <a:rPr lang="en-GB" sz="2000" dirty="0">
                <a:solidFill>
                  <a:srgbClr val="000000"/>
                </a:solidFill>
                <a:highlight>
                  <a:schemeClr val="lt1"/>
                </a:highlight>
              </a:rPr>
              <a:t>Deep Breathing</a:t>
            </a:r>
            <a:r>
              <a:rPr lang="en-GB" sz="2000" b="0" dirty="0">
                <a:solidFill>
                  <a:srgbClr val="000000"/>
                </a:solidFill>
                <a:highlight>
                  <a:schemeClr val="lt1"/>
                </a:highlight>
              </a:rPr>
              <a:t>:</a:t>
            </a:r>
            <a:r>
              <a:rPr lang="en-GB" sz="2000" b="0" dirty="0">
                <a:solidFill>
                  <a:srgbClr val="000000"/>
                </a:solidFill>
              </a:rPr>
              <a:t> This technique helps reduce tension and increase oxygen flow to your brain, promoting relaxation. Practice slow, deep breaths before and during your presentation.</a:t>
            </a:r>
            <a:endParaRPr lang="en-US" sz="2000" b="0" dirty="0">
              <a:solidFill>
                <a:srgbClr val="000000"/>
              </a:solidFill>
            </a:endParaRPr>
          </a:p>
          <a:p>
            <a:pPr marL="0" lvl="0" indent="0" algn="just" rtl="0">
              <a:lnSpc>
                <a:spcPct val="100000"/>
              </a:lnSpc>
              <a:spcBef>
                <a:spcPts val="600"/>
              </a:spcBef>
              <a:spcAft>
                <a:spcPts val="600"/>
              </a:spcAft>
              <a:buNone/>
            </a:pPr>
            <a:r>
              <a:rPr lang="en-GB" sz="2000" dirty="0">
                <a:solidFill>
                  <a:srgbClr val="000000"/>
                </a:solidFill>
                <a:highlight>
                  <a:schemeClr val="lt1"/>
                </a:highlight>
              </a:rPr>
              <a:t>Visualisation</a:t>
            </a:r>
            <a:r>
              <a:rPr lang="en-GB" sz="2000" b="0" dirty="0">
                <a:solidFill>
                  <a:srgbClr val="000000"/>
                </a:solidFill>
                <a:highlight>
                  <a:schemeClr val="lt1"/>
                </a:highlight>
              </a:rPr>
              <a:t>:</a:t>
            </a:r>
            <a:r>
              <a:rPr lang="en-GB" sz="2000" b="0" dirty="0">
                <a:solidFill>
                  <a:srgbClr val="000000"/>
                </a:solidFill>
              </a:rPr>
              <a:t> Picture yourself successfully delivering your presentation. Imagine the positive reactions from your audience. This mental rehearsal can boost your confidence and reduce anxiety.</a:t>
            </a:r>
            <a:endParaRPr sz="2000" dirty="0">
              <a:solidFill>
                <a:srgbClr val="000000"/>
              </a:solidFill>
            </a:endParaRPr>
          </a:p>
          <a:p>
            <a:pPr marL="0" lvl="0" indent="0" algn="just" rtl="0">
              <a:lnSpc>
                <a:spcPct val="115000"/>
              </a:lnSpc>
              <a:spcBef>
                <a:spcPts val="1200"/>
              </a:spcBef>
              <a:spcAft>
                <a:spcPts val="0"/>
              </a:spcAft>
              <a:buNone/>
            </a:pPr>
            <a:endParaRPr sz="2000" b="0">
              <a:solidFill>
                <a:srgbClr val="000000"/>
              </a:solidFill>
            </a:endParaRPr>
          </a:p>
          <a:p>
            <a:pPr marL="0" lvl="0" indent="0" algn="just" rtl="0">
              <a:lnSpc>
                <a:spcPct val="115000"/>
              </a:lnSpc>
              <a:spcBef>
                <a:spcPts val="0"/>
              </a:spcBef>
              <a:spcAft>
                <a:spcPts val="0"/>
              </a:spcAft>
              <a:buNone/>
            </a:pPr>
            <a:endParaRPr sz="1100" b="0">
              <a:solidFill>
                <a:srgbClr val="000000"/>
              </a:solidFill>
              <a:latin typeface="Calibri"/>
              <a:ea typeface="Calibri"/>
              <a:cs typeface="Calibri"/>
              <a:sym typeface="Calibri"/>
            </a:endParaRPr>
          </a:p>
        </p:txBody>
      </p:sp>
      <p:sp>
        <p:nvSpPr>
          <p:cNvPr id="265" name="Google Shape;265;g2eb676f3e53_0_34"/>
          <p:cNvSpPr txBox="1"/>
          <p:nvPr/>
        </p:nvSpPr>
        <p:spPr>
          <a:xfrm>
            <a:off x="5064772" y="4504687"/>
            <a:ext cx="6183500" cy="1415742"/>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2000" b="1" dirty="0">
                <a:solidFill>
                  <a:srgbClr val="F3B75B"/>
                </a:solidFill>
                <a:latin typeface="Raleway"/>
                <a:ea typeface="Raleway"/>
                <a:cs typeface="Raleway"/>
                <a:sym typeface="Raleway"/>
              </a:rPr>
              <a:t>INTERESTING FACT: </a:t>
            </a:r>
            <a:endParaRPr lang="en-US" sz="2000">
              <a:solidFill>
                <a:srgbClr val="EFB45A"/>
              </a:solidFill>
              <a:latin typeface="Raleway"/>
              <a:ea typeface="Raleway"/>
              <a:cs typeface="Raleway"/>
            </a:endParaRPr>
          </a:p>
          <a:p>
            <a:pPr>
              <a:spcBef>
                <a:spcPts val="600"/>
              </a:spcBef>
              <a:spcAft>
                <a:spcPts val="600"/>
              </a:spcAft>
            </a:pPr>
            <a:r>
              <a:rPr lang="en-GB" sz="2000" dirty="0">
                <a:solidFill>
                  <a:srgbClr val="EFB45A"/>
                </a:solidFill>
                <a:latin typeface="Raleway"/>
                <a:ea typeface="Raleway"/>
                <a:cs typeface="Raleway"/>
                <a:sym typeface="Raleway"/>
              </a:rPr>
              <a:t>Glossophobia is the fear of public speaking, affecting up to 75% of people to varying degrees.</a:t>
            </a:r>
            <a:endParaRPr lang="en-US" sz="2000">
              <a:solidFill>
                <a:srgbClr val="EFB45A"/>
              </a:solidFill>
              <a:latin typeface="Raleway"/>
              <a:ea typeface="Raleway"/>
              <a:cs typeface="Raleway"/>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g2eb676f3e53_0_41"/>
          <p:cNvSpPr txBox="1">
            <a:spLocks noGrp="1"/>
          </p:cNvSpPr>
          <p:nvPr>
            <p:ph type="title"/>
          </p:nvPr>
        </p:nvSpPr>
        <p:spPr>
          <a:xfrm>
            <a:off x="432500" y="312225"/>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Engaging your audience</a:t>
            </a:r>
            <a:endParaRPr lang="en-US" sz="3400" b="1" dirty="0"/>
          </a:p>
        </p:txBody>
      </p:sp>
      <p:sp>
        <p:nvSpPr>
          <p:cNvPr id="272" name="Google Shape;272;g2eb676f3e53_0_41"/>
          <p:cNvSpPr txBox="1">
            <a:spLocks noGrp="1"/>
          </p:cNvSpPr>
          <p:nvPr>
            <p:ph type="body" idx="1"/>
          </p:nvPr>
        </p:nvSpPr>
        <p:spPr>
          <a:xfrm>
            <a:off x="527400" y="1637925"/>
            <a:ext cx="11137200" cy="39159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600"/>
              </a:spcBef>
              <a:spcAft>
                <a:spcPts val="600"/>
              </a:spcAft>
              <a:buNone/>
            </a:pPr>
            <a:r>
              <a:rPr lang="en-GB" sz="2000" dirty="0">
                <a:solidFill>
                  <a:srgbClr val="000000"/>
                </a:solidFill>
                <a:highlight>
                  <a:schemeClr val="lt1"/>
                </a:highlight>
              </a:rPr>
              <a:t>Storytelling</a:t>
            </a:r>
            <a:endParaRPr lang="en-US" sz="2000" dirty="0">
              <a:solidFill>
                <a:srgbClr val="000000"/>
              </a:solidFill>
              <a:highlight>
                <a:srgbClr val="F3B75B"/>
              </a:highlight>
            </a:endParaRPr>
          </a:p>
          <a:p>
            <a:pPr indent="0">
              <a:lnSpc>
                <a:spcPct val="100000"/>
              </a:lnSpc>
              <a:spcBef>
                <a:spcPts val="600"/>
              </a:spcBef>
              <a:spcAft>
                <a:spcPts val="600"/>
              </a:spcAft>
              <a:buClr>
                <a:srgbClr val="000000"/>
              </a:buClr>
              <a:buSzPts val="2000"/>
              <a:buFont typeface="Raleway"/>
              <a:buChar char="●"/>
            </a:pPr>
            <a:r>
              <a:rPr lang="en-GB" sz="2000" b="0" dirty="0">
                <a:solidFill>
                  <a:srgbClr val="000000"/>
                </a:solidFill>
              </a:rPr>
              <a:t> Share personal stories related to your topic to create an emotional connection with your audience. Relatable and authentic stories make your message memorable.</a:t>
            </a:r>
            <a:endParaRPr sz="2000" b="0" dirty="0">
              <a:solidFill>
                <a:srgbClr val="000000"/>
              </a:solidFill>
            </a:endParaRPr>
          </a:p>
          <a:p>
            <a:pPr indent="0">
              <a:lnSpc>
                <a:spcPct val="100000"/>
              </a:lnSpc>
              <a:spcBef>
                <a:spcPts val="600"/>
              </a:spcBef>
              <a:spcAft>
                <a:spcPts val="600"/>
              </a:spcAft>
              <a:buClr>
                <a:srgbClr val="000000"/>
              </a:buClr>
              <a:buSzPts val="2000"/>
              <a:buFont typeface="Raleway"/>
              <a:buChar char="●"/>
            </a:pPr>
            <a:r>
              <a:rPr lang="en-GB" sz="2000" b="0" dirty="0">
                <a:solidFill>
                  <a:srgbClr val="000000"/>
                </a:solidFill>
              </a:rPr>
              <a:t> Choose stories that align with your audience’s experiences and interests.</a:t>
            </a:r>
            <a:endParaRPr sz="2000" b="0" dirty="0">
              <a:solidFill>
                <a:srgbClr val="000000"/>
              </a:solidFill>
            </a:endParaRPr>
          </a:p>
          <a:p>
            <a:pPr marL="0" lvl="0" indent="0" rtl="0">
              <a:lnSpc>
                <a:spcPct val="100000"/>
              </a:lnSpc>
              <a:spcBef>
                <a:spcPts val="600"/>
              </a:spcBef>
              <a:spcAft>
                <a:spcPts val="600"/>
              </a:spcAft>
              <a:buNone/>
            </a:pPr>
            <a:endParaRPr sz="1000" b="0">
              <a:solidFill>
                <a:srgbClr val="000000"/>
              </a:solidFill>
            </a:endParaRPr>
          </a:p>
          <a:p>
            <a:pPr marL="0" lvl="0" indent="0" rtl="0">
              <a:lnSpc>
                <a:spcPct val="100000"/>
              </a:lnSpc>
              <a:spcBef>
                <a:spcPts val="600"/>
              </a:spcBef>
              <a:spcAft>
                <a:spcPts val="600"/>
              </a:spcAft>
              <a:buNone/>
            </a:pPr>
            <a:r>
              <a:rPr lang="en-GB" sz="2000" dirty="0">
                <a:solidFill>
                  <a:srgbClr val="000000"/>
                </a:solidFill>
                <a:highlight>
                  <a:schemeClr val="lt1"/>
                </a:highlight>
              </a:rPr>
              <a:t>Humour and Rhetorical Questions</a:t>
            </a:r>
            <a:endParaRPr sz="2000" dirty="0">
              <a:solidFill>
                <a:srgbClr val="000000"/>
              </a:solidFill>
              <a:highlight>
                <a:srgbClr val="F3B75B"/>
              </a:highlight>
            </a:endParaRPr>
          </a:p>
          <a:p>
            <a:pPr indent="0">
              <a:lnSpc>
                <a:spcPct val="100000"/>
              </a:lnSpc>
              <a:spcBef>
                <a:spcPts val="600"/>
              </a:spcBef>
              <a:spcAft>
                <a:spcPts val="600"/>
              </a:spcAft>
              <a:buClr>
                <a:srgbClr val="000000"/>
              </a:buClr>
              <a:buSzPts val="2000"/>
              <a:buFont typeface="Raleway"/>
              <a:buChar char="●"/>
            </a:pPr>
            <a:r>
              <a:rPr lang="en-GB" sz="2000" b="0" dirty="0">
                <a:solidFill>
                  <a:srgbClr val="000000"/>
                </a:solidFill>
              </a:rPr>
              <a:t> Use light humour to break the ice and create a relaxed atmosphere. Ensure the humour is appropriate and relevant to your topic.</a:t>
            </a:r>
            <a:endParaRPr sz="2000" b="0" dirty="0">
              <a:solidFill>
                <a:srgbClr val="000000"/>
              </a:solidFill>
            </a:endParaRPr>
          </a:p>
          <a:p>
            <a:pPr indent="0">
              <a:lnSpc>
                <a:spcPct val="100000"/>
              </a:lnSpc>
              <a:spcBef>
                <a:spcPts val="600"/>
              </a:spcBef>
              <a:spcAft>
                <a:spcPts val="600"/>
              </a:spcAft>
              <a:buClr>
                <a:srgbClr val="000000"/>
              </a:buClr>
              <a:buSzPts val="2000"/>
              <a:buFont typeface="Raleway"/>
              <a:buChar char="●"/>
            </a:pPr>
            <a:r>
              <a:rPr lang="en-GB" sz="2000" b="0" dirty="0">
                <a:solidFill>
                  <a:srgbClr val="000000"/>
                </a:solidFill>
              </a:rPr>
              <a:t> Ask questions to engage your audience's thinking and encourage participation, even if they are not expected to answer out loud.</a:t>
            </a:r>
            <a:endParaRPr sz="2000" dirty="0">
              <a:solidFill>
                <a:srgbClr val="000000"/>
              </a:solidFill>
            </a:endParaRPr>
          </a:p>
          <a:p>
            <a:pPr marL="0" lvl="0" indent="0" algn="just" rtl="0">
              <a:lnSpc>
                <a:spcPct val="115000"/>
              </a:lnSpc>
              <a:spcBef>
                <a:spcPts val="0"/>
              </a:spcBef>
              <a:spcAft>
                <a:spcPts val="0"/>
              </a:spcAft>
              <a:buNone/>
            </a:pPr>
            <a:endParaRPr sz="2000" b="0">
              <a:solidFill>
                <a:srgbClr val="000000"/>
              </a:solidFill>
            </a:endParaRPr>
          </a:p>
          <a:p>
            <a:pPr marL="0" lvl="0" indent="0" algn="just" rtl="0">
              <a:lnSpc>
                <a:spcPct val="115000"/>
              </a:lnSpc>
              <a:spcBef>
                <a:spcPts val="0"/>
              </a:spcBef>
              <a:spcAft>
                <a:spcPts val="0"/>
              </a:spcAft>
              <a:buNone/>
            </a:pPr>
            <a:endParaRPr sz="1100" b="0">
              <a:solidFill>
                <a:srgbClr val="000000"/>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g2eb676f3e53_0_120"/>
          <p:cNvSpPr txBox="1">
            <a:spLocks noGrp="1"/>
          </p:cNvSpPr>
          <p:nvPr>
            <p:ph type="title"/>
          </p:nvPr>
        </p:nvSpPr>
        <p:spPr>
          <a:xfrm>
            <a:off x="4325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Engaging your audience</a:t>
            </a:r>
            <a:endParaRPr lang="en-US" sz="3400" b="1"/>
          </a:p>
        </p:txBody>
      </p:sp>
      <p:sp>
        <p:nvSpPr>
          <p:cNvPr id="278" name="Google Shape;278;g2eb676f3e53_0_120"/>
          <p:cNvSpPr txBox="1">
            <a:spLocks noGrp="1"/>
          </p:cNvSpPr>
          <p:nvPr>
            <p:ph type="body" idx="1"/>
          </p:nvPr>
        </p:nvSpPr>
        <p:spPr>
          <a:xfrm>
            <a:off x="838200" y="1825625"/>
            <a:ext cx="10515600" cy="29733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600"/>
              </a:spcBef>
              <a:spcAft>
                <a:spcPts val="600"/>
              </a:spcAft>
              <a:buNone/>
            </a:pPr>
            <a:r>
              <a:rPr lang="en-GB" sz="2000" dirty="0">
                <a:solidFill>
                  <a:srgbClr val="000000"/>
                </a:solidFill>
                <a:highlight>
                  <a:schemeClr val="lt1"/>
                </a:highlight>
              </a:rPr>
              <a:t>Using Pauses and Vocal Variety</a:t>
            </a:r>
            <a:endParaRPr lang="en-US" sz="2000" dirty="0">
              <a:solidFill>
                <a:srgbClr val="000000"/>
              </a:solidFill>
              <a:highlight>
                <a:srgbClr val="F3B75B"/>
              </a:highlight>
            </a:endParaRPr>
          </a:p>
          <a:p>
            <a:pPr indent="0">
              <a:lnSpc>
                <a:spcPct val="100000"/>
              </a:lnSpc>
              <a:spcBef>
                <a:spcPts val="600"/>
              </a:spcBef>
              <a:spcAft>
                <a:spcPts val="600"/>
              </a:spcAft>
              <a:buClr>
                <a:srgbClr val="000000"/>
              </a:buClr>
              <a:buSzPts val="2000"/>
              <a:buChar char="●"/>
            </a:pPr>
            <a:r>
              <a:rPr lang="en-GB" sz="2000" b="0" dirty="0">
                <a:solidFill>
                  <a:srgbClr val="000000"/>
                </a:solidFill>
              </a:rPr>
              <a:t> Use strategic pauses to emphasise key points and give your audience time to absorb information.</a:t>
            </a:r>
            <a:endParaRPr sz="2000" b="0" dirty="0">
              <a:solidFill>
                <a:srgbClr val="000000"/>
              </a:solidFill>
            </a:endParaRPr>
          </a:p>
          <a:p>
            <a:pPr indent="0">
              <a:lnSpc>
                <a:spcPct val="100000"/>
              </a:lnSpc>
              <a:spcBef>
                <a:spcPts val="600"/>
              </a:spcBef>
              <a:spcAft>
                <a:spcPts val="600"/>
              </a:spcAft>
              <a:buClr>
                <a:srgbClr val="000000"/>
              </a:buClr>
              <a:buSzPts val="2000"/>
              <a:buChar char="●"/>
            </a:pPr>
            <a:r>
              <a:rPr lang="en-GB" sz="2000" b="0" dirty="0">
                <a:solidFill>
                  <a:srgbClr val="000000"/>
                </a:solidFill>
              </a:rPr>
              <a:t> Vary your tone, pitch, and pace to keep your audience engaged and highlight important points.</a:t>
            </a:r>
            <a:endParaRPr sz="2000" b="0" dirty="0">
              <a:solidFill>
                <a:srgbClr val="000000"/>
              </a:solidFill>
            </a:endParaRPr>
          </a:p>
          <a:p>
            <a:pPr marL="457200" lvl="0" indent="0" algn="just" rtl="0">
              <a:lnSpc>
                <a:spcPct val="100000"/>
              </a:lnSpc>
              <a:spcBef>
                <a:spcPts val="600"/>
              </a:spcBef>
              <a:spcAft>
                <a:spcPts val="600"/>
              </a:spcAft>
              <a:buNone/>
            </a:pPr>
            <a:endParaRPr sz="2000" dirty="0">
              <a:solidFill>
                <a:srgbClr val="000000"/>
              </a:solidFill>
            </a:endParaRPr>
          </a:p>
          <a:p>
            <a:pPr marL="0" indent="0" algn="just">
              <a:lnSpc>
                <a:spcPct val="100000"/>
              </a:lnSpc>
              <a:spcBef>
                <a:spcPts val="600"/>
              </a:spcBef>
              <a:spcAft>
                <a:spcPts val="600"/>
              </a:spcAft>
            </a:pPr>
            <a:r>
              <a:rPr lang="en-GB" sz="2000" dirty="0"/>
              <a:t>INTERESTING FACT: Studies show that well-timed pauses can make a speaker appear more confident and in control.</a:t>
            </a:r>
            <a:endParaRPr sz="2000"/>
          </a:p>
          <a:p>
            <a:pPr marL="0" lvl="0" indent="0" algn="just" rtl="0">
              <a:lnSpc>
                <a:spcPct val="115000"/>
              </a:lnSpc>
              <a:spcBef>
                <a:spcPts val="1200"/>
              </a:spcBef>
              <a:spcAft>
                <a:spcPts val="0"/>
              </a:spcAft>
              <a:buNone/>
            </a:pPr>
            <a:endParaRPr sz="2000" b="0" dirty="0">
              <a:solidFill>
                <a:srgbClr val="000000"/>
              </a:solidFill>
            </a:endParaRPr>
          </a:p>
          <a:p>
            <a:pPr marL="0" lvl="0" indent="0" algn="just" rtl="0">
              <a:lnSpc>
                <a:spcPct val="115000"/>
              </a:lnSpc>
              <a:spcBef>
                <a:spcPts val="1200"/>
              </a:spcBef>
              <a:spcAft>
                <a:spcPts val="0"/>
              </a:spcAft>
              <a:buNone/>
            </a:pPr>
            <a:endParaRPr sz="2000" dirty="0">
              <a:solidFill>
                <a:srgbClr val="000000"/>
              </a:solidFill>
            </a:endParaRPr>
          </a:p>
          <a:p>
            <a:pPr marL="0" lvl="0" indent="0" algn="just" rtl="0">
              <a:lnSpc>
                <a:spcPct val="115000"/>
              </a:lnSpc>
              <a:spcBef>
                <a:spcPts val="1200"/>
              </a:spcBef>
              <a:spcAft>
                <a:spcPts val="0"/>
              </a:spcAft>
              <a:buNone/>
            </a:pPr>
            <a:endParaRPr sz="1100" dirty="0">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566057" y="379280"/>
            <a:ext cx="11271378" cy="1325563"/>
          </a:xfrm>
        </p:spPr>
        <p:txBody>
          <a:bodyPr>
            <a:normAutofit/>
          </a:bodyPr>
          <a:lstStyle/>
          <a:p>
            <a:r>
              <a:rPr lang="en-US" sz="3400" b="1" dirty="0"/>
              <a:t>Learning outcomes of this unit</a:t>
            </a:r>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568325" y="1953142"/>
            <a:ext cx="5886900" cy="614007"/>
          </a:xfrm>
        </p:spPr>
        <p:txBody>
          <a:bodyPr>
            <a:normAutofit lnSpcReduction="10000"/>
          </a:bodyPr>
          <a:lstStyle/>
          <a:p>
            <a:r>
              <a:rPr lang="en-US" sz="2200" dirty="0"/>
              <a:t>You will gain a deeper understanding of </a:t>
            </a:r>
            <a:endParaRPr lang="it-IT" sz="2200" dirty="0"/>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5943603" y="1953144"/>
            <a:ext cx="4673084" cy="487332"/>
          </a:xfrm>
        </p:spPr>
        <p:txBody>
          <a:bodyPr vert="horz" lIns="91440" tIns="45720" rIns="91440" bIns="45720" rtlCol="0" anchor="t">
            <a:normAutofit lnSpcReduction="10000"/>
          </a:bodyPr>
          <a:lstStyle/>
          <a:p>
            <a:pPr algn="ctr"/>
            <a:r>
              <a:rPr lang="en-US" sz="2000" dirty="0"/>
              <a:t>You will develop skills to:</a:t>
            </a:r>
          </a:p>
          <a:p>
            <a:pPr marL="342900" indent="-342900">
              <a:lnSpc>
                <a:spcPct val="150000"/>
              </a:lnSpc>
              <a:buFont typeface="Courier New" panose="02070309020205020404" pitchFamily="49" charset="0"/>
              <a:buChar char="o"/>
            </a:pPr>
            <a:endParaRPr lang="en-US" sz="2000">
              <a:solidFill>
                <a:schemeClr val="accent1"/>
              </a:solidFill>
            </a:endParaRPr>
          </a:p>
        </p:txBody>
      </p:sp>
      <p:sp>
        <p:nvSpPr>
          <p:cNvPr id="2" name="TextBox 1">
            <a:extLst>
              <a:ext uri="{FF2B5EF4-FFF2-40B4-BE49-F238E27FC236}">
                <a16:creationId xmlns:a16="http://schemas.microsoft.com/office/drawing/2014/main" id="{0014450C-9DA8-0B2B-1990-6AB1B36F18BC}"/>
              </a:ext>
            </a:extLst>
          </p:cNvPr>
          <p:cNvSpPr txBox="1"/>
          <p:nvPr/>
        </p:nvSpPr>
        <p:spPr>
          <a:xfrm>
            <a:off x="6713666" y="2588017"/>
            <a:ext cx="4686417" cy="3477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44500" indent="-342900">
              <a:spcBef>
                <a:spcPts val="600"/>
              </a:spcBef>
              <a:spcAft>
                <a:spcPts val="600"/>
              </a:spcAft>
              <a:buChar char="•"/>
            </a:pPr>
            <a:r>
              <a:rPr lang="en-GB" sz="2000" dirty="0">
                <a:solidFill>
                  <a:schemeClr val="accent1"/>
                </a:solidFill>
                <a:latin typeface="Raleway SemiBold"/>
              </a:rPr>
              <a:t>Create a compelling story around a business idea; </a:t>
            </a:r>
            <a:endParaRPr lang="en-US" sz="2000" dirty="0">
              <a:solidFill>
                <a:schemeClr val="accent1"/>
              </a:solidFill>
              <a:latin typeface="Raleway SemiBold"/>
            </a:endParaRPr>
          </a:p>
          <a:p>
            <a:pPr marL="457200" indent="-355600">
              <a:spcBef>
                <a:spcPts val="600"/>
              </a:spcBef>
              <a:spcAft>
                <a:spcPts val="600"/>
              </a:spcAft>
              <a:buFont typeface="Arial"/>
              <a:buChar char="•"/>
            </a:pPr>
            <a:r>
              <a:rPr lang="en-GB" sz="2000" dirty="0">
                <a:solidFill>
                  <a:schemeClr val="accent1"/>
                </a:solidFill>
                <a:latin typeface="Raleway SemiBold"/>
              </a:rPr>
              <a:t>Improve public speaking and presentation techniques;</a:t>
            </a:r>
            <a:r>
              <a:rPr lang="en-US" sz="2000" dirty="0">
                <a:solidFill>
                  <a:schemeClr val="accent1"/>
                </a:solidFill>
                <a:latin typeface="Raleway SemiBold"/>
              </a:rPr>
              <a:t>​</a:t>
            </a:r>
            <a:endParaRPr lang="en-US">
              <a:solidFill>
                <a:schemeClr val="accent1"/>
              </a:solidFill>
            </a:endParaRPr>
          </a:p>
          <a:p>
            <a:pPr marL="457200" indent="-355600">
              <a:spcBef>
                <a:spcPts val="600"/>
              </a:spcBef>
              <a:spcAft>
                <a:spcPts val="600"/>
              </a:spcAft>
              <a:buFont typeface="Arial"/>
              <a:buChar char="•"/>
            </a:pPr>
            <a:r>
              <a:rPr lang="en-GB" sz="2000" dirty="0">
                <a:solidFill>
                  <a:schemeClr val="accent1"/>
                </a:solidFill>
                <a:latin typeface="Raleway SemiBold"/>
              </a:rPr>
              <a:t>Communicate with investors and stakeholders;</a:t>
            </a:r>
            <a:r>
              <a:rPr lang="en-US" sz="2000" dirty="0">
                <a:solidFill>
                  <a:schemeClr val="accent1"/>
                </a:solidFill>
                <a:latin typeface="Raleway SemiBold"/>
              </a:rPr>
              <a:t>​</a:t>
            </a:r>
            <a:endParaRPr lang="en-US">
              <a:solidFill>
                <a:schemeClr val="accent1"/>
              </a:solidFill>
            </a:endParaRPr>
          </a:p>
          <a:p>
            <a:pPr marL="457200" indent="-355600">
              <a:spcBef>
                <a:spcPts val="600"/>
              </a:spcBef>
              <a:spcAft>
                <a:spcPts val="600"/>
              </a:spcAft>
              <a:buFont typeface="Arial"/>
              <a:buChar char="•"/>
            </a:pPr>
            <a:r>
              <a:rPr lang="en-GB" sz="2000" dirty="0">
                <a:solidFill>
                  <a:schemeClr val="accent1"/>
                </a:solidFill>
                <a:latin typeface="Raleway SemiBold"/>
              </a:rPr>
              <a:t>Learn how to pitch a business idea.</a:t>
            </a:r>
          </a:p>
          <a:p>
            <a:pPr marL="457200" indent="-355600">
              <a:spcBef>
                <a:spcPts val="600"/>
              </a:spcBef>
              <a:spcAft>
                <a:spcPts val="600"/>
              </a:spcAft>
              <a:buChar char="•"/>
            </a:pPr>
            <a:endParaRPr lang="en-GB" sz="2000" dirty="0">
              <a:solidFill>
                <a:schemeClr val="accent1"/>
              </a:solidFill>
              <a:latin typeface="Raleway SemiBold"/>
            </a:endParaRPr>
          </a:p>
        </p:txBody>
      </p:sp>
      <p:sp>
        <p:nvSpPr>
          <p:cNvPr id="3" name="TextBox 2">
            <a:extLst>
              <a:ext uri="{FF2B5EF4-FFF2-40B4-BE49-F238E27FC236}">
                <a16:creationId xmlns:a16="http://schemas.microsoft.com/office/drawing/2014/main" id="{F3BBE84C-A1D8-ED67-1710-4981F28EE11F}"/>
              </a:ext>
            </a:extLst>
          </p:cNvPr>
          <p:cNvSpPr txBox="1"/>
          <p:nvPr/>
        </p:nvSpPr>
        <p:spPr>
          <a:xfrm>
            <a:off x="921203" y="2594882"/>
            <a:ext cx="4718049" cy="270843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44500" indent="-342900">
              <a:spcBef>
                <a:spcPts val="600"/>
              </a:spcBef>
              <a:spcAft>
                <a:spcPts val="600"/>
              </a:spcAft>
              <a:buChar char="•"/>
            </a:pPr>
            <a:r>
              <a:rPr lang="en-GB" sz="2000" dirty="0">
                <a:solidFill>
                  <a:schemeClr val="accent1"/>
                </a:solidFill>
                <a:latin typeface="Raleway SemiBold"/>
              </a:rPr>
              <a:t>Communication and presentation skills to craft and deliver a business story;</a:t>
            </a:r>
            <a:r>
              <a:rPr lang="en-US" sz="2000" dirty="0">
                <a:solidFill>
                  <a:schemeClr val="accent1"/>
                </a:solidFill>
                <a:latin typeface="Raleway SemiBold"/>
              </a:rPr>
              <a:t>​</a:t>
            </a:r>
            <a:endParaRPr lang="en-US" dirty="0">
              <a:solidFill>
                <a:schemeClr val="accent1"/>
              </a:solidFill>
            </a:endParaRPr>
          </a:p>
          <a:p>
            <a:pPr marL="457200" indent="-355600">
              <a:spcBef>
                <a:spcPts val="600"/>
              </a:spcBef>
              <a:spcAft>
                <a:spcPts val="600"/>
              </a:spcAft>
              <a:buFont typeface="Arial"/>
              <a:buChar char="•"/>
            </a:pPr>
            <a:r>
              <a:rPr lang="en-GB" sz="2000" dirty="0">
                <a:solidFill>
                  <a:schemeClr val="accent1"/>
                </a:solidFill>
                <a:latin typeface="Raleway SemiBold"/>
              </a:rPr>
              <a:t>Public speaking techniques;</a:t>
            </a:r>
            <a:r>
              <a:rPr lang="en-US" sz="2000" dirty="0">
                <a:solidFill>
                  <a:schemeClr val="accent1"/>
                </a:solidFill>
                <a:latin typeface="Raleway SemiBold"/>
              </a:rPr>
              <a:t>​</a:t>
            </a:r>
          </a:p>
          <a:p>
            <a:pPr marL="457200" indent="-355600">
              <a:spcBef>
                <a:spcPts val="600"/>
              </a:spcBef>
              <a:spcAft>
                <a:spcPts val="600"/>
              </a:spcAft>
              <a:buFont typeface="Arial"/>
              <a:buChar char="•"/>
            </a:pPr>
            <a:r>
              <a:rPr lang="en-GB" sz="2000" dirty="0">
                <a:solidFill>
                  <a:schemeClr val="accent1"/>
                </a:solidFill>
                <a:latin typeface="Raleway SemiBold"/>
              </a:rPr>
              <a:t>Communicating with investors and stakeholders;</a:t>
            </a:r>
            <a:r>
              <a:rPr lang="en-US" sz="2000" dirty="0">
                <a:solidFill>
                  <a:schemeClr val="accent1"/>
                </a:solidFill>
                <a:latin typeface="Raleway SemiBold"/>
              </a:rPr>
              <a:t>​</a:t>
            </a:r>
            <a:endParaRPr lang="en-US" sz="2000">
              <a:solidFill>
                <a:schemeClr val="accent1"/>
              </a:solidFill>
              <a:latin typeface="Raleway SemiBold"/>
            </a:endParaRPr>
          </a:p>
          <a:p>
            <a:pPr marL="457200" indent="-355600">
              <a:spcBef>
                <a:spcPts val="600"/>
              </a:spcBef>
              <a:spcAft>
                <a:spcPts val="600"/>
              </a:spcAft>
              <a:buFont typeface="Arial"/>
              <a:buChar char="•"/>
            </a:pPr>
            <a:r>
              <a:rPr lang="en-GB" sz="2000" dirty="0">
                <a:solidFill>
                  <a:schemeClr val="accent1"/>
                </a:solidFill>
                <a:latin typeface="Raleway SemiBold"/>
              </a:rPr>
              <a:t>Pitching.</a:t>
            </a:r>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g2eb676f3e53_0_62"/>
          <p:cNvSpPr txBox="1">
            <a:spLocks noGrp="1"/>
          </p:cNvSpPr>
          <p:nvPr>
            <p:ph type="title"/>
          </p:nvPr>
        </p:nvSpPr>
        <p:spPr>
          <a:xfrm>
            <a:off x="763775" y="365125"/>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Handling questions and interruptions</a:t>
            </a:r>
            <a:endParaRPr lang="en-US" sz="3400" dirty="0"/>
          </a:p>
        </p:txBody>
      </p:sp>
      <p:sp>
        <p:nvSpPr>
          <p:cNvPr id="284" name="Google Shape;284;g2eb676f3e53_0_62"/>
          <p:cNvSpPr txBox="1">
            <a:spLocks noGrp="1"/>
          </p:cNvSpPr>
          <p:nvPr>
            <p:ph type="body" idx="1"/>
          </p:nvPr>
        </p:nvSpPr>
        <p:spPr>
          <a:xfrm>
            <a:off x="838200" y="1825625"/>
            <a:ext cx="6547800" cy="29733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600"/>
              </a:spcBef>
              <a:spcAft>
                <a:spcPts val="600"/>
              </a:spcAft>
              <a:buNone/>
            </a:pPr>
            <a:r>
              <a:rPr lang="en-GB" sz="2000" dirty="0">
                <a:solidFill>
                  <a:srgbClr val="000000"/>
                </a:solidFill>
                <a:highlight>
                  <a:schemeClr val="lt1"/>
                </a:highlight>
              </a:rPr>
              <a:t>Active Listening</a:t>
            </a:r>
            <a:endParaRPr lang="en-US" sz="2000" b="0" dirty="0">
              <a:solidFill>
                <a:srgbClr val="000000"/>
              </a:solidFill>
              <a:highlight>
                <a:srgbClr val="F3B75B"/>
              </a:highlight>
            </a:endParaRPr>
          </a:p>
          <a:p>
            <a:pPr marL="0" lvl="0" indent="0" algn="just" rtl="0">
              <a:lnSpc>
                <a:spcPct val="100000"/>
              </a:lnSpc>
              <a:spcBef>
                <a:spcPts val="600"/>
              </a:spcBef>
              <a:spcAft>
                <a:spcPts val="600"/>
              </a:spcAft>
              <a:buNone/>
            </a:pPr>
            <a:r>
              <a:rPr lang="en-GB" sz="2000" b="0" dirty="0">
                <a:solidFill>
                  <a:srgbClr val="000000"/>
                </a:solidFill>
              </a:rPr>
              <a:t>Focus on the question being asked, repeat it for clarity, and then provide a thoughtful response.</a:t>
            </a:r>
            <a:endParaRPr sz="2000" b="0" dirty="0">
              <a:solidFill>
                <a:srgbClr val="000000"/>
              </a:solidFill>
            </a:endParaRPr>
          </a:p>
          <a:p>
            <a:pPr marL="0" lvl="0" indent="0" algn="just" rtl="0">
              <a:lnSpc>
                <a:spcPct val="100000"/>
              </a:lnSpc>
              <a:spcBef>
                <a:spcPts val="600"/>
              </a:spcBef>
              <a:spcAft>
                <a:spcPts val="600"/>
              </a:spcAft>
              <a:buNone/>
            </a:pPr>
            <a:r>
              <a:rPr lang="en-GB" sz="2000" dirty="0">
                <a:solidFill>
                  <a:srgbClr val="000000"/>
                </a:solidFill>
                <a:highlight>
                  <a:schemeClr val="lt1"/>
                </a:highlight>
              </a:rPr>
              <a:t>Composure</a:t>
            </a:r>
            <a:endParaRPr sz="2000" b="0" dirty="0">
              <a:solidFill>
                <a:srgbClr val="000000"/>
              </a:solidFill>
              <a:highlight>
                <a:srgbClr val="F3B75B"/>
              </a:highlight>
            </a:endParaRPr>
          </a:p>
          <a:p>
            <a:pPr marL="0" lvl="0" indent="0" algn="just" rtl="0">
              <a:lnSpc>
                <a:spcPct val="100000"/>
              </a:lnSpc>
              <a:spcBef>
                <a:spcPts val="600"/>
              </a:spcBef>
              <a:spcAft>
                <a:spcPts val="600"/>
              </a:spcAft>
              <a:buNone/>
            </a:pPr>
            <a:r>
              <a:rPr lang="en-GB" sz="2000" b="0" dirty="0">
                <a:solidFill>
                  <a:srgbClr val="000000"/>
                </a:solidFill>
              </a:rPr>
              <a:t>Stay calm and composed, even if the question is challenging. Take a deep breath before responding to maintain your confidence.</a:t>
            </a:r>
            <a:endParaRPr sz="2000" dirty="0">
              <a:solidFill>
                <a:srgbClr val="000000"/>
              </a:solidFill>
            </a:endParaRPr>
          </a:p>
        </p:txBody>
      </p:sp>
      <p:pic>
        <p:nvPicPr>
          <p:cNvPr id="285" name="Google Shape;285;g2eb676f3e53_0_62"/>
          <p:cNvPicPr preferRelativeResize="0"/>
          <p:nvPr/>
        </p:nvPicPr>
        <p:blipFill>
          <a:blip r:embed="rId3">
            <a:alphaModFix/>
          </a:blip>
          <a:stretch>
            <a:fillRect/>
          </a:stretch>
        </p:blipFill>
        <p:spPr>
          <a:xfrm>
            <a:off x="7957575" y="2957775"/>
            <a:ext cx="3766525" cy="3766525"/>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0845621" y="5331377"/>
            <a:ext cx="1124173"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200" dirty="0">
                <a:solidFill>
                  <a:schemeClr val="accent1"/>
                </a:solidFill>
                <a:latin typeface="Raleway"/>
              </a:rPr>
              <a:t>Image source: </a:t>
            </a:r>
            <a:r>
              <a:rPr lang="en-US" sz="1200" dirty="0">
                <a:solidFill>
                  <a:schemeClr val="accent1"/>
                </a:solidFill>
                <a:latin typeface="Raleway"/>
                <a:hlinkClick r:id="rId4">
                  <a:extLst>
                    <a:ext uri="{A12FA001-AC4F-418D-AE19-62706E023703}">
                      <ahyp:hlinkClr xmlns:ahyp="http://schemas.microsoft.com/office/drawing/2018/hyperlinkcolor" val="tx"/>
                    </a:ext>
                  </a:extLst>
                </a:hlinkClick>
              </a:rPr>
              <a:t>Flaticon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g2ec5bc0709e_0_0"/>
          <p:cNvSpPr txBox="1">
            <a:spLocks noGrp="1"/>
          </p:cNvSpPr>
          <p:nvPr>
            <p:ph type="title"/>
          </p:nvPr>
        </p:nvSpPr>
        <p:spPr>
          <a:xfrm>
            <a:off x="763775"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Managing technical issues</a:t>
            </a:r>
            <a:endParaRPr lang="en-US" sz="3400" b="1" dirty="0"/>
          </a:p>
        </p:txBody>
      </p:sp>
      <p:sp>
        <p:nvSpPr>
          <p:cNvPr id="291" name="Google Shape;291;g2ec5bc0709e_0_0"/>
          <p:cNvSpPr txBox="1">
            <a:spLocks noGrp="1"/>
          </p:cNvSpPr>
          <p:nvPr>
            <p:ph type="body" idx="1"/>
          </p:nvPr>
        </p:nvSpPr>
        <p:spPr>
          <a:xfrm>
            <a:off x="838200" y="1825625"/>
            <a:ext cx="10515600" cy="2973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600"/>
              </a:spcBef>
              <a:spcAft>
                <a:spcPts val="600"/>
              </a:spcAft>
              <a:buNone/>
            </a:pPr>
            <a:r>
              <a:rPr lang="en-GB" sz="2000" dirty="0">
                <a:solidFill>
                  <a:schemeClr val="accent1"/>
                </a:solidFill>
              </a:rPr>
              <a:t>Having a backup plan for technical issues can significantly reduce anxiety.</a:t>
            </a:r>
            <a:endParaRPr lang="en-US" sz="2000">
              <a:solidFill>
                <a:schemeClr val="accent1"/>
              </a:solidFill>
            </a:endParaRPr>
          </a:p>
          <a:p>
            <a:pPr marL="0" lvl="0" indent="0" algn="l" rtl="0">
              <a:lnSpc>
                <a:spcPct val="100000"/>
              </a:lnSpc>
              <a:spcBef>
                <a:spcPts val="600"/>
              </a:spcBef>
              <a:spcAft>
                <a:spcPts val="600"/>
              </a:spcAft>
              <a:buNone/>
            </a:pPr>
            <a:endParaRPr sz="1000" b="0" dirty="0">
              <a:solidFill>
                <a:srgbClr val="000000"/>
              </a:solidFill>
            </a:endParaRPr>
          </a:p>
          <a:p>
            <a:pPr marL="0" lvl="0" indent="0" algn="l" rtl="0">
              <a:lnSpc>
                <a:spcPct val="100000"/>
              </a:lnSpc>
              <a:spcBef>
                <a:spcPts val="600"/>
              </a:spcBef>
              <a:spcAft>
                <a:spcPts val="600"/>
              </a:spcAft>
              <a:buNone/>
            </a:pPr>
            <a:r>
              <a:rPr lang="en-GB" sz="2000" dirty="0">
                <a:solidFill>
                  <a:srgbClr val="000000"/>
                </a:solidFill>
                <a:highlight>
                  <a:schemeClr val="lt1"/>
                </a:highlight>
              </a:rPr>
              <a:t>Preparation</a:t>
            </a:r>
            <a:endParaRPr sz="2000" b="0" dirty="0">
              <a:solidFill>
                <a:srgbClr val="000000"/>
              </a:solidFill>
              <a:highlight>
                <a:srgbClr val="F3B75B"/>
              </a:highlight>
            </a:endParaRPr>
          </a:p>
          <a:p>
            <a:pPr marL="0" lvl="0" indent="0" algn="l" rtl="0">
              <a:lnSpc>
                <a:spcPct val="100000"/>
              </a:lnSpc>
              <a:spcBef>
                <a:spcPts val="600"/>
              </a:spcBef>
              <a:spcAft>
                <a:spcPts val="600"/>
              </a:spcAft>
              <a:buNone/>
            </a:pPr>
            <a:r>
              <a:rPr lang="en-GB" sz="2000" b="0" dirty="0">
                <a:solidFill>
                  <a:srgbClr val="000000"/>
                </a:solidFill>
              </a:rPr>
              <a:t>Test all equipment before the presentation. Have backups such as printed slides, extra batteries, or an alternate presentation device.</a:t>
            </a:r>
            <a:endParaRPr sz="2000" b="0" dirty="0">
              <a:solidFill>
                <a:srgbClr val="000000"/>
              </a:solidFill>
            </a:endParaRPr>
          </a:p>
          <a:p>
            <a:pPr marL="0" lvl="0" indent="0" algn="l" rtl="0">
              <a:lnSpc>
                <a:spcPct val="100000"/>
              </a:lnSpc>
              <a:spcBef>
                <a:spcPts val="600"/>
              </a:spcBef>
              <a:spcAft>
                <a:spcPts val="600"/>
              </a:spcAft>
              <a:buNone/>
            </a:pPr>
            <a:r>
              <a:rPr lang="en-GB" sz="2000" dirty="0">
                <a:solidFill>
                  <a:srgbClr val="000000"/>
                </a:solidFill>
                <a:highlight>
                  <a:schemeClr val="lt1"/>
                </a:highlight>
              </a:rPr>
              <a:t>Calmness</a:t>
            </a:r>
            <a:endParaRPr sz="2000" b="0" dirty="0">
              <a:solidFill>
                <a:srgbClr val="000000"/>
              </a:solidFill>
              <a:highlight>
                <a:srgbClr val="F3B75B"/>
              </a:highlight>
            </a:endParaRPr>
          </a:p>
          <a:p>
            <a:pPr marL="0" lvl="0" indent="0" algn="l" rtl="0">
              <a:lnSpc>
                <a:spcPct val="100000"/>
              </a:lnSpc>
              <a:spcBef>
                <a:spcPts val="600"/>
              </a:spcBef>
              <a:spcAft>
                <a:spcPts val="600"/>
              </a:spcAft>
              <a:buNone/>
            </a:pPr>
            <a:r>
              <a:rPr lang="en-GB" sz="2000" b="0" dirty="0">
                <a:solidFill>
                  <a:srgbClr val="000000"/>
                </a:solidFill>
              </a:rPr>
              <a:t>If a technical issue arises, stay calm. Inform the audience of the situation and either troubleshoot quickly or proceed without the technology.</a:t>
            </a:r>
            <a:endParaRPr sz="2000" b="0" dirty="0">
              <a:solidFill>
                <a:srgbClr val="000000"/>
              </a:solidFill>
            </a:endParaRPr>
          </a:p>
          <a:p>
            <a:pPr marL="0" lvl="0" indent="0" algn="just" rtl="0">
              <a:lnSpc>
                <a:spcPct val="115000"/>
              </a:lnSpc>
              <a:spcBef>
                <a:spcPts val="1200"/>
              </a:spcBef>
              <a:spcAft>
                <a:spcPts val="0"/>
              </a:spcAft>
              <a:buNone/>
            </a:pPr>
            <a:endParaRPr sz="1100" dirty="0">
              <a:solidFill>
                <a:srgbClr val="000000"/>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g2eb676f3e53_0_165"/>
          <p:cNvSpPr txBox="1">
            <a:spLocks noGrp="1"/>
          </p:cNvSpPr>
          <p:nvPr>
            <p:ph type="title"/>
          </p:nvPr>
        </p:nvSpPr>
        <p:spPr>
          <a:xfrm>
            <a:off x="467775"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Designing effective visual aids</a:t>
            </a:r>
            <a:endParaRPr lang="en-US" sz="3400" b="1" dirty="0"/>
          </a:p>
        </p:txBody>
      </p:sp>
      <p:sp>
        <p:nvSpPr>
          <p:cNvPr id="297" name="Google Shape;297;g2eb676f3e53_0_165"/>
          <p:cNvSpPr txBox="1">
            <a:spLocks noGrp="1"/>
          </p:cNvSpPr>
          <p:nvPr>
            <p:ph type="body" idx="1"/>
          </p:nvPr>
        </p:nvSpPr>
        <p:spPr>
          <a:xfrm>
            <a:off x="506240" y="1570112"/>
            <a:ext cx="11134252" cy="4768889"/>
          </a:xfrm>
          <a:prstGeom prst="rect">
            <a:avLst/>
          </a:prstGeom>
          <a:noFill/>
          <a:ln>
            <a:noFill/>
          </a:ln>
        </p:spPr>
        <p:txBody>
          <a:bodyPr spcFirstLastPara="1" wrap="square" lIns="91425" tIns="45700" rIns="91425" bIns="45700" anchor="t" anchorCtr="0">
            <a:noAutofit/>
          </a:bodyPr>
          <a:lstStyle/>
          <a:p>
            <a:pPr marL="0" lvl="0" indent="0" rtl="0">
              <a:lnSpc>
                <a:spcPct val="110000"/>
              </a:lnSpc>
              <a:spcBef>
                <a:spcPts val="600"/>
              </a:spcBef>
              <a:spcAft>
                <a:spcPts val="600"/>
              </a:spcAft>
              <a:buNone/>
            </a:pPr>
            <a:r>
              <a:rPr lang="en-GB" sz="1800" dirty="0">
                <a:solidFill>
                  <a:srgbClr val="000000"/>
                </a:solidFill>
                <a:highlight>
                  <a:schemeClr val="lt1"/>
                </a:highlight>
              </a:rPr>
              <a:t>Principles of Design:</a:t>
            </a:r>
            <a:endParaRPr lang="en-US" sz="1800">
              <a:solidFill>
                <a:srgbClr val="000000"/>
              </a:solidFill>
              <a:highlight>
                <a:srgbClr val="F3B75B"/>
              </a:highlight>
            </a:endParaRPr>
          </a:p>
          <a:p>
            <a:pPr indent="0">
              <a:lnSpc>
                <a:spcPct val="110000"/>
              </a:lnSpc>
              <a:spcBef>
                <a:spcPts val="600"/>
              </a:spcBef>
              <a:spcAft>
                <a:spcPts val="600"/>
              </a:spcAft>
              <a:buClr>
                <a:srgbClr val="000000"/>
              </a:buClr>
              <a:buSzPts val="2040"/>
              <a:buChar char="●"/>
            </a:pPr>
            <a:r>
              <a:rPr lang="en-GB" sz="1800" dirty="0">
                <a:solidFill>
                  <a:srgbClr val="000000"/>
                </a:solidFill>
              </a:rPr>
              <a:t> Simplicity:</a:t>
            </a:r>
            <a:r>
              <a:rPr lang="en-GB" sz="1800" b="0" dirty="0">
                <a:solidFill>
                  <a:srgbClr val="000000"/>
                </a:solidFill>
              </a:rPr>
              <a:t> Keep visual aids straightforward to avoid overwhelming the audience. Use minimal text and focus on key points.</a:t>
            </a:r>
            <a:endParaRPr sz="1800" b="0">
              <a:solidFill>
                <a:srgbClr val="000000"/>
              </a:solidFill>
            </a:endParaRPr>
          </a:p>
          <a:p>
            <a:pPr indent="0">
              <a:lnSpc>
                <a:spcPct val="110000"/>
              </a:lnSpc>
              <a:spcBef>
                <a:spcPts val="600"/>
              </a:spcBef>
              <a:spcAft>
                <a:spcPts val="600"/>
              </a:spcAft>
              <a:buClr>
                <a:srgbClr val="000000"/>
              </a:buClr>
              <a:buSzPts val="2040"/>
              <a:buChar char="●"/>
            </a:pPr>
            <a:r>
              <a:rPr lang="en-GB" sz="1800" dirty="0">
                <a:solidFill>
                  <a:srgbClr val="000000"/>
                </a:solidFill>
              </a:rPr>
              <a:t> Clarity:</a:t>
            </a:r>
            <a:r>
              <a:rPr lang="en-GB" sz="1800" b="0" dirty="0">
                <a:solidFill>
                  <a:srgbClr val="000000"/>
                </a:solidFill>
              </a:rPr>
              <a:t> Ensure that all elements are easy to read and understand. Use high-contrast colours and large fonts.</a:t>
            </a:r>
            <a:endParaRPr sz="1800" b="0">
              <a:solidFill>
                <a:srgbClr val="000000"/>
              </a:solidFill>
            </a:endParaRPr>
          </a:p>
          <a:p>
            <a:pPr indent="0">
              <a:lnSpc>
                <a:spcPct val="110000"/>
              </a:lnSpc>
              <a:spcBef>
                <a:spcPts val="600"/>
              </a:spcBef>
              <a:spcAft>
                <a:spcPts val="600"/>
              </a:spcAft>
              <a:buClr>
                <a:srgbClr val="000000"/>
              </a:buClr>
              <a:buSzPts val="2040"/>
              <a:buChar char="●"/>
            </a:pPr>
            <a:r>
              <a:rPr lang="en-GB" sz="1800" dirty="0">
                <a:solidFill>
                  <a:srgbClr val="000000"/>
                </a:solidFill>
              </a:rPr>
              <a:t> Consistency:</a:t>
            </a:r>
            <a:r>
              <a:rPr lang="en-GB" sz="1800" b="0" dirty="0">
                <a:solidFill>
                  <a:srgbClr val="000000"/>
                </a:solidFill>
              </a:rPr>
              <a:t> Maintain a consistent style throughout the presentation. Use the same fonts, colours, and layouts for a cohesive look.</a:t>
            </a:r>
            <a:endParaRPr sz="1800" b="0">
              <a:solidFill>
                <a:srgbClr val="000000"/>
              </a:solidFill>
            </a:endParaRPr>
          </a:p>
          <a:p>
            <a:pPr indent="0">
              <a:lnSpc>
                <a:spcPct val="110000"/>
              </a:lnSpc>
              <a:spcBef>
                <a:spcPts val="600"/>
              </a:spcBef>
              <a:spcAft>
                <a:spcPts val="600"/>
              </a:spcAft>
              <a:buClr>
                <a:srgbClr val="000000"/>
              </a:buClr>
              <a:buSzPts val="2040"/>
              <a:buChar char="●"/>
            </a:pPr>
            <a:r>
              <a:rPr lang="en-GB" sz="1800" dirty="0">
                <a:solidFill>
                  <a:srgbClr val="000000"/>
                </a:solidFill>
              </a:rPr>
              <a:t> Visual Appeal:</a:t>
            </a:r>
            <a:r>
              <a:rPr lang="en-GB" sz="1800" b="0" dirty="0">
                <a:solidFill>
                  <a:srgbClr val="000000"/>
                </a:solidFill>
              </a:rPr>
              <a:t> Make your visuals engaging by using high-quality images, balanced layouts, and aesthetically pleasing colour schemes.</a:t>
            </a:r>
            <a:endParaRPr sz="1800" b="0" dirty="0">
              <a:solidFill>
                <a:srgbClr val="000000"/>
              </a:solidFill>
            </a:endParaRPr>
          </a:p>
          <a:p>
            <a:pPr marL="0" indent="0">
              <a:lnSpc>
                <a:spcPct val="110000"/>
              </a:lnSpc>
              <a:spcBef>
                <a:spcPts val="600"/>
              </a:spcBef>
              <a:spcAft>
                <a:spcPts val="600"/>
              </a:spcAft>
            </a:pPr>
            <a:endParaRPr lang="en-GB" sz="600" dirty="0"/>
          </a:p>
          <a:p>
            <a:pPr marL="0" indent="0">
              <a:lnSpc>
                <a:spcPct val="110000"/>
              </a:lnSpc>
              <a:spcBef>
                <a:spcPts val="600"/>
              </a:spcBef>
              <a:spcAft>
                <a:spcPts val="600"/>
              </a:spcAft>
            </a:pPr>
            <a:r>
              <a:rPr lang="en-GB" sz="1800" dirty="0"/>
              <a:t>INTERESTING FACT:</a:t>
            </a:r>
            <a:r>
              <a:rPr lang="en-GB" sz="1800" dirty="0">
                <a:solidFill>
                  <a:srgbClr val="F3B75B"/>
                </a:solidFill>
              </a:rPr>
              <a:t> Studies</a:t>
            </a:r>
            <a:r>
              <a:rPr lang="en-GB" sz="1800" dirty="0"/>
              <a:t> show that people remember 80% of what they see and do, compared to only 20% of what they read and 10% of what they hear.</a:t>
            </a:r>
            <a:endParaRPr sz="180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g2eb676f3e53_0_182"/>
          <p:cNvSpPr txBox="1">
            <a:spLocks noGrp="1"/>
          </p:cNvSpPr>
          <p:nvPr>
            <p:ph type="title"/>
          </p:nvPr>
        </p:nvSpPr>
        <p:spPr>
          <a:xfrm>
            <a:off x="555950" y="4004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Designing effective visual aids</a:t>
            </a:r>
            <a:endParaRPr lang="en-US" sz="3400" dirty="0"/>
          </a:p>
        </p:txBody>
      </p:sp>
      <p:sp>
        <p:nvSpPr>
          <p:cNvPr id="303" name="Google Shape;303;g2eb676f3e53_0_182"/>
          <p:cNvSpPr txBox="1">
            <a:spLocks noGrp="1"/>
          </p:cNvSpPr>
          <p:nvPr>
            <p:ph type="body" idx="1"/>
          </p:nvPr>
        </p:nvSpPr>
        <p:spPr>
          <a:xfrm>
            <a:off x="838200" y="1825625"/>
            <a:ext cx="9528629" cy="29733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600"/>
              </a:spcBef>
              <a:spcAft>
                <a:spcPts val="600"/>
              </a:spcAft>
              <a:buNone/>
            </a:pPr>
            <a:r>
              <a:rPr lang="en-GB" sz="1800" dirty="0">
                <a:solidFill>
                  <a:srgbClr val="000000"/>
                </a:solidFill>
                <a:highlight>
                  <a:schemeClr val="lt1"/>
                </a:highlight>
              </a:rPr>
              <a:t>Types of visual aids:</a:t>
            </a:r>
            <a:endParaRPr lang="en-US" sz="1800" dirty="0">
              <a:solidFill>
                <a:srgbClr val="000000"/>
              </a:solidFill>
              <a:highlight>
                <a:srgbClr val="F3B75B"/>
              </a:highlight>
            </a:endParaRPr>
          </a:p>
          <a:p>
            <a:pPr indent="0">
              <a:lnSpc>
                <a:spcPct val="100000"/>
              </a:lnSpc>
              <a:spcBef>
                <a:spcPts val="600"/>
              </a:spcBef>
              <a:spcAft>
                <a:spcPts val="600"/>
              </a:spcAft>
              <a:buClr>
                <a:srgbClr val="000000"/>
              </a:buClr>
              <a:buSzPts val="2000"/>
              <a:buChar char="●"/>
            </a:pPr>
            <a:r>
              <a:rPr lang="en-GB" sz="1800" dirty="0">
                <a:solidFill>
                  <a:srgbClr val="000000"/>
                </a:solidFill>
              </a:rPr>
              <a:t> Slides:</a:t>
            </a:r>
            <a:r>
              <a:rPr lang="en-GB" sz="1800" b="0" dirty="0">
                <a:solidFill>
                  <a:srgbClr val="000000"/>
                </a:solidFill>
              </a:rPr>
              <a:t> Digital slides (e.g., PowerPoint, Canva, Prezi) that combine text, images, and multimedia.</a:t>
            </a:r>
            <a:endParaRPr sz="1800" b="0" dirty="0">
              <a:solidFill>
                <a:srgbClr val="000000"/>
              </a:solidFill>
            </a:endParaRPr>
          </a:p>
          <a:p>
            <a:pPr indent="0">
              <a:lnSpc>
                <a:spcPct val="100000"/>
              </a:lnSpc>
              <a:spcBef>
                <a:spcPts val="600"/>
              </a:spcBef>
              <a:spcAft>
                <a:spcPts val="600"/>
              </a:spcAft>
              <a:buClr>
                <a:srgbClr val="000000"/>
              </a:buClr>
              <a:buSzPts val="2000"/>
              <a:buChar char="●"/>
            </a:pPr>
            <a:r>
              <a:rPr lang="en-GB" sz="1800" dirty="0">
                <a:solidFill>
                  <a:srgbClr val="000000"/>
                </a:solidFill>
              </a:rPr>
              <a:t> Charts and Graphs:</a:t>
            </a:r>
            <a:r>
              <a:rPr lang="en-GB" sz="1800" b="0" dirty="0">
                <a:solidFill>
                  <a:srgbClr val="000000"/>
                </a:solidFill>
              </a:rPr>
              <a:t> Visual representations of data to highlight trends, comparisons, and key statistics.</a:t>
            </a:r>
            <a:endParaRPr sz="1800" b="0" dirty="0">
              <a:solidFill>
                <a:srgbClr val="000000"/>
              </a:solidFill>
            </a:endParaRPr>
          </a:p>
          <a:p>
            <a:pPr indent="0">
              <a:lnSpc>
                <a:spcPct val="100000"/>
              </a:lnSpc>
              <a:spcBef>
                <a:spcPts val="600"/>
              </a:spcBef>
              <a:spcAft>
                <a:spcPts val="600"/>
              </a:spcAft>
              <a:buClr>
                <a:srgbClr val="000000"/>
              </a:buClr>
              <a:buSzPts val="2000"/>
              <a:buChar char="●"/>
            </a:pPr>
            <a:r>
              <a:rPr lang="en-GB" sz="1800" dirty="0">
                <a:solidFill>
                  <a:srgbClr val="000000"/>
                </a:solidFill>
              </a:rPr>
              <a:t> Videos:</a:t>
            </a:r>
            <a:r>
              <a:rPr lang="en-GB" sz="1800" b="0" dirty="0">
                <a:solidFill>
                  <a:srgbClr val="000000"/>
                </a:solidFill>
              </a:rPr>
              <a:t> Short clips that can illustrate concepts, show testimonials, or provide visual breaks.</a:t>
            </a:r>
            <a:endParaRPr sz="1800" b="0" dirty="0">
              <a:solidFill>
                <a:srgbClr val="000000"/>
              </a:solidFill>
            </a:endParaRPr>
          </a:p>
          <a:p>
            <a:pPr indent="0">
              <a:lnSpc>
                <a:spcPct val="100000"/>
              </a:lnSpc>
              <a:spcBef>
                <a:spcPts val="600"/>
              </a:spcBef>
              <a:spcAft>
                <a:spcPts val="600"/>
              </a:spcAft>
              <a:buClr>
                <a:srgbClr val="000000"/>
              </a:buClr>
              <a:buSzPts val="2000"/>
              <a:buChar char="●"/>
            </a:pPr>
            <a:r>
              <a:rPr lang="en-GB" sz="1800" dirty="0">
                <a:solidFill>
                  <a:srgbClr val="000000"/>
                </a:solidFill>
              </a:rPr>
              <a:t> Props:</a:t>
            </a:r>
            <a:r>
              <a:rPr lang="en-GB" sz="1800" b="0" dirty="0">
                <a:solidFill>
                  <a:srgbClr val="000000"/>
                </a:solidFill>
              </a:rPr>
              <a:t> Physical objects used to demonstrate a point or add a tangible element to the presentation.</a:t>
            </a:r>
            <a:endParaRPr sz="1800" b="0" dirty="0">
              <a:solidFill>
                <a:srgbClr val="000000"/>
              </a:solidFill>
            </a:endParaRPr>
          </a:p>
          <a:p>
            <a:pPr marL="0" lvl="0" indent="0" algn="just" rtl="0">
              <a:lnSpc>
                <a:spcPct val="115000"/>
              </a:lnSpc>
              <a:spcBef>
                <a:spcPts val="1200"/>
              </a:spcBef>
              <a:spcAft>
                <a:spcPts val="0"/>
              </a:spcAft>
              <a:buNone/>
            </a:pPr>
            <a:endParaRPr sz="1100">
              <a:solidFill>
                <a:srgbClr val="000000"/>
              </a:solidFill>
              <a:latin typeface="Arial"/>
              <a:ea typeface="Arial"/>
              <a:cs typeface="Arial"/>
              <a:sym typeface="Arial"/>
            </a:endParaRPr>
          </a:p>
        </p:txBody>
      </p:sp>
      <p:sp>
        <p:nvSpPr>
          <p:cNvPr id="304" name="Google Shape;304;g2eb676f3e53_0_182"/>
          <p:cNvSpPr txBox="1"/>
          <p:nvPr/>
        </p:nvSpPr>
        <p:spPr>
          <a:xfrm>
            <a:off x="4453236" y="5166965"/>
            <a:ext cx="7161958" cy="1169521"/>
          </a:xfrm>
          <a:prstGeom prst="rect">
            <a:avLst/>
          </a:prstGeom>
          <a:noFill/>
          <a:ln>
            <a:noFill/>
          </a:ln>
        </p:spPr>
        <p:txBody>
          <a:bodyPr spcFirstLastPara="1" wrap="square" lIns="91425" tIns="91425" rIns="91425" bIns="91425" anchor="t" anchorCtr="0">
            <a:spAutoFit/>
          </a:bodyPr>
          <a:lstStyle/>
          <a:p>
            <a:pPr algn="just">
              <a:spcBef>
                <a:spcPts val="600"/>
              </a:spcBef>
              <a:spcAft>
                <a:spcPts val="600"/>
              </a:spcAft>
            </a:pPr>
            <a:r>
              <a:rPr lang="en-GB" sz="1800" b="1" dirty="0">
                <a:solidFill>
                  <a:schemeClr val="lt1"/>
                </a:solidFill>
                <a:latin typeface="Raleway"/>
                <a:ea typeface="Raleway"/>
                <a:cs typeface="Raleway"/>
                <a:sym typeface="Raleway"/>
              </a:rPr>
              <a:t>INTERESTING FACT: Presentations that include multimedia elements are found to be 43% more persuasive than those without.</a:t>
            </a:r>
            <a:endParaRPr lang="en-US" sz="1800">
              <a:solidFill>
                <a:schemeClr val="lt1"/>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g2eb676f3e53_0_199"/>
          <p:cNvSpPr txBox="1">
            <a:spLocks noGrp="1"/>
          </p:cNvSpPr>
          <p:nvPr>
            <p:ph type="title"/>
          </p:nvPr>
        </p:nvSpPr>
        <p:spPr>
          <a:xfrm>
            <a:off x="1283102" y="1875543"/>
            <a:ext cx="4005914" cy="3092400"/>
          </a:xfrm>
          <a:prstGeom prst="rect">
            <a:avLst/>
          </a:prstGeom>
          <a:noFill/>
          <a:ln>
            <a:noFill/>
          </a:ln>
        </p:spPr>
        <p:txBody>
          <a:bodyPr spcFirstLastPara="1" wrap="square" lIns="91425" tIns="45700" rIns="91425" bIns="45700" anchor="ctr" anchorCtr="0">
            <a:normAutofit/>
          </a:bodyPr>
          <a:lstStyle/>
          <a:p>
            <a:pPr>
              <a:lnSpc>
                <a:spcPct val="100000"/>
              </a:lnSpc>
              <a:spcBef>
                <a:spcPts val="600"/>
              </a:spcBef>
              <a:spcAft>
                <a:spcPts val="600"/>
              </a:spcAft>
              <a:buSzPts val="4000"/>
            </a:pPr>
            <a:r>
              <a:rPr lang="en-GB" sz="3400" b="1" dirty="0">
                <a:solidFill>
                  <a:schemeClr val="tx2"/>
                </a:solidFill>
              </a:rPr>
              <a:t>3°: </a:t>
            </a:r>
            <a:r>
              <a:rPr lang="en-GB" sz="3400" b="1" dirty="0">
                <a:latin typeface="Raleway"/>
                <a:sym typeface="Raleway"/>
              </a:rPr>
              <a:t>Effective communication</a:t>
            </a:r>
            <a:r>
              <a:rPr lang="en-GB" sz="3400" b="1" dirty="0">
                <a:latin typeface="Raleway"/>
                <a:ea typeface="Raleway"/>
                <a:cs typeface="Raleway"/>
                <a:sym typeface="Raleway"/>
              </a:rPr>
              <a:t> with investors and stakeholders</a:t>
            </a:r>
            <a:endParaRPr lang="en-US" sz="3400" b="1" dirty="0">
              <a:latin typeface="Raleway"/>
              <a:ea typeface="Raleway"/>
              <a:cs typeface="Raleway"/>
            </a:endParaRPr>
          </a:p>
        </p:txBody>
      </p:sp>
      <p:pic>
        <p:nvPicPr>
          <p:cNvPr id="310" name="Google Shape;310;g2eb676f3e53_0_199"/>
          <p:cNvPicPr preferRelativeResize="0"/>
          <p:nvPr/>
        </p:nvPicPr>
        <p:blipFill>
          <a:blip r:embed="rId3">
            <a:alphaModFix/>
          </a:blip>
          <a:stretch>
            <a:fillRect/>
          </a:stretch>
        </p:blipFill>
        <p:spPr>
          <a:xfrm>
            <a:off x="5291028" y="1209887"/>
            <a:ext cx="5293824" cy="4438226"/>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9761813" y="5409044"/>
            <a:ext cx="1647567"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g2ed49f0a6d6_0_31"/>
          <p:cNvSpPr txBox="1">
            <a:spLocks noGrp="1"/>
          </p:cNvSpPr>
          <p:nvPr>
            <p:ph type="title"/>
          </p:nvPr>
        </p:nvSpPr>
        <p:spPr>
          <a:xfrm>
            <a:off x="555950" y="400400"/>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n-GB" sz="3400" b="1" dirty="0"/>
              <a:t>Effective communication</a:t>
            </a:r>
            <a:endParaRPr lang="en-US" sz="3400" b="1" dirty="0"/>
          </a:p>
        </p:txBody>
      </p:sp>
      <p:sp>
        <p:nvSpPr>
          <p:cNvPr id="316" name="Google Shape;316;g2ed49f0a6d6_0_31"/>
          <p:cNvSpPr txBox="1"/>
          <p:nvPr/>
        </p:nvSpPr>
        <p:spPr>
          <a:xfrm>
            <a:off x="769800" y="1712700"/>
            <a:ext cx="10301700" cy="3262401"/>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n-GB" sz="2000" b="1" dirty="0">
                <a:highlight>
                  <a:schemeClr val="lt1"/>
                </a:highlight>
                <a:latin typeface="Raleway"/>
                <a:ea typeface="Raleway"/>
                <a:cs typeface="Raleway"/>
                <a:sym typeface="Raleway"/>
              </a:rPr>
              <a:t>Importance of clear and persuasive communication:</a:t>
            </a:r>
            <a:r>
              <a:rPr lang="en-GB" sz="2000" dirty="0">
                <a:highlight>
                  <a:schemeClr val="lt1"/>
                </a:highlight>
                <a:latin typeface="Raleway"/>
                <a:ea typeface="Raleway"/>
                <a:cs typeface="Raleway"/>
                <a:sym typeface="Raleway"/>
              </a:rPr>
              <a:t> </a:t>
            </a:r>
            <a:endParaRPr lang="en-US" sz="2000" dirty="0">
              <a:highlight>
                <a:srgbClr val="F3B75B"/>
              </a:highlight>
              <a:latin typeface="Raleway"/>
              <a:ea typeface="Raleway"/>
              <a:cs typeface="Raleway"/>
            </a:endParaRPr>
          </a:p>
          <a:p>
            <a:pPr marL="0" lvl="0" indent="0" algn="l" rtl="0">
              <a:spcBef>
                <a:spcPts val="600"/>
              </a:spcBef>
              <a:spcAft>
                <a:spcPts val="600"/>
              </a:spcAft>
              <a:buNone/>
            </a:pPr>
            <a:r>
              <a:rPr lang="en-GB" sz="2000" dirty="0">
                <a:latin typeface="Raleway"/>
                <a:ea typeface="Raleway"/>
                <a:cs typeface="Raleway"/>
                <a:sym typeface="Raleway"/>
              </a:rPr>
              <a:t>Effective communication with investors and stakeholders is crucial for securing support, building relationships, and driving business success. It involves clearly conveying the value of your business and addressing stakeholders' interests and concerns.</a:t>
            </a:r>
            <a:endParaRPr sz="2000" dirty="0">
              <a:latin typeface="Raleway"/>
              <a:ea typeface="Raleway"/>
              <a:cs typeface="Raleway"/>
            </a:endParaRPr>
          </a:p>
          <a:p>
            <a:pPr marL="0" lvl="0" indent="0" algn="l" rtl="0">
              <a:spcBef>
                <a:spcPts val="600"/>
              </a:spcBef>
              <a:spcAft>
                <a:spcPts val="600"/>
              </a:spcAft>
              <a:buNone/>
            </a:pPr>
            <a:r>
              <a:rPr lang="en-GB" sz="2000" b="1" dirty="0">
                <a:highlight>
                  <a:schemeClr val="lt1"/>
                </a:highlight>
                <a:latin typeface="Raleway"/>
                <a:ea typeface="Raleway"/>
                <a:cs typeface="Raleway"/>
                <a:sym typeface="Raleway"/>
              </a:rPr>
              <a:t>Understanding the needs and interests of your audience:</a:t>
            </a:r>
            <a:r>
              <a:rPr lang="en-GB" sz="2000" dirty="0">
                <a:highlight>
                  <a:schemeClr val="lt1"/>
                </a:highlight>
                <a:latin typeface="Raleway"/>
                <a:ea typeface="Raleway"/>
                <a:cs typeface="Raleway"/>
                <a:sym typeface="Raleway"/>
              </a:rPr>
              <a:t> </a:t>
            </a:r>
            <a:endParaRPr sz="2000" dirty="0">
              <a:highlight>
                <a:srgbClr val="F3B75B"/>
              </a:highlight>
              <a:latin typeface="Raleway"/>
              <a:ea typeface="Raleway"/>
              <a:cs typeface="Raleway"/>
            </a:endParaRPr>
          </a:p>
          <a:p>
            <a:pPr>
              <a:spcBef>
                <a:spcPts val="600"/>
              </a:spcBef>
              <a:spcAft>
                <a:spcPts val="600"/>
              </a:spcAft>
            </a:pPr>
            <a:r>
              <a:rPr lang="en-GB" sz="2000" dirty="0">
                <a:latin typeface="Raleway"/>
                <a:ea typeface="Raleway"/>
                <a:sym typeface="Raleway"/>
              </a:rPr>
              <a:t>Tailoring your message to your audience's specific needs and interests helps make your communication more relevant and persuasive.</a:t>
            </a:r>
            <a:endParaRPr lang="en-GB" sz="2000" dirty="0">
              <a:solidFill>
                <a:srgbClr val="0E101A"/>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pic>
        <p:nvPicPr>
          <p:cNvPr id="321" name="Google Shape;321;g2ed49f0a6d6_0_104"/>
          <p:cNvPicPr preferRelativeResize="0"/>
          <p:nvPr/>
        </p:nvPicPr>
        <p:blipFill>
          <a:blip r:embed="rId3">
            <a:alphaModFix/>
          </a:blip>
          <a:stretch>
            <a:fillRect/>
          </a:stretch>
        </p:blipFill>
        <p:spPr>
          <a:xfrm>
            <a:off x="759175" y="2256500"/>
            <a:ext cx="2998801" cy="2998801"/>
          </a:xfrm>
          <a:prstGeom prst="rect">
            <a:avLst/>
          </a:prstGeom>
          <a:noFill/>
          <a:ln>
            <a:noFill/>
          </a:ln>
        </p:spPr>
      </p:pic>
      <p:sp>
        <p:nvSpPr>
          <p:cNvPr id="322" name="Google Shape;322;g2ed49f0a6d6_0_104"/>
          <p:cNvSpPr txBox="1"/>
          <p:nvPr/>
        </p:nvSpPr>
        <p:spPr>
          <a:xfrm>
            <a:off x="4344950" y="2253257"/>
            <a:ext cx="7103400" cy="2954625"/>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Clr>
                <a:srgbClr val="000000"/>
              </a:buClr>
              <a:buSzPts val="1100"/>
              <a:buFont typeface="Arial"/>
              <a:buNone/>
            </a:pPr>
            <a:r>
              <a:rPr lang="en-GB" sz="2000" b="1" dirty="0">
                <a:solidFill>
                  <a:srgbClr val="000000"/>
                </a:solidFill>
                <a:latin typeface="Raleway"/>
                <a:ea typeface="Raleway"/>
                <a:cs typeface="Raleway"/>
                <a:sym typeface="Raleway"/>
              </a:rPr>
              <a:t>A pitch is a concise presentation of your business idea to persuade your audience to support your venture.</a:t>
            </a:r>
            <a:r>
              <a:rPr lang="en-GB" sz="2000" dirty="0">
                <a:solidFill>
                  <a:srgbClr val="000000"/>
                </a:solidFill>
                <a:latin typeface="Raleway"/>
                <a:ea typeface="Raleway"/>
                <a:cs typeface="Raleway"/>
                <a:sym typeface="Raleway"/>
              </a:rPr>
              <a:t> It typically ranges from a quick 30-second elevator pitch to a detailed 10-minute formal presentation. </a:t>
            </a:r>
            <a:endParaRPr lang="en-US" sz="2000" dirty="0">
              <a:solidFill>
                <a:srgbClr val="000000"/>
              </a:solidFill>
              <a:latin typeface="Raleway"/>
              <a:ea typeface="Raleway"/>
              <a:cs typeface="Raleway"/>
            </a:endParaRPr>
          </a:p>
          <a:p>
            <a:pPr marL="0" lvl="0" indent="0" algn="just" rtl="0">
              <a:spcBef>
                <a:spcPts val="600"/>
              </a:spcBef>
              <a:spcAft>
                <a:spcPts val="600"/>
              </a:spcAft>
              <a:buClr>
                <a:srgbClr val="000000"/>
              </a:buClr>
              <a:buSzPts val="1100"/>
              <a:buFont typeface="Arial"/>
              <a:buNone/>
            </a:pPr>
            <a:r>
              <a:rPr lang="en-GB" sz="2000" b="1" dirty="0">
                <a:solidFill>
                  <a:schemeClr val="accent1"/>
                </a:solidFill>
                <a:latin typeface="Raleway"/>
                <a:ea typeface="Raleway"/>
                <a:cs typeface="Raleway"/>
                <a:sym typeface="Raleway"/>
              </a:rPr>
              <a:t>A successful business pitch should clearly communicate your business’s value proposition, market potential, and the specific request (funding, partnership, etc.) you are making to your audience.</a:t>
            </a:r>
            <a:endParaRPr sz="2000">
              <a:solidFill>
                <a:schemeClr val="accent1"/>
              </a:solidFill>
              <a:latin typeface="Raleway"/>
              <a:ea typeface="Raleway"/>
              <a:cs typeface="Raleway"/>
            </a:endParaRPr>
          </a:p>
        </p:txBody>
      </p:sp>
      <p:sp>
        <p:nvSpPr>
          <p:cNvPr id="323" name="Google Shape;323;g2ed49f0a6d6_0_104"/>
          <p:cNvSpPr txBox="1">
            <a:spLocks noGrp="1"/>
          </p:cNvSpPr>
          <p:nvPr>
            <p:ph type="title"/>
          </p:nvPr>
        </p:nvSpPr>
        <p:spPr>
          <a:xfrm>
            <a:off x="555950" y="400400"/>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n-GB" sz="3400" b="1" dirty="0"/>
              <a:t>What is pitching?</a:t>
            </a:r>
            <a:endParaRPr lang="en-US" sz="3400" b="1"/>
          </a:p>
        </p:txBody>
      </p:sp>
      <p:sp>
        <p:nvSpPr>
          <p:cNvPr id="3" name="TextBox 2">
            <a:extLst>
              <a:ext uri="{FF2B5EF4-FFF2-40B4-BE49-F238E27FC236}">
                <a16:creationId xmlns:a16="http://schemas.microsoft.com/office/drawing/2014/main" id="{40BFB6F6-2983-844E-4730-F71789227E1E}"/>
              </a:ext>
            </a:extLst>
          </p:cNvPr>
          <p:cNvSpPr txBox="1"/>
          <p:nvPr/>
        </p:nvSpPr>
        <p:spPr>
          <a:xfrm>
            <a:off x="143507" y="4545284"/>
            <a:ext cx="1647567" cy="4616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200" dirty="0">
                <a:solidFill>
                  <a:schemeClr val="accent1"/>
                </a:solidFill>
                <a:latin typeface="Raleway"/>
              </a:rPr>
              <a:t>Image source: </a:t>
            </a:r>
            <a:r>
              <a:rPr lang="en-US" sz="1200" dirty="0">
                <a:solidFill>
                  <a:schemeClr val="accent1"/>
                </a:solidFill>
                <a:latin typeface="Raleway"/>
                <a:hlinkClick r:id="rId4">
                  <a:extLst>
                    <a:ext uri="{A12FA001-AC4F-418D-AE19-62706E023703}">
                      <ahyp:hlinkClr xmlns:ahyp="http://schemas.microsoft.com/office/drawing/2018/hyperlinkcolor" val="tx"/>
                    </a:ext>
                  </a:extLst>
                </a:hlinkClick>
              </a:rPr>
              <a:t>Flaticon</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g2ed49f0a6d6_0_109"/>
          <p:cNvSpPr txBox="1"/>
          <p:nvPr/>
        </p:nvSpPr>
        <p:spPr>
          <a:xfrm>
            <a:off x="781629" y="1649264"/>
            <a:ext cx="10507457" cy="3868948"/>
          </a:xfrm>
          <a:prstGeom prst="rect">
            <a:avLst/>
          </a:prstGeom>
          <a:noFill/>
          <a:ln>
            <a:noFill/>
          </a:ln>
        </p:spPr>
        <p:txBody>
          <a:bodyPr spcFirstLastPara="1" wrap="square" lIns="91425" tIns="91425" rIns="91425" bIns="91425" anchor="t" anchorCtr="0">
            <a:spAutoFit/>
          </a:bodyPr>
          <a:lstStyle/>
          <a:p>
            <a:pPr algn="just">
              <a:spcBef>
                <a:spcPts val="600"/>
              </a:spcBef>
              <a:spcAft>
                <a:spcPts val="600"/>
              </a:spcAft>
            </a:pPr>
            <a:r>
              <a:rPr lang="en-GB" sz="1800" b="1" dirty="0">
                <a:solidFill>
                  <a:srgbClr val="2D2D2D"/>
                </a:solidFill>
                <a:highlight>
                  <a:schemeClr val="lt1"/>
                </a:highlight>
                <a:latin typeface="Raleway"/>
                <a:ea typeface="Raleway"/>
                <a:cs typeface="Raleway"/>
                <a:sym typeface="Raleway"/>
              </a:rPr>
              <a:t>Elevator Pitch:</a:t>
            </a:r>
            <a:r>
              <a:rPr lang="en-GB" sz="1800" dirty="0">
                <a:solidFill>
                  <a:srgbClr val="2D2D2D"/>
                </a:solidFill>
                <a:latin typeface="Raleway"/>
                <a:ea typeface="Raleway"/>
                <a:cs typeface="Raleway"/>
                <a:sym typeface="Raleway"/>
              </a:rPr>
              <a:t> It is a clear, brief message about you and your business idea. It communicates who you are, what you are looking for and how you can benefit a company or organisation through your business. It typically lasts 60 seconds, which is when people ride from the top to the bottom of a building in an elevator. </a:t>
            </a:r>
            <a:endParaRPr lang="en-US" sz="1800" dirty="0">
              <a:solidFill>
                <a:srgbClr val="2D2D2D"/>
              </a:solidFill>
              <a:latin typeface="Raleway"/>
              <a:ea typeface="Raleway"/>
              <a:cs typeface="Raleway"/>
            </a:endParaRPr>
          </a:p>
          <a:p>
            <a:pPr algn="just">
              <a:spcBef>
                <a:spcPts val="600"/>
              </a:spcBef>
              <a:spcAft>
                <a:spcPts val="600"/>
              </a:spcAft>
            </a:pPr>
            <a:r>
              <a:rPr lang="en-GB" sz="1800" b="1" dirty="0">
                <a:solidFill>
                  <a:srgbClr val="2D2D2D"/>
                </a:solidFill>
                <a:highlight>
                  <a:schemeClr val="lt1"/>
                </a:highlight>
                <a:latin typeface="Raleway"/>
                <a:ea typeface="Raleway"/>
                <a:cs typeface="Raleway"/>
                <a:sym typeface="Raleway"/>
              </a:rPr>
              <a:t>Investor Pitch:</a:t>
            </a:r>
            <a:r>
              <a:rPr lang="en-GB" sz="1800" b="1" dirty="0">
                <a:solidFill>
                  <a:srgbClr val="2D2D2D"/>
                </a:solidFill>
                <a:latin typeface="Raleway"/>
                <a:ea typeface="Raleway"/>
                <a:cs typeface="Raleway"/>
                <a:sym typeface="Raleway"/>
              </a:rPr>
              <a:t> </a:t>
            </a:r>
            <a:r>
              <a:rPr lang="en-GB" sz="1800" dirty="0">
                <a:solidFill>
                  <a:srgbClr val="2D2D2D"/>
                </a:solidFill>
                <a:latin typeface="Raleway"/>
                <a:ea typeface="Raleway"/>
                <a:cs typeface="Raleway"/>
                <a:sym typeface="Raleway"/>
              </a:rPr>
              <a:t>It is a detailed 5-10-minute presentation aimed at securing investment. This pitch covers the business model, market opportunity, financial projections, and the competitive landscape.</a:t>
            </a:r>
            <a:endParaRPr sz="1800" dirty="0">
              <a:solidFill>
                <a:srgbClr val="2D2D2D"/>
              </a:solidFill>
              <a:latin typeface="Raleway"/>
              <a:ea typeface="Raleway"/>
              <a:cs typeface="Raleway"/>
            </a:endParaRPr>
          </a:p>
          <a:p>
            <a:pPr marL="0" lvl="0" indent="0" algn="just" rtl="0">
              <a:spcBef>
                <a:spcPts val="600"/>
              </a:spcBef>
              <a:spcAft>
                <a:spcPts val="600"/>
              </a:spcAft>
              <a:buNone/>
            </a:pPr>
            <a:r>
              <a:rPr lang="en-GB" sz="1800" b="1" dirty="0">
                <a:solidFill>
                  <a:srgbClr val="2D2D2D"/>
                </a:solidFill>
                <a:highlight>
                  <a:schemeClr val="lt1"/>
                </a:highlight>
                <a:latin typeface="Raleway"/>
                <a:ea typeface="Raleway"/>
                <a:cs typeface="Raleway"/>
                <a:sym typeface="Raleway"/>
              </a:rPr>
              <a:t>Sales Pitch:</a:t>
            </a:r>
            <a:r>
              <a:rPr lang="en-GB" sz="1800" b="1" dirty="0">
                <a:solidFill>
                  <a:srgbClr val="2D2D2D"/>
                </a:solidFill>
                <a:latin typeface="Raleway"/>
                <a:ea typeface="Raleway"/>
                <a:cs typeface="Raleway"/>
                <a:sym typeface="Raleway"/>
              </a:rPr>
              <a:t> </a:t>
            </a:r>
            <a:r>
              <a:rPr lang="en-GB" sz="1800" dirty="0">
                <a:solidFill>
                  <a:srgbClr val="2D2D2D"/>
                </a:solidFill>
                <a:latin typeface="Raleway"/>
                <a:ea typeface="Raleway"/>
                <a:cs typeface="Raleway"/>
                <a:sym typeface="Raleway"/>
              </a:rPr>
              <a:t>A brief but persuasive talk aimed at potential customers, focusing on your product or service's benefits and unique selling points. </a:t>
            </a:r>
            <a:endParaRPr sz="1800" dirty="0">
              <a:solidFill>
                <a:srgbClr val="2D2D2D"/>
              </a:solidFill>
              <a:latin typeface="Raleway"/>
              <a:ea typeface="Raleway"/>
              <a:cs typeface="Raleway"/>
            </a:endParaRPr>
          </a:p>
          <a:p>
            <a:pPr marL="0" lvl="0" indent="0" algn="just" rtl="0">
              <a:spcBef>
                <a:spcPts val="600"/>
              </a:spcBef>
              <a:spcAft>
                <a:spcPts val="600"/>
              </a:spcAft>
              <a:buNone/>
            </a:pPr>
            <a:r>
              <a:rPr lang="en-GB" sz="1800" b="1" dirty="0">
                <a:solidFill>
                  <a:srgbClr val="2D2D2D"/>
                </a:solidFill>
                <a:highlight>
                  <a:schemeClr val="lt1"/>
                </a:highlight>
                <a:latin typeface="Raleway"/>
                <a:ea typeface="Raleway"/>
                <a:cs typeface="Raleway"/>
                <a:sym typeface="Raleway"/>
              </a:rPr>
              <a:t>Partnership Pitch:</a:t>
            </a:r>
            <a:r>
              <a:rPr lang="en-GB" sz="1800" dirty="0">
                <a:solidFill>
                  <a:srgbClr val="2D2D2D"/>
                </a:solidFill>
                <a:latin typeface="Raleway"/>
                <a:ea typeface="Raleway"/>
                <a:cs typeface="Raleway"/>
                <a:sym typeface="Raleway"/>
              </a:rPr>
              <a:t> A proposal to potential business partners outlining collaboration benefits, mutual goals, and synergy potential.</a:t>
            </a:r>
            <a:endParaRPr sz="1800" dirty="0">
              <a:solidFill>
                <a:srgbClr val="2D2D2D"/>
              </a:solidFill>
              <a:highlight>
                <a:srgbClr val="FFFFFF"/>
              </a:highlight>
              <a:latin typeface="Raleway"/>
              <a:ea typeface="Raleway"/>
              <a:cs typeface="Raleway"/>
            </a:endParaRPr>
          </a:p>
        </p:txBody>
      </p:sp>
      <p:sp>
        <p:nvSpPr>
          <p:cNvPr id="329" name="Google Shape;329;g2ed49f0a6d6_0_109"/>
          <p:cNvSpPr txBox="1">
            <a:spLocks noGrp="1"/>
          </p:cNvSpPr>
          <p:nvPr>
            <p:ph type="title"/>
          </p:nvPr>
        </p:nvSpPr>
        <p:spPr>
          <a:xfrm>
            <a:off x="425475" y="309050"/>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n-GB" sz="3400" b="1" dirty="0"/>
              <a:t>Types of pitches</a:t>
            </a:r>
            <a:endParaRPr lang="en-US" sz="3400" b="1"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g2ed49f0a6d6_0_180"/>
          <p:cNvSpPr txBox="1">
            <a:spLocks noGrp="1"/>
          </p:cNvSpPr>
          <p:nvPr>
            <p:ph type="title"/>
          </p:nvPr>
        </p:nvSpPr>
        <p:spPr>
          <a:xfrm>
            <a:off x="577275" y="417275"/>
            <a:ext cx="6077100" cy="9789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sz="3400" b="1" dirty="0"/>
              <a:t>Elevator pitch</a:t>
            </a:r>
            <a:endParaRPr lang="en-US" sz="3400" b="1"/>
          </a:p>
        </p:txBody>
      </p:sp>
      <p:sp>
        <p:nvSpPr>
          <p:cNvPr id="388" name="Google Shape;388;g2ed49f0a6d6_0_180"/>
          <p:cNvSpPr txBox="1">
            <a:spLocks noGrp="1"/>
          </p:cNvSpPr>
          <p:nvPr>
            <p:ph type="body" idx="1"/>
          </p:nvPr>
        </p:nvSpPr>
        <p:spPr>
          <a:xfrm>
            <a:off x="328305" y="1420800"/>
            <a:ext cx="6804286" cy="4422871"/>
          </a:xfrm>
          <a:prstGeom prst="rect">
            <a:avLst/>
          </a:prstGeom>
        </p:spPr>
        <p:txBody>
          <a:bodyPr spcFirstLastPara="1" wrap="square" lIns="91425" tIns="45700" rIns="91425" bIns="45700" anchor="t" anchorCtr="0">
            <a:noAutofit/>
          </a:bodyPr>
          <a:lstStyle/>
          <a:p>
            <a:pPr marL="0" lvl="0" indent="0" algn="l" rtl="0">
              <a:lnSpc>
                <a:spcPct val="100000"/>
              </a:lnSpc>
              <a:spcBef>
                <a:spcPts val="600"/>
              </a:spcBef>
              <a:spcAft>
                <a:spcPts val="600"/>
              </a:spcAft>
              <a:buNone/>
            </a:pPr>
            <a:r>
              <a:rPr lang="en-GB" sz="1800" dirty="0">
                <a:solidFill>
                  <a:srgbClr val="000000"/>
                </a:solidFill>
              </a:rPr>
              <a:t>The elevator pitch is: </a:t>
            </a:r>
            <a:endParaRPr lang="en-US" sz="1800" dirty="0">
              <a:solidFill>
                <a:srgbClr val="000000"/>
              </a:solidFill>
            </a:endParaRPr>
          </a:p>
          <a:p>
            <a:pPr indent="0">
              <a:lnSpc>
                <a:spcPct val="100000"/>
              </a:lnSpc>
              <a:spcBef>
                <a:spcPts val="600"/>
              </a:spcBef>
              <a:spcAft>
                <a:spcPts val="600"/>
              </a:spcAft>
              <a:buClr>
                <a:srgbClr val="000000"/>
              </a:buClr>
              <a:buChar char="●"/>
            </a:pPr>
            <a:r>
              <a:rPr lang="en-GB" sz="1800" dirty="0">
                <a:solidFill>
                  <a:srgbClr val="000000"/>
                </a:solidFill>
              </a:rPr>
              <a:t> </a:t>
            </a:r>
            <a:r>
              <a:rPr lang="en-GB" sz="1800" dirty="0">
                <a:solidFill>
                  <a:srgbClr val="000000"/>
                </a:solidFill>
                <a:highlight>
                  <a:srgbClr val="F3B75B"/>
                </a:highlight>
              </a:rPr>
              <a:t>Short:</a:t>
            </a:r>
            <a:r>
              <a:rPr lang="en-GB" sz="1800" dirty="0">
                <a:solidFill>
                  <a:srgbClr val="000000"/>
                </a:solidFill>
              </a:rPr>
              <a:t> </a:t>
            </a:r>
            <a:r>
              <a:rPr lang="en-GB" sz="1800" b="0" dirty="0">
                <a:solidFill>
                  <a:srgbClr val="000000"/>
                </a:solidFill>
              </a:rPr>
              <a:t>Spend between 30 and 60 seconds </a:t>
            </a:r>
            <a:endParaRPr sz="1800" b="0" dirty="0">
              <a:solidFill>
                <a:srgbClr val="000000"/>
              </a:solidFill>
            </a:endParaRPr>
          </a:p>
          <a:p>
            <a:pPr indent="0">
              <a:lnSpc>
                <a:spcPct val="100000"/>
              </a:lnSpc>
              <a:spcBef>
                <a:spcPts val="600"/>
              </a:spcBef>
              <a:spcAft>
                <a:spcPts val="600"/>
              </a:spcAft>
              <a:buClr>
                <a:srgbClr val="000000"/>
              </a:buClr>
              <a:buChar char="●"/>
            </a:pPr>
            <a:r>
              <a:rPr lang="en-GB" sz="1800" dirty="0">
                <a:solidFill>
                  <a:srgbClr val="000000"/>
                </a:solidFill>
              </a:rPr>
              <a:t> </a:t>
            </a:r>
            <a:r>
              <a:rPr lang="en-GB" sz="1800" dirty="0">
                <a:solidFill>
                  <a:srgbClr val="000000"/>
                </a:solidFill>
                <a:highlight>
                  <a:srgbClr val="F3B75B"/>
                </a:highlight>
              </a:rPr>
              <a:t>Precise and relevant:</a:t>
            </a:r>
            <a:r>
              <a:rPr lang="en-GB" sz="1800" dirty="0">
                <a:solidFill>
                  <a:srgbClr val="000000"/>
                </a:solidFill>
              </a:rPr>
              <a:t> </a:t>
            </a:r>
            <a:r>
              <a:rPr lang="en-GB" sz="1800" b="0" dirty="0">
                <a:solidFill>
                  <a:srgbClr val="000000"/>
                </a:solidFill>
              </a:rPr>
              <a:t>Move straight to the point and be aware who your pitch is directed to. </a:t>
            </a:r>
            <a:endParaRPr sz="1800" b="0" dirty="0">
              <a:solidFill>
                <a:srgbClr val="000000"/>
              </a:solidFill>
            </a:endParaRPr>
          </a:p>
          <a:p>
            <a:pPr indent="0">
              <a:lnSpc>
                <a:spcPct val="100000"/>
              </a:lnSpc>
              <a:spcBef>
                <a:spcPts val="600"/>
              </a:spcBef>
              <a:spcAft>
                <a:spcPts val="600"/>
              </a:spcAft>
              <a:buClr>
                <a:srgbClr val="000000"/>
              </a:buClr>
              <a:buChar char="●"/>
            </a:pPr>
            <a:r>
              <a:rPr lang="en-GB" sz="1800" dirty="0">
                <a:solidFill>
                  <a:srgbClr val="000000"/>
                </a:solidFill>
              </a:rPr>
              <a:t> </a:t>
            </a:r>
            <a:r>
              <a:rPr lang="en-GB" sz="1800" dirty="0">
                <a:solidFill>
                  <a:srgbClr val="000000"/>
                </a:solidFill>
                <a:highlight>
                  <a:srgbClr val="F3B75B"/>
                </a:highlight>
              </a:rPr>
              <a:t>Understandable:</a:t>
            </a:r>
            <a:r>
              <a:rPr lang="en-GB" sz="1800" b="0" dirty="0">
                <a:solidFill>
                  <a:srgbClr val="000000"/>
                </a:solidFill>
              </a:rPr>
              <a:t> Use the language you normally would when speaking</a:t>
            </a:r>
            <a:endParaRPr sz="1800" b="0" dirty="0">
              <a:solidFill>
                <a:srgbClr val="000000"/>
              </a:solidFill>
            </a:endParaRPr>
          </a:p>
          <a:p>
            <a:pPr indent="0">
              <a:lnSpc>
                <a:spcPct val="100000"/>
              </a:lnSpc>
              <a:spcBef>
                <a:spcPts val="600"/>
              </a:spcBef>
              <a:spcAft>
                <a:spcPts val="600"/>
              </a:spcAft>
              <a:buClr>
                <a:srgbClr val="000000"/>
              </a:buClr>
              <a:buChar char="●"/>
            </a:pPr>
            <a:r>
              <a:rPr lang="en-GB" sz="1800" dirty="0">
                <a:solidFill>
                  <a:srgbClr val="000000"/>
                </a:solidFill>
              </a:rPr>
              <a:t> </a:t>
            </a:r>
            <a:r>
              <a:rPr lang="en-GB" sz="1800" dirty="0">
                <a:solidFill>
                  <a:srgbClr val="000000"/>
                </a:solidFill>
                <a:highlight>
                  <a:srgbClr val="F3B75B"/>
                </a:highlight>
              </a:rPr>
              <a:t>Authentic:</a:t>
            </a:r>
            <a:r>
              <a:rPr lang="en-GB" sz="1800" b="0" dirty="0">
                <a:solidFill>
                  <a:srgbClr val="000000"/>
                </a:solidFill>
              </a:rPr>
              <a:t> The pitch must express your values and place you in an optimal position as regards your professional profile. </a:t>
            </a:r>
            <a:endParaRPr sz="1800" b="0" dirty="0">
              <a:solidFill>
                <a:srgbClr val="000000"/>
              </a:solidFill>
            </a:endParaRPr>
          </a:p>
          <a:p>
            <a:pPr indent="0">
              <a:lnSpc>
                <a:spcPct val="100000"/>
              </a:lnSpc>
              <a:spcBef>
                <a:spcPts val="600"/>
              </a:spcBef>
              <a:spcAft>
                <a:spcPts val="600"/>
              </a:spcAft>
              <a:buClr>
                <a:srgbClr val="000000"/>
              </a:buClr>
              <a:buChar char="●"/>
            </a:pPr>
            <a:r>
              <a:rPr lang="en-GB" sz="1800" dirty="0">
                <a:solidFill>
                  <a:srgbClr val="000000"/>
                </a:solidFill>
              </a:rPr>
              <a:t> </a:t>
            </a:r>
            <a:r>
              <a:rPr lang="en-GB" sz="1800" dirty="0">
                <a:solidFill>
                  <a:srgbClr val="000000"/>
                </a:solidFill>
                <a:highlight>
                  <a:srgbClr val="F3B75B"/>
                </a:highlight>
              </a:rPr>
              <a:t>Situation-specific:</a:t>
            </a:r>
            <a:r>
              <a:rPr lang="en-GB" sz="1800" b="0" dirty="0">
                <a:solidFill>
                  <a:srgbClr val="000000"/>
                </a:solidFill>
              </a:rPr>
              <a:t> Choose a situation-specific angle that matches the circumstances. It makes a difference whether you deliver the pitch at a job interview or at a private party.</a:t>
            </a:r>
            <a:endParaRPr sz="1800" b="0" dirty="0">
              <a:solidFill>
                <a:srgbClr val="000000"/>
              </a:solidFill>
            </a:endParaRPr>
          </a:p>
        </p:txBody>
      </p:sp>
      <p:pic>
        <p:nvPicPr>
          <p:cNvPr id="389" name="Google Shape;389;g2ed49f0a6d6_0_180"/>
          <p:cNvPicPr preferRelativeResize="0"/>
          <p:nvPr/>
        </p:nvPicPr>
        <p:blipFill>
          <a:blip r:embed="rId3">
            <a:alphaModFix/>
          </a:blip>
          <a:stretch>
            <a:fillRect/>
          </a:stretch>
        </p:blipFill>
        <p:spPr>
          <a:xfrm>
            <a:off x="6807978" y="1211692"/>
            <a:ext cx="5340753" cy="4624444"/>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0135349" y="5690958"/>
            <a:ext cx="2201748"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g2ed49f0a6d6_0_165"/>
          <p:cNvSpPr txBox="1"/>
          <p:nvPr/>
        </p:nvSpPr>
        <p:spPr>
          <a:xfrm>
            <a:off x="460533" y="1489289"/>
            <a:ext cx="6824926" cy="4616618"/>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n-GB" sz="1600" b="1" dirty="0">
                <a:highlight>
                  <a:schemeClr val="lt1"/>
                </a:highlight>
                <a:latin typeface="Raleway"/>
                <a:ea typeface="Raleway"/>
                <a:cs typeface="Raleway"/>
                <a:sym typeface="Raleway"/>
              </a:rPr>
              <a:t>Research: </a:t>
            </a:r>
            <a:endParaRPr lang="en-US" sz="1600" b="1">
              <a:highlight>
                <a:srgbClr val="F3B75B"/>
              </a:highlight>
              <a:latin typeface="Raleway"/>
              <a:ea typeface="Raleway"/>
              <a:cs typeface="Raleway"/>
            </a:endParaRPr>
          </a:p>
          <a:p>
            <a:pPr marL="457200">
              <a:spcBef>
                <a:spcPts val="600"/>
              </a:spcBef>
              <a:spcAft>
                <a:spcPts val="600"/>
              </a:spcAft>
              <a:buSzPts val="1800"/>
              <a:buFont typeface="Raleway"/>
              <a:buChar char="●"/>
            </a:pPr>
            <a:r>
              <a:rPr lang="en-GB" sz="1600" dirty="0">
                <a:latin typeface="Raleway"/>
                <a:ea typeface="Raleway"/>
                <a:cs typeface="Raleway"/>
                <a:sym typeface="Raleway"/>
              </a:rPr>
              <a:t> Understand your audience's interests, values, and needs to tailor your pitch accordingly.</a:t>
            </a:r>
            <a:endParaRPr sz="1600">
              <a:latin typeface="Raleway"/>
              <a:ea typeface="Raleway"/>
              <a:cs typeface="Raleway"/>
            </a:endParaRPr>
          </a:p>
          <a:p>
            <a:pPr marL="457200">
              <a:spcBef>
                <a:spcPts val="600"/>
              </a:spcBef>
              <a:spcAft>
                <a:spcPts val="600"/>
              </a:spcAft>
              <a:buSzPts val="1800"/>
              <a:buFont typeface="Raleway"/>
              <a:buChar char="●"/>
            </a:pPr>
            <a:r>
              <a:rPr lang="en-GB" sz="1600" dirty="0">
                <a:latin typeface="Raleway"/>
                <a:ea typeface="Raleway"/>
                <a:cs typeface="Raleway"/>
                <a:sym typeface="Raleway"/>
              </a:rPr>
              <a:t> Gather data on your market, competitors, and industry trends to support your claims.</a:t>
            </a:r>
            <a:endParaRPr sz="1600">
              <a:latin typeface="Raleway"/>
              <a:ea typeface="Raleway"/>
              <a:cs typeface="Raleway"/>
            </a:endParaRPr>
          </a:p>
          <a:p>
            <a:pPr marL="0" lvl="0" indent="0" algn="l" rtl="0">
              <a:spcBef>
                <a:spcPts val="600"/>
              </a:spcBef>
              <a:spcAft>
                <a:spcPts val="600"/>
              </a:spcAft>
              <a:buNone/>
            </a:pPr>
            <a:r>
              <a:rPr lang="en-GB" sz="1600" b="1" dirty="0">
                <a:highlight>
                  <a:schemeClr val="lt1"/>
                </a:highlight>
                <a:latin typeface="Raleway"/>
                <a:ea typeface="Raleway"/>
                <a:cs typeface="Raleway"/>
                <a:sym typeface="Raleway"/>
              </a:rPr>
              <a:t>Outline:</a:t>
            </a:r>
            <a:endParaRPr sz="1600" b="1">
              <a:highlight>
                <a:srgbClr val="F3B75B"/>
              </a:highlight>
              <a:latin typeface="Raleway"/>
              <a:ea typeface="Raleway"/>
              <a:cs typeface="Raleway"/>
            </a:endParaRPr>
          </a:p>
          <a:p>
            <a:pPr marL="457200">
              <a:spcBef>
                <a:spcPts val="600"/>
              </a:spcBef>
              <a:spcAft>
                <a:spcPts val="600"/>
              </a:spcAft>
              <a:buSzPts val="1800"/>
              <a:buFont typeface="Raleway"/>
              <a:buChar char="●"/>
            </a:pPr>
            <a:r>
              <a:rPr lang="en-GB" sz="1600" dirty="0">
                <a:latin typeface="Raleway"/>
                <a:ea typeface="Raleway"/>
                <a:cs typeface="Raleway"/>
                <a:sym typeface="Raleway"/>
              </a:rPr>
              <a:t> Create a structured outline to organise your thoughts and ensure you cover all essential points.</a:t>
            </a:r>
            <a:endParaRPr sz="1600">
              <a:latin typeface="Raleway"/>
              <a:ea typeface="Raleway"/>
              <a:cs typeface="Raleway"/>
            </a:endParaRPr>
          </a:p>
          <a:p>
            <a:pPr marL="0" lvl="0" indent="0" algn="l" rtl="0">
              <a:spcBef>
                <a:spcPts val="600"/>
              </a:spcBef>
              <a:spcAft>
                <a:spcPts val="600"/>
              </a:spcAft>
              <a:buNone/>
            </a:pPr>
            <a:r>
              <a:rPr lang="en-GB" sz="1600" b="1" dirty="0">
                <a:highlight>
                  <a:schemeClr val="lt1"/>
                </a:highlight>
                <a:latin typeface="Raleway"/>
                <a:ea typeface="Raleway"/>
                <a:cs typeface="Raleway"/>
                <a:sym typeface="Raleway"/>
              </a:rPr>
              <a:t>Draft:</a:t>
            </a:r>
            <a:endParaRPr sz="1600" b="1">
              <a:highlight>
                <a:srgbClr val="F3B75B"/>
              </a:highlight>
              <a:latin typeface="Raleway"/>
              <a:ea typeface="Raleway"/>
              <a:cs typeface="Raleway"/>
            </a:endParaRPr>
          </a:p>
          <a:p>
            <a:pPr marL="457200">
              <a:spcBef>
                <a:spcPts val="600"/>
              </a:spcBef>
              <a:spcAft>
                <a:spcPts val="600"/>
              </a:spcAft>
              <a:buSzPts val="1800"/>
              <a:buFont typeface="Raleway"/>
              <a:buChar char="●"/>
            </a:pPr>
            <a:r>
              <a:rPr lang="en-GB" sz="1600" dirty="0">
                <a:latin typeface="Raleway"/>
                <a:ea typeface="Raleway"/>
                <a:cs typeface="Raleway"/>
                <a:sym typeface="Raleway"/>
              </a:rPr>
              <a:t> Draft a version of your pitch focusing on clarity and conciseness. Use simple, direct language.</a:t>
            </a:r>
            <a:endParaRPr sz="1600">
              <a:latin typeface="Raleway"/>
              <a:ea typeface="Raleway"/>
              <a:cs typeface="Raleway"/>
            </a:endParaRPr>
          </a:p>
          <a:p>
            <a:pPr marL="457200">
              <a:spcBef>
                <a:spcPts val="600"/>
              </a:spcBef>
              <a:spcAft>
                <a:spcPts val="600"/>
              </a:spcAft>
              <a:buSzPts val="1800"/>
              <a:buFont typeface="Raleway"/>
              <a:buChar char="●"/>
            </a:pPr>
            <a:r>
              <a:rPr lang="en-GB" sz="1600" dirty="0">
                <a:latin typeface="Raleway"/>
                <a:ea typeface="Raleway"/>
                <a:cs typeface="Raleway"/>
                <a:sym typeface="Raleway"/>
              </a:rPr>
              <a:t> Incorporate storytelling elements to make your pitch engaging and memorable.</a:t>
            </a:r>
            <a:endParaRPr sz="1600" dirty="0">
              <a:solidFill>
                <a:srgbClr val="FF0000"/>
              </a:solidFill>
              <a:latin typeface="Raleway"/>
              <a:ea typeface="Raleway"/>
              <a:cs typeface="Raleway"/>
            </a:endParaRPr>
          </a:p>
        </p:txBody>
      </p:sp>
      <p:sp>
        <p:nvSpPr>
          <p:cNvPr id="335" name="Google Shape;335;g2ed49f0a6d6_0_165"/>
          <p:cNvSpPr txBox="1">
            <a:spLocks noGrp="1"/>
          </p:cNvSpPr>
          <p:nvPr>
            <p:ph type="title"/>
          </p:nvPr>
        </p:nvSpPr>
        <p:spPr>
          <a:xfrm>
            <a:off x="463525" y="478700"/>
            <a:ext cx="10515600" cy="904500"/>
          </a:xfrm>
          <a:prstGeom prst="rect">
            <a:avLst/>
          </a:prstGeom>
          <a:noFill/>
          <a:ln>
            <a:noFill/>
          </a:ln>
        </p:spPr>
        <p:txBody>
          <a:bodyPr spcFirstLastPara="1" wrap="square" lIns="91425" tIns="45700" rIns="91425" bIns="45700" anchor="ctr" anchorCtr="0">
            <a:normAutofit/>
          </a:bodyPr>
          <a:lstStyle/>
          <a:p>
            <a:pPr>
              <a:buSzPts val="4000"/>
            </a:pPr>
            <a:r>
              <a:rPr lang="en-GB" sz="3400" b="1" dirty="0"/>
              <a:t>Step-by-step of crafting your pitch</a:t>
            </a:r>
            <a:endParaRPr lang="en-US" sz="3400" b="1"/>
          </a:p>
        </p:txBody>
      </p:sp>
      <p:pic>
        <p:nvPicPr>
          <p:cNvPr id="336" name="Google Shape;336;g2ed49f0a6d6_0_165"/>
          <p:cNvPicPr preferRelativeResize="0"/>
          <p:nvPr/>
        </p:nvPicPr>
        <p:blipFill rotWithShape="1">
          <a:blip r:embed="rId3">
            <a:alphaModFix/>
          </a:blip>
          <a:srcRect l="11137" r="10974"/>
          <a:stretch/>
        </p:blipFill>
        <p:spPr>
          <a:xfrm>
            <a:off x="7305620" y="1489289"/>
            <a:ext cx="4638482" cy="5368710"/>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0155113" y="6461699"/>
            <a:ext cx="2017021"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n-US" sz="1000">
              <a:solidFill>
                <a:schemeClr val="accent1"/>
              </a:solidFill>
              <a:latin typeface="Raleway"/>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g2eb676f3e53_0_1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 What is communication?</a:t>
            </a:r>
            <a:endParaRPr lang="it-IT" sz="3400" b="1" dirty="0"/>
          </a:p>
        </p:txBody>
      </p:sp>
      <p:sp>
        <p:nvSpPr>
          <p:cNvPr id="90" name="Google Shape;90;g2eb676f3e53_0_14"/>
          <p:cNvSpPr txBox="1">
            <a:spLocks noGrp="1"/>
          </p:cNvSpPr>
          <p:nvPr>
            <p:ph type="body" idx="1"/>
          </p:nvPr>
        </p:nvSpPr>
        <p:spPr>
          <a:xfrm>
            <a:off x="816225" y="4107575"/>
            <a:ext cx="10477500" cy="1336275"/>
          </a:xfrm>
          <a:prstGeom prst="rect">
            <a:avLst/>
          </a:prstGeom>
          <a:noFill/>
          <a:ln>
            <a:noFill/>
          </a:ln>
        </p:spPr>
        <p:txBody>
          <a:bodyPr spcFirstLastPara="1" wrap="square" lIns="91425" tIns="45700" rIns="91425" bIns="45700" anchor="t" anchorCtr="0">
            <a:normAutofit/>
          </a:bodyPr>
          <a:lstStyle/>
          <a:p>
            <a:pPr marL="0" indent="0" algn="just">
              <a:lnSpc>
                <a:spcPct val="100000"/>
              </a:lnSpc>
              <a:spcBef>
                <a:spcPts val="600"/>
              </a:spcBef>
              <a:spcAft>
                <a:spcPts val="600"/>
              </a:spcAft>
            </a:pPr>
            <a:r>
              <a:rPr lang="en-GB" sz="2000" dirty="0"/>
              <a:t>INTERESTING FACT: </a:t>
            </a:r>
            <a:endParaRPr lang="en-US" sz="2000" b="0"/>
          </a:p>
          <a:p>
            <a:pPr marL="0" indent="0" algn="just">
              <a:lnSpc>
                <a:spcPct val="100000"/>
              </a:lnSpc>
              <a:spcBef>
                <a:spcPts val="600"/>
              </a:spcBef>
              <a:spcAft>
                <a:spcPts val="600"/>
              </a:spcAft>
            </a:pPr>
            <a:r>
              <a:rPr lang="en-GB" sz="2000" b="0" dirty="0"/>
              <a:t>Studies show that only 7% of communication is based on the content of our words. The rest is divided between body language (55%) and tone of voice (38%).</a:t>
            </a:r>
            <a:endParaRPr lang="en-US" sz="2000" b="0"/>
          </a:p>
        </p:txBody>
      </p:sp>
      <p:sp>
        <p:nvSpPr>
          <p:cNvPr id="91" name="Google Shape;91;g2eb676f3e53_0_14"/>
          <p:cNvSpPr txBox="1">
            <a:spLocks noGrp="1"/>
          </p:cNvSpPr>
          <p:nvPr>
            <p:ph type="body" idx="1"/>
          </p:nvPr>
        </p:nvSpPr>
        <p:spPr>
          <a:xfrm>
            <a:off x="3111246" y="2256000"/>
            <a:ext cx="8185200" cy="1325700"/>
          </a:xfrm>
          <a:prstGeom prst="rect">
            <a:avLst/>
          </a:prstGeom>
          <a:noFill/>
          <a:ln>
            <a:noFill/>
          </a:ln>
        </p:spPr>
        <p:txBody>
          <a:bodyPr spcFirstLastPara="1" wrap="square" lIns="91425" tIns="45700" rIns="91425" bIns="45700" anchor="t" anchorCtr="0">
            <a:normAutofit/>
          </a:bodyPr>
          <a:lstStyle/>
          <a:p>
            <a:pPr marL="0" lvl="0" indent="0" algn="just" rtl="0">
              <a:lnSpc>
                <a:spcPct val="100000"/>
              </a:lnSpc>
              <a:spcBef>
                <a:spcPts val="600"/>
              </a:spcBef>
              <a:spcAft>
                <a:spcPts val="600"/>
              </a:spcAft>
              <a:buNone/>
            </a:pPr>
            <a:r>
              <a:rPr lang="en-GB" sz="2000" dirty="0">
                <a:solidFill>
                  <a:srgbClr val="1D1D1B"/>
                </a:solidFill>
              </a:rPr>
              <a:t>Communication</a:t>
            </a:r>
            <a:r>
              <a:rPr lang="en-GB" sz="2000" b="0" dirty="0">
                <a:solidFill>
                  <a:srgbClr val="1D1D1B"/>
                </a:solidFill>
              </a:rPr>
              <a:t> is the actionable transfer of information from one person, group, or place to another by writing, speaking, or using a medium that provides a means of understanding.</a:t>
            </a:r>
            <a:endParaRPr lang="en-US" sz="2000" b="0">
              <a:solidFill>
                <a:srgbClr val="1D1D1B"/>
              </a:solidFill>
            </a:endParaRPr>
          </a:p>
          <a:p>
            <a:pPr marL="0" lvl="0" indent="0" algn="just" rtl="0">
              <a:lnSpc>
                <a:spcPct val="95000"/>
              </a:lnSpc>
              <a:spcBef>
                <a:spcPts val="0"/>
              </a:spcBef>
              <a:spcAft>
                <a:spcPts val="0"/>
              </a:spcAft>
              <a:buNone/>
            </a:pPr>
            <a:endParaRPr sz="1100" b="0">
              <a:solidFill>
                <a:srgbClr val="000000"/>
              </a:solidFill>
              <a:latin typeface="Calibri"/>
              <a:ea typeface="Calibri"/>
              <a:cs typeface="Calibri"/>
              <a:sym typeface="Calibri"/>
            </a:endParaRPr>
          </a:p>
        </p:txBody>
      </p:sp>
      <p:pic>
        <p:nvPicPr>
          <p:cNvPr id="92" name="Google Shape;92;g2eb676f3e53_0_14"/>
          <p:cNvPicPr preferRelativeResize="0"/>
          <p:nvPr/>
        </p:nvPicPr>
        <p:blipFill>
          <a:blip r:embed="rId3">
            <a:alphaModFix/>
          </a:blip>
          <a:stretch>
            <a:fillRect/>
          </a:stretch>
        </p:blipFill>
        <p:spPr>
          <a:xfrm>
            <a:off x="943179" y="1831359"/>
            <a:ext cx="1970875" cy="1970875"/>
          </a:xfrm>
          <a:prstGeom prst="rect">
            <a:avLst/>
          </a:prstGeom>
          <a:noFill/>
          <a:ln>
            <a:noFill/>
          </a:ln>
        </p:spPr>
      </p:pic>
      <p:sp>
        <p:nvSpPr>
          <p:cNvPr id="2" name="TextBox 1">
            <a:extLst>
              <a:ext uri="{FF2B5EF4-FFF2-40B4-BE49-F238E27FC236}">
                <a16:creationId xmlns:a16="http://schemas.microsoft.com/office/drawing/2014/main" id="{659BF758-9482-4D18-FE48-EB4B82615FAD}"/>
              </a:ext>
            </a:extLst>
          </p:cNvPr>
          <p:cNvSpPr txBox="1"/>
          <p:nvPr/>
        </p:nvSpPr>
        <p:spPr>
          <a:xfrm>
            <a:off x="838886" y="3446946"/>
            <a:ext cx="1995909"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FlatIcon</a:t>
            </a:r>
            <a:endParaRPr lang="en-US" sz="1000">
              <a:solidFill>
                <a:schemeClr val="accent1"/>
              </a:solidFill>
              <a:latin typeface="Raleway"/>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g2ed49f0a6d6_0_170"/>
          <p:cNvSpPr txBox="1"/>
          <p:nvPr/>
        </p:nvSpPr>
        <p:spPr>
          <a:xfrm>
            <a:off x="548836" y="1608675"/>
            <a:ext cx="11094328" cy="4616618"/>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n-GB" sz="1800" b="1" dirty="0">
                <a:highlight>
                  <a:schemeClr val="lt1"/>
                </a:highlight>
                <a:latin typeface="Raleway"/>
                <a:ea typeface="Raleway"/>
                <a:cs typeface="Raleway"/>
                <a:sym typeface="Raleway"/>
              </a:rPr>
              <a:t>Visual Aids:</a:t>
            </a:r>
            <a:endParaRPr lang="en-US" sz="1800" b="1">
              <a:highlight>
                <a:srgbClr val="F3B75B"/>
              </a:highlight>
              <a:latin typeface="Raleway"/>
              <a:ea typeface="Raleway"/>
              <a:cs typeface="Raleway"/>
            </a:endParaRPr>
          </a:p>
          <a:p>
            <a:pPr marL="457200">
              <a:spcBef>
                <a:spcPts val="600"/>
              </a:spcBef>
              <a:spcAft>
                <a:spcPts val="600"/>
              </a:spcAft>
              <a:buSzPts val="1800"/>
              <a:buFont typeface="Raleway"/>
              <a:buChar char="●"/>
            </a:pPr>
            <a:r>
              <a:rPr lang="en-GB" sz="1800" dirty="0">
                <a:latin typeface="Raleway"/>
                <a:ea typeface="Raleway"/>
                <a:cs typeface="Raleway"/>
                <a:sym typeface="Raleway"/>
              </a:rPr>
              <a:t> Prepare visual aids such as slides, charts, and graphs to support your pitch. Ensure they are clear and professional and enhance your narrative.</a:t>
            </a:r>
            <a:endParaRPr sz="1800">
              <a:latin typeface="Raleway"/>
              <a:ea typeface="Raleway"/>
              <a:cs typeface="Raleway"/>
            </a:endParaRPr>
          </a:p>
          <a:p>
            <a:pPr marL="457200">
              <a:spcBef>
                <a:spcPts val="600"/>
              </a:spcBef>
              <a:spcAft>
                <a:spcPts val="600"/>
              </a:spcAft>
              <a:buSzPts val="1800"/>
              <a:buFont typeface="Raleway"/>
              <a:buChar char="●"/>
            </a:pPr>
            <a:r>
              <a:rPr lang="en-GB" sz="1800" dirty="0">
                <a:latin typeface="Raleway"/>
                <a:ea typeface="Raleway"/>
                <a:cs typeface="Raleway"/>
                <a:sym typeface="Raleway"/>
              </a:rPr>
              <a:t> If applicable, bring product prototypes or samples to demonstrate your solution.</a:t>
            </a:r>
            <a:endParaRPr sz="1800" dirty="0">
              <a:latin typeface="Raleway"/>
              <a:ea typeface="Raleway"/>
              <a:cs typeface="Raleway"/>
            </a:endParaRPr>
          </a:p>
          <a:p>
            <a:pPr marL="0" lvl="0" indent="0" algn="l" rtl="0">
              <a:spcBef>
                <a:spcPts val="600"/>
              </a:spcBef>
              <a:spcAft>
                <a:spcPts val="600"/>
              </a:spcAft>
              <a:buNone/>
            </a:pPr>
            <a:r>
              <a:rPr lang="en-GB" sz="1800" b="1" dirty="0">
                <a:highlight>
                  <a:schemeClr val="lt1"/>
                </a:highlight>
                <a:latin typeface="Raleway"/>
                <a:ea typeface="Raleway"/>
                <a:cs typeface="Raleway"/>
                <a:sym typeface="Raleway"/>
              </a:rPr>
              <a:t>Feedback:</a:t>
            </a:r>
            <a:endParaRPr sz="1800" b="1">
              <a:highlight>
                <a:srgbClr val="F3B75B"/>
              </a:highlight>
              <a:latin typeface="Raleway"/>
              <a:ea typeface="Raleway"/>
              <a:cs typeface="Raleway"/>
            </a:endParaRPr>
          </a:p>
          <a:p>
            <a:pPr marL="457200">
              <a:spcBef>
                <a:spcPts val="600"/>
              </a:spcBef>
              <a:spcAft>
                <a:spcPts val="600"/>
              </a:spcAft>
              <a:buSzPts val="1800"/>
              <a:buFont typeface="Raleway"/>
              <a:buChar char="●"/>
            </a:pPr>
            <a:r>
              <a:rPr lang="en-GB" sz="1800">
                <a:latin typeface="Raleway"/>
                <a:ea typeface="Raleway"/>
                <a:cs typeface="Raleway"/>
                <a:sym typeface="Raleway"/>
              </a:rPr>
              <a:t> Practice delivering your pitch to peers or mentors and seek constructive feedback.</a:t>
            </a:r>
            <a:endParaRPr sz="1800">
              <a:latin typeface="Raleway"/>
              <a:ea typeface="Raleway"/>
              <a:cs typeface="Raleway"/>
            </a:endParaRPr>
          </a:p>
          <a:p>
            <a:pPr marL="457200">
              <a:spcBef>
                <a:spcPts val="600"/>
              </a:spcBef>
              <a:spcAft>
                <a:spcPts val="600"/>
              </a:spcAft>
              <a:buSzPts val="1800"/>
              <a:buFont typeface="Raleway"/>
              <a:buChar char="●"/>
            </a:pPr>
            <a:r>
              <a:rPr lang="en-GB" sz="1800">
                <a:latin typeface="Raleway"/>
                <a:ea typeface="Raleway"/>
                <a:cs typeface="Raleway"/>
                <a:sym typeface="Raleway"/>
              </a:rPr>
              <a:t> Use the feedback to refine and improve your pitch.</a:t>
            </a:r>
            <a:endParaRPr sz="1800">
              <a:latin typeface="Raleway"/>
              <a:ea typeface="Raleway"/>
              <a:cs typeface="Raleway"/>
            </a:endParaRPr>
          </a:p>
          <a:p>
            <a:pPr marL="0" lvl="0" indent="0" algn="l" rtl="0">
              <a:spcBef>
                <a:spcPts val="600"/>
              </a:spcBef>
              <a:spcAft>
                <a:spcPts val="600"/>
              </a:spcAft>
              <a:buNone/>
            </a:pPr>
            <a:r>
              <a:rPr lang="en-GB" sz="1800" b="1" dirty="0">
                <a:highlight>
                  <a:schemeClr val="lt1"/>
                </a:highlight>
                <a:latin typeface="Raleway"/>
                <a:ea typeface="Raleway"/>
                <a:cs typeface="Raleway"/>
                <a:sym typeface="Raleway"/>
              </a:rPr>
              <a:t>Revise:</a:t>
            </a:r>
            <a:endParaRPr sz="1800" b="1">
              <a:highlight>
                <a:srgbClr val="F3B75B"/>
              </a:highlight>
              <a:latin typeface="Raleway"/>
              <a:ea typeface="Raleway"/>
              <a:cs typeface="Raleway"/>
            </a:endParaRPr>
          </a:p>
          <a:p>
            <a:pPr marL="457200">
              <a:spcBef>
                <a:spcPts val="600"/>
              </a:spcBef>
              <a:spcAft>
                <a:spcPts val="600"/>
              </a:spcAft>
              <a:buSzPts val="1800"/>
              <a:buFont typeface="Raleway"/>
              <a:buChar char="●"/>
            </a:pPr>
            <a:r>
              <a:rPr lang="en-GB" sz="1800" dirty="0">
                <a:latin typeface="Raleway"/>
                <a:ea typeface="Raleway"/>
                <a:cs typeface="Raleway"/>
                <a:sym typeface="Raleway"/>
              </a:rPr>
              <a:t> Make necessary revisions based on feedback, ensuring your pitch is clear, compelling, and well-structured.</a:t>
            </a:r>
            <a:endParaRPr sz="1800">
              <a:latin typeface="Raleway"/>
              <a:ea typeface="Raleway"/>
              <a:cs typeface="Raleway"/>
            </a:endParaRPr>
          </a:p>
          <a:p>
            <a:pPr marL="457200">
              <a:spcBef>
                <a:spcPts val="600"/>
              </a:spcBef>
              <a:spcAft>
                <a:spcPts val="600"/>
              </a:spcAft>
              <a:buSzPts val="1800"/>
              <a:buFont typeface="Raleway"/>
              <a:buChar char="●"/>
            </a:pPr>
            <a:r>
              <a:rPr lang="en-GB" sz="1800" dirty="0">
                <a:latin typeface="Raleway"/>
                <a:ea typeface="Raleway"/>
                <a:cs typeface="Raleway"/>
                <a:sym typeface="Raleway"/>
              </a:rPr>
              <a:t> Rehearse your final pitch multiple times to build confidence and ensure smooth delivery.</a:t>
            </a:r>
            <a:endParaRPr sz="1800" dirty="0">
              <a:solidFill>
                <a:srgbClr val="FF0000"/>
              </a:solidFill>
              <a:latin typeface="Raleway"/>
              <a:ea typeface="Raleway"/>
              <a:cs typeface="Raleway"/>
            </a:endParaRPr>
          </a:p>
        </p:txBody>
      </p:sp>
      <p:sp>
        <p:nvSpPr>
          <p:cNvPr id="342" name="Google Shape;342;g2ed49f0a6d6_0_170"/>
          <p:cNvSpPr txBox="1">
            <a:spLocks noGrp="1"/>
          </p:cNvSpPr>
          <p:nvPr>
            <p:ph type="title"/>
          </p:nvPr>
        </p:nvSpPr>
        <p:spPr>
          <a:xfrm>
            <a:off x="554875" y="282975"/>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n-GB" b="1" dirty="0"/>
              <a:t>Step-by-step of crafting your pitch</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8" name="Google Shape;348;g2ed49f0a6d6_0_123"/>
          <p:cNvSpPr txBox="1">
            <a:spLocks noGrp="1"/>
          </p:cNvSpPr>
          <p:nvPr>
            <p:ph type="title"/>
          </p:nvPr>
        </p:nvSpPr>
        <p:spPr>
          <a:xfrm>
            <a:off x="347175" y="221800"/>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n-GB" b="1" dirty="0"/>
              <a:t>How to pitch your startup?</a:t>
            </a:r>
            <a:endParaRPr lang="en-GB" b="1" dirty="0">
              <a:highlight>
                <a:srgbClr val="FFFF00"/>
              </a:highlight>
            </a:endParaRPr>
          </a:p>
        </p:txBody>
      </p:sp>
      <p:pic>
        <p:nvPicPr>
          <p:cNvPr id="349" name="Google Shape;349;g2ed49f0a6d6_0_123"/>
          <p:cNvPicPr preferRelativeResize="0"/>
          <p:nvPr/>
        </p:nvPicPr>
        <p:blipFill>
          <a:blip r:embed="rId4">
            <a:alphaModFix/>
          </a:blip>
          <a:stretch>
            <a:fillRect/>
          </a:stretch>
        </p:blipFill>
        <p:spPr>
          <a:xfrm rot="5400000">
            <a:off x="1832213" y="5387810"/>
            <a:ext cx="922248" cy="1001077"/>
          </a:xfrm>
          <a:prstGeom prst="rect">
            <a:avLst/>
          </a:prstGeom>
          <a:noFill/>
          <a:ln>
            <a:noFill/>
          </a:ln>
        </p:spPr>
      </p:pic>
      <p:sp>
        <p:nvSpPr>
          <p:cNvPr id="2" name="CasellaDiTesto 1">
            <a:extLst>
              <a:ext uri="{FF2B5EF4-FFF2-40B4-BE49-F238E27FC236}">
                <a16:creationId xmlns:a16="http://schemas.microsoft.com/office/drawing/2014/main" id="{85A813B1-2651-9225-E5D5-82A2D734467A}"/>
              </a:ext>
            </a:extLst>
          </p:cNvPr>
          <p:cNvSpPr txBox="1"/>
          <p:nvPr/>
        </p:nvSpPr>
        <p:spPr>
          <a:xfrm>
            <a:off x="6877951" y="6350056"/>
            <a:ext cx="5059365"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ea typeface="Roboto"/>
                <a:cs typeface="Roboto"/>
              </a:rPr>
              <a:t>Source: </a:t>
            </a:r>
            <a:r>
              <a:rPr lang="it-IT" sz="1000" dirty="0">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How to Pitch your Startup in 3 Minutes</a:t>
            </a:r>
            <a:r>
              <a:rPr lang="it-IT" sz="1000" dirty="0">
                <a:solidFill>
                  <a:srgbClr val="0F0F0F"/>
                </a:solidFill>
                <a:latin typeface="Raleway"/>
                <a:ea typeface="Roboto"/>
                <a:cs typeface="Roboto"/>
              </a:rPr>
              <a:t> by SAIS </a:t>
            </a:r>
            <a:r>
              <a:rPr lang="en-GB" sz="1000" dirty="0">
                <a:solidFill>
                  <a:srgbClr val="0F0F0F"/>
                </a:solidFill>
                <a:latin typeface="Raleway"/>
                <a:ea typeface="Roboto"/>
                <a:cs typeface="Roboto"/>
              </a:rPr>
              <a:t>Programme</a:t>
            </a:r>
            <a:endParaRPr lang="en-GB" sz="1000" i="1" dirty="0">
              <a:latin typeface="Raleway"/>
            </a:endParaRPr>
          </a:p>
        </p:txBody>
      </p:sp>
      <p:sp>
        <p:nvSpPr>
          <p:cNvPr id="4" name="TextBox 3">
            <a:extLst>
              <a:ext uri="{FF2B5EF4-FFF2-40B4-BE49-F238E27FC236}">
                <a16:creationId xmlns:a16="http://schemas.microsoft.com/office/drawing/2014/main" id="{11066A8A-263C-4CD7-A3E9-4B7F257FD2FD}"/>
              </a:ext>
            </a:extLst>
          </p:cNvPr>
          <p:cNvSpPr txBox="1"/>
          <p:nvPr/>
        </p:nvSpPr>
        <p:spPr>
          <a:xfrm>
            <a:off x="597903" y="2782495"/>
            <a:ext cx="1904999"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2000" b="1" dirty="0">
                <a:latin typeface="Raleway"/>
              </a:rPr>
              <a:t>Watch the video</a:t>
            </a:r>
            <a:r>
              <a:rPr lang="en-US" sz="2000" dirty="0">
                <a:latin typeface="Raleway"/>
              </a:rPr>
              <a:t> to </a:t>
            </a:r>
            <a:r>
              <a:rPr lang="en-GB" sz="2000" dirty="0">
                <a:latin typeface="Raleway"/>
              </a:rPr>
              <a:t>better</a:t>
            </a:r>
            <a:r>
              <a:rPr lang="en-US" sz="2000" dirty="0">
                <a:latin typeface="Raleway"/>
              </a:rPr>
              <a:t> understand how to pitch your startup. </a:t>
            </a:r>
            <a:endParaRPr lang="en-US"/>
          </a:p>
        </p:txBody>
      </p:sp>
      <p:pic>
        <p:nvPicPr>
          <p:cNvPr id="5" name="Online Media 4" title="How to Pitch your Startup in 3 Minutes">
            <a:hlinkClick r:id="" action="ppaction://media"/>
            <a:extLst>
              <a:ext uri="{FF2B5EF4-FFF2-40B4-BE49-F238E27FC236}">
                <a16:creationId xmlns:a16="http://schemas.microsoft.com/office/drawing/2014/main" id="{109E5D2D-137E-DE9E-3A0D-8B66725118A5}"/>
              </a:ext>
            </a:extLst>
          </p:cNvPr>
          <p:cNvPicPr>
            <a:picLocks noRot="1" noChangeAspect="1"/>
          </p:cNvPicPr>
          <p:nvPr>
            <a:videoFile r:link="rId1"/>
          </p:nvPr>
        </p:nvPicPr>
        <p:blipFill>
          <a:blip r:embed="rId6"/>
          <a:stretch>
            <a:fillRect/>
          </a:stretch>
        </p:blipFill>
        <p:spPr>
          <a:xfrm>
            <a:off x="2886075" y="1339850"/>
            <a:ext cx="8853488" cy="483235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g2ed49f0a6d6_0_126"/>
          <p:cNvSpPr txBox="1"/>
          <p:nvPr/>
        </p:nvSpPr>
        <p:spPr>
          <a:xfrm>
            <a:off x="474721" y="1242771"/>
            <a:ext cx="11242557" cy="5234796"/>
          </a:xfrm>
          <a:prstGeom prst="rect">
            <a:avLst/>
          </a:prstGeom>
          <a:noFill/>
          <a:ln>
            <a:noFill/>
          </a:ln>
        </p:spPr>
        <p:txBody>
          <a:bodyPr spcFirstLastPara="1" wrap="square" lIns="91425" tIns="91425" rIns="91425" bIns="91425" anchor="t" anchorCtr="0">
            <a:spAutoFit/>
          </a:bodyPr>
          <a:lstStyle/>
          <a:p>
            <a:pPr marL="0" lvl="0" indent="0" rtl="0">
              <a:spcBef>
                <a:spcPts val="600"/>
              </a:spcBef>
              <a:spcAft>
                <a:spcPts val="600"/>
              </a:spcAft>
              <a:buNone/>
            </a:pPr>
            <a:r>
              <a:rPr lang="en-GB" sz="1600" b="1" dirty="0">
                <a:highlight>
                  <a:schemeClr val="lt1"/>
                </a:highlight>
                <a:latin typeface="Raleway"/>
                <a:ea typeface="Raleway"/>
                <a:cs typeface="Raleway"/>
                <a:sym typeface="Raleway"/>
              </a:rPr>
              <a:t>Confidence:</a:t>
            </a:r>
            <a:endParaRPr lang="en-US" sz="1600" b="1" dirty="0">
              <a:highlight>
                <a:srgbClr val="F3B75B"/>
              </a:highlight>
              <a:latin typeface="Raleway"/>
              <a:ea typeface="Raleway"/>
              <a:cs typeface="Raleway"/>
            </a:endParaRPr>
          </a:p>
          <a:p>
            <a:pPr marL="457200">
              <a:spcBef>
                <a:spcPts val="600"/>
              </a:spcBef>
              <a:spcAft>
                <a:spcPts val="600"/>
              </a:spcAft>
              <a:buSzPts val="1700"/>
              <a:buFont typeface="Raleway"/>
              <a:buChar char="●"/>
            </a:pPr>
            <a:r>
              <a:rPr lang="en-GB" sz="1600" dirty="0">
                <a:latin typeface="Raleway"/>
                <a:ea typeface="Raleway"/>
                <a:cs typeface="Raleway"/>
                <a:sym typeface="Raleway"/>
              </a:rPr>
              <a:t> Show passion and conviction when talking about your business. </a:t>
            </a:r>
            <a:endParaRPr sz="1600">
              <a:latin typeface="Raleway"/>
              <a:ea typeface="Raleway"/>
              <a:cs typeface="Raleway"/>
            </a:endParaRPr>
          </a:p>
          <a:p>
            <a:pPr marL="457200">
              <a:spcBef>
                <a:spcPts val="600"/>
              </a:spcBef>
              <a:spcAft>
                <a:spcPts val="600"/>
              </a:spcAft>
              <a:buSzPts val="1700"/>
              <a:buFont typeface="Raleway"/>
              <a:buChar char="●"/>
            </a:pPr>
            <a:r>
              <a:rPr lang="en-GB" sz="1600" dirty="0">
                <a:latin typeface="Raleway"/>
                <a:ea typeface="Raleway"/>
                <a:cs typeface="Raleway"/>
                <a:sym typeface="Raleway"/>
              </a:rPr>
              <a:t> Thorough preparation helps build confidence. Know your pitch inside and out.</a:t>
            </a:r>
            <a:endParaRPr sz="1600">
              <a:latin typeface="Raleway"/>
              <a:ea typeface="Raleway"/>
              <a:cs typeface="Raleway"/>
            </a:endParaRPr>
          </a:p>
          <a:p>
            <a:pPr marL="0" lvl="0" indent="0" rtl="0">
              <a:spcBef>
                <a:spcPts val="600"/>
              </a:spcBef>
              <a:spcAft>
                <a:spcPts val="600"/>
              </a:spcAft>
              <a:buNone/>
            </a:pPr>
            <a:r>
              <a:rPr lang="en-GB" sz="1600" b="1" dirty="0">
                <a:highlight>
                  <a:schemeClr val="lt1"/>
                </a:highlight>
                <a:latin typeface="Raleway"/>
                <a:ea typeface="Raleway"/>
                <a:cs typeface="Raleway"/>
                <a:sym typeface="Raleway"/>
              </a:rPr>
              <a:t>Clarity</a:t>
            </a:r>
            <a:endParaRPr sz="1600" b="1" dirty="0">
              <a:highlight>
                <a:srgbClr val="F3B75B"/>
              </a:highlight>
              <a:latin typeface="Raleway"/>
              <a:ea typeface="Raleway"/>
              <a:cs typeface="Raleway"/>
            </a:endParaRPr>
          </a:p>
          <a:p>
            <a:pPr marL="457200">
              <a:spcBef>
                <a:spcPts val="600"/>
              </a:spcBef>
              <a:spcAft>
                <a:spcPts val="600"/>
              </a:spcAft>
              <a:buSzPts val="1700"/>
              <a:buFont typeface="Raleway"/>
              <a:buChar char="●"/>
            </a:pPr>
            <a:r>
              <a:rPr lang="en-GB" sz="1600" dirty="0">
                <a:latin typeface="Raleway"/>
                <a:ea typeface="Raleway"/>
                <a:cs typeface="Raleway"/>
                <a:sym typeface="Raleway"/>
              </a:rPr>
              <a:t> Use clear, simple language to convey your message. Avoid technical terms that your audience might not understand.</a:t>
            </a:r>
            <a:endParaRPr sz="1600">
              <a:latin typeface="Raleway"/>
              <a:ea typeface="Raleway"/>
              <a:cs typeface="Raleway"/>
            </a:endParaRPr>
          </a:p>
          <a:p>
            <a:pPr marL="457200">
              <a:spcBef>
                <a:spcPts val="600"/>
              </a:spcBef>
              <a:spcAft>
                <a:spcPts val="600"/>
              </a:spcAft>
              <a:buSzPts val="1700"/>
              <a:buFont typeface="Raleway"/>
              <a:buChar char="●"/>
            </a:pPr>
            <a:r>
              <a:rPr lang="en-GB" sz="1600" dirty="0">
                <a:latin typeface="Raleway"/>
                <a:ea typeface="Raleway"/>
                <a:cs typeface="Raleway"/>
                <a:sym typeface="Raleway"/>
              </a:rPr>
              <a:t> Speak at a moderate pace, ensuring your audience can follow along.</a:t>
            </a:r>
            <a:endParaRPr sz="1600" dirty="0">
              <a:latin typeface="Raleway"/>
              <a:ea typeface="Raleway"/>
              <a:cs typeface="Raleway"/>
            </a:endParaRPr>
          </a:p>
          <a:p>
            <a:pPr marL="0" lvl="0" indent="0" rtl="0">
              <a:spcBef>
                <a:spcPts val="600"/>
              </a:spcBef>
              <a:spcAft>
                <a:spcPts val="600"/>
              </a:spcAft>
              <a:buNone/>
            </a:pPr>
            <a:r>
              <a:rPr lang="en-GB" sz="1600" b="1" dirty="0">
                <a:highlight>
                  <a:schemeClr val="lt1"/>
                </a:highlight>
                <a:latin typeface="Raleway"/>
                <a:ea typeface="Raleway"/>
                <a:cs typeface="Raleway"/>
                <a:sym typeface="Raleway"/>
              </a:rPr>
              <a:t>Body Language!</a:t>
            </a:r>
            <a:endParaRPr sz="1600" b="1" dirty="0">
              <a:highlight>
                <a:srgbClr val="F3B75B"/>
              </a:highlight>
              <a:latin typeface="Raleway"/>
              <a:ea typeface="Raleway"/>
              <a:cs typeface="Raleway"/>
            </a:endParaRPr>
          </a:p>
          <a:p>
            <a:pPr marL="0" lvl="0" indent="0" rtl="0">
              <a:spcBef>
                <a:spcPts val="600"/>
              </a:spcBef>
              <a:spcAft>
                <a:spcPts val="600"/>
              </a:spcAft>
              <a:buNone/>
            </a:pPr>
            <a:r>
              <a:rPr lang="en-GB" sz="1600" b="1" dirty="0">
                <a:highlight>
                  <a:schemeClr val="lt1"/>
                </a:highlight>
                <a:latin typeface="Raleway"/>
                <a:ea typeface="Raleway"/>
                <a:cs typeface="Raleway"/>
                <a:sym typeface="Raleway"/>
              </a:rPr>
              <a:t>Engagement</a:t>
            </a:r>
            <a:endParaRPr sz="1600" b="1" dirty="0">
              <a:highlight>
                <a:srgbClr val="F3B75B"/>
              </a:highlight>
              <a:latin typeface="Raleway"/>
              <a:ea typeface="Raleway"/>
              <a:cs typeface="Raleway"/>
            </a:endParaRPr>
          </a:p>
          <a:p>
            <a:pPr marL="457200">
              <a:spcBef>
                <a:spcPts val="600"/>
              </a:spcBef>
              <a:spcAft>
                <a:spcPts val="600"/>
              </a:spcAft>
              <a:buSzPts val="1700"/>
              <a:buFont typeface="Raleway"/>
              <a:buChar char="●"/>
            </a:pPr>
            <a:r>
              <a:rPr lang="en-GB" sz="1600" dirty="0">
                <a:latin typeface="Raleway"/>
                <a:ea typeface="Raleway"/>
                <a:cs typeface="Raleway"/>
                <a:sym typeface="Raleway"/>
              </a:rPr>
              <a:t> Engage your audience by asking questions, inviting feedback, or incorporating interactive elements.</a:t>
            </a:r>
            <a:endParaRPr sz="1600">
              <a:latin typeface="Raleway"/>
              <a:ea typeface="Raleway"/>
              <a:cs typeface="Raleway"/>
            </a:endParaRPr>
          </a:p>
          <a:p>
            <a:pPr marL="0" lvl="0" indent="0" rtl="0">
              <a:spcBef>
                <a:spcPts val="600"/>
              </a:spcBef>
              <a:spcAft>
                <a:spcPts val="600"/>
              </a:spcAft>
              <a:buNone/>
            </a:pPr>
            <a:r>
              <a:rPr lang="en-GB" sz="1600" b="1" dirty="0">
                <a:highlight>
                  <a:schemeClr val="lt1"/>
                </a:highlight>
                <a:latin typeface="Raleway"/>
                <a:ea typeface="Raleway"/>
                <a:cs typeface="Raleway"/>
                <a:sym typeface="Raleway"/>
              </a:rPr>
              <a:t>Timing</a:t>
            </a:r>
            <a:endParaRPr sz="1600" b="1" dirty="0">
              <a:highlight>
                <a:srgbClr val="F3B75B"/>
              </a:highlight>
              <a:latin typeface="Raleway"/>
              <a:ea typeface="Raleway"/>
              <a:cs typeface="Raleway"/>
            </a:endParaRPr>
          </a:p>
          <a:p>
            <a:pPr marL="457200">
              <a:spcBef>
                <a:spcPts val="600"/>
              </a:spcBef>
              <a:spcAft>
                <a:spcPts val="600"/>
              </a:spcAft>
              <a:buSzPts val="1700"/>
              <a:buFont typeface="Raleway"/>
              <a:buChar char="●"/>
            </a:pPr>
            <a:r>
              <a:rPr lang="en-GB" sz="1600" dirty="0">
                <a:latin typeface="Raleway"/>
                <a:ea typeface="Raleway"/>
                <a:cs typeface="Raleway"/>
                <a:sym typeface="Raleway"/>
              </a:rPr>
              <a:t> Rehearse to ensure your pitch fits within the allotted time. A well-timed pitch respects your audience’s time and maintains their attention.</a:t>
            </a:r>
            <a:endParaRPr sz="1600" dirty="0">
              <a:latin typeface="Raleway"/>
              <a:ea typeface="Raleway"/>
              <a:cs typeface="Raleway"/>
            </a:endParaRPr>
          </a:p>
        </p:txBody>
      </p:sp>
      <p:sp>
        <p:nvSpPr>
          <p:cNvPr id="355" name="Google Shape;355;g2ed49f0a6d6_0_126"/>
          <p:cNvSpPr txBox="1">
            <a:spLocks noGrp="1"/>
          </p:cNvSpPr>
          <p:nvPr>
            <p:ph type="title"/>
          </p:nvPr>
        </p:nvSpPr>
        <p:spPr>
          <a:xfrm>
            <a:off x="412400" y="125975"/>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n-GB" sz="3400" b="1" dirty="0"/>
              <a:t>Types for effective delivery</a:t>
            </a:r>
            <a:endParaRPr lang="en-US" sz="3400" b="1"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g2ed49f0a6d6_0_142"/>
          <p:cNvSpPr txBox="1"/>
          <p:nvPr/>
        </p:nvSpPr>
        <p:spPr>
          <a:xfrm>
            <a:off x="628854" y="1452999"/>
            <a:ext cx="8596457" cy="4739729"/>
          </a:xfrm>
          <a:prstGeom prst="rect">
            <a:avLst/>
          </a:prstGeom>
          <a:noFill/>
          <a:ln>
            <a:noFill/>
          </a:ln>
        </p:spPr>
        <p:txBody>
          <a:bodyPr spcFirstLastPara="1" wrap="square" lIns="91425" tIns="91425" rIns="91425" bIns="91425" anchor="t" anchorCtr="0">
            <a:spAutoFit/>
          </a:bodyPr>
          <a:lstStyle/>
          <a:p>
            <a:pPr marL="0" lvl="0" indent="0" rtl="0">
              <a:spcBef>
                <a:spcPts val="600"/>
              </a:spcBef>
              <a:spcAft>
                <a:spcPts val="600"/>
              </a:spcAft>
              <a:buNone/>
            </a:pPr>
            <a:r>
              <a:rPr lang="en-GB" sz="1800" b="1" dirty="0">
                <a:highlight>
                  <a:schemeClr val="lt1"/>
                </a:highlight>
                <a:latin typeface="Raleway"/>
                <a:ea typeface="Raleway"/>
                <a:cs typeface="Raleway"/>
                <a:sym typeface="Raleway"/>
              </a:rPr>
              <a:t>Nervousness</a:t>
            </a:r>
            <a:endParaRPr lang="en-US" sz="1800" b="1">
              <a:highlight>
                <a:srgbClr val="F3B75B"/>
              </a:highlight>
              <a:latin typeface="Raleway"/>
              <a:ea typeface="Raleway"/>
              <a:cs typeface="Raleway"/>
            </a:endParaRPr>
          </a:p>
          <a:p>
            <a:pPr marL="457200">
              <a:spcBef>
                <a:spcPts val="600"/>
              </a:spcBef>
              <a:spcAft>
                <a:spcPts val="600"/>
              </a:spcAft>
              <a:buSzPts val="1800"/>
              <a:buFont typeface="Raleway"/>
              <a:buChar char="●"/>
            </a:pPr>
            <a:r>
              <a:rPr lang="en-GB" sz="1800" dirty="0">
                <a:latin typeface="Raleway"/>
                <a:ea typeface="Raleway"/>
                <a:cs typeface="Raleway"/>
                <a:sym typeface="Raleway"/>
              </a:rPr>
              <a:t> Practice deep breathing, visualisation, or other relaxation techniques to calm your nerves.</a:t>
            </a:r>
            <a:endParaRPr sz="1800" dirty="0">
              <a:latin typeface="Raleway"/>
              <a:ea typeface="Raleway"/>
              <a:cs typeface="Raleway"/>
            </a:endParaRPr>
          </a:p>
          <a:p>
            <a:pPr marL="457200">
              <a:spcBef>
                <a:spcPts val="600"/>
              </a:spcBef>
              <a:spcAft>
                <a:spcPts val="600"/>
              </a:spcAft>
              <a:buSzPts val="1800"/>
              <a:buFont typeface="Raleway"/>
              <a:buChar char="●"/>
            </a:pPr>
            <a:r>
              <a:rPr lang="en-GB" sz="1800" dirty="0">
                <a:latin typeface="Raleway"/>
                <a:ea typeface="Raleway"/>
                <a:cs typeface="Raleway"/>
                <a:sym typeface="Raleway"/>
              </a:rPr>
              <a:t> The more familiar you are with your pitch, the less nervous you will be.</a:t>
            </a:r>
            <a:endParaRPr sz="1800" dirty="0">
              <a:latin typeface="Raleway"/>
              <a:ea typeface="Raleway"/>
              <a:cs typeface="Raleway"/>
            </a:endParaRPr>
          </a:p>
          <a:p>
            <a:pPr marL="0" lvl="0" indent="0" rtl="0">
              <a:spcBef>
                <a:spcPts val="600"/>
              </a:spcBef>
              <a:spcAft>
                <a:spcPts val="600"/>
              </a:spcAft>
              <a:buNone/>
            </a:pPr>
            <a:r>
              <a:rPr lang="en-GB" sz="1800" b="1" dirty="0">
                <a:highlight>
                  <a:schemeClr val="lt1"/>
                </a:highlight>
                <a:latin typeface="Raleway"/>
                <a:ea typeface="Raleway"/>
                <a:cs typeface="Raleway"/>
                <a:sym typeface="Raleway"/>
              </a:rPr>
              <a:t>Tough Questions</a:t>
            </a:r>
            <a:endParaRPr sz="1800" b="1">
              <a:highlight>
                <a:srgbClr val="F3B75B"/>
              </a:highlight>
              <a:latin typeface="Raleway"/>
              <a:ea typeface="Raleway"/>
              <a:cs typeface="Raleway"/>
            </a:endParaRPr>
          </a:p>
          <a:p>
            <a:pPr marL="457200">
              <a:spcBef>
                <a:spcPts val="600"/>
              </a:spcBef>
              <a:spcAft>
                <a:spcPts val="600"/>
              </a:spcAft>
              <a:buSzPts val="1800"/>
              <a:buFont typeface="Raleway"/>
              <a:buChar char="●"/>
            </a:pPr>
            <a:r>
              <a:rPr lang="en-GB" sz="1800" dirty="0">
                <a:latin typeface="Raleway"/>
                <a:ea typeface="Raleway"/>
                <a:cs typeface="Raleway"/>
                <a:sym typeface="Raleway"/>
              </a:rPr>
              <a:t> Prepare for potential questions and practice your responses. Consider common concerns or objections your audience might have.</a:t>
            </a:r>
            <a:endParaRPr sz="1800" dirty="0">
              <a:latin typeface="Raleway"/>
              <a:ea typeface="Raleway"/>
              <a:cs typeface="Raleway"/>
            </a:endParaRPr>
          </a:p>
          <a:p>
            <a:pPr marL="457200">
              <a:spcBef>
                <a:spcPts val="600"/>
              </a:spcBef>
              <a:spcAft>
                <a:spcPts val="600"/>
              </a:spcAft>
              <a:buSzPts val="1800"/>
              <a:buFont typeface="Raleway"/>
              <a:buChar char="●"/>
            </a:pPr>
            <a:r>
              <a:rPr lang="en-GB" sz="1800" dirty="0">
                <a:latin typeface="Raleway"/>
                <a:ea typeface="Raleway"/>
                <a:cs typeface="Raleway"/>
                <a:sym typeface="Raleway"/>
              </a:rPr>
              <a:t> If you do not know the answer to a question, stay calm and respond honestly. Offer to follow up with more information later.</a:t>
            </a:r>
            <a:endParaRPr sz="1800" dirty="0">
              <a:latin typeface="Raleway"/>
              <a:ea typeface="Raleway"/>
              <a:cs typeface="Raleway"/>
            </a:endParaRPr>
          </a:p>
          <a:p>
            <a:pPr marL="0" lvl="0" indent="0" rtl="0">
              <a:spcBef>
                <a:spcPts val="600"/>
              </a:spcBef>
              <a:spcAft>
                <a:spcPts val="600"/>
              </a:spcAft>
              <a:buNone/>
            </a:pPr>
            <a:r>
              <a:rPr lang="en-GB" sz="1800" b="1" dirty="0">
                <a:highlight>
                  <a:schemeClr val="lt1"/>
                </a:highlight>
                <a:latin typeface="Raleway"/>
                <a:ea typeface="Raleway"/>
                <a:cs typeface="Raleway"/>
                <a:sym typeface="Raleway"/>
              </a:rPr>
              <a:t>Technical Issues</a:t>
            </a:r>
            <a:endParaRPr sz="1800" b="1">
              <a:highlight>
                <a:srgbClr val="F3B75B"/>
              </a:highlight>
              <a:latin typeface="Raleway"/>
              <a:ea typeface="Raleway"/>
              <a:cs typeface="Raleway"/>
            </a:endParaRPr>
          </a:p>
          <a:p>
            <a:pPr marL="457200">
              <a:spcBef>
                <a:spcPts val="600"/>
              </a:spcBef>
              <a:spcAft>
                <a:spcPts val="600"/>
              </a:spcAft>
              <a:buSzPts val="1800"/>
              <a:buFont typeface="Raleway"/>
              <a:buChar char="●"/>
            </a:pPr>
            <a:r>
              <a:rPr lang="en-GB" sz="1800" dirty="0">
                <a:latin typeface="Raleway"/>
                <a:ea typeface="Raleway"/>
                <a:cs typeface="Raleway"/>
                <a:sym typeface="Raleway"/>
              </a:rPr>
              <a:t> Always have a backup plan in case of technical issues. Bring printed slides or handouts and have multiple copies of your presentation.</a:t>
            </a:r>
            <a:endParaRPr sz="1600" dirty="0">
              <a:solidFill>
                <a:srgbClr val="21346D"/>
              </a:solidFill>
              <a:highlight>
                <a:srgbClr val="FFFFFF"/>
              </a:highlight>
              <a:latin typeface="Raleway"/>
              <a:ea typeface="Raleway"/>
              <a:cs typeface="Raleway"/>
            </a:endParaRPr>
          </a:p>
        </p:txBody>
      </p:sp>
      <p:sp>
        <p:nvSpPr>
          <p:cNvPr id="361" name="Google Shape;361;g2ed49f0a6d6_0_142"/>
          <p:cNvSpPr txBox="1">
            <a:spLocks noGrp="1"/>
          </p:cNvSpPr>
          <p:nvPr>
            <p:ph type="title"/>
          </p:nvPr>
        </p:nvSpPr>
        <p:spPr>
          <a:xfrm>
            <a:off x="490725" y="452575"/>
            <a:ext cx="10515600" cy="85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n-GB" sz="3400" b="1" dirty="0"/>
              <a:t>How to overcome common challenges?</a:t>
            </a:r>
            <a:endParaRPr lang="en-US" sz="3400" b="1" dirty="0"/>
          </a:p>
        </p:txBody>
      </p:sp>
      <p:pic>
        <p:nvPicPr>
          <p:cNvPr id="362" name="Google Shape;362;g2ed49f0a6d6_0_142"/>
          <p:cNvPicPr preferRelativeResize="0"/>
          <p:nvPr/>
        </p:nvPicPr>
        <p:blipFill>
          <a:blip r:embed="rId3">
            <a:alphaModFix/>
          </a:blip>
          <a:stretch>
            <a:fillRect/>
          </a:stretch>
        </p:blipFill>
        <p:spPr>
          <a:xfrm>
            <a:off x="9224900" y="2374700"/>
            <a:ext cx="2632026" cy="2632026"/>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0320833" y="4998587"/>
            <a:ext cx="2001627"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Flaticon</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9" name="Google Shape;369;g2ed49f0a6d6_0_149"/>
          <p:cNvSpPr txBox="1">
            <a:spLocks noGrp="1"/>
          </p:cNvSpPr>
          <p:nvPr>
            <p:ph type="title"/>
          </p:nvPr>
        </p:nvSpPr>
        <p:spPr>
          <a:xfrm>
            <a:off x="438525" y="282975"/>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n-GB" sz="3400" b="1" dirty="0"/>
              <a:t>Examples of business pitches</a:t>
            </a:r>
            <a:endParaRPr lang="en-US" sz="3400" b="1"/>
          </a:p>
        </p:txBody>
      </p:sp>
      <p:sp>
        <p:nvSpPr>
          <p:cNvPr id="2" name="CasellaDiTesto 1">
            <a:extLst>
              <a:ext uri="{FF2B5EF4-FFF2-40B4-BE49-F238E27FC236}">
                <a16:creationId xmlns:a16="http://schemas.microsoft.com/office/drawing/2014/main" id="{13AD0F42-90FA-97A5-E665-035BECFB6C04}"/>
              </a:ext>
            </a:extLst>
          </p:cNvPr>
          <p:cNvSpPr txBox="1"/>
          <p:nvPr/>
        </p:nvSpPr>
        <p:spPr>
          <a:xfrm>
            <a:off x="6799953" y="5567082"/>
            <a:ext cx="428534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000" dirty="0">
                <a:solidFill>
                  <a:schemeClr val="accent1"/>
                </a:solidFill>
                <a:latin typeface="Raleway"/>
                <a:ea typeface="Roboto"/>
                <a:cs typeface="Roboto"/>
              </a:rPr>
              <a:t>Source: </a:t>
            </a:r>
            <a:r>
              <a:rPr lang="it-IT" sz="1000" dirty="0">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2019 Pitch 90 1st place</a:t>
            </a:r>
            <a:r>
              <a:rPr lang="it-IT" sz="1000" dirty="0">
                <a:solidFill>
                  <a:srgbClr val="0F0F0F"/>
                </a:solidFill>
                <a:latin typeface="Raleway"/>
                <a:ea typeface="Roboto"/>
                <a:cs typeface="Roboto"/>
              </a:rPr>
              <a:t> by Delaware </a:t>
            </a:r>
            <a:r>
              <a:rPr lang="it-IT" sz="1000" err="1">
                <a:solidFill>
                  <a:srgbClr val="0F0F0F"/>
                </a:solidFill>
                <a:latin typeface="Raleway"/>
                <a:ea typeface="Roboto"/>
                <a:cs typeface="Roboto"/>
              </a:rPr>
              <a:t>EPSCoR</a:t>
            </a:r>
            <a:endParaRPr lang="it-IT" sz="1000" err="1">
              <a:latin typeface="Raleway"/>
            </a:endParaRPr>
          </a:p>
        </p:txBody>
      </p:sp>
      <p:sp>
        <p:nvSpPr>
          <p:cNvPr id="3" name="CasellaDiTesto 2">
            <a:extLst>
              <a:ext uri="{FF2B5EF4-FFF2-40B4-BE49-F238E27FC236}">
                <a16:creationId xmlns:a16="http://schemas.microsoft.com/office/drawing/2014/main" id="{17507028-EC2E-1337-1D19-6184A207A39D}"/>
              </a:ext>
            </a:extLst>
          </p:cNvPr>
          <p:cNvSpPr txBox="1"/>
          <p:nvPr/>
        </p:nvSpPr>
        <p:spPr>
          <a:xfrm>
            <a:off x="952881" y="5564490"/>
            <a:ext cx="439768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000" dirty="0">
                <a:solidFill>
                  <a:schemeClr val="accent1"/>
                </a:solidFill>
                <a:latin typeface="Raleway"/>
                <a:ea typeface="Roboto"/>
                <a:cs typeface="Roboto"/>
              </a:rPr>
              <a:t>Source: </a:t>
            </a:r>
            <a:r>
              <a:rPr lang="it-IT" sz="1000" dirty="0">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2018 Elevator Pitch Winner, Flyer Pitch Competition</a:t>
            </a:r>
            <a:r>
              <a:rPr lang="it-IT" sz="1000" dirty="0">
                <a:solidFill>
                  <a:srgbClr val="0F0F0F"/>
                </a:solidFill>
                <a:latin typeface="Raleway"/>
                <a:ea typeface="Roboto"/>
                <a:cs typeface="Roboto"/>
              </a:rPr>
              <a:t> by University of Dayton</a:t>
            </a:r>
            <a:endParaRPr lang="it-IT" sz="1000" dirty="0">
              <a:latin typeface="Raleway"/>
            </a:endParaRPr>
          </a:p>
        </p:txBody>
      </p:sp>
      <p:pic>
        <p:nvPicPr>
          <p:cNvPr id="4" name="Online Media 3" title="2018 Elevator Pitch Winner, Flyer Pitch Competition">
            <a:hlinkClick r:id="" action="ppaction://media"/>
            <a:extLst>
              <a:ext uri="{FF2B5EF4-FFF2-40B4-BE49-F238E27FC236}">
                <a16:creationId xmlns:a16="http://schemas.microsoft.com/office/drawing/2014/main" id="{CD03460E-F62C-7D33-C492-376CE51899CD}"/>
              </a:ext>
            </a:extLst>
          </p:cNvPr>
          <p:cNvPicPr>
            <a:picLocks noRot="1" noChangeAspect="1"/>
          </p:cNvPicPr>
          <p:nvPr>
            <a:videoFile r:link="rId1"/>
          </p:nvPr>
        </p:nvPicPr>
        <p:blipFill>
          <a:blip r:embed="rId7"/>
          <a:stretch>
            <a:fillRect/>
          </a:stretch>
        </p:blipFill>
        <p:spPr>
          <a:xfrm>
            <a:off x="441325" y="2247900"/>
            <a:ext cx="5411788" cy="3213100"/>
          </a:xfrm>
          <a:prstGeom prst="rect">
            <a:avLst/>
          </a:prstGeom>
        </p:spPr>
      </p:pic>
      <p:pic>
        <p:nvPicPr>
          <p:cNvPr id="5" name="Online Media 4" title="2019 Pitch 90 1st place">
            <a:hlinkClick r:id="" action="ppaction://media"/>
            <a:extLst>
              <a:ext uri="{FF2B5EF4-FFF2-40B4-BE49-F238E27FC236}">
                <a16:creationId xmlns:a16="http://schemas.microsoft.com/office/drawing/2014/main" id="{AE3146CC-1F22-B2D5-6FB2-AD520860008E}"/>
              </a:ext>
            </a:extLst>
          </p:cNvPr>
          <p:cNvPicPr>
            <a:picLocks noRot="1" noChangeAspect="1"/>
          </p:cNvPicPr>
          <p:nvPr>
            <a:videoFile r:link="rId2"/>
          </p:nvPr>
        </p:nvPicPr>
        <p:blipFill>
          <a:blip r:embed="rId8"/>
          <a:stretch>
            <a:fillRect/>
          </a:stretch>
        </p:blipFill>
        <p:spPr>
          <a:xfrm>
            <a:off x="6238875" y="2247900"/>
            <a:ext cx="5411788" cy="3206750"/>
          </a:xfrm>
          <a:prstGeom prst="rect">
            <a:avLst/>
          </a:prstGeom>
        </p:spPr>
      </p:pic>
      <p:sp>
        <p:nvSpPr>
          <p:cNvPr id="7" name="TextBox 6">
            <a:extLst>
              <a:ext uri="{FF2B5EF4-FFF2-40B4-BE49-F238E27FC236}">
                <a16:creationId xmlns:a16="http://schemas.microsoft.com/office/drawing/2014/main" id="{BAB84897-E9AA-53A1-9D2D-AC9892E4DA9C}"/>
              </a:ext>
            </a:extLst>
          </p:cNvPr>
          <p:cNvSpPr txBox="1"/>
          <p:nvPr/>
        </p:nvSpPr>
        <p:spPr>
          <a:xfrm>
            <a:off x="1048753" y="1393659"/>
            <a:ext cx="1009014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600"/>
              </a:spcBef>
              <a:spcAft>
                <a:spcPts val="600"/>
              </a:spcAft>
            </a:pPr>
            <a:r>
              <a:rPr lang="en-US" sz="1800" b="1" dirty="0">
                <a:latin typeface="Raleway"/>
              </a:rPr>
              <a:t>Watch the videos </a:t>
            </a:r>
            <a:r>
              <a:rPr lang="en-US" sz="1800" dirty="0">
                <a:latin typeface="Raleway"/>
              </a:rPr>
              <a:t>below and reflect on them: What techniques did these pitches use to capture the audience's attention?</a:t>
            </a:r>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g2ed49f0a6d6_0_7"/>
          <p:cNvSpPr txBox="1">
            <a:spLocks noGrp="1"/>
          </p:cNvSpPr>
          <p:nvPr>
            <p:ph type="title"/>
          </p:nvPr>
        </p:nvSpPr>
        <p:spPr>
          <a:xfrm>
            <a:off x="5985375" y="1882800"/>
            <a:ext cx="6023400" cy="30924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600"/>
              </a:spcBef>
              <a:spcAft>
                <a:spcPts val="600"/>
              </a:spcAft>
              <a:buClr>
                <a:schemeClr val="lt2"/>
              </a:buClr>
              <a:buSzPts val="4000"/>
              <a:buFont typeface="Raleway SemiBold"/>
              <a:buNone/>
            </a:pPr>
            <a:r>
              <a:rPr lang="en-GB" sz="3400" dirty="0">
                <a:solidFill>
                  <a:schemeClr val="lt1"/>
                </a:solidFill>
              </a:rPr>
              <a:t>Workshop</a:t>
            </a:r>
            <a:endParaRPr lang="en-US" sz="3400" b="1" dirty="0">
              <a:solidFill>
                <a:schemeClr val="lt1"/>
              </a:solidFill>
              <a:latin typeface="Raleway"/>
              <a:ea typeface="Raleway"/>
              <a:cs typeface="Raleway"/>
            </a:endParaRPr>
          </a:p>
          <a:p>
            <a:pPr marL="0" lvl="0" indent="0" algn="l" rtl="0">
              <a:lnSpc>
                <a:spcPct val="100000"/>
              </a:lnSpc>
              <a:spcBef>
                <a:spcPts val="600"/>
              </a:spcBef>
              <a:spcAft>
                <a:spcPts val="600"/>
              </a:spcAft>
              <a:buClr>
                <a:schemeClr val="lt2"/>
              </a:buClr>
              <a:buSzPts val="4000"/>
              <a:buFont typeface="Raleway SemiBold"/>
              <a:buNone/>
            </a:pPr>
            <a:r>
              <a:rPr lang="en-GB" sz="3400" b="1" dirty="0">
                <a:latin typeface="Raleway"/>
                <a:ea typeface="Raleway"/>
                <a:cs typeface="Raleway"/>
                <a:sym typeface="Raleway"/>
              </a:rPr>
              <a:t>Practice your pitch</a:t>
            </a:r>
            <a:endParaRPr lang="en-GB" sz="3400" b="1" dirty="0">
              <a:latin typeface="Raleway"/>
              <a:ea typeface="Raleway"/>
              <a:cs typeface="Raleway"/>
            </a:endParaRPr>
          </a:p>
        </p:txBody>
      </p:sp>
      <p:pic>
        <p:nvPicPr>
          <p:cNvPr id="375" name="Google Shape;375;g2ed49f0a6d6_0_7"/>
          <p:cNvPicPr preferRelativeResize="0"/>
          <p:nvPr/>
        </p:nvPicPr>
        <p:blipFill>
          <a:blip r:embed="rId3">
            <a:alphaModFix/>
          </a:blip>
          <a:stretch>
            <a:fillRect/>
          </a:stretch>
        </p:blipFill>
        <p:spPr>
          <a:xfrm>
            <a:off x="880025" y="1398288"/>
            <a:ext cx="4844375" cy="4061422"/>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366964" y="5186866"/>
            <a:ext cx="954840" cy="55399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g2ed49f0a6d6_0_194"/>
          <p:cNvSpPr txBox="1">
            <a:spLocks noGrp="1"/>
          </p:cNvSpPr>
          <p:nvPr>
            <p:ph type="title"/>
          </p:nvPr>
        </p:nvSpPr>
        <p:spPr>
          <a:xfrm>
            <a:off x="446750" y="352050"/>
            <a:ext cx="6703500" cy="9789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sz="3400" b="1" dirty="0"/>
              <a:t>Exercise 1</a:t>
            </a:r>
            <a:endParaRPr lang="en-US" sz="3400" b="1" dirty="0"/>
          </a:p>
        </p:txBody>
      </p:sp>
      <p:sp>
        <p:nvSpPr>
          <p:cNvPr id="381" name="Google Shape;381;g2ed49f0a6d6_0_194"/>
          <p:cNvSpPr txBox="1">
            <a:spLocks noGrp="1"/>
          </p:cNvSpPr>
          <p:nvPr>
            <p:ph type="body" idx="1"/>
          </p:nvPr>
        </p:nvSpPr>
        <p:spPr>
          <a:xfrm>
            <a:off x="565200" y="1434875"/>
            <a:ext cx="8398672" cy="4350300"/>
          </a:xfrm>
          <a:prstGeom prst="rect">
            <a:avLst/>
          </a:prstGeom>
        </p:spPr>
        <p:txBody>
          <a:bodyPr spcFirstLastPara="1" wrap="square" lIns="91425" tIns="45700" rIns="91425" bIns="45700" anchor="t" anchorCtr="0">
            <a:noAutofit/>
          </a:bodyPr>
          <a:lstStyle/>
          <a:p>
            <a:pPr marL="0" lvl="0" indent="0" algn="l" rtl="0">
              <a:lnSpc>
                <a:spcPct val="100000"/>
              </a:lnSpc>
              <a:spcBef>
                <a:spcPts val="600"/>
              </a:spcBef>
              <a:spcAft>
                <a:spcPts val="600"/>
              </a:spcAft>
              <a:buNone/>
            </a:pPr>
            <a:r>
              <a:rPr lang="en-GB" sz="1800" dirty="0">
                <a:solidFill>
                  <a:srgbClr val="000000"/>
                </a:solidFill>
              </a:rPr>
              <a:t>Take a minute and put yourself in the shoes of an individual and picture this:</a:t>
            </a:r>
            <a:endParaRPr lang="en-US" sz="1800" dirty="0">
              <a:solidFill>
                <a:srgbClr val="000000"/>
              </a:solidFill>
            </a:endParaRPr>
          </a:p>
          <a:p>
            <a:pPr indent="0">
              <a:lnSpc>
                <a:spcPct val="100000"/>
              </a:lnSpc>
              <a:spcBef>
                <a:spcPts val="600"/>
              </a:spcBef>
              <a:spcAft>
                <a:spcPts val="600"/>
              </a:spcAft>
            </a:pPr>
            <a:r>
              <a:rPr lang="en-GB" sz="1800" dirty="0">
                <a:solidFill>
                  <a:schemeClr val="accent4">
                    <a:lumMod val="76000"/>
                  </a:schemeClr>
                </a:solidFill>
              </a:rPr>
              <a:t>You are an investor sitting in a crowded room with other investors listening to pitches from a short list of entrepreneurs, and this is the tenth pitch event you have attended this month. Someone you do not know gets up on stage, sporting a t-shirt with a logo you have never seen, from some company you have never heard of, and they are about to open their mouth and speak.</a:t>
            </a:r>
            <a:endParaRPr sz="1800" dirty="0">
              <a:solidFill>
                <a:schemeClr val="accent4">
                  <a:lumMod val="76000"/>
                </a:schemeClr>
              </a:solidFill>
            </a:endParaRPr>
          </a:p>
          <a:p>
            <a:pPr marL="0" lvl="0" indent="0" algn="l" rtl="0">
              <a:lnSpc>
                <a:spcPct val="100000"/>
              </a:lnSpc>
              <a:spcBef>
                <a:spcPts val="600"/>
              </a:spcBef>
              <a:spcAft>
                <a:spcPts val="600"/>
              </a:spcAft>
              <a:buNone/>
            </a:pPr>
            <a:r>
              <a:rPr lang="en-GB" sz="1800" b="0" dirty="0">
                <a:solidFill>
                  <a:srgbClr val="000000"/>
                </a:solidFill>
              </a:rPr>
              <a:t>Now, answer the following questions as though you were in the audience, and be honest:</a:t>
            </a:r>
            <a:endParaRPr sz="1800" b="0" dirty="0">
              <a:solidFill>
                <a:srgbClr val="000000"/>
              </a:solidFill>
            </a:endParaRPr>
          </a:p>
          <a:p>
            <a:pPr marL="914400" indent="0">
              <a:lnSpc>
                <a:spcPct val="100000"/>
              </a:lnSpc>
              <a:spcBef>
                <a:spcPts val="600"/>
              </a:spcBef>
              <a:spcAft>
                <a:spcPts val="600"/>
              </a:spcAft>
              <a:buClr>
                <a:srgbClr val="000000"/>
              </a:buClr>
              <a:buChar char="●"/>
            </a:pPr>
            <a:r>
              <a:rPr lang="en-GB" sz="1800" b="0" dirty="0">
                <a:solidFill>
                  <a:srgbClr val="000000"/>
                </a:solidFill>
              </a:rPr>
              <a:t> What do you want to see from the person on stage?</a:t>
            </a:r>
            <a:endParaRPr sz="1800" b="0" dirty="0">
              <a:solidFill>
                <a:srgbClr val="000000"/>
              </a:solidFill>
            </a:endParaRPr>
          </a:p>
          <a:p>
            <a:pPr marL="914400" indent="0">
              <a:lnSpc>
                <a:spcPct val="100000"/>
              </a:lnSpc>
              <a:spcBef>
                <a:spcPts val="600"/>
              </a:spcBef>
              <a:spcAft>
                <a:spcPts val="600"/>
              </a:spcAft>
              <a:buClr>
                <a:srgbClr val="000000"/>
              </a:buClr>
              <a:buChar char="●"/>
            </a:pPr>
            <a:r>
              <a:rPr lang="en-GB" sz="1800" b="0" dirty="0">
                <a:solidFill>
                  <a:srgbClr val="000000"/>
                </a:solidFill>
              </a:rPr>
              <a:t> What do you want to hear from the person presenting?</a:t>
            </a:r>
            <a:endParaRPr sz="1800" b="0" dirty="0">
              <a:solidFill>
                <a:srgbClr val="000000"/>
              </a:solidFill>
            </a:endParaRPr>
          </a:p>
          <a:p>
            <a:pPr marL="914400" indent="0">
              <a:lnSpc>
                <a:spcPct val="100000"/>
              </a:lnSpc>
              <a:spcBef>
                <a:spcPts val="600"/>
              </a:spcBef>
              <a:spcAft>
                <a:spcPts val="600"/>
              </a:spcAft>
              <a:buClr>
                <a:srgbClr val="000000"/>
              </a:buClr>
              <a:buChar char="●"/>
            </a:pPr>
            <a:r>
              <a:rPr lang="en-GB" sz="1800" b="0" dirty="0">
                <a:solidFill>
                  <a:srgbClr val="000000"/>
                </a:solidFill>
              </a:rPr>
              <a:t> What do you want to feel?</a:t>
            </a:r>
            <a:endParaRPr sz="1800" b="0" dirty="0">
              <a:solidFill>
                <a:srgbClr val="000000"/>
              </a:solidFill>
            </a:endParaRPr>
          </a:p>
          <a:p>
            <a:pPr marL="914400" indent="0">
              <a:lnSpc>
                <a:spcPct val="100000"/>
              </a:lnSpc>
              <a:spcBef>
                <a:spcPts val="600"/>
              </a:spcBef>
              <a:spcAft>
                <a:spcPts val="600"/>
              </a:spcAft>
              <a:buClr>
                <a:srgbClr val="000000"/>
              </a:buClr>
              <a:buChar char="●"/>
            </a:pPr>
            <a:r>
              <a:rPr lang="en-GB" sz="1800" b="0" dirty="0">
                <a:solidFill>
                  <a:srgbClr val="000000"/>
                </a:solidFill>
              </a:rPr>
              <a:t> What’s going to get you excited and keep your attention?</a:t>
            </a:r>
            <a:endParaRPr sz="1800" b="0" dirty="0">
              <a:solidFill>
                <a:srgbClr val="000000"/>
              </a:solidFill>
            </a:endParaRPr>
          </a:p>
          <a:p>
            <a:pPr marL="457200" lvl="0" indent="0" algn="l" rtl="0">
              <a:lnSpc>
                <a:spcPct val="115000"/>
              </a:lnSpc>
              <a:spcBef>
                <a:spcPts val="0"/>
              </a:spcBef>
              <a:spcAft>
                <a:spcPts val="0"/>
              </a:spcAft>
              <a:buNone/>
            </a:pPr>
            <a:endParaRPr sz="1800">
              <a:solidFill>
                <a:srgbClr val="000000"/>
              </a:solidFill>
            </a:endParaRPr>
          </a:p>
        </p:txBody>
      </p:sp>
      <p:pic>
        <p:nvPicPr>
          <p:cNvPr id="382" name="Google Shape;382;g2ed49f0a6d6_0_194"/>
          <p:cNvPicPr preferRelativeResize="0"/>
          <p:nvPr/>
        </p:nvPicPr>
        <p:blipFill rotWithShape="1">
          <a:blip r:embed="rId3">
            <a:alphaModFix/>
          </a:blip>
          <a:srcRect l="25990" r="28299"/>
          <a:stretch/>
        </p:blipFill>
        <p:spPr>
          <a:xfrm>
            <a:off x="8964016" y="1330950"/>
            <a:ext cx="3013484" cy="5527049"/>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8444631" y="6006822"/>
            <a:ext cx="1047204"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g2ed49f0a6d6_0_187"/>
          <p:cNvSpPr txBox="1">
            <a:spLocks noGrp="1"/>
          </p:cNvSpPr>
          <p:nvPr>
            <p:ph type="title"/>
          </p:nvPr>
        </p:nvSpPr>
        <p:spPr>
          <a:xfrm>
            <a:off x="498950" y="495600"/>
            <a:ext cx="10448400" cy="900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sz="3400" b="1" dirty="0"/>
              <a:t>Exercise 2: Practice your elevator pitch</a:t>
            </a:r>
            <a:endParaRPr lang="en-US" sz="3400" b="1"/>
          </a:p>
        </p:txBody>
      </p:sp>
      <p:sp>
        <p:nvSpPr>
          <p:cNvPr id="396" name="Google Shape;396;g2ed49f0a6d6_0_187"/>
          <p:cNvSpPr txBox="1">
            <a:spLocks noGrp="1"/>
          </p:cNvSpPr>
          <p:nvPr>
            <p:ph type="body" idx="1"/>
          </p:nvPr>
        </p:nvSpPr>
        <p:spPr>
          <a:xfrm>
            <a:off x="677250" y="1599475"/>
            <a:ext cx="10837500" cy="4351200"/>
          </a:xfrm>
          <a:prstGeom prst="rect">
            <a:avLst/>
          </a:prstGeom>
        </p:spPr>
        <p:txBody>
          <a:bodyPr spcFirstLastPara="1" wrap="square" lIns="91425" tIns="45700" rIns="91425" bIns="45700" anchor="t" anchorCtr="0">
            <a:normAutofit/>
          </a:bodyPr>
          <a:lstStyle/>
          <a:p>
            <a:pPr marL="0" lvl="0" indent="0" algn="l" rtl="0">
              <a:lnSpc>
                <a:spcPct val="100000"/>
              </a:lnSpc>
              <a:spcBef>
                <a:spcPts val="600"/>
              </a:spcBef>
              <a:spcAft>
                <a:spcPts val="600"/>
              </a:spcAft>
              <a:buNone/>
            </a:pPr>
            <a:r>
              <a:rPr lang="en-GB" sz="1800" dirty="0">
                <a:solidFill>
                  <a:srgbClr val="000000"/>
                </a:solidFill>
                <a:highlight>
                  <a:schemeClr val="lt1"/>
                </a:highlight>
              </a:rPr>
              <a:t>1.</a:t>
            </a:r>
            <a:r>
              <a:rPr lang="en-GB" sz="1800" b="0" dirty="0">
                <a:solidFill>
                  <a:srgbClr val="000000"/>
                </a:solidFill>
              </a:rPr>
              <a:t> Start by writing down some keywords that you can base your pitch on (10 minutes): </a:t>
            </a:r>
            <a:endParaRPr lang="en-US" sz="1800" b="0" dirty="0">
              <a:solidFill>
                <a:srgbClr val="000000"/>
              </a:solidFill>
            </a:endParaRPr>
          </a:p>
          <a:p>
            <a:pPr marL="914400" indent="0">
              <a:lnSpc>
                <a:spcPct val="100000"/>
              </a:lnSpc>
              <a:spcBef>
                <a:spcPts val="600"/>
              </a:spcBef>
              <a:spcAft>
                <a:spcPts val="600"/>
              </a:spcAft>
              <a:buClr>
                <a:srgbClr val="000000"/>
              </a:buClr>
              <a:buChar char="●"/>
            </a:pPr>
            <a:r>
              <a:rPr lang="en-GB" sz="1800" b="0" dirty="0">
                <a:solidFill>
                  <a:srgbClr val="000000"/>
                </a:solidFill>
              </a:rPr>
              <a:t> Who are you? (Education and experience) </a:t>
            </a:r>
            <a:endParaRPr sz="1800" b="0">
              <a:solidFill>
                <a:srgbClr val="000000"/>
              </a:solidFill>
            </a:endParaRPr>
          </a:p>
          <a:p>
            <a:pPr marL="914400" indent="0">
              <a:lnSpc>
                <a:spcPct val="100000"/>
              </a:lnSpc>
              <a:spcBef>
                <a:spcPts val="600"/>
              </a:spcBef>
              <a:spcAft>
                <a:spcPts val="600"/>
              </a:spcAft>
              <a:buClr>
                <a:srgbClr val="000000"/>
              </a:buClr>
              <a:buChar char="●"/>
            </a:pPr>
            <a:r>
              <a:rPr lang="en-GB" sz="1800" b="0" dirty="0">
                <a:solidFill>
                  <a:srgbClr val="000000"/>
                </a:solidFill>
              </a:rPr>
              <a:t> What are your strengths? (three to five examples)</a:t>
            </a:r>
            <a:endParaRPr sz="1800" b="0" dirty="0">
              <a:solidFill>
                <a:srgbClr val="000000"/>
              </a:solidFill>
            </a:endParaRPr>
          </a:p>
          <a:p>
            <a:pPr marL="914400" indent="0">
              <a:lnSpc>
                <a:spcPct val="100000"/>
              </a:lnSpc>
              <a:spcBef>
                <a:spcPts val="600"/>
              </a:spcBef>
              <a:spcAft>
                <a:spcPts val="600"/>
              </a:spcAft>
              <a:buClr>
                <a:srgbClr val="000000"/>
              </a:buClr>
              <a:buChar char="●"/>
            </a:pPr>
            <a:r>
              <a:rPr lang="en-GB" sz="1800" b="0" dirty="0">
                <a:solidFill>
                  <a:srgbClr val="000000"/>
                </a:solidFill>
              </a:rPr>
              <a:t> Why do you want to work here? OR What is your business idea? </a:t>
            </a:r>
            <a:endParaRPr sz="1800" b="0" dirty="0">
              <a:solidFill>
                <a:srgbClr val="000000"/>
              </a:solidFill>
            </a:endParaRPr>
          </a:p>
          <a:p>
            <a:pPr marL="0" lvl="0" indent="0" algn="l" rtl="0">
              <a:lnSpc>
                <a:spcPct val="100000"/>
              </a:lnSpc>
              <a:spcBef>
                <a:spcPts val="600"/>
              </a:spcBef>
              <a:spcAft>
                <a:spcPts val="600"/>
              </a:spcAft>
              <a:buNone/>
            </a:pPr>
            <a:r>
              <a:rPr lang="en-GB" sz="1800" dirty="0">
                <a:solidFill>
                  <a:srgbClr val="000000"/>
                </a:solidFill>
                <a:highlight>
                  <a:schemeClr val="lt1"/>
                </a:highlight>
              </a:rPr>
              <a:t>2.</a:t>
            </a:r>
            <a:r>
              <a:rPr lang="en-GB" sz="1800" dirty="0">
                <a:solidFill>
                  <a:srgbClr val="000000"/>
                </a:solidFill>
              </a:rPr>
              <a:t> </a:t>
            </a:r>
            <a:r>
              <a:rPr lang="en-GB" sz="1800" b="0" dirty="0">
                <a:solidFill>
                  <a:srgbClr val="000000"/>
                </a:solidFill>
              </a:rPr>
              <a:t>Then start practicing your elevator pitch. Start by spending 90 seconds</a:t>
            </a:r>
            <a:r>
              <a:rPr lang="en-GB" sz="1800" b="0" dirty="0">
                <a:solidFill>
                  <a:schemeClr val="bg2">
                    <a:lumMod val="49000"/>
                  </a:schemeClr>
                </a:solidFill>
              </a:rPr>
              <a:t> </a:t>
            </a:r>
            <a:r>
              <a:rPr lang="en-GB" sz="1800" dirty="0">
                <a:solidFill>
                  <a:schemeClr val="bg2">
                    <a:lumMod val="49000"/>
                  </a:schemeClr>
                </a:solidFill>
              </a:rPr>
              <a:t>(time it!)</a:t>
            </a:r>
            <a:r>
              <a:rPr lang="en-GB" sz="1800" dirty="0"/>
              <a:t> </a:t>
            </a:r>
            <a:r>
              <a:rPr lang="en-GB" sz="1800" b="0" dirty="0">
                <a:solidFill>
                  <a:srgbClr val="000000"/>
                </a:solidFill>
              </a:rPr>
              <a:t>on your pitch and practice it three times, cutting 15 seconds off each time. </a:t>
            </a:r>
            <a:endParaRPr sz="1800" b="0" dirty="0">
              <a:solidFill>
                <a:srgbClr val="000000"/>
              </a:solidFill>
            </a:endParaRPr>
          </a:p>
          <a:p>
            <a:pPr marL="0" lvl="0" indent="0" algn="l" rtl="0">
              <a:lnSpc>
                <a:spcPct val="100000"/>
              </a:lnSpc>
              <a:spcBef>
                <a:spcPts val="600"/>
              </a:spcBef>
              <a:spcAft>
                <a:spcPts val="600"/>
              </a:spcAft>
              <a:buNone/>
            </a:pPr>
            <a:r>
              <a:rPr lang="en-GB" sz="1800" dirty="0">
                <a:solidFill>
                  <a:srgbClr val="000000"/>
                </a:solidFill>
              </a:rPr>
              <a:t>In this way you practice making your elevator pitch precise and to the point. </a:t>
            </a:r>
            <a:endParaRPr sz="1800" dirty="0">
              <a:solidFill>
                <a:srgbClr val="000000"/>
              </a:solidFill>
            </a:endParaRPr>
          </a:p>
          <a:p>
            <a:pPr marL="0" lvl="0" indent="0" algn="l" rtl="0">
              <a:lnSpc>
                <a:spcPct val="100000"/>
              </a:lnSpc>
              <a:spcBef>
                <a:spcPts val="600"/>
              </a:spcBef>
              <a:spcAft>
                <a:spcPts val="600"/>
              </a:spcAft>
              <a:buNone/>
            </a:pPr>
            <a:r>
              <a:rPr lang="en-GB" sz="1800" dirty="0">
                <a:solidFill>
                  <a:srgbClr val="000000"/>
                </a:solidFill>
                <a:highlight>
                  <a:schemeClr val="lt1"/>
                </a:highlight>
              </a:rPr>
              <a:t>3.</a:t>
            </a:r>
            <a:r>
              <a:rPr lang="en-GB" sz="1800" b="0" dirty="0">
                <a:solidFill>
                  <a:srgbClr val="000000"/>
                </a:solidFill>
              </a:rPr>
              <a:t> Ask someone to listen to you - it will help you in improving your pitch! </a:t>
            </a:r>
            <a:endParaRPr sz="1800" b="0" dirty="0">
              <a:solidFill>
                <a:srgbClr val="000000"/>
              </a:solidFill>
            </a:endParaRPr>
          </a:p>
          <a:p>
            <a:pPr marL="0" lvl="0" indent="0" algn="l" rtl="0">
              <a:lnSpc>
                <a:spcPct val="100000"/>
              </a:lnSpc>
              <a:spcBef>
                <a:spcPts val="600"/>
              </a:spcBef>
              <a:spcAft>
                <a:spcPts val="600"/>
              </a:spcAft>
              <a:buNone/>
            </a:pPr>
            <a:r>
              <a:rPr lang="en-GB" sz="1800" b="0" dirty="0">
                <a:solidFill>
                  <a:srgbClr val="000000"/>
                </a:solidFill>
              </a:rPr>
              <a:t>Think about: What works really well? What might you do differently to improve the pitch? Consider the criteria regarding the elevator pitch.</a:t>
            </a:r>
            <a:endParaRPr sz="1800" b="0" dirty="0">
              <a:solidFill>
                <a:srgbClr val="000000"/>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279923" y="429079"/>
            <a:ext cx="11635859"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400" b="1" dirty="0">
                <a:solidFill>
                  <a:srgbClr val="0E9094"/>
                </a:solidFill>
                <a:latin typeface="Raleway SemiBold"/>
                <a:cs typeface="Segoe UI"/>
              </a:rPr>
              <a:t> AI and other tools for practical applications: </a:t>
            </a:r>
            <a:r>
              <a:rPr lang="en-US" sz="3400" b="1" err="1">
                <a:solidFill>
                  <a:srgbClr val="0E9094"/>
                </a:solidFill>
                <a:latin typeface="Raleway SemiBold"/>
                <a:cs typeface="Segoe UI"/>
              </a:rPr>
              <a:t>Slidesgo</a:t>
            </a:r>
            <a:endParaRPr lang="en-US" sz="3400" b="1">
              <a:solidFill>
                <a:srgbClr val="0E9094"/>
              </a:solidFill>
              <a:highlight>
                <a:srgbClr val="FFFF00"/>
              </a:highlight>
              <a:latin typeface="Raleway SemiBold"/>
              <a:cs typeface="Segoe UI"/>
            </a:endParaRP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628266" y="1590670"/>
            <a:ext cx="6007207" cy="4247638"/>
          </a:xfrm>
          <a:prstGeom prst="rect">
            <a:avLst/>
          </a:prstGeom>
        </p:spPr>
        <p:txBody>
          <a:bodyPr lIns="91440" tIns="45720" rIns="91440" bIns="4572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defRPr/>
            </a:pPr>
            <a:r>
              <a:rPr lang="en-US" sz="1800" dirty="0">
                <a:latin typeface="Raleway SemiBold"/>
              </a:rPr>
              <a:t>Brief Description</a:t>
            </a:r>
            <a:endParaRPr lang="it-IT" sz="1800">
              <a:latin typeface="Raleway SemiBold"/>
            </a:endParaRPr>
          </a:p>
          <a:p>
            <a:pPr>
              <a:lnSpc>
                <a:spcPct val="100000"/>
              </a:lnSpc>
              <a:spcBef>
                <a:spcPts val="600"/>
              </a:spcBef>
              <a:spcAft>
                <a:spcPts val="600"/>
              </a:spcAft>
              <a:defRPr/>
            </a:pPr>
            <a:r>
              <a:rPr lang="en-US" sz="1800" b="0" dirty="0">
                <a:solidFill>
                  <a:srgbClr val="1D1D1B"/>
                </a:solidFill>
                <a:latin typeface="Raleway SemiBold"/>
                <a:ea typeface="+mn-lt"/>
                <a:cs typeface="+mn-lt"/>
                <a:hlinkClick r:id="rId3"/>
              </a:rPr>
              <a:t>Slidesgo</a:t>
            </a:r>
            <a:r>
              <a:rPr lang="en-US" sz="1800" b="0" dirty="0">
                <a:solidFill>
                  <a:srgbClr val="1D1D1B"/>
                </a:solidFill>
                <a:latin typeface="Raleway SemiBold"/>
                <a:ea typeface="+mn-lt"/>
                <a:cs typeface="+mn-lt"/>
              </a:rPr>
              <a:t> is an online platform that offers a wide variety </a:t>
            </a:r>
            <a:r>
              <a:rPr lang="en-GB" sz="1800" b="0" dirty="0">
                <a:solidFill>
                  <a:srgbClr val="1D1D1B"/>
                </a:solidFill>
                <a:latin typeface="Raleway SemiBold"/>
                <a:ea typeface="+mn-lt"/>
                <a:cs typeface="+mn-lt"/>
              </a:rPr>
              <a:t>of free, high-quality presentation templates. Designed for Google Slides and PowerPoint, it provides ready-made slides for a range of purposes, from business presentations to educational materials. The platform features visually engaging templates, including options for charts, infographics, and data visualisation, helping users create professional presentations with ease. </a:t>
            </a:r>
            <a:r>
              <a:rPr lang="en-GB" sz="1800" b="0" dirty="0" err="1">
                <a:solidFill>
                  <a:srgbClr val="1D1D1B"/>
                </a:solidFill>
                <a:latin typeface="Raleway SemiBold"/>
                <a:ea typeface="+mn-lt"/>
                <a:cs typeface="+mn-lt"/>
              </a:rPr>
              <a:t>Slidesgo</a:t>
            </a:r>
            <a:r>
              <a:rPr lang="en-GB" sz="1800" b="0" dirty="0">
                <a:solidFill>
                  <a:srgbClr val="1D1D1B"/>
                </a:solidFill>
                <a:latin typeface="Raleway SemiBold"/>
                <a:ea typeface="+mn-lt"/>
                <a:cs typeface="+mn-lt"/>
              </a:rPr>
              <a:t> makes it simple to customise designs and content, saving time and ensuring a polished result.</a:t>
            </a:r>
            <a:r>
              <a:rPr lang="en-GB" sz="1800" b="0" dirty="0">
                <a:solidFill>
                  <a:schemeClr val="accent1"/>
                </a:solidFill>
                <a:latin typeface="Raleway SemiBold"/>
                <a:ea typeface="+mn-lt"/>
                <a:cs typeface="+mn-lt"/>
              </a:rPr>
              <a:t> For business meetings, academic presentations, or personal projects, </a:t>
            </a:r>
            <a:r>
              <a:rPr lang="en-GB" sz="1800" b="0" dirty="0" err="1">
                <a:solidFill>
                  <a:schemeClr val="accent1"/>
                </a:solidFill>
                <a:latin typeface="Raleway SemiBold"/>
                <a:ea typeface="+mn-lt"/>
                <a:cs typeface="+mn-lt"/>
              </a:rPr>
              <a:t>Slidesgo</a:t>
            </a:r>
            <a:r>
              <a:rPr lang="en-GB" sz="1800" b="0" dirty="0">
                <a:solidFill>
                  <a:schemeClr val="accent1"/>
                </a:solidFill>
                <a:latin typeface="Raleway SemiBold"/>
                <a:ea typeface="+mn-lt"/>
                <a:cs typeface="+mn-lt"/>
              </a:rPr>
              <a:t> has templates suitable for various contexts.</a:t>
            </a:r>
            <a:endParaRPr lang="en-GB" sz="1800" dirty="0">
              <a:solidFill>
                <a:schemeClr val="accent1"/>
              </a:solidFill>
              <a:latin typeface="Raleway SemiBold"/>
              <a:ea typeface="+mn-lt"/>
              <a:cs typeface="+mn-lt"/>
            </a:endParaRPr>
          </a:p>
          <a:p>
            <a:pPr marL="285750" indent="-285750">
              <a:buFont typeface="Arial"/>
              <a:buChar char="•"/>
              <a:defRPr/>
            </a:pPr>
            <a:endParaRPr lang="en-US" sz="1600" b="0" u="sng" dirty="0">
              <a:solidFill>
                <a:schemeClr val="accent1"/>
              </a:solidFill>
            </a:endParaRPr>
          </a:p>
          <a:p>
            <a:pPr>
              <a:lnSpc>
                <a:spcPct val="210000"/>
              </a:lnSpc>
              <a:spcBef>
                <a:spcPts val="0"/>
              </a:spcBef>
              <a:defRPr/>
            </a:pPr>
            <a:endParaRPr lang="en-US" sz="1500" b="0" dirty="0">
              <a:solidFill>
                <a:schemeClr val="accent1"/>
              </a:solidFill>
            </a:endParaRPr>
          </a:p>
          <a:p>
            <a:endParaRPr lang="it-IT" b="0" dirty="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4"/>
          <a:stretch>
            <a:fillRect/>
          </a:stretch>
        </p:blipFill>
        <p:spPr>
          <a:xfrm>
            <a:off x="11117491" y="2817065"/>
            <a:ext cx="28244" cy="60605"/>
          </a:xfrm>
          <a:prstGeom prst="rect">
            <a:avLst/>
          </a:prstGeom>
        </p:spPr>
      </p:pic>
      <p:pic>
        <p:nvPicPr>
          <p:cNvPr id="7" name="Immagine 6" descr="Immagine che contiene testo, schermata, Sito Web, Pagina Web&#10;&#10;Descrizione generata automaticamente">
            <a:extLst>
              <a:ext uri="{FF2B5EF4-FFF2-40B4-BE49-F238E27FC236}">
                <a16:creationId xmlns:a16="http://schemas.microsoft.com/office/drawing/2014/main" id="{2CD1EDB5-8796-999A-4387-5C342AFC23F1}"/>
              </a:ext>
            </a:extLst>
          </p:cNvPr>
          <p:cNvPicPr>
            <a:picLocks noChangeAspect="1"/>
          </p:cNvPicPr>
          <p:nvPr/>
        </p:nvPicPr>
        <p:blipFill>
          <a:blip r:embed="rId5"/>
          <a:stretch>
            <a:fillRect/>
          </a:stretch>
        </p:blipFill>
        <p:spPr>
          <a:xfrm>
            <a:off x="7076714" y="1663241"/>
            <a:ext cx="4699418" cy="4100150"/>
          </a:xfrm>
          <a:prstGeom prst="rect">
            <a:avLst/>
          </a:prstGeom>
        </p:spPr>
      </p:pic>
      <p:sp>
        <p:nvSpPr>
          <p:cNvPr id="4" name="PoljeZBesedilom 3">
            <a:extLst>
              <a:ext uri="{FF2B5EF4-FFF2-40B4-BE49-F238E27FC236}">
                <a16:creationId xmlns:a16="http://schemas.microsoft.com/office/drawing/2014/main" id="{DA4F66CB-4B08-1D93-34B1-59D1BC84A6EA}"/>
              </a:ext>
            </a:extLst>
          </p:cNvPr>
          <p:cNvSpPr txBox="1"/>
          <p:nvPr/>
        </p:nvSpPr>
        <p:spPr>
          <a:xfrm>
            <a:off x="7173132" y="5838079"/>
            <a:ext cx="2880986"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latin typeface="Raleway"/>
              </a:rPr>
              <a:t>Image </a:t>
            </a:r>
            <a:r>
              <a:rPr lang="sl-SI" sz="1000" dirty="0" err="1">
                <a:latin typeface="Raleway"/>
              </a:rPr>
              <a:t>source</a:t>
            </a:r>
            <a:r>
              <a:rPr lang="sl-SI" sz="1000" dirty="0">
                <a:latin typeface="Raleway"/>
              </a:rPr>
              <a:t>: Slidesgo.com</a:t>
            </a:r>
          </a:p>
        </p:txBody>
      </p:sp>
    </p:spTree>
    <p:extLst>
      <p:ext uri="{BB962C8B-B14F-4D97-AF65-F5344CB8AC3E}">
        <p14:creationId xmlns:p14="http://schemas.microsoft.com/office/powerpoint/2010/main" val="17426455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279923" y="514537"/>
            <a:ext cx="11635859"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400" b="1" dirty="0">
                <a:solidFill>
                  <a:srgbClr val="0E9094"/>
                </a:solidFill>
                <a:latin typeface="Raleway SemiBold"/>
                <a:cs typeface="Segoe UI"/>
              </a:rPr>
              <a:t> Tips for better communication and presentation skills</a:t>
            </a: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730951" y="1510842"/>
            <a:ext cx="10679720" cy="4102495"/>
          </a:xfrm>
          <a:prstGeom prst="rect">
            <a:avLst/>
          </a:prstGeom>
        </p:spPr>
        <p:txBody>
          <a:bodyPr lIns="91440" tIns="45720" rIns="91440" bIns="4572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defRPr/>
            </a:pPr>
            <a:r>
              <a:rPr lang="en-US" sz="1800" dirty="0">
                <a:latin typeface="Raleway SemiBold"/>
              </a:rPr>
              <a:t>Ou</a:t>
            </a:r>
            <a:r>
              <a:rPr lang="en-GB" sz="1800" dirty="0">
                <a:latin typeface="Raleway SemiBold"/>
              </a:rPr>
              <a:t>r Tips </a:t>
            </a:r>
            <a:endParaRPr lang="en-GB" sz="1800" dirty="0"/>
          </a:p>
          <a:p>
            <a:pPr marL="285750">
              <a:lnSpc>
                <a:spcPct val="100000"/>
              </a:lnSpc>
              <a:spcBef>
                <a:spcPts val="600"/>
              </a:spcBef>
              <a:spcAft>
                <a:spcPts val="600"/>
              </a:spcAft>
              <a:buFont typeface="Arial" panose="020B0604020202020204" pitchFamily="34" charset="0"/>
              <a:buChar char="•"/>
              <a:defRPr/>
            </a:pPr>
            <a:r>
              <a:rPr lang="en-GB" sz="1800" dirty="0">
                <a:solidFill>
                  <a:schemeClr val="accent1"/>
                </a:solidFill>
                <a:latin typeface="Raleway SemiBold"/>
                <a:ea typeface="+mn-lt"/>
                <a:cs typeface="+mn-lt"/>
              </a:rPr>
              <a:t> Browse Templates</a:t>
            </a:r>
            <a:r>
              <a:rPr lang="en-GB" sz="1800" b="0" dirty="0">
                <a:solidFill>
                  <a:schemeClr val="accent1"/>
                </a:solidFill>
                <a:latin typeface="Raleway SemiBold"/>
                <a:ea typeface="+mn-lt"/>
                <a:cs typeface="+mn-lt"/>
              </a:rPr>
              <a:t>: Explore a vast collection of templates for different themes and topics, such as business, education, marketing, and more.</a:t>
            </a:r>
            <a:endParaRPr lang="en-GB" sz="1800" dirty="0">
              <a:solidFill>
                <a:schemeClr val="accent1"/>
              </a:solidFill>
              <a:latin typeface="Raleway SemiBold"/>
              <a:ea typeface="+mn-lt"/>
              <a:cs typeface="+mn-lt"/>
            </a:endParaRPr>
          </a:p>
          <a:p>
            <a:pPr marL="285750">
              <a:lnSpc>
                <a:spcPct val="100000"/>
              </a:lnSpc>
              <a:spcBef>
                <a:spcPts val="600"/>
              </a:spcBef>
              <a:spcAft>
                <a:spcPts val="600"/>
              </a:spcAft>
              <a:buFont typeface="Arial" panose="020B0604020202020204" pitchFamily="34" charset="0"/>
              <a:buChar char="•"/>
              <a:defRPr/>
            </a:pPr>
            <a:r>
              <a:rPr lang="en-GB" sz="1800" dirty="0">
                <a:solidFill>
                  <a:schemeClr val="accent1"/>
                </a:solidFill>
                <a:latin typeface="Raleway SemiBold"/>
                <a:ea typeface="+mn-lt"/>
                <a:cs typeface="+mn-lt"/>
              </a:rPr>
              <a:t> Choose Google Slides or PowerPoint</a:t>
            </a:r>
            <a:r>
              <a:rPr lang="en-GB" sz="1800" b="0" dirty="0">
                <a:solidFill>
                  <a:schemeClr val="accent1"/>
                </a:solidFill>
                <a:latin typeface="Raleway SemiBold"/>
                <a:ea typeface="+mn-lt"/>
                <a:cs typeface="+mn-lt"/>
              </a:rPr>
              <a:t>: Download your selected template in either format to work with your preferred software.</a:t>
            </a:r>
            <a:endParaRPr lang="en-GB" sz="1800" dirty="0">
              <a:solidFill>
                <a:schemeClr val="accent1"/>
              </a:solidFill>
              <a:latin typeface="Raleway SemiBold"/>
              <a:ea typeface="+mn-lt"/>
              <a:cs typeface="+mn-lt"/>
            </a:endParaRPr>
          </a:p>
          <a:p>
            <a:pPr marL="285750">
              <a:lnSpc>
                <a:spcPct val="100000"/>
              </a:lnSpc>
              <a:spcBef>
                <a:spcPts val="600"/>
              </a:spcBef>
              <a:spcAft>
                <a:spcPts val="600"/>
              </a:spcAft>
              <a:buFont typeface="Arial" panose="020B0604020202020204" pitchFamily="34" charset="0"/>
              <a:buChar char="•"/>
              <a:defRPr/>
            </a:pPr>
            <a:r>
              <a:rPr lang="en-GB" sz="1800" dirty="0">
                <a:solidFill>
                  <a:schemeClr val="accent1"/>
                </a:solidFill>
                <a:latin typeface="Raleway SemiBold"/>
                <a:ea typeface="+mn-lt"/>
                <a:cs typeface="+mn-lt"/>
              </a:rPr>
              <a:t> Customise Your Slides</a:t>
            </a:r>
            <a:r>
              <a:rPr lang="en-GB" sz="1800" b="0" dirty="0">
                <a:solidFill>
                  <a:schemeClr val="accent1"/>
                </a:solidFill>
                <a:latin typeface="Raleway SemiBold"/>
                <a:ea typeface="+mn-lt"/>
                <a:cs typeface="+mn-lt"/>
              </a:rPr>
              <a:t>: Easily edit text, images, and colours to align the presentation with your specific needs.</a:t>
            </a:r>
            <a:endParaRPr lang="en-GB" sz="1800" dirty="0">
              <a:solidFill>
                <a:schemeClr val="accent1"/>
              </a:solidFill>
              <a:latin typeface="Raleway SemiBold"/>
              <a:ea typeface="+mn-lt"/>
              <a:cs typeface="+mn-lt"/>
            </a:endParaRPr>
          </a:p>
          <a:p>
            <a:pPr marL="285750">
              <a:lnSpc>
                <a:spcPct val="100000"/>
              </a:lnSpc>
              <a:spcBef>
                <a:spcPts val="600"/>
              </a:spcBef>
              <a:spcAft>
                <a:spcPts val="600"/>
              </a:spcAft>
              <a:buFont typeface="Arial" panose="020B0604020202020204" pitchFamily="34" charset="0"/>
              <a:buChar char="•"/>
              <a:defRPr/>
            </a:pPr>
            <a:r>
              <a:rPr lang="en-GB" sz="1800" dirty="0">
                <a:solidFill>
                  <a:schemeClr val="accent1"/>
                </a:solidFill>
                <a:latin typeface="Raleway SemiBold"/>
                <a:ea typeface="+mn-lt"/>
                <a:cs typeface="+mn-lt"/>
              </a:rPr>
              <a:t> Incorporate Visuals</a:t>
            </a:r>
            <a:r>
              <a:rPr lang="en-GB" sz="1800" b="0" dirty="0">
                <a:solidFill>
                  <a:schemeClr val="accent1"/>
                </a:solidFill>
                <a:latin typeface="Raleway SemiBold"/>
                <a:ea typeface="+mn-lt"/>
                <a:cs typeface="+mn-lt"/>
              </a:rPr>
              <a:t>: Take advantage of built-in charts, icons, and infographics to make your presentation more dynamic and visually appealing.</a:t>
            </a:r>
            <a:endParaRPr lang="en-GB" sz="1800" dirty="0">
              <a:solidFill>
                <a:schemeClr val="accent1"/>
              </a:solidFill>
              <a:latin typeface="Raleway SemiBold"/>
              <a:ea typeface="+mn-lt"/>
              <a:cs typeface="+mn-lt"/>
            </a:endParaRPr>
          </a:p>
          <a:p>
            <a:pPr marL="285750">
              <a:lnSpc>
                <a:spcPct val="100000"/>
              </a:lnSpc>
              <a:spcBef>
                <a:spcPts val="600"/>
              </a:spcBef>
              <a:spcAft>
                <a:spcPts val="600"/>
              </a:spcAft>
              <a:buFont typeface="Arial" panose="020B0604020202020204" pitchFamily="34" charset="0"/>
              <a:buChar char="•"/>
              <a:defRPr/>
            </a:pPr>
            <a:r>
              <a:rPr lang="en-GB" sz="1800" dirty="0">
                <a:solidFill>
                  <a:schemeClr val="accent1"/>
                </a:solidFill>
                <a:latin typeface="Raleway SemiBold"/>
                <a:ea typeface="+mn-lt"/>
                <a:cs typeface="+mn-lt"/>
              </a:rPr>
              <a:t> Use for Any Occasion</a:t>
            </a:r>
            <a:r>
              <a:rPr lang="en-GB" sz="1800" b="0" dirty="0">
                <a:solidFill>
                  <a:schemeClr val="accent1"/>
                </a:solidFill>
                <a:latin typeface="Raleway SemiBold"/>
                <a:ea typeface="+mn-lt"/>
                <a:cs typeface="+mn-lt"/>
              </a:rPr>
              <a:t>: Whether for business meetings, academic presentations, or personal projects, </a:t>
            </a:r>
            <a:r>
              <a:rPr lang="en-GB" sz="1800" b="0" dirty="0" err="1">
                <a:solidFill>
                  <a:schemeClr val="accent1"/>
                </a:solidFill>
                <a:latin typeface="Raleway SemiBold"/>
                <a:ea typeface="+mn-lt"/>
                <a:cs typeface="+mn-lt"/>
              </a:rPr>
              <a:t>Slidesgo</a:t>
            </a:r>
            <a:r>
              <a:rPr lang="en-GB" sz="1800" b="0" dirty="0">
                <a:solidFill>
                  <a:schemeClr val="accent1"/>
                </a:solidFill>
                <a:latin typeface="Raleway SemiBold"/>
                <a:ea typeface="+mn-lt"/>
                <a:cs typeface="+mn-lt"/>
              </a:rPr>
              <a:t> has templates suitable for various contexts.</a:t>
            </a:r>
            <a:endParaRPr lang="en-GB" sz="1800" dirty="0">
              <a:solidFill>
                <a:schemeClr val="accent1"/>
              </a:solidFill>
              <a:latin typeface="Raleway SemiBold"/>
              <a:ea typeface="+mn-lt"/>
              <a:cs typeface="+mn-lt"/>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3"/>
          <a:stretch>
            <a:fillRect/>
          </a:stretch>
        </p:blipFill>
        <p:spPr>
          <a:xfrm>
            <a:off x="11117491" y="2817065"/>
            <a:ext cx="28244" cy="60605"/>
          </a:xfrm>
          <a:prstGeom prst="rect">
            <a:avLst/>
          </a:prstGeom>
        </p:spPr>
      </p:pic>
    </p:spTree>
    <p:extLst>
      <p:ext uri="{BB962C8B-B14F-4D97-AF65-F5344CB8AC3E}">
        <p14:creationId xmlns:p14="http://schemas.microsoft.com/office/powerpoint/2010/main" val="35786040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3"/>
          <p:cNvSpPr txBox="1">
            <a:spLocks noGrp="1"/>
          </p:cNvSpPr>
          <p:nvPr>
            <p:ph type="title"/>
          </p:nvPr>
        </p:nvSpPr>
        <p:spPr>
          <a:xfrm>
            <a:off x="278800" y="2917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Communication model</a:t>
            </a:r>
            <a:endParaRPr lang="en-US" sz="3400" b="1" dirty="0"/>
          </a:p>
        </p:txBody>
      </p:sp>
      <p:sp>
        <p:nvSpPr>
          <p:cNvPr id="98" name="Google Shape;98;p3"/>
          <p:cNvSpPr txBox="1">
            <a:spLocks noGrp="1"/>
          </p:cNvSpPr>
          <p:nvPr>
            <p:ph type="body" idx="1"/>
          </p:nvPr>
        </p:nvSpPr>
        <p:spPr>
          <a:xfrm>
            <a:off x="5659474" y="1479618"/>
            <a:ext cx="6124308" cy="4518549"/>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600"/>
              </a:spcBef>
              <a:spcAft>
                <a:spcPts val="600"/>
              </a:spcAft>
              <a:buNone/>
            </a:pPr>
            <a:r>
              <a:rPr lang="en-GB" sz="1600" dirty="0">
                <a:solidFill>
                  <a:srgbClr val="2D2D2D"/>
                </a:solidFill>
                <a:highlight>
                  <a:schemeClr val="lt1"/>
                </a:highlight>
              </a:rPr>
              <a:t>Message:</a:t>
            </a:r>
            <a:r>
              <a:rPr lang="en-GB" sz="1600" b="0" dirty="0">
                <a:solidFill>
                  <a:srgbClr val="2D2D2D"/>
                </a:solidFill>
              </a:rPr>
              <a:t> The information that an individual receives from a source. </a:t>
            </a:r>
            <a:endParaRPr lang="en-US" sz="1600" b="0">
              <a:solidFill>
                <a:srgbClr val="2D2D2D"/>
              </a:solidFill>
            </a:endParaRPr>
          </a:p>
          <a:p>
            <a:pPr marL="0" indent="0" algn="just">
              <a:lnSpc>
                <a:spcPct val="100000"/>
              </a:lnSpc>
              <a:spcBef>
                <a:spcPts val="600"/>
              </a:spcBef>
              <a:spcAft>
                <a:spcPts val="600"/>
              </a:spcAft>
            </a:pPr>
            <a:r>
              <a:rPr lang="en-GB" sz="1600" dirty="0">
                <a:solidFill>
                  <a:srgbClr val="2D2D2D"/>
                </a:solidFill>
                <a:highlight>
                  <a:schemeClr val="lt1"/>
                </a:highlight>
              </a:rPr>
              <a:t>Sender:</a:t>
            </a:r>
            <a:r>
              <a:rPr lang="en-GB" sz="1600" b="0" dirty="0">
                <a:solidFill>
                  <a:srgbClr val="2D2D2D"/>
                </a:solidFill>
              </a:rPr>
              <a:t> The individual who is delivering a message to a recipient. </a:t>
            </a:r>
            <a:endParaRPr sz="1600" b="0">
              <a:solidFill>
                <a:srgbClr val="2D2D2D"/>
              </a:solidFill>
            </a:endParaRPr>
          </a:p>
          <a:p>
            <a:pPr marL="0" indent="0" algn="just">
              <a:lnSpc>
                <a:spcPct val="100000"/>
              </a:lnSpc>
              <a:spcBef>
                <a:spcPts val="600"/>
              </a:spcBef>
              <a:spcAft>
                <a:spcPts val="600"/>
              </a:spcAft>
            </a:pPr>
            <a:r>
              <a:rPr lang="en-GB" sz="1600" dirty="0">
                <a:solidFill>
                  <a:srgbClr val="2D2D2D"/>
                </a:solidFill>
                <a:highlight>
                  <a:schemeClr val="lt1"/>
                </a:highlight>
              </a:rPr>
              <a:t>Receiver:</a:t>
            </a:r>
            <a:r>
              <a:rPr lang="en-GB" sz="1600" b="0" dirty="0">
                <a:solidFill>
                  <a:srgbClr val="2D2D2D"/>
                </a:solidFill>
              </a:rPr>
              <a:t> The individual who is getting the message. </a:t>
            </a:r>
            <a:endParaRPr sz="1600" b="0" dirty="0">
              <a:solidFill>
                <a:srgbClr val="2D2D2D"/>
              </a:solidFill>
            </a:endParaRPr>
          </a:p>
          <a:p>
            <a:pPr marL="0" indent="0" algn="just">
              <a:lnSpc>
                <a:spcPct val="100000"/>
              </a:lnSpc>
              <a:spcBef>
                <a:spcPts val="600"/>
              </a:spcBef>
              <a:spcAft>
                <a:spcPts val="600"/>
              </a:spcAft>
            </a:pPr>
            <a:r>
              <a:rPr lang="en-GB" sz="1600" dirty="0">
                <a:solidFill>
                  <a:srgbClr val="2D2D2D"/>
                </a:solidFill>
                <a:highlight>
                  <a:schemeClr val="lt1"/>
                </a:highlight>
              </a:rPr>
              <a:t>Noise:</a:t>
            </a:r>
            <a:r>
              <a:rPr lang="en-GB" sz="1600" b="0" dirty="0">
                <a:solidFill>
                  <a:srgbClr val="2D2D2D"/>
                </a:solidFill>
              </a:rPr>
              <a:t> Any factor that affects a communication flow and can prevent the receiver from getting the right message. That includes physical noise, such as horn sounds or loud music and encoded signals that create a distraction in a channel.</a:t>
            </a:r>
            <a:endParaRPr sz="1600" b="0">
              <a:solidFill>
                <a:srgbClr val="2D2D2D"/>
              </a:solidFill>
            </a:endParaRPr>
          </a:p>
          <a:p>
            <a:pPr marL="0" lvl="0" indent="0" algn="just" rtl="0">
              <a:lnSpc>
                <a:spcPct val="100000"/>
              </a:lnSpc>
              <a:spcBef>
                <a:spcPts val="600"/>
              </a:spcBef>
              <a:spcAft>
                <a:spcPts val="600"/>
              </a:spcAft>
              <a:buNone/>
            </a:pPr>
            <a:r>
              <a:rPr lang="en-GB" sz="1600" dirty="0">
                <a:solidFill>
                  <a:srgbClr val="2D2D2D"/>
                </a:solidFill>
                <a:highlight>
                  <a:schemeClr val="lt1"/>
                </a:highlight>
              </a:rPr>
              <a:t>Channel:</a:t>
            </a:r>
            <a:r>
              <a:rPr lang="en-GB" sz="1600" b="0" dirty="0">
                <a:solidFill>
                  <a:srgbClr val="2D2D2D"/>
                </a:solidFill>
              </a:rPr>
              <a:t> Medium for conveying a message to the target audience. That may include phone conversations, text messages, emails, video, radio and social media.</a:t>
            </a:r>
            <a:endParaRPr sz="1600" b="0">
              <a:solidFill>
                <a:srgbClr val="2D2D2D"/>
              </a:solidFill>
            </a:endParaRPr>
          </a:p>
          <a:p>
            <a:pPr marL="0" lvl="0" indent="0" algn="just" rtl="0">
              <a:lnSpc>
                <a:spcPct val="100000"/>
              </a:lnSpc>
              <a:spcBef>
                <a:spcPts val="600"/>
              </a:spcBef>
              <a:spcAft>
                <a:spcPts val="600"/>
              </a:spcAft>
              <a:buNone/>
            </a:pPr>
            <a:r>
              <a:rPr lang="en-GB" sz="1600" dirty="0">
                <a:solidFill>
                  <a:srgbClr val="2D2D2D"/>
                </a:solidFill>
                <a:highlight>
                  <a:schemeClr val="lt1"/>
                </a:highlight>
              </a:rPr>
              <a:t>Encoding</a:t>
            </a:r>
            <a:r>
              <a:rPr lang="en-GB" sz="1600" b="0" dirty="0">
                <a:solidFill>
                  <a:srgbClr val="2D2D2D"/>
                </a:solidFill>
                <a:highlight>
                  <a:schemeClr val="lt1"/>
                </a:highlight>
              </a:rPr>
              <a:t>:</a:t>
            </a:r>
            <a:r>
              <a:rPr lang="en-GB" sz="1600" b="0" dirty="0">
                <a:solidFill>
                  <a:srgbClr val="2D2D2D"/>
                </a:solidFill>
              </a:rPr>
              <a:t> This involves choosing the appropriate words and order to deliver the intended information to an audience or a receiver.</a:t>
            </a:r>
            <a:endParaRPr sz="1600" dirty="0"/>
          </a:p>
        </p:txBody>
      </p:sp>
      <p:pic>
        <p:nvPicPr>
          <p:cNvPr id="99" name="Google Shape;99;p3"/>
          <p:cNvPicPr preferRelativeResize="0"/>
          <p:nvPr/>
        </p:nvPicPr>
        <p:blipFill rotWithShape="1">
          <a:blip r:embed="rId3">
            <a:alphaModFix/>
          </a:blip>
          <a:srcRect t="25750" b="12063"/>
          <a:stretch/>
        </p:blipFill>
        <p:spPr>
          <a:xfrm>
            <a:off x="397383" y="1712926"/>
            <a:ext cx="5076589" cy="3636156"/>
          </a:xfrm>
          <a:prstGeom prst="rect">
            <a:avLst/>
          </a:prstGeom>
          <a:noFill/>
          <a:ln>
            <a:noFill/>
          </a:ln>
        </p:spPr>
      </p:pic>
      <p:sp>
        <p:nvSpPr>
          <p:cNvPr id="100" name="Google Shape;100;p3"/>
          <p:cNvSpPr txBox="1"/>
          <p:nvPr/>
        </p:nvSpPr>
        <p:spPr>
          <a:xfrm>
            <a:off x="435359" y="5348690"/>
            <a:ext cx="5034600" cy="338524"/>
          </a:xfrm>
          <a:prstGeom prst="rect">
            <a:avLst/>
          </a:prstGeom>
          <a:noFill/>
          <a:ln>
            <a:noFill/>
          </a:ln>
        </p:spPr>
        <p:txBody>
          <a:bodyPr spcFirstLastPara="1" wrap="square" lIns="91425" tIns="91425" rIns="91425" bIns="91425" anchor="t" anchorCtr="0">
            <a:spAutoFit/>
          </a:bodyPr>
          <a:lstStyle/>
          <a:p>
            <a:pPr algn="ctr"/>
            <a:r>
              <a:rPr lang="en-GB" sz="1000" dirty="0">
                <a:solidFill>
                  <a:schemeClr val="accent1"/>
                </a:solidFill>
                <a:latin typeface="Raleway"/>
                <a:ea typeface="Raleway"/>
                <a:cs typeface="Raleway"/>
                <a:sym typeface="Raleway"/>
              </a:rPr>
              <a:t>Image source: </a:t>
            </a:r>
            <a:r>
              <a:rPr lang="en-GB" sz="1000" dirty="0">
                <a:solidFill>
                  <a:schemeClr val="accent1"/>
                </a:solidFill>
                <a:latin typeface="Raleway"/>
                <a:ea typeface="Raleway"/>
                <a:cs typeface="Raleway"/>
                <a:sym typeface="Raleway"/>
                <a:hlinkClick r:id="rId4">
                  <a:extLst>
                    <a:ext uri="{A12FA001-AC4F-418D-AE19-62706E023703}">
                      <ahyp:hlinkClr xmlns:ahyp="http://schemas.microsoft.com/office/drawing/2018/hyperlinkcolor" val="tx"/>
                    </a:ext>
                  </a:extLst>
                </a:hlinkClick>
              </a:rPr>
              <a:t>Communication Model</a:t>
            </a:r>
            <a:r>
              <a:rPr lang="en-GB" sz="1000" dirty="0">
                <a:solidFill>
                  <a:schemeClr val="accent1"/>
                </a:solidFill>
                <a:latin typeface="Raleway"/>
                <a:ea typeface="Raleway"/>
                <a:cs typeface="Raleway"/>
                <a:sym typeface="Raleway"/>
              </a:rPr>
              <a:t> </a:t>
            </a:r>
            <a:endParaRPr lang="en-GB" sz="1000" dirty="0">
              <a:solidFill>
                <a:schemeClr val="accent1"/>
              </a:solidFill>
              <a:latin typeface="Raleway"/>
              <a:ea typeface="Raleway"/>
              <a:cs typeface="Raleway"/>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g2eb676f3e53_0_235"/>
          <p:cNvSpPr txBox="1">
            <a:spLocks noGrp="1"/>
          </p:cNvSpPr>
          <p:nvPr>
            <p:ph type="title"/>
          </p:nvPr>
        </p:nvSpPr>
        <p:spPr>
          <a:xfrm>
            <a:off x="412431" y="427008"/>
            <a:ext cx="10515600" cy="957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More to explore: </a:t>
            </a:r>
            <a:r>
              <a:rPr lang="en-GB" sz="3400" b="1" dirty="0">
                <a:solidFill>
                  <a:schemeClr val="lt1"/>
                </a:solidFill>
                <a:latin typeface="Raleway"/>
                <a:ea typeface="Raleway"/>
                <a:cs typeface="Raleway"/>
                <a:sym typeface="Raleway"/>
              </a:rPr>
              <a:t>Articles </a:t>
            </a:r>
            <a:endParaRPr lang="en-GB" sz="3400" b="1" dirty="0">
              <a:solidFill>
                <a:schemeClr val="lt1"/>
              </a:solidFill>
              <a:highlight>
                <a:srgbClr val="FFFF00"/>
              </a:highlight>
              <a:latin typeface="Raleway"/>
            </a:endParaRPr>
          </a:p>
        </p:txBody>
      </p:sp>
      <p:pic>
        <p:nvPicPr>
          <p:cNvPr id="403" name="Google Shape;403;g2eb676f3e53_0_235"/>
          <p:cNvPicPr preferRelativeResize="0"/>
          <p:nvPr/>
        </p:nvPicPr>
        <p:blipFill>
          <a:blip r:embed="rId3">
            <a:alphaModFix/>
          </a:blip>
          <a:stretch>
            <a:fillRect/>
          </a:stretch>
        </p:blipFill>
        <p:spPr>
          <a:xfrm>
            <a:off x="9601861" y="339725"/>
            <a:ext cx="1781874" cy="1819974"/>
          </a:xfrm>
          <a:prstGeom prst="rect">
            <a:avLst/>
          </a:prstGeom>
          <a:noFill/>
          <a:ln>
            <a:noFill/>
          </a:ln>
        </p:spPr>
      </p:pic>
      <p:sp>
        <p:nvSpPr>
          <p:cNvPr id="3" name="Google Shape;402;g2eb676f3e53_0_235">
            <a:extLst>
              <a:ext uri="{FF2B5EF4-FFF2-40B4-BE49-F238E27FC236}">
                <a16:creationId xmlns:a16="http://schemas.microsoft.com/office/drawing/2014/main" id="{15DBFDE2-F2C8-DC6B-A7D6-8B3DCE07E5EA}"/>
              </a:ext>
            </a:extLst>
          </p:cNvPr>
          <p:cNvSpPr txBox="1">
            <a:spLocks/>
          </p:cNvSpPr>
          <p:nvPr/>
        </p:nvSpPr>
        <p:spPr>
          <a:xfrm>
            <a:off x="592918" y="1374300"/>
            <a:ext cx="8274445" cy="438847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nSpc>
                <a:spcPct val="100000"/>
              </a:lnSpc>
              <a:spcBef>
                <a:spcPts val="600"/>
              </a:spcBef>
              <a:spcAft>
                <a:spcPts val="600"/>
              </a:spcAft>
            </a:pPr>
            <a:r>
              <a:rPr lang="en-GB" sz="1600" dirty="0">
                <a:solidFill>
                  <a:schemeClr val="accent1"/>
                </a:solidFill>
              </a:rPr>
              <a:t>Section 1</a:t>
            </a:r>
            <a:endParaRPr lang="it-IT" sz="1600" dirty="0">
              <a:solidFill>
                <a:schemeClr val="accent1"/>
              </a:solidFill>
            </a:endParaRPr>
          </a:p>
          <a:p>
            <a:pPr marL="0" indent="0">
              <a:lnSpc>
                <a:spcPct val="100000"/>
              </a:lnSpc>
              <a:spcBef>
                <a:spcPts val="600"/>
              </a:spcBef>
              <a:spcAft>
                <a:spcPts val="600"/>
              </a:spcAft>
            </a:pPr>
            <a:r>
              <a:rPr lang="en-GB" sz="1600" u="sng" dirty="0">
                <a:solidFill>
                  <a:schemeClr val="accent1"/>
                </a:solidFill>
                <a:hlinkClick r:id="rId4">
                  <a:extLst>
                    <a:ext uri="{A12FA001-AC4F-418D-AE19-62706E023703}">
                      <ahyp:hlinkClr xmlns:ahyp="http://schemas.microsoft.com/office/drawing/2018/hyperlinkcolor" val="tx"/>
                    </a:ext>
                  </a:extLst>
                </a:hlinkClick>
              </a:rPr>
              <a:t>5 Ways Oprah Winfrey Effectively Used Storytelling In Her Business</a:t>
            </a:r>
            <a:r>
              <a:rPr lang="en-GB" sz="1600" dirty="0">
                <a:solidFill>
                  <a:schemeClr val="accent1"/>
                </a:solidFill>
              </a:rPr>
              <a:t> - </a:t>
            </a:r>
            <a:r>
              <a:rPr lang="en-GB" sz="1600" b="0" dirty="0">
                <a:solidFill>
                  <a:schemeClr val="accent1"/>
                </a:solidFill>
              </a:rPr>
              <a:t>By reading this article, you will learn how Oprah’s storytelling helped her connect with people and inspire success.</a:t>
            </a:r>
            <a:endParaRPr lang="en-GB" sz="1600" dirty="0">
              <a:solidFill>
                <a:schemeClr val="accent1"/>
              </a:solidFill>
            </a:endParaRPr>
          </a:p>
        </p:txBody>
      </p:sp>
      <p:sp>
        <p:nvSpPr>
          <p:cNvPr id="2" name="TextBox 2">
            <a:extLst>
              <a:ext uri="{FF2B5EF4-FFF2-40B4-BE49-F238E27FC236}">
                <a16:creationId xmlns:a16="http://schemas.microsoft.com/office/drawing/2014/main" id="{EA806684-98A4-953E-6EB3-65E9EAC63437}"/>
              </a:ext>
            </a:extLst>
          </p:cNvPr>
          <p:cNvSpPr txBox="1"/>
          <p:nvPr/>
        </p:nvSpPr>
        <p:spPr>
          <a:xfrm>
            <a:off x="11388581" y="1713068"/>
            <a:ext cx="921853" cy="55399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5">
                  <a:extLst>
                    <a:ext uri="{A12FA001-AC4F-418D-AE19-62706E023703}">
                      <ahyp:hlinkClr xmlns:ahyp="http://schemas.microsoft.com/office/drawing/2018/hyperlinkcolor" val="tx"/>
                    </a:ext>
                  </a:extLst>
                </a:hlinkClick>
              </a:rPr>
              <a:t>Svgrepo</a:t>
            </a:r>
            <a:endParaRPr lang="en-US" sz="1000" dirty="0">
              <a:solidFill>
                <a:schemeClr val="accent1"/>
              </a:solidFill>
              <a:hlinkClick r:id="rId5">
                <a:extLst>
                  <a:ext uri="{A12FA001-AC4F-418D-AE19-62706E023703}">
                    <ahyp:hlinkClr xmlns:ahyp="http://schemas.microsoft.com/office/drawing/2018/hyperlinkcolor" val="tx"/>
                  </a:ext>
                </a:extLst>
              </a:hlinkClick>
            </a:endParaRPr>
          </a:p>
        </p:txBody>
      </p:sp>
      <p:sp>
        <p:nvSpPr>
          <p:cNvPr id="4" name="Google Shape;402;g2eb676f3e53_0_235">
            <a:extLst>
              <a:ext uri="{FF2B5EF4-FFF2-40B4-BE49-F238E27FC236}">
                <a16:creationId xmlns:a16="http://schemas.microsoft.com/office/drawing/2014/main" id="{D8155DD5-79F0-0EE8-A366-123B57E6554D}"/>
              </a:ext>
            </a:extLst>
          </p:cNvPr>
          <p:cNvSpPr txBox="1">
            <a:spLocks/>
          </p:cNvSpPr>
          <p:nvPr/>
        </p:nvSpPr>
        <p:spPr>
          <a:xfrm>
            <a:off x="592917" y="2694597"/>
            <a:ext cx="9911613" cy="438847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nSpc>
                <a:spcPct val="100000"/>
              </a:lnSpc>
              <a:spcBef>
                <a:spcPts val="600"/>
              </a:spcBef>
              <a:spcAft>
                <a:spcPts val="600"/>
              </a:spcAft>
            </a:pPr>
            <a:r>
              <a:rPr lang="en-GB" sz="1600" u="sng" dirty="0">
                <a:solidFill>
                  <a:schemeClr val="accent1"/>
                </a:solidFill>
                <a:hlinkClick r:id="rId6">
                  <a:extLst>
                    <a:ext uri="{A12FA001-AC4F-418D-AE19-62706E023703}">
                      <ahyp:hlinkClr xmlns:ahyp="http://schemas.microsoft.com/office/drawing/2018/hyperlinkcolor" val="tx"/>
                    </a:ext>
                  </a:extLst>
                </a:hlinkClick>
              </a:rPr>
              <a:t>The Power Of Storytelling For Your Business: Unleashing Your Inner Storyteller</a:t>
            </a:r>
            <a:r>
              <a:rPr lang="en-GB" sz="1600" dirty="0">
                <a:solidFill>
                  <a:schemeClr val="accent1"/>
                </a:solidFill>
              </a:rPr>
              <a:t> - </a:t>
            </a:r>
            <a:r>
              <a:rPr lang="en-GB" sz="1600" b="0" dirty="0">
                <a:solidFill>
                  <a:schemeClr val="accent1"/>
                </a:solidFill>
              </a:rPr>
              <a:t>By reading this article, you will see how storytelling can help you share your business ideas in a more engaging way.</a:t>
            </a:r>
            <a:endParaRPr lang="en-GB" sz="1600" dirty="0">
              <a:solidFill>
                <a:schemeClr val="accent1"/>
              </a:solidFill>
            </a:endParaRPr>
          </a:p>
          <a:p>
            <a:pPr marL="0" indent="0">
              <a:lnSpc>
                <a:spcPct val="100000"/>
              </a:lnSpc>
              <a:spcBef>
                <a:spcPts val="600"/>
              </a:spcBef>
              <a:spcAft>
                <a:spcPts val="600"/>
              </a:spcAft>
            </a:pPr>
            <a:r>
              <a:rPr lang="en-GB" sz="1600" u="sng" dirty="0">
                <a:solidFill>
                  <a:schemeClr val="accent1"/>
                </a:solidFill>
                <a:hlinkClick r:id="rId7">
                  <a:extLst>
                    <a:ext uri="{A12FA001-AC4F-418D-AE19-62706E023703}">
                      <ahyp:hlinkClr xmlns:ahyp="http://schemas.microsoft.com/office/drawing/2018/hyperlinkcolor" val="tx"/>
                    </a:ext>
                  </a:extLst>
                </a:hlinkClick>
              </a:rPr>
              <a:t>Storytelling in Business: How To Draft a Captivating Story</a:t>
            </a:r>
            <a:r>
              <a:rPr lang="en-GB" sz="1600" dirty="0">
                <a:solidFill>
                  <a:schemeClr val="accent1"/>
                </a:solidFill>
              </a:rPr>
              <a:t> - </a:t>
            </a:r>
            <a:r>
              <a:rPr lang="en-GB" sz="1600" b="0" dirty="0">
                <a:solidFill>
                  <a:schemeClr val="accent1"/>
                </a:solidFill>
              </a:rPr>
              <a:t>By reading this article, you will learn why good stories are key to building strong connections in business.</a:t>
            </a:r>
          </a:p>
          <a:p>
            <a:pPr marL="0" indent="0">
              <a:lnSpc>
                <a:spcPct val="100000"/>
              </a:lnSpc>
              <a:spcBef>
                <a:spcPts val="600"/>
              </a:spcBef>
              <a:spcAft>
                <a:spcPts val="600"/>
              </a:spcAft>
            </a:pPr>
            <a:r>
              <a:rPr lang="en-GB" sz="1600" dirty="0">
                <a:solidFill>
                  <a:schemeClr val="accent1"/>
                </a:solidFill>
                <a:cs typeface="Arial"/>
              </a:rPr>
              <a:t>Section 2</a:t>
            </a:r>
            <a:endParaRPr lang="en-US" sz="1600" dirty="0">
              <a:solidFill>
                <a:schemeClr val="accent1"/>
              </a:solidFill>
              <a:cs typeface="Arial"/>
            </a:endParaRPr>
          </a:p>
          <a:p>
            <a:pPr marL="0" indent="0">
              <a:lnSpc>
                <a:spcPct val="100000"/>
              </a:lnSpc>
              <a:spcBef>
                <a:spcPts val="600"/>
              </a:spcBef>
              <a:spcAft>
                <a:spcPts val="600"/>
              </a:spcAft>
            </a:pPr>
            <a:r>
              <a:rPr lang="en-GB" sz="1600" dirty="0">
                <a:solidFill>
                  <a:schemeClr val="accent1"/>
                </a:solidFill>
                <a:cs typeface="Arial"/>
                <a:hlinkClick r:id="rId8">
                  <a:extLst>
                    <a:ext uri="{A12FA001-AC4F-418D-AE19-62706E023703}">
                      <ahyp:hlinkClr xmlns:ahyp="http://schemas.microsoft.com/office/drawing/2018/hyperlinkcolor" val="tx"/>
                    </a:ext>
                  </a:extLst>
                </a:hlinkClick>
              </a:rPr>
              <a:t>How To Give a Business Presentation (With Steps and Tips)</a:t>
            </a:r>
            <a:r>
              <a:rPr lang="en-GB" sz="1600" dirty="0">
                <a:solidFill>
                  <a:schemeClr val="accent1"/>
                </a:solidFill>
                <a:cs typeface="Arial"/>
              </a:rPr>
              <a:t> - </a:t>
            </a:r>
            <a:r>
              <a:rPr lang="en-GB" sz="1600" b="0" dirty="0">
                <a:solidFill>
                  <a:schemeClr val="accent1"/>
                </a:solidFill>
                <a:cs typeface="Arial"/>
              </a:rPr>
              <a:t>By reading this article, you will discover quick ways to improve your presentations and impress your audience.</a:t>
            </a:r>
          </a:p>
          <a:p>
            <a:pPr marL="0" indent="0">
              <a:lnSpc>
                <a:spcPct val="100000"/>
              </a:lnSpc>
              <a:spcBef>
                <a:spcPts val="600"/>
              </a:spcBef>
              <a:spcAft>
                <a:spcPts val="600"/>
              </a:spcAft>
            </a:pPr>
            <a:r>
              <a:rPr lang="en-GB" sz="1600" dirty="0">
                <a:solidFill>
                  <a:schemeClr val="accent1"/>
                </a:solidFill>
                <a:cs typeface="Arial"/>
                <a:hlinkClick r:id="rId9">
                  <a:extLst>
                    <a:ext uri="{A12FA001-AC4F-418D-AE19-62706E023703}">
                      <ahyp:hlinkClr xmlns:ahyp="http://schemas.microsoft.com/office/drawing/2018/hyperlinkcolor" val="tx"/>
                    </a:ext>
                  </a:extLst>
                </a:hlinkClick>
              </a:rPr>
              <a:t>14 Methods to Dramatically Increase Your Self-Confidence</a:t>
            </a:r>
            <a:r>
              <a:rPr lang="en-GB" sz="1600" dirty="0">
                <a:solidFill>
                  <a:schemeClr val="accent1"/>
                </a:solidFill>
                <a:cs typeface="Arial"/>
              </a:rPr>
              <a:t> - </a:t>
            </a:r>
            <a:r>
              <a:rPr lang="en-GB" sz="1600" b="0" dirty="0">
                <a:solidFill>
                  <a:schemeClr val="accent1"/>
                </a:solidFill>
                <a:cs typeface="Arial"/>
              </a:rPr>
              <a:t>By reading this article, you will find easy steps to feel more confident in yourself and your abilities.</a:t>
            </a:r>
            <a:endParaRPr lang="en-GB" sz="1600" dirty="0">
              <a:solidFill>
                <a:schemeClr val="accent1"/>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g2eb676f3e53_0_235"/>
          <p:cNvSpPr txBox="1">
            <a:spLocks noGrp="1"/>
          </p:cNvSpPr>
          <p:nvPr>
            <p:ph type="title"/>
          </p:nvPr>
        </p:nvSpPr>
        <p:spPr>
          <a:xfrm>
            <a:off x="412431" y="462122"/>
            <a:ext cx="10515600" cy="957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More to explore: </a:t>
            </a:r>
            <a:r>
              <a:rPr lang="en-GB" sz="3400" b="1" dirty="0">
                <a:solidFill>
                  <a:schemeClr val="lt1"/>
                </a:solidFill>
                <a:latin typeface="Raleway"/>
                <a:ea typeface="Raleway"/>
                <a:cs typeface="Raleway"/>
                <a:sym typeface="Raleway"/>
              </a:rPr>
              <a:t>Articles </a:t>
            </a:r>
            <a:endParaRPr lang="en-GB" sz="3400" b="1" dirty="0">
              <a:solidFill>
                <a:schemeClr val="lt1"/>
              </a:solidFill>
              <a:highlight>
                <a:srgbClr val="FFFF00"/>
              </a:highlight>
              <a:latin typeface="Raleway"/>
            </a:endParaRPr>
          </a:p>
        </p:txBody>
      </p:sp>
      <p:pic>
        <p:nvPicPr>
          <p:cNvPr id="403" name="Google Shape;403;g2eb676f3e53_0_235"/>
          <p:cNvPicPr preferRelativeResize="0"/>
          <p:nvPr/>
        </p:nvPicPr>
        <p:blipFill>
          <a:blip r:embed="rId3">
            <a:alphaModFix/>
          </a:blip>
          <a:stretch>
            <a:fillRect/>
          </a:stretch>
        </p:blipFill>
        <p:spPr>
          <a:xfrm>
            <a:off x="9765655" y="4512921"/>
            <a:ext cx="1781874" cy="1819974"/>
          </a:xfrm>
          <a:prstGeom prst="rect">
            <a:avLst/>
          </a:prstGeom>
          <a:noFill/>
          <a:ln>
            <a:noFill/>
          </a:ln>
        </p:spPr>
      </p:pic>
      <p:sp>
        <p:nvSpPr>
          <p:cNvPr id="3" name="Google Shape;402;g2eb676f3e53_0_235">
            <a:extLst>
              <a:ext uri="{FF2B5EF4-FFF2-40B4-BE49-F238E27FC236}">
                <a16:creationId xmlns:a16="http://schemas.microsoft.com/office/drawing/2014/main" id="{15DBFDE2-F2C8-DC6B-A7D6-8B3DCE07E5EA}"/>
              </a:ext>
            </a:extLst>
          </p:cNvPr>
          <p:cNvSpPr txBox="1">
            <a:spLocks/>
          </p:cNvSpPr>
          <p:nvPr/>
        </p:nvSpPr>
        <p:spPr>
          <a:xfrm>
            <a:off x="683272" y="1716062"/>
            <a:ext cx="10621012" cy="632742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nSpc>
                <a:spcPct val="100000"/>
              </a:lnSpc>
              <a:spcBef>
                <a:spcPts val="600"/>
              </a:spcBef>
              <a:spcAft>
                <a:spcPts val="600"/>
              </a:spcAft>
            </a:pPr>
            <a:r>
              <a:rPr lang="en-GB" sz="1600" dirty="0">
                <a:solidFill>
                  <a:schemeClr val="accent1"/>
                </a:solidFill>
                <a:cs typeface="Arial"/>
                <a:hlinkClick r:id="rId4">
                  <a:extLst>
                    <a:ext uri="{A12FA001-AC4F-418D-AE19-62706E023703}">
                      <ahyp:hlinkClr xmlns:ahyp="http://schemas.microsoft.com/office/drawing/2018/hyperlinkcolor" val="tx"/>
                    </a:ext>
                  </a:extLst>
                </a:hlinkClick>
              </a:rPr>
              <a:t>Building Confidence Techniques?</a:t>
            </a:r>
            <a:r>
              <a:rPr lang="en-GB" sz="1600" dirty="0">
                <a:solidFill>
                  <a:schemeClr val="accent1"/>
                </a:solidFill>
                <a:cs typeface="Arial"/>
              </a:rPr>
              <a:t> - </a:t>
            </a:r>
            <a:r>
              <a:rPr lang="en-GB" sz="1600" b="0" dirty="0">
                <a:solidFill>
                  <a:schemeClr val="accent1"/>
                </a:solidFill>
                <a:cs typeface="Arial"/>
              </a:rPr>
              <a:t>By reading this article, you will try simple techniques to boost your confidence on every-day basis.</a:t>
            </a:r>
            <a:endParaRPr lang="en-GB" sz="1600" dirty="0">
              <a:solidFill>
                <a:schemeClr val="accent1"/>
              </a:solidFill>
              <a:cs typeface="Arial"/>
            </a:endParaRPr>
          </a:p>
          <a:p>
            <a:pPr marL="0" indent="0">
              <a:lnSpc>
                <a:spcPct val="100000"/>
              </a:lnSpc>
              <a:spcBef>
                <a:spcPts val="600"/>
              </a:spcBef>
              <a:spcAft>
                <a:spcPts val="600"/>
              </a:spcAft>
            </a:pPr>
            <a:r>
              <a:rPr lang="it-IT" sz="1600" dirty="0" err="1">
                <a:solidFill>
                  <a:schemeClr val="accent1"/>
                </a:solidFill>
              </a:rPr>
              <a:t>Section</a:t>
            </a:r>
            <a:r>
              <a:rPr lang="it-IT" sz="1600" dirty="0">
                <a:solidFill>
                  <a:schemeClr val="accent1"/>
                </a:solidFill>
              </a:rPr>
              <a:t> 3</a:t>
            </a:r>
            <a:endParaRPr lang="en-US" sz="1600" dirty="0">
              <a:solidFill>
                <a:schemeClr val="accent1"/>
              </a:solidFill>
            </a:endParaRPr>
          </a:p>
          <a:p>
            <a:pPr marL="0" indent="0">
              <a:lnSpc>
                <a:spcPct val="100000"/>
              </a:lnSpc>
              <a:spcBef>
                <a:spcPts val="600"/>
              </a:spcBef>
              <a:spcAft>
                <a:spcPts val="600"/>
              </a:spcAft>
            </a:pPr>
            <a:r>
              <a:rPr lang="en-GB" sz="1600" dirty="0">
                <a:solidFill>
                  <a:schemeClr val="accent1"/>
                </a:solidFill>
                <a:hlinkClick r:id="rId5">
                  <a:extLst>
                    <a:ext uri="{A12FA001-AC4F-418D-AE19-62706E023703}">
                      <ahyp:hlinkClr xmlns:ahyp="http://schemas.microsoft.com/office/drawing/2018/hyperlinkcolor" val="tx"/>
                    </a:ext>
                  </a:extLst>
                </a:hlinkClick>
              </a:rPr>
              <a:t>How to Make a Successful Business Pitch: 9 Tips From Experts</a:t>
            </a:r>
            <a:r>
              <a:rPr lang="en-GB" sz="1600" dirty="0">
                <a:solidFill>
                  <a:schemeClr val="accent1"/>
                </a:solidFill>
              </a:rPr>
              <a:t> -</a:t>
            </a:r>
            <a:r>
              <a:rPr lang="en-GB" sz="1600" b="0" dirty="0">
                <a:solidFill>
                  <a:schemeClr val="accent1"/>
                </a:solidFill>
              </a:rPr>
              <a:t> By reading this article, you will learn simple tips from experts to make your business pitch stand out.</a:t>
            </a:r>
          </a:p>
          <a:p>
            <a:pPr marL="0" indent="0">
              <a:lnSpc>
                <a:spcPct val="100000"/>
              </a:lnSpc>
              <a:spcBef>
                <a:spcPts val="600"/>
              </a:spcBef>
              <a:spcAft>
                <a:spcPts val="600"/>
              </a:spcAft>
            </a:pPr>
            <a:r>
              <a:rPr lang="en-GB" sz="1600" dirty="0">
                <a:solidFill>
                  <a:schemeClr val="accent1"/>
                </a:solidFill>
                <a:hlinkClick r:id="rId6">
                  <a:extLst>
                    <a:ext uri="{A12FA001-AC4F-418D-AE19-62706E023703}">
                      <ahyp:hlinkClr xmlns:ahyp="http://schemas.microsoft.com/office/drawing/2018/hyperlinkcolor" val="tx"/>
                    </a:ext>
                  </a:extLst>
                </a:hlinkClick>
              </a:rPr>
              <a:t>How to Effectively Pitch a Business Idea</a:t>
            </a:r>
            <a:r>
              <a:rPr lang="en-GB" sz="1600" dirty="0">
                <a:solidFill>
                  <a:schemeClr val="accent1"/>
                </a:solidFill>
              </a:rPr>
              <a:t> - </a:t>
            </a:r>
            <a:r>
              <a:rPr lang="en-GB" sz="1600" b="0" dirty="0">
                <a:solidFill>
                  <a:schemeClr val="accent1"/>
                </a:solidFill>
              </a:rPr>
              <a:t>By reading this article, you will get easy-to-follow advice on how to share your business idea clearly and confidently.</a:t>
            </a:r>
            <a:r>
              <a:rPr lang="en-GB" sz="1600" b="0" dirty="0">
                <a:solidFill>
                  <a:schemeClr val="accent1"/>
                </a:solidFill>
                <a:cs typeface="Arial"/>
              </a:rPr>
              <a:t> </a:t>
            </a:r>
            <a:endParaRPr lang="en-GB" sz="1600" dirty="0">
              <a:solidFill>
                <a:schemeClr val="accent1"/>
              </a:solidFill>
            </a:endParaRPr>
          </a:p>
        </p:txBody>
      </p:sp>
      <p:sp>
        <p:nvSpPr>
          <p:cNvPr id="2" name="TextBox 2">
            <a:extLst>
              <a:ext uri="{FF2B5EF4-FFF2-40B4-BE49-F238E27FC236}">
                <a16:creationId xmlns:a16="http://schemas.microsoft.com/office/drawing/2014/main" id="{EA806684-98A4-953E-6EB3-65E9EAC63437}"/>
              </a:ext>
            </a:extLst>
          </p:cNvPr>
          <p:cNvSpPr txBox="1"/>
          <p:nvPr/>
        </p:nvSpPr>
        <p:spPr>
          <a:xfrm>
            <a:off x="9109703" y="6057180"/>
            <a:ext cx="921853" cy="55399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7">
                  <a:extLst>
                    <a:ext uri="{A12FA001-AC4F-418D-AE19-62706E023703}">
                      <ahyp:hlinkClr xmlns:ahyp="http://schemas.microsoft.com/office/drawing/2018/hyperlinkcolor" val="tx"/>
                    </a:ext>
                  </a:extLst>
                </a:hlinkClick>
              </a:rPr>
              <a:t>Svgrepo</a:t>
            </a:r>
            <a:endParaRPr lang="en-US" sz="1000" dirty="0">
              <a:solidFill>
                <a:schemeClr val="accent1"/>
              </a:solidFill>
              <a:hlinkClick r:id="rId7">
                <a:extLst>
                  <a:ext uri="{A12FA001-AC4F-418D-AE19-62706E023703}">
                    <ahyp:hlinkClr xmlns:ahyp="http://schemas.microsoft.com/office/drawing/2018/hyperlinkcolor" val="tx"/>
                  </a:ext>
                </a:extLst>
              </a:hlinkClick>
            </a:endParaRPr>
          </a:p>
        </p:txBody>
      </p:sp>
    </p:spTree>
    <p:extLst>
      <p:ext uri="{BB962C8B-B14F-4D97-AF65-F5344CB8AC3E}">
        <p14:creationId xmlns:p14="http://schemas.microsoft.com/office/powerpoint/2010/main" val="14491575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g2ed49f0a6d6_0_231"/>
          <p:cNvSpPr txBox="1">
            <a:spLocks noGrp="1"/>
          </p:cNvSpPr>
          <p:nvPr>
            <p:ph type="title"/>
          </p:nvPr>
        </p:nvSpPr>
        <p:spPr>
          <a:xfrm>
            <a:off x="548606" y="259238"/>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More to explore: </a:t>
            </a:r>
            <a:r>
              <a:rPr lang="en-GB" sz="3400" b="1" dirty="0">
                <a:solidFill>
                  <a:schemeClr val="lt1"/>
                </a:solidFill>
                <a:latin typeface="Raleway"/>
                <a:ea typeface="Raleway"/>
                <a:cs typeface="Raleway"/>
                <a:sym typeface="Raleway"/>
              </a:rPr>
              <a:t>Ted Talks </a:t>
            </a:r>
            <a:endParaRPr lang="en-GB" sz="3400" b="1">
              <a:solidFill>
                <a:schemeClr val="lt1"/>
              </a:solidFill>
              <a:latin typeface="Raleway"/>
            </a:endParaRPr>
          </a:p>
        </p:txBody>
      </p:sp>
      <p:sp>
        <p:nvSpPr>
          <p:cNvPr id="409" name="Google Shape;409;g2ed49f0a6d6_0_231"/>
          <p:cNvSpPr txBox="1">
            <a:spLocks noGrp="1"/>
          </p:cNvSpPr>
          <p:nvPr>
            <p:ph type="body" idx="1"/>
          </p:nvPr>
        </p:nvSpPr>
        <p:spPr>
          <a:xfrm>
            <a:off x="548345" y="1580744"/>
            <a:ext cx="10952286" cy="6240909"/>
          </a:xfrm>
          <a:prstGeom prst="rect">
            <a:avLst/>
          </a:prstGeom>
          <a:noFill/>
          <a:ln>
            <a:noFill/>
          </a:ln>
        </p:spPr>
        <p:txBody>
          <a:bodyPr spcFirstLastPara="1" wrap="square" lIns="91425" tIns="45700" rIns="91425" bIns="45700" anchor="t" anchorCtr="0">
            <a:noAutofit/>
          </a:bodyPr>
          <a:lstStyle/>
          <a:p>
            <a:pPr marL="0" indent="0">
              <a:lnSpc>
                <a:spcPct val="100000"/>
              </a:lnSpc>
              <a:spcBef>
                <a:spcPts val="600"/>
              </a:spcBef>
              <a:spcAft>
                <a:spcPts val="600"/>
              </a:spcAft>
            </a:pPr>
            <a:r>
              <a:rPr lang="en-GB" sz="1600" dirty="0">
                <a:solidFill>
                  <a:schemeClr val="accent1"/>
                </a:solidFill>
              </a:rPr>
              <a:t>Section 1</a:t>
            </a:r>
            <a:endParaRPr lang="en-US" sz="1600">
              <a:solidFill>
                <a:schemeClr val="accent1"/>
              </a:solidFill>
            </a:endParaRPr>
          </a:p>
          <a:p>
            <a:pPr marL="0" indent="0">
              <a:lnSpc>
                <a:spcPct val="100000"/>
              </a:lnSpc>
              <a:spcBef>
                <a:spcPts val="600"/>
              </a:spcBef>
              <a:spcAft>
                <a:spcPts val="600"/>
              </a:spcAft>
            </a:pPr>
            <a:r>
              <a:rPr lang="en-GB" sz="1600" b="0" u="sng" dirty="0">
                <a:solidFill>
                  <a:schemeClr val="accent1"/>
                </a:solidFill>
                <a:hlinkClick r:id="rId3">
                  <a:extLst>
                    <a:ext uri="{A12FA001-AC4F-418D-AE19-62706E023703}">
                      <ahyp:hlinkClr xmlns:ahyp="http://schemas.microsoft.com/office/drawing/2018/hyperlinkcolor" val="tx"/>
                    </a:ext>
                  </a:extLst>
                </a:hlinkClick>
              </a:rPr>
              <a:t>The power of storytelling | Andrea Gibbs</a:t>
            </a:r>
            <a:r>
              <a:rPr lang="en-GB" sz="1600" b="0" dirty="0">
                <a:solidFill>
                  <a:schemeClr val="accent1"/>
                </a:solidFill>
              </a:rPr>
              <a:t> - This Ted Talk will </a:t>
            </a:r>
            <a:r>
              <a:rPr lang="en-GB" sz="1600" b="0" dirty="0">
                <a:solidFill>
                  <a:schemeClr val="accent1"/>
                </a:solidFill>
                <a:cs typeface="Arial"/>
              </a:rPr>
              <a:t>help you l</a:t>
            </a:r>
            <a:r>
              <a:rPr lang="en-US" sz="1600" b="0" dirty="0">
                <a:solidFill>
                  <a:schemeClr val="accent1"/>
                </a:solidFill>
                <a:cs typeface="Arial"/>
              </a:rPr>
              <a:t>earn how storytelling connects with audiences on an emotional level and why it's a powerful tool for communication.</a:t>
            </a:r>
            <a:endParaRPr lang="en-US" sz="1600" b="0">
              <a:solidFill>
                <a:schemeClr val="accent1"/>
              </a:solidFill>
            </a:endParaRPr>
          </a:p>
          <a:p>
            <a:pPr marL="0" indent="0">
              <a:lnSpc>
                <a:spcPct val="100000"/>
              </a:lnSpc>
              <a:spcBef>
                <a:spcPts val="600"/>
              </a:spcBef>
              <a:spcAft>
                <a:spcPts val="600"/>
              </a:spcAft>
              <a:buSzPts val="605"/>
            </a:pPr>
            <a:r>
              <a:rPr lang="en-GB" sz="1600" b="0" u="sng" dirty="0">
                <a:solidFill>
                  <a:schemeClr val="accent1"/>
                </a:solidFill>
                <a:hlinkClick r:id="rId4">
                  <a:extLst>
                    <a:ext uri="{A12FA001-AC4F-418D-AE19-62706E023703}">
                      <ahyp:hlinkClr xmlns:ahyp="http://schemas.microsoft.com/office/drawing/2018/hyperlinkcolor" val="tx"/>
                    </a:ext>
                  </a:extLst>
                </a:hlinkClick>
              </a:rPr>
              <a:t>The Fisherman: A Tale of Passion, Loss, and Hope | Jan Blake</a:t>
            </a:r>
            <a:r>
              <a:rPr lang="en-GB" sz="1600" b="0" dirty="0">
                <a:solidFill>
                  <a:schemeClr val="accent1"/>
                </a:solidFill>
              </a:rPr>
              <a:t> - </a:t>
            </a:r>
            <a:r>
              <a:rPr lang="en-US" sz="1600" b="0" dirty="0">
                <a:solidFill>
                  <a:schemeClr val="accent1"/>
                </a:solidFill>
                <a:cs typeface="Arial"/>
              </a:rPr>
              <a:t>This Ted Talk will help you understand the importance of storytelling. </a:t>
            </a:r>
            <a:endParaRPr lang="en-GB" sz="1600" b="0" dirty="0">
              <a:solidFill>
                <a:schemeClr val="accent1"/>
              </a:solidFill>
              <a:cs typeface="Arial"/>
            </a:endParaRPr>
          </a:p>
          <a:p>
            <a:pPr marL="0" indent="0">
              <a:lnSpc>
                <a:spcPct val="100000"/>
              </a:lnSpc>
              <a:spcBef>
                <a:spcPts val="600"/>
              </a:spcBef>
              <a:spcAft>
                <a:spcPts val="600"/>
              </a:spcAft>
            </a:pPr>
            <a:r>
              <a:rPr lang="en-GB" sz="1600" dirty="0">
                <a:solidFill>
                  <a:schemeClr val="accent1"/>
                </a:solidFill>
                <a:cs typeface="Arial"/>
              </a:rPr>
              <a:t>Section 2</a:t>
            </a:r>
            <a:endParaRPr lang="en-US" sz="1600">
              <a:solidFill>
                <a:schemeClr val="accent1"/>
              </a:solidFill>
            </a:endParaRPr>
          </a:p>
          <a:p>
            <a:pPr marL="0" indent="0">
              <a:lnSpc>
                <a:spcPct val="100000"/>
              </a:lnSpc>
              <a:spcBef>
                <a:spcPts val="600"/>
              </a:spcBef>
              <a:spcAft>
                <a:spcPts val="600"/>
              </a:spcAft>
              <a:buSzPts val="605"/>
            </a:pPr>
            <a:r>
              <a:rPr lang="en-GB" sz="1600" b="0" u="sng" dirty="0">
                <a:solidFill>
                  <a:schemeClr val="accent1"/>
                </a:solidFill>
                <a:hlinkClick r:id="rId5">
                  <a:extLst>
                    <a:ext uri="{A12FA001-AC4F-418D-AE19-62706E023703}">
                      <ahyp:hlinkClr xmlns:ahyp="http://schemas.microsoft.com/office/drawing/2018/hyperlinkcolor" val="tx"/>
                    </a:ext>
                  </a:extLst>
                </a:hlinkClick>
              </a:rPr>
              <a:t>How to speak so that people want to listen | Julian Treasure</a:t>
            </a:r>
            <a:r>
              <a:rPr lang="en-GB" sz="1600" b="0" dirty="0">
                <a:solidFill>
                  <a:schemeClr val="accent1"/>
                </a:solidFill>
              </a:rPr>
              <a:t> - </a:t>
            </a:r>
            <a:r>
              <a:rPr lang="en-US" sz="1600" b="0" dirty="0">
                <a:solidFill>
                  <a:schemeClr val="accent1"/>
                </a:solidFill>
                <a:cs typeface="Arial"/>
              </a:rPr>
              <a:t>This Ted Talk will help you learn techniques to improve your speaking skills and make your message more engaging and persuasive.</a:t>
            </a:r>
            <a:endParaRPr sz="1600" b="0">
              <a:solidFill>
                <a:schemeClr val="accent1"/>
              </a:solidFill>
            </a:endParaRPr>
          </a:p>
          <a:p>
            <a:pPr marL="0" indent="0">
              <a:lnSpc>
                <a:spcPct val="100000"/>
              </a:lnSpc>
              <a:spcBef>
                <a:spcPts val="600"/>
              </a:spcBef>
              <a:spcAft>
                <a:spcPts val="600"/>
              </a:spcAft>
              <a:buSzPts val="605"/>
            </a:pPr>
            <a:r>
              <a:rPr lang="en-GB" sz="1600" b="0" u="sng" dirty="0">
                <a:solidFill>
                  <a:schemeClr val="accent1"/>
                </a:solidFill>
                <a:hlinkClick r:id="rId6">
                  <a:extLst>
                    <a:ext uri="{A12FA001-AC4F-418D-AE19-62706E023703}">
                      <ahyp:hlinkClr xmlns:ahyp="http://schemas.microsoft.com/office/drawing/2018/hyperlinkcolor" val="tx"/>
                    </a:ext>
                  </a:extLst>
                </a:hlinkClick>
              </a:rPr>
              <a:t>Six behaviors to increase your confidence | Emily Jaenson</a:t>
            </a:r>
            <a:r>
              <a:rPr lang="en-GB" sz="1600" b="0" dirty="0">
                <a:solidFill>
                  <a:schemeClr val="accent1"/>
                </a:solidFill>
              </a:rPr>
              <a:t> - </a:t>
            </a:r>
            <a:r>
              <a:rPr lang="en-US" sz="1600" b="0" dirty="0">
                <a:solidFill>
                  <a:schemeClr val="accent1"/>
                </a:solidFill>
                <a:cs typeface="Arial"/>
              </a:rPr>
              <a:t>Thanks to this Ted Talk, you will gain insights into simple behaviors that can significantly boost your self-confidence in personal and professional settings.</a:t>
            </a:r>
            <a:endParaRPr sz="1600" b="0">
              <a:solidFill>
                <a:schemeClr val="accent1"/>
              </a:solidFill>
            </a:endParaRPr>
          </a:p>
          <a:p>
            <a:pPr marL="0" indent="0">
              <a:lnSpc>
                <a:spcPct val="100000"/>
              </a:lnSpc>
              <a:spcBef>
                <a:spcPts val="600"/>
              </a:spcBef>
              <a:spcAft>
                <a:spcPts val="600"/>
              </a:spcAft>
              <a:buSzPts val="605"/>
            </a:pPr>
            <a:endParaRPr lang="en-US" sz="1600" b="0" dirty="0">
              <a:solidFill>
                <a:srgbClr val="000000"/>
              </a:solidFill>
              <a:cs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g2ed49f0a6d6_0_231"/>
          <p:cNvSpPr txBox="1">
            <a:spLocks noGrp="1"/>
          </p:cNvSpPr>
          <p:nvPr>
            <p:ph type="title"/>
          </p:nvPr>
        </p:nvSpPr>
        <p:spPr>
          <a:xfrm>
            <a:off x="548606" y="259238"/>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More to explore: </a:t>
            </a:r>
            <a:r>
              <a:rPr lang="en-GB" sz="3400" b="1" dirty="0">
                <a:solidFill>
                  <a:schemeClr val="lt1"/>
                </a:solidFill>
                <a:latin typeface="Raleway"/>
                <a:ea typeface="Raleway"/>
                <a:cs typeface="Raleway"/>
                <a:sym typeface="Raleway"/>
              </a:rPr>
              <a:t>Ted Talks </a:t>
            </a:r>
            <a:endParaRPr lang="en-GB" sz="3400" b="1">
              <a:solidFill>
                <a:schemeClr val="lt1"/>
              </a:solidFill>
              <a:latin typeface="Raleway"/>
            </a:endParaRPr>
          </a:p>
        </p:txBody>
      </p:sp>
      <p:sp>
        <p:nvSpPr>
          <p:cNvPr id="409" name="Google Shape;409;g2ed49f0a6d6_0_231"/>
          <p:cNvSpPr txBox="1">
            <a:spLocks noGrp="1"/>
          </p:cNvSpPr>
          <p:nvPr>
            <p:ph type="body" idx="1"/>
          </p:nvPr>
        </p:nvSpPr>
        <p:spPr>
          <a:xfrm>
            <a:off x="636293" y="1589367"/>
            <a:ext cx="10916001" cy="5645824"/>
          </a:xfrm>
          <a:prstGeom prst="rect">
            <a:avLst/>
          </a:prstGeom>
          <a:noFill/>
          <a:ln>
            <a:noFill/>
          </a:ln>
        </p:spPr>
        <p:txBody>
          <a:bodyPr spcFirstLastPara="1" wrap="square" lIns="91425" tIns="45700" rIns="91425" bIns="45700" anchor="t" anchorCtr="0">
            <a:noAutofit/>
          </a:bodyPr>
          <a:lstStyle/>
          <a:p>
            <a:pPr marL="0" indent="0">
              <a:lnSpc>
                <a:spcPct val="100000"/>
              </a:lnSpc>
              <a:spcBef>
                <a:spcPts val="600"/>
              </a:spcBef>
              <a:spcAft>
                <a:spcPts val="600"/>
              </a:spcAft>
            </a:pPr>
            <a:r>
              <a:rPr lang="en-GB" sz="1600" b="0" u="sng" dirty="0">
                <a:solidFill>
                  <a:schemeClr val="accent1"/>
                </a:solidFill>
                <a:hlinkClick r:id="rId3">
                  <a:extLst>
                    <a:ext uri="{A12FA001-AC4F-418D-AE19-62706E023703}">
                      <ahyp:hlinkClr xmlns:ahyp="http://schemas.microsoft.com/office/drawing/2018/hyperlinkcolor" val="tx"/>
                    </a:ext>
                  </a:extLst>
                </a:hlinkClick>
              </a:rPr>
              <a:t>The Best Way To Answer “So What Do You Do?” | Clay Hebert</a:t>
            </a:r>
            <a:r>
              <a:rPr lang="en-GB" sz="1600" b="0" dirty="0">
                <a:solidFill>
                  <a:schemeClr val="accent1"/>
                </a:solidFill>
              </a:rPr>
              <a:t> - </a:t>
            </a:r>
            <a:r>
              <a:rPr lang="en-US" sz="1600" b="0" dirty="0">
                <a:solidFill>
                  <a:schemeClr val="accent1"/>
                </a:solidFill>
                <a:cs typeface="Arial"/>
              </a:rPr>
              <a:t>This Ted Talk will help you learn how to respond to the common question "What do you do?" in a way that is engaging and memorable.</a:t>
            </a:r>
            <a:endParaRPr lang="en-US" sz="1600" b="0">
              <a:solidFill>
                <a:schemeClr val="accent1"/>
              </a:solidFill>
            </a:endParaRPr>
          </a:p>
          <a:p>
            <a:pPr marL="0" indent="0">
              <a:lnSpc>
                <a:spcPct val="100000"/>
              </a:lnSpc>
              <a:spcBef>
                <a:spcPts val="600"/>
              </a:spcBef>
              <a:spcAft>
                <a:spcPts val="600"/>
              </a:spcAft>
              <a:buSzPts val="605"/>
            </a:pPr>
            <a:r>
              <a:rPr lang="en-GB" sz="1600" b="0" u="sng" dirty="0">
                <a:solidFill>
                  <a:schemeClr val="accent1"/>
                </a:solidFill>
                <a:hlinkClick r:id="rId4">
                  <a:extLst>
                    <a:ext uri="{A12FA001-AC4F-418D-AE19-62706E023703}">
                      <ahyp:hlinkClr xmlns:ahyp="http://schemas.microsoft.com/office/drawing/2018/hyperlinkcolor" val="tx"/>
                    </a:ext>
                  </a:extLst>
                </a:hlinkClick>
              </a:rPr>
              <a:t>The 3 Magic Ingredients of Amazing Presentations | Phil WAKNELL</a:t>
            </a:r>
            <a:r>
              <a:rPr lang="en-GB" sz="1600" b="0" dirty="0">
                <a:solidFill>
                  <a:schemeClr val="accent1"/>
                </a:solidFill>
              </a:rPr>
              <a:t> - </a:t>
            </a:r>
            <a:r>
              <a:rPr lang="en-US" sz="1600" b="0" dirty="0">
                <a:solidFill>
                  <a:schemeClr val="accent1"/>
                </a:solidFill>
                <a:cs typeface="Arial"/>
              </a:rPr>
              <a:t>This Ted Talk will help you discover the three essential components that make a presentation truly impactful and unforgettable.</a:t>
            </a:r>
            <a:endParaRPr sz="1600" b="0">
              <a:solidFill>
                <a:schemeClr val="accent1"/>
              </a:solidFill>
            </a:endParaRPr>
          </a:p>
          <a:p>
            <a:pPr marL="0" indent="0">
              <a:lnSpc>
                <a:spcPct val="100000"/>
              </a:lnSpc>
              <a:spcBef>
                <a:spcPts val="600"/>
              </a:spcBef>
              <a:spcAft>
                <a:spcPts val="600"/>
              </a:spcAft>
              <a:buSzPts val="605"/>
            </a:pPr>
            <a:r>
              <a:rPr lang="en-GB" sz="1600" b="0" u="sng" dirty="0">
                <a:solidFill>
                  <a:schemeClr val="accent1"/>
                </a:solidFill>
                <a:hlinkClick r:id="rId5">
                  <a:extLst>
                    <a:ext uri="{A12FA001-AC4F-418D-AE19-62706E023703}">
                      <ahyp:hlinkClr xmlns:ahyp="http://schemas.microsoft.com/office/drawing/2018/hyperlinkcolor" val="tx"/>
                    </a:ext>
                  </a:extLst>
                </a:hlinkClick>
              </a:rPr>
              <a:t>Your body language may shape who you are | Amy Cuddy</a:t>
            </a:r>
            <a:r>
              <a:rPr lang="en-GB" sz="1600" b="0" dirty="0">
                <a:solidFill>
                  <a:schemeClr val="accent1"/>
                </a:solidFill>
              </a:rPr>
              <a:t>  - </a:t>
            </a:r>
            <a:r>
              <a:rPr lang="en-US" sz="1600" b="0" dirty="0">
                <a:solidFill>
                  <a:schemeClr val="accent1"/>
                </a:solidFill>
                <a:cs typeface="Arial"/>
              </a:rPr>
              <a:t>This Ted Talk will help you understand how your body language influences not only how others see you but also how you see yourself, affecting your confidence.</a:t>
            </a:r>
          </a:p>
          <a:p>
            <a:pPr marL="0" indent="0">
              <a:lnSpc>
                <a:spcPct val="100000"/>
              </a:lnSpc>
              <a:spcBef>
                <a:spcPts val="600"/>
              </a:spcBef>
              <a:spcAft>
                <a:spcPts val="600"/>
              </a:spcAft>
            </a:pPr>
            <a:r>
              <a:rPr lang="en-GB" sz="1600" dirty="0">
                <a:solidFill>
                  <a:schemeClr val="accent1"/>
                </a:solidFill>
                <a:cs typeface="Arial"/>
              </a:rPr>
              <a:t>Section 3</a:t>
            </a:r>
            <a:endParaRPr lang="en-US" sz="1600">
              <a:solidFill>
                <a:schemeClr val="accent1"/>
              </a:solidFill>
              <a:cs typeface="Arial"/>
            </a:endParaRPr>
          </a:p>
          <a:p>
            <a:pPr marL="0" indent="0">
              <a:lnSpc>
                <a:spcPct val="100000"/>
              </a:lnSpc>
              <a:spcBef>
                <a:spcPts val="600"/>
              </a:spcBef>
              <a:spcAft>
                <a:spcPts val="600"/>
              </a:spcAft>
            </a:pPr>
            <a:r>
              <a:rPr lang="en-GB" sz="1600" b="0" dirty="0">
                <a:solidFill>
                  <a:schemeClr val="accent1"/>
                </a:solidFill>
                <a:cs typeface="Arial"/>
                <a:hlinkClick r:id="rId6">
                  <a:extLst>
                    <a:ext uri="{A12FA001-AC4F-418D-AE19-62706E023703}">
                      <ahyp:hlinkClr xmlns:ahyp="http://schemas.microsoft.com/office/drawing/2018/hyperlinkcolor" val="tx"/>
                    </a:ext>
                  </a:extLst>
                </a:hlinkClick>
              </a:rPr>
              <a:t>Business Storytelling Made Easy | Kelly Parker</a:t>
            </a:r>
            <a:r>
              <a:rPr lang="en-GB" sz="1600" b="0" dirty="0">
                <a:solidFill>
                  <a:schemeClr val="accent1"/>
                </a:solidFill>
                <a:cs typeface="Arial"/>
              </a:rPr>
              <a:t> - </a:t>
            </a:r>
            <a:r>
              <a:rPr lang="en-US" sz="1600" b="0" dirty="0">
                <a:solidFill>
                  <a:schemeClr val="accent1"/>
                </a:solidFill>
                <a:cs typeface="Arial"/>
              </a:rPr>
              <a:t>This Ted Talk will help you understand how to craft and deliver business stories that capture attention and drive action.</a:t>
            </a:r>
            <a:endParaRPr lang="en-US" sz="1600">
              <a:solidFill>
                <a:schemeClr val="accent1"/>
              </a:solidFill>
            </a:endParaRPr>
          </a:p>
        </p:txBody>
      </p:sp>
    </p:spTree>
    <p:extLst>
      <p:ext uri="{BB962C8B-B14F-4D97-AF65-F5344CB8AC3E}">
        <p14:creationId xmlns:p14="http://schemas.microsoft.com/office/powerpoint/2010/main" val="10821207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2eb676f3e53_0_230"/>
          <p:cNvSpPr txBox="1">
            <a:spLocks noGrp="1"/>
          </p:cNvSpPr>
          <p:nvPr>
            <p:ph type="title"/>
          </p:nvPr>
        </p:nvSpPr>
        <p:spPr>
          <a:xfrm>
            <a:off x="429411" y="64864"/>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Sources used to create this unit</a:t>
            </a:r>
            <a:endParaRPr lang="en-GB" sz="3400" b="1">
              <a:highlight>
                <a:srgbClr val="FFFF00"/>
              </a:highlight>
            </a:endParaRPr>
          </a:p>
        </p:txBody>
      </p:sp>
      <p:sp>
        <p:nvSpPr>
          <p:cNvPr id="416" name="Google Shape;416;g2eb676f3e53_0_230"/>
          <p:cNvSpPr txBox="1"/>
          <p:nvPr/>
        </p:nvSpPr>
        <p:spPr>
          <a:xfrm>
            <a:off x="216191" y="1112295"/>
            <a:ext cx="11767928" cy="5109061"/>
          </a:xfrm>
          <a:prstGeom prst="rect">
            <a:avLst/>
          </a:prstGeom>
          <a:noFill/>
          <a:ln>
            <a:noFill/>
          </a:ln>
        </p:spPr>
        <p:txBody>
          <a:bodyPr spcFirstLastPara="1" wrap="square" lIns="91425" tIns="91425" rIns="91425" bIns="91425" anchor="t" anchorCtr="0">
            <a:spAutoFit/>
          </a:bodyPr>
          <a:lstStyle/>
          <a:p>
            <a:pPr marL="127000">
              <a:spcBef>
                <a:spcPts val="600"/>
              </a:spcBef>
              <a:spcAft>
                <a:spcPts val="600"/>
              </a:spcAft>
            </a:pPr>
            <a:r>
              <a:rPr lang="en-GB" sz="1600" b="1" dirty="0">
                <a:solidFill>
                  <a:schemeClr val="accent1"/>
                </a:solidFill>
                <a:latin typeface="Raleway"/>
                <a:ea typeface="Raleway"/>
                <a:cs typeface="Times New Roman"/>
              </a:rPr>
              <a:t>Section 1</a:t>
            </a:r>
            <a:endParaRPr lang="en-US" sz="1600" dirty="0">
              <a:solidFill>
                <a:schemeClr val="accent1"/>
              </a:solidFill>
              <a:ea typeface="Raleway"/>
              <a:hlinkClick r:id="" action="ppaction://noaction">
                <a:extLst>
                  <a:ext uri="{A12FA001-AC4F-418D-AE19-62706E023703}">
                    <ahyp:hlinkClr xmlns:ahyp="http://schemas.microsoft.com/office/drawing/2018/hyperlinkcolor" val="tx"/>
                  </a:ext>
                </a:extLst>
              </a:hlinkClick>
            </a:endParaRPr>
          </a:p>
          <a:p>
            <a:pPr>
              <a:spcBef>
                <a:spcPts val="600"/>
              </a:spcBef>
              <a:spcAft>
                <a:spcPts val="600"/>
              </a:spcAft>
            </a:pPr>
            <a:r>
              <a:rPr lang="en-GB" sz="1600" err="1">
                <a:solidFill>
                  <a:schemeClr val="accent1"/>
                </a:solidFill>
                <a:latin typeface="Raleway"/>
                <a:ea typeface="Raleway"/>
                <a:cs typeface="Times New Roman"/>
              </a:rPr>
              <a:t>Skortcheva</a:t>
            </a:r>
            <a:r>
              <a:rPr lang="en-GB" sz="1600" dirty="0">
                <a:solidFill>
                  <a:schemeClr val="accent1"/>
                </a:solidFill>
                <a:latin typeface="Raleway"/>
                <a:ea typeface="Raleway"/>
                <a:cs typeface="Times New Roman"/>
              </a:rPr>
              <a:t>, R. (2024, July 21). 8 Communication models and how they work - </a:t>
            </a:r>
            <a:r>
              <a:rPr lang="en-GB" sz="1600" err="1">
                <a:solidFill>
                  <a:schemeClr val="accent1"/>
                </a:solidFill>
                <a:latin typeface="Raleway"/>
                <a:ea typeface="Raleway"/>
                <a:cs typeface="Times New Roman"/>
              </a:rPr>
              <a:t>Brosix</a:t>
            </a:r>
            <a:r>
              <a:rPr lang="en-GB" sz="1600" dirty="0">
                <a:solidFill>
                  <a:schemeClr val="accent1"/>
                </a:solidFill>
                <a:latin typeface="Raleway"/>
                <a:ea typeface="Raleway"/>
                <a:cs typeface="Times New Roman"/>
              </a:rPr>
              <a:t>. Retrieved from </a:t>
            </a:r>
            <a:r>
              <a:rPr lang="en-GB" sz="1600" dirty="0">
                <a:solidFill>
                  <a:schemeClr val="accent1"/>
                </a:solidFill>
                <a:latin typeface="Raleway"/>
                <a:ea typeface="Raleway"/>
                <a:cs typeface="Times New Roman"/>
                <a:hlinkClick r:id="rId3">
                  <a:extLst>
                    <a:ext uri="{A12FA001-AC4F-418D-AE19-62706E023703}">
                      <ahyp:hlinkClr xmlns:ahyp="http://schemas.microsoft.com/office/drawing/2018/hyperlinkcolor" val="tx"/>
                    </a:ext>
                  </a:extLst>
                </a:hlinkClick>
              </a:rPr>
              <a:t>https://www.brosix.com/blog/communication-models/</a:t>
            </a:r>
            <a:endParaRPr lang="en-US" sz="1600" dirty="0">
              <a:solidFill>
                <a:schemeClr val="accent1"/>
              </a:solidFill>
              <a:ea typeface="Raleway"/>
              <a:hlinkClick r:id="" action="ppaction://noaction">
                <a:extLst>
                  <a:ext uri="{A12FA001-AC4F-418D-AE19-62706E023703}">
                    <ahyp:hlinkClr xmlns:ahyp="http://schemas.microsoft.com/office/drawing/2018/hyperlinkcolor" val="tx"/>
                  </a:ext>
                </a:extLst>
              </a:hlinkClick>
            </a:endParaRPr>
          </a:p>
          <a:p>
            <a:pPr>
              <a:spcBef>
                <a:spcPts val="600"/>
              </a:spcBef>
              <a:spcAft>
                <a:spcPts val="600"/>
              </a:spcAft>
            </a:pPr>
            <a:r>
              <a:rPr lang="en-GB" sz="1600" dirty="0">
                <a:solidFill>
                  <a:schemeClr val="accent1"/>
                </a:solidFill>
                <a:latin typeface="Raleway"/>
                <a:ea typeface="Raleway"/>
                <a:cs typeface="Times New Roman"/>
              </a:rPr>
              <a:t>What is Business Pitching? A Comprehensive Guide. (n.d.). Retrieved from </a:t>
            </a:r>
            <a:r>
              <a:rPr lang="en-GB" sz="1600" dirty="0">
                <a:solidFill>
                  <a:schemeClr val="accent1"/>
                </a:solidFill>
                <a:latin typeface="Raleway"/>
                <a:ea typeface="Raleway"/>
                <a:cs typeface="Times New Roman"/>
                <a:hlinkClick r:id="rId4">
                  <a:extLst>
                    <a:ext uri="{A12FA001-AC4F-418D-AE19-62706E023703}">
                      <ahyp:hlinkClr xmlns:ahyp="http://schemas.microsoft.com/office/drawing/2018/hyperlinkcolor" val="tx"/>
                    </a:ext>
                  </a:extLst>
                </a:hlinkClick>
              </a:rPr>
              <a:t>https://venturz.co/academy/business-pitching</a:t>
            </a:r>
            <a:endParaRPr lang="en-GB" sz="1600">
              <a:solidFill>
                <a:schemeClr val="accent1"/>
              </a:solidFill>
              <a:latin typeface="Raleway"/>
              <a:ea typeface="Raleway"/>
              <a:cs typeface="Times New Roman"/>
            </a:endParaRPr>
          </a:p>
          <a:p>
            <a:pPr>
              <a:spcBef>
                <a:spcPts val="600"/>
              </a:spcBef>
              <a:spcAft>
                <a:spcPts val="600"/>
              </a:spcAft>
            </a:pPr>
            <a:r>
              <a:rPr lang="en-GB" sz="1600" dirty="0">
                <a:solidFill>
                  <a:schemeClr val="accent1"/>
                </a:solidFill>
                <a:ea typeface="Raleway"/>
                <a:cs typeface="Times New Roman"/>
              </a:rPr>
              <a:t>Tomboc</a:t>
            </a:r>
            <a:r>
              <a:rPr lang="en-GB" sz="1600" dirty="0">
                <a:solidFill>
                  <a:schemeClr val="accent1"/>
                </a:solidFill>
                <a:latin typeface="Raleway"/>
                <a:cs typeface="Times New Roman"/>
              </a:rPr>
              <a:t>, K. (2024, May 3). The Power of Business Storytelling: Hear Ideas From 9 Experts - Piktochart. Retrieved from </a:t>
            </a:r>
            <a:r>
              <a:rPr lang="en-GB" sz="1600" dirty="0">
                <a:solidFill>
                  <a:schemeClr val="accent1"/>
                </a:solidFill>
                <a:latin typeface="Raleway"/>
                <a:cs typeface="Times New Roman"/>
                <a:hlinkClick r:id="rId5">
                  <a:extLst>
                    <a:ext uri="{A12FA001-AC4F-418D-AE19-62706E023703}">
                      <ahyp:hlinkClr xmlns:ahyp="http://schemas.microsoft.com/office/drawing/2018/hyperlinkcolor" val="tx"/>
                    </a:ext>
                  </a:extLst>
                </a:hlinkClick>
              </a:rPr>
              <a:t>https://piktochart.com/blog/power-business-storytelling/</a:t>
            </a:r>
            <a:r>
              <a:rPr lang="en-GB" sz="1600" dirty="0">
                <a:solidFill>
                  <a:schemeClr val="accent1"/>
                </a:solidFill>
                <a:latin typeface="Raleway"/>
                <a:cs typeface="Times New Roman"/>
              </a:rPr>
              <a:t> </a:t>
            </a:r>
            <a:endParaRPr lang="en-GB" sz="1600">
              <a:solidFill>
                <a:schemeClr val="accent1"/>
              </a:solidFill>
            </a:endParaRPr>
          </a:p>
          <a:p>
            <a:pPr>
              <a:spcBef>
                <a:spcPts val="600"/>
              </a:spcBef>
              <a:spcAft>
                <a:spcPts val="600"/>
              </a:spcAft>
            </a:pPr>
            <a:r>
              <a:rPr lang="en-GB" sz="1600" dirty="0">
                <a:solidFill>
                  <a:schemeClr val="accent1"/>
                </a:solidFill>
                <a:latin typeface="Raleway"/>
                <a:ea typeface="Raleway"/>
                <a:cs typeface="Times New Roman"/>
              </a:rPr>
              <a:t>Georgiadis, C. (2023, June 8)The Power Of Storytelling For Your Business: Unleashing Your Inner Storyteller. Retrieved from </a:t>
            </a:r>
            <a:r>
              <a:rPr lang="en-GB" sz="1600" dirty="0">
                <a:solidFill>
                  <a:schemeClr val="accent1"/>
                </a:solidFill>
                <a:latin typeface="Raleway"/>
                <a:ea typeface="Raleway"/>
                <a:cs typeface="Times New Roman"/>
                <a:hlinkClick r:id="rId6">
                  <a:extLst>
                    <a:ext uri="{A12FA001-AC4F-418D-AE19-62706E023703}">
                      <ahyp:hlinkClr xmlns:ahyp="http://schemas.microsoft.com/office/drawing/2018/hyperlinkcolor" val="tx"/>
                    </a:ext>
                  </a:extLst>
                </a:hlinkClick>
              </a:rPr>
              <a:t>https://www.forbes.com/sites/theyec/2023/06/08/the-power-of-storytelling-for-your-business-unleashing-your-inner-storyteller/</a:t>
            </a:r>
            <a:r>
              <a:rPr lang="en-GB" sz="1600" dirty="0">
                <a:solidFill>
                  <a:schemeClr val="accent1"/>
                </a:solidFill>
                <a:latin typeface="Raleway"/>
                <a:ea typeface="Raleway"/>
                <a:cs typeface="Times New Roman"/>
              </a:rPr>
              <a:t> </a:t>
            </a:r>
            <a:endParaRPr lang="en-GB" sz="1600">
              <a:solidFill>
                <a:schemeClr val="accent1"/>
              </a:solidFill>
              <a:ea typeface="Raleway"/>
            </a:endParaRPr>
          </a:p>
          <a:p>
            <a:pPr>
              <a:spcBef>
                <a:spcPts val="600"/>
              </a:spcBef>
              <a:spcAft>
                <a:spcPts val="600"/>
              </a:spcAft>
            </a:pPr>
            <a:r>
              <a:rPr lang="en-GB" sz="1600" err="1">
                <a:solidFill>
                  <a:schemeClr val="accent1"/>
                </a:solidFill>
                <a:latin typeface="Raleway"/>
                <a:ea typeface="Raleway"/>
                <a:cs typeface="Times New Roman"/>
              </a:rPr>
              <a:t>Skortcheva</a:t>
            </a:r>
            <a:r>
              <a:rPr lang="en-GB" sz="1600" dirty="0">
                <a:solidFill>
                  <a:schemeClr val="accent1"/>
                </a:solidFill>
                <a:latin typeface="Raleway"/>
                <a:ea typeface="Raleway"/>
                <a:cs typeface="Times New Roman"/>
              </a:rPr>
              <a:t>, R. (2024, July 21). 8 Communication models and how they work - </a:t>
            </a:r>
            <a:r>
              <a:rPr lang="en-GB" sz="1600" err="1">
                <a:solidFill>
                  <a:schemeClr val="accent1"/>
                </a:solidFill>
                <a:latin typeface="Raleway"/>
                <a:ea typeface="Raleway"/>
                <a:cs typeface="Times New Roman"/>
              </a:rPr>
              <a:t>Brosix</a:t>
            </a:r>
            <a:r>
              <a:rPr lang="en-GB" sz="1600" dirty="0">
                <a:solidFill>
                  <a:schemeClr val="accent1"/>
                </a:solidFill>
                <a:latin typeface="Raleway"/>
                <a:ea typeface="Raleway"/>
                <a:cs typeface="Times New Roman"/>
              </a:rPr>
              <a:t>. Retrieved from </a:t>
            </a:r>
            <a:r>
              <a:rPr lang="en-GB" sz="1600" dirty="0">
                <a:solidFill>
                  <a:schemeClr val="accent1"/>
                </a:solidFill>
                <a:latin typeface="Raleway"/>
                <a:ea typeface="Raleway"/>
                <a:cs typeface="Times New Roman"/>
                <a:hlinkClick r:id="rId3">
                  <a:extLst>
                    <a:ext uri="{A12FA001-AC4F-418D-AE19-62706E023703}">
                      <ahyp:hlinkClr xmlns:ahyp="http://schemas.microsoft.com/office/drawing/2018/hyperlinkcolor" val="tx"/>
                    </a:ext>
                  </a:extLst>
                </a:hlinkClick>
              </a:rPr>
              <a:t>https://www.brosix.com/blog/communication-models/</a:t>
            </a:r>
            <a:endParaRPr lang="en-GB" sz="1600">
              <a:solidFill>
                <a:schemeClr val="accent1"/>
              </a:solidFill>
              <a:latin typeface="Raleway"/>
              <a:ea typeface="Raleway"/>
              <a:cs typeface="Times New Roman"/>
            </a:endParaRPr>
          </a:p>
          <a:p>
            <a:pPr>
              <a:spcBef>
                <a:spcPts val="600"/>
              </a:spcBef>
              <a:spcAft>
                <a:spcPts val="600"/>
              </a:spcAft>
            </a:pPr>
            <a:r>
              <a:rPr lang="en-GB" sz="1600" dirty="0">
                <a:solidFill>
                  <a:schemeClr val="accent1"/>
                </a:solidFill>
                <a:latin typeface="Raleway"/>
                <a:ea typeface="Raleway"/>
                <a:cs typeface="Times New Roman"/>
              </a:rPr>
              <a:t>8 Communication models: What they are &amp; how they work. (2024, November 12). Retrieved from </a:t>
            </a:r>
            <a:r>
              <a:rPr lang="en-GB" sz="1600" dirty="0">
                <a:solidFill>
                  <a:schemeClr val="accent1"/>
                </a:solidFill>
                <a:latin typeface="Raleway"/>
                <a:ea typeface="Raleway"/>
                <a:cs typeface="Times New Roman"/>
                <a:hlinkClick r:id="rId7">
                  <a:extLst>
                    <a:ext uri="{A12FA001-AC4F-418D-AE19-62706E023703}">
                      <ahyp:hlinkClr xmlns:ahyp="http://schemas.microsoft.com/office/drawing/2018/hyperlinkcolor" val="tx"/>
                    </a:ext>
                  </a:extLst>
                </a:hlinkClick>
              </a:rPr>
              <a:t>https://pumble.com/learn/communication/communication-models/</a:t>
            </a:r>
            <a:endParaRPr lang="en-GB" sz="1600">
              <a:solidFill>
                <a:schemeClr val="accent1"/>
              </a:solidFill>
              <a:latin typeface="Raleway"/>
              <a:ea typeface="Raleway"/>
              <a:cs typeface="Times New Roman"/>
              <a:hlinkClick r:id="" action="ppaction://noaction">
                <a:extLst>
                  <a:ext uri="{A12FA001-AC4F-418D-AE19-62706E023703}">
                    <ahyp:hlinkClr xmlns:ahyp="http://schemas.microsoft.com/office/drawing/2018/hyperlinkcolor" val="tx"/>
                  </a:ext>
                </a:extLst>
              </a:hlinkClick>
            </a:endParaRPr>
          </a:p>
          <a:p>
            <a:pPr>
              <a:spcBef>
                <a:spcPts val="600"/>
              </a:spcBef>
              <a:spcAft>
                <a:spcPts val="600"/>
              </a:spcAft>
            </a:pPr>
            <a:r>
              <a:rPr lang="en-GB" sz="1600" dirty="0">
                <a:solidFill>
                  <a:schemeClr val="accent1"/>
                </a:solidFill>
                <a:latin typeface="Raleway"/>
                <a:ea typeface="Raleway"/>
                <a:cs typeface="Times New Roman"/>
              </a:rPr>
              <a:t>California State University Monterey Bay. (n.d.). Communication essentials: verbal and non-verbal communication. Retrieved from </a:t>
            </a:r>
            <a:r>
              <a:rPr lang="en-GB" sz="1600" dirty="0">
                <a:solidFill>
                  <a:schemeClr val="accent1"/>
                </a:solidFill>
                <a:latin typeface="Raleway"/>
                <a:ea typeface="Raleway"/>
                <a:cs typeface="Times New Roman"/>
                <a:hlinkClick r:id="rId8">
                  <a:extLst>
                    <a:ext uri="{A12FA001-AC4F-418D-AE19-62706E023703}">
                      <ahyp:hlinkClr xmlns:ahyp="http://schemas.microsoft.com/office/drawing/2018/hyperlinkcolor" val="tx"/>
                    </a:ext>
                  </a:extLst>
                </a:hlinkClick>
              </a:rPr>
              <a:t>https://csumb.edu/hr/employee-development/pearls-of-wisdom/verbal-non-verbal-communication/</a:t>
            </a:r>
            <a:endParaRPr lang="en-GB" sz="1600">
              <a:solidFill>
                <a:schemeClr val="accent1"/>
              </a:solidFill>
              <a:latin typeface="Raleway"/>
              <a:ea typeface="Raleway"/>
              <a:cs typeface="Times New Roman"/>
              <a:hlinkClick r:id="" action="ppaction://noaction">
                <a:extLst>
                  <a:ext uri="{A12FA001-AC4F-418D-AE19-62706E023703}">
                    <ahyp:hlinkClr xmlns:ahyp="http://schemas.microsoft.com/office/drawing/2018/hyperlinkcolor" val="tx"/>
                  </a:ext>
                </a:extLst>
              </a:hlinkClick>
            </a:endParaRPr>
          </a:p>
        </p:txBody>
      </p:sp>
    </p:spTree>
    <p:extLst>
      <p:ext uri="{BB962C8B-B14F-4D97-AF65-F5344CB8AC3E}">
        <p14:creationId xmlns:p14="http://schemas.microsoft.com/office/powerpoint/2010/main" val="9835071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2eb676f3e53_0_230"/>
          <p:cNvSpPr txBox="1">
            <a:spLocks noGrp="1"/>
          </p:cNvSpPr>
          <p:nvPr>
            <p:ph type="title"/>
          </p:nvPr>
        </p:nvSpPr>
        <p:spPr>
          <a:xfrm>
            <a:off x="429411" y="64864"/>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Sources used to create this unit</a:t>
            </a:r>
            <a:endParaRPr lang="en-GB" sz="3400" b="1">
              <a:highlight>
                <a:srgbClr val="FFFF00"/>
              </a:highlight>
            </a:endParaRPr>
          </a:p>
        </p:txBody>
      </p:sp>
      <p:sp>
        <p:nvSpPr>
          <p:cNvPr id="416" name="Google Shape;416;g2eb676f3e53_0_230"/>
          <p:cNvSpPr txBox="1"/>
          <p:nvPr/>
        </p:nvSpPr>
        <p:spPr>
          <a:xfrm>
            <a:off x="223736" y="1202830"/>
            <a:ext cx="11971632" cy="4955172"/>
          </a:xfrm>
          <a:prstGeom prst="rect">
            <a:avLst/>
          </a:prstGeom>
          <a:noFill/>
          <a:ln>
            <a:noFill/>
          </a:ln>
        </p:spPr>
        <p:txBody>
          <a:bodyPr spcFirstLastPara="1" wrap="square" lIns="91425" tIns="91425" rIns="91425" bIns="91425" anchor="t" anchorCtr="0">
            <a:spAutoFit/>
          </a:bodyPr>
          <a:lstStyle/>
          <a:p>
            <a:pPr marL="127000">
              <a:spcBef>
                <a:spcPts val="600"/>
              </a:spcBef>
              <a:spcAft>
                <a:spcPts val="600"/>
              </a:spcAft>
              <a:buSzPts val="1600"/>
            </a:pPr>
            <a:r>
              <a:rPr lang="en-GB" sz="1600" b="1" dirty="0">
                <a:solidFill>
                  <a:schemeClr val="accent1"/>
                </a:solidFill>
                <a:latin typeface="Raleway"/>
                <a:ea typeface="Raleway"/>
                <a:cs typeface="Times New Roman"/>
              </a:rPr>
              <a:t>Section 2</a:t>
            </a:r>
            <a:endParaRPr lang="en-GB" sz="1600" b="1">
              <a:solidFill>
                <a:schemeClr val="accent1"/>
              </a:solidFill>
              <a:ea typeface="Raleway"/>
              <a:cs typeface="Times New Roman"/>
            </a:endParaRPr>
          </a:p>
          <a:p>
            <a:pPr>
              <a:spcBef>
                <a:spcPts val="600"/>
              </a:spcBef>
              <a:spcAft>
                <a:spcPts val="600"/>
              </a:spcAft>
            </a:pPr>
            <a:r>
              <a:rPr lang="en-GB" sz="1600" dirty="0">
                <a:solidFill>
                  <a:schemeClr val="accent1"/>
                </a:solidFill>
                <a:latin typeface="Raleway"/>
                <a:ea typeface="Raleway"/>
                <a:cs typeface="Times New Roman"/>
              </a:rPr>
              <a:t>North</a:t>
            </a:r>
            <a:r>
              <a:rPr lang="en-GB" sz="1600" dirty="0">
                <a:solidFill>
                  <a:schemeClr val="accent1"/>
                </a:solidFill>
                <a:latin typeface="Raleway"/>
                <a:cs typeface="Times New Roman"/>
              </a:rPr>
              <a:t>, M. (2024, January 8). 10 Tips for Improving Your Public Speaking Skills - Professional &amp; Executive Development | Harvard DCE. Retrieved from </a:t>
            </a:r>
            <a:r>
              <a:rPr lang="en-GB" sz="1600" dirty="0">
                <a:solidFill>
                  <a:schemeClr val="accent1"/>
                </a:solidFill>
                <a:latin typeface="Raleway"/>
                <a:cs typeface="Times New Roman"/>
                <a:hlinkClick r:id="rId3">
                  <a:extLst>
                    <a:ext uri="{A12FA001-AC4F-418D-AE19-62706E023703}">
                      <ahyp:hlinkClr xmlns:ahyp="http://schemas.microsoft.com/office/drawing/2018/hyperlinkcolor" val="tx"/>
                    </a:ext>
                  </a:extLst>
                </a:hlinkClick>
              </a:rPr>
              <a:t>https://professional.dce.harvard.edu/blog/10-tips-for-improving-your-public-speaking-skills/</a:t>
            </a:r>
            <a:r>
              <a:rPr lang="en-GB" sz="1600" dirty="0">
                <a:solidFill>
                  <a:schemeClr val="accent1"/>
                </a:solidFill>
                <a:latin typeface="Raleway"/>
                <a:cs typeface="Times New Roman"/>
              </a:rPr>
              <a:t> </a:t>
            </a:r>
          </a:p>
          <a:p>
            <a:pPr>
              <a:spcBef>
                <a:spcPts val="600"/>
              </a:spcBef>
              <a:spcAft>
                <a:spcPts val="600"/>
              </a:spcAft>
            </a:pPr>
            <a:r>
              <a:rPr lang="en-GB" sz="1600" dirty="0">
                <a:solidFill>
                  <a:schemeClr val="accent1"/>
                </a:solidFill>
                <a:latin typeface="Raleway"/>
                <a:cs typeface="Times New Roman"/>
              </a:rPr>
              <a:t>Tips &amp; Guides - Engaging your Audience - Hamilton College. (n.d.). Retrieved from </a:t>
            </a:r>
            <a:r>
              <a:rPr lang="en-GB" sz="1600" dirty="0">
                <a:solidFill>
                  <a:schemeClr val="accent1"/>
                </a:solidFill>
                <a:latin typeface="Raleway"/>
                <a:cs typeface="Times New Roman"/>
                <a:hlinkClick r:id="rId4">
                  <a:extLst>
                    <a:ext uri="{A12FA001-AC4F-418D-AE19-62706E023703}">
                      <ahyp:hlinkClr xmlns:ahyp="http://schemas.microsoft.com/office/drawing/2018/hyperlinkcolor" val="tx"/>
                    </a:ext>
                  </a:extLst>
                </a:hlinkClick>
              </a:rPr>
              <a:t>https://www.hamilton.edu/academics/centers/oralcommunication/guides/how-to-engage-your-audience-and-keep-them-with-you%20%E2%80%8B</a:t>
            </a:r>
            <a:endParaRPr lang="en-GB" sz="1600">
              <a:solidFill>
                <a:schemeClr val="accent1"/>
              </a:solidFill>
              <a:latin typeface="Raleway"/>
              <a:cs typeface="Times New Roman"/>
            </a:endParaRPr>
          </a:p>
          <a:p>
            <a:pPr>
              <a:spcBef>
                <a:spcPts val="600"/>
              </a:spcBef>
              <a:spcAft>
                <a:spcPts val="600"/>
              </a:spcAft>
            </a:pPr>
            <a:r>
              <a:rPr lang="en-GB" sz="1600" dirty="0">
                <a:solidFill>
                  <a:schemeClr val="accent1"/>
                </a:solidFill>
                <a:latin typeface="Raleway"/>
                <a:cs typeface="Times New Roman"/>
              </a:rPr>
              <a:t>Okoronkwo, V. (2024, November 6). 35 Interesting Public Speaking Statistics &amp; Fear Facts 2024. Retrieved from </a:t>
            </a:r>
            <a:r>
              <a:rPr lang="en-GB" sz="1600" dirty="0">
                <a:solidFill>
                  <a:schemeClr val="accent1"/>
                </a:solidFill>
                <a:latin typeface="Raleway"/>
                <a:cs typeface="Times New Roman"/>
                <a:hlinkClick r:id="rId5">
                  <a:extLst>
                    <a:ext uri="{A12FA001-AC4F-418D-AE19-62706E023703}">
                      <ahyp:hlinkClr xmlns:ahyp="http://schemas.microsoft.com/office/drawing/2018/hyperlinkcolor" val="tx"/>
                    </a:ext>
                  </a:extLst>
                </a:hlinkClick>
              </a:rPr>
              <a:t>https://passivesecrets.com/fear-of-public-speaking-statistics/</a:t>
            </a:r>
            <a:endParaRPr lang="en-GB" sz="1600" dirty="0">
              <a:solidFill>
                <a:schemeClr val="accent1"/>
              </a:solidFill>
              <a:latin typeface="Raleway"/>
              <a:cs typeface="Times New Roman"/>
            </a:endParaRPr>
          </a:p>
          <a:p>
            <a:pPr>
              <a:spcBef>
                <a:spcPts val="600"/>
              </a:spcBef>
              <a:spcAft>
                <a:spcPts val="600"/>
              </a:spcAft>
            </a:pPr>
            <a:r>
              <a:rPr lang="en-GB" sz="1600" dirty="0">
                <a:solidFill>
                  <a:schemeClr val="accent1"/>
                </a:solidFill>
                <a:latin typeface="Raleway"/>
                <a:cs typeface="Times New Roman"/>
              </a:rPr>
              <a:t>Cornerstone University. (2021, December 22). 14 Methods to Dramatically Increase Your Self-Confidence | Cornerstone University. Retrieved from </a:t>
            </a:r>
            <a:r>
              <a:rPr lang="en-GB" sz="1600" dirty="0">
                <a:solidFill>
                  <a:schemeClr val="accent1"/>
                </a:solidFill>
                <a:latin typeface="Raleway"/>
                <a:cs typeface="Times New Roman"/>
                <a:hlinkClick r:id="rId6">
                  <a:extLst>
                    <a:ext uri="{A12FA001-AC4F-418D-AE19-62706E023703}">
                      <ahyp:hlinkClr xmlns:ahyp="http://schemas.microsoft.com/office/drawing/2018/hyperlinkcolor" val="tx"/>
                    </a:ext>
                  </a:extLst>
                </a:hlinkClick>
              </a:rPr>
              <a:t>https://www.cornerstone.edu/blog-post/14-methods-to-dramatically-increase-your-self-confidence/</a:t>
            </a:r>
            <a:endParaRPr lang="en-GB" sz="1600" dirty="0">
              <a:solidFill>
                <a:schemeClr val="accent1"/>
              </a:solidFill>
              <a:latin typeface="Raleway"/>
              <a:cs typeface="Times New Roman"/>
            </a:endParaRPr>
          </a:p>
          <a:p>
            <a:pPr>
              <a:spcBef>
                <a:spcPts val="600"/>
              </a:spcBef>
              <a:spcAft>
                <a:spcPts val="600"/>
              </a:spcAft>
            </a:pPr>
            <a:r>
              <a:rPr lang="en-GB" sz="1600" dirty="0">
                <a:solidFill>
                  <a:schemeClr val="accent1"/>
                </a:solidFill>
                <a:latin typeface="Raleway"/>
                <a:cs typeface="Times New Roman"/>
              </a:rPr>
              <a:t>Nazir, H. (2023, April 17). Building confidence techniques? Retrieved from </a:t>
            </a:r>
            <a:r>
              <a:rPr lang="en-GB" sz="1600" dirty="0">
                <a:solidFill>
                  <a:schemeClr val="accent1"/>
                </a:solidFill>
                <a:latin typeface="Raleway"/>
                <a:cs typeface="Times New Roman"/>
                <a:hlinkClick r:id="rId7">
                  <a:extLst>
                    <a:ext uri="{A12FA001-AC4F-418D-AE19-62706E023703}">
                      <ahyp:hlinkClr xmlns:ahyp="http://schemas.microsoft.com/office/drawing/2018/hyperlinkcolor" val="tx"/>
                    </a:ext>
                  </a:extLst>
                </a:hlinkClick>
              </a:rPr>
              <a:t>https://www.linkedin.com/pulse/building-confidence-techniques-himayun-nazir/</a:t>
            </a:r>
            <a:endParaRPr lang="en-GB" sz="1600" dirty="0">
              <a:solidFill>
                <a:schemeClr val="accent1"/>
              </a:solidFill>
              <a:latin typeface="Raleway"/>
              <a:cs typeface="Times New Roman"/>
            </a:endParaRPr>
          </a:p>
          <a:p>
            <a:pPr>
              <a:spcBef>
                <a:spcPts val="600"/>
              </a:spcBef>
              <a:spcAft>
                <a:spcPts val="600"/>
              </a:spcAft>
            </a:pPr>
            <a:r>
              <a:rPr lang="en-GB" sz="1600" dirty="0">
                <a:solidFill>
                  <a:schemeClr val="accent1"/>
                </a:solidFill>
                <a:latin typeface="Raleway"/>
                <a:cs typeface="Times New Roman"/>
              </a:rPr>
              <a:t>Qasim, N. (2024, November 16). Confidence: 10 best tips to increase your confidence. Medium. Retrieved from </a:t>
            </a:r>
            <a:r>
              <a:rPr lang="en-GB" sz="1600" dirty="0">
                <a:solidFill>
                  <a:schemeClr val="accent1"/>
                </a:solidFill>
                <a:latin typeface="Raleway"/>
                <a:cs typeface="Times New Roman"/>
                <a:hlinkClick r:id="rId8">
                  <a:extLst>
                    <a:ext uri="{A12FA001-AC4F-418D-AE19-62706E023703}">
                      <ahyp:hlinkClr xmlns:ahyp="http://schemas.microsoft.com/office/drawing/2018/hyperlinkcolor" val="tx"/>
                    </a:ext>
                  </a:extLst>
                </a:hlinkClick>
              </a:rPr>
              <a:t>https://medium.com</a:t>
            </a:r>
            <a:endParaRPr lang="en-GB" sz="1600">
              <a:solidFill>
                <a:schemeClr val="accent1"/>
              </a:solidFill>
              <a:hlinkClick r:id="rId8">
                <a:extLst>
                  <a:ext uri="{A12FA001-AC4F-418D-AE19-62706E023703}">
                    <ahyp:hlinkClr xmlns:ahyp="http://schemas.microsoft.com/office/drawing/2018/hyperlinkcolor" val="tx"/>
                  </a:ext>
                </a:extLst>
              </a:hlinkClick>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2eb676f3e53_0_230"/>
          <p:cNvSpPr txBox="1">
            <a:spLocks noGrp="1"/>
          </p:cNvSpPr>
          <p:nvPr>
            <p:ph type="title"/>
          </p:nvPr>
        </p:nvSpPr>
        <p:spPr>
          <a:xfrm>
            <a:off x="429411" y="64864"/>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Sources used to create this unit</a:t>
            </a:r>
            <a:endParaRPr lang="en-GB" sz="3400" b="1">
              <a:highlight>
                <a:srgbClr val="FFFF00"/>
              </a:highlight>
            </a:endParaRPr>
          </a:p>
        </p:txBody>
      </p:sp>
      <p:sp>
        <p:nvSpPr>
          <p:cNvPr id="416" name="Google Shape;416;g2eb676f3e53_0_230"/>
          <p:cNvSpPr txBox="1"/>
          <p:nvPr/>
        </p:nvSpPr>
        <p:spPr>
          <a:xfrm>
            <a:off x="427439" y="1383900"/>
            <a:ext cx="11390702" cy="3170068"/>
          </a:xfrm>
          <a:prstGeom prst="rect">
            <a:avLst/>
          </a:prstGeom>
          <a:noFill/>
          <a:ln>
            <a:noFill/>
          </a:ln>
        </p:spPr>
        <p:txBody>
          <a:bodyPr spcFirstLastPara="1" wrap="square" lIns="91425" tIns="91425" rIns="91425" bIns="91425" anchor="t" anchorCtr="0">
            <a:spAutoFit/>
          </a:bodyPr>
          <a:lstStyle/>
          <a:p>
            <a:pPr marL="127000">
              <a:spcBef>
                <a:spcPts val="600"/>
              </a:spcBef>
              <a:spcAft>
                <a:spcPts val="600"/>
              </a:spcAft>
            </a:pPr>
            <a:r>
              <a:rPr lang="en-GB" sz="1600" dirty="0">
                <a:solidFill>
                  <a:schemeClr val="accent1"/>
                </a:solidFill>
                <a:ea typeface="Raleway"/>
                <a:cs typeface="Times New Roman"/>
              </a:rPr>
              <a:t>Section </a:t>
            </a:r>
            <a:r>
              <a:rPr lang="en-GB" sz="1600" dirty="0">
                <a:solidFill>
                  <a:schemeClr val="accent1"/>
                </a:solidFill>
                <a:latin typeface="Raleway"/>
                <a:cs typeface="Times New Roman"/>
              </a:rPr>
              <a:t>3</a:t>
            </a:r>
          </a:p>
          <a:p>
            <a:pPr marL="127000">
              <a:spcBef>
                <a:spcPts val="600"/>
              </a:spcBef>
              <a:spcAft>
                <a:spcPts val="600"/>
              </a:spcAft>
              <a:buSzPts val="1600"/>
            </a:pPr>
            <a:r>
              <a:rPr lang="en-GB" sz="1600" dirty="0">
                <a:solidFill>
                  <a:schemeClr val="accent1"/>
                </a:solidFill>
                <a:latin typeface="Raleway"/>
                <a:ea typeface="Raleway"/>
                <a:cs typeface="Times New Roman"/>
              </a:rPr>
              <a:t>Collective. (2024, October 23). How to pitch your business effectively: 2024’s top 6 tips. Retrieved from </a:t>
            </a:r>
            <a:r>
              <a:rPr lang="en-GB" sz="1600" dirty="0">
                <a:solidFill>
                  <a:schemeClr val="accent1"/>
                </a:solidFill>
                <a:latin typeface="Raleway"/>
                <a:ea typeface="Raleway"/>
                <a:cs typeface="Times New Roman"/>
                <a:hlinkClick r:id="rId3">
                  <a:extLst>
                    <a:ext uri="{A12FA001-AC4F-418D-AE19-62706E023703}">
                      <ahyp:hlinkClr xmlns:ahyp="http://schemas.microsoft.com/office/drawing/2018/hyperlinkcolor" val="tx"/>
                    </a:ext>
                  </a:extLst>
                </a:hlinkClick>
              </a:rPr>
              <a:t>https://54collective.vc/insight/how-to-pitch-your-business-effectively/</a:t>
            </a:r>
            <a:endParaRPr lang="en-GB" sz="1600" dirty="0">
              <a:solidFill>
                <a:schemeClr val="accent1"/>
              </a:solidFill>
              <a:latin typeface="Raleway"/>
              <a:ea typeface="Raleway"/>
              <a:cs typeface="Times New Roman"/>
            </a:endParaRPr>
          </a:p>
          <a:p>
            <a:pPr marL="127000">
              <a:spcBef>
                <a:spcPts val="600"/>
              </a:spcBef>
              <a:spcAft>
                <a:spcPts val="600"/>
              </a:spcAft>
              <a:buSzPts val="1600"/>
            </a:pPr>
            <a:r>
              <a:rPr lang="en-GB" sz="1600" err="1">
                <a:solidFill>
                  <a:schemeClr val="accent1"/>
                </a:solidFill>
                <a:latin typeface="Raleway"/>
                <a:ea typeface="Raleway"/>
                <a:cs typeface="Times New Roman"/>
              </a:rPr>
              <a:t>Samulska-Kholina</a:t>
            </a:r>
            <a:r>
              <a:rPr lang="en-GB" sz="1600" dirty="0">
                <a:solidFill>
                  <a:schemeClr val="accent1"/>
                </a:solidFill>
                <a:latin typeface="Raleway"/>
                <a:ea typeface="Raleway"/>
                <a:cs typeface="Times New Roman"/>
              </a:rPr>
              <a:t>, A. (2024, November 23). 5 types of business presentations and pitches. Retrieved from </a:t>
            </a:r>
            <a:r>
              <a:rPr lang="en-GB" sz="1600" dirty="0">
                <a:solidFill>
                  <a:schemeClr val="accent1"/>
                </a:solidFill>
                <a:latin typeface="Raleway"/>
                <a:ea typeface="Raleway"/>
                <a:cs typeface="Times New Roman"/>
                <a:hlinkClick r:id="rId4">
                  <a:extLst>
                    <a:ext uri="{A12FA001-AC4F-418D-AE19-62706E023703}">
                      <ahyp:hlinkClr xmlns:ahyp="http://schemas.microsoft.com/office/drawing/2018/hyperlinkcolor" val="tx"/>
                    </a:ext>
                  </a:extLst>
                </a:hlinkClick>
              </a:rPr>
              <a:t>https://stripo.email/blog/types-of-business-presentations-and-pitches/</a:t>
            </a:r>
            <a:endParaRPr lang="en-GB" sz="1600" dirty="0">
              <a:solidFill>
                <a:schemeClr val="accent1"/>
              </a:solidFill>
              <a:latin typeface="Raleway"/>
              <a:ea typeface="Raleway"/>
              <a:cs typeface="Times New Roman"/>
            </a:endParaRPr>
          </a:p>
          <a:p>
            <a:pPr marL="127000">
              <a:spcBef>
                <a:spcPts val="600"/>
              </a:spcBef>
              <a:spcAft>
                <a:spcPts val="600"/>
              </a:spcAft>
              <a:buSzPts val="1600"/>
            </a:pPr>
            <a:r>
              <a:rPr lang="en-GB" sz="1600" dirty="0">
                <a:solidFill>
                  <a:schemeClr val="accent1"/>
                </a:solidFill>
                <a:latin typeface="Raleway"/>
                <a:ea typeface="Raleway"/>
                <a:cs typeface="Times New Roman"/>
              </a:rPr>
              <a:t>Indeed Editorial Team. (2024, August 18). </a:t>
            </a:r>
            <a:r>
              <a:rPr lang="en-GB" sz="1600" dirty="0">
                <a:solidFill>
                  <a:schemeClr val="accent1"/>
                </a:solidFill>
                <a:latin typeface="Raleway"/>
              </a:rPr>
              <a:t>How To Give a Business Presentation (With Steps and Tips). </a:t>
            </a:r>
            <a:r>
              <a:rPr lang="en-GB" sz="1600" dirty="0">
                <a:solidFill>
                  <a:schemeClr val="accent1"/>
                </a:solidFill>
                <a:latin typeface="Raleway"/>
                <a:ea typeface="Raleway"/>
                <a:cs typeface="Times New Roman"/>
              </a:rPr>
              <a:t>Retrieved from </a:t>
            </a:r>
            <a:r>
              <a:rPr lang="en-GB" sz="1600" dirty="0">
                <a:solidFill>
                  <a:schemeClr val="accent1"/>
                </a:solidFill>
                <a:latin typeface="Raleway"/>
                <a:ea typeface="Raleway"/>
                <a:cs typeface="Times New Roman"/>
                <a:hlinkClick r:id="rId5">
                  <a:extLst>
                    <a:ext uri="{A12FA001-AC4F-418D-AE19-62706E023703}">
                      <ahyp:hlinkClr xmlns:ahyp="http://schemas.microsoft.com/office/drawing/2018/hyperlinkcolor" val="tx"/>
                    </a:ext>
                  </a:extLst>
                </a:hlinkClick>
              </a:rPr>
              <a:t>https</a:t>
            </a:r>
            <a:r>
              <a:rPr lang="en-GB" sz="1600" dirty="0">
                <a:solidFill>
                  <a:schemeClr val="accent1"/>
                </a:solidFill>
                <a:latin typeface="Raleway"/>
                <a:ea typeface="Raleway"/>
                <a:cs typeface="Raleway"/>
                <a:hlinkClick r:id="rId5">
                  <a:extLst>
                    <a:ext uri="{A12FA001-AC4F-418D-AE19-62706E023703}">
                      <ahyp:hlinkClr xmlns:ahyp="http://schemas.microsoft.com/office/drawing/2018/hyperlinkcolor" val="tx"/>
                    </a:ext>
                  </a:extLst>
                </a:hlinkClick>
              </a:rPr>
              <a:t>://www.indeed.com/career-advice/career-development/business-presentation</a:t>
            </a:r>
            <a:endParaRPr lang="en-GB" sz="1600" u="sng">
              <a:solidFill>
                <a:schemeClr val="accent1"/>
              </a:solidFill>
              <a:latin typeface="Raleway"/>
              <a:ea typeface="Raleway"/>
              <a:cs typeface="Raleway"/>
            </a:endParaRPr>
          </a:p>
          <a:p>
            <a:pPr marL="127000">
              <a:spcBef>
                <a:spcPts val="600"/>
              </a:spcBef>
              <a:spcAft>
                <a:spcPts val="600"/>
              </a:spcAft>
              <a:buSzPts val="1600"/>
            </a:pPr>
            <a:r>
              <a:rPr lang="en-GB" sz="1600" dirty="0">
                <a:solidFill>
                  <a:schemeClr val="accent1"/>
                </a:solidFill>
                <a:latin typeface="Raleway"/>
                <a:ea typeface="Raleway"/>
                <a:cs typeface="Times New Roman"/>
              </a:rPr>
              <a:t>Ahmed, M. A. (2023, April 23). “Business Storytelling” - Muhammad Anas Ahmed - Medium. Medium. Retrieved from </a:t>
            </a:r>
            <a:r>
              <a:rPr lang="en-GB" sz="1600" dirty="0">
                <a:solidFill>
                  <a:schemeClr val="accent1"/>
                </a:solidFill>
                <a:latin typeface="Raleway"/>
                <a:ea typeface="Raleway"/>
                <a:cs typeface="Times New Roman"/>
                <a:hlinkClick r:id="rId6">
                  <a:extLst>
                    <a:ext uri="{A12FA001-AC4F-418D-AE19-62706E023703}">
                      <ahyp:hlinkClr xmlns:ahyp="http://schemas.microsoft.com/office/drawing/2018/hyperlinkcolor" val="tx"/>
                    </a:ext>
                  </a:extLst>
                </a:hlinkClick>
              </a:rPr>
              <a:t>https://medium.com</a:t>
            </a:r>
          </a:p>
        </p:txBody>
      </p:sp>
    </p:spTree>
    <p:extLst>
      <p:ext uri="{BB962C8B-B14F-4D97-AF65-F5344CB8AC3E}">
        <p14:creationId xmlns:p14="http://schemas.microsoft.com/office/powerpoint/2010/main" val="145432899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8"/>
          <p:cNvSpPr txBox="1">
            <a:spLocks noGrp="1"/>
          </p:cNvSpPr>
          <p:nvPr>
            <p:ph type="title"/>
          </p:nvPr>
        </p:nvSpPr>
        <p:spPr>
          <a:xfrm>
            <a:off x="838200" y="365126"/>
            <a:ext cx="10515600" cy="1253414"/>
          </a:xfrm>
          <a:prstGeom prst="rect">
            <a:avLst/>
          </a:prstGeom>
          <a:noFill/>
          <a:ln>
            <a:noFill/>
          </a:ln>
        </p:spPr>
        <p:txBody>
          <a:bodyPr spcFirstLastPara="1" wrap="square" lIns="91425" tIns="45700" rIns="91425" bIns="45700" anchor="ctr" anchorCtr="0">
            <a:normAutofit/>
          </a:bodyPr>
          <a:lstStyle/>
          <a:p>
            <a:r>
              <a:rPr lang="en-GB" b="1"/>
              <a:t>FEM-Up Partners</a:t>
            </a:r>
          </a:p>
        </p:txBody>
      </p:sp>
      <p:sp>
        <p:nvSpPr>
          <p:cNvPr id="2" name="PoljeZBesedilom 1">
            <a:extLst>
              <a:ext uri="{FF2B5EF4-FFF2-40B4-BE49-F238E27FC236}">
                <a16:creationId xmlns:a16="http://schemas.microsoft.com/office/drawing/2014/main" id="{76F77396-CAAC-D63A-6C8D-2E66C8449BFE}"/>
              </a:ext>
            </a:extLst>
          </p:cNvPr>
          <p:cNvSpPr txBox="1"/>
          <p:nvPr/>
        </p:nvSpPr>
        <p:spPr>
          <a:xfrm>
            <a:off x="6335210" y="2457691"/>
            <a:ext cx="4450465"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a:solidFill>
                  <a:srgbClr val="F3B75B"/>
                </a:solidFill>
                <a:latin typeface="Raleway"/>
              </a:rPr>
              <a:t>Thank you for completing this Unit!</a:t>
            </a:r>
            <a:r>
              <a:rPr lang="sl-SI" sz="3200">
                <a:latin typeface="Raleway"/>
              </a:rPr>
              <a:t>​</a:t>
            </a:r>
            <a:endParaRPr lang="sl-SI"/>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g2eb676f3e53_0_19"/>
          <p:cNvSpPr txBox="1">
            <a:spLocks noGrp="1"/>
          </p:cNvSpPr>
          <p:nvPr>
            <p:ph type="title"/>
          </p:nvPr>
        </p:nvSpPr>
        <p:spPr>
          <a:xfrm>
            <a:off x="525945" y="199459"/>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How does miscommunication occur?</a:t>
            </a:r>
            <a:endParaRPr lang="en-GB" sz="3400" b="1">
              <a:highlight>
                <a:srgbClr val="FFFF00"/>
              </a:highlight>
            </a:endParaRPr>
          </a:p>
        </p:txBody>
      </p:sp>
      <p:sp>
        <p:nvSpPr>
          <p:cNvPr id="2" name="TextBox 1">
            <a:extLst>
              <a:ext uri="{FF2B5EF4-FFF2-40B4-BE49-F238E27FC236}">
                <a16:creationId xmlns:a16="http://schemas.microsoft.com/office/drawing/2014/main" id="{4719C50E-774B-94AB-CC01-93EFABBF9514}"/>
              </a:ext>
            </a:extLst>
          </p:cNvPr>
          <p:cNvSpPr txBox="1"/>
          <p:nvPr/>
        </p:nvSpPr>
        <p:spPr>
          <a:xfrm>
            <a:off x="6374232" y="6426701"/>
            <a:ext cx="5817936"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ea typeface="Roboto"/>
                <a:cs typeface="Roboto"/>
              </a:rPr>
              <a:t>Source: </a:t>
            </a:r>
            <a:r>
              <a:rPr lang="en-US" sz="1000" dirty="0">
                <a:solidFill>
                  <a:srgbClr val="0F0F0F"/>
                </a:solidFill>
                <a:latin typeface="Raleway"/>
                <a:ea typeface="Roboto"/>
                <a:cs typeface="Roboto"/>
                <a:hlinkClick r:id="rId4">
                  <a:extLst>
                    <a:ext uri="{A12FA001-AC4F-418D-AE19-62706E023703}">
                      <ahyp:hlinkClr xmlns:ahyp="http://schemas.microsoft.com/office/drawing/2018/hyperlinkcolor" val="tx"/>
                    </a:ext>
                  </a:extLst>
                </a:hlinkClick>
              </a:rPr>
              <a:t>How miscommunication happens (and how to avoid it)</a:t>
            </a:r>
            <a:r>
              <a:rPr lang="en-US" sz="1000" dirty="0">
                <a:solidFill>
                  <a:srgbClr val="0F0F0F"/>
                </a:solidFill>
                <a:latin typeface="Raleway"/>
                <a:ea typeface="Roboto"/>
                <a:cs typeface="Roboto"/>
              </a:rPr>
              <a:t> by TED-Ed</a:t>
            </a:r>
            <a:endParaRPr lang="en-US" sz="1000"/>
          </a:p>
        </p:txBody>
      </p:sp>
      <p:sp>
        <p:nvSpPr>
          <p:cNvPr id="3" name="TextBox 2">
            <a:extLst>
              <a:ext uri="{FF2B5EF4-FFF2-40B4-BE49-F238E27FC236}">
                <a16:creationId xmlns:a16="http://schemas.microsoft.com/office/drawing/2014/main" id="{C5184A37-B9D6-4841-B7F1-907EF8C3B360}"/>
              </a:ext>
            </a:extLst>
          </p:cNvPr>
          <p:cNvSpPr txBox="1"/>
          <p:nvPr/>
        </p:nvSpPr>
        <p:spPr>
          <a:xfrm>
            <a:off x="385057" y="1710669"/>
            <a:ext cx="3498464" cy="40010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b="1" dirty="0">
                <a:latin typeface="Raleway"/>
              </a:rPr>
              <a:t>Watch the video</a:t>
            </a:r>
            <a:r>
              <a:rPr lang="en-US" sz="1800" dirty="0">
                <a:latin typeface="Raleway"/>
              </a:rPr>
              <a:t> to understand how miscommunication happens and how to prevent it in your daily interactions.</a:t>
            </a:r>
            <a:endParaRPr lang="en-US" sz="1800"/>
          </a:p>
          <a:p>
            <a:pPr>
              <a:spcBef>
                <a:spcPts val="600"/>
              </a:spcBef>
              <a:spcAft>
                <a:spcPts val="600"/>
              </a:spcAft>
            </a:pPr>
            <a:endParaRPr lang="en-US" sz="1800" dirty="0">
              <a:latin typeface="Raleway"/>
            </a:endParaRPr>
          </a:p>
          <a:p>
            <a:pPr>
              <a:spcBef>
                <a:spcPts val="600"/>
              </a:spcBef>
              <a:spcAft>
                <a:spcPts val="600"/>
              </a:spcAft>
            </a:pPr>
            <a:r>
              <a:rPr lang="en-US" sz="1800" dirty="0">
                <a:latin typeface="Raleway"/>
              </a:rPr>
              <a:t>Afterwards, </a:t>
            </a:r>
            <a:r>
              <a:rPr lang="en-US" sz="1800" b="1" dirty="0">
                <a:latin typeface="Raleway"/>
              </a:rPr>
              <a:t>take a moment to reflect</a:t>
            </a:r>
            <a:r>
              <a:rPr lang="en-US" sz="1800" dirty="0">
                <a:latin typeface="Raleway"/>
              </a:rPr>
              <a:t> on how you currently handle miscommunication in everyday situations and identify ways you could improve your communication skills.</a:t>
            </a:r>
          </a:p>
        </p:txBody>
      </p:sp>
      <p:pic>
        <p:nvPicPr>
          <p:cNvPr id="4" name="Online Media 3" title="How miscommunication happens (and how to avoid it) - Katherine Hampsten">
            <a:hlinkClick r:id="" action="ppaction://media"/>
            <a:extLst>
              <a:ext uri="{FF2B5EF4-FFF2-40B4-BE49-F238E27FC236}">
                <a16:creationId xmlns:a16="http://schemas.microsoft.com/office/drawing/2014/main" id="{511ADD17-FEF7-76EE-C344-B74645C575F6}"/>
              </a:ext>
            </a:extLst>
          </p:cNvPr>
          <p:cNvPicPr>
            <a:picLocks noRot="1" noChangeAspect="1"/>
          </p:cNvPicPr>
          <p:nvPr>
            <a:videoFile r:link="rId1"/>
          </p:nvPr>
        </p:nvPicPr>
        <p:blipFill>
          <a:blip r:embed="rId5"/>
          <a:stretch>
            <a:fillRect/>
          </a:stretch>
        </p:blipFill>
        <p:spPr>
          <a:xfrm>
            <a:off x="4086225" y="1524000"/>
            <a:ext cx="7704138" cy="47561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g2eb676f3e53_0_24"/>
          <p:cNvSpPr txBox="1">
            <a:spLocks noGrp="1"/>
          </p:cNvSpPr>
          <p:nvPr>
            <p:ph type="title"/>
          </p:nvPr>
        </p:nvSpPr>
        <p:spPr>
          <a:xfrm>
            <a:off x="581175" y="319775"/>
            <a:ext cx="111513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Verbal communication</a:t>
            </a:r>
            <a:endParaRPr lang="en-US" sz="3400" b="1" dirty="0"/>
          </a:p>
        </p:txBody>
      </p:sp>
      <p:sp>
        <p:nvSpPr>
          <p:cNvPr id="113" name="Google Shape;113;g2eb676f3e53_0_24"/>
          <p:cNvSpPr txBox="1"/>
          <p:nvPr/>
        </p:nvSpPr>
        <p:spPr>
          <a:xfrm>
            <a:off x="581175" y="1759200"/>
            <a:ext cx="11060400" cy="1723518"/>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n-GB" sz="2000" b="1" dirty="0">
                <a:solidFill>
                  <a:schemeClr val="accent1"/>
                </a:solidFill>
                <a:latin typeface="Raleway"/>
                <a:ea typeface="Raleway"/>
                <a:cs typeface="Raleway"/>
                <a:sym typeface="Raleway"/>
              </a:rPr>
              <a:t>Verbal communication</a:t>
            </a:r>
            <a:r>
              <a:rPr lang="en-GB" sz="2000" dirty="0">
                <a:solidFill>
                  <a:schemeClr val="accent1"/>
                </a:solidFill>
                <a:latin typeface="Raleway"/>
                <a:ea typeface="Raleway"/>
                <a:cs typeface="Raleway"/>
                <a:sym typeface="Raleway"/>
              </a:rPr>
              <a:t> is simply the sharing of information between two individuals using words.</a:t>
            </a:r>
            <a:endParaRPr lang="en-US" sz="2000" dirty="0">
              <a:solidFill>
                <a:schemeClr val="accent1"/>
              </a:solidFill>
              <a:latin typeface="Raleway"/>
              <a:ea typeface="Raleway"/>
              <a:cs typeface="Raleway"/>
            </a:endParaRPr>
          </a:p>
          <a:p>
            <a:pPr marL="0" lvl="0" indent="0" algn="just" rtl="0">
              <a:spcBef>
                <a:spcPts val="600"/>
              </a:spcBef>
              <a:spcAft>
                <a:spcPts val="600"/>
              </a:spcAft>
              <a:buNone/>
            </a:pPr>
            <a:r>
              <a:rPr lang="en-GB" sz="2000" dirty="0">
                <a:solidFill>
                  <a:schemeClr val="accent1"/>
                </a:solidFill>
                <a:latin typeface="Raleway"/>
                <a:ea typeface="Raleway"/>
                <a:cs typeface="Raleway"/>
                <a:sym typeface="Raleway"/>
              </a:rPr>
              <a:t>The words we choose and the language we use have the power to affect the people and the world around us.</a:t>
            </a:r>
            <a:endParaRPr sz="2000" dirty="0">
              <a:solidFill>
                <a:schemeClr val="accent1"/>
              </a:solidFill>
              <a:latin typeface="Raleway"/>
              <a:ea typeface="Raleway"/>
              <a:cs typeface="Raleway"/>
            </a:endParaRPr>
          </a:p>
        </p:txBody>
      </p:sp>
      <p:sp>
        <p:nvSpPr>
          <p:cNvPr id="114" name="Google Shape;114;g2eb676f3e53_0_24"/>
          <p:cNvSpPr txBox="1"/>
          <p:nvPr/>
        </p:nvSpPr>
        <p:spPr>
          <a:xfrm>
            <a:off x="2297368" y="3919870"/>
            <a:ext cx="9332004" cy="1415742"/>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n-GB" sz="2000" b="1" dirty="0">
                <a:solidFill>
                  <a:schemeClr val="accent1"/>
                </a:solidFill>
                <a:latin typeface="Raleway"/>
                <a:ea typeface="Raleway"/>
                <a:cs typeface="Raleway"/>
                <a:sym typeface="Raleway"/>
              </a:rPr>
              <a:t>How can you improve verbal communication? </a:t>
            </a:r>
            <a:endParaRPr lang="en-US" sz="2000" b="1" dirty="0">
              <a:solidFill>
                <a:schemeClr val="accent1"/>
              </a:solidFill>
              <a:latin typeface="Raleway"/>
              <a:ea typeface="Raleway"/>
              <a:cs typeface="Raleway"/>
            </a:endParaRPr>
          </a:p>
          <a:p>
            <a:pPr marL="0" lvl="0" indent="0" algn="l" rtl="0">
              <a:spcBef>
                <a:spcPts val="600"/>
              </a:spcBef>
              <a:spcAft>
                <a:spcPts val="600"/>
              </a:spcAft>
              <a:buNone/>
            </a:pPr>
            <a:r>
              <a:rPr lang="en-GB" sz="2000" dirty="0">
                <a:solidFill>
                  <a:schemeClr val="accent1"/>
                </a:solidFill>
                <a:latin typeface="Raleway"/>
                <a:ea typeface="Raleway"/>
                <a:cs typeface="Raleway"/>
                <a:sym typeface="Raleway"/>
              </a:rPr>
              <a:t>Expand Vocabulary: A rich vocabulary allows for more precise and effective expression of ideas. Reading and learning new words can help in this area.</a:t>
            </a:r>
            <a:endParaRPr sz="2000">
              <a:solidFill>
                <a:schemeClr val="accent1"/>
              </a:solidFill>
              <a:latin typeface="Raleway"/>
              <a:ea typeface="Raleway"/>
              <a:cs typeface="Raleway"/>
            </a:endParaRPr>
          </a:p>
        </p:txBody>
      </p:sp>
      <p:pic>
        <p:nvPicPr>
          <p:cNvPr id="115" name="Google Shape;115;g2eb676f3e53_0_24"/>
          <p:cNvPicPr preferRelativeResize="0"/>
          <p:nvPr/>
        </p:nvPicPr>
        <p:blipFill>
          <a:blip r:embed="rId3">
            <a:alphaModFix/>
          </a:blip>
          <a:stretch>
            <a:fillRect/>
          </a:stretch>
        </p:blipFill>
        <p:spPr>
          <a:xfrm>
            <a:off x="578571" y="3831325"/>
            <a:ext cx="1483169" cy="1509906"/>
          </a:xfrm>
          <a:prstGeom prst="rect">
            <a:avLst/>
          </a:prstGeom>
          <a:noFill/>
          <a:ln>
            <a:noFill/>
          </a:ln>
        </p:spPr>
      </p:pic>
      <p:sp>
        <p:nvSpPr>
          <p:cNvPr id="3" name="TextBox 2">
            <a:extLst>
              <a:ext uri="{FF2B5EF4-FFF2-40B4-BE49-F238E27FC236}">
                <a16:creationId xmlns:a16="http://schemas.microsoft.com/office/drawing/2014/main" id="{EA806684-98A4-953E-6EB3-65E9EAC63437}"/>
              </a:ext>
            </a:extLst>
          </p:cNvPr>
          <p:cNvSpPr txBox="1"/>
          <p:nvPr/>
        </p:nvSpPr>
        <p:spPr>
          <a:xfrm>
            <a:off x="411107" y="5337334"/>
            <a:ext cx="164756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latin typeface="Raleway"/>
              </a:rPr>
              <a:t>I</a:t>
            </a:r>
            <a:r>
              <a:rPr lang="en-GB" sz="1000" dirty="0">
                <a:solidFill>
                  <a:schemeClr val="accent1"/>
                </a:solidFill>
                <a:latin typeface="Raleway"/>
              </a:rPr>
              <a:t>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Freepik</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g2eb676f3e53_0_29"/>
          <p:cNvSpPr txBox="1">
            <a:spLocks noGrp="1"/>
          </p:cNvSpPr>
          <p:nvPr>
            <p:ph type="title"/>
          </p:nvPr>
        </p:nvSpPr>
        <p:spPr>
          <a:xfrm>
            <a:off x="542600" y="3323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Non-verbal communication</a:t>
            </a:r>
            <a:endParaRPr lang="en-US" sz="3400" b="1" dirty="0"/>
          </a:p>
        </p:txBody>
      </p:sp>
      <p:sp>
        <p:nvSpPr>
          <p:cNvPr id="121" name="Google Shape;121;g2eb676f3e53_0_29"/>
          <p:cNvSpPr txBox="1">
            <a:spLocks noGrp="1"/>
          </p:cNvSpPr>
          <p:nvPr>
            <p:ph type="body" idx="1"/>
          </p:nvPr>
        </p:nvSpPr>
        <p:spPr>
          <a:xfrm>
            <a:off x="542726" y="2633053"/>
            <a:ext cx="10885329" cy="2661857"/>
          </a:xfrm>
          <a:prstGeom prst="rect">
            <a:avLst/>
          </a:prstGeom>
          <a:noFill/>
          <a:ln>
            <a:noFill/>
          </a:ln>
        </p:spPr>
        <p:txBody>
          <a:bodyPr spcFirstLastPara="1" wrap="square" lIns="91425" tIns="45700" rIns="91425" bIns="45700" anchor="t" anchorCtr="0">
            <a:noAutofit/>
          </a:bodyPr>
          <a:lstStyle/>
          <a:p>
            <a:pPr marL="0" indent="0" algn="just">
              <a:lnSpc>
                <a:spcPct val="100000"/>
              </a:lnSpc>
              <a:spcBef>
                <a:spcPts val="600"/>
              </a:spcBef>
              <a:spcAft>
                <a:spcPts val="600"/>
              </a:spcAft>
            </a:pPr>
            <a:r>
              <a:rPr lang="en-GB" sz="2000" dirty="0">
                <a:solidFill>
                  <a:schemeClr val="accent1"/>
                </a:solidFill>
              </a:rPr>
              <a:t>Components of the non-verbal communication:</a:t>
            </a:r>
          </a:p>
          <a:p>
            <a:pPr marL="0" indent="0" algn="just">
              <a:lnSpc>
                <a:spcPct val="100000"/>
              </a:lnSpc>
              <a:spcBef>
                <a:spcPts val="600"/>
              </a:spcBef>
              <a:spcAft>
                <a:spcPts val="600"/>
              </a:spcAft>
            </a:pPr>
            <a:r>
              <a:rPr lang="en-GB" sz="2000" dirty="0">
                <a:solidFill>
                  <a:srgbClr val="000000"/>
                </a:solidFill>
                <a:highlight>
                  <a:schemeClr val="lt1"/>
                </a:highlight>
              </a:rPr>
              <a:t>Gestures:</a:t>
            </a:r>
            <a:r>
              <a:rPr lang="en-GB" sz="2000" b="0" dirty="0">
                <a:solidFill>
                  <a:srgbClr val="000000"/>
                </a:solidFill>
              </a:rPr>
              <a:t> Hand movements can emphasize points or indicate direction. One should be mindful of repetitive or distracting gestures.</a:t>
            </a:r>
            <a:endParaRPr lang="en-US" sz="2000" b="0">
              <a:solidFill>
                <a:srgbClr val="000000"/>
              </a:solidFill>
            </a:endParaRPr>
          </a:p>
          <a:p>
            <a:pPr marL="0" lvl="0" indent="0" algn="just" rtl="0">
              <a:lnSpc>
                <a:spcPct val="100000"/>
              </a:lnSpc>
              <a:spcBef>
                <a:spcPts val="600"/>
              </a:spcBef>
              <a:spcAft>
                <a:spcPts val="600"/>
              </a:spcAft>
              <a:buNone/>
            </a:pPr>
            <a:r>
              <a:rPr lang="en-GB" sz="2000" dirty="0">
                <a:solidFill>
                  <a:srgbClr val="000000"/>
                </a:solidFill>
                <a:highlight>
                  <a:schemeClr val="lt1"/>
                </a:highlight>
              </a:rPr>
              <a:t>Facial Expressions:</a:t>
            </a:r>
            <a:r>
              <a:rPr lang="en-GB" sz="2000" b="0" dirty="0">
                <a:solidFill>
                  <a:srgbClr val="000000"/>
                </a:solidFill>
              </a:rPr>
              <a:t> A face can convey a wide range of emotions. One should ensure their facial expressions match the delivered message.</a:t>
            </a:r>
            <a:endParaRPr sz="2000" b="0">
              <a:solidFill>
                <a:srgbClr val="000000"/>
              </a:solidFill>
            </a:endParaRPr>
          </a:p>
          <a:p>
            <a:pPr marL="0" lvl="0" indent="0" algn="just" rtl="0">
              <a:lnSpc>
                <a:spcPct val="100000"/>
              </a:lnSpc>
              <a:spcBef>
                <a:spcPts val="600"/>
              </a:spcBef>
              <a:spcAft>
                <a:spcPts val="600"/>
              </a:spcAft>
              <a:buNone/>
            </a:pPr>
            <a:r>
              <a:rPr lang="en-GB" sz="2000" dirty="0">
                <a:solidFill>
                  <a:srgbClr val="000000"/>
                </a:solidFill>
                <a:highlight>
                  <a:schemeClr val="lt1"/>
                </a:highlight>
              </a:rPr>
              <a:t>Posture:</a:t>
            </a:r>
            <a:r>
              <a:rPr lang="en-GB" sz="2000" b="0" dirty="0">
                <a:solidFill>
                  <a:srgbClr val="000000"/>
                </a:solidFill>
              </a:rPr>
              <a:t> Standing or sitting up straight conveys confidence and attentiveness, while slouching can indicate disinterest or fatigue.</a:t>
            </a:r>
            <a:endParaRPr sz="2000" dirty="0">
              <a:solidFill>
                <a:srgbClr val="000000"/>
              </a:solidFill>
              <a:latin typeface="Arial"/>
              <a:ea typeface="Arial"/>
              <a:cs typeface="Arial"/>
            </a:endParaRPr>
          </a:p>
        </p:txBody>
      </p:sp>
      <p:sp>
        <p:nvSpPr>
          <p:cNvPr id="122" name="Google Shape;122;g2eb676f3e53_0_29"/>
          <p:cNvSpPr txBox="1">
            <a:spLocks noGrp="1"/>
          </p:cNvSpPr>
          <p:nvPr>
            <p:ph type="body" idx="1"/>
          </p:nvPr>
        </p:nvSpPr>
        <p:spPr>
          <a:xfrm>
            <a:off x="542600" y="1659099"/>
            <a:ext cx="10885456" cy="868569"/>
          </a:xfrm>
          <a:prstGeom prst="rect">
            <a:avLst/>
          </a:prstGeom>
          <a:noFill/>
          <a:ln>
            <a:noFill/>
          </a:ln>
        </p:spPr>
        <p:txBody>
          <a:bodyPr spcFirstLastPara="1" wrap="square" lIns="91425" tIns="45700" rIns="91425" bIns="45700" anchor="t" anchorCtr="0">
            <a:normAutofit/>
          </a:bodyPr>
          <a:lstStyle/>
          <a:p>
            <a:pPr marL="0" lvl="0" indent="0" algn="just" rtl="0">
              <a:lnSpc>
                <a:spcPct val="100000"/>
              </a:lnSpc>
              <a:spcBef>
                <a:spcPts val="600"/>
              </a:spcBef>
              <a:spcAft>
                <a:spcPts val="600"/>
              </a:spcAft>
              <a:buNone/>
            </a:pPr>
            <a:r>
              <a:rPr lang="en-GB" sz="2000" dirty="0">
                <a:solidFill>
                  <a:schemeClr val="accent1"/>
                </a:solidFill>
              </a:rPr>
              <a:t>Nonverbal communication</a:t>
            </a:r>
            <a:r>
              <a:rPr lang="en-GB" sz="2000" b="0" dirty="0">
                <a:solidFill>
                  <a:schemeClr val="accent1"/>
                </a:solidFill>
              </a:rPr>
              <a:t> involves communicating without using words. Instead, individuals use non-verbal behaviours to communicate. </a:t>
            </a:r>
            <a:endParaRPr lang="en-US" sz="2000" b="0" dirty="0">
              <a:solidFill>
                <a:schemeClr val="accent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g2eb676f3e53_0_87"/>
          <p:cNvSpPr txBox="1">
            <a:spLocks noGrp="1"/>
          </p:cNvSpPr>
          <p:nvPr>
            <p:ph type="title"/>
          </p:nvPr>
        </p:nvSpPr>
        <p:spPr>
          <a:xfrm>
            <a:off x="559025" y="4144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Non-verbal communication</a:t>
            </a:r>
            <a:endParaRPr lang="en-US" sz="3400"/>
          </a:p>
        </p:txBody>
      </p:sp>
      <p:sp>
        <p:nvSpPr>
          <p:cNvPr id="129" name="Google Shape;129;g2eb676f3e53_0_87"/>
          <p:cNvSpPr txBox="1"/>
          <p:nvPr/>
        </p:nvSpPr>
        <p:spPr>
          <a:xfrm>
            <a:off x="559025" y="1726536"/>
            <a:ext cx="11052232" cy="954077"/>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n-GB" sz="2000" b="1" dirty="0">
                <a:highlight>
                  <a:schemeClr val="lt1"/>
                </a:highlight>
                <a:latin typeface="Raleway"/>
                <a:ea typeface="Raleway"/>
                <a:cs typeface="Raleway"/>
                <a:sym typeface="Raleway"/>
              </a:rPr>
              <a:t>Tone</a:t>
            </a:r>
            <a:r>
              <a:rPr lang="en-GB" sz="2000" b="1" dirty="0">
                <a:latin typeface="Raleway"/>
                <a:ea typeface="Raleway"/>
                <a:cs typeface="Raleway"/>
                <a:sym typeface="Raleway"/>
              </a:rPr>
              <a:t> </a:t>
            </a:r>
            <a:r>
              <a:rPr lang="en-GB" sz="2000" dirty="0">
                <a:latin typeface="Raleway"/>
                <a:ea typeface="Raleway"/>
                <a:cs typeface="Raleway"/>
                <a:sym typeface="Raleway"/>
              </a:rPr>
              <a:t>is the quality or character of the voice that conveys emotions and attitudes. A friendly tone can make the communication more engaging, while a harsh tone can create barriers.</a:t>
            </a:r>
            <a:endParaRPr lang="en-US" sz="2000">
              <a:latin typeface="Raleway"/>
              <a:ea typeface="Raleway"/>
              <a:cs typeface="Raleway"/>
            </a:endParaRPr>
          </a:p>
        </p:txBody>
      </p:sp>
      <p:pic>
        <p:nvPicPr>
          <p:cNvPr id="130" name="Google Shape;130;g2eb676f3e53_0_87"/>
          <p:cNvPicPr preferRelativeResize="0"/>
          <p:nvPr/>
        </p:nvPicPr>
        <p:blipFill>
          <a:blip r:embed="rId3">
            <a:alphaModFix/>
          </a:blip>
          <a:stretch>
            <a:fillRect/>
          </a:stretch>
        </p:blipFill>
        <p:spPr>
          <a:xfrm>
            <a:off x="8268493" y="3239182"/>
            <a:ext cx="3360026" cy="3360026"/>
          </a:xfrm>
          <a:prstGeom prst="rect">
            <a:avLst/>
          </a:prstGeom>
          <a:noFill/>
          <a:ln>
            <a:noFill/>
          </a:ln>
        </p:spPr>
      </p:pic>
      <p:sp>
        <p:nvSpPr>
          <p:cNvPr id="4" name="TextBox 3">
            <a:extLst>
              <a:ext uri="{FF2B5EF4-FFF2-40B4-BE49-F238E27FC236}">
                <a16:creationId xmlns:a16="http://schemas.microsoft.com/office/drawing/2014/main" id="{4989CF95-3885-58A3-C4D7-828D9F5B02DE}"/>
              </a:ext>
            </a:extLst>
          </p:cNvPr>
          <p:cNvSpPr txBox="1"/>
          <p:nvPr/>
        </p:nvSpPr>
        <p:spPr>
          <a:xfrm>
            <a:off x="10312793" y="6598900"/>
            <a:ext cx="2634538"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Freepik</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
        <p:nvSpPr>
          <p:cNvPr id="2" name="Google Shape;129;g2eb676f3e53_0_87">
            <a:extLst>
              <a:ext uri="{FF2B5EF4-FFF2-40B4-BE49-F238E27FC236}">
                <a16:creationId xmlns:a16="http://schemas.microsoft.com/office/drawing/2014/main" id="{5EAA1DE8-31EB-4890-2B8E-78F7B9EEF8B5}"/>
              </a:ext>
            </a:extLst>
          </p:cNvPr>
          <p:cNvSpPr txBox="1"/>
          <p:nvPr/>
        </p:nvSpPr>
        <p:spPr>
          <a:xfrm>
            <a:off x="559024" y="2860010"/>
            <a:ext cx="7413008" cy="2800736"/>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n-GB" sz="2000" b="1" dirty="0">
                <a:highlight>
                  <a:schemeClr val="lt1"/>
                </a:highlight>
                <a:latin typeface="Raleway"/>
                <a:ea typeface="Raleway"/>
                <a:cs typeface="Raleway"/>
                <a:sym typeface="Raleway"/>
              </a:rPr>
              <a:t>Pitch</a:t>
            </a:r>
            <a:r>
              <a:rPr lang="en-GB" sz="2000" b="1" dirty="0">
                <a:latin typeface="Raleway"/>
                <a:ea typeface="Raleway"/>
                <a:cs typeface="Raleway"/>
                <a:sym typeface="Raleway"/>
              </a:rPr>
              <a:t> </a:t>
            </a:r>
            <a:r>
              <a:rPr lang="en-GB" sz="2000" dirty="0">
                <a:latin typeface="Raleway"/>
                <a:ea typeface="Raleway"/>
                <a:cs typeface="Raleway"/>
                <a:sym typeface="Raleway"/>
              </a:rPr>
              <a:t>is the highness or lowness of the voice. Variations in pitch can emphasize certain points and keep the audience engaged.</a:t>
            </a:r>
            <a:endParaRPr lang="en-GB" sz="2000" dirty="0">
              <a:latin typeface="Raleway"/>
              <a:ea typeface="Raleway"/>
              <a:cs typeface="Raleway"/>
            </a:endParaRPr>
          </a:p>
          <a:p>
            <a:pPr algn="just">
              <a:spcBef>
                <a:spcPts val="600"/>
              </a:spcBef>
              <a:spcAft>
                <a:spcPts val="600"/>
              </a:spcAft>
            </a:pPr>
            <a:endParaRPr lang="en-GB" sz="2000" dirty="0">
              <a:latin typeface="Raleway"/>
              <a:ea typeface="Raleway"/>
              <a:cs typeface="Raleway"/>
            </a:endParaRPr>
          </a:p>
          <a:p>
            <a:pPr marL="0" lvl="0" indent="0" algn="just" rtl="0">
              <a:spcBef>
                <a:spcPts val="600"/>
              </a:spcBef>
              <a:spcAft>
                <a:spcPts val="600"/>
              </a:spcAft>
              <a:buNone/>
            </a:pPr>
            <a:r>
              <a:rPr lang="en-GB" sz="2000" b="1" dirty="0">
                <a:highlight>
                  <a:schemeClr val="lt1"/>
                </a:highlight>
                <a:latin typeface="Raleway"/>
                <a:ea typeface="Raleway"/>
                <a:cs typeface="Raleway"/>
                <a:sym typeface="Raleway"/>
              </a:rPr>
              <a:t>Pace</a:t>
            </a:r>
            <a:r>
              <a:rPr lang="en-GB" sz="2000" b="1" dirty="0">
                <a:latin typeface="Raleway"/>
                <a:ea typeface="Raleway"/>
                <a:cs typeface="Raleway"/>
                <a:sym typeface="Raleway"/>
              </a:rPr>
              <a:t> </a:t>
            </a:r>
            <a:r>
              <a:rPr lang="en-GB" sz="2000" dirty="0">
                <a:latin typeface="Raleway"/>
                <a:ea typeface="Raleway"/>
                <a:cs typeface="Raleway"/>
                <a:sym typeface="Raleway"/>
              </a:rPr>
              <a:t>is the speed at which someone speaks. A moderate pace is usually ideal, as speaking too fast can overwhelm listeners, while speaking too slowly can bore them.</a:t>
            </a:r>
            <a:endParaRPr sz="2000" dirty="0">
              <a:latin typeface="Raleway"/>
              <a:ea typeface="Raleway"/>
              <a:cs typeface="Raleway"/>
            </a:endParaRPr>
          </a:p>
        </p:txBody>
      </p:sp>
    </p:spTree>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28B3D6815C772C4D81C6B76302BCB0B9" ma:contentTypeVersion="15" ma:contentTypeDescription="Ustvari nov dokument." ma:contentTypeScope="" ma:versionID="01bf95649eb9cd7bf912b09c6947a021">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a294edcc01627a6f1e6a55137358a1ca"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Oznake slike"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V skupni rabi z"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V skupni rabi s podrobnostmi"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vsebine"/>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599E0E3-A721-49F1-B9FA-181BEEA73977}">
  <ds:schemaRefs>
    <ds:schemaRef ds:uri="http://purl.org/dc/terms/"/>
    <ds:schemaRef ds:uri="http://purl.org/dc/elements/1.1/"/>
    <ds:schemaRef ds:uri="http://www.w3.org/XML/1998/namespace"/>
    <ds:schemaRef ds:uri="http://purl.org/dc/dcmitype/"/>
    <ds:schemaRef ds:uri="http://schemas.microsoft.com/office/infopath/2007/PartnerControls"/>
    <ds:schemaRef ds:uri="26a10de0-e0bd-466a-87c8-f0d3f8c6fbe9"/>
    <ds:schemaRef ds:uri="http://schemas.microsoft.com/office/2006/documentManagement/types"/>
    <ds:schemaRef ds:uri="http://schemas.openxmlformats.org/package/2006/metadata/core-properties"/>
    <ds:schemaRef ds:uri="984ff08c-af25-4174-ad80-e934fe4fddf1"/>
    <ds:schemaRef ds:uri="http://schemas.microsoft.com/office/2006/metadata/properties"/>
  </ds:schemaRefs>
</ds:datastoreItem>
</file>

<file path=customXml/itemProps2.xml><?xml version="1.0" encoding="utf-8"?>
<ds:datastoreItem xmlns:ds="http://schemas.openxmlformats.org/officeDocument/2006/customXml" ds:itemID="{D08EDBDE-E4DE-42AF-848C-B94FCC549E9D}">
  <ds:schemaRefs>
    <ds:schemaRef ds:uri="http://schemas.microsoft.com/sharepoint/v3/contenttype/forms"/>
  </ds:schemaRefs>
</ds:datastoreItem>
</file>

<file path=customXml/itemProps3.xml><?xml version="1.0" encoding="utf-8"?>
<ds:datastoreItem xmlns:ds="http://schemas.openxmlformats.org/officeDocument/2006/customXml" ds:itemID="{101BFF45-DAAF-4F13-9C60-11EE13C0BFD8}">
  <ds:schemaRefs>
    <ds:schemaRef ds:uri="26a10de0-e0bd-466a-87c8-f0d3f8c6fbe9"/>
    <ds:schemaRef ds:uri="984ff08c-af25-4174-ad80-e934fe4fddf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0</TotalTime>
  <Words>4432</Words>
  <Application>Microsoft Office PowerPoint</Application>
  <PresentationFormat>Widescreen</PresentationFormat>
  <Paragraphs>360</Paragraphs>
  <Slides>57</Slides>
  <Notes>52</Notes>
  <HiddenSlides>0</HiddenSlides>
  <MMClips>1</MMClips>
  <ScaleCrop>false</ScaleCrop>
  <HeadingPairs>
    <vt:vector size="4" baseType="variant">
      <vt:variant>
        <vt:lpstr>Theme</vt:lpstr>
      </vt:variant>
      <vt:variant>
        <vt:i4>3</vt:i4>
      </vt:variant>
      <vt:variant>
        <vt:lpstr>Slide Titles</vt:lpstr>
      </vt:variant>
      <vt:variant>
        <vt:i4>57</vt:i4>
      </vt:variant>
    </vt:vector>
  </HeadingPairs>
  <TitlesOfParts>
    <vt:vector size="60" baseType="lpstr">
      <vt:lpstr>Tema de Office</vt:lpstr>
      <vt:lpstr>Tema de Office</vt:lpstr>
      <vt:lpstr>Tema de Office</vt:lpstr>
      <vt:lpstr>Communication &amp;     Presentation Skills  </vt:lpstr>
      <vt:lpstr>Aim of this unit</vt:lpstr>
      <vt:lpstr>Learning outcomes of this unit</vt:lpstr>
      <vt:lpstr> What is communication?</vt:lpstr>
      <vt:lpstr>Communication model</vt:lpstr>
      <vt:lpstr>How does miscommunication occur?</vt:lpstr>
      <vt:lpstr>Verbal communication</vt:lpstr>
      <vt:lpstr>Non-verbal communication</vt:lpstr>
      <vt:lpstr>Non-verbal communication</vt:lpstr>
      <vt:lpstr>Non-verbal communication</vt:lpstr>
      <vt:lpstr> 1° Crafting compelling story: How to present your business idea? </vt:lpstr>
      <vt:lpstr>What is storytelling?</vt:lpstr>
      <vt:lpstr>In other words… </vt:lpstr>
      <vt:lpstr>Key elements of a compelling story </vt:lpstr>
      <vt:lpstr>Key elements of a compelling story </vt:lpstr>
      <vt:lpstr>Techniques for crafting your story</vt:lpstr>
      <vt:lpstr>Example: Oprah Winfrey</vt:lpstr>
      <vt:lpstr>Examples of brand storytelling</vt:lpstr>
      <vt:lpstr>2° Mastering public speaking and presentation techniques</vt:lpstr>
      <vt:lpstr>PowerPoint Presentation</vt:lpstr>
      <vt:lpstr>Why it’s important for women to be a good public speaker?</vt:lpstr>
      <vt:lpstr>What should you know about public speaking?</vt:lpstr>
      <vt:lpstr>What should you know about public speaking?</vt:lpstr>
      <vt:lpstr>Confidence-building techniques</vt:lpstr>
      <vt:lpstr>PowerPoint Presentation</vt:lpstr>
      <vt:lpstr>Structuring a presentation</vt:lpstr>
      <vt:lpstr>Managing anxiety</vt:lpstr>
      <vt:lpstr>Engaging your audience</vt:lpstr>
      <vt:lpstr>Engaging your audience</vt:lpstr>
      <vt:lpstr>Handling questions and interruptions</vt:lpstr>
      <vt:lpstr>Managing technical issues</vt:lpstr>
      <vt:lpstr>Designing effective visual aids</vt:lpstr>
      <vt:lpstr>Designing effective visual aids</vt:lpstr>
      <vt:lpstr>3°: Effective communication with investors and stakeholders</vt:lpstr>
      <vt:lpstr>Effective communication</vt:lpstr>
      <vt:lpstr>What is pitching?</vt:lpstr>
      <vt:lpstr>Types of pitches</vt:lpstr>
      <vt:lpstr>Elevator pitch</vt:lpstr>
      <vt:lpstr>Step-by-step of crafting your pitch</vt:lpstr>
      <vt:lpstr>Step-by-step of crafting your pitch</vt:lpstr>
      <vt:lpstr>How to pitch your startup?</vt:lpstr>
      <vt:lpstr>Types for effective delivery</vt:lpstr>
      <vt:lpstr>How to overcome common challenges?</vt:lpstr>
      <vt:lpstr>Examples of business pitches</vt:lpstr>
      <vt:lpstr>Workshop Practice your pitch</vt:lpstr>
      <vt:lpstr>Exercise 1</vt:lpstr>
      <vt:lpstr>Exercise 2: Practice your elevator pitch</vt:lpstr>
      <vt:lpstr>PowerPoint Presentation</vt:lpstr>
      <vt:lpstr>PowerPoint Presentation</vt:lpstr>
      <vt:lpstr>More to explore: Articles </vt:lpstr>
      <vt:lpstr>More to explore: Articles </vt:lpstr>
      <vt:lpstr>More to explore: Ted Talks </vt:lpstr>
      <vt:lpstr>More to explore: Ted Talks </vt:lpstr>
      <vt:lpstr>Sources used to create this unit</vt:lpstr>
      <vt:lpstr>Sources used to create this unit</vt:lpstr>
      <vt:lpstr>Sources used to create this unit</vt:lpstr>
      <vt:lpstr>FEM-Up Partners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Communication &amp; Presentation Skills </dc:title>
  <dc:creator>Laure Raso</dc:creator>
  <cp:lastModifiedBy>Mateja Geder, DOBA</cp:lastModifiedBy>
  <cp:revision>2003</cp:revision>
  <dcterms:created xsi:type="dcterms:W3CDTF">2023-12-21T13:42:43Z</dcterms:created>
  <dcterms:modified xsi:type="dcterms:W3CDTF">2025-07-24T07:23:05Z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