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comments/modernComment_160_2D3F47D6.xml" ContentType="application/vnd.ms-powerpoint.comments+xml"/>
  <Override PartName="/ppt/comments/modernComment_168_594DB2FE.xml" ContentType="application/vnd.ms-powerpoint.comments+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comments/modernComment_10B_361AB2AC.xml" ContentType="application/vnd.ms-powerpoint.comments+xml"/>
  <Override PartName="/ppt/comments/modernComment_185_6779FF61.xml" ContentType="application/vnd.ms-powerpoint.comments+xml"/>
  <Override PartName="/ppt/comments/modernComment_16B_122DBED0.xml" ContentType="application/vnd.ms-powerpoint.comments+xml"/>
  <Override PartName="/ppt/comments/modernComment_171_D666AF4C.xml" ContentType="application/vnd.ms-powerpoint.comments+xml"/>
  <Override PartName="/ppt/comments/modernComment_13A_E06DA89B.xml" ContentType="application/vnd.ms-powerpoint.comments+xml"/>
  <Override PartName="/ppt/comments/modernComment_174_8FD30722.xml" ContentType="application/vnd.ms-powerpoint.comments+xml"/>
  <Override PartName="/ppt/comments/modernComment_13B_BAF48DA3.xml" ContentType="application/vnd.ms-powerpoint.comments+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105"/>
  </p:notesMasterIdLst>
  <p:sldIdLst>
    <p:sldId id="358" r:id="rId6"/>
    <p:sldId id="305" r:id="rId7"/>
    <p:sldId id="383" r:id="rId8"/>
    <p:sldId id="265" r:id="rId9"/>
    <p:sldId id="264" r:id="rId10"/>
    <p:sldId id="325" r:id="rId11"/>
    <p:sldId id="258" r:id="rId12"/>
    <p:sldId id="330" r:id="rId13"/>
    <p:sldId id="268" r:id="rId14"/>
    <p:sldId id="269" r:id="rId15"/>
    <p:sldId id="331" r:id="rId16"/>
    <p:sldId id="270" r:id="rId17"/>
    <p:sldId id="333" r:id="rId18"/>
    <p:sldId id="316" r:id="rId19"/>
    <p:sldId id="334" r:id="rId20"/>
    <p:sldId id="271" r:id="rId21"/>
    <p:sldId id="272" r:id="rId22"/>
    <p:sldId id="335" r:id="rId23"/>
    <p:sldId id="337" r:id="rId24"/>
    <p:sldId id="336" r:id="rId25"/>
    <p:sldId id="306" r:id="rId26"/>
    <p:sldId id="338" r:id="rId27"/>
    <p:sldId id="339" r:id="rId28"/>
    <p:sldId id="319" r:id="rId29"/>
    <p:sldId id="322" r:id="rId30"/>
    <p:sldId id="323" r:id="rId31"/>
    <p:sldId id="276" r:id="rId32"/>
    <p:sldId id="340" r:id="rId33"/>
    <p:sldId id="278" r:id="rId34"/>
    <p:sldId id="266" r:id="rId35"/>
    <p:sldId id="341" r:id="rId36"/>
    <p:sldId id="279" r:id="rId37"/>
    <p:sldId id="385" r:id="rId38"/>
    <p:sldId id="342" r:id="rId39"/>
    <p:sldId id="280" r:id="rId40"/>
    <p:sldId id="343" r:id="rId41"/>
    <p:sldId id="281" r:id="rId42"/>
    <p:sldId id="344" r:id="rId43"/>
    <p:sldId id="386" r:id="rId44"/>
    <p:sldId id="282" r:id="rId45"/>
    <p:sldId id="345" r:id="rId46"/>
    <p:sldId id="387" r:id="rId47"/>
    <p:sldId id="283" r:id="rId48"/>
    <p:sldId id="346" r:id="rId49"/>
    <p:sldId id="284" r:id="rId50"/>
    <p:sldId id="347" r:id="rId51"/>
    <p:sldId id="285" r:id="rId52"/>
    <p:sldId id="348" r:id="rId53"/>
    <p:sldId id="286" r:id="rId54"/>
    <p:sldId id="349" r:id="rId55"/>
    <p:sldId id="313" r:id="rId56"/>
    <p:sldId id="350" r:id="rId57"/>
    <p:sldId id="351" r:id="rId58"/>
    <p:sldId id="352" r:id="rId59"/>
    <p:sldId id="353" r:id="rId60"/>
    <p:sldId id="381" r:id="rId61"/>
    <p:sldId id="359" r:id="rId62"/>
    <p:sldId id="360" r:id="rId63"/>
    <p:sldId id="361" r:id="rId64"/>
    <p:sldId id="317" r:id="rId65"/>
    <p:sldId id="362" r:id="rId66"/>
    <p:sldId id="267" r:id="rId67"/>
    <p:sldId id="389" r:id="rId68"/>
    <p:sldId id="363" r:id="rId69"/>
    <p:sldId id="274" r:id="rId70"/>
    <p:sldId id="324" r:id="rId71"/>
    <p:sldId id="364" r:id="rId72"/>
    <p:sldId id="365" r:id="rId73"/>
    <p:sldId id="366" r:id="rId74"/>
    <p:sldId id="326" r:id="rId75"/>
    <p:sldId id="367" r:id="rId76"/>
    <p:sldId id="368" r:id="rId77"/>
    <p:sldId id="369" r:id="rId78"/>
    <p:sldId id="370" r:id="rId79"/>
    <p:sldId id="277" r:id="rId80"/>
    <p:sldId id="371" r:id="rId81"/>
    <p:sldId id="314" r:id="rId82"/>
    <p:sldId id="372" r:id="rId83"/>
    <p:sldId id="384" r:id="rId84"/>
    <p:sldId id="328" r:id="rId85"/>
    <p:sldId id="373" r:id="rId86"/>
    <p:sldId id="374" r:id="rId87"/>
    <p:sldId id="315" r:id="rId88"/>
    <p:sldId id="329" r:id="rId89"/>
    <p:sldId id="375" r:id="rId90"/>
    <p:sldId id="377" r:id="rId91"/>
    <p:sldId id="378" r:id="rId92"/>
    <p:sldId id="379" r:id="rId93"/>
    <p:sldId id="332" r:id="rId94"/>
    <p:sldId id="321" r:id="rId95"/>
    <p:sldId id="380" r:id="rId96"/>
    <p:sldId id="302" r:id="rId97"/>
    <p:sldId id="390" r:id="rId98"/>
    <p:sldId id="308" r:id="rId99"/>
    <p:sldId id="309" r:id="rId100"/>
    <p:sldId id="355" r:id="rId101"/>
    <p:sldId id="391" r:id="rId102"/>
    <p:sldId id="307" r:id="rId103"/>
    <p:sldId id="263" r:id="rId10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E76BA19-5E84-7124-4FD3-C963DDDDF802}" name="Theodora Makri" initials="TM" userId="S::tmakri_ied.eu#ext#@dobasi.onmicrosoft.com::b4231701-344d-4f2c-a0fa-4bf1dff300cf" providerId="AD"/>
  <p188:author id="{C6924B3F-1C0E-E709-45BA-6C8D332A7CD5}" name="Martina Plantak" initials="MP" userId="S::martina.plantak@doba.si::de674679-c024-4d92-9c12-6923d982c1a5" providerId="AD"/>
  <p188:author id="{5BF946B3-5E71-ACB1-1BFD-164363E8187F}" name="Theodora Makri" initials="TM" userId="S::tmakri@ied.eu::3c478f8c-1e23-448c-bd7f-b2780b75f27b" providerId="AD"/>
  <p188:author id="{06A24CCB-A096-C8C6-9025-1AB1E94BF830}" name="Laure Raso" initials="LR" userId="S::laure.raso_ceeim.es#ext#@dobasi.onmicrosoft.com::a0348273-907d-44af-8ef9-d345f2f0590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94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67C71C-1039-4F6A-B60D-5187792FF5A0}" v="471" dt="2025-01-28T09:44:13.4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4" d="100"/>
          <a:sy n="64" d="100"/>
        </p:scale>
        <p:origin x="180" y="5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microsoft.com/office/2018/10/relationships/authors" Target="authors.xml"/><Relationship Id="rId16" Type="http://schemas.openxmlformats.org/officeDocument/2006/relationships/slide" Target="slides/slide11.xml"/><Relationship Id="rId107" Type="http://schemas.openxmlformats.org/officeDocument/2006/relationships/viewProps" Target="viewProp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theme" Target="theme/theme1.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tableStyles" Target="tableStyle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microsoft.com/office/2016/11/relationships/changesInfo" Target="changesInfos/changesInfo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 Raso" userId="S::laure.raso_ceeim.es#ext#@dobasi.onmicrosoft.com::a0348273-907d-44af-8ef9-d345f2f0590b" providerId="AD" clId="Web-{74E5AD35-6BD6-F1CB-FC54-E5993EB8AD8A}"/>
    <pc:docChg chg="addSld modSld">
      <pc:chgData name="Laure Raso" userId="S::laure.raso_ceeim.es#ext#@dobasi.onmicrosoft.com::a0348273-907d-44af-8ef9-d345f2f0590b" providerId="AD" clId="Web-{74E5AD35-6BD6-F1CB-FC54-E5993EB8AD8A}" dt="2024-11-08T08:58:36.591" v="111" actId="20577"/>
      <pc:docMkLst>
        <pc:docMk/>
      </pc:docMkLst>
      <pc:sldChg chg="modSp">
        <pc:chgData name="Laure Raso" userId="S::laure.raso_ceeim.es#ext#@dobasi.onmicrosoft.com::a0348273-907d-44af-8ef9-d345f2f0590b" providerId="AD" clId="Web-{74E5AD35-6BD6-F1CB-FC54-E5993EB8AD8A}" dt="2024-11-08T08:57:09.901" v="22" actId="20577"/>
        <pc:sldMkLst>
          <pc:docMk/>
          <pc:sldMk cId="2569460042" sldId="276"/>
        </pc:sldMkLst>
        <pc:spChg chg="mod">
          <ac:chgData name="Laure Raso" userId="S::laure.raso_ceeim.es#ext#@dobasi.onmicrosoft.com::a0348273-907d-44af-8ef9-d345f2f0590b" providerId="AD" clId="Web-{74E5AD35-6BD6-F1CB-FC54-E5993EB8AD8A}" dt="2024-11-08T08:57:09.901" v="22" actId="20577"/>
          <ac:spMkLst>
            <pc:docMk/>
            <pc:sldMk cId="2569460042" sldId="276"/>
            <ac:spMk id="4" creationId="{991746B0-A470-2360-955A-462D67A08011}"/>
          </ac:spMkLst>
        </pc:spChg>
      </pc:sldChg>
      <pc:sldChg chg="modSp add replId">
        <pc:chgData name="Laure Raso" userId="S::laure.raso_ceeim.es#ext#@dobasi.onmicrosoft.com::a0348273-907d-44af-8ef9-d345f2f0590b" providerId="AD" clId="Web-{74E5AD35-6BD6-F1CB-FC54-E5993EB8AD8A}" dt="2024-11-08T08:58:36.591" v="111" actId="20577"/>
        <pc:sldMkLst>
          <pc:docMk/>
          <pc:sldMk cId="2043438708" sldId="381"/>
        </pc:sldMkLst>
        <pc:spChg chg="mod">
          <ac:chgData name="Laure Raso" userId="S::laure.raso_ceeim.es#ext#@dobasi.onmicrosoft.com::a0348273-907d-44af-8ef9-d345f2f0590b" providerId="AD" clId="Web-{74E5AD35-6BD6-F1CB-FC54-E5993EB8AD8A}" dt="2024-11-08T08:56:31.853" v="12"/>
          <ac:spMkLst>
            <pc:docMk/>
            <pc:sldMk cId="2043438708" sldId="381"/>
            <ac:spMk id="2" creationId="{21DC933F-3598-17AC-FCEA-9A879F8EA5ED}"/>
          </ac:spMkLst>
        </pc:spChg>
        <pc:spChg chg="mod">
          <ac:chgData name="Laure Raso" userId="S::laure.raso_ceeim.es#ext#@dobasi.onmicrosoft.com::a0348273-907d-44af-8ef9-d345f2f0590b" providerId="AD" clId="Web-{74E5AD35-6BD6-F1CB-FC54-E5993EB8AD8A}" dt="2024-11-08T08:58:36.591" v="111" actId="20577"/>
          <ac:spMkLst>
            <pc:docMk/>
            <pc:sldMk cId="2043438708" sldId="381"/>
            <ac:spMk id="4" creationId="{991746B0-A470-2360-955A-462D67A08011}"/>
          </ac:spMkLst>
        </pc:spChg>
      </pc:sldChg>
    </pc:docChg>
  </pc:docChgLst>
  <pc:docChgLst>
    <pc:chgData name="epo_35" userId="S::epo_35_jogroup.eu#ext#@dobasi.onmicrosoft.com::edd5f0fd-77c0-4369-83c5-84439aafe912" providerId="AD" clId="Web-{F469A895-E5B1-0F1C-71DC-A28E0DBDD805}"/>
    <pc:docChg chg="addSld delSld modSld sldOrd">
      <pc:chgData name="epo_35" userId="S::epo_35_jogroup.eu#ext#@dobasi.onmicrosoft.com::edd5f0fd-77c0-4369-83c5-84439aafe912" providerId="AD" clId="Web-{F469A895-E5B1-0F1C-71DC-A28E0DBDD805}" dt="2024-11-12T11:42:48.114" v="61" actId="20577"/>
      <pc:docMkLst>
        <pc:docMk/>
      </pc:docMkLst>
      <pc:sldChg chg="modSp">
        <pc:chgData name="epo_35" userId="S::epo_35_jogroup.eu#ext#@dobasi.onmicrosoft.com::edd5f0fd-77c0-4369-83c5-84439aafe912" providerId="AD" clId="Web-{F469A895-E5B1-0F1C-71DC-A28E0DBDD805}" dt="2024-11-12T11:21:25.605" v="26" actId="20577"/>
        <pc:sldMkLst>
          <pc:docMk/>
          <pc:sldMk cId="1177726443" sldId="257"/>
        </pc:sldMkLst>
      </pc:sldChg>
      <pc:sldChg chg="modSp">
        <pc:chgData name="epo_35" userId="S::epo_35_jogroup.eu#ext#@dobasi.onmicrosoft.com::edd5f0fd-77c0-4369-83c5-84439aafe912" providerId="AD" clId="Web-{F469A895-E5B1-0F1C-71DC-A28E0DBDD805}" dt="2024-11-12T11:42:48.114" v="61" actId="20577"/>
        <pc:sldMkLst>
          <pc:docMk/>
          <pc:sldMk cId="1742645539" sldId="302"/>
        </pc:sldMkLst>
        <pc:spChg chg="mod">
          <ac:chgData name="epo_35" userId="S::epo_35_jogroup.eu#ext#@dobasi.onmicrosoft.com::edd5f0fd-77c0-4369-83c5-84439aafe912" providerId="AD" clId="Web-{F469A895-E5B1-0F1C-71DC-A28E0DBDD805}" dt="2024-11-12T11:42:48.114" v="61" actId="20577"/>
          <ac:spMkLst>
            <pc:docMk/>
            <pc:sldMk cId="1742645539" sldId="302"/>
            <ac:spMk id="3" creationId="{EEA42171-5884-FE06-C203-C460957BC41C}"/>
          </ac:spMkLst>
        </pc:spChg>
      </pc:sldChg>
      <pc:sldChg chg="modSp add del">
        <pc:chgData name="epo_35" userId="S::epo_35_jogroup.eu#ext#@dobasi.onmicrosoft.com::edd5f0fd-77c0-4369-83c5-84439aafe912" providerId="AD" clId="Web-{F469A895-E5B1-0F1C-71DC-A28E0DBDD805}" dt="2024-11-12T11:25:41.644" v="53" actId="20577"/>
        <pc:sldMkLst>
          <pc:docMk/>
          <pc:sldMk cId="1821673080" sldId="307"/>
        </pc:sldMkLst>
        <pc:spChg chg="mod">
          <ac:chgData name="epo_35" userId="S::epo_35_jogroup.eu#ext#@dobasi.onmicrosoft.com::edd5f0fd-77c0-4369-83c5-84439aafe912" providerId="AD" clId="Web-{F469A895-E5B1-0F1C-71DC-A28E0DBDD805}" dt="2024-11-12T11:25:41.644" v="53" actId="20577"/>
          <ac:spMkLst>
            <pc:docMk/>
            <pc:sldMk cId="1821673080" sldId="307"/>
            <ac:spMk id="3" creationId="{807B0497-91CD-1A34-8D17-EC644DEC2FC5}"/>
          </ac:spMkLst>
        </pc:spChg>
      </pc:sldChg>
      <pc:sldChg chg="modSp">
        <pc:chgData name="epo_35" userId="S::epo_35_jogroup.eu#ext#@dobasi.onmicrosoft.com::edd5f0fd-77c0-4369-83c5-84439aafe912" providerId="AD" clId="Web-{F469A895-E5B1-0F1C-71DC-A28E0DBDD805}" dt="2024-11-12T11:25:49.941" v="55" actId="20577"/>
        <pc:sldMkLst>
          <pc:docMk/>
          <pc:sldMk cId="3119389221" sldId="308"/>
        </pc:sldMkLst>
        <pc:spChg chg="mod">
          <ac:chgData name="epo_35" userId="S::epo_35_jogroup.eu#ext#@dobasi.onmicrosoft.com::edd5f0fd-77c0-4369-83c5-84439aafe912" providerId="AD" clId="Web-{F469A895-E5B1-0F1C-71DC-A28E0DBDD805}" dt="2024-11-12T11:25:49.941" v="55" actId="20577"/>
          <ac:spMkLst>
            <pc:docMk/>
            <pc:sldMk cId="3119389221" sldId="308"/>
            <ac:spMk id="3" creationId="{AB797823-5999-9D6B-38B3-975575D2B263}"/>
          </ac:spMkLst>
        </pc:spChg>
      </pc:sldChg>
      <pc:sldChg chg="modSp">
        <pc:chgData name="epo_35" userId="S::epo_35_jogroup.eu#ext#@dobasi.onmicrosoft.com::edd5f0fd-77c0-4369-83c5-84439aafe912" providerId="AD" clId="Web-{F469A895-E5B1-0F1C-71DC-A28E0DBDD805}" dt="2024-11-12T11:25:52.535" v="56" actId="20577"/>
        <pc:sldMkLst>
          <pc:docMk/>
          <pc:sldMk cId="1580078791" sldId="309"/>
        </pc:sldMkLst>
        <pc:spChg chg="mod">
          <ac:chgData name="epo_35" userId="S::epo_35_jogroup.eu#ext#@dobasi.onmicrosoft.com::edd5f0fd-77c0-4369-83c5-84439aafe912" providerId="AD" clId="Web-{F469A895-E5B1-0F1C-71DC-A28E0DBDD805}" dt="2024-11-12T11:25:52.535" v="56" actId="20577"/>
          <ac:spMkLst>
            <pc:docMk/>
            <pc:sldMk cId="1580078791" sldId="309"/>
            <ac:spMk id="3" creationId="{DB24CFCA-BF07-305C-DE4C-C3DD795BF6BF}"/>
          </ac:spMkLst>
        </pc:spChg>
      </pc:sldChg>
      <pc:sldChg chg="del">
        <pc:chgData name="epo_35" userId="S::epo_35_jogroup.eu#ext#@dobasi.onmicrosoft.com::edd5f0fd-77c0-4369-83c5-84439aafe912" providerId="AD" clId="Web-{F469A895-E5B1-0F1C-71DC-A28E0DBDD805}" dt="2024-11-12T11:23:19.421" v="37"/>
        <pc:sldMkLst>
          <pc:docMk/>
          <pc:sldMk cId="3532600841" sldId="312"/>
        </pc:sldMkLst>
      </pc:sldChg>
      <pc:sldChg chg="modSp">
        <pc:chgData name="epo_35" userId="S::epo_35_jogroup.eu#ext#@dobasi.onmicrosoft.com::edd5f0fd-77c0-4369-83c5-84439aafe912" providerId="AD" clId="Web-{F469A895-E5B1-0F1C-71DC-A28E0DBDD805}" dt="2024-11-12T11:25:57.863" v="60" actId="20577"/>
        <pc:sldMkLst>
          <pc:docMk/>
          <pc:sldMk cId="73049143" sldId="355"/>
        </pc:sldMkLst>
        <pc:spChg chg="mod">
          <ac:chgData name="epo_35" userId="S::epo_35_jogroup.eu#ext#@dobasi.onmicrosoft.com::edd5f0fd-77c0-4369-83c5-84439aafe912" providerId="AD" clId="Web-{F469A895-E5B1-0F1C-71DC-A28E0DBDD805}" dt="2024-11-12T11:25:57.863" v="60" actId="20577"/>
          <ac:spMkLst>
            <pc:docMk/>
            <pc:sldMk cId="73049143" sldId="355"/>
            <ac:spMk id="3" creationId="{DB24CFCA-BF07-305C-DE4C-C3DD795BF6BF}"/>
          </ac:spMkLst>
        </pc:spChg>
      </pc:sldChg>
      <pc:sldChg chg="ord">
        <pc:chgData name="epo_35" userId="S::epo_35_jogroup.eu#ext#@dobasi.onmicrosoft.com::edd5f0fd-77c0-4369-83c5-84439aafe912" providerId="AD" clId="Web-{F469A895-E5B1-0F1C-71DC-A28E0DBDD805}" dt="2024-11-12T11:19:37.773" v="5"/>
        <pc:sldMkLst>
          <pc:docMk/>
          <pc:sldMk cId="581179050" sldId="359"/>
        </pc:sldMkLst>
      </pc:sldChg>
      <pc:sldChg chg="add replId">
        <pc:chgData name="epo_35" userId="S::epo_35_jogroup.eu#ext#@dobasi.onmicrosoft.com::edd5f0fd-77c0-4369-83c5-84439aafe912" providerId="AD" clId="Web-{F469A895-E5B1-0F1C-71DC-A28E0DBDD805}" dt="2024-11-12T11:19:33.538" v="4"/>
        <pc:sldMkLst>
          <pc:docMk/>
          <pc:sldMk cId="3768630525" sldId="382"/>
        </pc:sldMkLst>
      </pc:sldChg>
    </pc:docChg>
  </pc:docChgLst>
  <pc:docChgLst>
    <pc:chgData name="epo_35" userId="S::epo_35_jogroup.eu#ext#@dobasi.onmicrosoft.com::edd5f0fd-77c0-4369-83c5-84439aafe912" providerId="AD" clId="Web-{37AA669A-01E8-CD77-5FFE-474D52E7E8A3}"/>
    <pc:docChg chg="delSld">
      <pc:chgData name="epo_35" userId="S::epo_35_jogroup.eu#ext#@dobasi.onmicrosoft.com::edd5f0fd-77c0-4369-83c5-84439aafe912" providerId="AD" clId="Web-{37AA669A-01E8-CD77-5FFE-474D52E7E8A3}" dt="2024-11-07T15:35:22.521" v="0"/>
      <pc:docMkLst>
        <pc:docMk/>
      </pc:docMkLst>
      <pc:sldChg chg="del">
        <pc:chgData name="epo_35" userId="S::epo_35_jogroup.eu#ext#@dobasi.onmicrosoft.com::edd5f0fd-77c0-4369-83c5-84439aafe912" providerId="AD" clId="Web-{37AA669A-01E8-CD77-5FFE-474D52E7E8A3}" dt="2024-11-07T15:35:22.521" v="0"/>
        <pc:sldMkLst>
          <pc:docMk/>
          <pc:sldMk cId="1326018968" sldId="256"/>
        </pc:sldMkLst>
      </pc:sldChg>
    </pc:docChg>
  </pc:docChgLst>
  <pc:docChgLst>
    <pc:chgData name="Nikos Passatoglou" userId="a07303e8-04d3-4f1e-be92-a9b2fd8f5f46" providerId="ADAL" clId="{C367C71C-1039-4F6A-B60D-5187792FF5A0}"/>
    <pc:docChg chg="undo redo custSel modSld">
      <pc:chgData name="Nikos Passatoglou" userId="a07303e8-04d3-4f1e-be92-a9b2fd8f5f46" providerId="ADAL" clId="{C367C71C-1039-4F6A-B60D-5187792FF5A0}" dt="2025-01-29T13:26:54.544" v="1936" actId="14100"/>
      <pc:docMkLst>
        <pc:docMk/>
      </pc:docMkLst>
      <pc:sldChg chg="modSp mod">
        <pc:chgData name="Nikos Passatoglou" userId="a07303e8-04d3-4f1e-be92-a9b2fd8f5f46" providerId="ADAL" clId="{C367C71C-1039-4F6A-B60D-5187792FF5A0}" dt="2025-01-28T07:50:18.283" v="170"/>
        <pc:sldMkLst>
          <pc:docMk/>
          <pc:sldMk cId="2591287154" sldId="258"/>
        </pc:sldMkLst>
        <pc:spChg chg="mod">
          <ac:chgData name="Nikos Passatoglou" userId="a07303e8-04d3-4f1e-be92-a9b2fd8f5f46" providerId="ADAL" clId="{C367C71C-1039-4F6A-B60D-5187792FF5A0}" dt="2025-01-28T07:50:18.283" v="170"/>
          <ac:spMkLst>
            <pc:docMk/>
            <pc:sldMk cId="2591287154" sldId="258"/>
            <ac:spMk id="3" creationId="{ABCFBDA1-935D-F3CF-8763-8EA7C7CD1741}"/>
          </ac:spMkLst>
        </pc:spChg>
        <pc:spChg chg="mod">
          <ac:chgData name="Nikos Passatoglou" userId="a07303e8-04d3-4f1e-be92-a9b2fd8f5f46" providerId="ADAL" clId="{C367C71C-1039-4F6A-B60D-5187792FF5A0}" dt="2025-01-28T07:49:59.952" v="165" actId="2711"/>
          <ac:spMkLst>
            <pc:docMk/>
            <pc:sldMk cId="2591287154" sldId="258"/>
            <ac:spMk id="4" creationId="{EDDEB2B8-67A4-DBB2-B33B-FA3A94AEE46E}"/>
          </ac:spMkLst>
        </pc:spChg>
      </pc:sldChg>
      <pc:sldChg chg="modSp mod">
        <pc:chgData name="Nikos Passatoglou" userId="a07303e8-04d3-4f1e-be92-a9b2fd8f5f46" providerId="ADAL" clId="{C367C71C-1039-4F6A-B60D-5187792FF5A0}" dt="2025-01-28T10:08:55.531" v="1928" actId="20577"/>
        <pc:sldMkLst>
          <pc:docMk/>
          <pc:sldMk cId="361623514" sldId="263"/>
        </pc:sldMkLst>
        <pc:spChg chg="mod">
          <ac:chgData name="Nikos Passatoglou" userId="a07303e8-04d3-4f1e-be92-a9b2fd8f5f46" providerId="ADAL" clId="{C367C71C-1039-4F6A-B60D-5187792FF5A0}" dt="2025-01-28T10:08:55.531" v="1928" actId="20577"/>
          <ac:spMkLst>
            <pc:docMk/>
            <pc:sldMk cId="361623514" sldId="263"/>
            <ac:spMk id="3" creationId="{2F5A40CF-DD24-6590-A30B-3E7EA8E3796C}"/>
          </ac:spMkLst>
        </pc:spChg>
      </pc:sldChg>
      <pc:sldChg chg="modSp mod">
        <pc:chgData name="Nikos Passatoglou" userId="a07303e8-04d3-4f1e-be92-a9b2fd8f5f46" providerId="ADAL" clId="{C367C71C-1039-4F6A-B60D-5187792FF5A0}" dt="2025-01-28T07:47:25.675" v="141"/>
        <pc:sldMkLst>
          <pc:docMk/>
          <pc:sldMk cId="670520092" sldId="264"/>
        </pc:sldMkLst>
        <pc:spChg chg="mod">
          <ac:chgData name="Nikos Passatoglou" userId="a07303e8-04d3-4f1e-be92-a9b2fd8f5f46" providerId="ADAL" clId="{C367C71C-1039-4F6A-B60D-5187792FF5A0}" dt="2025-01-28T07:44:50.596" v="110" actId="2711"/>
          <ac:spMkLst>
            <pc:docMk/>
            <pc:sldMk cId="670520092" sldId="264"/>
            <ac:spMk id="2" creationId="{E308D177-7010-4719-7994-3ECFB9A6C752}"/>
          </ac:spMkLst>
        </pc:spChg>
        <pc:spChg chg="mod">
          <ac:chgData name="Nikos Passatoglou" userId="a07303e8-04d3-4f1e-be92-a9b2fd8f5f46" providerId="ADAL" clId="{C367C71C-1039-4F6A-B60D-5187792FF5A0}" dt="2025-01-28T07:47:25.675" v="141"/>
          <ac:spMkLst>
            <pc:docMk/>
            <pc:sldMk cId="670520092" sldId="264"/>
            <ac:spMk id="6" creationId="{E0CACBD6-11B0-83FD-5F25-832C5E9961D2}"/>
          </ac:spMkLst>
        </pc:spChg>
        <pc:spChg chg="mod">
          <ac:chgData name="Nikos Passatoglou" userId="a07303e8-04d3-4f1e-be92-a9b2fd8f5f46" providerId="ADAL" clId="{C367C71C-1039-4F6A-B60D-5187792FF5A0}" dt="2025-01-28T07:47:11.027" v="138"/>
          <ac:spMkLst>
            <pc:docMk/>
            <pc:sldMk cId="670520092" sldId="264"/>
            <ac:spMk id="10" creationId="{EDB42F63-4475-C329-1F1C-601BB4DC18B6}"/>
          </ac:spMkLst>
        </pc:spChg>
        <pc:spChg chg="mod">
          <ac:chgData name="Nikos Passatoglou" userId="a07303e8-04d3-4f1e-be92-a9b2fd8f5f46" providerId="ADAL" clId="{C367C71C-1039-4F6A-B60D-5187792FF5A0}" dt="2025-01-28T07:47:15.323" v="139"/>
          <ac:spMkLst>
            <pc:docMk/>
            <pc:sldMk cId="670520092" sldId="264"/>
            <ac:spMk id="11" creationId="{5454C99F-D652-F905-8ECC-4DA001CF1C22}"/>
          </ac:spMkLst>
        </pc:spChg>
        <pc:spChg chg="mod">
          <ac:chgData name="Nikos Passatoglou" userId="a07303e8-04d3-4f1e-be92-a9b2fd8f5f46" providerId="ADAL" clId="{C367C71C-1039-4F6A-B60D-5187792FF5A0}" dt="2025-01-28T07:47:20.166" v="140"/>
          <ac:spMkLst>
            <pc:docMk/>
            <pc:sldMk cId="670520092" sldId="264"/>
            <ac:spMk id="12" creationId="{4DA938F5-6B17-7274-63FD-A9C0EED9F06B}"/>
          </ac:spMkLst>
        </pc:spChg>
        <pc:grpChg chg="mod">
          <ac:chgData name="Nikos Passatoglou" userId="a07303e8-04d3-4f1e-be92-a9b2fd8f5f46" providerId="ADAL" clId="{C367C71C-1039-4F6A-B60D-5187792FF5A0}" dt="2025-01-28T07:47:04.253" v="137" actId="1076"/>
          <ac:grpSpMkLst>
            <pc:docMk/>
            <pc:sldMk cId="670520092" sldId="264"/>
            <ac:grpSpMk id="13" creationId="{B39DC332-7E08-3A9A-E184-7AAD88A56B3F}"/>
          </ac:grpSpMkLst>
        </pc:grpChg>
        <pc:graphicFrameChg chg="mod">
          <ac:chgData name="Nikos Passatoglou" userId="a07303e8-04d3-4f1e-be92-a9b2fd8f5f46" providerId="ADAL" clId="{C367C71C-1039-4F6A-B60D-5187792FF5A0}" dt="2025-01-28T07:46:57.575" v="136" actId="20577"/>
          <ac:graphicFrameMkLst>
            <pc:docMk/>
            <pc:sldMk cId="670520092" sldId="264"/>
            <ac:graphicFrameMk id="9" creationId="{A6EFF4DA-EC22-10F2-170D-EB0A469CAD33}"/>
          </ac:graphicFrameMkLst>
        </pc:graphicFrameChg>
      </pc:sldChg>
      <pc:sldChg chg="modSp mod">
        <pc:chgData name="Nikos Passatoglou" userId="a07303e8-04d3-4f1e-be92-a9b2fd8f5f46" providerId="ADAL" clId="{C367C71C-1039-4F6A-B60D-5187792FF5A0}" dt="2025-01-28T07:44:40.960" v="108"/>
        <pc:sldMkLst>
          <pc:docMk/>
          <pc:sldMk cId="1872930087" sldId="265"/>
        </pc:sldMkLst>
        <pc:spChg chg="mod">
          <ac:chgData name="Nikos Passatoglou" userId="a07303e8-04d3-4f1e-be92-a9b2fd8f5f46" providerId="ADAL" clId="{C367C71C-1039-4F6A-B60D-5187792FF5A0}" dt="2025-01-28T07:42:37.943" v="72"/>
          <ac:spMkLst>
            <pc:docMk/>
            <pc:sldMk cId="1872930087" sldId="265"/>
            <ac:spMk id="2" creationId="{59D847FD-A1DB-D188-688B-B991579E0DCE}"/>
          </ac:spMkLst>
        </pc:spChg>
        <pc:spChg chg="mod">
          <ac:chgData name="Nikos Passatoglou" userId="a07303e8-04d3-4f1e-be92-a9b2fd8f5f46" providerId="ADAL" clId="{C367C71C-1039-4F6A-B60D-5187792FF5A0}" dt="2025-01-28T07:43:26.704" v="85" actId="1076"/>
          <ac:spMkLst>
            <pc:docMk/>
            <pc:sldMk cId="1872930087" sldId="265"/>
            <ac:spMk id="3" creationId="{D5A26EB4-DDED-D65A-B0AC-7CF962427982}"/>
          </ac:spMkLst>
        </pc:spChg>
        <pc:spChg chg="mod">
          <ac:chgData name="Nikos Passatoglou" userId="a07303e8-04d3-4f1e-be92-a9b2fd8f5f46" providerId="ADAL" clId="{C367C71C-1039-4F6A-B60D-5187792FF5A0}" dt="2025-01-28T07:43:10.310" v="80" actId="20577"/>
          <ac:spMkLst>
            <pc:docMk/>
            <pc:sldMk cId="1872930087" sldId="265"/>
            <ac:spMk id="9" creationId="{CDFE7A6D-2270-F74C-C3A7-51A6FE57905E}"/>
          </ac:spMkLst>
        </pc:spChg>
        <pc:spChg chg="mod">
          <ac:chgData name="Nikos Passatoglou" userId="a07303e8-04d3-4f1e-be92-a9b2fd8f5f46" providerId="ADAL" clId="{C367C71C-1039-4F6A-B60D-5187792FF5A0}" dt="2025-01-28T07:44:40.960" v="108"/>
          <ac:spMkLst>
            <pc:docMk/>
            <pc:sldMk cId="1872930087" sldId="265"/>
            <ac:spMk id="12" creationId="{D0D34DB8-7181-9ED2-CC77-353411D9CF0E}"/>
          </ac:spMkLst>
        </pc:spChg>
      </pc:sldChg>
      <pc:sldChg chg="modSp mod">
        <pc:chgData name="Nikos Passatoglou" userId="a07303e8-04d3-4f1e-be92-a9b2fd8f5f46" providerId="ADAL" clId="{C367C71C-1039-4F6A-B60D-5187792FF5A0}" dt="2025-01-28T08:35:49.086" v="712" actId="21"/>
        <pc:sldMkLst>
          <pc:docMk/>
          <pc:sldMk cId="2127734137" sldId="266"/>
        </pc:sldMkLst>
        <pc:spChg chg="mod">
          <ac:chgData name="Nikos Passatoglou" userId="a07303e8-04d3-4f1e-be92-a9b2fd8f5f46" providerId="ADAL" clId="{C367C71C-1039-4F6A-B60D-5187792FF5A0}" dt="2025-01-28T08:34:45.107" v="698" actId="2711"/>
          <ac:spMkLst>
            <pc:docMk/>
            <pc:sldMk cId="2127734137" sldId="266"/>
            <ac:spMk id="2" creationId="{F75A6F60-BBEF-A157-0D09-C43899569954}"/>
          </ac:spMkLst>
        </pc:spChg>
        <pc:spChg chg="mod">
          <ac:chgData name="Nikos Passatoglou" userId="a07303e8-04d3-4f1e-be92-a9b2fd8f5f46" providerId="ADAL" clId="{C367C71C-1039-4F6A-B60D-5187792FF5A0}" dt="2025-01-28T08:35:07.377" v="701" actId="20577"/>
          <ac:spMkLst>
            <pc:docMk/>
            <pc:sldMk cId="2127734137" sldId="266"/>
            <ac:spMk id="7" creationId="{A5DCF375-0889-3B86-BF6B-E6ED18FBB082}"/>
          </ac:spMkLst>
        </pc:spChg>
        <pc:spChg chg="mod">
          <ac:chgData name="Nikos Passatoglou" userId="a07303e8-04d3-4f1e-be92-a9b2fd8f5f46" providerId="ADAL" clId="{C367C71C-1039-4F6A-B60D-5187792FF5A0}" dt="2025-01-28T08:35:49.086" v="712" actId="21"/>
          <ac:spMkLst>
            <pc:docMk/>
            <pc:sldMk cId="2127734137" sldId="266"/>
            <ac:spMk id="12" creationId="{EC12A49B-5DE1-B017-7303-6E6ECB6423E1}"/>
          </ac:spMkLst>
        </pc:spChg>
        <pc:spChg chg="mod">
          <ac:chgData name="Nikos Passatoglou" userId="a07303e8-04d3-4f1e-be92-a9b2fd8f5f46" providerId="ADAL" clId="{C367C71C-1039-4F6A-B60D-5187792FF5A0}" dt="2025-01-28T08:35:12.442" v="702"/>
          <ac:spMkLst>
            <pc:docMk/>
            <pc:sldMk cId="2127734137" sldId="266"/>
            <ac:spMk id="14" creationId="{692A4003-3654-903E-0E0E-AD71A1043C87}"/>
          </ac:spMkLst>
        </pc:spChg>
      </pc:sldChg>
      <pc:sldChg chg="modSp mod">
        <pc:chgData name="Nikos Passatoglou" userId="a07303e8-04d3-4f1e-be92-a9b2fd8f5f46" providerId="ADAL" clId="{C367C71C-1039-4F6A-B60D-5187792FF5A0}" dt="2025-01-28T09:12:13.065" v="1164"/>
        <pc:sldMkLst>
          <pc:docMk/>
          <pc:sldMk cId="907719340" sldId="267"/>
        </pc:sldMkLst>
        <pc:spChg chg="mod">
          <ac:chgData name="Nikos Passatoglou" userId="a07303e8-04d3-4f1e-be92-a9b2fd8f5f46" providerId="ADAL" clId="{C367C71C-1039-4F6A-B60D-5187792FF5A0}" dt="2025-01-28T09:08:32.859" v="1140" actId="2711"/>
          <ac:spMkLst>
            <pc:docMk/>
            <pc:sldMk cId="907719340" sldId="267"/>
            <ac:spMk id="2" creationId="{2B434E33-7AF3-125E-A209-D042A070D99C}"/>
          </ac:spMkLst>
        </pc:spChg>
        <pc:spChg chg="mod">
          <ac:chgData name="Nikos Passatoglou" userId="a07303e8-04d3-4f1e-be92-a9b2fd8f5f46" providerId="ADAL" clId="{C367C71C-1039-4F6A-B60D-5187792FF5A0}" dt="2025-01-28T09:12:13.065" v="1164"/>
          <ac:spMkLst>
            <pc:docMk/>
            <pc:sldMk cId="907719340" sldId="267"/>
            <ac:spMk id="3" creationId="{1A1D1599-2A56-1FE2-D4D6-B6C532677C51}"/>
          </ac:spMkLst>
        </pc:spChg>
      </pc:sldChg>
      <pc:sldChg chg="modSp mod">
        <pc:chgData name="Nikos Passatoglou" userId="a07303e8-04d3-4f1e-be92-a9b2fd8f5f46" providerId="ADAL" clId="{C367C71C-1039-4F6A-B60D-5187792FF5A0}" dt="2025-01-28T07:54:38.050" v="220"/>
        <pc:sldMkLst>
          <pc:docMk/>
          <pc:sldMk cId="429506596" sldId="268"/>
        </pc:sldMkLst>
        <pc:spChg chg="mod">
          <ac:chgData name="Nikos Passatoglou" userId="a07303e8-04d3-4f1e-be92-a9b2fd8f5f46" providerId="ADAL" clId="{C367C71C-1039-4F6A-B60D-5187792FF5A0}" dt="2025-01-28T07:52:22.986" v="186" actId="2711"/>
          <ac:spMkLst>
            <pc:docMk/>
            <pc:sldMk cId="429506596" sldId="268"/>
            <ac:spMk id="2" creationId="{C8155FAB-CCD9-2A5E-D9AD-593FC4B38096}"/>
          </ac:spMkLst>
        </pc:spChg>
        <pc:graphicFrameChg chg="mod">
          <ac:chgData name="Nikos Passatoglou" userId="a07303e8-04d3-4f1e-be92-a9b2fd8f5f46" providerId="ADAL" clId="{C367C71C-1039-4F6A-B60D-5187792FF5A0}" dt="2025-01-28T07:54:38.050" v="220"/>
          <ac:graphicFrameMkLst>
            <pc:docMk/>
            <pc:sldMk cId="429506596" sldId="268"/>
            <ac:graphicFrameMk id="5" creationId="{D34B0781-FD59-7C3E-4B44-469FAA4D3A45}"/>
          </ac:graphicFrameMkLst>
        </pc:graphicFrameChg>
      </pc:sldChg>
      <pc:sldChg chg="modSp mod">
        <pc:chgData name="Nikos Passatoglou" userId="a07303e8-04d3-4f1e-be92-a9b2fd8f5f46" providerId="ADAL" clId="{C367C71C-1039-4F6A-B60D-5187792FF5A0}" dt="2025-01-28T07:55:06.827" v="227" actId="20577"/>
        <pc:sldMkLst>
          <pc:docMk/>
          <pc:sldMk cId="80106433" sldId="269"/>
        </pc:sldMkLst>
        <pc:spChg chg="mod">
          <ac:chgData name="Nikos Passatoglou" userId="a07303e8-04d3-4f1e-be92-a9b2fd8f5f46" providerId="ADAL" clId="{C367C71C-1039-4F6A-B60D-5187792FF5A0}" dt="2025-01-28T07:54:49.325" v="222" actId="2711"/>
          <ac:spMkLst>
            <pc:docMk/>
            <pc:sldMk cId="80106433" sldId="269"/>
            <ac:spMk id="2" creationId="{3E1C32D9-03AD-2642-8106-4B08126EE3FA}"/>
          </ac:spMkLst>
        </pc:spChg>
        <pc:spChg chg="mod">
          <ac:chgData name="Nikos Passatoglou" userId="a07303e8-04d3-4f1e-be92-a9b2fd8f5f46" providerId="ADAL" clId="{C367C71C-1039-4F6A-B60D-5187792FF5A0}" dt="2025-01-28T07:54:53.555" v="223"/>
          <ac:spMkLst>
            <pc:docMk/>
            <pc:sldMk cId="80106433" sldId="269"/>
            <ac:spMk id="3" creationId="{33103D09-996C-DF09-4661-ADF824F70B04}"/>
          </ac:spMkLst>
        </pc:spChg>
        <pc:spChg chg="mod">
          <ac:chgData name="Nikos Passatoglou" userId="a07303e8-04d3-4f1e-be92-a9b2fd8f5f46" providerId="ADAL" clId="{C367C71C-1039-4F6A-B60D-5187792FF5A0}" dt="2025-01-28T07:55:06.827" v="227" actId="20577"/>
          <ac:spMkLst>
            <pc:docMk/>
            <pc:sldMk cId="80106433" sldId="269"/>
            <ac:spMk id="4" creationId="{22BCF8B9-ADDA-93C6-FA15-6DC1155ED6FA}"/>
          </ac:spMkLst>
        </pc:spChg>
      </pc:sldChg>
      <pc:sldChg chg="modSp mod">
        <pc:chgData name="Nikos Passatoglou" userId="a07303e8-04d3-4f1e-be92-a9b2fd8f5f46" providerId="ADAL" clId="{C367C71C-1039-4F6A-B60D-5187792FF5A0}" dt="2025-01-28T07:57:14.585" v="256"/>
        <pc:sldMkLst>
          <pc:docMk/>
          <pc:sldMk cId="3112084314" sldId="270"/>
        </pc:sldMkLst>
        <pc:spChg chg="mod">
          <ac:chgData name="Nikos Passatoglou" userId="a07303e8-04d3-4f1e-be92-a9b2fd8f5f46" providerId="ADAL" clId="{C367C71C-1039-4F6A-B60D-5187792FF5A0}" dt="2025-01-28T07:56:09.477" v="239" actId="2711"/>
          <ac:spMkLst>
            <pc:docMk/>
            <pc:sldMk cId="3112084314" sldId="270"/>
            <ac:spMk id="2" creationId="{370EC5CD-05A9-68C5-D805-C58B1E9E2BE9}"/>
          </ac:spMkLst>
        </pc:spChg>
        <pc:spChg chg="mod">
          <ac:chgData name="Nikos Passatoglou" userId="a07303e8-04d3-4f1e-be92-a9b2fd8f5f46" providerId="ADAL" clId="{C367C71C-1039-4F6A-B60D-5187792FF5A0}" dt="2025-01-28T07:56:15.356" v="240"/>
          <ac:spMkLst>
            <pc:docMk/>
            <pc:sldMk cId="3112084314" sldId="270"/>
            <ac:spMk id="8" creationId="{0A55DC10-24E5-99C9-9701-D58907BA68FB}"/>
          </ac:spMkLst>
        </pc:spChg>
        <pc:graphicFrameChg chg="mod">
          <ac:chgData name="Nikos Passatoglou" userId="a07303e8-04d3-4f1e-be92-a9b2fd8f5f46" providerId="ADAL" clId="{C367C71C-1039-4F6A-B60D-5187792FF5A0}" dt="2025-01-28T07:57:14.585" v="256"/>
          <ac:graphicFrameMkLst>
            <pc:docMk/>
            <pc:sldMk cId="3112084314" sldId="270"/>
            <ac:graphicFrameMk id="12" creationId="{4362C455-EE32-0703-3CC7-7753B917F319}"/>
          </ac:graphicFrameMkLst>
        </pc:graphicFrameChg>
      </pc:sldChg>
      <pc:sldChg chg="modSp mod">
        <pc:chgData name="Nikos Passatoglou" userId="a07303e8-04d3-4f1e-be92-a9b2fd8f5f46" providerId="ADAL" clId="{C367C71C-1039-4F6A-B60D-5187792FF5A0}" dt="2025-01-28T08:03:44.210" v="355" actId="20577"/>
        <pc:sldMkLst>
          <pc:docMk/>
          <pc:sldMk cId="1934961006" sldId="271"/>
        </pc:sldMkLst>
        <pc:spChg chg="mod">
          <ac:chgData name="Nikos Passatoglou" userId="a07303e8-04d3-4f1e-be92-a9b2fd8f5f46" providerId="ADAL" clId="{C367C71C-1039-4F6A-B60D-5187792FF5A0}" dt="2025-01-28T08:01:38.960" v="314"/>
          <ac:spMkLst>
            <pc:docMk/>
            <pc:sldMk cId="1934961006" sldId="271"/>
            <ac:spMk id="2" creationId="{6A651DF3-1C2D-9C07-3FF9-AB34F1412598}"/>
          </ac:spMkLst>
        </pc:spChg>
        <pc:graphicFrameChg chg="mod">
          <ac:chgData name="Nikos Passatoglou" userId="a07303e8-04d3-4f1e-be92-a9b2fd8f5f46" providerId="ADAL" clId="{C367C71C-1039-4F6A-B60D-5187792FF5A0}" dt="2025-01-28T08:03:44.210" v="355" actId="20577"/>
          <ac:graphicFrameMkLst>
            <pc:docMk/>
            <pc:sldMk cId="1934961006" sldId="271"/>
            <ac:graphicFrameMk id="3" creationId="{3C0C5277-6AFF-7522-367A-700EF0B2D645}"/>
          </ac:graphicFrameMkLst>
        </pc:graphicFrameChg>
      </pc:sldChg>
      <pc:sldChg chg="modSp mod">
        <pc:chgData name="Nikos Passatoglou" userId="a07303e8-04d3-4f1e-be92-a9b2fd8f5f46" providerId="ADAL" clId="{C367C71C-1039-4F6A-B60D-5187792FF5A0}" dt="2025-01-28T08:06:05.753" v="377" actId="13926"/>
        <pc:sldMkLst>
          <pc:docMk/>
          <pc:sldMk cId="333219362" sldId="272"/>
        </pc:sldMkLst>
        <pc:spChg chg="mod">
          <ac:chgData name="Nikos Passatoglou" userId="a07303e8-04d3-4f1e-be92-a9b2fd8f5f46" providerId="ADAL" clId="{C367C71C-1039-4F6A-B60D-5187792FF5A0}" dt="2025-01-28T08:03:53.897" v="357" actId="2711"/>
          <ac:spMkLst>
            <pc:docMk/>
            <pc:sldMk cId="333219362" sldId="272"/>
            <ac:spMk id="2" creationId="{A9545FE4-45ED-850C-75AF-83CE7BFB5151}"/>
          </ac:spMkLst>
        </pc:spChg>
        <pc:spChg chg="mod">
          <ac:chgData name="Nikos Passatoglou" userId="a07303e8-04d3-4f1e-be92-a9b2fd8f5f46" providerId="ADAL" clId="{C367C71C-1039-4F6A-B60D-5187792FF5A0}" dt="2025-01-28T08:06:05.753" v="377" actId="13926"/>
          <ac:spMkLst>
            <pc:docMk/>
            <pc:sldMk cId="333219362" sldId="272"/>
            <ac:spMk id="6" creationId="{9781AFF4-6D84-B137-54D3-934370370E7A}"/>
          </ac:spMkLst>
        </pc:spChg>
        <pc:spChg chg="mod">
          <ac:chgData name="Nikos Passatoglou" userId="a07303e8-04d3-4f1e-be92-a9b2fd8f5f46" providerId="ADAL" clId="{C367C71C-1039-4F6A-B60D-5187792FF5A0}" dt="2025-01-28T08:05:03.888" v="367" actId="13926"/>
          <ac:spMkLst>
            <pc:docMk/>
            <pc:sldMk cId="333219362" sldId="272"/>
            <ac:spMk id="9" creationId="{4ECDA343-140C-CCBB-9DA1-F3CD6257433E}"/>
          </ac:spMkLst>
        </pc:spChg>
      </pc:sldChg>
      <pc:sldChg chg="modSp mod">
        <pc:chgData name="Nikos Passatoglou" userId="a07303e8-04d3-4f1e-be92-a9b2fd8f5f46" providerId="ADAL" clId="{C367C71C-1039-4F6A-B60D-5187792FF5A0}" dt="2025-01-28T09:23:17.237" v="1199"/>
        <pc:sldMkLst>
          <pc:docMk/>
          <pc:sldMk cId="1967663930" sldId="274"/>
        </pc:sldMkLst>
        <pc:spChg chg="mod">
          <ac:chgData name="Nikos Passatoglou" userId="a07303e8-04d3-4f1e-be92-a9b2fd8f5f46" providerId="ADAL" clId="{C367C71C-1039-4F6A-B60D-5187792FF5A0}" dt="2025-01-28T09:23:12.436" v="1198"/>
          <ac:spMkLst>
            <pc:docMk/>
            <pc:sldMk cId="1967663930" sldId="274"/>
            <ac:spMk id="2" creationId="{2B434E33-7AF3-125E-A209-D042A070D99C}"/>
          </ac:spMkLst>
        </pc:spChg>
        <pc:spChg chg="mod">
          <ac:chgData name="Nikos Passatoglou" userId="a07303e8-04d3-4f1e-be92-a9b2fd8f5f46" providerId="ADAL" clId="{C367C71C-1039-4F6A-B60D-5187792FF5A0}" dt="2025-01-28T09:23:17.237" v="1199"/>
          <ac:spMkLst>
            <pc:docMk/>
            <pc:sldMk cId="1967663930" sldId="274"/>
            <ac:spMk id="8" creationId="{415C7609-4847-A3A9-0FD7-B46704D0638D}"/>
          </ac:spMkLst>
        </pc:spChg>
      </pc:sldChg>
      <pc:sldChg chg="modSp mod">
        <pc:chgData name="Nikos Passatoglou" userId="a07303e8-04d3-4f1e-be92-a9b2fd8f5f46" providerId="ADAL" clId="{C367C71C-1039-4F6A-B60D-5187792FF5A0}" dt="2025-01-28T08:28:26.228" v="630" actId="20577"/>
        <pc:sldMkLst>
          <pc:docMk/>
          <pc:sldMk cId="2569460042" sldId="276"/>
        </pc:sldMkLst>
        <pc:spChg chg="mod">
          <ac:chgData name="Nikos Passatoglou" userId="a07303e8-04d3-4f1e-be92-a9b2fd8f5f46" providerId="ADAL" clId="{C367C71C-1039-4F6A-B60D-5187792FF5A0}" dt="2025-01-28T08:27:52.748" v="624" actId="2711"/>
          <ac:spMkLst>
            <pc:docMk/>
            <pc:sldMk cId="2569460042" sldId="276"/>
            <ac:spMk id="2" creationId="{21DC933F-3598-17AC-FCEA-9A879F8EA5ED}"/>
          </ac:spMkLst>
        </pc:spChg>
        <pc:spChg chg="mod">
          <ac:chgData name="Nikos Passatoglou" userId="a07303e8-04d3-4f1e-be92-a9b2fd8f5f46" providerId="ADAL" clId="{C367C71C-1039-4F6A-B60D-5187792FF5A0}" dt="2025-01-28T08:28:26.228" v="630" actId="20577"/>
          <ac:spMkLst>
            <pc:docMk/>
            <pc:sldMk cId="2569460042" sldId="276"/>
            <ac:spMk id="4" creationId="{991746B0-A470-2360-955A-462D67A08011}"/>
          </ac:spMkLst>
        </pc:spChg>
      </pc:sldChg>
      <pc:sldChg chg="modSp mod">
        <pc:chgData name="Nikos Passatoglou" userId="a07303e8-04d3-4f1e-be92-a9b2fd8f5f46" providerId="ADAL" clId="{C367C71C-1039-4F6A-B60D-5187792FF5A0}" dt="2025-01-28T09:37:29.662" v="1382"/>
        <pc:sldMkLst>
          <pc:docMk/>
          <pc:sldMk cId="3663398769" sldId="277"/>
        </pc:sldMkLst>
        <pc:spChg chg="mod">
          <ac:chgData name="Nikos Passatoglou" userId="a07303e8-04d3-4f1e-be92-a9b2fd8f5f46" providerId="ADAL" clId="{C367C71C-1039-4F6A-B60D-5187792FF5A0}" dt="2025-01-28T09:36:41.071" v="1374"/>
          <ac:spMkLst>
            <pc:docMk/>
            <pc:sldMk cId="3663398769" sldId="277"/>
            <ac:spMk id="2" creationId="{390BCF38-A74A-3F73-56D5-DA976AC131D6}"/>
          </ac:spMkLst>
        </pc:spChg>
        <pc:spChg chg="mod">
          <ac:chgData name="Nikos Passatoglou" userId="a07303e8-04d3-4f1e-be92-a9b2fd8f5f46" providerId="ADAL" clId="{C367C71C-1039-4F6A-B60D-5187792FF5A0}" dt="2025-01-28T09:37:29.662" v="1382"/>
          <ac:spMkLst>
            <pc:docMk/>
            <pc:sldMk cId="3663398769" sldId="277"/>
            <ac:spMk id="3" creationId="{1A1D1599-2A56-1FE2-D4D6-B6C532677C51}"/>
          </ac:spMkLst>
        </pc:spChg>
      </pc:sldChg>
      <pc:sldChg chg="modSp mod">
        <pc:chgData name="Nikos Passatoglou" userId="a07303e8-04d3-4f1e-be92-a9b2fd8f5f46" providerId="ADAL" clId="{C367C71C-1039-4F6A-B60D-5187792FF5A0}" dt="2025-01-28T08:34:32.100" v="696"/>
        <pc:sldMkLst>
          <pc:docMk/>
          <pc:sldMk cId="4118808171" sldId="278"/>
        </pc:sldMkLst>
        <pc:spChg chg="mod">
          <ac:chgData name="Nikos Passatoglou" userId="a07303e8-04d3-4f1e-be92-a9b2fd8f5f46" providerId="ADAL" clId="{C367C71C-1039-4F6A-B60D-5187792FF5A0}" dt="2025-01-28T08:30:34.028" v="659" actId="2711"/>
          <ac:spMkLst>
            <pc:docMk/>
            <pc:sldMk cId="4118808171" sldId="278"/>
            <ac:spMk id="2" creationId="{A8AA4638-C72C-8B78-7E2D-73757129ACFA}"/>
          </ac:spMkLst>
        </pc:spChg>
        <pc:spChg chg="mod">
          <ac:chgData name="Nikos Passatoglou" userId="a07303e8-04d3-4f1e-be92-a9b2fd8f5f46" providerId="ADAL" clId="{C367C71C-1039-4F6A-B60D-5187792FF5A0}" dt="2025-01-28T08:33:06.094" v="682" actId="2711"/>
          <ac:spMkLst>
            <pc:docMk/>
            <pc:sldMk cId="4118808171" sldId="278"/>
            <ac:spMk id="7" creationId="{2FA42932-5D6B-05CE-A585-635B88C2D413}"/>
          </ac:spMkLst>
        </pc:spChg>
        <pc:spChg chg="mod">
          <ac:chgData name="Nikos Passatoglou" userId="a07303e8-04d3-4f1e-be92-a9b2fd8f5f46" providerId="ADAL" clId="{C367C71C-1039-4F6A-B60D-5187792FF5A0}" dt="2025-01-28T08:33:29.824" v="687" actId="14100"/>
          <ac:spMkLst>
            <pc:docMk/>
            <pc:sldMk cId="4118808171" sldId="278"/>
            <ac:spMk id="19" creationId="{365640EF-2E4D-018A-F29B-861C768F559D}"/>
          </ac:spMkLst>
        </pc:spChg>
        <pc:spChg chg="mod">
          <ac:chgData name="Nikos Passatoglou" userId="a07303e8-04d3-4f1e-be92-a9b2fd8f5f46" providerId="ADAL" clId="{C367C71C-1039-4F6A-B60D-5187792FF5A0}" dt="2025-01-28T08:34:04.048" v="689" actId="14100"/>
          <ac:spMkLst>
            <pc:docMk/>
            <pc:sldMk cId="4118808171" sldId="278"/>
            <ac:spMk id="20" creationId="{9F527B3A-E314-40FE-CE23-0EC982C73BB8}"/>
          </ac:spMkLst>
        </pc:spChg>
        <pc:spChg chg="mod">
          <ac:chgData name="Nikos Passatoglou" userId="a07303e8-04d3-4f1e-be92-a9b2fd8f5f46" providerId="ADAL" clId="{C367C71C-1039-4F6A-B60D-5187792FF5A0}" dt="2025-01-28T08:34:20.342" v="693"/>
          <ac:spMkLst>
            <pc:docMk/>
            <pc:sldMk cId="4118808171" sldId="278"/>
            <ac:spMk id="21" creationId="{E10F3AC2-2B82-9D96-2451-D4BEB4D1A749}"/>
          </ac:spMkLst>
        </pc:spChg>
        <pc:spChg chg="mod">
          <ac:chgData name="Nikos Passatoglou" userId="a07303e8-04d3-4f1e-be92-a9b2fd8f5f46" providerId="ADAL" clId="{C367C71C-1039-4F6A-B60D-5187792FF5A0}" dt="2025-01-28T08:34:07.597" v="690"/>
          <ac:spMkLst>
            <pc:docMk/>
            <pc:sldMk cId="4118808171" sldId="278"/>
            <ac:spMk id="22" creationId="{CA736B4B-1175-67E1-07BC-AA69EF903A14}"/>
          </ac:spMkLst>
        </pc:spChg>
        <pc:spChg chg="mod">
          <ac:chgData name="Nikos Passatoglou" userId="a07303e8-04d3-4f1e-be92-a9b2fd8f5f46" providerId="ADAL" clId="{C367C71C-1039-4F6A-B60D-5187792FF5A0}" dt="2025-01-28T08:34:11.931" v="691"/>
          <ac:spMkLst>
            <pc:docMk/>
            <pc:sldMk cId="4118808171" sldId="278"/>
            <ac:spMk id="23" creationId="{E1BE4008-81B5-10A7-0F89-048638FD31ED}"/>
          </ac:spMkLst>
        </pc:spChg>
        <pc:spChg chg="mod">
          <ac:chgData name="Nikos Passatoglou" userId="a07303e8-04d3-4f1e-be92-a9b2fd8f5f46" providerId="ADAL" clId="{C367C71C-1039-4F6A-B60D-5187792FF5A0}" dt="2025-01-28T08:34:24.051" v="694"/>
          <ac:spMkLst>
            <pc:docMk/>
            <pc:sldMk cId="4118808171" sldId="278"/>
            <ac:spMk id="24" creationId="{B3934F2D-EA29-1F3F-6346-74DCCBF0E56B}"/>
          </ac:spMkLst>
        </pc:spChg>
        <pc:spChg chg="mod">
          <ac:chgData name="Nikos Passatoglou" userId="a07303e8-04d3-4f1e-be92-a9b2fd8f5f46" providerId="ADAL" clId="{C367C71C-1039-4F6A-B60D-5187792FF5A0}" dt="2025-01-28T08:34:15.810" v="692"/>
          <ac:spMkLst>
            <pc:docMk/>
            <pc:sldMk cId="4118808171" sldId="278"/>
            <ac:spMk id="25" creationId="{8AF599B0-C3AB-0068-EB8B-7F47E4DF9E38}"/>
          </ac:spMkLst>
        </pc:spChg>
        <pc:spChg chg="mod">
          <ac:chgData name="Nikos Passatoglou" userId="a07303e8-04d3-4f1e-be92-a9b2fd8f5f46" providerId="ADAL" clId="{C367C71C-1039-4F6A-B60D-5187792FF5A0}" dt="2025-01-28T08:34:28.445" v="695"/>
          <ac:spMkLst>
            <pc:docMk/>
            <pc:sldMk cId="4118808171" sldId="278"/>
            <ac:spMk id="26" creationId="{E8118F87-BA93-B774-4988-84E46B64282F}"/>
          </ac:spMkLst>
        </pc:spChg>
        <pc:spChg chg="mod">
          <ac:chgData name="Nikos Passatoglou" userId="a07303e8-04d3-4f1e-be92-a9b2fd8f5f46" providerId="ADAL" clId="{C367C71C-1039-4F6A-B60D-5187792FF5A0}" dt="2025-01-28T08:34:32.100" v="696"/>
          <ac:spMkLst>
            <pc:docMk/>
            <pc:sldMk cId="4118808171" sldId="278"/>
            <ac:spMk id="27" creationId="{D39CC663-C4BB-3598-9512-59D0145E01AE}"/>
          </ac:spMkLst>
        </pc:spChg>
        <pc:spChg chg="mod">
          <ac:chgData name="Nikos Passatoglou" userId="a07303e8-04d3-4f1e-be92-a9b2fd8f5f46" providerId="ADAL" clId="{C367C71C-1039-4F6A-B60D-5187792FF5A0}" dt="2025-01-28T08:33:22.552" v="685" actId="1076"/>
          <ac:spMkLst>
            <pc:docMk/>
            <pc:sldMk cId="4118808171" sldId="278"/>
            <ac:spMk id="42" creationId="{330052D1-FE08-C2B1-D6FB-131EC67E41F5}"/>
          </ac:spMkLst>
        </pc:spChg>
        <pc:grpChg chg="mod">
          <ac:chgData name="Nikos Passatoglou" userId="a07303e8-04d3-4f1e-be92-a9b2fd8f5f46" providerId="ADAL" clId="{C367C71C-1039-4F6A-B60D-5187792FF5A0}" dt="2025-01-28T08:32:42.923" v="677" actId="1076"/>
          <ac:grpSpMkLst>
            <pc:docMk/>
            <pc:sldMk cId="4118808171" sldId="278"/>
            <ac:grpSpMk id="54" creationId="{1CACF8CD-9E13-E3C2-D556-5FB074BB3338}"/>
          </ac:grpSpMkLst>
        </pc:grpChg>
      </pc:sldChg>
      <pc:sldChg chg="modSp mod">
        <pc:chgData name="Nikos Passatoglou" userId="a07303e8-04d3-4f1e-be92-a9b2fd8f5f46" providerId="ADAL" clId="{C367C71C-1039-4F6A-B60D-5187792FF5A0}" dt="2025-01-28T08:38:46.729" v="758" actId="1076"/>
        <pc:sldMkLst>
          <pc:docMk/>
          <pc:sldMk cId="2431607839" sldId="279"/>
        </pc:sldMkLst>
        <pc:spChg chg="mod">
          <ac:chgData name="Nikos Passatoglou" userId="a07303e8-04d3-4f1e-be92-a9b2fd8f5f46" providerId="ADAL" clId="{C367C71C-1039-4F6A-B60D-5187792FF5A0}" dt="2025-01-28T08:38:14.029" v="753"/>
          <ac:spMkLst>
            <pc:docMk/>
            <pc:sldMk cId="2431607839" sldId="279"/>
            <ac:spMk id="4" creationId="{EDDEB2B8-67A4-DBB2-B33B-FA3A94AEE46E}"/>
          </ac:spMkLst>
        </pc:spChg>
        <pc:spChg chg="mod">
          <ac:chgData name="Nikos Passatoglou" userId="a07303e8-04d3-4f1e-be92-a9b2fd8f5f46" providerId="ADAL" clId="{C367C71C-1039-4F6A-B60D-5187792FF5A0}" dt="2025-01-28T08:38:18.461" v="754"/>
          <ac:spMkLst>
            <pc:docMk/>
            <pc:sldMk cId="2431607839" sldId="279"/>
            <ac:spMk id="8" creationId="{7E702F39-6661-BD6B-42D9-135984AA543A}"/>
          </ac:spMkLst>
        </pc:spChg>
        <pc:spChg chg="mod">
          <ac:chgData name="Nikos Passatoglou" userId="a07303e8-04d3-4f1e-be92-a9b2fd8f5f46" providerId="ADAL" clId="{C367C71C-1039-4F6A-B60D-5187792FF5A0}" dt="2025-01-28T08:38:46.729" v="758" actId="1076"/>
          <ac:spMkLst>
            <pc:docMk/>
            <pc:sldMk cId="2431607839" sldId="279"/>
            <ac:spMk id="10" creationId="{150A14E3-52AC-CE67-DB65-25FFF4976DF2}"/>
          </ac:spMkLst>
        </pc:spChg>
      </pc:sldChg>
      <pc:sldChg chg="modSp mod">
        <pc:chgData name="Nikos Passatoglou" userId="a07303e8-04d3-4f1e-be92-a9b2fd8f5f46" providerId="ADAL" clId="{C367C71C-1039-4F6A-B60D-5187792FF5A0}" dt="2025-01-28T08:41:55.492" v="805" actId="113"/>
        <pc:sldMkLst>
          <pc:docMk/>
          <pc:sldMk cId="1742084195" sldId="280"/>
        </pc:sldMkLst>
        <pc:spChg chg="mod">
          <ac:chgData name="Nikos Passatoglou" userId="a07303e8-04d3-4f1e-be92-a9b2fd8f5f46" providerId="ADAL" clId="{C367C71C-1039-4F6A-B60D-5187792FF5A0}" dt="2025-01-28T08:41:32.154" v="799"/>
          <ac:spMkLst>
            <pc:docMk/>
            <pc:sldMk cId="1742084195" sldId="280"/>
            <ac:spMk id="2" creationId="{11E25A9C-4971-C6D7-5A04-C355F8D1CF32}"/>
          </ac:spMkLst>
        </pc:spChg>
        <pc:spChg chg="mod">
          <ac:chgData name="Nikos Passatoglou" userId="a07303e8-04d3-4f1e-be92-a9b2fd8f5f46" providerId="ADAL" clId="{C367C71C-1039-4F6A-B60D-5187792FF5A0}" dt="2025-01-28T08:41:36.557" v="800"/>
          <ac:spMkLst>
            <pc:docMk/>
            <pc:sldMk cId="1742084195" sldId="280"/>
            <ac:spMk id="4" creationId="{2C6F387B-BC15-11AA-D9CA-05A950BDA1CA}"/>
          </ac:spMkLst>
        </pc:spChg>
        <pc:spChg chg="mod">
          <ac:chgData name="Nikos Passatoglou" userId="a07303e8-04d3-4f1e-be92-a9b2fd8f5f46" providerId="ADAL" clId="{C367C71C-1039-4F6A-B60D-5187792FF5A0}" dt="2025-01-28T08:41:41.878" v="801"/>
          <ac:spMkLst>
            <pc:docMk/>
            <pc:sldMk cId="1742084195" sldId="280"/>
            <ac:spMk id="9" creationId="{F9F04651-C0F6-1272-CCDB-B3E1C8B0C4B2}"/>
          </ac:spMkLst>
        </pc:spChg>
        <pc:spChg chg="mod">
          <ac:chgData name="Nikos Passatoglou" userId="a07303e8-04d3-4f1e-be92-a9b2fd8f5f46" providerId="ADAL" clId="{C367C71C-1039-4F6A-B60D-5187792FF5A0}" dt="2025-01-28T08:41:49.282" v="803" actId="113"/>
          <ac:spMkLst>
            <pc:docMk/>
            <pc:sldMk cId="1742084195" sldId="280"/>
            <ac:spMk id="11" creationId="{A6B2A086-076D-1003-004D-08219E023589}"/>
          </ac:spMkLst>
        </pc:spChg>
        <pc:spChg chg="mod">
          <ac:chgData name="Nikos Passatoglou" userId="a07303e8-04d3-4f1e-be92-a9b2fd8f5f46" providerId="ADAL" clId="{C367C71C-1039-4F6A-B60D-5187792FF5A0}" dt="2025-01-28T08:41:55.492" v="805" actId="113"/>
          <ac:spMkLst>
            <pc:docMk/>
            <pc:sldMk cId="1742084195" sldId="280"/>
            <ac:spMk id="13" creationId="{7319FFD4-2135-0975-67EE-F9317F72963E}"/>
          </ac:spMkLst>
        </pc:spChg>
      </pc:sldChg>
      <pc:sldChg chg="modSp mod">
        <pc:chgData name="Nikos Passatoglou" userId="a07303e8-04d3-4f1e-be92-a9b2fd8f5f46" providerId="ADAL" clId="{C367C71C-1039-4F6A-B60D-5187792FF5A0}" dt="2025-01-28T08:44:41.422" v="830"/>
        <pc:sldMkLst>
          <pc:docMk/>
          <pc:sldMk cId="1561430925" sldId="281"/>
        </pc:sldMkLst>
        <pc:spChg chg="mod">
          <ac:chgData name="Nikos Passatoglou" userId="a07303e8-04d3-4f1e-be92-a9b2fd8f5f46" providerId="ADAL" clId="{C367C71C-1039-4F6A-B60D-5187792FF5A0}" dt="2025-01-28T08:44:31.035" v="828" actId="2711"/>
          <ac:spMkLst>
            <pc:docMk/>
            <pc:sldMk cId="1561430925" sldId="281"/>
            <ac:spMk id="2" creationId="{806307EB-95AF-CA24-091D-D5339A24F367}"/>
          </ac:spMkLst>
        </pc:spChg>
        <pc:spChg chg="mod">
          <ac:chgData name="Nikos Passatoglou" userId="a07303e8-04d3-4f1e-be92-a9b2fd8f5f46" providerId="ADAL" clId="{C367C71C-1039-4F6A-B60D-5187792FF5A0}" dt="2025-01-28T08:44:36.460" v="829"/>
          <ac:spMkLst>
            <pc:docMk/>
            <pc:sldMk cId="1561430925" sldId="281"/>
            <ac:spMk id="6" creationId="{8F0B5865-2DE2-2191-5187-5851EFF24656}"/>
          </ac:spMkLst>
        </pc:spChg>
        <pc:spChg chg="mod">
          <ac:chgData name="Nikos Passatoglou" userId="a07303e8-04d3-4f1e-be92-a9b2fd8f5f46" providerId="ADAL" clId="{C367C71C-1039-4F6A-B60D-5187792FF5A0}" dt="2025-01-28T08:44:41.422" v="830"/>
          <ac:spMkLst>
            <pc:docMk/>
            <pc:sldMk cId="1561430925" sldId="281"/>
            <ac:spMk id="9" creationId="{340CA431-C5CC-6E20-3B1B-56AE1B8B6079}"/>
          </ac:spMkLst>
        </pc:spChg>
      </pc:sldChg>
      <pc:sldChg chg="modSp mod">
        <pc:chgData name="Nikos Passatoglou" userId="a07303e8-04d3-4f1e-be92-a9b2fd8f5f46" providerId="ADAL" clId="{C367C71C-1039-4F6A-B60D-5187792FF5A0}" dt="2025-01-28T08:46:49.839" v="858"/>
        <pc:sldMkLst>
          <pc:docMk/>
          <pc:sldMk cId="1086837417" sldId="282"/>
        </pc:sldMkLst>
        <pc:spChg chg="mod">
          <ac:chgData name="Nikos Passatoglou" userId="a07303e8-04d3-4f1e-be92-a9b2fd8f5f46" providerId="ADAL" clId="{C367C71C-1039-4F6A-B60D-5187792FF5A0}" dt="2025-01-28T08:46:38.812" v="856"/>
          <ac:spMkLst>
            <pc:docMk/>
            <pc:sldMk cId="1086837417" sldId="282"/>
            <ac:spMk id="2" creationId="{789CBDC5-7F03-7148-FAF5-D1B7C4D40A58}"/>
          </ac:spMkLst>
        </pc:spChg>
        <pc:spChg chg="mod">
          <ac:chgData name="Nikos Passatoglou" userId="a07303e8-04d3-4f1e-be92-a9b2fd8f5f46" providerId="ADAL" clId="{C367C71C-1039-4F6A-B60D-5187792FF5A0}" dt="2025-01-28T08:46:43.067" v="857"/>
          <ac:spMkLst>
            <pc:docMk/>
            <pc:sldMk cId="1086837417" sldId="282"/>
            <ac:spMk id="4" creationId="{ABCC13BF-0172-FC4F-134F-3875FCAAC4DE}"/>
          </ac:spMkLst>
        </pc:spChg>
        <pc:spChg chg="mod">
          <ac:chgData name="Nikos Passatoglou" userId="a07303e8-04d3-4f1e-be92-a9b2fd8f5f46" providerId="ADAL" clId="{C367C71C-1039-4F6A-B60D-5187792FF5A0}" dt="2025-01-28T08:46:49.839" v="858"/>
          <ac:spMkLst>
            <pc:docMk/>
            <pc:sldMk cId="1086837417" sldId="282"/>
            <ac:spMk id="11" creationId="{A42E5652-998F-4160-2887-6D56E39773CA}"/>
          </ac:spMkLst>
        </pc:spChg>
      </pc:sldChg>
      <pc:sldChg chg="modSp mod">
        <pc:chgData name="Nikos Passatoglou" userId="a07303e8-04d3-4f1e-be92-a9b2fd8f5f46" providerId="ADAL" clId="{C367C71C-1039-4F6A-B60D-5187792FF5A0}" dt="2025-01-28T08:49:18.987" v="891"/>
        <pc:sldMkLst>
          <pc:docMk/>
          <pc:sldMk cId="4161256290" sldId="283"/>
        </pc:sldMkLst>
        <pc:spChg chg="mod">
          <ac:chgData name="Nikos Passatoglou" userId="a07303e8-04d3-4f1e-be92-a9b2fd8f5f46" providerId="ADAL" clId="{C367C71C-1039-4F6A-B60D-5187792FF5A0}" dt="2025-01-28T08:48:56.729" v="886"/>
          <ac:spMkLst>
            <pc:docMk/>
            <pc:sldMk cId="4161256290" sldId="283"/>
            <ac:spMk id="2" creationId="{79FC0DDD-16F1-157D-D01E-AFC47AAEDC89}"/>
          </ac:spMkLst>
        </pc:spChg>
        <pc:spChg chg="mod">
          <ac:chgData name="Nikos Passatoglou" userId="a07303e8-04d3-4f1e-be92-a9b2fd8f5f46" providerId="ADAL" clId="{C367C71C-1039-4F6A-B60D-5187792FF5A0}" dt="2025-01-28T08:49:05.422" v="888" actId="1076"/>
          <ac:spMkLst>
            <pc:docMk/>
            <pc:sldMk cId="4161256290" sldId="283"/>
            <ac:spMk id="6" creationId="{31D52FBB-E49E-6DAA-0062-0333B0BCCC81}"/>
          </ac:spMkLst>
        </pc:spChg>
        <pc:spChg chg="mod">
          <ac:chgData name="Nikos Passatoglou" userId="a07303e8-04d3-4f1e-be92-a9b2fd8f5f46" providerId="ADAL" clId="{C367C71C-1039-4F6A-B60D-5187792FF5A0}" dt="2025-01-28T08:49:13.669" v="890" actId="14100"/>
          <ac:spMkLst>
            <pc:docMk/>
            <pc:sldMk cId="4161256290" sldId="283"/>
            <ac:spMk id="9" creationId="{8083FBAC-DE83-C5BF-58AE-2D73F66B7B41}"/>
          </ac:spMkLst>
        </pc:spChg>
        <pc:spChg chg="mod">
          <ac:chgData name="Nikos Passatoglou" userId="a07303e8-04d3-4f1e-be92-a9b2fd8f5f46" providerId="ADAL" clId="{C367C71C-1039-4F6A-B60D-5187792FF5A0}" dt="2025-01-28T08:49:18.987" v="891"/>
          <ac:spMkLst>
            <pc:docMk/>
            <pc:sldMk cId="4161256290" sldId="283"/>
            <ac:spMk id="15" creationId="{A587A6E7-7CE5-AD2E-24CB-F5DCFD9307A4}"/>
          </ac:spMkLst>
        </pc:spChg>
      </pc:sldChg>
      <pc:sldChg chg="modSp mod">
        <pc:chgData name="Nikos Passatoglou" userId="a07303e8-04d3-4f1e-be92-a9b2fd8f5f46" providerId="ADAL" clId="{C367C71C-1039-4F6A-B60D-5187792FF5A0}" dt="2025-01-28T08:52:56.344" v="930" actId="1076"/>
        <pc:sldMkLst>
          <pc:docMk/>
          <pc:sldMk cId="1916635044" sldId="284"/>
        </pc:sldMkLst>
        <pc:spChg chg="mod">
          <ac:chgData name="Nikos Passatoglou" userId="a07303e8-04d3-4f1e-be92-a9b2fd8f5f46" providerId="ADAL" clId="{C367C71C-1039-4F6A-B60D-5187792FF5A0}" dt="2025-01-28T08:50:39.701" v="909"/>
          <ac:spMkLst>
            <pc:docMk/>
            <pc:sldMk cId="1916635044" sldId="284"/>
            <ac:spMk id="2" creationId="{BE4BDC79-61E1-E1EE-0CE6-9B12216AC87A}"/>
          </ac:spMkLst>
        </pc:spChg>
        <pc:spChg chg="mod">
          <ac:chgData name="Nikos Passatoglou" userId="a07303e8-04d3-4f1e-be92-a9b2fd8f5f46" providerId="ADAL" clId="{C367C71C-1039-4F6A-B60D-5187792FF5A0}" dt="2025-01-28T08:50:45.622" v="910"/>
          <ac:spMkLst>
            <pc:docMk/>
            <pc:sldMk cId="1916635044" sldId="284"/>
            <ac:spMk id="6" creationId="{D495F690-AA6A-0F14-B9F9-FB90BD2772C9}"/>
          </ac:spMkLst>
        </pc:spChg>
        <pc:spChg chg="mod">
          <ac:chgData name="Nikos Passatoglou" userId="a07303e8-04d3-4f1e-be92-a9b2fd8f5f46" providerId="ADAL" clId="{C367C71C-1039-4F6A-B60D-5187792FF5A0}" dt="2025-01-28T08:50:49.931" v="911"/>
          <ac:spMkLst>
            <pc:docMk/>
            <pc:sldMk cId="1916635044" sldId="284"/>
            <ac:spMk id="9" creationId="{22508824-0DF8-AF3D-6ABE-8D327802E3DF}"/>
          </ac:spMkLst>
        </pc:spChg>
        <pc:picChg chg="mod">
          <ac:chgData name="Nikos Passatoglou" userId="a07303e8-04d3-4f1e-be92-a9b2fd8f5f46" providerId="ADAL" clId="{C367C71C-1039-4F6A-B60D-5187792FF5A0}" dt="2025-01-28T08:52:56.344" v="930" actId="1076"/>
          <ac:picMkLst>
            <pc:docMk/>
            <pc:sldMk cId="1916635044" sldId="284"/>
            <ac:picMk id="4" creationId="{77A81F75-E0F2-392F-F180-EC5C017EC5D0}"/>
          </ac:picMkLst>
        </pc:picChg>
      </pc:sldChg>
      <pc:sldChg chg="modSp mod">
        <pc:chgData name="Nikos Passatoglou" userId="a07303e8-04d3-4f1e-be92-a9b2fd8f5f46" providerId="ADAL" clId="{C367C71C-1039-4F6A-B60D-5187792FF5A0}" dt="2025-01-28T08:53:11.565" v="933"/>
        <pc:sldMkLst>
          <pc:docMk/>
          <pc:sldMk cId="1848216580" sldId="285"/>
        </pc:sldMkLst>
        <pc:spChg chg="mod">
          <ac:chgData name="Nikos Passatoglou" userId="a07303e8-04d3-4f1e-be92-a9b2fd8f5f46" providerId="ADAL" clId="{C367C71C-1039-4F6A-B60D-5187792FF5A0}" dt="2025-01-28T08:52:39.224" v="925"/>
          <ac:spMkLst>
            <pc:docMk/>
            <pc:sldMk cId="1848216580" sldId="285"/>
            <ac:spMk id="2" creationId="{27D134E4-72C5-FD78-3B02-B1F4C15A6315}"/>
          </ac:spMkLst>
        </pc:spChg>
        <pc:spChg chg="mod">
          <ac:chgData name="Nikos Passatoglou" userId="a07303e8-04d3-4f1e-be92-a9b2fd8f5f46" providerId="ADAL" clId="{C367C71C-1039-4F6A-B60D-5187792FF5A0}" dt="2025-01-28T08:52:47.598" v="926"/>
          <ac:spMkLst>
            <pc:docMk/>
            <pc:sldMk cId="1848216580" sldId="285"/>
            <ac:spMk id="4" creationId="{648E18E5-B0CE-81BF-375B-E8AC93A45C19}"/>
          </ac:spMkLst>
        </pc:spChg>
        <pc:spChg chg="mod">
          <ac:chgData name="Nikos Passatoglou" userId="a07303e8-04d3-4f1e-be92-a9b2fd8f5f46" providerId="ADAL" clId="{C367C71C-1039-4F6A-B60D-5187792FF5A0}" dt="2025-01-28T08:53:06.450" v="932"/>
          <ac:spMkLst>
            <pc:docMk/>
            <pc:sldMk cId="1848216580" sldId="285"/>
            <ac:spMk id="6" creationId="{B1485D29-F552-0CCC-AE7D-B3ABDE8C5D78}"/>
          </ac:spMkLst>
        </pc:spChg>
        <pc:spChg chg="mod">
          <ac:chgData name="Nikos Passatoglou" userId="a07303e8-04d3-4f1e-be92-a9b2fd8f5f46" providerId="ADAL" clId="{C367C71C-1039-4F6A-B60D-5187792FF5A0}" dt="2025-01-28T08:53:02.404" v="931"/>
          <ac:spMkLst>
            <pc:docMk/>
            <pc:sldMk cId="1848216580" sldId="285"/>
            <ac:spMk id="8" creationId="{12B018C2-27D3-B4DF-8D46-F82EA49FFD17}"/>
          </ac:spMkLst>
        </pc:spChg>
        <pc:spChg chg="mod">
          <ac:chgData name="Nikos Passatoglou" userId="a07303e8-04d3-4f1e-be92-a9b2fd8f5f46" providerId="ADAL" clId="{C367C71C-1039-4F6A-B60D-5187792FF5A0}" dt="2025-01-28T08:53:11.565" v="933"/>
          <ac:spMkLst>
            <pc:docMk/>
            <pc:sldMk cId="1848216580" sldId="285"/>
            <ac:spMk id="11" creationId="{D3955A11-8410-6FAB-D8C7-7B2BA126DDE0}"/>
          </ac:spMkLst>
        </pc:spChg>
      </pc:sldChg>
      <pc:sldChg chg="modSp mod">
        <pc:chgData name="Nikos Passatoglou" userId="a07303e8-04d3-4f1e-be92-a9b2fd8f5f46" providerId="ADAL" clId="{C367C71C-1039-4F6A-B60D-5187792FF5A0}" dt="2025-01-28T08:54:59.021" v="956"/>
        <pc:sldMkLst>
          <pc:docMk/>
          <pc:sldMk cId="745022857" sldId="286"/>
        </pc:sldMkLst>
        <pc:spChg chg="mod">
          <ac:chgData name="Nikos Passatoglou" userId="a07303e8-04d3-4f1e-be92-a9b2fd8f5f46" providerId="ADAL" clId="{C367C71C-1039-4F6A-B60D-5187792FF5A0}" dt="2025-01-28T08:54:23.501" v="948"/>
          <ac:spMkLst>
            <pc:docMk/>
            <pc:sldMk cId="745022857" sldId="286"/>
            <ac:spMk id="2" creationId="{0634E71F-EF5D-5F4F-D828-2AFA0031722C}"/>
          </ac:spMkLst>
        </pc:spChg>
        <pc:spChg chg="mod">
          <ac:chgData name="Nikos Passatoglou" userId="a07303e8-04d3-4f1e-be92-a9b2fd8f5f46" providerId="ADAL" clId="{C367C71C-1039-4F6A-B60D-5187792FF5A0}" dt="2025-01-28T08:54:36.337" v="951"/>
          <ac:spMkLst>
            <pc:docMk/>
            <pc:sldMk cId="745022857" sldId="286"/>
            <ac:spMk id="4" creationId="{82CAD15C-A123-0A01-5484-58DF2FA09160}"/>
          </ac:spMkLst>
        </pc:spChg>
        <pc:spChg chg="mod">
          <ac:chgData name="Nikos Passatoglou" userId="a07303e8-04d3-4f1e-be92-a9b2fd8f5f46" providerId="ADAL" clId="{C367C71C-1039-4F6A-B60D-5187792FF5A0}" dt="2025-01-28T08:54:41.053" v="952"/>
          <ac:spMkLst>
            <pc:docMk/>
            <pc:sldMk cId="745022857" sldId="286"/>
            <ac:spMk id="5" creationId="{F1F0E75E-AE8B-E73E-8C32-65231E256C9C}"/>
          </ac:spMkLst>
        </pc:spChg>
        <pc:spChg chg="mod">
          <ac:chgData name="Nikos Passatoglou" userId="a07303e8-04d3-4f1e-be92-a9b2fd8f5f46" providerId="ADAL" clId="{C367C71C-1039-4F6A-B60D-5187792FF5A0}" dt="2025-01-28T08:54:31.390" v="950" actId="1076"/>
          <ac:spMkLst>
            <pc:docMk/>
            <pc:sldMk cId="745022857" sldId="286"/>
            <ac:spMk id="9" creationId="{0AB98E64-1734-3D5F-3412-B29064C42E75}"/>
          </ac:spMkLst>
        </pc:spChg>
        <pc:spChg chg="mod">
          <ac:chgData name="Nikos Passatoglou" userId="a07303e8-04d3-4f1e-be92-a9b2fd8f5f46" providerId="ADAL" clId="{C367C71C-1039-4F6A-B60D-5187792FF5A0}" dt="2025-01-28T08:54:52.999" v="955" actId="14100"/>
          <ac:spMkLst>
            <pc:docMk/>
            <pc:sldMk cId="745022857" sldId="286"/>
            <ac:spMk id="11" creationId="{679F4452-9F40-0D6D-DC81-D06B21C0FF46}"/>
          </ac:spMkLst>
        </pc:spChg>
        <pc:spChg chg="mod">
          <ac:chgData name="Nikos Passatoglou" userId="a07303e8-04d3-4f1e-be92-a9b2fd8f5f46" providerId="ADAL" clId="{C367C71C-1039-4F6A-B60D-5187792FF5A0}" dt="2025-01-28T08:54:59.021" v="956"/>
          <ac:spMkLst>
            <pc:docMk/>
            <pc:sldMk cId="745022857" sldId="286"/>
            <ac:spMk id="14" creationId="{111F56B2-8CD8-3F85-9224-66F8FACFF5DE}"/>
          </ac:spMkLst>
        </pc:spChg>
      </pc:sldChg>
      <pc:sldChg chg="modSp mod">
        <pc:chgData name="Nikos Passatoglou" userId="a07303e8-04d3-4f1e-be92-a9b2fd8f5f46" providerId="ADAL" clId="{C367C71C-1039-4F6A-B60D-5187792FF5A0}" dt="2025-01-28T10:05:58.646" v="1874" actId="20577"/>
        <pc:sldMkLst>
          <pc:docMk/>
          <pc:sldMk cId="1742645539" sldId="302"/>
        </pc:sldMkLst>
        <pc:spChg chg="mod">
          <ac:chgData name="Nikos Passatoglou" userId="a07303e8-04d3-4f1e-be92-a9b2fd8f5f46" providerId="ADAL" clId="{C367C71C-1039-4F6A-B60D-5187792FF5A0}" dt="2025-01-28T10:05:19.474" v="1866"/>
          <ac:spMkLst>
            <pc:docMk/>
            <pc:sldMk cId="1742645539" sldId="302"/>
            <ac:spMk id="3" creationId="{EEA42171-5884-FE06-C203-C460957BC41C}"/>
          </ac:spMkLst>
        </pc:spChg>
        <pc:spChg chg="mod">
          <ac:chgData name="Nikos Passatoglou" userId="a07303e8-04d3-4f1e-be92-a9b2fd8f5f46" providerId="ADAL" clId="{C367C71C-1039-4F6A-B60D-5187792FF5A0}" dt="2025-01-28T10:05:55.366" v="1870" actId="14100"/>
          <ac:spMkLst>
            <pc:docMk/>
            <pc:sldMk cId="1742645539" sldId="302"/>
            <ac:spMk id="5" creationId="{1CEEF4C6-3929-957A-CB83-F56A0C3A7C1E}"/>
          </ac:spMkLst>
        </pc:spChg>
        <pc:spChg chg="mod">
          <ac:chgData name="Nikos Passatoglou" userId="a07303e8-04d3-4f1e-be92-a9b2fd8f5f46" providerId="ADAL" clId="{C367C71C-1039-4F6A-B60D-5187792FF5A0}" dt="2025-01-28T10:05:58.646" v="1874" actId="20577"/>
          <ac:spMkLst>
            <pc:docMk/>
            <pc:sldMk cId="1742645539" sldId="302"/>
            <ac:spMk id="6" creationId="{0DC18A8F-ADE1-56FF-EF3C-772FC70B8252}"/>
          </ac:spMkLst>
        </pc:spChg>
      </pc:sldChg>
      <pc:sldChg chg="modSp mod">
        <pc:chgData name="Nikos Passatoglou" userId="a07303e8-04d3-4f1e-be92-a9b2fd8f5f46" providerId="ADAL" clId="{C367C71C-1039-4F6A-B60D-5187792FF5A0}" dt="2025-01-28T07:40:28.913" v="46"/>
        <pc:sldMkLst>
          <pc:docMk/>
          <pc:sldMk cId="1043091233" sldId="305"/>
        </pc:sldMkLst>
        <pc:spChg chg="mod">
          <ac:chgData name="Nikos Passatoglou" userId="a07303e8-04d3-4f1e-be92-a9b2fd8f5f46" providerId="ADAL" clId="{C367C71C-1039-4F6A-B60D-5187792FF5A0}" dt="2025-01-28T07:38:56.273" v="19" actId="2711"/>
          <ac:spMkLst>
            <pc:docMk/>
            <pc:sldMk cId="1043091233" sldId="305"/>
            <ac:spMk id="2" creationId="{5F785082-F47E-1F39-01A3-1B5F21801EB5}"/>
          </ac:spMkLst>
        </pc:spChg>
        <pc:spChg chg="mod">
          <ac:chgData name="Nikos Passatoglou" userId="a07303e8-04d3-4f1e-be92-a9b2fd8f5f46" providerId="ADAL" clId="{C367C71C-1039-4F6A-B60D-5187792FF5A0}" dt="2025-01-28T07:40:28.913" v="46"/>
          <ac:spMkLst>
            <pc:docMk/>
            <pc:sldMk cId="1043091233" sldId="305"/>
            <ac:spMk id="3" creationId="{848F65B3-814F-8187-24CB-70D06104D414}"/>
          </ac:spMkLst>
        </pc:spChg>
      </pc:sldChg>
      <pc:sldChg chg="modSp mod">
        <pc:chgData name="Nikos Passatoglou" userId="a07303e8-04d3-4f1e-be92-a9b2fd8f5f46" providerId="ADAL" clId="{C367C71C-1039-4F6A-B60D-5187792FF5A0}" dt="2025-01-28T08:12:26.119" v="467"/>
        <pc:sldMkLst>
          <pc:docMk/>
          <pc:sldMk cId="3351224895" sldId="306"/>
        </pc:sldMkLst>
        <pc:spChg chg="mod">
          <ac:chgData name="Nikos Passatoglou" userId="a07303e8-04d3-4f1e-be92-a9b2fd8f5f46" providerId="ADAL" clId="{C367C71C-1039-4F6A-B60D-5187792FF5A0}" dt="2025-01-28T08:12:15.694" v="465" actId="255"/>
          <ac:spMkLst>
            <pc:docMk/>
            <pc:sldMk cId="3351224895" sldId="306"/>
            <ac:spMk id="2" creationId="{4669D572-E4E7-87D0-84A9-E06E08D7DDB7}"/>
          </ac:spMkLst>
        </pc:spChg>
        <pc:spChg chg="mod">
          <ac:chgData name="Nikos Passatoglou" userId="a07303e8-04d3-4f1e-be92-a9b2fd8f5f46" providerId="ADAL" clId="{C367C71C-1039-4F6A-B60D-5187792FF5A0}" dt="2025-01-28T08:12:26.119" v="467"/>
          <ac:spMkLst>
            <pc:docMk/>
            <pc:sldMk cId="3351224895" sldId="306"/>
            <ac:spMk id="3" creationId="{06543FA6-48A7-BD31-A7F9-BD90272D9682}"/>
          </ac:spMkLst>
        </pc:spChg>
        <pc:spChg chg="mod">
          <ac:chgData name="Nikos Passatoglou" userId="a07303e8-04d3-4f1e-be92-a9b2fd8f5f46" providerId="ADAL" clId="{C367C71C-1039-4F6A-B60D-5187792FF5A0}" dt="2025-01-28T08:12:21.928" v="466"/>
          <ac:spMkLst>
            <pc:docMk/>
            <pc:sldMk cId="3351224895" sldId="306"/>
            <ac:spMk id="10" creationId="{4514B303-576F-185F-57C9-0FBD4CB0E13D}"/>
          </ac:spMkLst>
        </pc:spChg>
      </pc:sldChg>
      <pc:sldChg chg="modSp mod">
        <pc:chgData name="Nikos Passatoglou" userId="a07303e8-04d3-4f1e-be92-a9b2fd8f5f46" providerId="ADAL" clId="{C367C71C-1039-4F6A-B60D-5187792FF5A0}" dt="2025-01-29T13:26:24.099" v="1930" actId="2711"/>
        <pc:sldMkLst>
          <pc:docMk/>
          <pc:sldMk cId="1821673080" sldId="307"/>
        </pc:sldMkLst>
        <pc:spChg chg="mod">
          <ac:chgData name="Nikos Passatoglou" userId="a07303e8-04d3-4f1e-be92-a9b2fd8f5f46" providerId="ADAL" clId="{C367C71C-1039-4F6A-B60D-5187792FF5A0}" dt="2025-01-29T13:26:24.099" v="1930" actId="2711"/>
          <ac:spMkLst>
            <pc:docMk/>
            <pc:sldMk cId="1821673080" sldId="307"/>
            <ac:spMk id="2" creationId="{A8CA2A01-FEBB-2999-71E2-A85F43AAA972}"/>
          </ac:spMkLst>
        </pc:spChg>
      </pc:sldChg>
      <pc:sldChg chg="modSp mod">
        <pc:chgData name="Nikos Passatoglou" userId="a07303e8-04d3-4f1e-be92-a9b2fd8f5f46" providerId="ADAL" clId="{C367C71C-1039-4F6A-B60D-5187792FF5A0}" dt="2025-01-29T13:26:54.544" v="1936" actId="14100"/>
        <pc:sldMkLst>
          <pc:docMk/>
          <pc:sldMk cId="3119389221" sldId="308"/>
        </pc:sldMkLst>
        <pc:spChg chg="mod">
          <ac:chgData name="Nikos Passatoglou" userId="a07303e8-04d3-4f1e-be92-a9b2fd8f5f46" providerId="ADAL" clId="{C367C71C-1039-4F6A-B60D-5187792FF5A0}" dt="2025-01-29T13:26:54.544" v="1936" actId="14100"/>
          <ac:spMkLst>
            <pc:docMk/>
            <pc:sldMk cId="3119389221" sldId="308"/>
            <ac:spMk id="2" creationId="{D1FA6C79-B804-ABC5-686B-1894D0168E33}"/>
          </ac:spMkLst>
        </pc:spChg>
      </pc:sldChg>
      <pc:sldChg chg="modSp mod">
        <pc:chgData name="Nikos Passatoglou" userId="a07303e8-04d3-4f1e-be92-a9b2fd8f5f46" providerId="ADAL" clId="{C367C71C-1039-4F6A-B60D-5187792FF5A0}" dt="2025-01-28T08:58:00.545" v="998" actId="113"/>
        <pc:sldMkLst>
          <pc:docMk/>
          <pc:sldMk cId="883705601" sldId="313"/>
        </pc:sldMkLst>
        <pc:spChg chg="mod">
          <ac:chgData name="Nikos Passatoglou" userId="a07303e8-04d3-4f1e-be92-a9b2fd8f5f46" providerId="ADAL" clId="{C367C71C-1039-4F6A-B60D-5187792FF5A0}" dt="2025-01-28T08:57:25.911" v="992" actId="2711"/>
          <ac:spMkLst>
            <pc:docMk/>
            <pc:sldMk cId="883705601" sldId="313"/>
            <ac:spMk id="2" creationId="{0EDCA3A8-9421-A9D7-C777-BFDAC81CEE89}"/>
          </ac:spMkLst>
        </pc:spChg>
        <pc:spChg chg="mod">
          <ac:chgData name="Nikos Passatoglou" userId="a07303e8-04d3-4f1e-be92-a9b2fd8f5f46" providerId="ADAL" clId="{C367C71C-1039-4F6A-B60D-5187792FF5A0}" dt="2025-01-28T08:57:32.326" v="993"/>
          <ac:spMkLst>
            <pc:docMk/>
            <pc:sldMk cId="883705601" sldId="313"/>
            <ac:spMk id="4" creationId="{9E399F96-C1B8-81E7-5660-32355ED3217E}"/>
          </ac:spMkLst>
        </pc:spChg>
        <pc:spChg chg="mod">
          <ac:chgData name="Nikos Passatoglou" userId="a07303e8-04d3-4f1e-be92-a9b2fd8f5f46" providerId="ADAL" clId="{C367C71C-1039-4F6A-B60D-5187792FF5A0}" dt="2025-01-28T08:58:00.545" v="998" actId="113"/>
          <ac:spMkLst>
            <pc:docMk/>
            <pc:sldMk cId="883705601" sldId="313"/>
            <ac:spMk id="6" creationId="{EB0FC297-12F4-3D3D-AE03-72643352C4B3}"/>
          </ac:spMkLst>
        </pc:spChg>
      </pc:sldChg>
      <pc:sldChg chg="modSp mod modCm">
        <pc:chgData name="Nikos Passatoglou" userId="a07303e8-04d3-4f1e-be92-a9b2fd8f5f46" providerId="ADAL" clId="{C367C71C-1039-4F6A-B60D-5187792FF5A0}" dt="2025-01-28T09:41:36.477" v="1521"/>
        <pc:sldMkLst>
          <pc:docMk/>
          <pc:sldMk cId="3765282971" sldId="314"/>
        </pc:sldMkLst>
        <pc:spChg chg="mod">
          <ac:chgData name="Nikos Passatoglou" userId="a07303e8-04d3-4f1e-be92-a9b2fd8f5f46" providerId="ADAL" clId="{C367C71C-1039-4F6A-B60D-5187792FF5A0}" dt="2025-01-28T09:41:36.477" v="1521"/>
          <ac:spMkLst>
            <pc:docMk/>
            <pc:sldMk cId="3765282971" sldId="314"/>
            <ac:spMk id="3" creationId="{1A1D1599-2A56-1FE2-D4D6-B6C532677C51}"/>
          </ac:spMkLst>
        </pc:spChg>
        <pc:spChg chg="mod">
          <ac:chgData name="Nikos Passatoglou" userId="a07303e8-04d3-4f1e-be92-a9b2fd8f5f46" providerId="ADAL" clId="{C367C71C-1039-4F6A-B60D-5187792FF5A0}" dt="2025-01-28T09:39:47.031" v="1399"/>
          <ac:spMkLst>
            <pc:docMk/>
            <pc:sldMk cId="3765282971" sldId="314"/>
            <ac:spMk id="10" creationId="{9E4FDAC6-87B5-6FA4-F79C-D13043F1A128}"/>
          </ac:spMkLst>
        </pc:spChg>
        <pc:extLst>
          <p:ext xmlns:p="http://schemas.openxmlformats.org/presentationml/2006/main" uri="{D6D511B9-2390-475A-947B-AFAB55BFBCF1}">
            <pc226:cmChg xmlns:pc226="http://schemas.microsoft.com/office/powerpoint/2022/06/main/command" chg="mod">
              <pc226:chgData name="Nikos Passatoglou" userId="a07303e8-04d3-4f1e-be92-a9b2fd8f5f46" providerId="ADAL" clId="{C367C71C-1039-4F6A-B60D-5187792FF5A0}" dt="2025-01-28T09:41:36.477" v="1521"/>
              <pc2:cmMkLst xmlns:pc2="http://schemas.microsoft.com/office/powerpoint/2019/9/main/command">
                <pc:docMk/>
                <pc:sldMk cId="3765282971" sldId="314"/>
                <pc2:cmMk id="{5DFEC247-6C31-4BB1-B289-1B27760B0AA8}"/>
              </pc2:cmMkLst>
            </pc226:cmChg>
          </p:ext>
        </pc:extLst>
      </pc:sldChg>
      <pc:sldChg chg="modSp mod modCm">
        <pc:chgData name="Nikos Passatoglou" userId="a07303e8-04d3-4f1e-be92-a9b2fd8f5f46" providerId="ADAL" clId="{C367C71C-1039-4F6A-B60D-5187792FF5A0}" dt="2025-01-28T09:53:58.739" v="1716" actId="6549"/>
        <pc:sldMkLst>
          <pc:docMk/>
          <pc:sldMk cId="3136589219" sldId="315"/>
        </pc:sldMkLst>
        <pc:spChg chg="mod">
          <ac:chgData name="Nikos Passatoglou" userId="a07303e8-04d3-4f1e-be92-a9b2fd8f5f46" providerId="ADAL" clId="{C367C71C-1039-4F6A-B60D-5187792FF5A0}" dt="2025-01-28T09:53:58.739" v="1716" actId="6549"/>
          <ac:spMkLst>
            <pc:docMk/>
            <pc:sldMk cId="3136589219" sldId="315"/>
            <ac:spMk id="3" creationId="{1A1D1599-2A56-1FE2-D4D6-B6C532677C51}"/>
          </ac:spMkLst>
        </pc:spChg>
        <pc:spChg chg="mod">
          <ac:chgData name="Nikos Passatoglou" userId="a07303e8-04d3-4f1e-be92-a9b2fd8f5f46" providerId="ADAL" clId="{C367C71C-1039-4F6A-B60D-5187792FF5A0}" dt="2025-01-28T09:51:14.342" v="1683"/>
          <ac:spMkLst>
            <pc:docMk/>
            <pc:sldMk cId="3136589219" sldId="315"/>
            <ac:spMk id="6" creationId="{546AC3C6-7B02-955F-136C-850953026E7F}"/>
          </ac:spMkLst>
        </pc:spChg>
        <pc:extLst>
          <p:ext xmlns:p="http://schemas.openxmlformats.org/presentationml/2006/main" uri="{D6D511B9-2390-475A-947B-AFAB55BFBCF1}">
            <pc226:cmChg xmlns:pc226="http://schemas.microsoft.com/office/powerpoint/2022/06/main/command" chg="mod">
              <pc226:chgData name="Nikos Passatoglou" userId="a07303e8-04d3-4f1e-be92-a9b2fd8f5f46" providerId="ADAL" clId="{C367C71C-1039-4F6A-B60D-5187792FF5A0}" dt="2025-01-28T09:53:58.739" v="1716" actId="6549"/>
              <pc2:cmMkLst xmlns:pc2="http://schemas.microsoft.com/office/powerpoint/2019/9/main/command">
                <pc:docMk/>
                <pc:sldMk cId="3136589219" sldId="315"/>
                <pc2:cmMk id="{28768B11-0537-4475-8093-5F3C81841ED5}"/>
              </pc2:cmMkLst>
            </pc226:cmChg>
          </p:ext>
        </pc:extLst>
      </pc:sldChg>
      <pc:sldChg chg="modSp mod">
        <pc:chgData name="Nikos Passatoglou" userId="a07303e8-04d3-4f1e-be92-a9b2fd8f5f46" providerId="ADAL" clId="{C367C71C-1039-4F6A-B60D-5187792FF5A0}" dt="2025-01-28T07:58:29.959" v="280"/>
        <pc:sldMkLst>
          <pc:docMk/>
          <pc:sldMk cId="2802272491" sldId="316"/>
        </pc:sldMkLst>
        <pc:spChg chg="mod">
          <ac:chgData name="Nikos Passatoglou" userId="a07303e8-04d3-4f1e-be92-a9b2fd8f5f46" providerId="ADAL" clId="{C367C71C-1039-4F6A-B60D-5187792FF5A0}" dt="2025-01-28T07:58:08.804" v="272"/>
          <ac:spMkLst>
            <pc:docMk/>
            <pc:sldMk cId="2802272491" sldId="316"/>
            <ac:spMk id="2" creationId="{EDBB6686-D213-645F-20C4-EDF060B1FC4D}"/>
          </ac:spMkLst>
        </pc:spChg>
        <pc:spChg chg="mod">
          <ac:chgData name="Nikos Passatoglou" userId="a07303e8-04d3-4f1e-be92-a9b2fd8f5f46" providerId="ADAL" clId="{C367C71C-1039-4F6A-B60D-5187792FF5A0}" dt="2025-01-28T07:58:29.959" v="280"/>
          <ac:spMkLst>
            <pc:docMk/>
            <pc:sldMk cId="2802272491" sldId="316"/>
            <ac:spMk id="3" creationId="{93468841-DBB3-4E34-06DB-FDA28ED81ABE}"/>
          </ac:spMkLst>
        </pc:spChg>
        <pc:spChg chg="mod">
          <ac:chgData name="Nikos Passatoglou" userId="a07303e8-04d3-4f1e-be92-a9b2fd8f5f46" providerId="ADAL" clId="{C367C71C-1039-4F6A-B60D-5187792FF5A0}" dt="2025-01-28T07:58:23.849" v="279" actId="20577"/>
          <ac:spMkLst>
            <pc:docMk/>
            <pc:sldMk cId="2802272491" sldId="316"/>
            <ac:spMk id="7" creationId="{48805AD3-4963-11F8-1056-EE0BF4F4D018}"/>
          </ac:spMkLst>
        </pc:spChg>
      </pc:sldChg>
      <pc:sldChg chg="modSp mod">
        <pc:chgData name="Nikos Passatoglou" userId="a07303e8-04d3-4f1e-be92-a9b2fd8f5f46" providerId="ADAL" clId="{C367C71C-1039-4F6A-B60D-5187792FF5A0}" dt="2025-01-28T09:08:15.303" v="1136" actId="2711"/>
        <pc:sldMkLst>
          <pc:docMk/>
          <pc:sldMk cId="2000040867" sldId="317"/>
        </pc:sldMkLst>
        <pc:spChg chg="mod">
          <ac:chgData name="Nikos Passatoglou" userId="a07303e8-04d3-4f1e-be92-a9b2fd8f5f46" providerId="ADAL" clId="{C367C71C-1039-4F6A-B60D-5187792FF5A0}" dt="2025-01-28T09:08:15.303" v="1136" actId="2711"/>
          <ac:spMkLst>
            <pc:docMk/>
            <pc:sldMk cId="2000040867" sldId="317"/>
            <ac:spMk id="5" creationId="{672424E6-A67D-CDFB-1EBE-FBB3BD511C28}"/>
          </ac:spMkLst>
        </pc:spChg>
        <pc:spChg chg="mod">
          <ac:chgData name="Nikos Passatoglou" userId="a07303e8-04d3-4f1e-be92-a9b2fd8f5f46" providerId="ADAL" clId="{C367C71C-1039-4F6A-B60D-5187792FF5A0}" dt="2025-01-28T09:08:09.675" v="1135" actId="21"/>
          <ac:spMkLst>
            <pc:docMk/>
            <pc:sldMk cId="2000040867" sldId="317"/>
            <ac:spMk id="6" creationId="{6748F89E-FE8C-6AF7-50E1-2C88851F39B8}"/>
          </ac:spMkLst>
        </pc:spChg>
      </pc:sldChg>
      <pc:sldChg chg="modSp mod">
        <pc:chgData name="Nikos Passatoglou" userId="a07303e8-04d3-4f1e-be92-a9b2fd8f5f46" providerId="ADAL" clId="{C367C71C-1039-4F6A-B60D-5187792FF5A0}" dt="2025-01-28T08:23:05.725" v="555"/>
        <pc:sldMkLst>
          <pc:docMk/>
          <pc:sldMk cId="3868666802" sldId="319"/>
        </pc:sldMkLst>
        <pc:spChg chg="mod">
          <ac:chgData name="Nikos Passatoglou" userId="a07303e8-04d3-4f1e-be92-a9b2fd8f5f46" providerId="ADAL" clId="{C367C71C-1039-4F6A-B60D-5187792FF5A0}" dt="2025-01-28T08:20:25.166" v="531" actId="2711"/>
          <ac:spMkLst>
            <pc:docMk/>
            <pc:sldMk cId="3868666802" sldId="319"/>
            <ac:spMk id="2" creationId="{B3757BD5-A04E-39B7-E7B8-4F483FF9497D}"/>
          </ac:spMkLst>
        </pc:spChg>
        <pc:spChg chg="mod">
          <ac:chgData name="Nikos Passatoglou" userId="a07303e8-04d3-4f1e-be92-a9b2fd8f5f46" providerId="ADAL" clId="{C367C71C-1039-4F6A-B60D-5187792FF5A0}" dt="2025-01-28T08:23:05.725" v="555"/>
          <ac:spMkLst>
            <pc:docMk/>
            <pc:sldMk cId="3868666802" sldId="319"/>
            <ac:spMk id="3" creationId="{9D92BEA6-C795-B2E7-8E46-57D3993FBE50}"/>
          </ac:spMkLst>
        </pc:spChg>
        <pc:spChg chg="mod">
          <ac:chgData name="Nikos Passatoglou" userId="a07303e8-04d3-4f1e-be92-a9b2fd8f5f46" providerId="ADAL" clId="{C367C71C-1039-4F6A-B60D-5187792FF5A0}" dt="2025-01-28T08:22:03.060" v="545" actId="14100"/>
          <ac:spMkLst>
            <pc:docMk/>
            <pc:sldMk cId="3868666802" sldId="319"/>
            <ac:spMk id="4" creationId="{2C553E84-8327-15D0-E346-B07C928277A4}"/>
          </ac:spMkLst>
        </pc:spChg>
        <pc:spChg chg="mod">
          <ac:chgData name="Nikos Passatoglou" userId="a07303e8-04d3-4f1e-be92-a9b2fd8f5f46" providerId="ADAL" clId="{C367C71C-1039-4F6A-B60D-5187792FF5A0}" dt="2025-01-28T08:23:03.642" v="554"/>
          <ac:spMkLst>
            <pc:docMk/>
            <pc:sldMk cId="3868666802" sldId="319"/>
            <ac:spMk id="5" creationId="{5BB24725-BB4C-B893-55D7-C28815F4C3EF}"/>
          </ac:spMkLst>
        </pc:spChg>
        <pc:spChg chg="mod">
          <ac:chgData name="Nikos Passatoglou" userId="a07303e8-04d3-4f1e-be92-a9b2fd8f5f46" providerId="ADAL" clId="{C367C71C-1039-4F6A-B60D-5187792FF5A0}" dt="2025-01-28T08:22:58.735" v="553" actId="21"/>
          <ac:spMkLst>
            <pc:docMk/>
            <pc:sldMk cId="3868666802" sldId="319"/>
            <ac:spMk id="7" creationId="{B539752E-472A-24BD-9168-51F1817D4E08}"/>
          </ac:spMkLst>
        </pc:spChg>
      </pc:sldChg>
      <pc:sldChg chg="modSp mod">
        <pc:chgData name="Nikos Passatoglou" userId="a07303e8-04d3-4f1e-be92-a9b2fd8f5f46" providerId="ADAL" clId="{C367C71C-1039-4F6A-B60D-5187792FF5A0}" dt="2025-01-28T10:02:47.982" v="1843"/>
        <pc:sldMkLst>
          <pc:docMk/>
          <pc:sldMk cId="197381209" sldId="321"/>
        </pc:sldMkLst>
        <pc:spChg chg="mod">
          <ac:chgData name="Nikos Passatoglou" userId="a07303e8-04d3-4f1e-be92-a9b2fd8f5f46" providerId="ADAL" clId="{C367C71C-1039-4F6A-B60D-5187792FF5A0}" dt="2025-01-28T10:02:20.677" v="1828"/>
          <ac:spMkLst>
            <pc:docMk/>
            <pc:sldMk cId="197381209" sldId="321"/>
            <ac:spMk id="2" creationId="{BC27E527-BE68-B3BB-F615-A8FAB4D731ED}"/>
          </ac:spMkLst>
        </pc:spChg>
        <pc:spChg chg="mod">
          <ac:chgData name="Nikos Passatoglou" userId="a07303e8-04d3-4f1e-be92-a9b2fd8f5f46" providerId="ADAL" clId="{C367C71C-1039-4F6A-B60D-5187792FF5A0}" dt="2025-01-28T10:02:16.081" v="1827" actId="14100"/>
          <ac:spMkLst>
            <pc:docMk/>
            <pc:sldMk cId="197381209" sldId="321"/>
            <ac:spMk id="4" creationId="{3532E882-308F-7D41-6215-BF66F10D6A7E}"/>
          </ac:spMkLst>
        </pc:spChg>
        <pc:spChg chg="mod">
          <ac:chgData name="Nikos Passatoglou" userId="a07303e8-04d3-4f1e-be92-a9b2fd8f5f46" providerId="ADAL" clId="{C367C71C-1039-4F6A-B60D-5187792FF5A0}" dt="2025-01-28T10:02:47.982" v="1843"/>
          <ac:spMkLst>
            <pc:docMk/>
            <pc:sldMk cId="197381209" sldId="321"/>
            <ac:spMk id="5" creationId="{CD8A2E3A-9B22-94E3-057F-7716B7785982}"/>
          </ac:spMkLst>
        </pc:spChg>
        <pc:spChg chg="mod">
          <ac:chgData name="Nikos Passatoglou" userId="a07303e8-04d3-4f1e-be92-a9b2fd8f5f46" providerId="ADAL" clId="{C367C71C-1039-4F6A-B60D-5187792FF5A0}" dt="2025-01-28T10:02:07.052" v="1825"/>
          <ac:spMkLst>
            <pc:docMk/>
            <pc:sldMk cId="197381209" sldId="321"/>
            <ac:spMk id="8" creationId="{B1F354BC-F04D-6E83-6049-C7AD55B13489}"/>
          </ac:spMkLst>
        </pc:spChg>
      </pc:sldChg>
      <pc:sldChg chg="modSp mod">
        <pc:chgData name="Nikos Passatoglou" userId="a07303e8-04d3-4f1e-be92-a9b2fd8f5f46" providerId="ADAL" clId="{C367C71C-1039-4F6A-B60D-5187792FF5A0}" dt="2025-01-28T08:24:49.599" v="597"/>
        <pc:sldMkLst>
          <pc:docMk/>
          <pc:sldMk cId="2664040053" sldId="322"/>
        </pc:sldMkLst>
        <pc:spChg chg="mod">
          <ac:chgData name="Nikos Passatoglou" userId="a07303e8-04d3-4f1e-be92-a9b2fd8f5f46" providerId="ADAL" clId="{C367C71C-1039-4F6A-B60D-5187792FF5A0}" dt="2025-01-28T08:24:36.235" v="595"/>
          <ac:spMkLst>
            <pc:docMk/>
            <pc:sldMk cId="2664040053" sldId="322"/>
            <ac:spMk id="3" creationId="{A80610A9-CB8A-30D7-9AF5-6CF8EABDCA18}"/>
          </ac:spMkLst>
        </pc:spChg>
        <pc:spChg chg="mod">
          <ac:chgData name="Nikos Passatoglou" userId="a07303e8-04d3-4f1e-be92-a9b2fd8f5f46" providerId="ADAL" clId="{C367C71C-1039-4F6A-B60D-5187792FF5A0}" dt="2025-01-28T08:23:12.385" v="556"/>
          <ac:spMkLst>
            <pc:docMk/>
            <pc:sldMk cId="2664040053" sldId="322"/>
            <ac:spMk id="8" creationId="{FF6D46AD-61A7-4852-40D8-0F114846A8A9}"/>
          </ac:spMkLst>
        </pc:spChg>
        <pc:spChg chg="mod">
          <ac:chgData name="Nikos Passatoglou" userId="a07303e8-04d3-4f1e-be92-a9b2fd8f5f46" providerId="ADAL" clId="{C367C71C-1039-4F6A-B60D-5187792FF5A0}" dt="2025-01-28T08:24:45.020" v="596"/>
          <ac:spMkLst>
            <pc:docMk/>
            <pc:sldMk cId="2664040053" sldId="322"/>
            <ac:spMk id="9" creationId="{586AA6A2-98A0-5B50-A8C9-5DFC29C7576E}"/>
          </ac:spMkLst>
        </pc:spChg>
        <pc:spChg chg="mod">
          <ac:chgData name="Nikos Passatoglou" userId="a07303e8-04d3-4f1e-be92-a9b2fd8f5f46" providerId="ADAL" clId="{C367C71C-1039-4F6A-B60D-5187792FF5A0}" dt="2025-01-28T08:24:49.599" v="597"/>
          <ac:spMkLst>
            <pc:docMk/>
            <pc:sldMk cId="2664040053" sldId="322"/>
            <ac:spMk id="10" creationId="{358F7637-7209-9329-A58D-602E911A1903}"/>
          </ac:spMkLst>
        </pc:spChg>
      </pc:sldChg>
      <pc:sldChg chg="modSp mod">
        <pc:chgData name="Nikos Passatoglou" userId="a07303e8-04d3-4f1e-be92-a9b2fd8f5f46" providerId="ADAL" clId="{C367C71C-1039-4F6A-B60D-5187792FF5A0}" dt="2025-01-28T08:27:40.117" v="621" actId="1076"/>
        <pc:sldMkLst>
          <pc:docMk/>
          <pc:sldMk cId="1358983678" sldId="323"/>
        </pc:sldMkLst>
        <pc:spChg chg="mod">
          <ac:chgData name="Nikos Passatoglou" userId="a07303e8-04d3-4f1e-be92-a9b2fd8f5f46" providerId="ADAL" clId="{C367C71C-1039-4F6A-B60D-5187792FF5A0}" dt="2025-01-28T08:27:40.117" v="621" actId="1076"/>
          <ac:spMkLst>
            <pc:docMk/>
            <pc:sldMk cId="1358983678" sldId="323"/>
            <ac:spMk id="4" creationId="{F77762F5-DE89-DB90-CFED-91195031ECDC}"/>
          </ac:spMkLst>
        </pc:spChg>
        <pc:spChg chg="mod">
          <ac:chgData name="Nikos Passatoglou" userId="a07303e8-04d3-4f1e-be92-a9b2fd8f5f46" providerId="ADAL" clId="{C367C71C-1039-4F6A-B60D-5187792FF5A0}" dt="2025-01-28T08:24:55.830" v="598"/>
          <ac:spMkLst>
            <pc:docMk/>
            <pc:sldMk cId="1358983678" sldId="323"/>
            <ac:spMk id="8" creationId="{FF6D46AD-61A7-4852-40D8-0F114846A8A9}"/>
          </ac:spMkLst>
        </pc:spChg>
      </pc:sldChg>
      <pc:sldChg chg="modSp mod">
        <pc:chgData name="Nikos Passatoglou" userId="a07303e8-04d3-4f1e-be92-a9b2fd8f5f46" providerId="ADAL" clId="{C367C71C-1039-4F6A-B60D-5187792FF5A0}" dt="2025-01-28T09:26:42.844" v="1241"/>
        <pc:sldMkLst>
          <pc:docMk/>
          <pc:sldMk cId="1710182749" sldId="324"/>
        </pc:sldMkLst>
        <pc:spChg chg="mod">
          <ac:chgData name="Nikos Passatoglou" userId="a07303e8-04d3-4f1e-be92-a9b2fd8f5f46" providerId="ADAL" clId="{C367C71C-1039-4F6A-B60D-5187792FF5A0}" dt="2025-01-28T09:23:23.960" v="1200"/>
          <ac:spMkLst>
            <pc:docMk/>
            <pc:sldMk cId="1710182749" sldId="324"/>
            <ac:spMk id="2" creationId="{2B434E33-7AF3-125E-A209-D042A070D99C}"/>
          </ac:spMkLst>
        </pc:spChg>
        <pc:spChg chg="mod">
          <ac:chgData name="Nikos Passatoglou" userId="a07303e8-04d3-4f1e-be92-a9b2fd8f5f46" providerId="ADAL" clId="{C367C71C-1039-4F6A-B60D-5187792FF5A0}" dt="2025-01-28T09:24:09.063" v="1212" actId="113"/>
          <ac:spMkLst>
            <pc:docMk/>
            <pc:sldMk cId="1710182749" sldId="324"/>
            <ac:spMk id="3" creationId="{1A1D1599-2A56-1FE2-D4D6-B6C532677C51}"/>
          </ac:spMkLst>
        </pc:spChg>
        <pc:spChg chg="mod">
          <ac:chgData name="Nikos Passatoglou" userId="a07303e8-04d3-4f1e-be92-a9b2fd8f5f46" providerId="ADAL" clId="{C367C71C-1039-4F6A-B60D-5187792FF5A0}" dt="2025-01-28T09:26:42.844" v="1241"/>
          <ac:spMkLst>
            <pc:docMk/>
            <pc:sldMk cId="1710182749" sldId="324"/>
            <ac:spMk id="4" creationId="{19254139-C428-C452-D24C-837407434794}"/>
          </ac:spMkLst>
        </pc:spChg>
        <pc:spChg chg="mod">
          <ac:chgData name="Nikos Passatoglou" userId="a07303e8-04d3-4f1e-be92-a9b2fd8f5f46" providerId="ADAL" clId="{C367C71C-1039-4F6A-B60D-5187792FF5A0}" dt="2025-01-28T09:25:22.994" v="1226" actId="20577"/>
          <ac:spMkLst>
            <pc:docMk/>
            <pc:sldMk cId="1710182749" sldId="324"/>
            <ac:spMk id="6" creationId="{BB3F5BDE-1B4E-FF52-7710-E3CD30D34B1D}"/>
          </ac:spMkLst>
        </pc:spChg>
      </pc:sldChg>
      <pc:sldChg chg="modSp mod">
        <pc:chgData name="Nikos Passatoglou" userId="a07303e8-04d3-4f1e-be92-a9b2fd8f5f46" providerId="ADAL" clId="{C367C71C-1039-4F6A-B60D-5187792FF5A0}" dt="2025-01-28T07:49:41.425" v="163"/>
        <pc:sldMkLst>
          <pc:docMk/>
          <pc:sldMk cId="2885071267" sldId="325"/>
        </pc:sldMkLst>
        <pc:spChg chg="mod">
          <ac:chgData name="Nikos Passatoglou" userId="a07303e8-04d3-4f1e-be92-a9b2fd8f5f46" providerId="ADAL" clId="{C367C71C-1039-4F6A-B60D-5187792FF5A0}" dt="2025-01-28T07:47:31.046" v="142"/>
          <ac:spMkLst>
            <pc:docMk/>
            <pc:sldMk cId="2885071267" sldId="325"/>
            <ac:spMk id="2" creationId="{E308D177-7010-4719-7994-3ECFB9A6C752}"/>
          </ac:spMkLst>
        </pc:spChg>
        <pc:graphicFrameChg chg="mod">
          <ac:chgData name="Nikos Passatoglou" userId="a07303e8-04d3-4f1e-be92-a9b2fd8f5f46" providerId="ADAL" clId="{C367C71C-1039-4F6A-B60D-5187792FF5A0}" dt="2025-01-28T07:49:41.425" v="163"/>
          <ac:graphicFrameMkLst>
            <pc:docMk/>
            <pc:sldMk cId="2885071267" sldId="325"/>
            <ac:graphicFrameMk id="3" creationId="{416BC9EB-ECDD-7D20-43B1-5DEB729577D4}"/>
          </ac:graphicFrameMkLst>
        </pc:graphicFrameChg>
      </pc:sldChg>
      <pc:sldChg chg="modSp mod">
        <pc:chgData name="Nikos Passatoglou" userId="a07303e8-04d3-4f1e-be92-a9b2fd8f5f46" providerId="ADAL" clId="{C367C71C-1039-4F6A-B60D-5187792FF5A0}" dt="2025-01-28T09:30:22.644" v="1283" actId="122"/>
        <pc:sldMkLst>
          <pc:docMk/>
          <pc:sldMk cId="2136114307" sldId="326"/>
        </pc:sldMkLst>
        <pc:spChg chg="mod">
          <ac:chgData name="Nikos Passatoglou" userId="a07303e8-04d3-4f1e-be92-a9b2fd8f5f46" providerId="ADAL" clId="{C367C71C-1039-4F6A-B60D-5187792FF5A0}" dt="2025-01-28T09:30:10.657" v="1281"/>
          <ac:spMkLst>
            <pc:docMk/>
            <pc:sldMk cId="2136114307" sldId="326"/>
            <ac:spMk id="2" creationId="{2B434E33-7AF3-125E-A209-D042A070D99C}"/>
          </ac:spMkLst>
        </pc:spChg>
        <pc:spChg chg="mod">
          <ac:chgData name="Nikos Passatoglou" userId="a07303e8-04d3-4f1e-be92-a9b2fd8f5f46" providerId="ADAL" clId="{C367C71C-1039-4F6A-B60D-5187792FF5A0}" dt="2025-01-28T09:30:22.644" v="1283" actId="122"/>
          <ac:spMkLst>
            <pc:docMk/>
            <pc:sldMk cId="2136114307" sldId="326"/>
            <ac:spMk id="8" creationId="{415C7609-4847-A3A9-0FD7-B46704D0638D}"/>
          </ac:spMkLst>
        </pc:spChg>
      </pc:sldChg>
      <pc:sldChg chg="modSp mod">
        <pc:chgData name="Nikos Passatoglou" userId="a07303e8-04d3-4f1e-be92-a9b2fd8f5f46" providerId="ADAL" clId="{C367C71C-1039-4F6A-B60D-5187792FF5A0}" dt="2025-01-28T09:47:31.040" v="1609"/>
        <pc:sldMkLst>
          <pc:docMk/>
          <pc:sldMk cId="2646660167" sldId="328"/>
        </pc:sldMkLst>
        <pc:spChg chg="mod">
          <ac:chgData name="Nikos Passatoglou" userId="a07303e8-04d3-4f1e-be92-a9b2fd8f5f46" providerId="ADAL" clId="{C367C71C-1039-4F6A-B60D-5187792FF5A0}" dt="2025-01-28T09:47:31.040" v="1609"/>
          <ac:spMkLst>
            <pc:docMk/>
            <pc:sldMk cId="2646660167" sldId="328"/>
            <ac:spMk id="2" creationId="{2B434E33-7AF3-125E-A209-D042A070D99C}"/>
          </ac:spMkLst>
        </pc:spChg>
      </pc:sldChg>
      <pc:sldChg chg="modSp mod">
        <pc:chgData name="Nikos Passatoglou" userId="a07303e8-04d3-4f1e-be92-a9b2fd8f5f46" providerId="ADAL" clId="{C367C71C-1039-4F6A-B60D-5187792FF5A0}" dt="2025-01-28T09:54:14.187" v="1718" actId="2711"/>
        <pc:sldMkLst>
          <pc:docMk/>
          <pc:sldMk cId="3536863366" sldId="329"/>
        </pc:sldMkLst>
        <pc:spChg chg="mod">
          <ac:chgData name="Nikos Passatoglou" userId="a07303e8-04d3-4f1e-be92-a9b2fd8f5f46" providerId="ADAL" clId="{C367C71C-1039-4F6A-B60D-5187792FF5A0}" dt="2025-01-28T09:54:14.187" v="1718" actId="2711"/>
          <ac:spMkLst>
            <pc:docMk/>
            <pc:sldMk cId="3536863366" sldId="329"/>
            <ac:spMk id="2" creationId="{2B434E33-7AF3-125E-A209-D042A070D99C}"/>
          </ac:spMkLst>
        </pc:spChg>
      </pc:sldChg>
      <pc:sldChg chg="modSp mod">
        <pc:chgData name="Nikos Passatoglou" userId="a07303e8-04d3-4f1e-be92-a9b2fd8f5f46" providerId="ADAL" clId="{C367C71C-1039-4F6A-B60D-5187792FF5A0}" dt="2025-01-28T07:52:08.401" v="183" actId="255"/>
        <pc:sldMkLst>
          <pc:docMk/>
          <pc:sldMk cId="1271195525" sldId="330"/>
        </pc:sldMkLst>
        <pc:spChg chg="mod">
          <ac:chgData name="Nikos Passatoglou" userId="a07303e8-04d3-4f1e-be92-a9b2fd8f5f46" providerId="ADAL" clId="{C367C71C-1039-4F6A-B60D-5187792FF5A0}" dt="2025-01-28T07:51:33.700" v="173"/>
          <ac:spMkLst>
            <pc:docMk/>
            <pc:sldMk cId="1271195525" sldId="330"/>
            <ac:spMk id="5" creationId="{8EB2CB19-A24E-63EB-510B-1720A6F8C25D}"/>
          </ac:spMkLst>
        </pc:spChg>
        <pc:spChg chg="mod">
          <ac:chgData name="Nikos Passatoglou" userId="a07303e8-04d3-4f1e-be92-a9b2fd8f5f46" providerId="ADAL" clId="{C367C71C-1039-4F6A-B60D-5187792FF5A0}" dt="2025-01-28T07:50:24.730" v="171"/>
          <ac:spMkLst>
            <pc:docMk/>
            <pc:sldMk cId="1271195525" sldId="330"/>
            <ac:spMk id="6" creationId="{9B95D513-7F50-4E88-41E8-0700939AFF73}"/>
          </ac:spMkLst>
        </pc:spChg>
        <pc:spChg chg="mod">
          <ac:chgData name="Nikos Passatoglou" userId="a07303e8-04d3-4f1e-be92-a9b2fd8f5f46" providerId="ADAL" clId="{C367C71C-1039-4F6A-B60D-5187792FF5A0}" dt="2025-01-28T07:50:29.805" v="172"/>
          <ac:spMkLst>
            <pc:docMk/>
            <pc:sldMk cId="1271195525" sldId="330"/>
            <ac:spMk id="7" creationId="{500CF7EC-08AC-0A2C-A335-70AA6E1D24CB}"/>
          </ac:spMkLst>
        </pc:spChg>
        <pc:spChg chg="mod">
          <ac:chgData name="Nikos Passatoglou" userId="a07303e8-04d3-4f1e-be92-a9b2fd8f5f46" providerId="ADAL" clId="{C367C71C-1039-4F6A-B60D-5187792FF5A0}" dt="2025-01-28T07:51:34.955" v="174"/>
          <ac:spMkLst>
            <pc:docMk/>
            <pc:sldMk cId="1271195525" sldId="330"/>
            <ac:spMk id="8" creationId="{A1C72BDF-EB61-79A0-76A7-E1DAEFA6E2D0}"/>
          </ac:spMkLst>
        </pc:spChg>
        <pc:spChg chg="mod">
          <ac:chgData name="Nikos Passatoglou" userId="a07303e8-04d3-4f1e-be92-a9b2fd8f5f46" providerId="ADAL" clId="{C367C71C-1039-4F6A-B60D-5187792FF5A0}" dt="2025-01-28T07:51:36.246" v="175"/>
          <ac:spMkLst>
            <pc:docMk/>
            <pc:sldMk cId="1271195525" sldId="330"/>
            <ac:spMk id="9" creationId="{E5129FB4-8B65-7E04-B5A2-DA6FC6ADDD04}"/>
          </ac:spMkLst>
        </pc:spChg>
        <pc:graphicFrameChg chg="mod modGraphic">
          <ac:chgData name="Nikos Passatoglou" userId="a07303e8-04d3-4f1e-be92-a9b2fd8f5f46" providerId="ADAL" clId="{C367C71C-1039-4F6A-B60D-5187792FF5A0}" dt="2025-01-28T07:52:08.401" v="183" actId="255"/>
          <ac:graphicFrameMkLst>
            <pc:docMk/>
            <pc:sldMk cId="1271195525" sldId="330"/>
            <ac:graphicFrameMk id="2" creationId="{45A41BAD-2630-6133-F8EC-6968DA2BE783}"/>
          </ac:graphicFrameMkLst>
        </pc:graphicFrameChg>
      </pc:sldChg>
      <pc:sldChg chg="modSp mod">
        <pc:chgData name="Nikos Passatoglou" userId="a07303e8-04d3-4f1e-be92-a9b2fd8f5f46" providerId="ADAL" clId="{C367C71C-1039-4F6A-B60D-5187792FF5A0}" dt="2025-01-28T07:56:00.690" v="237"/>
        <pc:sldMkLst>
          <pc:docMk/>
          <pc:sldMk cId="2546741604" sldId="331"/>
        </pc:sldMkLst>
        <pc:spChg chg="mod">
          <ac:chgData name="Nikos Passatoglou" userId="a07303e8-04d3-4f1e-be92-a9b2fd8f5f46" providerId="ADAL" clId="{C367C71C-1039-4F6A-B60D-5187792FF5A0}" dt="2025-01-28T07:55:28.247" v="229" actId="2711"/>
          <ac:spMkLst>
            <pc:docMk/>
            <pc:sldMk cId="2546741604" sldId="331"/>
            <ac:spMk id="2" creationId="{3E1C32D9-03AD-2642-8106-4B08126EE3FA}"/>
          </ac:spMkLst>
        </pc:spChg>
        <pc:spChg chg="mod">
          <ac:chgData name="Nikos Passatoglou" userId="a07303e8-04d3-4f1e-be92-a9b2fd8f5f46" providerId="ADAL" clId="{C367C71C-1039-4F6A-B60D-5187792FF5A0}" dt="2025-01-28T07:55:39.463" v="232"/>
          <ac:spMkLst>
            <pc:docMk/>
            <pc:sldMk cId="2546741604" sldId="331"/>
            <ac:spMk id="6" creationId="{C00094FC-6B1E-6C70-B2C7-9130811D1BC4}"/>
          </ac:spMkLst>
        </pc:spChg>
        <pc:spChg chg="mod">
          <ac:chgData name="Nikos Passatoglou" userId="a07303e8-04d3-4f1e-be92-a9b2fd8f5f46" providerId="ADAL" clId="{C367C71C-1039-4F6A-B60D-5187792FF5A0}" dt="2025-01-28T07:55:34.769" v="231" actId="14100"/>
          <ac:spMkLst>
            <pc:docMk/>
            <pc:sldMk cId="2546741604" sldId="331"/>
            <ac:spMk id="7" creationId="{93C02962-0707-8548-0829-981C08D0FD95}"/>
          </ac:spMkLst>
        </pc:spChg>
        <pc:spChg chg="mod">
          <ac:chgData name="Nikos Passatoglou" userId="a07303e8-04d3-4f1e-be92-a9b2fd8f5f46" providerId="ADAL" clId="{C367C71C-1039-4F6A-B60D-5187792FF5A0}" dt="2025-01-28T07:55:45.912" v="233"/>
          <ac:spMkLst>
            <pc:docMk/>
            <pc:sldMk cId="2546741604" sldId="331"/>
            <ac:spMk id="8" creationId="{AAEEA320-253C-A0F9-562B-DE0494C28630}"/>
          </ac:spMkLst>
        </pc:spChg>
        <pc:spChg chg="mod">
          <ac:chgData name="Nikos Passatoglou" userId="a07303e8-04d3-4f1e-be92-a9b2fd8f5f46" providerId="ADAL" clId="{C367C71C-1039-4F6A-B60D-5187792FF5A0}" dt="2025-01-28T07:55:51.635" v="234"/>
          <ac:spMkLst>
            <pc:docMk/>
            <pc:sldMk cId="2546741604" sldId="331"/>
            <ac:spMk id="10" creationId="{2BFA4B15-B865-0373-B432-BC03C7AF23C9}"/>
          </ac:spMkLst>
        </pc:spChg>
        <pc:spChg chg="mod">
          <ac:chgData name="Nikos Passatoglou" userId="a07303e8-04d3-4f1e-be92-a9b2fd8f5f46" providerId="ADAL" clId="{C367C71C-1039-4F6A-B60D-5187792FF5A0}" dt="2025-01-28T07:56:00.690" v="237"/>
          <ac:spMkLst>
            <pc:docMk/>
            <pc:sldMk cId="2546741604" sldId="331"/>
            <ac:spMk id="24" creationId="{F38D1734-7FF0-DA09-46A7-B0BAAC34DDB8}"/>
          </ac:spMkLst>
        </pc:spChg>
        <pc:spChg chg="mod">
          <ac:chgData name="Nikos Passatoglou" userId="a07303e8-04d3-4f1e-be92-a9b2fd8f5f46" providerId="ADAL" clId="{C367C71C-1039-4F6A-B60D-5187792FF5A0}" dt="2025-01-28T07:55:56.700" v="235"/>
          <ac:spMkLst>
            <pc:docMk/>
            <pc:sldMk cId="2546741604" sldId="331"/>
            <ac:spMk id="25" creationId="{83D28716-E198-070F-5A55-8CE1ECD76E96}"/>
          </ac:spMkLst>
        </pc:spChg>
        <pc:spChg chg="mod">
          <ac:chgData name="Nikos Passatoglou" userId="a07303e8-04d3-4f1e-be92-a9b2fd8f5f46" providerId="ADAL" clId="{C367C71C-1039-4F6A-B60D-5187792FF5A0}" dt="2025-01-28T07:55:59.061" v="236"/>
          <ac:spMkLst>
            <pc:docMk/>
            <pc:sldMk cId="2546741604" sldId="331"/>
            <ac:spMk id="26" creationId="{0E79783B-DDEA-02D2-B929-A103BC93F835}"/>
          </ac:spMkLst>
        </pc:spChg>
      </pc:sldChg>
      <pc:sldChg chg="modSp mod">
        <pc:chgData name="Nikos Passatoglou" userId="a07303e8-04d3-4f1e-be92-a9b2fd8f5f46" providerId="ADAL" clId="{C367C71C-1039-4F6A-B60D-5187792FF5A0}" dt="2025-01-28T10:01:59.662" v="1824"/>
        <pc:sldMkLst>
          <pc:docMk/>
          <pc:sldMk cId="3582303033" sldId="332"/>
        </pc:sldMkLst>
        <pc:spChg chg="mod">
          <ac:chgData name="Nikos Passatoglou" userId="a07303e8-04d3-4f1e-be92-a9b2fd8f5f46" providerId="ADAL" clId="{C367C71C-1039-4F6A-B60D-5187792FF5A0}" dt="2025-01-28T10:01:59.662" v="1824"/>
          <ac:spMkLst>
            <pc:docMk/>
            <pc:sldMk cId="3582303033" sldId="332"/>
            <ac:spMk id="3" creationId="{52239F7E-A27D-E2B3-A2E5-AC24EF061E9F}"/>
          </ac:spMkLst>
        </pc:spChg>
        <pc:spChg chg="mod">
          <ac:chgData name="Nikos Passatoglou" userId="a07303e8-04d3-4f1e-be92-a9b2fd8f5f46" providerId="ADAL" clId="{C367C71C-1039-4F6A-B60D-5187792FF5A0}" dt="2025-01-28T10:01:19.868" v="1815"/>
          <ac:spMkLst>
            <pc:docMk/>
            <pc:sldMk cId="3582303033" sldId="332"/>
            <ac:spMk id="8" creationId="{B1F354BC-F04D-6E83-6049-C7AD55B13489}"/>
          </ac:spMkLst>
        </pc:spChg>
      </pc:sldChg>
      <pc:sldChg chg="modSp mod">
        <pc:chgData name="Nikos Passatoglou" userId="a07303e8-04d3-4f1e-be92-a9b2fd8f5f46" providerId="ADAL" clId="{C367C71C-1039-4F6A-B60D-5187792FF5A0}" dt="2025-01-28T07:58:02.210" v="271" actId="113"/>
        <pc:sldMkLst>
          <pc:docMk/>
          <pc:sldMk cId="2605276985" sldId="333"/>
        </pc:sldMkLst>
        <pc:spChg chg="mod">
          <ac:chgData name="Nikos Passatoglou" userId="a07303e8-04d3-4f1e-be92-a9b2fd8f5f46" providerId="ADAL" clId="{C367C71C-1039-4F6A-B60D-5187792FF5A0}" dt="2025-01-28T07:57:26.317" v="258" actId="2711"/>
          <ac:spMkLst>
            <pc:docMk/>
            <pc:sldMk cId="2605276985" sldId="333"/>
            <ac:spMk id="2" creationId="{370EC5CD-05A9-68C5-D805-C58B1E9E2BE9}"/>
          </ac:spMkLst>
        </pc:spChg>
        <pc:spChg chg="mod">
          <ac:chgData name="Nikos Passatoglou" userId="a07303e8-04d3-4f1e-be92-a9b2fd8f5f46" providerId="ADAL" clId="{C367C71C-1039-4F6A-B60D-5187792FF5A0}" dt="2025-01-28T07:57:30.368" v="259"/>
          <ac:spMkLst>
            <pc:docMk/>
            <pc:sldMk cId="2605276985" sldId="333"/>
            <ac:spMk id="8" creationId="{0A55DC10-24E5-99C9-9701-D58907BA68FB}"/>
          </ac:spMkLst>
        </pc:spChg>
        <pc:graphicFrameChg chg="mod">
          <ac:chgData name="Nikos Passatoglou" userId="a07303e8-04d3-4f1e-be92-a9b2fd8f5f46" providerId="ADAL" clId="{C367C71C-1039-4F6A-B60D-5187792FF5A0}" dt="2025-01-28T07:58:02.210" v="271" actId="113"/>
          <ac:graphicFrameMkLst>
            <pc:docMk/>
            <pc:sldMk cId="2605276985" sldId="333"/>
            <ac:graphicFrameMk id="12" creationId="{4362C455-EE32-0703-3CC7-7753B917F319}"/>
          </ac:graphicFrameMkLst>
        </pc:graphicFrameChg>
      </pc:sldChg>
      <pc:sldChg chg="modSp mod">
        <pc:chgData name="Nikos Passatoglou" userId="a07303e8-04d3-4f1e-be92-a9b2fd8f5f46" providerId="ADAL" clId="{C367C71C-1039-4F6A-B60D-5187792FF5A0}" dt="2025-01-28T08:01:32.939" v="313"/>
        <pc:sldMkLst>
          <pc:docMk/>
          <pc:sldMk cId="3054435788" sldId="334"/>
        </pc:sldMkLst>
        <pc:spChg chg="mod">
          <ac:chgData name="Nikos Passatoglou" userId="a07303e8-04d3-4f1e-be92-a9b2fd8f5f46" providerId="ADAL" clId="{C367C71C-1039-4F6A-B60D-5187792FF5A0}" dt="2025-01-28T07:58:35.193" v="281"/>
          <ac:spMkLst>
            <pc:docMk/>
            <pc:sldMk cId="3054435788" sldId="334"/>
            <ac:spMk id="2" creationId="{EDBB6686-D213-645F-20C4-EDF060B1FC4D}"/>
          </ac:spMkLst>
        </pc:spChg>
        <pc:spChg chg="mod">
          <ac:chgData name="Nikos Passatoglou" userId="a07303e8-04d3-4f1e-be92-a9b2fd8f5f46" providerId="ADAL" clId="{C367C71C-1039-4F6A-B60D-5187792FF5A0}" dt="2025-01-28T07:59:56.667" v="295" actId="14100"/>
          <ac:spMkLst>
            <pc:docMk/>
            <pc:sldMk cId="3054435788" sldId="334"/>
            <ac:spMk id="3" creationId="{770CE5DB-B6A5-793E-CD23-0DC759812912}"/>
          </ac:spMkLst>
        </pc:spChg>
        <pc:spChg chg="mod">
          <ac:chgData name="Nikos Passatoglou" userId="a07303e8-04d3-4f1e-be92-a9b2fd8f5f46" providerId="ADAL" clId="{C367C71C-1039-4F6A-B60D-5187792FF5A0}" dt="2025-01-28T08:00:00.208" v="297" actId="1076"/>
          <ac:spMkLst>
            <pc:docMk/>
            <pc:sldMk cId="3054435788" sldId="334"/>
            <ac:spMk id="6" creationId="{0FE8A519-4C05-2ECB-0EFB-00C3CE26D6D7}"/>
          </ac:spMkLst>
        </pc:spChg>
        <pc:spChg chg="mod">
          <ac:chgData name="Nikos Passatoglou" userId="a07303e8-04d3-4f1e-be92-a9b2fd8f5f46" providerId="ADAL" clId="{C367C71C-1039-4F6A-B60D-5187792FF5A0}" dt="2025-01-28T07:59:17.600" v="284"/>
          <ac:spMkLst>
            <pc:docMk/>
            <pc:sldMk cId="3054435788" sldId="334"/>
            <ac:spMk id="7" creationId="{48805AD3-4963-11F8-1056-EE0BF4F4D018}"/>
          </ac:spMkLst>
        </pc:spChg>
        <pc:spChg chg="mod">
          <ac:chgData name="Nikos Passatoglou" userId="a07303e8-04d3-4f1e-be92-a9b2fd8f5f46" providerId="ADAL" clId="{C367C71C-1039-4F6A-B60D-5187792FF5A0}" dt="2025-01-28T08:00:03.773" v="298" actId="1076"/>
          <ac:spMkLst>
            <pc:docMk/>
            <pc:sldMk cId="3054435788" sldId="334"/>
            <ac:spMk id="17" creationId="{BBA7C51E-9FCD-7FDF-5321-53DD087CD456}"/>
          </ac:spMkLst>
        </pc:spChg>
        <pc:spChg chg="mod">
          <ac:chgData name="Nikos Passatoglou" userId="a07303e8-04d3-4f1e-be92-a9b2fd8f5f46" providerId="ADAL" clId="{C367C71C-1039-4F6A-B60D-5187792FF5A0}" dt="2025-01-28T08:01:29.608" v="311"/>
          <ac:spMkLst>
            <pc:docMk/>
            <pc:sldMk cId="3054435788" sldId="334"/>
            <ac:spMk id="18" creationId="{5AC8F20F-BFAC-93DB-3144-B0ADBFFFD2DF}"/>
          </ac:spMkLst>
        </pc:spChg>
        <pc:spChg chg="mod">
          <ac:chgData name="Nikos Passatoglou" userId="a07303e8-04d3-4f1e-be92-a9b2fd8f5f46" providerId="ADAL" clId="{C367C71C-1039-4F6A-B60D-5187792FF5A0}" dt="2025-01-28T08:00:36.720" v="304" actId="113"/>
          <ac:spMkLst>
            <pc:docMk/>
            <pc:sldMk cId="3054435788" sldId="334"/>
            <ac:spMk id="19" creationId="{39289B66-EAA3-25CF-62A6-ACB5D926393B}"/>
          </ac:spMkLst>
        </pc:spChg>
        <pc:spChg chg="mod">
          <ac:chgData name="Nikos Passatoglou" userId="a07303e8-04d3-4f1e-be92-a9b2fd8f5f46" providerId="ADAL" clId="{C367C71C-1039-4F6A-B60D-5187792FF5A0}" dt="2025-01-28T08:01:31.238" v="312"/>
          <ac:spMkLst>
            <pc:docMk/>
            <pc:sldMk cId="3054435788" sldId="334"/>
            <ac:spMk id="20" creationId="{350839D8-EE1A-9595-FAF8-EC708C582866}"/>
          </ac:spMkLst>
        </pc:spChg>
        <pc:spChg chg="mod">
          <ac:chgData name="Nikos Passatoglou" userId="a07303e8-04d3-4f1e-be92-a9b2fd8f5f46" providerId="ADAL" clId="{C367C71C-1039-4F6A-B60D-5187792FF5A0}" dt="2025-01-28T08:01:22.635" v="310" actId="113"/>
          <ac:spMkLst>
            <pc:docMk/>
            <pc:sldMk cId="3054435788" sldId="334"/>
            <ac:spMk id="21" creationId="{421F7FB4-992B-08CB-0BE2-5F634DD94949}"/>
          </ac:spMkLst>
        </pc:spChg>
        <pc:spChg chg="mod">
          <ac:chgData name="Nikos Passatoglou" userId="a07303e8-04d3-4f1e-be92-a9b2fd8f5f46" providerId="ADAL" clId="{C367C71C-1039-4F6A-B60D-5187792FF5A0}" dt="2025-01-28T08:01:32.939" v="313"/>
          <ac:spMkLst>
            <pc:docMk/>
            <pc:sldMk cId="3054435788" sldId="334"/>
            <ac:spMk id="24" creationId="{011459AC-C6DD-5EDC-45A9-07D652E75ED5}"/>
          </ac:spMkLst>
        </pc:spChg>
      </pc:sldChg>
      <pc:sldChg chg="modSp mod">
        <pc:chgData name="Nikos Passatoglou" userId="a07303e8-04d3-4f1e-be92-a9b2fd8f5f46" providerId="ADAL" clId="{C367C71C-1039-4F6A-B60D-5187792FF5A0}" dt="2025-01-28T08:07:51.811" v="395" actId="113"/>
        <pc:sldMkLst>
          <pc:docMk/>
          <pc:sldMk cId="3742452315" sldId="335"/>
        </pc:sldMkLst>
        <pc:spChg chg="mod">
          <ac:chgData name="Nikos Passatoglou" userId="a07303e8-04d3-4f1e-be92-a9b2fd8f5f46" providerId="ADAL" clId="{C367C71C-1039-4F6A-B60D-5187792FF5A0}" dt="2025-01-28T08:07:01.719" v="379" actId="2711"/>
          <ac:spMkLst>
            <pc:docMk/>
            <pc:sldMk cId="3742452315" sldId="335"/>
            <ac:spMk id="2" creationId="{A9545FE4-45ED-850C-75AF-83CE7BFB5151}"/>
          </ac:spMkLst>
        </pc:spChg>
        <pc:graphicFrameChg chg="mod">
          <ac:chgData name="Nikos Passatoglou" userId="a07303e8-04d3-4f1e-be92-a9b2fd8f5f46" providerId="ADAL" clId="{C367C71C-1039-4F6A-B60D-5187792FF5A0}" dt="2025-01-28T08:07:51.811" v="395" actId="113"/>
          <ac:graphicFrameMkLst>
            <pc:docMk/>
            <pc:sldMk cId="3742452315" sldId="335"/>
            <ac:graphicFrameMk id="3" creationId="{83C75698-314C-A6B5-276F-E8332DFD43F5}"/>
          </ac:graphicFrameMkLst>
        </pc:graphicFrameChg>
      </pc:sldChg>
      <pc:sldChg chg="modSp mod">
        <pc:chgData name="Nikos Passatoglou" userId="a07303e8-04d3-4f1e-be92-a9b2fd8f5f46" providerId="ADAL" clId="{C367C71C-1039-4F6A-B60D-5187792FF5A0}" dt="2025-01-28T08:11:47.579" v="462" actId="1076"/>
        <pc:sldMkLst>
          <pc:docMk/>
          <pc:sldMk cId="982736669" sldId="336"/>
        </pc:sldMkLst>
        <pc:spChg chg="mod">
          <ac:chgData name="Nikos Passatoglou" userId="a07303e8-04d3-4f1e-be92-a9b2fd8f5f46" providerId="ADAL" clId="{C367C71C-1039-4F6A-B60D-5187792FF5A0}" dt="2025-01-28T08:08:44.922" v="406" actId="2711"/>
          <ac:spMkLst>
            <pc:docMk/>
            <pc:sldMk cId="982736669" sldId="336"/>
            <ac:spMk id="2" creationId="{A9545FE4-45ED-850C-75AF-83CE7BFB5151}"/>
          </ac:spMkLst>
        </pc:spChg>
        <pc:spChg chg="mod">
          <ac:chgData name="Nikos Passatoglou" userId="a07303e8-04d3-4f1e-be92-a9b2fd8f5f46" providerId="ADAL" clId="{C367C71C-1039-4F6A-B60D-5187792FF5A0}" dt="2025-01-28T08:09:58.024" v="433" actId="113"/>
          <ac:spMkLst>
            <pc:docMk/>
            <pc:sldMk cId="982736669" sldId="336"/>
            <ac:spMk id="9" creationId="{4ECDA343-140C-CCBB-9DA1-F3CD6257433E}"/>
          </ac:spMkLst>
        </pc:spChg>
        <pc:spChg chg="mod">
          <ac:chgData name="Nikos Passatoglou" userId="a07303e8-04d3-4f1e-be92-a9b2fd8f5f46" providerId="ADAL" clId="{C367C71C-1039-4F6A-B60D-5187792FF5A0}" dt="2025-01-28T08:10:43.806" v="448" actId="255"/>
          <ac:spMkLst>
            <pc:docMk/>
            <pc:sldMk cId="982736669" sldId="336"/>
            <ac:spMk id="17" creationId="{DC0328B1-22F3-2D8A-06DA-4C09ABF69155}"/>
          </ac:spMkLst>
        </pc:spChg>
        <pc:spChg chg="mod">
          <ac:chgData name="Nikos Passatoglou" userId="a07303e8-04d3-4f1e-be92-a9b2fd8f5f46" providerId="ADAL" clId="{C367C71C-1039-4F6A-B60D-5187792FF5A0}" dt="2025-01-28T08:11:11.129" v="453" actId="14100"/>
          <ac:spMkLst>
            <pc:docMk/>
            <pc:sldMk cId="982736669" sldId="336"/>
            <ac:spMk id="20" creationId="{CF2D8B9A-1C0D-31CF-FE5C-30AD23ED5113}"/>
          </ac:spMkLst>
        </pc:spChg>
        <pc:spChg chg="mod">
          <ac:chgData name="Nikos Passatoglou" userId="a07303e8-04d3-4f1e-be92-a9b2fd8f5f46" providerId="ADAL" clId="{C367C71C-1039-4F6A-B60D-5187792FF5A0}" dt="2025-01-28T08:11:16.511" v="454" actId="1076"/>
          <ac:spMkLst>
            <pc:docMk/>
            <pc:sldMk cId="982736669" sldId="336"/>
            <ac:spMk id="22" creationId="{6C39CF86-BD58-3685-0BF0-263F3EBB45DD}"/>
          </ac:spMkLst>
        </pc:spChg>
        <pc:spChg chg="mod">
          <ac:chgData name="Nikos Passatoglou" userId="a07303e8-04d3-4f1e-be92-a9b2fd8f5f46" providerId="ADAL" clId="{C367C71C-1039-4F6A-B60D-5187792FF5A0}" dt="2025-01-28T08:11:47.579" v="462" actId="1076"/>
          <ac:spMkLst>
            <pc:docMk/>
            <pc:sldMk cId="982736669" sldId="336"/>
            <ac:spMk id="25" creationId="{D7AF6026-C82F-3218-86A3-69794A194B7A}"/>
          </ac:spMkLst>
        </pc:spChg>
      </pc:sldChg>
      <pc:sldChg chg="modSp mod">
        <pc:chgData name="Nikos Passatoglou" userId="a07303e8-04d3-4f1e-be92-a9b2fd8f5f46" providerId="ADAL" clId="{C367C71C-1039-4F6A-B60D-5187792FF5A0}" dt="2025-01-28T08:08:35.089" v="404"/>
        <pc:sldMkLst>
          <pc:docMk/>
          <pc:sldMk cId="273764257" sldId="337"/>
        </pc:sldMkLst>
        <pc:spChg chg="mod">
          <ac:chgData name="Nikos Passatoglou" userId="a07303e8-04d3-4f1e-be92-a9b2fd8f5f46" providerId="ADAL" clId="{C367C71C-1039-4F6A-B60D-5187792FF5A0}" dt="2025-01-28T08:08:01.443" v="397" actId="2711"/>
          <ac:spMkLst>
            <pc:docMk/>
            <pc:sldMk cId="273764257" sldId="337"/>
            <ac:spMk id="2" creationId="{A9545FE4-45ED-850C-75AF-83CE7BFB5151}"/>
          </ac:spMkLst>
        </pc:spChg>
        <pc:spChg chg="mod">
          <ac:chgData name="Nikos Passatoglou" userId="a07303e8-04d3-4f1e-be92-a9b2fd8f5f46" providerId="ADAL" clId="{C367C71C-1039-4F6A-B60D-5187792FF5A0}" dt="2025-01-28T08:08:06.059" v="398"/>
          <ac:spMkLst>
            <pc:docMk/>
            <pc:sldMk cId="273764257" sldId="337"/>
            <ac:spMk id="7" creationId="{81702059-CA31-8E86-6DA3-B82CF018A906}"/>
          </ac:spMkLst>
        </pc:spChg>
        <pc:spChg chg="mod">
          <ac:chgData name="Nikos Passatoglou" userId="a07303e8-04d3-4f1e-be92-a9b2fd8f5f46" providerId="ADAL" clId="{C367C71C-1039-4F6A-B60D-5187792FF5A0}" dt="2025-01-28T08:08:10.164" v="399"/>
          <ac:spMkLst>
            <pc:docMk/>
            <pc:sldMk cId="273764257" sldId="337"/>
            <ac:spMk id="18" creationId="{D70BEAAE-7588-0B79-6F52-D4764BA275BD}"/>
          </ac:spMkLst>
        </pc:spChg>
        <pc:spChg chg="mod">
          <ac:chgData name="Nikos Passatoglou" userId="a07303e8-04d3-4f1e-be92-a9b2fd8f5f46" providerId="ADAL" clId="{C367C71C-1039-4F6A-B60D-5187792FF5A0}" dt="2025-01-28T08:08:15.514" v="400"/>
          <ac:spMkLst>
            <pc:docMk/>
            <pc:sldMk cId="273764257" sldId="337"/>
            <ac:spMk id="20" creationId="{A0D79447-8B05-481C-DDD3-BAA4FFDEBF76}"/>
          </ac:spMkLst>
        </pc:spChg>
        <pc:spChg chg="mod">
          <ac:chgData name="Nikos Passatoglou" userId="a07303e8-04d3-4f1e-be92-a9b2fd8f5f46" providerId="ADAL" clId="{C367C71C-1039-4F6A-B60D-5187792FF5A0}" dt="2025-01-28T08:08:20.258" v="401"/>
          <ac:spMkLst>
            <pc:docMk/>
            <pc:sldMk cId="273764257" sldId="337"/>
            <ac:spMk id="22" creationId="{28C1AFAF-3331-965B-7F86-819C07B234D4}"/>
          </ac:spMkLst>
        </pc:spChg>
        <pc:spChg chg="mod">
          <ac:chgData name="Nikos Passatoglou" userId="a07303e8-04d3-4f1e-be92-a9b2fd8f5f46" providerId="ADAL" clId="{C367C71C-1039-4F6A-B60D-5187792FF5A0}" dt="2025-01-28T08:08:25.269" v="402"/>
          <ac:spMkLst>
            <pc:docMk/>
            <pc:sldMk cId="273764257" sldId="337"/>
            <ac:spMk id="24" creationId="{4DAC79DC-308E-F257-8EEB-34695DB6585E}"/>
          </ac:spMkLst>
        </pc:spChg>
        <pc:spChg chg="mod">
          <ac:chgData name="Nikos Passatoglou" userId="a07303e8-04d3-4f1e-be92-a9b2fd8f5f46" providerId="ADAL" clId="{C367C71C-1039-4F6A-B60D-5187792FF5A0}" dt="2025-01-28T08:08:30.230" v="403"/>
          <ac:spMkLst>
            <pc:docMk/>
            <pc:sldMk cId="273764257" sldId="337"/>
            <ac:spMk id="26" creationId="{FECD7075-6AC1-F28E-1AED-03BCE4431AEA}"/>
          </ac:spMkLst>
        </pc:spChg>
        <pc:spChg chg="mod">
          <ac:chgData name="Nikos Passatoglou" userId="a07303e8-04d3-4f1e-be92-a9b2fd8f5f46" providerId="ADAL" clId="{C367C71C-1039-4F6A-B60D-5187792FF5A0}" dt="2025-01-28T08:08:35.089" v="404"/>
          <ac:spMkLst>
            <pc:docMk/>
            <pc:sldMk cId="273764257" sldId="337"/>
            <ac:spMk id="28" creationId="{3D67BE59-0B00-925A-1920-4BB751CD2DF4}"/>
          </ac:spMkLst>
        </pc:spChg>
      </pc:sldChg>
      <pc:sldChg chg="modSp mod">
        <pc:chgData name="Nikos Passatoglou" userId="a07303e8-04d3-4f1e-be92-a9b2fd8f5f46" providerId="ADAL" clId="{C367C71C-1039-4F6A-B60D-5187792FF5A0}" dt="2025-01-28T08:14:49.707" v="505"/>
        <pc:sldMkLst>
          <pc:docMk/>
          <pc:sldMk cId="3093494678" sldId="338"/>
        </pc:sldMkLst>
        <pc:spChg chg="mod">
          <ac:chgData name="Nikos Passatoglou" userId="a07303e8-04d3-4f1e-be92-a9b2fd8f5f46" providerId="ADAL" clId="{C367C71C-1039-4F6A-B60D-5187792FF5A0}" dt="2025-01-28T08:12:31.651" v="468"/>
          <ac:spMkLst>
            <pc:docMk/>
            <pc:sldMk cId="3093494678" sldId="338"/>
            <ac:spMk id="2" creationId="{4669D572-E4E7-87D0-84A9-E06E08D7DDB7}"/>
          </ac:spMkLst>
        </pc:spChg>
        <pc:graphicFrameChg chg="mod">
          <ac:chgData name="Nikos Passatoglou" userId="a07303e8-04d3-4f1e-be92-a9b2fd8f5f46" providerId="ADAL" clId="{C367C71C-1039-4F6A-B60D-5187792FF5A0}" dt="2025-01-28T08:14:49.707" v="505"/>
          <ac:graphicFrameMkLst>
            <pc:docMk/>
            <pc:sldMk cId="3093494678" sldId="338"/>
            <ac:graphicFrameMk id="3" creationId="{7CCFE05F-C3DE-3ECD-E194-0E1D2FAAE5FC}"/>
          </ac:graphicFrameMkLst>
        </pc:graphicFrameChg>
      </pc:sldChg>
      <pc:sldChg chg="modSp mod">
        <pc:chgData name="Nikos Passatoglou" userId="a07303e8-04d3-4f1e-be92-a9b2fd8f5f46" providerId="ADAL" clId="{C367C71C-1039-4F6A-B60D-5187792FF5A0}" dt="2025-01-28T08:19:41.960" v="529" actId="20577"/>
        <pc:sldMkLst>
          <pc:docMk/>
          <pc:sldMk cId="373080266" sldId="339"/>
        </pc:sldMkLst>
        <pc:spChg chg="mod">
          <ac:chgData name="Nikos Passatoglou" userId="a07303e8-04d3-4f1e-be92-a9b2fd8f5f46" providerId="ADAL" clId="{C367C71C-1039-4F6A-B60D-5187792FF5A0}" dt="2025-01-28T08:15:02.549" v="508" actId="2711"/>
          <ac:spMkLst>
            <pc:docMk/>
            <pc:sldMk cId="373080266" sldId="339"/>
            <ac:spMk id="2" creationId="{4669D572-E4E7-87D0-84A9-E06E08D7DDB7}"/>
          </ac:spMkLst>
        </pc:spChg>
        <pc:graphicFrameChg chg="mod">
          <ac:chgData name="Nikos Passatoglou" userId="a07303e8-04d3-4f1e-be92-a9b2fd8f5f46" providerId="ADAL" clId="{C367C71C-1039-4F6A-B60D-5187792FF5A0}" dt="2025-01-28T08:19:41.960" v="529" actId="20577"/>
          <ac:graphicFrameMkLst>
            <pc:docMk/>
            <pc:sldMk cId="373080266" sldId="339"/>
            <ac:graphicFrameMk id="4" creationId="{76857339-2B0B-6F19-CFA7-DADDE579EC44}"/>
          </ac:graphicFrameMkLst>
        </pc:graphicFrameChg>
      </pc:sldChg>
      <pc:sldChg chg="modSp mod">
        <pc:chgData name="Nikos Passatoglou" userId="a07303e8-04d3-4f1e-be92-a9b2fd8f5f46" providerId="ADAL" clId="{C367C71C-1039-4F6A-B60D-5187792FF5A0}" dt="2025-01-28T08:30:25.172" v="657"/>
        <pc:sldMkLst>
          <pc:docMk/>
          <pc:sldMk cId="397168477" sldId="340"/>
        </pc:sldMkLst>
        <pc:spChg chg="mod">
          <ac:chgData name="Nikos Passatoglou" userId="a07303e8-04d3-4f1e-be92-a9b2fd8f5f46" providerId="ADAL" clId="{C367C71C-1039-4F6A-B60D-5187792FF5A0}" dt="2025-01-28T08:28:35.514" v="632" actId="2711"/>
          <ac:spMkLst>
            <pc:docMk/>
            <pc:sldMk cId="397168477" sldId="340"/>
            <ac:spMk id="2" creationId="{A8AA4638-C72C-8B78-7E2D-73757129ACFA}"/>
          </ac:spMkLst>
        </pc:spChg>
        <pc:spChg chg="mod">
          <ac:chgData name="Nikos Passatoglou" userId="a07303e8-04d3-4f1e-be92-a9b2fd8f5f46" providerId="ADAL" clId="{C367C71C-1039-4F6A-B60D-5187792FF5A0}" dt="2025-01-28T08:28:43.469" v="634" actId="14100"/>
          <ac:spMkLst>
            <pc:docMk/>
            <pc:sldMk cId="397168477" sldId="340"/>
            <ac:spMk id="7" creationId="{2FA42932-5D6B-05CE-A585-635B88C2D413}"/>
          </ac:spMkLst>
        </pc:spChg>
        <pc:spChg chg="mod">
          <ac:chgData name="Nikos Passatoglou" userId="a07303e8-04d3-4f1e-be92-a9b2fd8f5f46" providerId="ADAL" clId="{C367C71C-1039-4F6A-B60D-5187792FF5A0}" dt="2025-01-28T08:28:49.175" v="636"/>
          <ac:spMkLst>
            <pc:docMk/>
            <pc:sldMk cId="397168477" sldId="340"/>
            <ac:spMk id="19" creationId="{365640EF-2E4D-018A-F29B-861C768F559D}"/>
          </ac:spMkLst>
        </pc:spChg>
        <pc:spChg chg="mod">
          <ac:chgData name="Nikos Passatoglou" userId="a07303e8-04d3-4f1e-be92-a9b2fd8f5f46" providerId="ADAL" clId="{C367C71C-1039-4F6A-B60D-5187792FF5A0}" dt="2025-01-28T08:28:56.788" v="638"/>
          <ac:spMkLst>
            <pc:docMk/>
            <pc:sldMk cId="397168477" sldId="340"/>
            <ac:spMk id="20" creationId="{9F527B3A-E314-40FE-CE23-0EC982C73BB8}"/>
          </ac:spMkLst>
        </pc:spChg>
        <pc:spChg chg="mod">
          <ac:chgData name="Nikos Passatoglou" userId="a07303e8-04d3-4f1e-be92-a9b2fd8f5f46" providerId="ADAL" clId="{C367C71C-1039-4F6A-B60D-5187792FF5A0}" dt="2025-01-28T08:29:06.724" v="640"/>
          <ac:spMkLst>
            <pc:docMk/>
            <pc:sldMk cId="397168477" sldId="340"/>
            <ac:spMk id="21" creationId="{E10F3AC2-2B82-9D96-2451-D4BEB4D1A749}"/>
          </ac:spMkLst>
        </pc:spChg>
        <pc:spChg chg="mod">
          <ac:chgData name="Nikos Passatoglou" userId="a07303e8-04d3-4f1e-be92-a9b2fd8f5f46" providerId="ADAL" clId="{C367C71C-1039-4F6A-B60D-5187792FF5A0}" dt="2025-01-28T08:29:40.521" v="646"/>
          <ac:spMkLst>
            <pc:docMk/>
            <pc:sldMk cId="397168477" sldId="340"/>
            <ac:spMk id="22" creationId="{CA736B4B-1175-67E1-07BC-AA69EF903A14}"/>
          </ac:spMkLst>
        </pc:spChg>
        <pc:spChg chg="mod">
          <ac:chgData name="Nikos Passatoglou" userId="a07303e8-04d3-4f1e-be92-a9b2fd8f5f46" providerId="ADAL" clId="{C367C71C-1039-4F6A-B60D-5187792FF5A0}" dt="2025-01-28T08:29:53.103" v="650"/>
          <ac:spMkLst>
            <pc:docMk/>
            <pc:sldMk cId="397168477" sldId="340"/>
            <ac:spMk id="23" creationId="{E1BE4008-81B5-10A7-0F89-048638FD31ED}"/>
          </ac:spMkLst>
        </pc:spChg>
        <pc:spChg chg="mod">
          <ac:chgData name="Nikos Passatoglou" userId="a07303e8-04d3-4f1e-be92-a9b2fd8f5f46" providerId="ADAL" clId="{C367C71C-1039-4F6A-B60D-5187792FF5A0}" dt="2025-01-28T08:30:02.065" v="652"/>
          <ac:spMkLst>
            <pc:docMk/>
            <pc:sldMk cId="397168477" sldId="340"/>
            <ac:spMk id="24" creationId="{B3934F2D-EA29-1F3F-6346-74DCCBF0E56B}"/>
          </ac:spMkLst>
        </pc:spChg>
        <pc:spChg chg="mod">
          <ac:chgData name="Nikos Passatoglou" userId="a07303e8-04d3-4f1e-be92-a9b2fd8f5f46" providerId="ADAL" clId="{C367C71C-1039-4F6A-B60D-5187792FF5A0}" dt="2025-01-28T08:30:06.208" v="653"/>
          <ac:spMkLst>
            <pc:docMk/>
            <pc:sldMk cId="397168477" sldId="340"/>
            <ac:spMk id="25" creationId="{8AF599B0-C3AB-0068-EB8B-7F47E4DF9E38}"/>
          </ac:spMkLst>
        </pc:spChg>
        <pc:spChg chg="mod">
          <ac:chgData name="Nikos Passatoglou" userId="a07303e8-04d3-4f1e-be92-a9b2fd8f5f46" providerId="ADAL" clId="{C367C71C-1039-4F6A-B60D-5187792FF5A0}" dt="2025-01-28T08:29:25.416" v="644"/>
          <ac:spMkLst>
            <pc:docMk/>
            <pc:sldMk cId="397168477" sldId="340"/>
            <ac:spMk id="26" creationId="{E8118F87-BA93-B774-4988-84E46B64282F}"/>
          </ac:spMkLst>
        </pc:spChg>
        <pc:spChg chg="mod">
          <ac:chgData name="Nikos Passatoglou" userId="a07303e8-04d3-4f1e-be92-a9b2fd8f5f46" providerId="ADAL" clId="{C367C71C-1039-4F6A-B60D-5187792FF5A0}" dt="2025-01-28T08:30:21.119" v="656"/>
          <ac:spMkLst>
            <pc:docMk/>
            <pc:sldMk cId="397168477" sldId="340"/>
            <ac:spMk id="27" creationId="{D39CC663-C4BB-3598-9512-59D0145E01AE}"/>
          </ac:spMkLst>
        </pc:spChg>
        <pc:spChg chg="mod">
          <ac:chgData name="Nikos Passatoglou" userId="a07303e8-04d3-4f1e-be92-a9b2fd8f5f46" providerId="ADAL" clId="{C367C71C-1039-4F6A-B60D-5187792FF5A0}" dt="2025-01-28T08:28:52.690" v="637"/>
          <ac:spMkLst>
            <pc:docMk/>
            <pc:sldMk cId="397168477" sldId="340"/>
            <ac:spMk id="29" creationId="{72A83B1D-9338-0A97-4F84-652DAF5E0FA5}"/>
          </ac:spMkLst>
        </pc:spChg>
        <pc:spChg chg="mod">
          <ac:chgData name="Nikos Passatoglou" userId="a07303e8-04d3-4f1e-be92-a9b2fd8f5f46" providerId="ADAL" clId="{C367C71C-1039-4F6A-B60D-5187792FF5A0}" dt="2025-01-28T08:29:00.800" v="639"/>
          <ac:spMkLst>
            <pc:docMk/>
            <pc:sldMk cId="397168477" sldId="340"/>
            <ac:spMk id="31" creationId="{F2B11CD2-64D2-CA95-E797-ED21EBDF829B}"/>
          </ac:spMkLst>
        </pc:spChg>
        <pc:spChg chg="mod">
          <ac:chgData name="Nikos Passatoglou" userId="a07303e8-04d3-4f1e-be92-a9b2fd8f5f46" providerId="ADAL" clId="{C367C71C-1039-4F6A-B60D-5187792FF5A0}" dt="2025-01-28T08:29:20.413" v="643" actId="1076"/>
          <ac:spMkLst>
            <pc:docMk/>
            <pc:sldMk cId="397168477" sldId="340"/>
            <ac:spMk id="32" creationId="{F2231D95-BB52-F135-D0E1-B9FDADFB30A3}"/>
          </ac:spMkLst>
        </pc:spChg>
        <pc:spChg chg="mod">
          <ac:chgData name="Nikos Passatoglou" userId="a07303e8-04d3-4f1e-be92-a9b2fd8f5f46" providerId="ADAL" clId="{C367C71C-1039-4F6A-B60D-5187792FF5A0}" dt="2025-01-28T08:29:45.372" v="647"/>
          <ac:spMkLst>
            <pc:docMk/>
            <pc:sldMk cId="397168477" sldId="340"/>
            <ac:spMk id="33" creationId="{ACF2DA21-76FC-B86B-1FA2-28CCFF42CCE0}"/>
          </ac:spMkLst>
        </pc:spChg>
        <pc:spChg chg="mod">
          <ac:chgData name="Nikos Passatoglou" userId="a07303e8-04d3-4f1e-be92-a9b2fd8f5f46" providerId="ADAL" clId="{C367C71C-1039-4F6A-B60D-5187792FF5A0}" dt="2025-01-28T08:29:57.704" v="651"/>
          <ac:spMkLst>
            <pc:docMk/>
            <pc:sldMk cId="397168477" sldId="340"/>
            <ac:spMk id="34" creationId="{CDF2ABD2-08E5-B3D9-079C-5DFA990B8C7D}"/>
          </ac:spMkLst>
        </pc:spChg>
        <pc:spChg chg="mod">
          <ac:chgData name="Nikos Passatoglou" userId="a07303e8-04d3-4f1e-be92-a9b2fd8f5f46" providerId="ADAL" clId="{C367C71C-1039-4F6A-B60D-5187792FF5A0}" dt="2025-01-28T08:30:10.822" v="654"/>
          <ac:spMkLst>
            <pc:docMk/>
            <pc:sldMk cId="397168477" sldId="340"/>
            <ac:spMk id="35" creationId="{F21AD784-3908-2D37-641D-4C7B10F51E1E}"/>
          </ac:spMkLst>
        </pc:spChg>
        <pc:spChg chg="mod">
          <ac:chgData name="Nikos Passatoglou" userId="a07303e8-04d3-4f1e-be92-a9b2fd8f5f46" providerId="ADAL" clId="{C367C71C-1039-4F6A-B60D-5187792FF5A0}" dt="2025-01-28T08:30:15.245" v="655"/>
          <ac:spMkLst>
            <pc:docMk/>
            <pc:sldMk cId="397168477" sldId="340"/>
            <ac:spMk id="36" creationId="{478112B0-D056-DCE7-8A73-C7FCA58D3BDA}"/>
          </ac:spMkLst>
        </pc:spChg>
        <pc:spChg chg="mod">
          <ac:chgData name="Nikos Passatoglou" userId="a07303e8-04d3-4f1e-be92-a9b2fd8f5f46" providerId="ADAL" clId="{C367C71C-1039-4F6A-B60D-5187792FF5A0}" dt="2025-01-28T08:29:29.809" v="645"/>
          <ac:spMkLst>
            <pc:docMk/>
            <pc:sldMk cId="397168477" sldId="340"/>
            <ac:spMk id="37" creationId="{B21AF8FF-843B-FD74-D773-5E766B9EFBB4}"/>
          </ac:spMkLst>
        </pc:spChg>
        <pc:spChg chg="mod">
          <ac:chgData name="Nikos Passatoglou" userId="a07303e8-04d3-4f1e-be92-a9b2fd8f5f46" providerId="ADAL" clId="{C367C71C-1039-4F6A-B60D-5187792FF5A0}" dt="2025-01-28T08:30:25.172" v="657"/>
          <ac:spMkLst>
            <pc:docMk/>
            <pc:sldMk cId="397168477" sldId="340"/>
            <ac:spMk id="39" creationId="{9945D7D4-4C26-BF06-A3DD-C9446D6C0D66}"/>
          </ac:spMkLst>
        </pc:spChg>
        <pc:grpChg chg="mod">
          <ac:chgData name="Nikos Passatoglou" userId="a07303e8-04d3-4f1e-be92-a9b2fd8f5f46" providerId="ADAL" clId="{C367C71C-1039-4F6A-B60D-5187792FF5A0}" dt="2025-01-28T08:28:45.273" v="635" actId="1076"/>
          <ac:grpSpMkLst>
            <pc:docMk/>
            <pc:sldMk cId="397168477" sldId="340"/>
            <ac:grpSpMk id="65" creationId="{3D63B496-E1B6-9D04-6369-CEE360483618}"/>
          </ac:grpSpMkLst>
        </pc:grpChg>
      </pc:sldChg>
      <pc:sldChg chg="modSp mod">
        <pc:chgData name="Nikos Passatoglou" userId="a07303e8-04d3-4f1e-be92-a9b2fd8f5f46" providerId="ADAL" clId="{C367C71C-1039-4F6A-B60D-5187792FF5A0}" dt="2025-01-28T08:38:07.311" v="752" actId="20577"/>
        <pc:sldMkLst>
          <pc:docMk/>
          <pc:sldMk cId="1454889874" sldId="341"/>
        </pc:sldMkLst>
        <pc:spChg chg="mod">
          <ac:chgData name="Nikos Passatoglou" userId="a07303e8-04d3-4f1e-be92-a9b2fd8f5f46" providerId="ADAL" clId="{C367C71C-1039-4F6A-B60D-5187792FF5A0}" dt="2025-01-28T08:35:56.329" v="713"/>
          <ac:spMkLst>
            <pc:docMk/>
            <pc:sldMk cId="1454889874" sldId="341"/>
            <ac:spMk id="2" creationId="{F75A6F60-BBEF-A157-0D09-C43899569954}"/>
          </ac:spMkLst>
        </pc:spChg>
        <pc:graphicFrameChg chg="mod">
          <ac:chgData name="Nikos Passatoglou" userId="a07303e8-04d3-4f1e-be92-a9b2fd8f5f46" providerId="ADAL" clId="{C367C71C-1039-4F6A-B60D-5187792FF5A0}" dt="2025-01-28T08:38:07.311" v="752" actId="20577"/>
          <ac:graphicFrameMkLst>
            <pc:docMk/>
            <pc:sldMk cId="1454889874" sldId="341"/>
            <ac:graphicFrameMk id="3" creationId="{001F1AB3-D3E8-64A0-5566-ADE46FBCFEE0}"/>
          </ac:graphicFrameMkLst>
        </pc:graphicFrameChg>
      </pc:sldChg>
      <pc:sldChg chg="modSp mod">
        <pc:chgData name="Nikos Passatoglou" userId="a07303e8-04d3-4f1e-be92-a9b2fd8f5f46" providerId="ADAL" clId="{C367C71C-1039-4F6A-B60D-5187792FF5A0}" dt="2025-01-28T08:41:24.628" v="798"/>
        <pc:sldMkLst>
          <pc:docMk/>
          <pc:sldMk cId="83068948" sldId="342"/>
        </pc:sldMkLst>
        <pc:spChg chg="mod">
          <ac:chgData name="Nikos Passatoglou" userId="a07303e8-04d3-4f1e-be92-a9b2fd8f5f46" providerId="ADAL" clId="{C367C71C-1039-4F6A-B60D-5187792FF5A0}" dt="2025-01-28T08:40:01.773" v="773"/>
          <ac:spMkLst>
            <pc:docMk/>
            <pc:sldMk cId="83068948" sldId="342"/>
            <ac:spMk id="4" creationId="{EDDEB2B8-67A4-DBB2-B33B-FA3A94AEE46E}"/>
          </ac:spMkLst>
        </pc:spChg>
        <pc:graphicFrameChg chg="mod">
          <ac:chgData name="Nikos Passatoglou" userId="a07303e8-04d3-4f1e-be92-a9b2fd8f5f46" providerId="ADAL" clId="{C367C71C-1039-4F6A-B60D-5187792FF5A0}" dt="2025-01-28T08:41:24.628" v="798"/>
          <ac:graphicFrameMkLst>
            <pc:docMk/>
            <pc:sldMk cId="83068948" sldId="342"/>
            <ac:graphicFrameMk id="2" creationId="{C7186167-7A9A-B537-A59F-91386CE924F0}"/>
          </ac:graphicFrameMkLst>
        </pc:graphicFrameChg>
      </pc:sldChg>
      <pc:sldChg chg="modSp mod">
        <pc:chgData name="Nikos Passatoglou" userId="a07303e8-04d3-4f1e-be92-a9b2fd8f5f46" providerId="ADAL" clId="{C367C71C-1039-4F6A-B60D-5187792FF5A0}" dt="2025-01-28T08:43:25.659" v="826"/>
        <pc:sldMkLst>
          <pc:docMk/>
          <pc:sldMk cId="2141090675" sldId="343"/>
        </pc:sldMkLst>
        <pc:spChg chg="mod">
          <ac:chgData name="Nikos Passatoglou" userId="a07303e8-04d3-4f1e-be92-a9b2fd8f5f46" providerId="ADAL" clId="{C367C71C-1039-4F6A-B60D-5187792FF5A0}" dt="2025-01-28T08:42:01.834" v="806"/>
          <ac:spMkLst>
            <pc:docMk/>
            <pc:sldMk cId="2141090675" sldId="343"/>
            <ac:spMk id="2" creationId="{11E25A9C-4971-C6D7-5A04-C355F8D1CF32}"/>
          </ac:spMkLst>
        </pc:spChg>
        <pc:spChg chg="mod">
          <ac:chgData name="Nikos Passatoglou" userId="a07303e8-04d3-4f1e-be92-a9b2fd8f5f46" providerId="ADAL" clId="{C367C71C-1039-4F6A-B60D-5187792FF5A0}" dt="2025-01-28T08:42:05.818" v="807"/>
          <ac:spMkLst>
            <pc:docMk/>
            <pc:sldMk cId="2141090675" sldId="343"/>
            <ac:spMk id="8" creationId="{B3F7E93C-686A-D3EB-A8DC-E9CB3DF2A3C0}"/>
          </ac:spMkLst>
        </pc:spChg>
        <pc:graphicFrameChg chg="mod">
          <ac:chgData name="Nikos Passatoglou" userId="a07303e8-04d3-4f1e-be92-a9b2fd8f5f46" providerId="ADAL" clId="{C367C71C-1039-4F6A-B60D-5187792FF5A0}" dt="2025-01-28T08:43:25.659" v="826"/>
          <ac:graphicFrameMkLst>
            <pc:docMk/>
            <pc:sldMk cId="2141090675" sldId="343"/>
            <ac:graphicFrameMk id="5" creationId="{E1340F58-A1B4-AA53-8209-95AE604EFC48}"/>
          </ac:graphicFrameMkLst>
        </pc:graphicFrameChg>
      </pc:sldChg>
      <pc:sldChg chg="modSp mod">
        <pc:chgData name="Nikos Passatoglou" userId="a07303e8-04d3-4f1e-be92-a9b2fd8f5f46" providerId="ADAL" clId="{C367C71C-1039-4F6A-B60D-5187792FF5A0}" dt="2025-01-28T08:45:36.292" v="841" actId="20577"/>
        <pc:sldMkLst>
          <pc:docMk/>
          <pc:sldMk cId="2977034175" sldId="344"/>
        </pc:sldMkLst>
        <pc:spChg chg="mod">
          <ac:chgData name="Nikos Passatoglou" userId="a07303e8-04d3-4f1e-be92-a9b2fd8f5f46" providerId="ADAL" clId="{C367C71C-1039-4F6A-B60D-5187792FF5A0}" dt="2025-01-28T08:44:51.478" v="832" actId="2711"/>
          <ac:spMkLst>
            <pc:docMk/>
            <pc:sldMk cId="2977034175" sldId="344"/>
            <ac:spMk id="2" creationId="{806307EB-95AF-CA24-091D-D5339A24F367}"/>
          </ac:spMkLst>
        </pc:spChg>
        <pc:spChg chg="mod">
          <ac:chgData name="Nikos Passatoglou" userId="a07303e8-04d3-4f1e-be92-a9b2fd8f5f46" providerId="ADAL" clId="{C367C71C-1039-4F6A-B60D-5187792FF5A0}" dt="2025-01-28T08:44:55.384" v="833"/>
          <ac:spMkLst>
            <pc:docMk/>
            <pc:sldMk cId="2977034175" sldId="344"/>
            <ac:spMk id="4" creationId="{D8703906-4432-FE40-CB39-1BC03B9EE86B}"/>
          </ac:spMkLst>
        </pc:spChg>
        <pc:graphicFrameChg chg="mod">
          <ac:chgData name="Nikos Passatoglou" userId="a07303e8-04d3-4f1e-be92-a9b2fd8f5f46" providerId="ADAL" clId="{C367C71C-1039-4F6A-B60D-5187792FF5A0}" dt="2025-01-28T08:45:36.292" v="841" actId="20577"/>
          <ac:graphicFrameMkLst>
            <pc:docMk/>
            <pc:sldMk cId="2977034175" sldId="344"/>
            <ac:graphicFrameMk id="3" creationId="{63425F65-09AC-609B-0159-AF4BD3EAA665}"/>
          </ac:graphicFrameMkLst>
        </pc:graphicFrameChg>
      </pc:sldChg>
      <pc:sldChg chg="modSp mod">
        <pc:chgData name="Nikos Passatoglou" userId="a07303e8-04d3-4f1e-be92-a9b2fd8f5f46" providerId="ADAL" clId="{C367C71C-1039-4F6A-B60D-5187792FF5A0}" dt="2025-01-28T08:48:02.472" v="874"/>
        <pc:sldMkLst>
          <pc:docMk/>
          <pc:sldMk cId="3587095155" sldId="345"/>
        </pc:sldMkLst>
        <pc:spChg chg="mod">
          <ac:chgData name="Nikos Passatoglou" userId="a07303e8-04d3-4f1e-be92-a9b2fd8f5f46" providerId="ADAL" clId="{C367C71C-1039-4F6A-B60D-5187792FF5A0}" dt="2025-01-28T08:46:55.548" v="859"/>
          <ac:spMkLst>
            <pc:docMk/>
            <pc:sldMk cId="3587095155" sldId="345"/>
            <ac:spMk id="2" creationId="{789CBDC5-7F03-7148-FAF5-D1B7C4D40A58}"/>
          </ac:spMkLst>
        </pc:spChg>
        <pc:graphicFrameChg chg="mod">
          <ac:chgData name="Nikos Passatoglou" userId="a07303e8-04d3-4f1e-be92-a9b2fd8f5f46" providerId="ADAL" clId="{C367C71C-1039-4F6A-B60D-5187792FF5A0}" dt="2025-01-28T08:48:02.472" v="874"/>
          <ac:graphicFrameMkLst>
            <pc:docMk/>
            <pc:sldMk cId="3587095155" sldId="345"/>
            <ac:graphicFrameMk id="7" creationId="{A60D0BF6-6AD3-D3CE-ABEB-00A9BBC597E5}"/>
          </ac:graphicFrameMkLst>
        </pc:graphicFrameChg>
      </pc:sldChg>
      <pc:sldChg chg="modSp mod">
        <pc:chgData name="Nikos Passatoglou" userId="a07303e8-04d3-4f1e-be92-a9b2fd8f5f46" providerId="ADAL" clId="{C367C71C-1039-4F6A-B60D-5187792FF5A0}" dt="2025-01-28T08:50:32.990" v="908" actId="20577"/>
        <pc:sldMkLst>
          <pc:docMk/>
          <pc:sldMk cId="1120277803" sldId="346"/>
        </pc:sldMkLst>
        <pc:spChg chg="mod">
          <ac:chgData name="Nikos Passatoglou" userId="a07303e8-04d3-4f1e-be92-a9b2fd8f5f46" providerId="ADAL" clId="{C367C71C-1039-4F6A-B60D-5187792FF5A0}" dt="2025-01-28T08:49:32.105" v="893" actId="2711"/>
          <ac:spMkLst>
            <pc:docMk/>
            <pc:sldMk cId="1120277803" sldId="346"/>
            <ac:spMk id="2" creationId="{79FC0DDD-16F1-157D-D01E-AFC47AAEDC89}"/>
          </ac:spMkLst>
        </pc:spChg>
        <pc:spChg chg="mod">
          <ac:chgData name="Nikos Passatoglou" userId="a07303e8-04d3-4f1e-be92-a9b2fd8f5f46" providerId="ADAL" clId="{C367C71C-1039-4F6A-B60D-5187792FF5A0}" dt="2025-01-28T08:49:36.969" v="894"/>
          <ac:spMkLst>
            <pc:docMk/>
            <pc:sldMk cId="1120277803" sldId="346"/>
            <ac:spMk id="3" creationId="{D4453FA7-551B-A4B5-85A7-9E686292A92A}"/>
          </ac:spMkLst>
        </pc:spChg>
        <pc:graphicFrameChg chg="mod">
          <ac:chgData name="Nikos Passatoglou" userId="a07303e8-04d3-4f1e-be92-a9b2fd8f5f46" providerId="ADAL" clId="{C367C71C-1039-4F6A-B60D-5187792FF5A0}" dt="2025-01-28T08:50:32.990" v="908" actId="20577"/>
          <ac:graphicFrameMkLst>
            <pc:docMk/>
            <pc:sldMk cId="1120277803" sldId="346"/>
            <ac:graphicFrameMk id="5" creationId="{ED35F71C-B28C-3D0D-C51E-9E2565B050D0}"/>
          </ac:graphicFrameMkLst>
        </pc:graphicFrameChg>
      </pc:sldChg>
      <pc:sldChg chg="modSp mod">
        <pc:chgData name="Nikos Passatoglou" userId="a07303e8-04d3-4f1e-be92-a9b2fd8f5f46" providerId="ADAL" clId="{C367C71C-1039-4F6A-B60D-5187792FF5A0}" dt="2025-01-28T08:51:39.927" v="924"/>
        <pc:sldMkLst>
          <pc:docMk/>
          <pc:sldMk cId="619510498" sldId="347"/>
        </pc:sldMkLst>
        <pc:spChg chg="mod">
          <ac:chgData name="Nikos Passatoglou" userId="a07303e8-04d3-4f1e-be92-a9b2fd8f5f46" providerId="ADAL" clId="{C367C71C-1039-4F6A-B60D-5187792FF5A0}" dt="2025-01-28T08:50:56.374" v="912"/>
          <ac:spMkLst>
            <pc:docMk/>
            <pc:sldMk cId="619510498" sldId="347"/>
            <ac:spMk id="2" creationId="{BE4BDC79-61E1-E1EE-0CE6-9B12216AC87A}"/>
          </ac:spMkLst>
        </pc:spChg>
        <pc:spChg chg="mod">
          <ac:chgData name="Nikos Passatoglou" userId="a07303e8-04d3-4f1e-be92-a9b2fd8f5f46" providerId="ADAL" clId="{C367C71C-1039-4F6A-B60D-5187792FF5A0}" dt="2025-01-28T08:51:00.620" v="913"/>
          <ac:spMkLst>
            <pc:docMk/>
            <pc:sldMk cId="619510498" sldId="347"/>
            <ac:spMk id="5" creationId="{9D120928-3696-F28F-BCBB-E32578760F18}"/>
          </ac:spMkLst>
        </pc:spChg>
        <pc:graphicFrameChg chg="mod">
          <ac:chgData name="Nikos Passatoglou" userId="a07303e8-04d3-4f1e-be92-a9b2fd8f5f46" providerId="ADAL" clId="{C367C71C-1039-4F6A-B60D-5187792FF5A0}" dt="2025-01-28T08:51:39.927" v="924"/>
          <ac:graphicFrameMkLst>
            <pc:docMk/>
            <pc:sldMk cId="619510498" sldId="347"/>
            <ac:graphicFrameMk id="3" creationId="{3E584B09-071D-15D0-DAB1-A6DD67F4401F}"/>
          </ac:graphicFrameMkLst>
        </pc:graphicFrameChg>
      </pc:sldChg>
      <pc:sldChg chg="modSp mod">
        <pc:chgData name="Nikos Passatoglou" userId="a07303e8-04d3-4f1e-be92-a9b2fd8f5f46" providerId="ADAL" clId="{C367C71C-1039-4F6A-B60D-5187792FF5A0}" dt="2025-01-28T08:54:10.516" v="947" actId="20577"/>
        <pc:sldMkLst>
          <pc:docMk/>
          <pc:sldMk cId="2486977590" sldId="348"/>
        </pc:sldMkLst>
        <pc:spChg chg="mod">
          <ac:chgData name="Nikos Passatoglou" userId="a07303e8-04d3-4f1e-be92-a9b2fd8f5f46" providerId="ADAL" clId="{C367C71C-1039-4F6A-B60D-5187792FF5A0}" dt="2025-01-28T08:53:18.228" v="934"/>
          <ac:spMkLst>
            <pc:docMk/>
            <pc:sldMk cId="2486977590" sldId="348"/>
            <ac:spMk id="2" creationId="{27D134E4-72C5-FD78-3B02-B1F4C15A6315}"/>
          </ac:spMkLst>
        </pc:spChg>
        <pc:spChg chg="mod">
          <ac:chgData name="Nikos Passatoglou" userId="a07303e8-04d3-4f1e-be92-a9b2fd8f5f46" providerId="ADAL" clId="{C367C71C-1039-4F6A-B60D-5187792FF5A0}" dt="2025-01-28T08:53:23.403" v="935"/>
          <ac:spMkLst>
            <pc:docMk/>
            <pc:sldMk cId="2486977590" sldId="348"/>
            <ac:spMk id="10" creationId="{0F72452C-32A8-9E12-539A-AD1216339D1E}"/>
          </ac:spMkLst>
        </pc:spChg>
        <pc:graphicFrameChg chg="mod">
          <ac:chgData name="Nikos Passatoglou" userId="a07303e8-04d3-4f1e-be92-a9b2fd8f5f46" providerId="ADAL" clId="{C367C71C-1039-4F6A-B60D-5187792FF5A0}" dt="2025-01-28T08:54:10.516" v="947" actId="20577"/>
          <ac:graphicFrameMkLst>
            <pc:docMk/>
            <pc:sldMk cId="2486977590" sldId="348"/>
            <ac:graphicFrameMk id="3" creationId="{BA2F0496-75CF-5AE5-40E8-57044876EDE3}"/>
          </ac:graphicFrameMkLst>
        </pc:graphicFrameChg>
      </pc:sldChg>
      <pc:sldChg chg="modSp mod">
        <pc:chgData name="Nikos Passatoglou" userId="a07303e8-04d3-4f1e-be92-a9b2fd8f5f46" providerId="ADAL" clId="{C367C71C-1039-4F6A-B60D-5187792FF5A0}" dt="2025-01-28T08:57:14.521" v="990"/>
        <pc:sldMkLst>
          <pc:docMk/>
          <pc:sldMk cId="4281931243" sldId="349"/>
        </pc:sldMkLst>
        <pc:spChg chg="mod">
          <ac:chgData name="Nikos Passatoglou" userId="a07303e8-04d3-4f1e-be92-a9b2fd8f5f46" providerId="ADAL" clId="{C367C71C-1039-4F6A-B60D-5187792FF5A0}" dt="2025-01-28T08:55:06.236" v="957"/>
          <ac:spMkLst>
            <pc:docMk/>
            <pc:sldMk cId="4281931243" sldId="349"/>
            <ac:spMk id="2" creationId="{0634E71F-EF5D-5F4F-D828-2AFA0031722C}"/>
          </ac:spMkLst>
        </pc:spChg>
        <pc:spChg chg="mod">
          <ac:chgData name="Nikos Passatoglou" userId="a07303e8-04d3-4f1e-be92-a9b2fd8f5f46" providerId="ADAL" clId="{C367C71C-1039-4F6A-B60D-5187792FF5A0}" dt="2025-01-28T08:55:12.201" v="958"/>
          <ac:spMkLst>
            <pc:docMk/>
            <pc:sldMk cId="4281931243" sldId="349"/>
            <ac:spMk id="8" creationId="{DC52305A-65B9-37EB-D871-2ABDCDEA97E4}"/>
          </ac:spMkLst>
        </pc:spChg>
        <pc:graphicFrameChg chg="mod">
          <ac:chgData name="Nikos Passatoglou" userId="a07303e8-04d3-4f1e-be92-a9b2fd8f5f46" providerId="ADAL" clId="{C367C71C-1039-4F6A-B60D-5187792FF5A0}" dt="2025-01-28T08:57:14.521" v="990"/>
          <ac:graphicFrameMkLst>
            <pc:docMk/>
            <pc:sldMk cId="4281931243" sldId="349"/>
            <ac:graphicFrameMk id="7" creationId="{EC4E6A1E-E58E-467A-A611-E8E6DF5B374B}"/>
          </ac:graphicFrameMkLst>
        </pc:graphicFrameChg>
      </pc:sldChg>
      <pc:sldChg chg="modSp mod">
        <pc:chgData name="Nikos Passatoglou" userId="a07303e8-04d3-4f1e-be92-a9b2fd8f5f46" providerId="ADAL" clId="{C367C71C-1039-4F6A-B60D-5187792FF5A0}" dt="2025-01-28T08:59:34.249" v="1010" actId="113"/>
        <pc:sldMkLst>
          <pc:docMk/>
          <pc:sldMk cId="3918589148" sldId="350"/>
        </pc:sldMkLst>
        <pc:spChg chg="mod">
          <ac:chgData name="Nikos Passatoglou" userId="a07303e8-04d3-4f1e-be92-a9b2fd8f5f46" providerId="ADAL" clId="{C367C71C-1039-4F6A-B60D-5187792FF5A0}" dt="2025-01-28T08:58:26.119" v="1000" actId="2711"/>
          <ac:spMkLst>
            <pc:docMk/>
            <pc:sldMk cId="3918589148" sldId="350"/>
            <ac:spMk id="2" creationId="{0EDCA3A8-9421-A9D7-C777-BFDAC81CEE89}"/>
          </ac:spMkLst>
        </pc:spChg>
        <pc:spChg chg="mod">
          <ac:chgData name="Nikos Passatoglou" userId="a07303e8-04d3-4f1e-be92-a9b2fd8f5f46" providerId="ADAL" clId="{C367C71C-1039-4F6A-B60D-5187792FF5A0}" dt="2025-01-28T08:59:11.304" v="1005" actId="113"/>
          <ac:spMkLst>
            <pc:docMk/>
            <pc:sldMk cId="3918589148" sldId="350"/>
            <ac:spMk id="5" creationId="{EE50636A-2CEE-7876-2374-980627B57096}"/>
          </ac:spMkLst>
        </pc:spChg>
        <pc:spChg chg="mod">
          <ac:chgData name="Nikos Passatoglou" userId="a07303e8-04d3-4f1e-be92-a9b2fd8f5f46" providerId="ADAL" clId="{C367C71C-1039-4F6A-B60D-5187792FF5A0}" dt="2025-01-28T08:59:34.249" v="1010" actId="113"/>
          <ac:spMkLst>
            <pc:docMk/>
            <pc:sldMk cId="3918589148" sldId="350"/>
            <ac:spMk id="8" creationId="{4E413E0B-8457-1782-5AF9-10CC97E4F919}"/>
          </ac:spMkLst>
        </pc:spChg>
      </pc:sldChg>
      <pc:sldChg chg="modSp mod">
        <pc:chgData name="Nikos Passatoglou" userId="a07303e8-04d3-4f1e-be92-a9b2fd8f5f46" providerId="ADAL" clId="{C367C71C-1039-4F6A-B60D-5187792FF5A0}" dt="2025-01-28T09:00:29.861" v="1024" actId="113"/>
        <pc:sldMkLst>
          <pc:docMk/>
          <pc:sldMk cId="334922813" sldId="351"/>
        </pc:sldMkLst>
        <pc:spChg chg="mod">
          <ac:chgData name="Nikos Passatoglou" userId="a07303e8-04d3-4f1e-be92-a9b2fd8f5f46" providerId="ADAL" clId="{C367C71C-1039-4F6A-B60D-5187792FF5A0}" dt="2025-01-28T08:59:44.347" v="1012" actId="2711"/>
          <ac:spMkLst>
            <pc:docMk/>
            <pc:sldMk cId="334922813" sldId="351"/>
            <ac:spMk id="2" creationId="{0EDCA3A8-9421-A9D7-C777-BFDAC81CEE89}"/>
          </ac:spMkLst>
        </pc:spChg>
        <pc:spChg chg="mod">
          <ac:chgData name="Nikos Passatoglou" userId="a07303e8-04d3-4f1e-be92-a9b2fd8f5f46" providerId="ADAL" clId="{C367C71C-1039-4F6A-B60D-5187792FF5A0}" dt="2025-01-28T09:00:08.675" v="1019" actId="113"/>
          <ac:spMkLst>
            <pc:docMk/>
            <pc:sldMk cId="334922813" sldId="351"/>
            <ac:spMk id="5" creationId="{EE50636A-2CEE-7876-2374-980627B57096}"/>
          </ac:spMkLst>
        </pc:spChg>
        <pc:spChg chg="mod">
          <ac:chgData name="Nikos Passatoglou" userId="a07303e8-04d3-4f1e-be92-a9b2fd8f5f46" providerId="ADAL" clId="{C367C71C-1039-4F6A-B60D-5187792FF5A0}" dt="2025-01-28T09:00:29.861" v="1024" actId="113"/>
          <ac:spMkLst>
            <pc:docMk/>
            <pc:sldMk cId="334922813" sldId="351"/>
            <ac:spMk id="8" creationId="{4E413E0B-8457-1782-5AF9-10CC97E4F919}"/>
          </ac:spMkLst>
        </pc:spChg>
      </pc:sldChg>
      <pc:sldChg chg="modSp mod modCm">
        <pc:chgData name="Nikos Passatoglou" userId="a07303e8-04d3-4f1e-be92-a9b2fd8f5f46" providerId="ADAL" clId="{C367C71C-1039-4F6A-B60D-5187792FF5A0}" dt="2025-01-28T09:02:06.358" v="1044" actId="113"/>
        <pc:sldMkLst>
          <pc:docMk/>
          <pc:sldMk cId="759121878" sldId="352"/>
        </pc:sldMkLst>
        <pc:spChg chg="mod">
          <ac:chgData name="Nikos Passatoglou" userId="a07303e8-04d3-4f1e-be92-a9b2fd8f5f46" providerId="ADAL" clId="{C367C71C-1039-4F6A-B60D-5187792FF5A0}" dt="2025-01-28T09:02:06.358" v="1044" actId="113"/>
          <ac:spMkLst>
            <pc:docMk/>
            <pc:sldMk cId="759121878" sldId="352"/>
            <ac:spMk id="3" creationId="{A80610A9-CB8A-30D7-9AF5-6CF8EABDCA18}"/>
          </ac:spMkLst>
        </pc:spChg>
        <pc:spChg chg="mod">
          <ac:chgData name="Nikos Passatoglou" userId="a07303e8-04d3-4f1e-be92-a9b2fd8f5f46" providerId="ADAL" clId="{C367C71C-1039-4F6A-B60D-5187792FF5A0}" dt="2025-01-28T09:00:55.527" v="1027"/>
          <ac:spMkLst>
            <pc:docMk/>
            <pc:sldMk cId="759121878" sldId="352"/>
            <ac:spMk id="6" creationId="{77B7E613-E631-6F64-35EC-561EAC02AA3C}"/>
          </ac:spMkLst>
        </pc:spChg>
        <pc:spChg chg="mod">
          <ac:chgData name="Nikos Passatoglou" userId="a07303e8-04d3-4f1e-be92-a9b2fd8f5f46" providerId="ADAL" clId="{C367C71C-1039-4F6A-B60D-5187792FF5A0}" dt="2025-01-28T09:00:49.752" v="1026" actId="27636"/>
          <ac:spMkLst>
            <pc:docMk/>
            <pc:sldMk cId="759121878" sldId="352"/>
            <ac:spMk id="8" creationId="{FF6D46AD-61A7-4852-40D8-0F114846A8A9}"/>
          </ac:spMkLst>
        </pc:spChg>
        <pc:extLst>
          <p:ext xmlns:p="http://schemas.openxmlformats.org/presentationml/2006/main" uri="{D6D511B9-2390-475A-947B-AFAB55BFBCF1}">
            <pc226:cmChg xmlns:pc226="http://schemas.microsoft.com/office/powerpoint/2022/06/main/command" chg="mod">
              <pc226:chgData name="Nikos Passatoglou" userId="a07303e8-04d3-4f1e-be92-a9b2fd8f5f46" providerId="ADAL" clId="{C367C71C-1039-4F6A-B60D-5187792FF5A0}" dt="2025-01-28T09:00:49.736" v="1025"/>
              <pc2:cmMkLst xmlns:pc2="http://schemas.microsoft.com/office/powerpoint/2019/9/main/command">
                <pc:docMk/>
                <pc:sldMk cId="759121878" sldId="352"/>
                <pc2:cmMk id="{B2621417-A8A0-46B7-8398-123CAAD73B56}"/>
              </pc2:cmMkLst>
            </pc226:cmChg>
          </p:ext>
        </pc:extLst>
      </pc:sldChg>
      <pc:sldChg chg="modSp mod">
        <pc:chgData name="Nikos Passatoglou" userId="a07303e8-04d3-4f1e-be92-a9b2fd8f5f46" providerId="ADAL" clId="{C367C71C-1039-4F6A-B60D-5187792FF5A0}" dt="2025-01-28T09:03:14.659" v="1059" actId="113"/>
        <pc:sldMkLst>
          <pc:docMk/>
          <pc:sldMk cId="4271581968" sldId="353"/>
        </pc:sldMkLst>
        <pc:spChg chg="mod">
          <ac:chgData name="Nikos Passatoglou" userId="a07303e8-04d3-4f1e-be92-a9b2fd8f5f46" providerId="ADAL" clId="{C367C71C-1039-4F6A-B60D-5187792FF5A0}" dt="2025-01-28T09:03:14.659" v="1059" actId="113"/>
          <ac:spMkLst>
            <pc:docMk/>
            <pc:sldMk cId="4271581968" sldId="353"/>
            <ac:spMk id="4" creationId="{F77762F5-DE89-DB90-CFED-91195031ECDC}"/>
          </ac:spMkLst>
        </pc:spChg>
        <pc:spChg chg="mod">
          <ac:chgData name="Nikos Passatoglou" userId="a07303e8-04d3-4f1e-be92-a9b2fd8f5f46" providerId="ADAL" clId="{C367C71C-1039-4F6A-B60D-5187792FF5A0}" dt="2025-01-28T09:02:11.524" v="1045"/>
          <ac:spMkLst>
            <pc:docMk/>
            <pc:sldMk cId="4271581968" sldId="353"/>
            <ac:spMk id="8" creationId="{FF6D46AD-61A7-4852-40D8-0F114846A8A9}"/>
          </ac:spMkLst>
        </pc:spChg>
      </pc:sldChg>
      <pc:sldChg chg="modSp mod">
        <pc:chgData name="Nikos Passatoglou" userId="a07303e8-04d3-4f1e-be92-a9b2fd8f5f46" providerId="ADAL" clId="{C367C71C-1039-4F6A-B60D-5187792FF5A0}" dt="2025-01-28T07:38:40.792" v="3" actId="2711"/>
        <pc:sldMkLst>
          <pc:docMk/>
          <pc:sldMk cId="1641378024" sldId="358"/>
        </pc:sldMkLst>
        <pc:spChg chg="mod">
          <ac:chgData name="Nikos Passatoglou" userId="a07303e8-04d3-4f1e-be92-a9b2fd8f5f46" providerId="ADAL" clId="{C367C71C-1039-4F6A-B60D-5187792FF5A0}" dt="2025-01-28T07:38:40.792" v="3" actId="2711"/>
          <ac:spMkLst>
            <pc:docMk/>
            <pc:sldMk cId="1641378024" sldId="358"/>
            <ac:spMk id="2" creationId="{6914FE02-1D5B-5285-03EF-401433043FA6}"/>
          </ac:spMkLst>
        </pc:spChg>
        <pc:spChg chg="mod">
          <ac:chgData name="Nikos Passatoglou" userId="a07303e8-04d3-4f1e-be92-a9b2fd8f5f46" providerId="ADAL" clId="{C367C71C-1039-4F6A-B60D-5187792FF5A0}" dt="2025-01-28T07:37:50.031" v="0"/>
          <ac:spMkLst>
            <pc:docMk/>
            <pc:sldMk cId="1641378024" sldId="358"/>
            <ac:spMk id="3" creationId="{73B06CFA-549F-BF01-84DA-E23DFB02BD4F}"/>
          </ac:spMkLst>
        </pc:spChg>
      </pc:sldChg>
      <pc:sldChg chg="modSp mod">
        <pc:chgData name="Nikos Passatoglou" userId="a07303e8-04d3-4f1e-be92-a9b2fd8f5f46" providerId="ADAL" clId="{C367C71C-1039-4F6A-B60D-5187792FF5A0}" dt="2025-01-28T09:03:50.339" v="1066" actId="2711"/>
        <pc:sldMkLst>
          <pc:docMk/>
          <pc:sldMk cId="581179050" sldId="359"/>
        </pc:sldMkLst>
        <pc:spChg chg="mod">
          <ac:chgData name="Nikos Passatoglou" userId="a07303e8-04d3-4f1e-be92-a9b2fd8f5f46" providerId="ADAL" clId="{C367C71C-1039-4F6A-B60D-5187792FF5A0}" dt="2025-01-28T09:03:50.339" v="1066" actId="2711"/>
          <ac:spMkLst>
            <pc:docMk/>
            <pc:sldMk cId="581179050" sldId="359"/>
            <ac:spMk id="2" creationId="{BDEEF284-E26F-82DE-81A6-5CE9DA3E336C}"/>
          </ac:spMkLst>
        </pc:spChg>
      </pc:sldChg>
      <pc:sldChg chg="modSp mod modCm">
        <pc:chgData name="Nikos Passatoglou" userId="a07303e8-04d3-4f1e-be92-a9b2fd8f5f46" providerId="ADAL" clId="{C367C71C-1039-4F6A-B60D-5187792FF5A0}" dt="2025-01-28T09:06:19.406" v="1114" actId="20577"/>
        <pc:sldMkLst>
          <pc:docMk/>
          <pc:sldMk cId="1498264318" sldId="360"/>
        </pc:sldMkLst>
        <pc:spChg chg="mod">
          <ac:chgData name="Nikos Passatoglou" userId="a07303e8-04d3-4f1e-be92-a9b2fd8f5f46" providerId="ADAL" clId="{C367C71C-1039-4F6A-B60D-5187792FF5A0}" dt="2025-01-28T09:03:58.555" v="1068" actId="2711"/>
          <ac:spMkLst>
            <pc:docMk/>
            <pc:sldMk cId="1498264318" sldId="360"/>
            <ac:spMk id="2" creationId="{BDEEF284-E26F-82DE-81A6-5CE9DA3E336C}"/>
          </ac:spMkLst>
        </pc:spChg>
        <pc:spChg chg="mod">
          <ac:chgData name="Nikos Passatoglou" userId="a07303e8-04d3-4f1e-be92-a9b2fd8f5f46" providerId="ADAL" clId="{C367C71C-1039-4F6A-B60D-5187792FF5A0}" dt="2025-01-28T09:06:19.406" v="1114" actId="20577"/>
          <ac:spMkLst>
            <pc:docMk/>
            <pc:sldMk cId="1498264318" sldId="360"/>
            <ac:spMk id="3" creationId="{C69AB393-51EB-FE5A-F06E-82DDD4792116}"/>
          </ac:spMkLst>
        </pc:spChg>
        <pc:spChg chg="mod">
          <ac:chgData name="Nikos Passatoglou" userId="a07303e8-04d3-4f1e-be92-a9b2fd8f5f46" providerId="ADAL" clId="{C367C71C-1039-4F6A-B60D-5187792FF5A0}" dt="2025-01-28T09:04:58.498" v="1088"/>
          <ac:spMkLst>
            <pc:docMk/>
            <pc:sldMk cId="1498264318" sldId="360"/>
            <ac:spMk id="4" creationId="{5A7EE942-A1DB-2989-FC06-F547969431C6}"/>
          </ac:spMkLst>
        </pc:spChg>
        <pc:spChg chg="mod">
          <ac:chgData name="Nikos Passatoglou" userId="a07303e8-04d3-4f1e-be92-a9b2fd8f5f46" providerId="ADAL" clId="{C367C71C-1039-4F6A-B60D-5187792FF5A0}" dt="2025-01-28T09:04:03.389" v="1069"/>
          <ac:spMkLst>
            <pc:docMk/>
            <pc:sldMk cId="1498264318" sldId="360"/>
            <ac:spMk id="5" creationId="{413DA7FC-9F26-186C-B724-166420F704E1}"/>
          </ac:spMkLst>
        </pc:spChg>
        <pc:extLst>
          <p:ext xmlns:p="http://schemas.openxmlformats.org/presentationml/2006/main" uri="{D6D511B9-2390-475A-947B-AFAB55BFBCF1}">
            <pc226:cmChg xmlns:pc226="http://schemas.microsoft.com/office/powerpoint/2022/06/main/command" chg="mod">
              <pc226:chgData name="Nikos Passatoglou" userId="a07303e8-04d3-4f1e-be92-a9b2fd8f5f46" providerId="ADAL" clId="{C367C71C-1039-4F6A-B60D-5187792FF5A0}" dt="2025-01-28T09:04:58.498" v="1088"/>
              <pc2:cmMkLst xmlns:pc2="http://schemas.microsoft.com/office/powerpoint/2019/9/main/command">
                <pc:docMk/>
                <pc:sldMk cId="1498264318" sldId="360"/>
                <pc2:cmMk id="{67A7BDAD-E649-429F-B79E-C4CF5368D024}"/>
              </pc2:cmMkLst>
            </pc226:cmChg>
          </p:ext>
        </pc:extLst>
      </pc:sldChg>
      <pc:sldChg chg="modSp mod">
        <pc:chgData name="Nikos Passatoglou" userId="a07303e8-04d3-4f1e-be92-a9b2fd8f5f46" providerId="ADAL" clId="{C367C71C-1039-4F6A-B60D-5187792FF5A0}" dt="2025-01-28T09:07:06.854" v="1121"/>
        <pc:sldMkLst>
          <pc:docMk/>
          <pc:sldMk cId="2985604687" sldId="361"/>
        </pc:sldMkLst>
        <pc:spChg chg="mod">
          <ac:chgData name="Nikos Passatoglou" userId="a07303e8-04d3-4f1e-be92-a9b2fd8f5f46" providerId="ADAL" clId="{C367C71C-1039-4F6A-B60D-5187792FF5A0}" dt="2025-01-28T09:06:50.358" v="1116" actId="2711"/>
          <ac:spMkLst>
            <pc:docMk/>
            <pc:sldMk cId="2985604687" sldId="361"/>
            <ac:spMk id="4" creationId="{4FDADC8F-FF8D-7ADC-0964-AAFCEB39CAE7}"/>
          </ac:spMkLst>
        </pc:spChg>
        <pc:spChg chg="mod">
          <ac:chgData name="Nikos Passatoglou" userId="a07303e8-04d3-4f1e-be92-a9b2fd8f5f46" providerId="ADAL" clId="{C367C71C-1039-4F6A-B60D-5187792FF5A0}" dt="2025-01-28T09:07:06.854" v="1121"/>
          <ac:spMkLst>
            <pc:docMk/>
            <pc:sldMk cId="2985604687" sldId="361"/>
            <ac:spMk id="6" creationId="{6748F89E-FE8C-6AF7-50E1-2C88851F39B8}"/>
          </ac:spMkLst>
        </pc:spChg>
        <pc:graphicFrameChg chg="mod">
          <ac:chgData name="Nikos Passatoglou" userId="a07303e8-04d3-4f1e-be92-a9b2fd8f5f46" providerId="ADAL" clId="{C367C71C-1039-4F6A-B60D-5187792FF5A0}" dt="2025-01-28T09:07:02.106" v="1120" actId="20577"/>
          <ac:graphicFrameMkLst>
            <pc:docMk/>
            <pc:sldMk cId="2985604687" sldId="361"/>
            <ac:graphicFrameMk id="5" creationId="{8531F5DD-8256-AEE5-F01A-E275306A8941}"/>
          </ac:graphicFrameMkLst>
        </pc:graphicFrameChg>
      </pc:sldChg>
      <pc:sldChg chg="modSp mod">
        <pc:chgData name="Nikos Passatoglou" userId="a07303e8-04d3-4f1e-be92-a9b2fd8f5f46" providerId="ADAL" clId="{C367C71C-1039-4F6A-B60D-5187792FF5A0}" dt="2025-01-28T09:08:26.608" v="1138" actId="2711"/>
        <pc:sldMkLst>
          <pc:docMk/>
          <pc:sldMk cId="209798226" sldId="362"/>
        </pc:sldMkLst>
        <pc:spChg chg="mod">
          <ac:chgData name="Nikos Passatoglou" userId="a07303e8-04d3-4f1e-be92-a9b2fd8f5f46" providerId="ADAL" clId="{C367C71C-1039-4F6A-B60D-5187792FF5A0}" dt="2025-01-28T09:08:26.608" v="1138" actId="2711"/>
          <ac:spMkLst>
            <pc:docMk/>
            <pc:sldMk cId="209798226" sldId="362"/>
            <ac:spMk id="2" creationId="{2B434E33-7AF3-125E-A209-D042A070D99C}"/>
          </ac:spMkLst>
        </pc:spChg>
      </pc:sldChg>
      <pc:sldChg chg="modSp mod modCm">
        <pc:chgData name="Nikos Passatoglou" userId="a07303e8-04d3-4f1e-be92-a9b2fd8f5f46" providerId="ADAL" clId="{C367C71C-1039-4F6A-B60D-5187792FF5A0}" dt="2025-01-28T09:23:06.989" v="1197" actId="113"/>
        <pc:sldMkLst>
          <pc:docMk/>
          <pc:sldMk cId="304987856" sldId="363"/>
        </pc:sldMkLst>
        <pc:spChg chg="mod">
          <ac:chgData name="Nikos Passatoglou" userId="a07303e8-04d3-4f1e-be92-a9b2fd8f5f46" providerId="ADAL" clId="{C367C71C-1039-4F6A-B60D-5187792FF5A0}" dt="2025-01-28T09:23:06.989" v="1197" actId="113"/>
          <ac:spMkLst>
            <pc:docMk/>
            <pc:sldMk cId="304987856" sldId="363"/>
            <ac:spMk id="3" creationId="{1A1D1599-2A56-1FE2-D4D6-B6C532677C51}"/>
          </ac:spMkLst>
        </pc:spChg>
        <pc:spChg chg="mod">
          <ac:chgData name="Nikos Passatoglou" userId="a07303e8-04d3-4f1e-be92-a9b2fd8f5f46" providerId="ADAL" clId="{C367C71C-1039-4F6A-B60D-5187792FF5A0}" dt="2025-01-28T09:22:29.756" v="1184" actId="14100"/>
          <ac:spMkLst>
            <pc:docMk/>
            <pc:sldMk cId="304987856" sldId="363"/>
            <ac:spMk id="5" creationId="{C63C6F79-AE3A-7CD4-7C93-901604BCCC14}"/>
          </ac:spMkLst>
        </pc:spChg>
        <pc:extLst>
          <p:ext xmlns:p="http://schemas.openxmlformats.org/presentationml/2006/main" uri="{D6D511B9-2390-475A-947B-AFAB55BFBCF1}">
            <pc226:cmChg xmlns:pc226="http://schemas.microsoft.com/office/powerpoint/2022/06/main/command" chg="mod">
              <pc226:chgData name="Nikos Passatoglou" userId="a07303e8-04d3-4f1e-be92-a9b2fd8f5f46" providerId="ADAL" clId="{C367C71C-1039-4F6A-B60D-5187792FF5A0}" dt="2025-01-28T09:22:26.610" v="1183"/>
              <pc2:cmMkLst xmlns:pc2="http://schemas.microsoft.com/office/powerpoint/2019/9/main/command">
                <pc:docMk/>
                <pc:sldMk cId="304987856" sldId="363"/>
                <pc2:cmMk id="{3571C89F-04C6-436B-B1E1-D6A47B4921E4}"/>
              </pc2:cmMkLst>
            </pc226:cmChg>
          </p:ext>
        </pc:extLst>
      </pc:sldChg>
      <pc:sldChg chg="modSp mod">
        <pc:chgData name="Nikos Passatoglou" userId="a07303e8-04d3-4f1e-be92-a9b2fd8f5f46" providerId="ADAL" clId="{C367C71C-1039-4F6A-B60D-5187792FF5A0}" dt="2025-01-28T09:28:08.828" v="1267" actId="21"/>
        <pc:sldMkLst>
          <pc:docMk/>
          <pc:sldMk cId="3675920502" sldId="364"/>
        </pc:sldMkLst>
        <pc:spChg chg="mod">
          <ac:chgData name="Nikos Passatoglou" userId="a07303e8-04d3-4f1e-be92-a9b2fd8f5f46" providerId="ADAL" clId="{C367C71C-1039-4F6A-B60D-5187792FF5A0}" dt="2025-01-28T09:26:51.405" v="1242"/>
          <ac:spMkLst>
            <pc:docMk/>
            <pc:sldMk cId="3675920502" sldId="364"/>
            <ac:spMk id="2" creationId="{72BC50C5-8C96-7A31-64C0-7AFC6557ADE9}"/>
          </ac:spMkLst>
        </pc:spChg>
        <pc:spChg chg="mod">
          <ac:chgData name="Nikos Passatoglou" userId="a07303e8-04d3-4f1e-be92-a9b2fd8f5f46" providerId="ADAL" clId="{C367C71C-1039-4F6A-B60D-5187792FF5A0}" dt="2025-01-28T09:28:08.828" v="1267" actId="21"/>
          <ac:spMkLst>
            <pc:docMk/>
            <pc:sldMk cId="3675920502" sldId="364"/>
            <ac:spMk id="3" creationId="{1A1D1599-2A56-1FE2-D4D6-B6C532677C51}"/>
          </ac:spMkLst>
        </pc:spChg>
      </pc:sldChg>
      <pc:sldChg chg="modSp mod">
        <pc:chgData name="Nikos Passatoglou" userId="a07303e8-04d3-4f1e-be92-a9b2fd8f5f46" providerId="ADAL" clId="{C367C71C-1039-4F6A-B60D-5187792FF5A0}" dt="2025-01-28T09:29:49.126" v="1276"/>
        <pc:sldMkLst>
          <pc:docMk/>
          <pc:sldMk cId="3859828150" sldId="365"/>
        </pc:sldMkLst>
        <pc:spChg chg="mod">
          <ac:chgData name="Nikos Passatoglou" userId="a07303e8-04d3-4f1e-be92-a9b2fd8f5f46" providerId="ADAL" clId="{C367C71C-1039-4F6A-B60D-5187792FF5A0}" dt="2025-01-28T09:28:15.065" v="1268"/>
          <ac:spMkLst>
            <pc:docMk/>
            <pc:sldMk cId="3859828150" sldId="365"/>
            <ac:spMk id="2" creationId="{24E63F39-E04A-B64E-4AD5-8B165B7384E6}"/>
          </ac:spMkLst>
        </pc:spChg>
        <pc:spChg chg="mod">
          <ac:chgData name="Nikos Passatoglou" userId="a07303e8-04d3-4f1e-be92-a9b2fd8f5f46" providerId="ADAL" clId="{C367C71C-1039-4F6A-B60D-5187792FF5A0}" dt="2025-01-28T09:29:49.126" v="1276"/>
          <ac:spMkLst>
            <pc:docMk/>
            <pc:sldMk cId="3859828150" sldId="365"/>
            <ac:spMk id="3" creationId="{1A1D1599-2A56-1FE2-D4D6-B6C532677C51}"/>
          </ac:spMkLst>
        </pc:spChg>
      </pc:sldChg>
      <pc:sldChg chg="modSp mod">
        <pc:chgData name="Nikos Passatoglou" userId="a07303e8-04d3-4f1e-be92-a9b2fd8f5f46" providerId="ADAL" clId="{C367C71C-1039-4F6A-B60D-5187792FF5A0}" dt="2025-01-28T09:30:04.430" v="1280" actId="20577"/>
        <pc:sldMkLst>
          <pc:docMk/>
          <pc:sldMk cId="2994565017" sldId="366"/>
        </pc:sldMkLst>
        <pc:spChg chg="mod">
          <ac:chgData name="Nikos Passatoglou" userId="a07303e8-04d3-4f1e-be92-a9b2fd8f5f46" providerId="ADAL" clId="{C367C71C-1039-4F6A-B60D-5187792FF5A0}" dt="2025-01-28T09:29:55.864" v="1277"/>
          <ac:spMkLst>
            <pc:docMk/>
            <pc:sldMk cId="2994565017" sldId="366"/>
            <ac:spMk id="3" creationId="{1A1D1599-2A56-1FE2-D4D6-B6C532677C51}"/>
          </ac:spMkLst>
        </pc:spChg>
        <pc:spChg chg="mod">
          <ac:chgData name="Nikos Passatoglou" userId="a07303e8-04d3-4f1e-be92-a9b2fd8f5f46" providerId="ADAL" clId="{C367C71C-1039-4F6A-B60D-5187792FF5A0}" dt="2025-01-28T09:30:04.430" v="1280" actId="20577"/>
          <ac:spMkLst>
            <pc:docMk/>
            <pc:sldMk cId="2994565017" sldId="366"/>
            <ac:spMk id="6" creationId="{DCA1EFDF-462C-34D5-96C5-03D61DFE5E7B}"/>
          </ac:spMkLst>
        </pc:spChg>
      </pc:sldChg>
      <pc:sldChg chg="modSp mod">
        <pc:chgData name="Nikos Passatoglou" userId="a07303e8-04d3-4f1e-be92-a9b2fd8f5f46" providerId="ADAL" clId="{C367C71C-1039-4F6A-B60D-5187792FF5A0}" dt="2025-01-28T09:31:35.561" v="1296" actId="6549"/>
        <pc:sldMkLst>
          <pc:docMk/>
          <pc:sldMk cId="3821415945" sldId="367"/>
        </pc:sldMkLst>
        <pc:spChg chg="mod">
          <ac:chgData name="Nikos Passatoglou" userId="a07303e8-04d3-4f1e-be92-a9b2fd8f5f46" providerId="ADAL" clId="{C367C71C-1039-4F6A-B60D-5187792FF5A0}" dt="2025-01-28T09:31:35.561" v="1296" actId="6549"/>
          <ac:spMkLst>
            <pc:docMk/>
            <pc:sldMk cId="3821415945" sldId="367"/>
            <ac:spMk id="3" creationId="{1A1D1599-2A56-1FE2-D4D6-B6C532677C51}"/>
          </ac:spMkLst>
        </pc:spChg>
        <pc:spChg chg="mod">
          <ac:chgData name="Nikos Passatoglou" userId="a07303e8-04d3-4f1e-be92-a9b2fd8f5f46" providerId="ADAL" clId="{C367C71C-1039-4F6A-B60D-5187792FF5A0}" dt="2025-01-28T09:30:33.275" v="1284"/>
          <ac:spMkLst>
            <pc:docMk/>
            <pc:sldMk cId="3821415945" sldId="367"/>
            <ac:spMk id="5" creationId="{47F9635C-7D11-8B27-548B-D16074782685}"/>
          </ac:spMkLst>
        </pc:spChg>
      </pc:sldChg>
      <pc:sldChg chg="modSp mod">
        <pc:chgData name="Nikos Passatoglou" userId="a07303e8-04d3-4f1e-be92-a9b2fd8f5f46" providerId="ADAL" clId="{C367C71C-1039-4F6A-B60D-5187792FF5A0}" dt="2025-01-28T09:33:48.678" v="1322"/>
        <pc:sldMkLst>
          <pc:docMk/>
          <pc:sldMk cId="1654172759" sldId="368"/>
        </pc:sldMkLst>
        <pc:spChg chg="mod">
          <ac:chgData name="Nikos Passatoglou" userId="a07303e8-04d3-4f1e-be92-a9b2fd8f5f46" providerId="ADAL" clId="{C367C71C-1039-4F6A-B60D-5187792FF5A0}" dt="2025-01-28T09:32:56.684" v="1315" actId="14100"/>
          <ac:spMkLst>
            <pc:docMk/>
            <pc:sldMk cId="1654172759" sldId="368"/>
            <ac:spMk id="2" creationId="{96C3F9EC-AF12-4E55-8EB9-6D4D29489A2D}"/>
          </ac:spMkLst>
        </pc:spChg>
        <pc:spChg chg="mod">
          <ac:chgData name="Nikos Passatoglou" userId="a07303e8-04d3-4f1e-be92-a9b2fd8f5f46" providerId="ADAL" clId="{C367C71C-1039-4F6A-B60D-5187792FF5A0}" dt="2025-01-28T09:31:49.963" v="1298"/>
          <ac:spMkLst>
            <pc:docMk/>
            <pc:sldMk cId="1654172759" sldId="368"/>
            <ac:spMk id="3" creationId="{1A1D1599-2A56-1FE2-D4D6-B6C532677C51}"/>
          </ac:spMkLst>
        </pc:spChg>
        <pc:spChg chg="mod">
          <ac:chgData name="Nikos Passatoglou" userId="a07303e8-04d3-4f1e-be92-a9b2fd8f5f46" providerId="ADAL" clId="{C367C71C-1039-4F6A-B60D-5187792FF5A0}" dt="2025-01-28T09:33:48.678" v="1322"/>
          <ac:spMkLst>
            <pc:docMk/>
            <pc:sldMk cId="1654172759" sldId="368"/>
            <ac:spMk id="4" creationId="{BE7E8910-AF60-B8A6-C1B3-5C1F5D57D1D2}"/>
          </ac:spMkLst>
        </pc:spChg>
        <pc:spChg chg="mod">
          <ac:chgData name="Nikos Passatoglou" userId="a07303e8-04d3-4f1e-be92-a9b2fd8f5f46" providerId="ADAL" clId="{C367C71C-1039-4F6A-B60D-5187792FF5A0}" dt="2025-01-28T09:31:43.538" v="1297"/>
          <ac:spMkLst>
            <pc:docMk/>
            <pc:sldMk cId="1654172759" sldId="368"/>
            <ac:spMk id="5" creationId="{47F9635C-7D11-8B27-548B-D16074782685}"/>
          </ac:spMkLst>
        </pc:spChg>
        <pc:spChg chg="mod">
          <ac:chgData name="Nikos Passatoglou" userId="a07303e8-04d3-4f1e-be92-a9b2fd8f5f46" providerId="ADAL" clId="{C367C71C-1039-4F6A-B60D-5187792FF5A0}" dt="2025-01-28T09:33:12.076" v="1321" actId="14100"/>
          <ac:spMkLst>
            <pc:docMk/>
            <pc:sldMk cId="1654172759" sldId="368"/>
            <ac:spMk id="6" creationId="{1167EEC8-8E31-1A93-19AE-A539EE21B932}"/>
          </ac:spMkLst>
        </pc:spChg>
      </pc:sldChg>
      <pc:sldChg chg="modSp mod modCm">
        <pc:chgData name="Nikos Passatoglou" userId="a07303e8-04d3-4f1e-be92-a9b2fd8f5f46" providerId="ADAL" clId="{C367C71C-1039-4F6A-B60D-5187792FF5A0}" dt="2025-01-28T09:36:18.601" v="1370" actId="6549"/>
        <pc:sldMkLst>
          <pc:docMk/>
          <pc:sldMk cId="3597053772" sldId="369"/>
        </pc:sldMkLst>
        <pc:spChg chg="mod">
          <ac:chgData name="Nikos Passatoglou" userId="a07303e8-04d3-4f1e-be92-a9b2fd8f5f46" providerId="ADAL" clId="{C367C71C-1039-4F6A-B60D-5187792FF5A0}" dt="2025-01-28T09:36:18.601" v="1370" actId="6549"/>
          <ac:spMkLst>
            <pc:docMk/>
            <pc:sldMk cId="3597053772" sldId="369"/>
            <ac:spMk id="3" creationId="{1A1D1599-2A56-1FE2-D4D6-B6C532677C51}"/>
          </ac:spMkLst>
        </pc:spChg>
        <pc:spChg chg="mod">
          <ac:chgData name="Nikos Passatoglou" userId="a07303e8-04d3-4f1e-be92-a9b2fd8f5f46" providerId="ADAL" clId="{C367C71C-1039-4F6A-B60D-5187792FF5A0}" dt="2025-01-28T09:34:48.822" v="1337" actId="1076"/>
          <ac:spMkLst>
            <pc:docMk/>
            <pc:sldMk cId="3597053772" sldId="369"/>
            <ac:spMk id="4" creationId="{8D282AE7-A993-A5C7-1831-B74247C0E3B2}"/>
          </ac:spMkLst>
        </pc:spChg>
        <pc:spChg chg="mod">
          <ac:chgData name="Nikos Passatoglou" userId="a07303e8-04d3-4f1e-be92-a9b2fd8f5f46" providerId="ADAL" clId="{C367C71C-1039-4F6A-B60D-5187792FF5A0}" dt="2025-01-28T09:34:02.402" v="1325" actId="1076"/>
          <ac:spMkLst>
            <pc:docMk/>
            <pc:sldMk cId="3597053772" sldId="369"/>
            <ac:spMk id="8" creationId="{D19D1695-2B22-1C45-2DB3-72564110CF3E}"/>
          </ac:spMkLst>
        </pc:spChg>
        <pc:spChg chg="mod">
          <ac:chgData name="Nikos Passatoglou" userId="a07303e8-04d3-4f1e-be92-a9b2fd8f5f46" providerId="ADAL" clId="{C367C71C-1039-4F6A-B60D-5187792FF5A0}" dt="2025-01-28T09:35:38.602" v="1344" actId="255"/>
          <ac:spMkLst>
            <pc:docMk/>
            <pc:sldMk cId="3597053772" sldId="369"/>
            <ac:spMk id="10" creationId="{28CF9378-8B95-59D6-4220-ADEE58B15D2F}"/>
          </ac:spMkLst>
        </pc:spChg>
        <pc:extLst>
          <p:ext xmlns:p="http://schemas.openxmlformats.org/presentationml/2006/main" uri="{D6D511B9-2390-475A-947B-AFAB55BFBCF1}">
            <pc226:cmChg xmlns:pc226="http://schemas.microsoft.com/office/powerpoint/2022/06/main/command" chg="mod">
              <pc226:chgData name="Nikos Passatoglou" userId="a07303e8-04d3-4f1e-be92-a9b2fd8f5f46" providerId="ADAL" clId="{C367C71C-1039-4F6A-B60D-5187792FF5A0}" dt="2025-01-28T09:33:55.873" v="1323"/>
              <pc2:cmMkLst xmlns:pc2="http://schemas.microsoft.com/office/powerpoint/2019/9/main/command">
                <pc:docMk/>
                <pc:sldMk cId="3597053772" sldId="369"/>
                <pc2:cmMk id="{BDCA5757-DB63-4DEF-A38D-295366B7B1C8}"/>
              </pc2:cmMkLst>
            </pc226:cmChg>
          </p:ext>
        </pc:extLst>
      </pc:sldChg>
      <pc:sldChg chg="modSp mod">
        <pc:chgData name="Nikos Passatoglou" userId="a07303e8-04d3-4f1e-be92-a9b2fd8f5f46" providerId="ADAL" clId="{C367C71C-1039-4F6A-B60D-5187792FF5A0}" dt="2025-01-28T09:36:36.080" v="1373" actId="14100"/>
        <pc:sldMkLst>
          <pc:docMk/>
          <pc:sldMk cId="973692077" sldId="370"/>
        </pc:sldMkLst>
        <pc:spChg chg="mod">
          <ac:chgData name="Nikos Passatoglou" userId="a07303e8-04d3-4f1e-be92-a9b2fd8f5f46" providerId="ADAL" clId="{C367C71C-1039-4F6A-B60D-5187792FF5A0}" dt="2025-01-28T09:36:28.707" v="1371"/>
          <ac:spMkLst>
            <pc:docMk/>
            <pc:sldMk cId="973692077" sldId="370"/>
            <ac:spMk id="2" creationId="{2B434E33-7AF3-125E-A209-D042A070D99C}"/>
          </ac:spMkLst>
        </pc:spChg>
        <pc:spChg chg="mod">
          <ac:chgData name="Nikos Passatoglou" userId="a07303e8-04d3-4f1e-be92-a9b2fd8f5f46" providerId="ADAL" clId="{C367C71C-1039-4F6A-B60D-5187792FF5A0}" dt="2025-01-28T09:36:36.080" v="1373" actId="14100"/>
          <ac:spMkLst>
            <pc:docMk/>
            <pc:sldMk cId="973692077" sldId="370"/>
            <ac:spMk id="8" creationId="{415C7609-4847-A3A9-0FD7-B46704D0638D}"/>
          </ac:spMkLst>
        </pc:spChg>
      </pc:sldChg>
      <pc:sldChg chg="modSp mod">
        <pc:chgData name="Nikos Passatoglou" userId="a07303e8-04d3-4f1e-be92-a9b2fd8f5f46" providerId="ADAL" clId="{C367C71C-1039-4F6A-B60D-5187792FF5A0}" dt="2025-01-28T09:39:38.164" v="1398"/>
        <pc:sldMkLst>
          <pc:docMk/>
          <pc:sldMk cId="1702797708" sldId="371"/>
        </pc:sldMkLst>
        <pc:spChg chg="mod">
          <ac:chgData name="Nikos Passatoglou" userId="a07303e8-04d3-4f1e-be92-a9b2fd8f5f46" providerId="ADAL" clId="{C367C71C-1039-4F6A-B60D-5187792FF5A0}" dt="2025-01-28T09:37:37.048" v="1383"/>
          <ac:spMkLst>
            <pc:docMk/>
            <pc:sldMk cId="1702797708" sldId="371"/>
            <ac:spMk id="2" creationId="{390BCF38-A74A-3F73-56D5-DA976AC131D6}"/>
          </ac:spMkLst>
        </pc:spChg>
        <pc:spChg chg="mod">
          <ac:chgData name="Nikos Passatoglou" userId="a07303e8-04d3-4f1e-be92-a9b2fd8f5f46" providerId="ADAL" clId="{C367C71C-1039-4F6A-B60D-5187792FF5A0}" dt="2025-01-28T09:39:38.164" v="1398"/>
          <ac:spMkLst>
            <pc:docMk/>
            <pc:sldMk cId="1702797708" sldId="371"/>
            <ac:spMk id="5" creationId="{EA885ED3-BA24-4FDC-3FB5-D32CEFB3E277}"/>
          </ac:spMkLst>
        </pc:spChg>
      </pc:sldChg>
      <pc:sldChg chg="modSp mod">
        <pc:chgData name="Nikos Passatoglou" userId="a07303e8-04d3-4f1e-be92-a9b2fd8f5f46" providerId="ADAL" clId="{C367C71C-1039-4F6A-B60D-5187792FF5A0}" dt="2025-01-28T09:44:13.457" v="1561"/>
        <pc:sldMkLst>
          <pc:docMk/>
          <pc:sldMk cId="2412971810" sldId="372"/>
        </pc:sldMkLst>
        <pc:spChg chg="mod">
          <ac:chgData name="Nikos Passatoglou" userId="a07303e8-04d3-4f1e-be92-a9b2fd8f5f46" providerId="ADAL" clId="{C367C71C-1039-4F6A-B60D-5187792FF5A0}" dt="2025-01-28T09:41:44.417" v="1522"/>
          <ac:spMkLst>
            <pc:docMk/>
            <pc:sldMk cId="2412971810" sldId="372"/>
            <ac:spMk id="2" creationId="{2F6BBA7A-09AB-8E30-4377-28C967EF72C1}"/>
          </ac:spMkLst>
        </pc:spChg>
        <pc:spChg chg="mod">
          <ac:chgData name="Nikos Passatoglou" userId="a07303e8-04d3-4f1e-be92-a9b2fd8f5f46" providerId="ADAL" clId="{C367C71C-1039-4F6A-B60D-5187792FF5A0}" dt="2025-01-28T09:41:53.761" v="1524" actId="113"/>
          <ac:spMkLst>
            <pc:docMk/>
            <pc:sldMk cId="2412971810" sldId="372"/>
            <ac:spMk id="3" creationId="{1A1D1599-2A56-1FE2-D4D6-B6C532677C51}"/>
          </ac:spMkLst>
        </pc:spChg>
        <pc:graphicFrameChg chg="mod modGraphic">
          <ac:chgData name="Nikos Passatoglou" userId="a07303e8-04d3-4f1e-be92-a9b2fd8f5f46" providerId="ADAL" clId="{C367C71C-1039-4F6A-B60D-5187792FF5A0}" dt="2025-01-28T09:44:13.457" v="1561"/>
          <ac:graphicFrameMkLst>
            <pc:docMk/>
            <pc:sldMk cId="2412971810" sldId="372"/>
            <ac:graphicFrameMk id="4" creationId="{34E7E5A3-D79C-8BB0-D418-7A69D6A0DF81}"/>
          </ac:graphicFrameMkLst>
        </pc:graphicFrameChg>
      </pc:sldChg>
      <pc:sldChg chg="modSp mod">
        <pc:chgData name="Nikos Passatoglou" userId="a07303e8-04d3-4f1e-be92-a9b2fd8f5f46" providerId="ADAL" clId="{C367C71C-1039-4F6A-B60D-5187792FF5A0}" dt="2025-01-28T09:49:14.788" v="1663" actId="20577"/>
        <pc:sldMkLst>
          <pc:docMk/>
          <pc:sldMk cId="4218044892" sldId="373"/>
        </pc:sldMkLst>
        <pc:spChg chg="mod">
          <ac:chgData name="Nikos Passatoglou" userId="a07303e8-04d3-4f1e-be92-a9b2fd8f5f46" providerId="ADAL" clId="{C367C71C-1039-4F6A-B60D-5187792FF5A0}" dt="2025-01-28T09:49:14.788" v="1663" actId="20577"/>
          <ac:spMkLst>
            <pc:docMk/>
            <pc:sldMk cId="4218044892" sldId="373"/>
            <ac:spMk id="3" creationId="{1A1D1599-2A56-1FE2-D4D6-B6C532677C51}"/>
          </ac:spMkLst>
        </pc:spChg>
        <pc:spChg chg="mod">
          <ac:chgData name="Nikos Passatoglou" userId="a07303e8-04d3-4f1e-be92-a9b2fd8f5f46" providerId="ADAL" clId="{C367C71C-1039-4F6A-B60D-5187792FF5A0}" dt="2025-01-28T09:47:33.722" v="1610"/>
          <ac:spMkLst>
            <pc:docMk/>
            <pc:sldMk cId="4218044892" sldId="373"/>
            <ac:spMk id="7" creationId="{E9D7D1B9-3B0A-F0EB-4006-A760936426C0}"/>
          </ac:spMkLst>
        </pc:spChg>
      </pc:sldChg>
      <pc:sldChg chg="modSp mod">
        <pc:chgData name="Nikos Passatoglou" userId="a07303e8-04d3-4f1e-be92-a9b2fd8f5f46" providerId="ADAL" clId="{C367C71C-1039-4F6A-B60D-5187792FF5A0}" dt="2025-01-28T09:50:48.016" v="1682"/>
        <pc:sldMkLst>
          <pc:docMk/>
          <pc:sldMk cId="752843248" sldId="374"/>
        </pc:sldMkLst>
        <pc:spChg chg="mod">
          <ac:chgData name="Nikos Passatoglou" userId="a07303e8-04d3-4f1e-be92-a9b2fd8f5f46" providerId="ADAL" clId="{C367C71C-1039-4F6A-B60D-5187792FF5A0}" dt="2025-01-28T09:49:22.792" v="1664"/>
          <ac:spMkLst>
            <pc:docMk/>
            <pc:sldMk cId="752843248" sldId="374"/>
            <ac:spMk id="2" creationId="{EDE3D61A-7B2C-1BC6-AC24-C47674666895}"/>
          </ac:spMkLst>
        </pc:spChg>
        <pc:spChg chg="mod">
          <ac:chgData name="Nikos Passatoglou" userId="a07303e8-04d3-4f1e-be92-a9b2fd8f5f46" providerId="ADAL" clId="{C367C71C-1039-4F6A-B60D-5187792FF5A0}" dt="2025-01-28T09:50:48.016" v="1682"/>
          <ac:spMkLst>
            <pc:docMk/>
            <pc:sldMk cId="752843248" sldId="374"/>
            <ac:spMk id="3" creationId="{1A1D1599-2A56-1FE2-D4D6-B6C532677C51}"/>
          </ac:spMkLst>
        </pc:spChg>
      </pc:sldChg>
      <pc:sldChg chg="modSp mod">
        <pc:chgData name="Nikos Passatoglou" userId="a07303e8-04d3-4f1e-be92-a9b2fd8f5f46" providerId="ADAL" clId="{C367C71C-1039-4F6A-B60D-5187792FF5A0}" dt="2025-01-28T09:57:16.608" v="1759" actId="20577"/>
        <pc:sldMkLst>
          <pc:docMk/>
          <pc:sldMk cId="22602257" sldId="375"/>
        </pc:sldMkLst>
        <pc:spChg chg="mod">
          <ac:chgData name="Nikos Passatoglou" userId="a07303e8-04d3-4f1e-be92-a9b2fd8f5f46" providerId="ADAL" clId="{C367C71C-1039-4F6A-B60D-5187792FF5A0}" dt="2025-01-28T09:54:19.767" v="1719"/>
          <ac:spMkLst>
            <pc:docMk/>
            <pc:sldMk cId="22602257" sldId="375"/>
            <ac:spMk id="2" creationId="{2B434E33-7AF3-125E-A209-D042A070D99C}"/>
          </ac:spMkLst>
        </pc:spChg>
        <pc:spChg chg="mod">
          <ac:chgData name="Nikos Passatoglou" userId="a07303e8-04d3-4f1e-be92-a9b2fd8f5f46" providerId="ADAL" clId="{C367C71C-1039-4F6A-B60D-5187792FF5A0}" dt="2025-01-28T09:57:16.608" v="1759" actId="20577"/>
          <ac:spMkLst>
            <pc:docMk/>
            <pc:sldMk cId="22602257" sldId="375"/>
            <ac:spMk id="3" creationId="{1A1D1599-2A56-1FE2-D4D6-B6C532677C51}"/>
          </ac:spMkLst>
        </pc:spChg>
      </pc:sldChg>
      <pc:sldChg chg="modSp mod">
        <pc:chgData name="Nikos Passatoglou" userId="a07303e8-04d3-4f1e-be92-a9b2fd8f5f46" providerId="ADAL" clId="{C367C71C-1039-4F6A-B60D-5187792FF5A0}" dt="2025-01-28T09:57:25.621" v="1760"/>
        <pc:sldMkLst>
          <pc:docMk/>
          <pc:sldMk cId="1782317114" sldId="377"/>
        </pc:sldMkLst>
        <pc:spChg chg="mod">
          <ac:chgData name="Nikos Passatoglou" userId="a07303e8-04d3-4f1e-be92-a9b2fd8f5f46" providerId="ADAL" clId="{C367C71C-1039-4F6A-B60D-5187792FF5A0}" dt="2025-01-28T09:57:25.621" v="1760"/>
          <ac:spMkLst>
            <pc:docMk/>
            <pc:sldMk cId="1782317114" sldId="377"/>
            <ac:spMk id="2" creationId="{2B434E33-7AF3-125E-A209-D042A070D99C}"/>
          </ac:spMkLst>
        </pc:spChg>
      </pc:sldChg>
      <pc:sldChg chg="modSp mod">
        <pc:chgData name="Nikos Passatoglou" userId="a07303e8-04d3-4f1e-be92-a9b2fd8f5f46" providerId="ADAL" clId="{C367C71C-1039-4F6A-B60D-5187792FF5A0}" dt="2025-01-28T09:59:14.319" v="1795" actId="1076"/>
        <pc:sldMkLst>
          <pc:docMk/>
          <pc:sldMk cId="3007952599" sldId="378"/>
        </pc:sldMkLst>
        <pc:spChg chg="mod">
          <ac:chgData name="Nikos Passatoglou" userId="a07303e8-04d3-4f1e-be92-a9b2fd8f5f46" providerId="ADAL" clId="{C367C71C-1039-4F6A-B60D-5187792FF5A0}" dt="2025-01-28T09:57:28.210" v="1761"/>
          <ac:spMkLst>
            <pc:docMk/>
            <pc:sldMk cId="3007952599" sldId="378"/>
            <ac:spMk id="2" creationId="{2B434E33-7AF3-125E-A209-D042A070D99C}"/>
          </ac:spMkLst>
        </pc:spChg>
        <pc:spChg chg="mod">
          <ac:chgData name="Nikos Passatoglou" userId="a07303e8-04d3-4f1e-be92-a9b2fd8f5f46" providerId="ADAL" clId="{C367C71C-1039-4F6A-B60D-5187792FF5A0}" dt="2025-01-28T09:58:03.037" v="1770" actId="1076"/>
          <ac:spMkLst>
            <pc:docMk/>
            <pc:sldMk cId="3007952599" sldId="378"/>
            <ac:spMk id="3" creationId="{1A1D1599-2A56-1FE2-D4D6-B6C532677C51}"/>
          </ac:spMkLst>
        </pc:spChg>
        <pc:spChg chg="mod">
          <ac:chgData name="Nikos Passatoglou" userId="a07303e8-04d3-4f1e-be92-a9b2fd8f5f46" providerId="ADAL" clId="{C367C71C-1039-4F6A-B60D-5187792FF5A0}" dt="2025-01-28T09:59:14.319" v="1795" actId="1076"/>
          <ac:spMkLst>
            <pc:docMk/>
            <pc:sldMk cId="3007952599" sldId="378"/>
            <ac:spMk id="9" creationId="{A7194359-2A38-6AB8-DDEA-761F5FD01125}"/>
          </ac:spMkLst>
        </pc:spChg>
      </pc:sldChg>
      <pc:sldChg chg="modSp mod">
        <pc:chgData name="Nikos Passatoglou" userId="a07303e8-04d3-4f1e-be92-a9b2fd8f5f46" providerId="ADAL" clId="{C367C71C-1039-4F6A-B60D-5187792FF5A0}" dt="2025-01-28T10:01:12.081" v="1814" actId="113"/>
        <pc:sldMkLst>
          <pc:docMk/>
          <pc:sldMk cId="3129388643" sldId="379"/>
        </pc:sldMkLst>
        <pc:spChg chg="mod">
          <ac:chgData name="Nikos Passatoglou" userId="a07303e8-04d3-4f1e-be92-a9b2fd8f5f46" providerId="ADAL" clId="{C367C71C-1039-4F6A-B60D-5187792FF5A0}" dt="2025-01-28T09:59:24.522" v="1796"/>
          <ac:spMkLst>
            <pc:docMk/>
            <pc:sldMk cId="3129388643" sldId="379"/>
            <ac:spMk id="2" creationId="{2B434E33-7AF3-125E-A209-D042A070D99C}"/>
          </ac:spMkLst>
        </pc:spChg>
        <pc:spChg chg="mod">
          <ac:chgData name="Nikos Passatoglou" userId="a07303e8-04d3-4f1e-be92-a9b2fd8f5f46" providerId="ADAL" clId="{C367C71C-1039-4F6A-B60D-5187792FF5A0}" dt="2025-01-28T10:01:12.081" v="1814" actId="113"/>
          <ac:spMkLst>
            <pc:docMk/>
            <pc:sldMk cId="3129388643" sldId="379"/>
            <ac:spMk id="3" creationId="{1A1D1599-2A56-1FE2-D4D6-B6C532677C51}"/>
          </ac:spMkLst>
        </pc:spChg>
        <pc:spChg chg="mod">
          <ac:chgData name="Nikos Passatoglou" userId="a07303e8-04d3-4f1e-be92-a9b2fd8f5f46" providerId="ADAL" clId="{C367C71C-1039-4F6A-B60D-5187792FF5A0}" dt="2025-01-28T09:59:29.541" v="1797"/>
          <ac:spMkLst>
            <pc:docMk/>
            <pc:sldMk cId="3129388643" sldId="379"/>
            <ac:spMk id="8" creationId="{E6599F10-BE59-86C4-7CD7-1333061A0DDD}"/>
          </ac:spMkLst>
        </pc:spChg>
      </pc:sldChg>
      <pc:sldChg chg="modSp mod">
        <pc:chgData name="Nikos Passatoglou" userId="a07303e8-04d3-4f1e-be92-a9b2fd8f5f46" providerId="ADAL" clId="{C367C71C-1039-4F6A-B60D-5187792FF5A0}" dt="2025-01-28T10:05:06.319" v="1865" actId="27636"/>
        <pc:sldMkLst>
          <pc:docMk/>
          <pc:sldMk cId="3837303408" sldId="380"/>
        </pc:sldMkLst>
        <pc:spChg chg="mod">
          <ac:chgData name="Nikos Passatoglou" userId="a07303e8-04d3-4f1e-be92-a9b2fd8f5f46" providerId="ADAL" clId="{C367C71C-1039-4F6A-B60D-5187792FF5A0}" dt="2025-01-28T10:05:06.319" v="1865" actId="27636"/>
          <ac:spMkLst>
            <pc:docMk/>
            <pc:sldMk cId="3837303408" sldId="380"/>
            <ac:spMk id="3" creationId="{1A1D1599-2A56-1FE2-D4D6-B6C532677C51}"/>
          </ac:spMkLst>
        </pc:spChg>
      </pc:sldChg>
      <pc:sldChg chg="modSp mod">
        <pc:chgData name="Nikos Passatoglou" userId="a07303e8-04d3-4f1e-be92-a9b2fd8f5f46" providerId="ADAL" clId="{C367C71C-1039-4F6A-B60D-5187792FF5A0}" dt="2025-01-28T09:03:41.030" v="1064" actId="20577"/>
        <pc:sldMkLst>
          <pc:docMk/>
          <pc:sldMk cId="2043438708" sldId="381"/>
        </pc:sldMkLst>
        <pc:spChg chg="mod">
          <ac:chgData name="Nikos Passatoglou" userId="a07303e8-04d3-4f1e-be92-a9b2fd8f5f46" providerId="ADAL" clId="{C367C71C-1039-4F6A-B60D-5187792FF5A0}" dt="2025-01-28T09:03:29.115" v="1061" actId="27636"/>
          <ac:spMkLst>
            <pc:docMk/>
            <pc:sldMk cId="2043438708" sldId="381"/>
            <ac:spMk id="2" creationId="{21DC933F-3598-17AC-FCEA-9A879F8EA5ED}"/>
          </ac:spMkLst>
        </pc:spChg>
        <pc:spChg chg="mod">
          <ac:chgData name="Nikos Passatoglou" userId="a07303e8-04d3-4f1e-be92-a9b2fd8f5f46" providerId="ADAL" clId="{C367C71C-1039-4F6A-B60D-5187792FF5A0}" dt="2025-01-28T09:03:41.030" v="1064" actId="20577"/>
          <ac:spMkLst>
            <pc:docMk/>
            <pc:sldMk cId="2043438708" sldId="381"/>
            <ac:spMk id="4" creationId="{991746B0-A470-2360-955A-462D67A08011}"/>
          </ac:spMkLst>
        </pc:spChg>
      </pc:sldChg>
      <pc:sldChg chg="modSp mod">
        <pc:chgData name="Nikos Passatoglou" userId="a07303e8-04d3-4f1e-be92-a9b2fd8f5f46" providerId="ADAL" clId="{C367C71C-1039-4F6A-B60D-5187792FF5A0}" dt="2025-01-28T07:42:29.995" v="71" actId="20577"/>
        <pc:sldMkLst>
          <pc:docMk/>
          <pc:sldMk cId="509749941" sldId="383"/>
        </pc:sldMkLst>
        <pc:spChg chg="mod">
          <ac:chgData name="Nikos Passatoglou" userId="a07303e8-04d3-4f1e-be92-a9b2fd8f5f46" providerId="ADAL" clId="{C367C71C-1039-4F6A-B60D-5187792FF5A0}" dt="2025-01-28T07:40:49.993" v="48" actId="2711"/>
          <ac:spMkLst>
            <pc:docMk/>
            <pc:sldMk cId="509749941" sldId="383"/>
            <ac:spMk id="2" creationId="{F2C0D52E-A62B-F6E5-F2B0-7344F0CE8600}"/>
          </ac:spMkLst>
        </pc:spChg>
        <pc:spChg chg="mod">
          <ac:chgData name="Nikos Passatoglou" userId="a07303e8-04d3-4f1e-be92-a9b2fd8f5f46" providerId="ADAL" clId="{C367C71C-1039-4F6A-B60D-5187792FF5A0}" dt="2025-01-28T07:41:59.114" v="63" actId="2711"/>
          <ac:spMkLst>
            <pc:docMk/>
            <pc:sldMk cId="509749941" sldId="383"/>
            <ac:spMk id="4" creationId="{F79BBDEC-294B-774B-D1D4-4D8C765657D2}"/>
          </ac:spMkLst>
        </pc:spChg>
        <pc:spChg chg="mod">
          <ac:chgData name="Nikos Passatoglou" userId="a07303e8-04d3-4f1e-be92-a9b2fd8f5f46" providerId="ADAL" clId="{C367C71C-1039-4F6A-B60D-5187792FF5A0}" dt="2025-01-28T07:42:29.995" v="71" actId="20577"/>
          <ac:spMkLst>
            <pc:docMk/>
            <pc:sldMk cId="509749941" sldId="383"/>
            <ac:spMk id="5" creationId="{B68DA772-5673-2F1D-7C1A-8371EAE6D91C}"/>
          </ac:spMkLst>
        </pc:spChg>
      </pc:sldChg>
      <pc:sldChg chg="modSp mod">
        <pc:chgData name="Nikos Passatoglou" userId="a07303e8-04d3-4f1e-be92-a9b2fd8f5f46" providerId="ADAL" clId="{C367C71C-1039-4F6A-B60D-5187792FF5A0}" dt="2025-01-28T09:47:21.403" v="1608" actId="20577"/>
        <pc:sldMkLst>
          <pc:docMk/>
          <pc:sldMk cId="184509768" sldId="384"/>
        </pc:sldMkLst>
        <pc:spChg chg="mod">
          <ac:chgData name="Nikos Passatoglou" userId="a07303e8-04d3-4f1e-be92-a9b2fd8f5f46" providerId="ADAL" clId="{C367C71C-1039-4F6A-B60D-5187792FF5A0}" dt="2025-01-28T09:44:21.512" v="1563" actId="14100"/>
          <ac:spMkLst>
            <pc:docMk/>
            <pc:sldMk cId="184509768" sldId="384"/>
            <ac:spMk id="2" creationId="{2F6BBA7A-09AB-8E30-4377-28C967EF72C1}"/>
          </ac:spMkLst>
        </pc:spChg>
        <pc:spChg chg="mod">
          <ac:chgData name="Nikos Passatoglou" userId="a07303e8-04d3-4f1e-be92-a9b2fd8f5f46" providerId="ADAL" clId="{C367C71C-1039-4F6A-B60D-5187792FF5A0}" dt="2025-01-28T09:47:21.403" v="1608" actId="20577"/>
          <ac:spMkLst>
            <pc:docMk/>
            <pc:sldMk cId="184509768" sldId="384"/>
            <ac:spMk id="15" creationId="{FD3AA94D-A2C9-D59B-9504-42C4EA844F57}"/>
          </ac:spMkLst>
        </pc:spChg>
      </pc:sldChg>
      <pc:sldChg chg="modSp mod">
        <pc:chgData name="Nikos Passatoglou" userId="a07303e8-04d3-4f1e-be92-a9b2fd8f5f46" providerId="ADAL" clId="{C367C71C-1039-4F6A-B60D-5187792FF5A0}" dt="2025-01-28T08:39:55.635" v="772"/>
        <pc:sldMkLst>
          <pc:docMk/>
          <pc:sldMk cId="2354699574" sldId="385"/>
        </pc:sldMkLst>
        <pc:spChg chg="mod">
          <ac:chgData name="Nikos Passatoglou" userId="a07303e8-04d3-4f1e-be92-a9b2fd8f5f46" providerId="ADAL" clId="{C367C71C-1039-4F6A-B60D-5187792FF5A0}" dt="2025-01-28T08:38:57.934" v="759"/>
          <ac:spMkLst>
            <pc:docMk/>
            <pc:sldMk cId="2354699574" sldId="385"/>
            <ac:spMk id="4" creationId="{B63D54A7-C7E7-E1AD-33E5-5AB3F2D3CC9E}"/>
          </ac:spMkLst>
        </pc:spChg>
        <pc:graphicFrameChg chg="mod">
          <ac:chgData name="Nikos Passatoglou" userId="a07303e8-04d3-4f1e-be92-a9b2fd8f5f46" providerId="ADAL" clId="{C367C71C-1039-4F6A-B60D-5187792FF5A0}" dt="2025-01-28T08:39:55.635" v="772"/>
          <ac:graphicFrameMkLst>
            <pc:docMk/>
            <pc:sldMk cId="2354699574" sldId="385"/>
            <ac:graphicFrameMk id="2" creationId="{21D057BD-69EC-2D56-8944-804A64C6F976}"/>
          </ac:graphicFrameMkLst>
        </pc:graphicFrameChg>
      </pc:sldChg>
      <pc:sldChg chg="modSp mod">
        <pc:chgData name="Nikos Passatoglou" userId="a07303e8-04d3-4f1e-be92-a9b2fd8f5f46" providerId="ADAL" clId="{C367C71C-1039-4F6A-B60D-5187792FF5A0}" dt="2025-01-28T08:46:30.230" v="855" actId="20577"/>
        <pc:sldMkLst>
          <pc:docMk/>
          <pc:sldMk cId="3600011285" sldId="386"/>
        </pc:sldMkLst>
        <pc:spChg chg="mod">
          <ac:chgData name="Nikos Passatoglou" userId="a07303e8-04d3-4f1e-be92-a9b2fd8f5f46" providerId="ADAL" clId="{C367C71C-1039-4F6A-B60D-5187792FF5A0}" dt="2025-01-28T08:45:46.416" v="843" actId="2711"/>
          <ac:spMkLst>
            <pc:docMk/>
            <pc:sldMk cId="3600011285" sldId="386"/>
            <ac:spMk id="2" creationId="{DECBA98C-B6F2-290D-6BFB-56C370F6BC32}"/>
          </ac:spMkLst>
        </pc:spChg>
        <pc:spChg chg="mod">
          <ac:chgData name="Nikos Passatoglou" userId="a07303e8-04d3-4f1e-be92-a9b2fd8f5f46" providerId="ADAL" clId="{C367C71C-1039-4F6A-B60D-5187792FF5A0}" dt="2025-01-28T08:45:51.512" v="845" actId="20577"/>
          <ac:spMkLst>
            <pc:docMk/>
            <pc:sldMk cId="3600011285" sldId="386"/>
            <ac:spMk id="4" creationId="{ADA51520-8F59-C8B1-5338-7BDDB6C0825B}"/>
          </ac:spMkLst>
        </pc:spChg>
        <pc:graphicFrameChg chg="mod">
          <ac:chgData name="Nikos Passatoglou" userId="a07303e8-04d3-4f1e-be92-a9b2fd8f5f46" providerId="ADAL" clId="{C367C71C-1039-4F6A-B60D-5187792FF5A0}" dt="2025-01-28T08:46:30.230" v="855" actId="20577"/>
          <ac:graphicFrameMkLst>
            <pc:docMk/>
            <pc:sldMk cId="3600011285" sldId="386"/>
            <ac:graphicFrameMk id="3" creationId="{DA02F591-E009-9C05-A92B-62B206246FFD}"/>
          </ac:graphicFrameMkLst>
        </pc:graphicFrameChg>
      </pc:sldChg>
      <pc:sldChg chg="modSp mod">
        <pc:chgData name="Nikos Passatoglou" userId="a07303e8-04d3-4f1e-be92-a9b2fd8f5f46" providerId="ADAL" clId="{C367C71C-1039-4F6A-B60D-5187792FF5A0}" dt="2025-01-28T08:48:49.463" v="885" actId="20577"/>
        <pc:sldMkLst>
          <pc:docMk/>
          <pc:sldMk cId="3850238914" sldId="387"/>
        </pc:sldMkLst>
        <pc:spChg chg="mod">
          <ac:chgData name="Nikos Passatoglou" userId="a07303e8-04d3-4f1e-be92-a9b2fd8f5f46" providerId="ADAL" clId="{C367C71C-1039-4F6A-B60D-5187792FF5A0}" dt="2025-01-28T08:48:09.731" v="875"/>
          <ac:spMkLst>
            <pc:docMk/>
            <pc:sldMk cId="3850238914" sldId="387"/>
            <ac:spMk id="2" creationId="{B20E8194-8D1F-66C4-F5EB-97986F7A5C15}"/>
          </ac:spMkLst>
        </pc:spChg>
        <pc:graphicFrameChg chg="mod">
          <ac:chgData name="Nikos Passatoglou" userId="a07303e8-04d3-4f1e-be92-a9b2fd8f5f46" providerId="ADAL" clId="{C367C71C-1039-4F6A-B60D-5187792FF5A0}" dt="2025-01-28T08:48:49.463" v="885" actId="20577"/>
          <ac:graphicFrameMkLst>
            <pc:docMk/>
            <pc:sldMk cId="3850238914" sldId="387"/>
            <ac:graphicFrameMk id="7" creationId="{C4F04723-9CA8-3C9B-E7CB-E72188322ED8}"/>
          </ac:graphicFrameMkLst>
        </pc:graphicFrameChg>
      </pc:sldChg>
      <pc:sldChg chg="modSp mod modCm">
        <pc:chgData name="Nikos Passatoglou" userId="a07303e8-04d3-4f1e-be92-a9b2fd8f5f46" providerId="ADAL" clId="{C367C71C-1039-4F6A-B60D-5187792FF5A0}" dt="2025-01-28T09:22:51.771" v="1195" actId="20577"/>
        <pc:sldMkLst>
          <pc:docMk/>
          <pc:sldMk cId="1736048481" sldId="389"/>
        </pc:sldMkLst>
        <pc:spChg chg="mod">
          <ac:chgData name="Nikos Passatoglou" userId="a07303e8-04d3-4f1e-be92-a9b2fd8f5f46" providerId="ADAL" clId="{C367C71C-1039-4F6A-B60D-5187792FF5A0}" dt="2025-01-28T09:22:51.771" v="1195" actId="20577"/>
          <ac:spMkLst>
            <pc:docMk/>
            <pc:sldMk cId="1736048481" sldId="389"/>
            <ac:spMk id="3" creationId="{9955876F-3A7C-C304-136F-F229F9400674}"/>
          </ac:spMkLst>
        </pc:spChg>
        <pc:spChg chg="mod">
          <ac:chgData name="Nikos Passatoglou" userId="a07303e8-04d3-4f1e-be92-a9b2fd8f5f46" providerId="ADAL" clId="{C367C71C-1039-4F6A-B60D-5187792FF5A0}" dt="2025-01-28T09:21:04.257" v="1166" actId="14100"/>
          <ac:spMkLst>
            <pc:docMk/>
            <pc:sldMk cId="1736048481" sldId="389"/>
            <ac:spMk id="5" creationId="{86041ECD-D779-C272-5673-DBE591511AAA}"/>
          </ac:spMkLst>
        </pc:spChg>
        <pc:spChg chg="mod">
          <ac:chgData name="Nikos Passatoglou" userId="a07303e8-04d3-4f1e-be92-a9b2fd8f5f46" providerId="ADAL" clId="{C367C71C-1039-4F6A-B60D-5187792FF5A0}" dt="2025-01-28T09:22:48.427" v="1193" actId="20577"/>
          <ac:spMkLst>
            <pc:docMk/>
            <pc:sldMk cId="1736048481" sldId="389"/>
            <ac:spMk id="10" creationId="{9C737523-5BBD-6373-8A7B-7E49215BE65D}"/>
          </ac:spMkLst>
        </pc:spChg>
        <pc:extLst>
          <p:ext xmlns:p="http://schemas.openxmlformats.org/presentationml/2006/main" uri="{D6D511B9-2390-475A-947B-AFAB55BFBCF1}">
            <pc226:cmChg xmlns:pc226="http://schemas.microsoft.com/office/powerpoint/2022/06/main/command" chg="mod">
              <pc226:chgData name="Nikos Passatoglou" userId="a07303e8-04d3-4f1e-be92-a9b2fd8f5f46" providerId="ADAL" clId="{C367C71C-1039-4F6A-B60D-5187792FF5A0}" dt="2025-01-28T09:21:01.324" v="1165"/>
              <pc2:cmMkLst xmlns:pc2="http://schemas.microsoft.com/office/powerpoint/2019/9/main/command">
                <pc:docMk/>
                <pc:sldMk cId="1736048481" sldId="389"/>
                <pc2:cmMk id="{F8970732-DF44-47A5-91C0-3D62831EEFA2}"/>
              </pc2:cmMkLst>
            </pc226:cmChg>
          </p:ext>
        </pc:extLst>
      </pc:sldChg>
      <pc:sldChg chg="modSp mod">
        <pc:chgData name="Nikos Passatoglou" userId="a07303e8-04d3-4f1e-be92-a9b2fd8f5f46" providerId="ADAL" clId="{C367C71C-1039-4F6A-B60D-5187792FF5A0}" dt="2025-01-28T10:07:52.790" v="1891"/>
        <pc:sldMkLst>
          <pc:docMk/>
          <pc:sldMk cId="1828704542" sldId="390"/>
        </pc:sldMkLst>
        <pc:spChg chg="mod">
          <ac:chgData name="Nikos Passatoglou" userId="a07303e8-04d3-4f1e-be92-a9b2fd8f5f46" providerId="ADAL" clId="{C367C71C-1039-4F6A-B60D-5187792FF5A0}" dt="2025-01-28T10:06:07.610" v="1875"/>
          <ac:spMkLst>
            <pc:docMk/>
            <pc:sldMk cId="1828704542" sldId="390"/>
            <ac:spMk id="3" creationId="{82DEF8EC-00AC-167A-82B9-7128D70A3C75}"/>
          </ac:spMkLst>
        </pc:spChg>
        <pc:spChg chg="mod">
          <ac:chgData name="Nikos Passatoglou" userId="a07303e8-04d3-4f1e-be92-a9b2fd8f5f46" providerId="ADAL" clId="{C367C71C-1039-4F6A-B60D-5187792FF5A0}" dt="2025-01-28T10:07:52.790" v="1891"/>
          <ac:spMkLst>
            <pc:docMk/>
            <pc:sldMk cId="1828704542" sldId="390"/>
            <ac:spMk id="5" creationId="{084AFC56-6C2A-F762-3ADA-306F328BCBBA}"/>
          </ac:spMkLst>
        </pc:spChg>
      </pc:sldChg>
    </pc:docChg>
  </pc:docChgLst>
  <pc:docChgLst>
    <pc:chgData name="epo_35" userId="S::epo_35_jogroup.eu#ext#@dobasi.onmicrosoft.com::edd5f0fd-77c0-4369-83c5-84439aafe912" providerId="AD" clId="Web-{0F514F3D-EF2A-CFDE-D773-609BF723F790}"/>
    <pc:docChg chg="addSld delSld modSld">
      <pc:chgData name="epo_35" userId="S::epo_35_jogroup.eu#ext#@dobasi.onmicrosoft.com::edd5f0fd-77c0-4369-83c5-84439aafe912" providerId="AD" clId="Web-{0F514F3D-EF2A-CFDE-D773-609BF723F790}" dt="2024-11-12T10:54:55.054" v="21"/>
      <pc:docMkLst>
        <pc:docMk/>
      </pc:docMkLst>
      <pc:sldChg chg="add del">
        <pc:chgData name="epo_35" userId="S::epo_35_jogroup.eu#ext#@dobasi.onmicrosoft.com::edd5f0fd-77c0-4369-83c5-84439aafe912" providerId="AD" clId="Web-{0F514F3D-EF2A-CFDE-D773-609BF723F790}" dt="2024-11-12T10:54:55.054" v="21"/>
        <pc:sldMkLst>
          <pc:docMk/>
          <pc:sldMk cId="1177726443" sldId="257"/>
        </pc:sldMkLst>
      </pc:sldChg>
      <pc:sldChg chg="modSp">
        <pc:chgData name="epo_35" userId="S::epo_35_jogroup.eu#ext#@dobasi.onmicrosoft.com::edd5f0fd-77c0-4369-83c5-84439aafe912" providerId="AD" clId="Web-{0F514F3D-EF2A-CFDE-D773-609BF723F790}" dt="2024-11-12T10:52:11.159" v="19" actId="20577"/>
        <pc:sldMkLst>
          <pc:docMk/>
          <pc:sldMk cId="1043091233" sldId="305"/>
        </pc:sldMkLst>
        <pc:spChg chg="mod">
          <ac:chgData name="epo_35" userId="S::epo_35_jogroup.eu#ext#@dobasi.onmicrosoft.com::edd5f0fd-77c0-4369-83c5-84439aafe912" providerId="AD" clId="Web-{0F514F3D-EF2A-CFDE-D773-609BF723F790}" dt="2024-11-12T10:52:11.159" v="19" actId="20577"/>
          <ac:spMkLst>
            <pc:docMk/>
            <pc:sldMk cId="1043091233" sldId="305"/>
            <ac:spMk id="3" creationId="{848F65B3-814F-8187-24CB-70D06104D414}"/>
          </ac:spMkLst>
        </pc:spChg>
      </pc:sldChg>
      <pc:sldChg chg="modSp">
        <pc:chgData name="epo_35" userId="S::epo_35_jogroup.eu#ext#@dobasi.onmicrosoft.com::edd5f0fd-77c0-4369-83c5-84439aafe912" providerId="AD" clId="Web-{0F514F3D-EF2A-CFDE-D773-609BF723F790}" dt="2024-11-12T10:29:21.563" v="0" actId="1076"/>
        <pc:sldMkLst>
          <pc:docMk/>
          <pc:sldMk cId="1641378024" sldId="358"/>
        </pc:sldMkLst>
      </pc:sldChg>
    </pc:docChg>
  </pc:docChgLst>
  <pc:docChgLst>
    <pc:chgData name="Laure Raso" userId="S::laure.raso_ceeim.es#ext#@dobasi.onmicrosoft.com::a0348273-907d-44af-8ef9-d345f2f0590b" providerId="AD" clId="Web-{BF0CB45A-F428-ABDD-3592-44FFC0A7BDCC}"/>
    <pc:docChg chg="delSld modSld">
      <pc:chgData name="Laure Raso" userId="S::laure.raso_ceeim.es#ext#@dobasi.onmicrosoft.com::a0348273-907d-44af-8ef9-d345f2f0590b" providerId="AD" clId="Web-{BF0CB45A-F428-ABDD-3592-44FFC0A7BDCC}" dt="2024-11-08T08:46:01.525" v="66" actId="20577"/>
      <pc:docMkLst>
        <pc:docMk/>
      </pc:docMkLst>
      <pc:sldChg chg="modSp">
        <pc:chgData name="Laure Raso" userId="S::laure.raso_ceeim.es#ext#@dobasi.onmicrosoft.com::a0348273-907d-44af-8ef9-d345f2f0590b" providerId="AD" clId="Web-{BF0CB45A-F428-ABDD-3592-44FFC0A7BDCC}" dt="2024-11-08T08:45:09.054" v="54" actId="20577"/>
        <pc:sldMkLst>
          <pc:docMk/>
          <pc:sldMk cId="1821673080" sldId="307"/>
        </pc:sldMkLst>
        <pc:spChg chg="mod">
          <ac:chgData name="Laure Raso" userId="S::laure.raso_ceeim.es#ext#@dobasi.onmicrosoft.com::a0348273-907d-44af-8ef9-d345f2f0590b" providerId="AD" clId="Web-{BF0CB45A-F428-ABDD-3592-44FFC0A7BDCC}" dt="2024-11-08T08:45:09.054" v="54" actId="20577"/>
          <ac:spMkLst>
            <pc:docMk/>
            <pc:sldMk cId="1821673080" sldId="307"/>
            <ac:spMk id="3" creationId="{807B0497-91CD-1A34-8D17-EC644DEC2FC5}"/>
          </ac:spMkLst>
        </pc:spChg>
      </pc:sldChg>
      <pc:sldChg chg="modSp">
        <pc:chgData name="Laure Raso" userId="S::laure.raso_ceeim.es#ext#@dobasi.onmicrosoft.com::a0348273-907d-44af-8ef9-d345f2f0590b" providerId="AD" clId="Web-{BF0CB45A-F428-ABDD-3592-44FFC0A7BDCC}" dt="2024-11-08T08:46:01.525" v="66" actId="20577"/>
        <pc:sldMkLst>
          <pc:docMk/>
          <pc:sldMk cId="3119389221" sldId="308"/>
        </pc:sldMkLst>
        <pc:spChg chg="mod">
          <ac:chgData name="Laure Raso" userId="S::laure.raso_ceeim.es#ext#@dobasi.onmicrosoft.com::a0348273-907d-44af-8ef9-d345f2f0590b" providerId="AD" clId="Web-{BF0CB45A-F428-ABDD-3592-44FFC0A7BDCC}" dt="2024-11-08T08:46:01.525" v="66" actId="20577"/>
          <ac:spMkLst>
            <pc:docMk/>
            <pc:sldMk cId="3119389221" sldId="308"/>
            <ac:spMk id="3" creationId="{AB797823-5999-9D6B-38B3-975575D2B263}"/>
          </ac:spMkLst>
        </pc:spChg>
      </pc:sldChg>
      <pc:sldChg chg="modSp">
        <pc:chgData name="Laure Raso" userId="S::laure.raso_ceeim.es#ext#@dobasi.onmicrosoft.com::a0348273-907d-44af-8ef9-d345f2f0590b" providerId="AD" clId="Web-{BF0CB45A-F428-ABDD-3592-44FFC0A7BDCC}" dt="2024-11-08T08:45:55.446" v="64" actId="20577"/>
        <pc:sldMkLst>
          <pc:docMk/>
          <pc:sldMk cId="1580078791" sldId="309"/>
        </pc:sldMkLst>
        <pc:spChg chg="mod">
          <ac:chgData name="Laure Raso" userId="S::laure.raso_ceeim.es#ext#@dobasi.onmicrosoft.com::a0348273-907d-44af-8ef9-d345f2f0590b" providerId="AD" clId="Web-{BF0CB45A-F428-ABDD-3592-44FFC0A7BDCC}" dt="2024-11-08T08:45:55.446" v="64" actId="20577"/>
          <ac:spMkLst>
            <pc:docMk/>
            <pc:sldMk cId="1580078791" sldId="309"/>
            <ac:spMk id="3" creationId="{DB24CFCA-BF07-305C-DE4C-C3DD795BF6BF}"/>
          </ac:spMkLst>
        </pc:spChg>
      </pc:sldChg>
      <pc:sldChg chg="modSp">
        <pc:chgData name="Laure Raso" userId="S::laure.raso_ceeim.es#ext#@dobasi.onmicrosoft.com::a0348273-907d-44af-8ef9-d345f2f0590b" providerId="AD" clId="Web-{BF0CB45A-F428-ABDD-3592-44FFC0A7BDCC}" dt="2024-11-08T08:45:47.571" v="62" actId="20577"/>
        <pc:sldMkLst>
          <pc:docMk/>
          <pc:sldMk cId="3532600841" sldId="312"/>
        </pc:sldMkLst>
      </pc:sldChg>
      <pc:sldChg chg="addSp delSp modSp">
        <pc:chgData name="Laure Raso" userId="S::laure.raso_ceeim.es#ext#@dobasi.onmicrosoft.com::a0348273-907d-44af-8ef9-d345f2f0590b" providerId="AD" clId="Web-{BF0CB45A-F428-ABDD-3592-44FFC0A7BDCC}" dt="2024-11-08T08:45:51.087" v="63" actId="20577"/>
        <pc:sldMkLst>
          <pc:docMk/>
          <pc:sldMk cId="73049143" sldId="355"/>
        </pc:sldMkLst>
        <pc:spChg chg="mod">
          <ac:chgData name="Laure Raso" userId="S::laure.raso_ceeim.es#ext#@dobasi.onmicrosoft.com::a0348273-907d-44af-8ef9-d345f2f0590b" providerId="AD" clId="Web-{BF0CB45A-F428-ABDD-3592-44FFC0A7BDCC}" dt="2024-11-08T08:45:51.087" v="63" actId="20577"/>
          <ac:spMkLst>
            <pc:docMk/>
            <pc:sldMk cId="73049143" sldId="355"/>
            <ac:spMk id="3" creationId="{DB24CFCA-BF07-305C-DE4C-C3DD795BF6BF}"/>
          </ac:spMkLst>
        </pc:spChg>
      </pc:sldChg>
      <pc:sldChg chg="del">
        <pc:chgData name="Laure Raso" userId="S::laure.raso_ceeim.es#ext#@dobasi.onmicrosoft.com::a0348273-907d-44af-8ef9-d345f2f0590b" providerId="AD" clId="Web-{BF0CB45A-F428-ABDD-3592-44FFC0A7BDCC}" dt="2024-11-08T08:40:44.527" v="8"/>
        <pc:sldMkLst>
          <pc:docMk/>
          <pc:sldMk cId="756159920" sldId="356"/>
        </pc:sldMkLst>
      </pc:sldChg>
    </pc:docChg>
  </pc:docChgLst>
  <pc:docChgLst>
    <pc:chgData name="Laure Raso" userId="S::laure.raso_ceeim.es#ext#@dobasi.onmicrosoft.com::a0348273-907d-44af-8ef9-d345f2f0590b" providerId="AD" clId="Web-{A11919C4-6E0B-6F1A-4201-96FE8013DFB6}"/>
    <pc:docChg chg="addSld delSld modSld addMainMaster">
      <pc:chgData name="Laure Raso" userId="S::laure.raso_ceeim.es#ext#@dobasi.onmicrosoft.com::a0348273-907d-44af-8ef9-d345f2f0590b" providerId="AD" clId="Web-{A11919C4-6E0B-6F1A-4201-96FE8013DFB6}" dt="2024-11-08T08:53:02.424" v="54"/>
      <pc:docMkLst>
        <pc:docMk/>
      </pc:docMkLst>
      <pc:sldChg chg="add">
        <pc:chgData name="Laure Raso" userId="S::laure.raso_ceeim.es#ext#@dobasi.onmicrosoft.com::a0348273-907d-44af-8ef9-d345f2f0590b" providerId="AD" clId="Web-{A11919C4-6E0B-6F1A-4201-96FE8013DFB6}" dt="2024-11-08T08:53:01.080" v="19"/>
        <pc:sldMkLst>
          <pc:docMk/>
          <pc:sldMk cId="1177726443" sldId="257"/>
        </pc:sldMkLst>
      </pc:sldChg>
      <pc:sldChg chg="add">
        <pc:chgData name="Laure Raso" userId="S::laure.raso_ceeim.es#ext#@dobasi.onmicrosoft.com::a0348273-907d-44af-8ef9-d345f2f0590b" providerId="AD" clId="Web-{A11919C4-6E0B-6F1A-4201-96FE8013DFB6}" dt="2024-11-08T08:53:01.221" v="25"/>
        <pc:sldMkLst>
          <pc:docMk/>
          <pc:sldMk cId="907719340" sldId="267"/>
        </pc:sldMkLst>
      </pc:sldChg>
      <pc:sldChg chg="add">
        <pc:chgData name="Laure Raso" userId="S::laure.raso_ceeim.es#ext#@dobasi.onmicrosoft.com::a0348273-907d-44af-8ef9-d345f2f0590b" providerId="AD" clId="Web-{A11919C4-6E0B-6F1A-4201-96FE8013DFB6}" dt="2024-11-08T08:53:01.346" v="27"/>
        <pc:sldMkLst>
          <pc:docMk/>
          <pc:sldMk cId="1967663930" sldId="274"/>
        </pc:sldMkLst>
      </pc:sldChg>
      <pc:sldChg chg="add">
        <pc:chgData name="Laure Raso" userId="S::laure.raso_ceeim.es#ext#@dobasi.onmicrosoft.com::a0348273-907d-44af-8ef9-d345f2f0590b" providerId="AD" clId="Web-{A11919C4-6E0B-6F1A-4201-96FE8013DFB6}" dt="2024-11-08T08:53:01.690" v="37"/>
        <pc:sldMkLst>
          <pc:docMk/>
          <pc:sldMk cId="3663398769" sldId="277"/>
        </pc:sldMkLst>
      </pc:sldChg>
      <pc:sldChg chg="add">
        <pc:chgData name="Laure Raso" userId="S::laure.raso_ceeim.es#ext#@dobasi.onmicrosoft.com::a0348273-907d-44af-8ef9-d345f2f0590b" providerId="AD" clId="Web-{A11919C4-6E0B-6F1A-4201-96FE8013DFB6}" dt="2024-11-08T08:53:02.424" v="54"/>
        <pc:sldMkLst>
          <pc:docMk/>
          <pc:sldMk cId="1742645539" sldId="302"/>
        </pc:sldMkLst>
      </pc:sldChg>
      <pc:sldChg chg="modSp add del">
        <pc:chgData name="Laure Raso" userId="S::laure.raso_ceeim.es#ext#@dobasi.onmicrosoft.com::a0348273-907d-44af-8ef9-d345f2f0590b" providerId="AD" clId="Web-{A11919C4-6E0B-6F1A-4201-96FE8013DFB6}" dt="2024-11-08T08:51:15.248" v="18"/>
        <pc:sldMkLst>
          <pc:docMk/>
          <pc:sldMk cId="2949865065" sldId="303"/>
        </pc:sldMkLst>
      </pc:sldChg>
      <pc:sldChg chg="add">
        <pc:chgData name="Laure Raso" userId="S::laure.raso_ceeim.es#ext#@dobasi.onmicrosoft.com::a0348273-907d-44af-8ef9-d345f2f0590b" providerId="AD" clId="Web-{A11919C4-6E0B-6F1A-4201-96FE8013DFB6}" dt="2024-11-08T08:53:01.799" v="39"/>
        <pc:sldMkLst>
          <pc:docMk/>
          <pc:sldMk cId="3765282971" sldId="314"/>
        </pc:sldMkLst>
      </pc:sldChg>
      <pc:sldChg chg="add">
        <pc:chgData name="Laure Raso" userId="S::laure.raso_ceeim.es#ext#@dobasi.onmicrosoft.com::a0348273-907d-44af-8ef9-d345f2f0590b" providerId="AD" clId="Web-{A11919C4-6E0B-6F1A-4201-96FE8013DFB6}" dt="2024-11-08T08:53:02.018" v="44"/>
        <pc:sldMkLst>
          <pc:docMk/>
          <pc:sldMk cId="3136589219" sldId="315"/>
        </pc:sldMkLst>
      </pc:sldChg>
      <pc:sldChg chg="add">
        <pc:chgData name="Laure Raso" userId="S::laure.raso_ceeim.es#ext#@dobasi.onmicrosoft.com::a0348273-907d-44af-8ef9-d345f2f0590b" providerId="AD" clId="Web-{A11919C4-6E0B-6F1A-4201-96FE8013DFB6}" dt="2024-11-08T08:53:01.174" v="23"/>
        <pc:sldMkLst>
          <pc:docMk/>
          <pc:sldMk cId="2000040867" sldId="317"/>
        </pc:sldMkLst>
      </pc:sldChg>
      <pc:sldChg chg="add">
        <pc:chgData name="Laure Raso" userId="S::laure.raso_ceeim.es#ext#@dobasi.onmicrosoft.com::a0348273-907d-44af-8ef9-d345f2f0590b" providerId="AD" clId="Web-{A11919C4-6E0B-6F1A-4201-96FE8013DFB6}" dt="2024-11-08T08:53:02.284" v="52"/>
        <pc:sldMkLst>
          <pc:docMk/>
          <pc:sldMk cId="197381209" sldId="321"/>
        </pc:sldMkLst>
      </pc:sldChg>
      <pc:sldChg chg="add">
        <pc:chgData name="Laure Raso" userId="S::laure.raso_ceeim.es#ext#@dobasi.onmicrosoft.com::a0348273-907d-44af-8ef9-d345f2f0590b" providerId="AD" clId="Web-{A11919C4-6E0B-6F1A-4201-96FE8013DFB6}" dt="2024-11-08T08:53:01.362" v="28"/>
        <pc:sldMkLst>
          <pc:docMk/>
          <pc:sldMk cId="1710182749" sldId="324"/>
        </pc:sldMkLst>
      </pc:sldChg>
      <pc:sldChg chg="add">
        <pc:chgData name="Laure Raso" userId="S::laure.raso_ceeim.es#ext#@dobasi.onmicrosoft.com::a0348273-907d-44af-8ef9-d345f2f0590b" providerId="AD" clId="Web-{A11919C4-6E0B-6F1A-4201-96FE8013DFB6}" dt="2024-11-08T08:53:01.518" v="32"/>
        <pc:sldMkLst>
          <pc:docMk/>
          <pc:sldMk cId="2136114307" sldId="326"/>
        </pc:sldMkLst>
      </pc:sldChg>
      <pc:sldChg chg="add">
        <pc:chgData name="Laure Raso" userId="S::laure.raso_ceeim.es#ext#@dobasi.onmicrosoft.com::a0348273-907d-44af-8ef9-d345f2f0590b" providerId="AD" clId="Web-{A11919C4-6E0B-6F1A-4201-96FE8013DFB6}" dt="2024-11-08T08:53:01.909" v="41"/>
        <pc:sldMkLst>
          <pc:docMk/>
          <pc:sldMk cId="2646660167" sldId="328"/>
        </pc:sldMkLst>
      </pc:sldChg>
      <pc:sldChg chg="add">
        <pc:chgData name="Laure Raso" userId="S::laure.raso_ceeim.es#ext#@dobasi.onmicrosoft.com::a0348273-907d-44af-8ef9-d345f2f0590b" providerId="AD" clId="Web-{A11919C4-6E0B-6F1A-4201-96FE8013DFB6}" dt="2024-11-08T08:53:02.065" v="45"/>
        <pc:sldMkLst>
          <pc:docMk/>
          <pc:sldMk cId="3536863366" sldId="329"/>
        </pc:sldMkLst>
      </pc:sldChg>
      <pc:sldChg chg="add">
        <pc:chgData name="Laure Raso" userId="S::laure.raso_ceeim.es#ext#@dobasi.onmicrosoft.com::a0348273-907d-44af-8ef9-d345f2f0590b" providerId="AD" clId="Web-{A11919C4-6E0B-6F1A-4201-96FE8013DFB6}" dt="2024-11-08T08:53:02.268" v="51"/>
        <pc:sldMkLst>
          <pc:docMk/>
          <pc:sldMk cId="3582303033" sldId="332"/>
        </pc:sldMkLst>
      </pc:sldChg>
      <pc:sldChg chg="del">
        <pc:chgData name="Laure Raso" userId="S::laure.raso_ceeim.es#ext#@dobasi.onmicrosoft.com::a0348273-907d-44af-8ef9-d345f2f0590b" providerId="AD" clId="Web-{A11919C4-6E0B-6F1A-4201-96FE8013DFB6}" dt="2024-11-08T08:51:13.404" v="17"/>
        <pc:sldMkLst>
          <pc:docMk/>
          <pc:sldMk cId="2949865065" sldId="357"/>
        </pc:sldMkLst>
      </pc:sldChg>
      <pc:sldChg chg="modSp add">
        <pc:chgData name="Laure Raso" userId="S::laure.raso_ceeim.es#ext#@dobasi.onmicrosoft.com::a0348273-907d-44af-8ef9-d345f2f0590b" providerId="AD" clId="Web-{A11919C4-6E0B-6F1A-4201-96FE8013DFB6}" dt="2024-11-08T08:51:12.514" v="16" actId="20577"/>
        <pc:sldMkLst>
          <pc:docMk/>
          <pc:sldMk cId="1641378024" sldId="358"/>
        </pc:sldMkLst>
        <pc:spChg chg="mod">
          <ac:chgData name="Laure Raso" userId="S::laure.raso_ceeim.es#ext#@dobasi.onmicrosoft.com::a0348273-907d-44af-8ef9-d345f2f0590b" providerId="AD" clId="Web-{A11919C4-6E0B-6F1A-4201-96FE8013DFB6}" dt="2024-11-08T08:51:12.514" v="16" actId="20577"/>
          <ac:spMkLst>
            <pc:docMk/>
            <pc:sldMk cId="1641378024" sldId="358"/>
            <ac:spMk id="2" creationId="{6914FE02-1D5B-5285-03EF-401433043FA6}"/>
          </ac:spMkLst>
        </pc:spChg>
      </pc:sldChg>
      <pc:sldChg chg="add">
        <pc:chgData name="Laure Raso" userId="S::laure.raso_ceeim.es#ext#@dobasi.onmicrosoft.com::a0348273-907d-44af-8ef9-d345f2f0590b" providerId="AD" clId="Web-{A11919C4-6E0B-6F1A-4201-96FE8013DFB6}" dt="2024-11-08T08:53:01.096" v="20"/>
        <pc:sldMkLst>
          <pc:docMk/>
          <pc:sldMk cId="581179050" sldId="359"/>
        </pc:sldMkLst>
      </pc:sldChg>
      <pc:sldChg chg="add">
        <pc:chgData name="Laure Raso" userId="S::laure.raso_ceeim.es#ext#@dobasi.onmicrosoft.com::a0348273-907d-44af-8ef9-d345f2f0590b" providerId="AD" clId="Web-{A11919C4-6E0B-6F1A-4201-96FE8013DFB6}" dt="2024-11-08T08:53:01.127" v="21"/>
        <pc:sldMkLst>
          <pc:docMk/>
          <pc:sldMk cId="1498264318" sldId="360"/>
        </pc:sldMkLst>
      </pc:sldChg>
      <pc:sldChg chg="add">
        <pc:chgData name="Laure Raso" userId="S::laure.raso_ceeim.es#ext#@dobasi.onmicrosoft.com::a0348273-907d-44af-8ef9-d345f2f0590b" providerId="AD" clId="Web-{A11919C4-6E0B-6F1A-4201-96FE8013DFB6}" dt="2024-11-08T08:53:01.159" v="22"/>
        <pc:sldMkLst>
          <pc:docMk/>
          <pc:sldMk cId="2985604687" sldId="361"/>
        </pc:sldMkLst>
      </pc:sldChg>
      <pc:sldChg chg="add">
        <pc:chgData name="Laure Raso" userId="S::laure.raso_ceeim.es#ext#@dobasi.onmicrosoft.com::a0348273-907d-44af-8ef9-d345f2f0590b" providerId="AD" clId="Web-{A11919C4-6E0B-6F1A-4201-96FE8013DFB6}" dt="2024-11-08T08:53:01.205" v="24"/>
        <pc:sldMkLst>
          <pc:docMk/>
          <pc:sldMk cId="209798226" sldId="362"/>
        </pc:sldMkLst>
      </pc:sldChg>
      <pc:sldChg chg="add">
        <pc:chgData name="Laure Raso" userId="S::laure.raso_ceeim.es#ext#@dobasi.onmicrosoft.com::a0348273-907d-44af-8ef9-d345f2f0590b" providerId="AD" clId="Web-{A11919C4-6E0B-6F1A-4201-96FE8013DFB6}" dt="2024-11-08T08:53:01.299" v="26"/>
        <pc:sldMkLst>
          <pc:docMk/>
          <pc:sldMk cId="304987856" sldId="363"/>
        </pc:sldMkLst>
      </pc:sldChg>
      <pc:sldChg chg="add">
        <pc:chgData name="Laure Raso" userId="S::laure.raso_ceeim.es#ext#@dobasi.onmicrosoft.com::a0348273-907d-44af-8ef9-d345f2f0590b" providerId="AD" clId="Web-{A11919C4-6E0B-6F1A-4201-96FE8013DFB6}" dt="2024-11-08T08:53:01.377" v="29"/>
        <pc:sldMkLst>
          <pc:docMk/>
          <pc:sldMk cId="3675920502" sldId="364"/>
        </pc:sldMkLst>
      </pc:sldChg>
      <pc:sldChg chg="add">
        <pc:chgData name="Laure Raso" userId="S::laure.raso_ceeim.es#ext#@dobasi.onmicrosoft.com::a0348273-907d-44af-8ef9-d345f2f0590b" providerId="AD" clId="Web-{A11919C4-6E0B-6F1A-4201-96FE8013DFB6}" dt="2024-11-08T08:53:01.393" v="30"/>
        <pc:sldMkLst>
          <pc:docMk/>
          <pc:sldMk cId="3859828150" sldId="365"/>
        </pc:sldMkLst>
      </pc:sldChg>
      <pc:sldChg chg="add">
        <pc:chgData name="Laure Raso" userId="S::laure.raso_ceeim.es#ext#@dobasi.onmicrosoft.com::a0348273-907d-44af-8ef9-d345f2f0590b" providerId="AD" clId="Web-{A11919C4-6E0B-6F1A-4201-96FE8013DFB6}" dt="2024-11-08T08:53:01.487" v="31"/>
        <pc:sldMkLst>
          <pc:docMk/>
          <pc:sldMk cId="2994565017" sldId="366"/>
        </pc:sldMkLst>
      </pc:sldChg>
      <pc:sldChg chg="add">
        <pc:chgData name="Laure Raso" userId="S::laure.raso_ceeim.es#ext#@dobasi.onmicrosoft.com::a0348273-907d-44af-8ef9-d345f2f0590b" providerId="AD" clId="Web-{A11919C4-6E0B-6F1A-4201-96FE8013DFB6}" dt="2024-11-08T08:53:01.534" v="33"/>
        <pc:sldMkLst>
          <pc:docMk/>
          <pc:sldMk cId="3821415945" sldId="367"/>
        </pc:sldMkLst>
      </pc:sldChg>
      <pc:sldChg chg="add">
        <pc:chgData name="Laure Raso" userId="S::laure.raso_ceeim.es#ext#@dobasi.onmicrosoft.com::a0348273-907d-44af-8ef9-d345f2f0590b" providerId="AD" clId="Web-{A11919C4-6E0B-6F1A-4201-96FE8013DFB6}" dt="2024-11-08T08:53:01.549" v="34"/>
        <pc:sldMkLst>
          <pc:docMk/>
          <pc:sldMk cId="1654172759" sldId="368"/>
        </pc:sldMkLst>
      </pc:sldChg>
      <pc:sldChg chg="add">
        <pc:chgData name="Laure Raso" userId="S::laure.raso_ceeim.es#ext#@dobasi.onmicrosoft.com::a0348273-907d-44af-8ef9-d345f2f0590b" providerId="AD" clId="Web-{A11919C4-6E0B-6F1A-4201-96FE8013DFB6}" dt="2024-11-08T08:53:01.643" v="35"/>
        <pc:sldMkLst>
          <pc:docMk/>
          <pc:sldMk cId="3597053772" sldId="369"/>
        </pc:sldMkLst>
      </pc:sldChg>
      <pc:sldChg chg="add">
        <pc:chgData name="Laure Raso" userId="S::laure.raso_ceeim.es#ext#@dobasi.onmicrosoft.com::a0348273-907d-44af-8ef9-d345f2f0590b" providerId="AD" clId="Web-{A11919C4-6E0B-6F1A-4201-96FE8013DFB6}" dt="2024-11-08T08:53:01.674" v="36"/>
        <pc:sldMkLst>
          <pc:docMk/>
          <pc:sldMk cId="973692077" sldId="370"/>
        </pc:sldMkLst>
      </pc:sldChg>
      <pc:sldChg chg="add">
        <pc:chgData name="Laure Raso" userId="S::laure.raso_ceeim.es#ext#@dobasi.onmicrosoft.com::a0348273-907d-44af-8ef9-d345f2f0590b" providerId="AD" clId="Web-{A11919C4-6E0B-6F1A-4201-96FE8013DFB6}" dt="2024-11-08T08:53:01.706" v="38"/>
        <pc:sldMkLst>
          <pc:docMk/>
          <pc:sldMk cId="1702797708" sldId="371"/>
        </pc:sldMkLst>
      </pc:sldChg>
      <pc:sldChg chg="add">
        <pc:chgData name="Laure Raso" userId="S::laure.raso_ceeim.es#ext#@dobasi.onmicrosoft.com::a0348273-907d-44af-8ef9-d345f2f0590b" providerId="AD" clId="Web-{A11919C4-6E0B-6F1A-4201-96FE8013DFB6}" dt="2024-11-08T08:53:01.893" v="40"/>
        <pc:sldMkLst>
          <pc:docMk/>
          <pc:sldMk cId="2412971810" sldId="372"/>
        </pc:sldMkLst>
      </pc:sldChg>
      <pc:sldChg chg="add">
        <pc:chgData name="Laure Raso" userId="S::laure.raso_ceeim.es#ext#@dobasi.onmicrosoft.com::a0348273-907d-44af-8ef9-d345f2f0590b" providerId="AD" clId="Web-{A11919C4-6E0B-6F1A-4201-96FE8013DFB6}" dt="2024-11-08T08:53:01.924" v="42"/>
        <pc:sldMkLst>
          <pc:docMk/>
          <pc:sldMk cId="4218044892" sldId="373"/>
        </pc:sldMkLst>
      </pc:sldChg>
      <pc:sldChg chg="add">
        <pc:chgData name="Laure Raso" userId="S::laure.raso_ceeim.es#ext#@dobasi.onmicrosoft.com::a0348273-907d-44af-8ef9-d345f2f0590b" providerId="AD" clId="Web-{A11919C4-6E0B-6F1A-4201-96FE8013DFB6}" dt="2024-11-08T08:53:01.940" v="43"/>
        <pc:sldMkLst>
          <pc:docMk/>
          <pc:sldMk cId="752843248" sldId="374"/>
        </pc:sldMkLst>
      </pc:sldChg>
      <pc:sldChg chg="add">
        <pc:chgData name="Laure Raso" userId="S::laure.raso_ceeim.es#ext#@dobasi.onmicrosoft.com::a0348273-907d-44af-8ef9-d345f2f0590b" providerId="AD" clId="Web-{A11919C4-6E0B-6F1A-4201-96FE8013DFB6}" dt="2024-11-08T08:53:02.081" v="46"/>
        <pc:sldMkLst>
          <pc:docMk/>
          <pc:sldMk cId="22602257" sldId="375"/>
        </pc:sldMkLst>
      </pc:sldChg>
      <pc:sldChg chg="add">
        <pc:chgData name="Laure Raso" userId="S::laure.raso_ceeim.es#ext#@dobasi.onmicrosoft.com::a0348273-907d-44af-8ef9-d345f2f0590b" providerId="AD" clId="Web-{A11919C4-6E0B-6F1A-4201-96FE8013DFB6}" dt="2024-11-08T08:53:02.174" v="47"/>
        <pc:sldMkLst>
          <pc:docMk/>
          <pc:sldMk cId="4164065748" sldId="376"/>
        </pc:sldMkLst>
      </pc:sldChg>
      <pc:sldChg chg="add">
        <pc:chgData name="Laure Raso" userId="S::laure.raso_ceeim.es#ext#@dobasi.onmicrosoft.com::a0348273-907d-44af-8ef9-d345f2f0590b" providerId="AD" clId="Web-{A11919C4-6E0B-6F1A-4201-96FE8013DFB6}" dt="2024-11-08T08:53:02.206" v="48"/>
        <pc:sldMkLst>
          <pc:docMk/>
          <pc:sldMk cId="1782317114" sldId="377"/>
        </pc:sldMkLst>
      </pc:sldChg>
      <pc:sldChg chg="add">
        <pc:chgData name="Laure Raso" userId="S::laure.raso_ceeim.es#ext#@dobasi.onmicrosoft.com::a0348273-907d-44af-8ef9-d345f2f0590b" providerId="AD" clId="Web-{A11919C4-6E0B-6F1A-4201-96FE8013DFB6}" dt="2024-11-08T08:53:02.221" v="49"/>
        <pc:sldMkLst>
          <pc:docMk/>
          <pc:sldMk cId="3007952599" sldId="378"/>
        </pc:sldMkLst>
      </pc:sldChg>
      <pc:sldChg chg="add">
        <pc:chgData name="Laure Raso" userId="S::laure.raso_ceeim.es#ext#@dobasi.onmicrosoft.com::a0348273-907d-44af-8ef9-d345f2f0590b" providerId="AD" clId="Web-{A11919C4-6E0B-6F1A-4201-96FE8013DFB6}" dt="2024-11-08T08:53:02.252" v="50"/>
        <pc:sldMkLst>
          <pc:docMk/>
          <pc:sldMk cId="3129388643" sldId="379"/>
        </pc:sldMkLst>
      </pc:sldChg>
      <pc:sldChg chg="add">
        <pc:chgData name="Laure Raso" userId="S::laure.raso_ceeim.es#ext#@dobasi.onmicrosoft.com::a0348273-907d-44af-8ef9-d345f2f0590b" providerId="AD" clId="Web-{A11919C4-6E0B-6F1A-4201-96FE8013DFB6}" dt="2024-11-08T08:53:02.409" v="53"/>
        <pc:sldMkLst>
          <pc:docMk/>
          <pc:sldMk cId="3837303408" sldId="380"/>
        </pc:sldMkLst>
      </pc:sldChg>
      <pc:sldMasterChg chg="add addSldLayout">
        <pc:chgData name="Laure Raso" userId="S::laure.raso_ceeim.es#ext#@dobasi.onmicrosoft.com::a0348273-907d-44af-8ef9-d345f2f0590b" providerId="AD" clId="Web-{A11919C4-6E0B-6F1A-4201-96FE8013DFB6}" dt="2024-11-08T08:50:46.716" v="3"/>
        <pc:sldMasterMkLst>
          <pc:docMk/>
          <pc:sldMasterMk cId="473381627" sldId="2147483662"/>
        </pc:sldMasterMkLst>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3110644882" sldId="2147483663"/>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4083876374" sldId="2147483664"/>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1146665792" sldId="2147483665"/>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712206059" sldId="2147483666"/>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924328958" sldId="2147483667"/>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2519551229" sldId="2147483668"/>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2949243406" sldId="2147483669"/>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1649292427" sldId="2147483670"/>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1594727233" sldId="2147483671"/>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9725946" sldId="2147483672"/>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2240058968" sldId="2147483673"/>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43774978" sldId="2147483674"/>
          </pc:sldLayoutMkLst>
        </pc:sldLayoutChg>
      </pc:sldMasterChg>
    </pc:docChg>
  </pc:docChgLst>
  <pc:docChgLst>
    <pc:chgData name="Theodora Makri" userId="3c478f8c-1e23-448c-bd7f-b2780b75f27b" providerId="ADAL" clId="{72F7E90E-CE00-40AB-BFC5-895D269C92A4}"/>
    <pc:docChg chg="modSld sldOrd">
      <pc:chgData name="Theodora Makri" userId="3c478f8c-1e23-448c-bd7f-b2780b75f27b" providerId="ADAL" clId="{72F7E90E-CE00-40AB-BFC5-895D269C92A4}" dt="2024-11-26T11:10:24.699" v="1"/>
      <pc:docMkLst>
        <pc:docMk/>
      </pc:docMkLst>
      <pc:sldChg chg="ord">
        <pc:chgData name="Theodora Makri" userId="3c478f8c-1e23-448c-bd7f-b2780b75f27b" providerId="ADAL" clId="{72F7E90E-CE00-40AB-BFC5-895D269C92A4}" dt="2024-11-26T11:10:24.699" v="1"/>
        <pc:sldMkLst>
          <pc:docMk/>
          <pc:sldMk cId="1358983678" sldId="323"/>
        </pc:sldMkLst>
      </pc:sldChg>
    </pc:docChg>
  </pc:docChgLst>
  <pc:docChgLst>
    <pc:chgData name="Mateja Geder, DOBA" userId="S::mateja.geder@doba.si::ccfd40d0-487c-4fcf-87d0-5a1ee1eda87d" providerId="AD" clId="Web-{2CD4FE1D-AC4A-41F0-8A88-2A57F849CE4E}"/>
    <pc:docChg chg="modSld">
      <pc:chgData name="Mateja Geder, DOBA" userId="S::mateja.geder@doba.si::ccfd40d0-487c-4fcf-87d0-5a1ee1eda87d" providerId="AD" clId="Web-{2CD4FE1D-AC4A-41F0-8A88-2A57F849CE4E}" dt="2024-11-19T16:27:11.959" v="7" actId="20577"/>
      <pc:docMkLst>
        <pc:docMk/>
      </pc:docMkLst>
      <pc:sldChg chg="modSp">
        <pc:chgData name="Mateja Geder, DOBA" userId="S::mateja.geder@doba.si::ccfd40d0-487c-4fcf-87d0-5a1ee1eda87d" providerId="AD" clId="Web-{2CD4FE1D-AC4A-41F0-8A88-2A57F849CE4E}" dt="2024-11-19T16:20:53.602" v="1" actId="20577"/>
        <pc:sldMkLst>
          <pc:docMk/>
          <pc:sldMk cId="1872930087" sldId="265"/>
        </pc:sldMkLst>
        <pc:spChg chg="mod">
          <ac:chgData name="Mateja Geder, DOBA" userId="S::mateja.geder@doba.si::ccfd40d0-487c-4fcf-87d0-5a1ee1eda87d" providerId="AD" clId="Web-{2CD4FE1D-AC4A-41F0-8A88-2A57F849CE4E}" dt="2024-11-19T16:20:53.602" v="1" actId="20577"/>
          <ac:spMkLst>
            <pc:docMk/>
            <pc:sldMk cId="1872930087" sldId="265"/>
            <ac:spMk id="9" creationId="{CDFE7A6D-2270-F74C-C3A7-51A6FE57905E}"/>
          </ac:spMkLst>
        </pc:spChg>
      </pc:sldChg>
      <pc:sldChg chg="modSp">
        <pc:chgData name="Mateja Geder, DOBA" userId="S::mateja.geder@doba.si::ccfd40d0-487c-4fcf-87d0-5a1ee1eda87d" providerId="AD" clId="Web-{2CD4FE1D-AC4A-41F0-8A88-2A57F849CE4E}" dt="2024-11-19T16:22:01.088" v="4" actId="20577"/>
        <pc:sldMkLst>
          <pc:docMk/>
          <pc:sldMk cId="982736669" sldId="336"/>
        </pc:sldMkLst>
        <pc:spChg chg="mod">
          <ac:chgData name="Mateja Geder, DOBA" userId="S::mateja.geder@doba.si::ccfd40d0-487c-4fcf-87d0-5a1ee1eda87d" providerId="AD" clId="Web-{2CD4FE1D-AC4A-41F0-8A88-2A57F849CE4E}" dt="2024-11-19T16:22:01.088" v="4" actId="20577"/>
          <ac:spMkLst>
            <pc:docMk/>
            <pc:sldMk cId="982736669" sldId="336"/>
            <ac:spMk id="9" creationId="{4ECDA343-140C-CCBB-9DA1-F3CD6257433E}"/>
          </ac:spMkLst>
        </pc:spChg>
      </pc:sldChg>
      <pc:sldChg chg="modSp">
        <pc:chgData name="Mateja Geder, DOBA" userId="S::mateja.geder@doba.si::ccfd40d0-487c-4fcf-87d0-5a1ee1eda87d" providerId="AD" clId="Web-{2CD4FE1D-AC4A-41F0-8A88-2A57F849CE4E}" dt="2024-11-19T16:27:11.959" v="7" actId="20577"/>
        <pc:sldMkLst>
          <pc:docMk/>
          <pc:sldMk cId="3129388643" sldId="379"/>
        </pc:sldMkLst>
        <pc:spChg chg="mod">
          <ac:chgData name="Mateja Geder, DOBA" userId="S::mateja.geder@doba.si::ccfd40d0-487c-4fcf-87d0-5a1ee1eda87d" providerId="AD" clId="Web-{2CD4FE1D-AC4A-41F0-8A88-2A57F849CE4E}" dt="2024-11-19T16:27:11.959" v="7" actId="20577"/>
          <ac:spMkLst>
            <pc:docMk/>
            <pc:sldMk cId="3129388643" sldId="379"/>
            <ac:spMk id="3" creationId="{1A1D1599-2A56-1FE2-D4D6-B6C532677C51}"/>
          </ac:spMkLst>
        </pc:spChg>
      </pc:sldChg>
    </pc:docChg>
  </pc:docChgLst>
  <pc:docChgLst>
    <pc:chgData name="Laure Raso" userId="S::laure.raso_ceeim.es#ext#@dobasi.onmicrosoft.com::a0348273-907d-44af-8ef9-d345f2f0590b" providerId="AD" clId="Web-{5BCE5308-C7CE-F564-0519-A9B9FA08BF0D}"/>
    <pc:docChg chg="modSld">
      <pc:chgData name="Laure Raso" userId="S::laure.raso_ceeim.es#ext#@dobasi.onmicrosoft.com::a0348273-907d-44af-8ef9-d345f2f0590b" providerId="AD" clId="Web-{5BCE5308-C7CE-F564-0519-A9B9FA08BF0D}" dt="2024-11-18T15:30:07.237" v="18" actId="1076"/>
      <pc:docMkLst>
        <pc:docMk/>
      </pc:docMkLst>
      <pc:sldChg chg="modSp">
        <pc:chgData name="Laure Raso" userId="S::laure.raso_ceeim.es#ext#@dobasi.onmicrosoft.com::a0348273-907d-44af-8ef9-d345f2f0590b" providerId="AD" clId="Web-{5BCE5308-C7CE-F564-0519-A9B9FA08BF0D}" dt="2024-11-18T15:27:53.748" v="11" actId="20577"/>
        <pc:sldMkLst>
          <pc:docMk/>
          <pc:sldMk cId="2486977590" sldId="348"/>
        </pc:sldMkLst>
        <pc:graphicFrameChg chg="modGraphic">
          <ac:chgData name="Laure Raso" userId="S::laure.raso_ceeim.es#ext#@dobasi.onmicrosoft.com::a0348273-907d-44af-8ef9-d345f2f0590b" providerId="AD" clId="Web-{5BCE5308-C7CE-F564-0519-A9B9FA08BF0D}" dt="2024-11-18T15:27:53.748" v="11" actId="20577"/>
          <ac:graphicFrameMkLst>
            <pc:docMk/>
            <pc:sldMk cId="2486977590" sldId="348"/>
            <ac:graphicFrameMk id="3" creationId="{BA2F0496-75CF-5AE5-40E8-57044876EDE3}"/>
          </ac:graphicFrameMkLst>
        </pc:graphicFrameChg>
      </pc:sldChg>
      <pc:sldChg chg="modSp">
        <pc:chgData name="Laure Raso" userId="S::laure.raso_ceeim.es#ext#@dobasi.onmicrosoft.com::a0348273-907d-44af-8ef9-d345f2f0590b" providerId="AD" clId="Web-{5BCE5308-C7CE-F564-0519-A9B9FA08BF0D}" dt="2024-11-18T15:30:07.237" v="18" actId="1076"/>
        <pc:sldMkLst>
          <pc:docMk/>
          <pc:sldMk cId="1498264318" sldId="360"/>
        </pc:sldMkLst>
        <pc:spChg chg="mod">
          <ac:chgData name="Laure Raso" userId="S::laure.raso_ceeim.es#ext#@dobasi.onmicrosoft.com::a0348273-907d-44af-8ef9-d345f2f0590b" providerId="AD" clId="Web-{5BCE5308-C7CE-F564-0519-A9B9FA08BF0D}" dt="2024-11-18T15:30:07.237" v="18" actId="1076"/>
          <ac:spMkLst>
            <pc:docMk/>
            <pc:sldMk cId="1498264318" sldId="360"/>
            <ac:spMk id="3" creationId="{C69AB393-51EB-FE5A-F06E-82DDD4792116}"/>
          </ac:spMkLst>
        </pc:spChg>
        <pc:spChg chg="mod">
          <ac:chgData name="Laure Raso" userId="S::laure.raso_ceeim.es#ext#@dobasi.onmicrosoft.com::a0348273-907d-44af-8ef9-d345f2f0590b" providerId="AD" clId="Web-{5BCE5308-C7CE-F564-0519-A9B9FA08BF0D}" dt="2024-11-18T14:55:50.921" v="8" actId="20577"/>
          <ac:spMkLst>
            <pc:docMk/>
            <pc:sldMk cId="1498264318" sldId="360"/>
            <ac:spMk id="4" creationId="{5A7EE942-A1DB-2989-FC06-F547969431C6}"/>
          </ac:spMkLst>
        </pc:spChg>
      </pc:sldChg>
      <pc:sldChg chg="modSp">
        <pc:chgData name="Laure Raso" userId="S::laure.raso_ceeim.es#ext#@dobasi.onmicrosoft.com::a0348273-907d-44af-8ef9-d345f2f0590b" providerId="AD" clId="Web-{5BCE5308-C7CE-F564-0519-A9B9FA08BF0D}" dt="2024-11-18T15:28:38.343" v="17" actId="20577"/>
        <pc:sldMkLst>
          <pc:docMk/>
          <pc:sldMk cId="509749941" sldId="383"/>
        </pc:sldMkLst>
        <pc:spChg chg="mod">
          <ac:chgData name="Laure Raso" userId="S::laure.raso_ceeim.es#ext#@dobasi.onmicrosoft.com::a0348273-907d-44af-8ef9-d345f2f0590b" providerId="AD" clId="Web-{5BCE5308-C7CE-F564-0519-A9B9FA08BF0D}" dt="2024-11-18T15:28:38.343" v="17" actId="20577"/>
          <ac:spMkLst>
            <pc:docMk/>
            <pc:sldMk cId="509749941" sldId="383"/>
            <ac:spMk id="4" creationId="{F79BBDEC-294B-774B-D1D4-4D8C765657D2}"/>
          </ac:spMkLst>
        </pc:spChg>
      </pc:sldChg>
    </pc:docChg>
  </pc:docChgLst>
  <pc:docChgLst>
    <pc:chgData name="Laure Raso" userId="S::laure.raso_ceeim.es#ext#@dobasi.onmicrosoft.com::a0348273-907d-44af-8ef9-d345f2f0590b" providerId="AD" clId="Web-{629706A1-60D4-2D10-C1DA-376C0AEE1ECE}"/>
    <pc:docChg chg="modSld">
      <pc:chgData name="Laure Raso" userId="S::laure.raso_ceeim.es#ext#@dobasi.onmicrosoft.com::a0348273-907d-44af-8ef9-d345f2f0590b" providerId="AD" clId="Web-{629706A1-60D4-2D10-C1DA-376C0AEE1ECE}" dt="2024-11-22T09:54:53.868" v="50" actId="20577"/>
      <pc:docMkLst>
        <pc:docMk/>
      </pc:docMkLst>
      <pc:sldChg chg="modSp">
        <pc:chgData name="Laure Raso" userId="S::laure.raso_ceeim.es#ext#@dobasi.onmicrosoft.com::a0348273-907d-44af-8ef9-d345f2f0590b" providerId="AD" clId="Web-{629706A1-60D4-2D10-C1DA-376C0AEE1ECE}" dt="2024-11-22T09:49:21.038" v="36" actId="20577"/>
        <pc:sldMkLst>
          <pc:docMk/>
          <pc:sldMk cId="1043091233" sldId="305"/>
        </pc:sldMkLst>
        <pc:spChg chg="mod">
          <ac:chgData name="Laure Raso" userId="S::laure.raso_ceeim.es#ext#@dobasi.onmicrosoft.com::a0348273-907d-44af-8ef9-d345f2f0590b" providerId="AD" clId="Web-{629706A1-60D4-2D10-C1DA-376C0AEE1ECE}" dt="2024-11-22T09:49:21.038" v="36" actId="20577"/>
          <ac:spMkLst>
            <pc:docMk/>
            <pc:sldMk cId="1043091233" sldId="305"/>
            <ac:spMk id="3" creationId="{848F65B3-814F-8187-24CB-70D06104D414}"/>
          </ac:spMkLst>
        </pc:spChg>
      </pc:sldChg>
      <pc:sldChg chg="modSp">
        <pc:chgData name="Laure Raso" userId="S::laure.raso_ceeim.es#ext#@dobasi.onmicrosoft.com::a0348273-907d-44af-8ef9-d345f2f0590b" providerId="AD" clId="Web-{629706A1-60D4-2D10-C1DA-376C0AEE1ECE}" dt="2024-11-22T09:54:43.476" v="43" actId="20577"/>
        <pc:sldMkLst>
          <pc:docMk/>
          <pc:sldMk cId="3119389221" sldId="308"/>
        </pc:sldMkLst>
        <pc:spChg chg="mod">
          <ac:chgData name="Laure Raso" userId="S::laure.raso_ceeim.es#ext#@dobasi.onmicrosoft.com::a0348273-907d-44af-8ef9-d345f2f0590b" providerId="AD" clId="Web-{629706A1-60D4-2D10-C1DA-376C0AEE1ECE}" dt="2024-11-22T09:54:43.476" v="43" actId="20577"/>
          <ac:spMkLst>
            <pc:docMk/>
            <pc:sldMk cId="3119389221" sldId="308"/>
            <ac:spMk id="3" creationId="{AB797823-5999-9D6B-38B3-975575D2B263}"/>
          </ac:spMkLst>
        </pc:spChg>
      </pc:sldChg>
      <pc:sldChg chg="modSp">
        <pc:chgData name="Laure Raso" userId="S::laure.raso_ceeim.es#ext#@dobasi.onmicrosoft.com::a0348273-907d-44af-8ef9-d345f2f0590b" providerId="AD" clId="Web-{629706A1-60D4-2D10-C1DA-376C0AEE1ECE}" dt="2024-11-22T09:54:48.320" v="47" actId="20577"/>
        <pc:sldMkLst>
          <pc:docMk/>
          <pc:sldMk cId="1580078791" sldId="309"/>
        </pc:sldMkLst>
        <pc:spChg chg="mod">
          <ac:chgData name="Laure Raso" userId="S::laure.raso_ceeim.es#ext#@dobasi.onmicrosoft.com::a0348273-907d-44af-8ef9-d345f2f0590b" providerId="AD" clId="Web-{629706A1-60D4-2D10-C1DA-376C0AEE1ECE}" dt="2024-11-22T09:54:48.320" v="47" actId="20577"/>
          <ac:spMkLst>
            <pc:docMk/>
            <pc:sldMk cId="1580078791" sldId="309"/>
            <ac:spMk id="3" creationId="{DB24CFCA-BF07-305C-DE4C-C3DD795BF6BF}"/>
          </ac:spMkLst>
        </pc:spChg>
      </pc:sldChg>
      <pc:sldChg chg="modSp">
        <pc:chgData name="Laure Raso" userId="S::laure.raso_ceeim.es#ext#@dobasi.onmicrosoft.com::a0348273-907d-44af-8ef9-d345f2f0590b" providerId="AD" clId="Web-{629706A1-60D4-2D10-C1DA-376C0AEE1ECE}" dt="2024-11-22T09:54:53.868" v="50" actId="20577"/>
        <pc:sldMkLst>
          <pc:docMk/>
          <pc:sldMk cId="73049143" sldId="355"/>
        </pc:sldMkLst>
        <pc:spChg chg="mod">
          <ac:chgData name="Laure Raso" userId="S::laure.raso_ceeim.es#ext#@dobasi.onmicrosoft.com::a0348273-907d-44af-8ef9-d345f2f0590b" providerId="AD" clId="Web-{629706A1-60D4-2D10-C1DA-376C0AEE1ECE}" dt="2024-11-22T09:54:53.868" v="50" actId="20577"/>
          <ac:spMkLst>
            <pc:docMk/>
            <pc:sldMk cId="73049143" sldId="355"/>
            <ac:spMk id="3" creationId="{DB24CFCA-BF07-305C-DE4C-C3DD795BF6BF}"/>
          </ac:spMkLst>
        </pc:spChg>
      </pc:sldChg>
    </pc:docChg>
  </pc:docChgLst>
  <pc:docChgLst>
    <pc:chgData name="Theodora Makri" userId="S::tmakri_ied.eu#ext#@dobasi.onmicrosoft.com::b4231701-344d-4f2c-a0fa-4bf1dff300cf" providerId="AD" clId="Web-{4BC2687C-794C-A5EC-B0BE-7ACA9879BAA7}"/>
    <pc:docChg chg="mod">
      <pc:chgData name="Theodora Makri" userId="S::tmakri_ied.eu#ext#@dobasi.onmicrosoft.com::b4231701-344d-4f2c-a0fa-4bf1dff300cf" providerId="AD" clId="Web-{4BC2687C-794C-A5EC-B0BE-7ACA9879BAA7}" dt="2024-11-20T10:57:32.837" v="2"/>
      <pc:docMkLst>
        <pc:docMk/>
      </pc:docMkLst>
    </pc:docChg>
  </pc:docChgLst>
  <pc:docChgLst>
    <pc:chgData name="Mateja Geder, DOBA" userId="S::mateja.geder@doba.si::ccfd40d0-487c-4fcf-87d0-5a1ee1eda87d" providerId="AD" clId="Web-{704026EC-442B-48D9-92B9-102E12EF8283}"/>
    <pc:docChg chg="modSld">
      <pc:chgData name="Mateja Geder, DOBA" userId="S::mateja.geder@doba.si::ccfd40d0-487c-4fcf-87d0-5a1ee1eda87d" providerId="AD" clId="Web-{704026EC-442B-48D9-92B9-102E12EF8283}" dt="2024-11-22T09:02:20.209" v="127" actId="20577"/>
      <pc:docMkLst>
        <pc:docMk/>
      </pc:docMkLst>
      <pc:sldChg chg="modSp">
        <pc:chgData name="Mateja Geder, DOBA" userId="S::mateja.geder@doba.si::ccfd40d0-487c-4fcf-87d0-5a1ee1eda87d" providerId="AD" clId="Web-{704026EC-442B-48D9-92B9-102E12EF8283}" dt="2024-11-22T08:55:04.849" v="61" actId="20577"/>
        <pc:sldMkLst>
          <pc:docMk/>
          <pc:sldMk cId="2127734137" sldId="266"/>
        </pc:sldMkLst>
        <pc:spChg chg="mod">
          <ac:chgData name="Mateja Geder, DOBA" userId="S::mateja.geder@doba.si::ccfd40d0-487c-4fcf-87d0-5a1ee1eda87d" providerId="AD" clId="Web-{704026EC-442B-48D9-92B9-102E12EF8283}" dt="2024-11-22T08:54:58.349" v="60" actId="20577"/>
          <ac:spMkLst>
            <pc:docMk/>
            <pc:sldMk cId="2127734137" sldId="266"/>
            <ac:spMk id="7" creationId="{A5DCF375-0889-3B86-BF6B-E6ED18FBB082}"/>
          </ac:spMkLst>
        </pc:spChg>
        <pc:spChg chg="mod">
          <ac:chgData name="Mateja Geder, DOBA" userId="S::mateja.geder@doba.si::ccfd40d0-487c-4fcf-87d0-5a1ee1eda87d" providerId="AD" clId="Web-{704026EC-442B-48D9-92B9-102E12EF8283}" dt="2024-11-22T08:55:04.849" v="61" actId="20577"/>
          <ac:spMkLst>
            <pc:docMk/>
            <pc:sldMk cId="2127734137" sldId="266"/>
            <ac:spMk id="14" creationId="{692A4003-3654-903E-0E0E-AD71A1043C87}"/>
          </ac:spMkLst>
        </pc:spChg>
      </pc:sldChg>
      <pc:sldChg chg="modSp">
        <pc:chgData name="Mateja Geder, DOBA" userId="S::mateja.geder@doba.si::ccfd40d0-487c-4fcf-87d0-5a1ee1eda87d" providerId="AD" clId="Web-{704026EC-442B-48D9-92B9-102E12EF8283}" dt="2024-11-22T08:59:21.640" v="116" actId="20577"/>
        <pc:sldMkLst>
          <pc:docMk/>
          <pc:sldMk cId="907719340" sldId="267"/>
        </pc:sldMkLst>
        <pc:spChg chg="mod">
          <ac:chgData name="Mateja Geder, DOBA" userId="S::mateja.geder@doba.si::ccfd40d0-487c-4fcf-87d0-5a1ee1eda87d" providerId="AD" clId="Web-{704026EC-442B-48D9-92B9-102E12EF8283}" dt="2024-11-22T08:59:21.640" v="116" actId="20577"/>
          <ac:spMkLst>
            <pc:docMk/>
            <pc:sldMk cId="907719340" sldId="267"/>
            <ac:spMk id="3" creationId="{1A1D1599-2A56-1FE2-D4D6-B6C532677C51}"/>
          </ac:spMkLst>
        </pc:spChg>
      </pc:sldChg>
      <pc:sldChg chg="modSp">
        <pc:chgData name="Mateja Geder, DOBA" userId="S::mateja.geder@doba.si::ccfd40d0-487c-4fcf-87d0-5a1ee1eda87d" providerId="AD" clId="Web-{704026EC-442B-48D9-92B9-102E12EF8283}" dt="2024-11-22T08:51:32.029" v="37" actId="20577"/>
        <pc:sldMkLst>
          <pc:docMk/>
          <pc:sldMk cId="333219362" sldId="272"/>
        </pc:sldMkLst>
        <pc:spChg chg="mod">
          <ac:chgData name="Mateja Geder, DOBA" userId="S::mateja.geder@doba.si::ccfd40d0-487c-4fcf-87d0-5a1ee1eda87d" providerId="AD" clId="Web-{704026EC-442B-48D9-92B9-102E12EF8283}" dt="2024-11-22T08:51:32.029" v="37" actId="20577"/>
          <ac:spMkLst>
            <pc:docMk/>
            <pc:sldMk cId="333219362" sldId="272"/>
            <ac:spMk id="6" creationId="{9781AFF4-6D84-B137-54D3-934370370E7A}"/>
          </ac:spMkLst>
        </pc:spChg>
      </pc:sldChg>
      <pc:sldChg chg="modSp">
        <pc:chgData name="Mateja Geder, DOBA" userId="S::mateja.geder@doba.si::ccfd40d0-487c-4fcf-87d0-5a1ee1eda87d" providerId="AD" clId="Web-{704026EC-442B-48D9-92B9-102E12EF8283}" dt="2024-11-22T08:53:23.783" v="40" actId="20577"/>
        <pc:sldMkLst>
          <pc:docMk/>
          <pc:sldMk cId="2569460042" sldId="276"/>
        </pc:sldMkLst>
        <pc:spChg chg="mod">
          <ac:chgData name="Mateja Geder, DOBA" userId="S::mateja.geder@doba.si::ccfd40d0-487c-4fcf-87d0-5a1ee1eda87d" providerId="AD" clId="Web-{704026EC-442B-48D9-92B9-102E12EF8283}" dt="2024-11-22T08:53:23.783" v="40" actId="20577"/>
          <ac:spMkLst>
            <pc:docMk/>
            <pc:sldMk cId="2569460042" sldId="276"/>
            <ac:spMk id="4" creationId="{991746B0-A470-2360-955A-462D67A08011}"/>
          </ac:spMkLst>
        </pc:spChg>
      </pc:sldChg>
      <pc:sldChg chg="modSp">
        <pc:chgData name="Mateja Geder, DOBA" userId="S::mateja.geder@doba.si::ccfd40d0-487c-4fcf-87d0-5a1ee1eda87d" providerId="AD" clId="Web-{704026EC-442B-48D9-92B9-102E12EF8283}" dt="2024-11-22T08:55:23.538" v="62" actId="20577"/>
        <pc:sldMkLst>
          <pc:docMk/>
          <pc:sldMk cId="2431607839" sldId="279"/>
        </pc:sldMkLst>
        <pc:spChg chg="mod">
          <ac:chgData name="Mateja Geder, DOBA" userId="S::mateja.geder@doba.si::ccfd40d0-487c-4fcf-87d0-5a1ee1eda87d" providerId="AD" clId="Web-{704026EC-442B-48D9-92B9-102E12EF8283}" dt="2024-11-22T08:55:23.538" v="62" actId="20577"/>
          <ac:spMkLst>
            <pc:docMk/>
            <pc:sldMk cId="2431607839" sldId="279"/>
            <ac:spMk id="10" creationId="{150A14E3-52AC-CE67-DB65-25FFF4976DF2}"/>
          </ac:spMkLst>
        </pc:spChg>
      </pc:sldChg>
      <pc:sldChg chg="modSp">
        <pc:chgData name="Mateja Geder, DOBA" userId="S::mateja.geder@doba.si::ccfd40d0-487c-4fcf-87d0-5a1ee1eda87d" providerId="AD" clId="Web-{704026EC-442B-48D9-92B9-102E12EF8283}" dt="2024-11-22T08:56:22.274" v="66" actId="20577"/>
        <pc:sldMkLst>
          <pc:docMk/>
          <pc:sldMk cId="4161256290" sldId="283"/>
        </pc:sldMkLst>
        <pc:spChg chg="mod">
          <ac:chgData name="Mateja Geder, DOBA" userId="S::mateja.geder@doba.si::ccfd40d0-487c-4fcf-87d0-5a1ee1eda87d" providerId="AD" clId="Web-{704026EC-442B-48D9-92B9-102E12EF8283}" dt="2024-11-22T08:56:22.274" v="66" actId="20577"/>
          <ac:spMkLst>
            <pc:docMk/>
            <pc:sldMk cId="4161256290" sldId="283"/>
            <ac:spMk id="9" creationId="{8083FBAC-DE83-C5BF-58AE-2D73F66B7B41}"/>
          </ac:spMkLst>
        </pc:spChg>
      </pc:sldChg>
      <pc:sldChg chg="modSp">
        <pc:chgData name="Mateja Geder, DOBA" userId="S::mateja.geder@doba.si::ccfd40d0-487c-4fcf-87d0-5a1ee1eda87d" providerId="AD" clId="Web-{704026EC-442B-48D9-92B9-102E12EF8283}" dt="2024-11-22T08:57:14.104" v="103" actId="20577"/>
        <pc:sldMkLst>
          <pc:docMk/>
          <pc:sldMk cId="1848216580" sldId="285"/>
        </pc:sldMkLst>
        <pc:spChg chg="mod">
          <ac:chgData name="Mateja Geder, DOBA" userId="S::mateja.geder@doba.si::ccfd40d0-487c-4fcf-87d0-5a1ee1eda87d" providerId="AD" clId="Web-{704026EC-442B-48D9-92B9-102E12EF8283}" dt="2024-11-22T08:57:14.104" v="103" actId="20577"/>
          <ac:spMkLst>
            <pc:docMk/>
            <pc:sldMk cId="1848216580" sldId="285"/>
            <ac:spMk id="6" creationId="{B1485D29-F552-0CCC-AE7D-B3ABDE8C5D78}"/>
          </ac:spMkLst>
        </pc:spChg>
      </pc:sldChg>
      <pc:sldChg chg="modSp">
        <pc:chgData name="Mateja Geder, DOBA" userId="S::mateja.geder@doba.si::ccfd40d0-487c-4fcf-87d0-5a1ee1eda87d" providerId="AD" clId="Web-{704026EC-442B-48D9-92B9-102E12EF8283}" dt="2024-11-22T08:57:32.808" v="105" actId="20577"/>
        <pc:sldMkLst>
          <pc:docMk/>
          <pc:sldMk cId="745022857" sldId="286"/>
        </pc:sldMkLst>
        <pc:spChg chg="mod">
          <ac:chgData name="Mateja Geder, DOBA" userId="S::mateja.geder@doba.si::ccfd40d0-487c-4fcf-87d0-5a1ee1eda87d" providerId="AD" clId="Web-{704026EC-442B-48D9-92B9-102E12EF8283}" dt="2024-11-22T08:57:32.808" v="105" actId="20577"/>
          <ac:spMkLst>
            <pc:docMk/>
            <pc:sldMk cId="745022857" sldId="286"/>
            <ac:spMk id="5" creationId="{F1F0E75E-AE8B-E73E-8C32-65231E256C9C}"/>
          </ac:spMkLst>
        </pc:spChg>
        <pc:grpChg chg="mod">
          <ac:chgData name="Mateja Geder, DOBA" userId="S::mateja.geder@doba.si::ccfd40d0-487c-4fcf-87d0-5a1ee1eda87d" providerId="AD" clId="Web-{704026EC-442B-48D9-92B9-102E12EF8283}" dt="2024-11-22T08:57:28.558" v="104" actId="1076"/>
          <ac:grpSpMkLst>
            <pc:docMk/>
            <pc:sldMk cId="745022857" sldId="286"/>
            <ac:grpSpMk id="6" creationId="{7C63C7F2-2381-2064-3CBE-BCECA0CEF3D6}"/>
          </ac:grpSpMkLst>
        </pc:grpChg>
      </pc:sldChg>
      <pc:sldChg chg="modSp">
        <pc:chgData name="Mateja Geder, DOBA" userId="S::mateja.geder@doba.si::ccfd40d0-487c-4fcf-87d0-5a1ee1eda87d" providerId="AD" clId="Web-{704026EC-442B-48D9-92B9-102E12EF8283}" dt="2024-11-22T08:48:00.850" v="31" actId="20577"/>
        <pc:sldMkLst>
          <pc:docMk/>
          <pc:sldMk cId="1043091233" sldId="305"/>
        </pc:sldMkLst>
        <pc:spChg chg="mod">
          <ac:chgData name="Mateja Geder, DOBA" userId="S::mateja.geder@doba.si::ccfd40d0-487c-4fcf-87d0-5a1ee1eda87d" providerId="AD" clId="Web-{704026EC-442B-48D9-92B9-102E12EF8283}" dt="2024-11-22T08:48:00.850" v="31" actId="20577"/>
          <ac:spMkLst>
            <pc:docMk/>
            <pc:sldMk cId="1043091233" sldId="305"/>
            <ac:spMk id="3" creationId="{848F65B3-814F-8187-24CB-70D06104D414}"/>
          </ac:spMkLst>
        </pc:spChg>
      </pc:sldChg>
      <pc:sldChg chg="modSp">
        <pc:chgData name="Mateja Geder, DOBA" userId="S::mateja.geder@doba.si::ccfd40d0-487c-4fcf-87d0-5a1ee1eda87d" providerId="AD" clId="Web-{704026EC-442B-48D9-92B9-102E12EF8283}" dt="2024-11-22T08:57:47.527" v="106" actId="20577"/>
        <pc:sldMkLst>
          <pc:docMk/>
          <pc:sldMk cId="883705601" sldId="313"/>
        </pc:sldMkLst>
        <pc:spChg chg="mod">
          <ac:chgData name="Mateja Geder, DOBA" userId="S::mateja.geder@doba.si::ccfd40d0-487c-4fcf-87d0-5a1ee1eda87d" providerId="AD" clId="Web-{704026EC-442B-48D9-92B9-102E12EF8283}" dt="2024-11-22T08:57:47.527" v="106" actId="20577"/>
          <ac:spMkLst>
            <pc:docMk/>
            <pc:sldMk cId="883705601" sldId="313"/>
            <ac:spMk id="4" creationId="{9E399F96-C1B8-81E7-5660-32355ED3217E}"/>
          </ac:spMkLst>
        </pc:spChg>
      </pc:sldChg>
      <pc:sldChg chg="modSp">
        <pc:chgData name="Mateja Geder, DOBA" userId="S::mateja.geder@doba.si::ccfd40d0-487c-4fcf-87d0-5a1ee1eda87d" providerId="AD" clId="Web-{704026EC-442B-48D9-92B9-102E12EF8283}" dt="2024-11-22T09:00:24.501" v="120" actId="20577"/>
        <pc:sldMkLst>
          <pc:docMk/>
          <pc:sldMk cId="3765282971" sldId="314"/>
        </pc:sldMkLst>
        <pc:spChg chg="mod">
          <ac:chgData name="Mateja Geder, DOBA" userId="S::mateja.geder@doba.si::ccfd40d0-487c-4fcf-87d0-5a1ee1eda87d" providerId="AD" clId="Web-{704026EC-442B-48D9-92B9-102E12EF8283}" dt="2024-11-22T09:00:24.501" v="120" actId="20577"/>
          <ac:spMkLst>
            <pc:docMk/>
            <pc:sldMk cId="3765282971" sldId="314"/>
            <ac:spMk id="3" creationId="{1A1D1599-2A56-1FE2-D4D6-B6C532677C51}"/>
          </ac:spMkLst>
        </pc:spChg>
      </pc:sldChg>
      <pc:sldChg chg="modSp">
        <pc:chgData name="Mateja Geder, DOBA" userId="S::mateja.geder@doba.si::ccfd40d0-487c-4fcf-87d0-5a1ee1eda87d" providerId="AD" clId="Web-{704026EC-442B-48D9-92B9-102E12EF8283}" dt="2024-11-22T09:01:07.862" v="123" actId="20577"/>
        <pc:sldMkLst>
          <pc:docMk/>
          <pc:sldMk cId="3136589219" sldId="315"/>
        </pc:sldMkLst>
        <pc:spChg chg="mod">
          <ac:chgData name="Mateja Geder, DOBA" userId="S::mateja.geder@doba.si::ccfd40d0-487c-4fcf-87d0-5a1ee1eda87d" providerId="AD" clId="Web-{704026EC-442B-48D9-92B9-102E12EF8283}" dt="2024-11-22T09:01:07.862" v="123" actId="20577"/>
          <ac:spMkLst>
            <pc:docMk/>
            <pc:sldMk cId="3136589219" sldId="315"/>
            <ac:spMk id="3" creationId="{1A1D1599-2A56-1FE2-D4D6-B6C532677C51}"/>
          </ac:spMkLst>
        </pc:spChg>
      </pc:sldChg>
      <pc:sldChg chg="modSp">
        <pc:chgData name="Mateja Geder, DOBA" userId="S::mateja.geder@doba.si::ccfd40d0-487c-4fcf-87d0-5a1ee1eda87d" providerId="AD" clId="Web-{704026EC-442B-48D9-92B9-102E12EF8283}" dt="2024-11-22T09:01:38.910" v="125" actId="20577"/>
        <pc:sldMkLst>
          <pc:docMk/>
          <pc:sldMk cId="197381209" sldId="321"/>
        </pc:sldMkLst>
        <pc:spChg chg="mod">
          <ac:chgData name="Mateja Geder, DOBA" userId="S::mateja.geder@doba.si::ccfd40d0-487c-4fcf-87d0-5a1ee1eda87d" providerId="AD" clId="Web-{704026EC-442B-48D9-92B9-102E12EF8283}" dt="2024-11-22T09:01:38.910" v="125" actId="20577"/>
          <ac:spMkLst>
            <pc:docMk/>
            <pc:sldMk cId="197381209" sldId="321"/>
            <ac:spMk id="5" creationId="{CD8A2E3A-9B22-94E3-057F-7716B7785982}"/>
          </ac:spMkLst>
        </pc:spChg>
      </pc:sldChg>
      <pc:sldChg chg="modSp">
        <pc:chgData name="Mateja Geder, DOBA" userId="S::mateja.geder@doba.si::ccfd40d0-487c-4fcf-87d0-5a1ee1eda87d" providerId="AD" clId="Web-{704026EC-442B-48D9-92B9-102E12EF8283}" dt="2024-11-22T08:54:38.911" v="56" actId="20577"/>
        <pc:sldMkLst>
          <pc:docMk/>
          <pc:sldMk cId="397168477" sldId="340"/>
        </pc:sldMkLst>
        <pc:spChg chg="mod">
          <ac:chgData name="Mateja Geder, DOBA" userId="S::mateja.geder@doba.si::ccfd40d0-487c-4fcf-87d0-5a1ee1eda87d" providerId="AD" clId="Web-{704026EC-442B-48D9-92B9-102E12EF8283}" dt="2024-11-22T08:54:38.911" v="56" actId="20577"/>
          <ac:spMkLst>
            <pc:docMk/>
            <pc:sldMk cId="397168477" sldId="340"/>
            <ac:spMk id="7" creationId="{2FA42932-5D6B-05CE-A585-635B88C2D413}"/>
          </ac:spMkLst>
        </pc:spChg>
      </pc:sldChg>
      <pc:sldChg chg="modSp">
        <pc:chgData name="Mateja Geder, DOBA" userId="S::mateja.geder@doba.si::ccfd40d0-487c-4fcf-87d0-5a1ee1eda87d" providerId="AD" clId="Web-{704026EC-442B-48D9-92B9-102E12EF8283}" dt="2024-11-22T08:55:45.882" v="65" actId="1076"/>
        <pc:sldMkLst>
          <pc:docMk/>
          <pc:sldMk cId="2141090675" sldId="343"/>
        </pc:sldMkLst>
        <pc:graphicFrameChg chg="mod">
          <ac:chgData name="Mateja Geder, DOBA" userId="S::mateja.geder@doba.si::ccfd40d0-487c-4fcf-87d0-5a1ee1eda87d" providerId="AD" clId="Web-{704026EC-442B-48D9-92B9-102E12EF8283}" dt="2024-11-22T08:55:45.882" v="65" actId="1076"/>
          <ac:graphicFrameMkLst>
            <pc:docMk/>
            <pc:sldMk cId="2141090675" sldId="343"/>
            <ac:graphicFrameMk id="5" creationId="{E1340F58-A1B4-AA53-8209-95AE604EFC48}"/>
          </ac:graphicFrameMkLst>
        </pc:graphicFrameChg>
      </pc:sldChg>
      <pc:sldChg chg="modSp">
        <pc:chgData name="Mateja Geder, DOBA" userId="S::mateja.geder@doba.si::ccfd40d0-487c-4fcf-87d0-5a1ee1eda87d" providerId="AD" clId="Web-{704026EC-442B-48D9-92B9-102E12EF8283}" dt="2024-11-22T08:58:25.028" v="108" actId="20577"/>
        <pc:sldMkLst>
          <pc:docMk/>
          <pc:sldMk cId="759121878" sldId="352"/>
        </pc:sldMkLst>
        <pc:spChg chg="mod">
          <ac:chgData name="Mateja Geder, DOBA" userId="S::mateja.geder@doba.si::ccfd40d0-487c-4fcf-87d0-5a1ee1eda87d" providerId="AD" clId="Web-{704026EC-442B-48D9-92B9-102E12EF8283}" dt="2024-11-22T08:58:25.028" v="108" actId="20577"/>
          <ac:spMkLst>
            <pc:docMk/>
            <pc:sldMk cId="759121878" sldId="352"/>
            <ac:spMk id="3" creationId="{A80610A9-CB8A-30D7-9AF5-6CF8EABDCA18}"/>
          </ac:spMkLst>
        </pc:spChg>
      </pc:sldChg>
      <pc:sldChg chg="modSp">
        <pc:chgData name="Mateja Geder, DOBA" userId="S::mateja.geder@doba.si::ccfd40d0-487c-4fcf-87d0-5a1ee1eda87d" providerId="AD" clId="Web-{704026EC-442B-48D9-92B9-102E12EF8283}" dt="2024-11-22T09:02:20.209" v="127" actId="20577"/>
        <pc:sldMkLst>
          <pc:docMk/>
          <pc:sldMk cId="73049143" sldId="355"/>
        </pc:sldMkLst>
        <pc:spChg chg="mod">
          <ac:chgData name="Mateja Geder, DOBA" userId="S::mateja.geder@doba.si::ccfd40d0-487c-4fcf-87d0-5a1ee1eda87d" providerId="AD" clId="Web-{704026EC-442B-48D9-92B9-102E12EF8283}" dt="2024-11-22T09:02:20.209" v="127" actId="20577"/>
          <ac:spMkLst>
            <pc:docMk/>
            <pc:sldMk cId="73049143" sldId="355"/>
            <ac:spMk id="3" creationId="{DB24CFCA-BF07-305C-DE4C-C3DD795BF6BF}"/>
          </ac:spMkLst>
        </pc:spChg>
      </pc:sldChg>
      <pc:sldChg chg="modSp">
        <pc:chgData name="Mateja Geder, DOBA" userId="S::mateja.geder@doba.si::ccfd40d0-487c-4fcf-87d0-5a1ee1eda87d" providerId="AD" clId="Web-{704026EC-442B-48D9-92B9-102E12EF8283}" dt="2024-11-22T08:59:05.889" v="114" actId="20577"/>
        <pc:sldMkLst>
          <pc:docMk/>
          <pc:sldMk cId="1498264318" sldId="360"/>
        </pc:sldMkLst>
        <pc:spChg chg="mod">
          <ac:chgData name="Mateja Geder, DOBA" userId="S::mateja.geder@doba.si::ccfd40d0-487c-4fcf-87d0-5a1ee1eda87d" providerId="AD" clId="Web-{704026EC-442B-48D9-92B9-102E12EF8283}" dt="2024-11-22T08:59:05.889" v="114" actId="20577"/>
          <ac:spMkLst>
            <pc:docMk/>
            <pc:sldMk cId="1498264318" sldId="360"/>
            <ac:spMk id="3" creationId="{C69AB393-51EB-FE5A-F06E-82DDD4792116}"/>
          </ac:spMkLst>
        </pc:spChg>
        <pc:spChg chg="mod">
          <ac:chgData name="Mateja Geder, DOBA" userId="S::mateja.geder@doba.si::ccfd40d0-487c-4fcf-87d0-5a1ee1eda87d" providerId="AD" clId="Web-{704026EC-442B-48D9-92B9-102E12EF8283}" dt="2024-11-22T08:59:01.389" v="112" actId="20577"/>
          <ac:spMkLst>
            <pc:docMk/>
            <pc:sldMk cId="1498264318" sldId="360"/>
            <ac:spMk id="4" creationId="{5A7EE942-A1DB-2989-FC06-F547969431C6}"/>
          </ac:spMkLst>
        </pc:spChg>
      </pc:sldChg>
      <pc:sldChg chg="modSp">
        <pc:chgData name="Mateja Geder, DOBA" userId="S::mateja.geder@doba.si::ccfd40d0-487c-4fcf-87d0-5a1ee1eda87d" providerId="AD" clId="Web-{704026EC-442B-48D9-92B9-102E12EF8283}" dt="2024-11-22T09:00:09.798" v="118" actId="20577"/>
        <pc:sldMkLst>
          <pc:docMk/>
          <pc:sldMk cId="3597053772" sldId="369"/>
        </pc:sldMkLst>
        <pc:spChg chg="mod">
          <ac:chgData name="Mateja Geder, DOBA" userId="S::mateja.geder@doba.si::ccfd40d0-487c-4fcf-87d0-5a1ee1eda87d" providerId="AD" clId="Web-{704026EC-442B-48D9-92B9-102E12EF8283}" dt="2024-11-22T09:00:09.798" v="118" actId="20577"/>
          <ac:spMkLst>
            <pc:docMk/>
            <pc:sldMk cId="3597053772" sldId="369"/>
            <ac:spMk id="3" creationId="{1A1D1599-2A56-1FE2-D4D6-B6C532677C51}"/>
          </ac:spMkLst>
        </pc:spChg>
      </pc:sldChg>
      <pc:sldChg chg="modSp">
        <pc:chgData name="Mateja Geder, DOBA" userId="S::mateja.geder@doba.si::ccfd40d0-487c-4fcf-87d0-5a1ee1eda87d" providerId="AD" clId="Web-{704026EC-442B-48D9-92B9-102E12EF8283}" dt="2024-11-22T09:00:54.940" v="121" actId="20577"/>
        <pc:sldMkLst>
          <pc:docMk/>
          <pc:sldMk cId="4218044892" sldId="373"/>
        </pc:sldMkLst>
        <pc:spChg chg="mod">
          <ac:chgData name="Mateja Geder, DOBA" userId="S::mateja.geder@doba.si::ccfd40d0-487c-4fcf-87d0-5a1ee1eda87d" providerId="AD" clId="Web-{704026EC-442B-48D9-92B9-102E12EF8283}" dt="2024-11-22T09:00:54.940" v="121" actId="20577"/>
          <ac:spMkLst>
            <pc:docMk/>
            <pc:sldMk cId="4218044892" sldId="373"/>
            <ac:spMk id="3" creationId="{1A1D1599-2A56-1FE2-D4D6-B6C532677C51}"/>
          </ac:spMkLst>
        </pc:spChg>
      </pc:sldChg>
      <pc:sldChg chg="modSp">
        <pc:chgData name="Mateja Geder, DOBA" userId="S::mateja.geder@doba.si::ccfd40d0-487c-4fcf-87d0-5a1ee1eda87d" providerId="AD" clId="Web-{704026EC-442B-48D9-92B9-102E12EF8283}" dt="2024-11-22T08:58:48.357" v="110" actId="20577"/>
        <pc:sldMkLst>
          <pc:docMk/>
          <pc:sldMk cId="2043438708" sldId="381"/>
        </pc:sldMkLst>
        <pc:spChg chg="mod">
          <ac:chgData name="Mateja Geder, DOBA" userId="S::mateja.geder@doba.si::ccfd40d0-487c-4fcf-87d0-5a1ee1eda87d" providerId="AD" clId="Web-{704026EC-442B-48D9-92B9-102E12EF8283}" dt="2024-11-22T08:58:48.357" v="110" actId="20577"/>
          <ac:spMkLst>
            <pc:docMk/>
            <pc:sldMk cId="2043438708" sldId="381"/>
            <ac:spMk id="4" creationId="{991746B0-A470-2360-955A-462D67A08011}"/>
          </ac:spMkLst>
        </pc:spChg>
      </pc:sldChg>
      <pc:sldChg chg="modSp">
        <pc:chgData name="Mateja Geder, DOBA" userId="S::mateja.geder@doba.si::ccfd40d0-487c-4fcf-87d0-5a1ee1eda87d" providerId="AD" clId="Web-{704026EC-442B-48D9-92B9-102E12EF8283}" dt="2024-11-22T08:49:39.432" v="36" actId="20577"/>
        <pc:sldMkLst>
          <pc:docMk/>
          <pc:sldMk cId="509749941" sldId="383"/>
        </pc:sldMkLst>
        <pc:spChg chg="mod">
          <ac:chgData name="Mateja Geder, DOBA" userId="S::mateja.geder@doba.si::ccfd40d0-487c-4fcf-87d0-5a1ee1eda87d" providerId="AD" clId="Web-{704026EC-442B-48D9-92B9-102E12EF8283}" dt="2024-11-22T08:48:46.211" v="34" actId="20577"/>
          <ac:spMkLst>
            <pc:docMk/>
            <pc:sldMk cId="509749941" sldId="383"/>
            <ac:spMk id="2" creationId="{F2C0D52E-A62B-F6E5-F2B0-7344F0CE8600}"/>
          </ac:spMkLst>
        </pc:spChg>
        <pc:spChg chg="mod">
          <ac:chgData name="Mateja Geder, DOBA" userId="S::mateja.geder@doba.si::ccfd40d0-487c-4fcf-87d0-5a1ee1eda87d" providerId="AD" clId="Web-{704026EC-442B-48D9-92B9-102E12EF8283}" dt="2024-11-22T08:49:39.432" v="36" actId="20577"/>
          <ac:spMkLst>
            <pc:docMk/>
            <pc:sldMk cId="509749941" sldId="383"/>
            <ac:spMk id="5" creationId="{B68DA772-5673-2F1D-7C1A-8371EAE6D91C}"/>
          </ac:spMkLst>
        </pc:spChg>
      </pc:sldChg>
    </pc:docChg>
  </pc:docChgLst>
  <pc:docChgLst>
    <pc:chgData name="epo_35" userId="S::epo_35_jogroup.eu#ext#@dobasi.onmicrosoft.com::edd5f0fd-77c0-4369-83c5-84439aafe912" providerId="AD" clId="Web-{E1ACBEA7-5081-86EB-9EBE-65092E2399B1}"/>
    <pc:docChg chg="modSld">
      <pc:chgData name="epo_35" userId="S::epo_35_jogroup.eu#ext#@dobasi.onmicrosoft.com::edd5f0fd-77c0-4369-83c5-84439aafe912" providerId="AD" clId="Web-{E1ACBEA7-5081-86EB-9EBE-65092E2399B1}" dt="2024-11-08T14:05:58.825" v="12" actId="20577"/>
      <pc:docMkLst>
        <pc:docMk/>
      </pc:docMkLst>
      <pc:sldChg chg="modSp">
        <pc:chgData name="epo_35" userId="S::epo_35_jogroup.eu#ext#@dobasi.onmicrosoft.com::edd5f0fd-77c0-4369-83c5-84439aafe912" providerId="AD" clId="Web-{E1ACBEA7-5081-86EB-9EBE-65092E2399B1}" dt="2024-11-08T14:04:58.979" v="9" actId="20577"/>
        <pc:sldMkLst>
          <pc:docMk/>
          <pc:sldMk cId="1872930087" sldId="265"/>
        </pc:sldMkLst>
        <pc:spChg chg="mod">
          <ac:chgData name="epo_35" userId="S::epo_35_jogroup.eu#ext#@dobasi.onmicrosoft.com::edd5f0fd-77c0-4369-83c5-84439aafe912" providerId="AD" clId="Web-{E1ACBEA7-5081-86EB-9EBE-65092E2399B1}" dt="2024-11-08T14:04:58.979" v="9" actId="20577"/>
          <ac:spMkLst>
            <pc:docMk/>
            <pc:sldMk cId="1872930087" sldId="265"/>
            <ac:spMk id="2" creationId="{59D847FD-A1DB-D188-688B-B991579E0DCE}"/>
          </ac:spMkLst>
        </pc:spChg>
      </pc:sldChg>
      <pc:sldChg chg="modSp">
        <pc:chgData name="epo_35" userId="S::epo_35_jogroup.eu#ext#@dobasi.onmicrosoft.com::edd5f0fd-77c0-4369-83c5-84439aafe912" providerId="AD" clId="Web-{E1ACBEA7-5081-86EB-9EBE-65092E2399B1}" dt="2024-11-08T14:04:38.947" v="6" actId="20577"/>
        <pc:sldMkLst>
          <pc:docMk/>
          <pc:sldMk cId="2569460042" sldId="276"/>
        </pc:sldMkLst>
        <pc:spChg chg="mod">
          <ac:chgData name="epo_35" userId="S::epo_35_jogroup.eu#ext#@dobasi.onmicrosoft.com::edd5f0fd-77c0-4369-83c5-84439aafe912" providerId="AD" clId="Web-{E1ACBEA7-5081-86EB-9EBE-65092E2399B1}" dt="2024-11-08T14:04:38.947" v="6" actId="20577"/>
          <ac:spMkLst>
            <pc:docMk/>
            <pc:sldMk cId="2569460042" sldId="276"/>
            <ac:spMk id="2" creationId="{21DC933F-3598-17AC-FCEA-9A879F8EA5ED}"/>
          </ac:spMkLst>
        </pc:spChg>
      </pc:sldChg>
      <pc:sldChg chg="addSp modSp">
        <pc:chgData name="epo_35" userId="S::epo_35_jogroup.eu#ext#@dobasi.onmicrosoft.com::edd5f0fd-77c0-4369-83c5-84439aafe912" providerId="AD" clId="Web-{E1ACBEA7-5081-86EB-9EBE-65092E2399B1}" dt="2024-11-08T14:04:19.884" v="4" actId="1076"/>
        <pc:sldMkLst>
          <pc:docMk/>
          <pc:sldMk cId="1641378024" sldId="358"/>
        </pc:sldMkLst>
        <pc:spChg chg="mod">
          <ac:chgData name="epo_35" userId="S::epo_35_jogroup.eu#ext#@dobasi.onmicrosoft.com::edd5f0fd-77c0-4369-83c5-84439aafe912" providerId="AD" clId="Web-{E1ACBEA7-5081-86EB-9EBE-65092E2399B1}" dt="2024-11-08T14:04:19.884" v="4" actId="1076"/>
          <ac:spMkLst>
            <pc:docMk/>
            <pc:sldMk cId="1641378024" sldId="358"/>
            <ac:spMk id="2" creationId="{6914FE02-1D5B-5285-03EF-401433043FA6}"/>
          </ac:spMkLst>
        </pc:spChg>
        <pc:spChg chg="mod">
          <ac:chgData name="epo_35" userId="S::epo_35_jogroup.eu#ext#@dobasi.onmicrosoft.com::edd5f0fd-77c0-4369-83c5-84439aafe912" providerId="AD" clId="Web-{E1ACBEA7-5081-86EB-9EBE-65092E2399B1}" dt="2024-11-08T14:03:55.399" v="0" actId="1076"/>
          <ac:spMkLst>
            <pc:docMk/>
            <pc:sldMk cId="1641378024" sldId="358"/>
            <ac:spMk id="3" creationId="{73B06CFA-549F-BF01-84DA-E23DFB02BD4F}"/>
          </ac:spMkLst>
        </pc:spChg>
      </pc:sldChg>
      <pc:sldChg chg="modSp">
        <pc:chgData name="epo_35" userId="S::epo_35_jogroup.eu#ext#@dobasi.onmicrosoft.com::edd5f0fd-77c0-4369-83c5-84439aafe912" providerId="AD" clId="Web-{E1ACBEA7-5081-86EB-9EBE-65092E2399B1}" dt="2024-11-08T14:05:58.825" v="12" actId="20577"/>
        <pc:sldMkLst>
          <pc:docMk/>
          <pc:sldMk cId="2043438708" sldId="381"/>
        </pc:sldMkLst>
        <pc:spChg chg="mod">
          <ac:chgData name="epo_35" userId="S::epo_35_jogroup.eu#ext#@dobasi.onmicrosoft.com::edd5f0fd-77c0-4369-83c5-84439aafe912" providerId="AD" clId="Web-{E1ACBEA7-5081-86EB-9EBE-65092E2399B1}" dt="2024-11-08T14:05:58.825" v="12" actId="20577"/>
          <ac:spMkLst>
            <pc:docMk/>
            <pc:sldMk cId="2043438708" sldId="381"/>
            <ac:spMk id="2" creationId="{21DC933F-3598-17AC-FCEA-9A879F8EA5ED}"/>
          </ac:spMkLst>
        </pc:spChg>
      </pc:sldChg>
    </pc:docChg>
  </pc:docChgLst>
  <pc:docChgLst>
    <pc:chgData name="epo_35" userId="S::epo_35_jogroup.eu#ext#@dobasi.onmicrosoft.com::edd5f0fd-77c0-4369-83c5-84439aafe912" providerId="AD" clId="Web-{7FD4BEA6-E69B-FC3E-2C1F-B4E70D52F92C}"/>
    <pc:docChg chg="addSld delSld modSld">
      <pc:chgData name="epo_35" userId="S::epo_35_jogroup.eu#ext#@dobasi.onmicrosoft.com::edd5f0fd-77c0-4369-83c5-84439aafe912" providerId="AD" clId="Web-{7FD4BEA6-E69B-FC3E-2C1F-B4E70D52F92C}" dt="2024-11-07T15:32:55.362" v="79" actId="1076"/>
      <pc:docMkLst>
        <pc:docMk/>
      </pc:docMkLst>
      <pc:sldChg chg="modSp">
        <pc:chgData name="epo_35" userId="S::epo_35_jogroup.eu#ext#@dobasi.onmicrosoft.com::edd5f0fd-77c0-4369-83c5-84439aafe912" providerId="AD" clId="Web-{7FD4BEA6-E69B-FC3E-2C1F-B4E70D52F92C}" dt="2024-11-07T15:31:08.686" v="30" actId="20577"/>
        <pc:sldMkLst>
          <pc:docMk/>
          <pc:sldMk cId="1326018968" sldId="256"/>
        </pc:sldMkLst>
      </pc:sldChg>
      <pc:sldChg chg="addSp modSp">
        <pc:chgData name="epo_35" userId="S::epo_35_jogroup.eu#ext#@dobasi.onmicrosoft.com::edd5f0fd-77c0-4369-83c5-84439aafe912" providerId="AD" clId="Web-{7FD4BEA6-E69B-FC3E-2C1F-B4E70D52F92C}" dt="2024-11-07T15:32:55.362" v="79" actId="1076"/>
        <pc:sldMkLst>
          <pc:docMk/>
          <pc:sldMk cId="1872930087" sldId="265"/>
        </pc:sldMkLst>
        <pc:spChg chg="mod">
          <ac:chgData name="epo_35" userId="S::epo_35_jogroup.eu#ext#@dobasi.onmicrosoft.com::edd5f0fd-77c0-4369-83c5-84439aafe912" providerId="AD" clId="Web-{7FD4BEA6-E69B-FC3E-2C1F-B4E70D52F92C}" dt="2024-11-07T15:32:06.517" v="63" actId="14100"/>
          <ac:spMkLst>
            <pc:docMk/>
            <pc:sldMk cId="1872930087" sldId="265"/>
            <ac:spMk id="2" creationId="{59D847FD-A1DB-D188-688B-B991579E0DCE}"/>
          </ac:spMkLst>
        </pc:spChg>
        <pc:spChg chg="add mod">
          <ac:chgData name="epo_35" userId="S::epo_35_jogroup.eu#ext#@dobasi.onmicrosoft.com::edd5f0fd-77c0-4369-83c5-84439aafe912" providerId="AD" clId="Web-{7FD4BEA6-E69B-FC3E-2C1F-B4E70D52F92C}" dt="2024-11-07T15:32:55.362" v="79" actId="1076"/>
          <ac:spMkLst>
            <pc:docMk/>
            <pc:sldMk cId="1872930087" sldId="265"/>
            <ac:spMk id="3" creationId="{D5A26EB4-DDED-D65A-B0AC-7CF962427982}"/>
          </ac:spMkLst>
        </pc:spChg>
        <pc:spChg chg="mod">
          <ac:chgData name="epo_35" userId="S::epo_35_jogroup.eu#ext#@dobasi.onmicrosoft.com::edd5f0fd-77c0-4369-83c5-84439aafe912" providerId="AD" clId="Web-{7FD4BEA6-E69B-FC3E-2C1F-B4E70D52F92C}" dt="2024-11-07T15:32:53.066" v="78" actId="1076"/>
          <ac:spMkLst>
            <pc:docMk/>
            <pc:sldMk cId="1872930087" sldId="265"/>
            <ac:spMk id="9" creationId="{CDFE7A6D-2270-F74C-C3A7-51A6FE57905E}"/>
          </ac:spMkLst>
        </pc:spChg>
        <pc:spChg chg="mod">
          <ac:chgData name="epo_35" userId="S::epo_35_jogroup.eu#ext#@dobasi.onmicrosoft.com::edd5f0fd-77c0-4369-83c5-84439aafe912" providerId="AD" clId="Web-{7FD4BEA6-E69B-FC3E-2C1F-B4E70D52F92C}" dt="2024-11-07T15:32:49.518" v="77" actId="1076"/>
          <ac:spMkLst>
            <pc:docMk/>
            <pc:sldMk cId="1872930087" sldId="265"/>
            <ac:spMk id="12" creationId="{D0D34DB8-7181-9ED2-CC77-353411D9CF0E}"/>
          </ac:spMkLst>
        </pc:spChg>
      </pc:sldChg>
      <pc:sldChg chg="del">
        <pc:chgData name="epo_35" userId="S::epo_35_jogroup.eu#ext#@dobasi.onmicrosoft.com::edd5f0fd-77c0-4369-83c5-84439aafe912" providerId="AD" clId="Web-{7FD4BEA6-E69B-FC3E-2C1F-B4E70D52F92C}" dt="2024-11-07T15:30:58.154" v="28"/>
        <pc:sldMkLst>
          <pc:docMk/>
          <pc:sldMk cId="909986486" sldId="275"/>
        </pc:sldMkLst>
      </pc:sldChg>
      <pc:sldChg chg="modSp">
        <pc:chgData name="epo_35" userId="S::epo_35_jogroup.eu#ext#@dobasi.onmicrosoft.com::edd5f0fd-77c0-4369-83c5-84439aafe912" providerId="AD" clId="Web-{7FD4BEA6-E69B-FC3E-2C1F-B4E70D52F92C}" dt="2024-11-07T15:30:50.092" v="27" actId="20577"/>
        <pc:sldMkLst>
          <pc:docMk/>
          <pc:sldMk cId="2569460042" sldId="276"/>
        </pc:sldMkLst>
        <pc:spChg chg="mod">
          <ac:chgData name="epo_35" userId="S::epo_35_jogroup.eu#ext#@dobasi.onmicrosoft.com::edd5f0fd-77c0-4369-83c5-84439aafe912" providerId="AD" clId="Web-{7FD4BEA6-E69B-FC3E-2C1F-B4E70D52F92C}" dt="2024-11-07T15:30:50.092" v="27" actId="20577"/>
          <ac:spMkLst>
            <pc:docMk/>
            <pc:sldMk cId="2569460042" sldId="276"/>
            <ac:spMk id="2" creationId="{21DC933F-3598-17AC-FCEA-9A879F8EA5ED}"/>
          </ac:spMkLst>
        </pc:spChg>
      </pc:sldChg>
      <pc:sldChg chg="del">
        <pc:chgData name="epo_35" userId="S::epo_35_jogroup.eu#ext#@dobasi.onmicrosoft.com::edd5f0fd-77c0-4369-83c5-84439aafe912" providerId="AD" clId="Web-{7FD4BEA6-E69B-FC3E-2C1F-B4E70D52F92C}" dt="2024-11-07T15:28:38.211" v="5"/>
        <pc:sldMkLst>
          <pc:docMk/>
          <pc:sldMk cId="2978648541" sldId="303"/>
        </pc:sldMkLst>
      </pc:sldChg>
      <pc:sldChg chg="del">
        <pc:chgData name="epo_35" userId="S::epo_35_jogroup.eu#ext#@dobasi.onmicrosoft.com::edd5f0fd-77c0-4369-83c5-84439aafe912" providerId="AD" clId="Web-{7FD4BEA6-E69B-FC3E-2C1F-B4E70D52F92C}" dt="2024-11-07T15:29:19.041" v="8"/>
        <pc:sldMkLst>
          <pc:docMk/>
          <pc:sldMk cId="879302129" sldId="317"/>
        </pc:sldMkLst>
      </pc:sldChg>
      <pc:sldChg chg="modSp add">
        <pc:chgData name="epo_35" userId="S::epo_35_jogroup.eu#ext#@dobasi.onmicrosoft.com::edd5f0fd-77c0-4369-83c5-84439aafe912" providerId="AD" clId="Web-{7FD4BEA6-E69B-FC3E-2C1F-B4E70D52F92C}" dt="2024-11-07T15:28:47.618" v="7" actId="1076"/>
        <pc:sldMkLst>
          <pc:docMk/>
          <pc:sldMk cId="2949865065" sldId="357"/>
        </pc:sldMkLst>
      </pc:sldChg>
    </pc:docChg>
  </pc:docChgLst>
  <pc:docChgLst>
    <pc:chgData name="Laure Raso" userId="S::laure.raso_ceeim.es#ext#@dobasi.onmicrosoft.com::a0348273-907d-44af-8ef9-d345f2f0590b" providerId="AD" clId="Web-{E4654351-76CD-1E24-A4FE-6045F2DFDA34}"/>
    <pc:docChg chg="mod addSld modSld">
      <pc:chgData name="Laure Raso" userId="S::laure.raso_ceeim.es#ext#@dobasi.onmicrosoft.com::a0348273-907d-44af-8ef9-d345f2f0590b" providerId="AD" clId="Web-{E4654351-76CD-1E24-A4FE-6045F2DFDA34}" dt="2024-11-21T12:51:12.393" v="962" actId="20577"/>
      <pc:docMkLst>
        <pc:docMk/>
      </pc:docMkLst>
      <pc:sldChg chg="modSp">
        <pc:chgData name="Laure Raso" userId="S::laure.raso_ceeim.es#ext#@dobasi.onmicrosoft.com::a0348273-907d-44af-8ef9-d345f2f0590b" providerId="AD" clId="Web-{E4654351-76CD-1E24-A4FE-6045F2DFDA34}" dt="2024-11-21T12:19:33.969" v="129" actId="1076"/>
        <pc:sldMkLst>
          <pc:docMk/>
          <pc:sldMk cId="3663398769" sldId="277"/>
        </pc:sldMkLst>
        <pc:spChg chg="mod">
          <ac:chgData name="Laure Raso" userId="S::laure.raso_ceeim.es#ext#@dobasi.onmicrosoft.com::a0348273-907d-44af-8ef9-d345f2f0590b" providerId="AD" clId="Web-{E4654351-76CD-1E24-A4FE-6045F2DFDA34}" dt="2024-11-21T12:19:33.969" v="129" actId="1076"/>
          <ac:spMkLst>
            <pc:docMk/>
            <pc:sldMk cId="3663398769" sldId="277"/>
            <ac:spMk id="2" creationId="{390BCF38-A74A-3F73-56D5-DA976AC131D6}"/>
          </ac:spMkLst>
        </pc:spChg>
        <pc:spChg chg="mod">
          <ac:chgData name="Laure Raso" userId="S::laure.raso_ceeim.es#ext#@dobasi.onmicrosoft.com::a0348273-907d-44af-8ef9-d345f2f0590b" providerId="AD" clId="Web-{E4654351-76CD-1E24-A4FE-6045F2DFDA34}" dt="2024-11-21T12:19:32.172" v="128" actId="1076"/>
          <ac:spMkLst>
            <pc:docMk/>
            <pc:sldMk cId="3663398769" sldId="277"/>
            <ac:spMk id="3" creationId="{1A1D1599-2A56-1FE2-D4D6-B6C532677C51}"/>
          </ac:spMkLst>
        </pc:spChg>
      </pc:sldChg>
      <pc:sldChg chg="delSp modSp modCm">
        <pc:chgData name="Laure Raso" userId="S::laure.raso_ceeim.es#ext#@dobasi.onmicrosoft.com::a0348273-907d-44af-8ef9-d345f2f0590b" providerId="AD" clId="Web-{E4654351-76CD-1E24-A4FE-6045F2DFDA34}" dt="2024-11-21T12:32:49.770" v="230" actId="20577"/>
        <pc:sldMkLst>
          <pc:docMk/>
          <pc:sldMk cId="3765282971" sldId="314"/>
        </pc:sldMkLst>
        <pc:spChg chg="mod">
          <ac:chgData name="Laure Raso" userId="S::laure.raso_ceeim.es#ext#@dobasi.onmicrosoft.com::a0348273-907d-44af-8ef9-d345f2f0590b" providerId="AD" clId="Web-{E4654351-76CD-1E24-A4FE-6045F2DFDA34}" dt="2024-11-21T12:32:49.770" v="230" actId="20577"/>
          <ac:spMkLst>
            <pc:docMk/>
            <pc:sldMk cId="3765282971" sldId="314"/>
            <ac:spMk id="10" creationId="{9E4FDAC6-87B5-6FA4-F79C-D13043F1A128}"/>
          </ac:spMkLst>
        </pc:spChg>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2:32:45.348" v="228" actId="20577"/>
              <pc2:cmMkLst xmlns:pc2="http://schemas.microsoft.com/office/powerpoint/2019/9/main/command">
                <pc:docMk/>
                <pc:sldMk cId="3765282971" sldId="314"/>
                <pc2:cmMk id="{5DFEC247-6C31-4BB1-B289-1B27760B0AA8}"/>
              </pc2:cmMkLst>
            </pc226:cmChg>
          </p:ext>
        </pc:extLst>
      </pc:sldChg>
      <pc:sldChg chg="delSp modSp modCm">
        <pc:chgData name="Laure Raso" userId="S::laure.raso_ceeim.es#ext#@dobasi.onmicrosoft.com::a0348273-907d-44af-8ef9-d345f2f0590b" providerId="AD" clId="Web-{E4654351-76CD-1E24-A4FE-6045F2DFDA34}" dt="2024-11-21T12:36:02.807" v="281" actId="1076"/>
        <pc:sldMkLst>
          <pc:docMk/>
          <pc:sldMk cId="3136589219" sldId="315"/>
        </pc:sldMkLst>
        <pc:spChg chg="mod">
          <ac:chgData name="Laure Raso" userId="S::laure.raso_ceeim.es#ext#@dobasi.onmicrosoft.com::a0348273-907d-44af-8ef9-d345f2f0590b" providerId="AD" clId="Web-{E4654351-76CD-1E24-A4FE-6045F2DFDA34}" dt="2024-11-21T12:35:25.040" v="255" actId="1076"/>
          <ac:spMkLst>
            <pc:docMk/>
            <pc:sldMk cId="3136589219" sldId="315"/>
            <ac:spMk id="3" creationId="{1A1D1599-2A56-1FE2-D4D6-B6C532677C51}"/>
          </ac:spMkLst>
        </pc:spChg>
        <pc:spChg chg="mod">
          <ac:chgData name="Laure Raso" userId="S::laure.raso_ceeim.es#ext#@dobasi.onmicrosoft.com::a0348273-907d-44af-8ef9-d345f2f0590b" providerId="AD" clId="Web-{E4654351-76CD-1E24-A4FE-6045F2DFDA34}" dt="2024-11-21T12:36:02.807" v="281" actId="1076"/>
          <ac:spMkLst>
            <pc:docMk/>
            <pc:sldMk cId="3136589219" sldId="315"/>
            <ac:spMk id="6" creationId="{546AC3C6-7B02-955F-136C-850953026E7F}"/>
          </ac:spMkLst>
        </pc:spChg>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2:35:53.760" v="278" actId="20577"/>
              <pc2:cmMkLst xmlns:pc2="http://schemas.microsoft.com/office/powerpoint/2019/9/main/command">
                <pc:docMk/>
                <pc:sldMk cId="3136589219" sldId="315"/>
                <pc2:cmMk id="{28768B11-0537-4475-8093-5F3C81841ED5}"/>
              </pc2:cmMkLst>
            </pc226:cmChg>
          </p:ext>
        </pc:extLst>
      </pc:sldChg>
      <pc:sldChg chg="addSp modSp">
        <pc:chgData name="Laure Raso" userId="S::laure.raso_ceeim.es#ext#@dobasi.onmicrosoft.com::a0348273-907d-44af-8ef9-d345f2f0590b" providerId="AD" clId="Web-{E4654351-76CD-1E24-A4FE-6045F2DFDA34}" dt="2024-11-21T12:31:38.987" v="217" actId="20577"/>
        <pc:sldMkLst>
          <pc:docMk/>
          <pc:sldMk cId="2664040053" sldId="322"/>
        </pc:sldMkLst>
        <pc:spChg chg="mod">
          <ac:chgData name="Laure Raso" userId="S::laure.raso_ceeim.es#ext#@dobasi.onmicrosoft.com::a0348273-907d-44af-8ef9-d345f2f0590b" providerId="AD" clId="Web-{E4654351-76CD-1E24-A4FE-6045F2DFDA34}" dt="2024-11-21T12:31:38.987" v="217" actId="20577"/>
          <ac:spMkLst>
            <pc:docMk/>
            <pc:sldMk cId="2664040053" sldId="322"/>
            <ac:spMk id="8" creationId="{FF6D46AD-61A7-4852-40D8-0F114846A8A9}"/>
          </ac:spMkLst>
        </pc:spChg>
        <pc:picChg chg="add mod">
          <ac:chgData name="Laure Raso" userId="S::laure.raso_ceeim.es#ext#@dobasi.onmicrosoft.com::a0348273-907d-44af-8ef9-d345f2f0590b" providerId="AD" clId="Web-{E4654351-76CD-1E24-A4FE-6045F2DFDA34}" dt="2024-11-21T12:31:21.753" v="216" actId="1076"/>
          <ac:picMkLst>
            <pc:docMk/>
            <pc:sldMk cId="2664040053" sldId="322"/>
            <ac:picMk id="11" creationId="{3124B179-753A-84A4-E588-4C7BF8BDFB59}"/>
          </ac:picMkLst>
        </pc:picChg>
      </pc:sldChg>
      <pc:sldChg chg="modSp">
        <pc:chgData name="Laure Raso" userId="S::laure.raso_ceeim.es#ext#@dobasi.onmicrosoft.com::a0348273-907d-44af-8ef9-d345f2f0590b" providerId="AD" clId="Web-{E4654351-76CD-1E24-A4FE-6045F2DFDA34}" dt="2024-11-21T12:21:03.549" v="146" actId="1076"/>
        <pc:sldMkLst>
          <pc:docMk/>
          <pc:sldMk cId="1710182749" sldId="324"/>
        </pc:sldMkLst>
        <pc:spChg chg="mod">
          <ac:chgData name="Laure Raso" userId="S::laure.raso_ceeim.es#ext#@dobasi.onmicrosoft.com::a0348273-907d-44af-8ef9-d345f2f0590b" providerId="AD" clId="Web-{E4654351-76CD-1E24-A4FE-6045F2DFDA34}" dt="2024-11-21T12:21:03.549" v="146" actId="1076"/>
          <ac:spMkLst>
            <pc:docMk/>
            <pc:sldMk cId="1710182749" sldId="324"/>
            <ac:spMk id="2" creationId="{2B434E33-7AF3-125E-A209-D042A070D99C}"/>
          </ac:spMkLst>
        </pc:spChg>
        <pc:spChg chg="mod">
          <ac:chgData name="Laure Raso" userId="S::laure.raso_ceeim.es#ext#@dobasi.onmicrosoft.com::a0348273-907d-44af-8ef9-d345f2f0590b" providerId="AD" clId="Web-{E4654351-76CD-1E24-A4FE-6045F2DFDA34}" dt="2024-11-21T12:21:01.065" v="145" actId="1076"/>
          <ac:spMkLst>
            <pc:docMk/>
            <pc:sldMk cId="1710182749" sldId="324"/>
            <ac:spMk id="3" creationId="{1A1D1599-2A56-1FE2-D4D6-B6C532677C51}"/>
          </ac:spMkLst>
        </pc:spChg>
        <pc:spChg chg="mod">
          <ac:chgData name="Laure Raso" userId="S::laure.raso_ceeim.es#ext#@dobasi.onmicrosoft.com::a0348273-907d-44af-8ef9-d345f2f0590b" providerId="AD" clId="Web-{E4654351-76CD-1E24-A4FE-6045F2DFDA34}" dt="2024-11-21T12:20:58.705" v="144" actId="1076"/>
          <ac:spMkLst>
            <pc:docMk/>
            <pc:sldMk cId="1710182749" sldId="324"/>
            <ac:spMk id="4" creationId="{19254139-C428-C452-D24C-837407434794}"/>
          </ac:spMkLst>
        </pc:spChg>
        <pc:spChg chg="mod">
          <ac:chgData name="Laure Raso" userId="S::laure.raso_ceeim.es#ext#@dobasi.onmicrosoft.com::a0348273-907d-44af-8ef9-d345f2f0590b" providerId="AD" clId="Web-{E4654351-76CD-1E24-A4FE-6045F2DFDA34}" dt="2024-11-21T12:20:55.533" v="143" actId="1076"/>
          <ac:spMkLst>
            <pc:docMk/>
            <pc:sldMk cId="1710182749" sldId="324"/>
            <ac:spMk id="6" creationId="{BB3F5BDE-1B4E-FF52-7710-E3CD30D34B1D}"/>
          </ac:spMkLst>
        </pc:spChg>
      </pc:sldChg>
      <pc:sldChg chg="addSp modSp">
        <pc:chgData name="Laure Raso" userId="S::laure.raso_ceeim.es#ext#@dobasi.onmicrosoft.com::a0348273-907d-44af-8ef9-d345f2f0590b" providerId="AD" clId="Web-{E4654351-76CD-1E24-A4FE-6045F2DFDA34}" dt="2024-11-21T12:31:50.581" v="218" actId="20577"/>
        <pc:sldMkLst>
          <pc:docMk/>
          <pc:sldMk cId="759121878" sldId="352"/>
        </pc:sldMkLst>
        <pc:spChg chg="mod">
          <ac:chgData name="Laure Raso" userId="S::laure.raso_ceeim.es#ext#@dobasi.onmicrosoft.com::a0348273-907d-44af-8ef9-d345f2f0590b" providerId="AD" clId="Web-{E4654351-76CD-1E24-A4FE-6045F2DFDA34}" dt="2024-11-21T12:31:50.581" v="218" actId="20577"/>
          <ac:spMkLst>
            <pc:docMk/>
            <pc:sldMk cId="759121878" sldId="352"/>
            <ac:spMk id="8" creationId="{FF6D46AD-61A7-4852-40D8-0F114846A8A9}"/>
          </ac:spMkLst>
        </pc:spChg>
        <pc:picChg chg="add mod">
          <ac:chgData name="Laure Raso" userId="S::laure.raso_ceeim.es#ext#@dobasi.onmicrosoft.com::a0348273-907d-44af-8ef9-d345f2f0590b" providerId="AD" clId="Web-{E4654351-76CD-1E24-A4FE-6045F2DFDA34}" dt="2024-11-21T12:23:10.662" v="158" actId="1076"/>
          <ac:picMkLst>
            <pc:docMk/>
            <pc:sldMk cId="759121878" sldId="352"/>
            <ac:picMk id="4" creationId="{8769A660-85E4-1F0E-F8B9-2731B2C2A9FB}"/>
          </ac:picMkLst>
        </pc:picChg>
      </pc:sldChg>
      <pc:sldChg chg="delSp modSp modCm">
        <pc:chgData name="Laure Raso" userId="S::laure.raso_ceeim.es#ext#@dobasi.onmicrosoft.com::a0348273-907d-44af-8ef9-d345f2f0590b" providerId="AD" clId="Web-{E4654351-76CD-1E24-A4FE-6045F2DFDA34}" dt="2024-11-21T12:32:00.238" v="220" actId="20577"/>
        <pc:sldMkLst>
          <pc:docMk/>
          <pc:sldMk cId="304987856" sldId="363"/>
        </pc:sldMkLst>
        <pc:spChg chg="mod">
          <ac:chgData name="Laure Raso" userId="S::laure.raso_ceeim.es#ext#@dobasi.onmicrosoft.com::a0348273-907d-44af-8ef9-d345f2f0590b" providerId="AD" clId="Web-{E4654351-76CD-1E24-A4FE-6045F2DFDA34}" dt="2024-11-21T12:32:00.238" v="220" actId="20577"/>
          <ac:spMkLst>
            <pc:docMk/>
            <pc:sldMk cId="304987856" sldId="363"/>
            <ac:spMk id="5" creationId="{C63C6F79-AE3A-7CD4-7C93-901604BCCC14}"/>
          </ac:spMkLst>
        </pc:spChg>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0:15:18.970" v="37" actId="20577"/>
              <pc2:cmMkLst xmlns:pc2="http://schemas.microsoft.com/office/powerpoint/2019/9/main/command">
                <pc:docMk/>
                <pc:sldMk cId="304987856" sldId="363"/>
                <pc2:cmMk id="{3571C89F-04C6-436B-B1E1-D6A47B4921E4}"/>
              </pc2:cmMkLst>
            </pc226:cmChg>
          </p:ext>
        </pc:extLst>
      </pc:sldChg>
      <pc:sldChg chg="modSp">
        <pc:chgData name="Laure Raso" userId="S::laure.raso_ceeim.es#ext#@dobasi.onmicrosoft.com::a0348273-907d-44af-8ef9-d345f2f0590b" providerId="AD" clId="Web-{E4654351-76CD-1E24-A4FE-6045F2DFDA34}" dt="2024-11-21T12:20:45.345" v="140" actId="1076"/>
        <pc:sldMkLst>
          <pc:docMk/>
          <pc:sldMk cId="3675920502" sldId="364"/>
        </pc:sldMkLst>
        <pc:spChg chg="mod">
          <ac:chgData name="Laure Raso" userId="S::laure.raso_ceeim.es#ext#@dobasi.onmicrosoft.com::a0348273-907d-44af-8ef9-d345f2f0590b" providerId="AD" clId="Web-{E4654351-76CD-1E24-A4FE-6045F2DFDA34}" dt="2024-11-21T12:20:45.345" v="140" actId="1076"/>
          <ac:spMkLst>
            <pc:docMk/>
            <pc:sldMk cId="3675920502" sldId="364"/>
            <ac:spMk id="2" creationId="{72BC50C5-8C96-7A31-64C0-7AFC6557ADE9}"/>
          </ac:spMkLst>
        </pc:spChg>
        <pc:spChg chg="mod">
          <ac:chgData name="Laure Raso" userId="S::laure.raso_ceeim.es#ext#@dobasi.onmicrosoft.com::a0348273-907d-44af-8ef9-d345f2f0590b" providerId="AD" clId="Web-{E4654351-76CD-1E24-A4FE-6045F2DFDA34}" dt="2024-11-21T12:20:40.705" v="139" actId="1076"/>
          <ac:spMkLst>
            <pc:docMk/>
            <pc:sldMk cId="3675920502" sldId="364"/>
            <ac:spMk id="3" creationId="{1A1D1599-2A56-1FE2-D4D6-B6C532677C51}"/>
          </ac:spMkLst>
        </pc:spChg>
      </pc:sldChg>
      <pc:sldChg chg="modSp">
        <pc:chgData name="Laure Raso" userId="S::laure.raso_ceeim.es#ext#@dobasi.onmicrosoft.com::a0348273-907d-44af-8ef9-d345f2f0590b" providerId="AD" clId="Web-{E4654351-76CD-1E24-A4FE-6045F2DFDA34}" dt="2024-11-21T12:20:36.236" v="138" actId="1076"/>
        <pc:sldMkLst>
          <pc:docMk/>
          <pc:sldMk cId="3859828150" sldId="365"/>
        </pc:sldMkLst>
        <pc:spChg chg="mod">
          <ac:chgData name="Laure Raso" userId="S::laure.raso_ceeim.es#ext#@dobasi.onmicrosoft.com::a0348273-907d-44af-8ef9-d345f2f0590b" providerId="AD" clId="Web-{E4654351-76CD-1E24-A4FE-6045F2DFDA34}" dt="2024-11-21T12:20:36.236" v="138" actId="1076"/>
          <ac:spMkLst>
            <pc:docMk/>
            <pc:sldMk cId="3859828150" sldId="365"/>
            <ac:spMk id="2" creationId="{24E63F39-E04A-B64E-4AD5-8B165B7384E6}"/>
          </ac:spMkLst>
        </pc:spChg>
        <pc:spChg chg="mod">
          <ac:chgData name="Laure Raso" userId="S::laure.raso_ceeim.es#ext#@dobasi.onmicrosoft.com::a0348273-907d-44af-8ef9-d345f2f0590b" providerId="AD" clId="Web-{E4654351-76CD-1E24-A4FE-6045F2DFDA34}" dt="2024-11-21T12:20:34.126" v="137" actId="1076"/>
          <ac:spMkLst>
            <pc:docMk/>
            <pc:sldMk cId="3859828150" sldId="365"/>
            <ac:spMk id="3" creationId="{1A1D1599-2A56-1FE2-D4D6-B6C532677C51}"/>
          </ac:spMkLst>
        </pc:spChg>
      </pc:sldChg>
      <pc:sldChg chg="delSp modSp modCm">
        <pc:chgData name="Laure Raso" userId="S::laure.raso_ceeim.es#ext#@dobasi.onmicrosoft.com::a0348273-907d-44af-8ef9-d345f2f0590b" providerId="AD" clId="Web-{E4654351-76CD-1E24-A4FE-6045F2DFDA34}" dt="2024-11-21T12:32:11.176" v="223" actId="20577"/>
        <pc:sldMkLst>
          <pc:docMk/>
          <pc:sldMk cId="2994565017" sldId="366"/>
        </pc:sldMkLst>
        <pc:spChg chg="mod">
          <ac:chgData name="Laure Raso" userId="S::laure.raso_ceeim.es#ext#@dobasi.onmicrosoft.com::a0348273-907d-44af-8ef9-d345f2f0590b" providerId="AD" clId="Web-{E4654351-76CD-1E24-A4FE-6045F2DFDA34}" dt="2024-11-21T12:32:11.176" v="223" actId="20577"/>
          <ac:spMkLst>
            <pc:docMk/>
            <pc:sldMk cId="2994565017" sldId="366"/>
            <ac:spMk id="3" creationId="{1A1D1599-2A56-1FE2-D4D6-B6C532677C51}"/>
          </ac:spMkLst>
        </pc:spChg>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0:16:36.894" v="70" actId="20577"/>
              <pc2:cmMkLst xmlns:pc2="http://schemas.microsoft.com/office/powerpoint/2019/9/main/command">
                <pc:docMk/>
                <pc:sldMk cId="2994565017" sldId="366"/>
                <pc2:cmMk id="{9BFE8D68-6FAD-40FD-AEA9-1473DAC56E15}"/>
              </pc2:cmMkLst>
            </pc226:cmChg>
          </p:ext>
        </pc:extLst>
      </pc:sldChg>
      <pc:sldChg chg="modSp">
        <pc:chgData name="Laure Raso" userId="S::laure.raso_ceeim.es#ext#@dobasi.onmicrosoft.com::a0348273-907d-44af-8ef9-d345f2f0590b" providerId="AD" clId="Web-{E4654351-76CD-1E24-A4FE-6045F2DFDA34}" dt="2024-11-21T10:16:53.457" v="72" actId="1076"/>
        <pc:sldMkLst>
          <pc:docMk/>
          <pc:sldMk cId="3821415945" sldId="367"/>
        </pc:sldMkLst>
        <pc:spChg chg="mod">
          <ac:chgData name="Laure Raso" userId="S::laure.raso_ceeim.es#ext#@dobasi.onmicrosoft.com::a0348273-907d-44af-8ef9-d345f2f0590b" providerId="AD" clId="Web-{E4654351-76CD-1E24-A4FE-6045F2DFDA34}" dt="2024-11-21T10:16:51.144" v="71" actId="1076"/>
          <ac:spMkLst>
            <pc:docMk/>
            <pc:sldMk cId="3821415945" sldId="367"/>
            <ac:spMk id="3" creationId="{1A1D1599-2A56-1FE2-D4D6-B6C532677C51}"/>
          </ac:spMkLst>
        </pc:spChg>
        <pc:spChg chg="mod">
          <ac:chgData name="Laure Raso" userId="S::laure.raso_ceeim.es#ext#@dobasi.onmicrosoft.com::a0348273-907d-44af-8ef9-d345f2f0590b" providerId="AD" clId="Web-{E4654351-76CD-1E24-A4FE-6045F2DFDA34}" dt="2024-11-21T10:16:53.457" v="72" actId="1076"/>
          <ac:spMkLst>
            <pc:docMk/>
            <pc:sldMk cId="3821415945" sldId="367"/>
            <ac:spMk id="5" creationId="{47F9635C-7D11-8B27-548B-D16074782685}"/>
          </ac:spMkLst>
        </pc:spChg>
      </pc:sldChg>
      <pc:sldChg chg="addSp modSp">
        <pc:chgData name="Laure Raso" userId="S::laure.raso_ceeim.es#ext#@dobasi.onmicrosoft.com::a0348273-907d-44af-8ef9-d345f2f0590b" providerId="AD" clId="Web-{E4654351-76CD-1E24-A4FE-6045F2DFDA34}" dt="2024-11-21T12:30:26.657" v="213" actId="1076"/>
        <pc:sldMkLst>
          <pc:docMk/>
          <pc:sldMk cId="1654172759" sldId="368"/>
        </pc:sldMkLst>
        <pc:spChg chg="mod">
          <ac:chgData name="Laure Raso" userId="S::laure.raso_ceeim.es#ext#@dobasi.onmicrosoft.com::a0348273-907d-44af-8ef9-d345f2f0590b" providerId="AD" clId="Web-{E4654351-76CD-1E24-A4FE-6045F2DFDA34}" dt="2024-11-21T12:29:50.500" v="204" actId="1076"/>
          <ac:spMkLst>
            <pc:docMk/>
            <pc:sldMk cId="1654172759" sldId="368"/>
            <ac:spMk id="2" creationId="{96C3F9EC-AF12-4E55-8EB9-6D4D29489A2D}"/>
          </ac:spMkLst>
        </pc:spChg>
        <pc:spChg chg="mod">
          <ac:chgData name="Laure Raso" userId="S::laure.raso_ceeim.es#ext#@dobasi.onmicrosoft.com::a0348273-907d-44af-8ef9-d345f2f0590b" providerId="AD" clId="Web-{E4654351-76CD-1E24-A4FE-6045F2DFDA34}" dt="2024-11-21T10:16:57.754" v="73" actId="1076"/>
          <ac:spMkLst>
            <pc:docMk/>
            <pc:sldMk cId="1654172759" sldId="368"/>
            <ac:spMk id="3" creationId="{1A1D1599-2A56-1FE2-D4D6-B6C532677C51}"/>
          </ac:spMkLst>
        </pc:spChg>
        <pc:spChg chg="mod">
          <ac:chgData name="Laure Raso" userId="S::laure.raso_ceeim.es#ext#@dobasi.onmicrosoft.com::a0348273-907d-44af-8ef9-d345f2f0590b" providerId="AD" clId="Web-{E4654351-76CD-1E24-A4FE-6045F2DFDA34}" dt="2024-11-21T12:30:13.923" v="212" actId="20577"/>
          <ac:spMkLst>
            <pc:docMk/>
            <pc:sldMk cId="1654172759" sldId="368"/>
            <ac:spMk id="4" creationId="{BE7E8910-AF60-B8A6-C1B3-5C1F5D57D1D2}"/>
          </ac:spMkLst>
        </pc:spChg>
        <pc:spChg chg="mod">
          <ac:chgData name="Laure Raso" userId="S::laure.raso_ceeim.es#ext#@dobasi.onmicrosoft.com::a0348273-907d-44af-8ef9-d345f2f0590b" providerId="AD" clId="Web-{E4654351-76CD-1E24-A4FE-6045F2DFDA34}" dt="2024-11-21T10:17:00.082" v="74" actId="1076"/>
          <ac:spMkLst>
            <pc:docMk/>
            <pc:sldMk cId="1654172759" sldId="368"/>
            <ac:spMk id="5" creationId="{47F9635C-7D11-8B27-548B-D16074782685}"/>
          </ac:spMkLst>
        </pc:spChg>
        <pc:spChg chg="add mod">
          <ac:chgData name="Laure Raso" userId="S::laure.raso_ceeim.es#ext#@dobasi.onmicrosoft.com::a0348273-907d-44af-8ef9-d345f2f0590b" providerId="AD" clId="Web-{E4654351-76CD-1E24-A4FE-6045F2DFDA34}" dt="2024-11-21T12:30:26.657" v="213" actId="1076"/>
          <ac:spMkLst>
            <pc:docMk/>
            <pc:sldMk cId="1654172759" sldId="368"/>
            <ac:spMk id="6" creationId="{1167EEC8-8E31-1A93-19AE-A539EE21B932}"/>
          </ac:spMkLst>
        </pc:spChg>
        <pc:picChg chg="mod">
          <ac:chgData name="Laure Raso" userId="S::laure.raso_ceeim.es#ext#@dobasi.onmicrosoft.com::a0348273-907d-44af-8ef9-d345f2f0590b" providerId="AD" clId="Web-{E4654351-76CD-1E24-A4FE-6045F2DFDA34}" dt="2024-11-21T12:30:08.219" v="210" actId="14100"/>
          <ac:picMkLst>
            <pc:docMk/>
            <pc:sldMk cId="1654172759" sldId="368"/>
            <ac:picMk id="10" creationId="{89C12EE3-70C2-08B2-A0C9-D9BB1B145EBA}"/>
          </ac:picMkLst>
        </pc:picChg>
      </pc:sldChg>
      <pc:sldChg chg="addSp delSp modSp modCm">
        <pc:chgData name="Laure Raso" userId="S::laure.raso_ceeim.es#ext#@dobasi.onmicrosoft.com::a0348273-907d-44af-8ef9-d345f2f0590b" providerId="AD" clId="Web-{E4654351-76CD-1E24-A4FE-6045F2DFDA34}" dt="2024-11-21T12:32:31.770" v="226" actId="20577"/>
        <pc:sldMkLst>
          <pc:docMk/>
          <pc:sldMk cId="3597053772" sldId="369"/>
        </pc:sldMkLst>
        <pc:spChg chg="mod">
          <ac:chgData name="Laure Raso" userId="S::laure.raso_ceeim.es#ext#@dobasi.onmicrosoft.com::a0348273-907d-44af-8ef9-d345f2f0590b" providerId="AD" clId="Web-{E4654351-76CD-1E24-A4FE-6045F2DFDA34}" dt="2024-11-21T12:32:31.770" v="226" actId="20577"/>
          <ac:spMkLst>
            <pc:docMk/>
            <pc:sldMk cId="3597053772" sldId="369"/>
            <ac:spMk id="8" creationId="{D19D1695-2B22-1C45-2DB3-72564110CF3E}"/>
          </ac:spMkLst>
        </pc:spChg>
        <pc:grpChg chg="add mod">
          <ac:chgData name="Laure Raso" userId="S::laure.raso_ceeim.es#ext#@dobasi.onmicrosoft.com::a0348273-907d-44af-8ef9-d345f2f0590b" providerId="AD" clId="Web-{E4654351-76CD-1E24-A4FE-6045F2DFDA34}" dt="2024-11-21T12:28:06.576" v="187" actId="1076"/>
          <ac:grpSpMkLst>
            <pc:docMk/>
            <pc:sldMk cId="3597053772" sldId="369"/>
            <ac:grpSpMk id="17" creationId="{1BDAA1BE-D7AF-64CC-C496-7F6D8262E5D7}"/>
          </ac:grpSpMkLst>
        </pc:grpChg>
        <pc:picChg chg="mod">
          <ac:chgData name="Laure Raso" userId="S::laure.raso_ceeim.es#ext#@dobasi.onmicrosoft.com::a0348273-907d-44af-8ef9-d345f2f0590b" providerId="AD" clId="Web-{E4654351-76CD-1E24-A4FE-6045F2DFDA34}" dt="2024-11-21T12:22:19.035" v="152" actId="1076"/>
          <ac:picMkLst>
            <pc:docMk/>
            <pc:sldMk cId="3597053772" sldId="369"/>
            <ac:picMk id="6" creationId="{38383E51-1385-849E-03FD-E5D65E036046}"/>
          </ac:picMkLst>
        </pc:picChg>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2:21:41.503" v="149" actId="20577"/>
              <pc2:cmMkLst xmlns:pc2="http://schemas.microsoft.com/office/powerpoint/2019/9/main/command">
                <pc:docMk/>
                <pc:sldMk cId="3597053772" sldId="369"/>
                <pc2:cmMk id="{BDCA5757-DB63-4DEF-A38D-295366B7B1C8}"/>
              </pc2:cmMkLst>
            </pc226:cmChg>
          </p:ext>
        </pc:extLst>
      </pc:sldChg>
      <pc:sldChg chg="modSp">
        <pc:chgData name="Laure Raso" userId="S::laure.raso_ceeim.es#ext#@dobasi.onmicrosoft.com::a0348273-907d-44af-8ef9-d345f2f0590b" providerId="AD" clId="Web-{E4654351-76CD-1E24-A4FE-6045F2DFDA34}" dt="2024-11-21T12:19:48.141" v="132" actId="1076"/>
        <pc:sldMkLst>
          <pc:docMk/>
          <pc:sldMk cId="1702797708" sldId="371"/>
        </pc:sldMkLst>
        <pc:spChg chg="mod">
          <ac:chgData name="Laure Raso" userId="S::laure.raso_ceeim.es#ext#@dobasi.onmicrosoft.com::a0348273-907d-44af-8ef9-d345f2f0590b" providerId="AD" clId="Web-{E4654351-76CD-1E24-A4FE-6045F2DFDA34}" dt="2024-11-21T12:19:40.063" v="130" actId="1076"/>
          <ac:spMkLst>
            <pc:docMk/>
            <pc:sldMk cId="1702797708" sldId="371"/>
            <ac:spMk id="2" creationId="{390BCF38-A74A-3F73-56D5-DA976AC131D6}"/>
          </ac:spMkLst>
        </pc:spChg>
        <pc:spChg chg="mod">
          <ac:chgData name="Laure Raso" userId="S::laure.raso_ceeim.es#ext#@dobasi.onmicrosoft.com::a0348273-907d-44af-8ef9-d345f2f0590b" providerId="AD" clId="Web-{E4654351-76CD-1E24-A4FE-6045F2DFDA34}" dt="2024-11-21T12:19:44.844" v="131" actId="1076"/>
          <ac:spMkLst>
            <pc:docMk/>
            <pc:sldMk cId="1702797708" sldId="371"/>
            <ac:spMk id="5" creationId="{EA885ED3-BA24-4FDC-3FB5-D32CEFB3E277}"/>
          </ac:spMkLst>
        </pc:spChg>
        <pc:spChg chg="mod">
          <ac:chgData name="Laure Raso" userId="S::laure.raso_ceeim.es#ext#@dobasi.onmicrosoft.com::a0348273-907d-44af-8ef9-d345f2f0590b" providerId="AD" clId="Web-{E4654351-76CD-1E24-A4FE-6045F2DFDA34}" dt="2024-11-21T12:19:48.141" v="132" actId="1076"/>
          <ac:spMkLst>
            <pc:docMk/>
            <pc:sldMk cId="1702797708" sldId="371"/>
            <ac:spMk id="7" creationId="{63B6FD15-E010-54D1-C943-DA3E6F6281DA}"/>
          </ac:spMkLst>
        </pc:spChg>
      </pc:sldChg>
      <pc:sldChg chg="delSp modSp modCm">
        <pc:chgData name="Laure Raso" userId="S::laure.raso_ceeim.es#ext#@dobasi.onmicrosoft.com::a0348273-907d-44af-8ef9-d345f2f0590b" providerId="AD" clId="Web-{E4654351-76CD-1E24-A4FE-6045F2DFDA34}" dt="2024-11-21T12:26:24.995" v="172" actId="1076"/>
        <pc:sldMkLst>
          <pc:docMk/>
          <pc:sldMk cId="2412971810" sldId="372"/>
        </pc:sldMkLst>
        <pc:spChg chg="mod">
          <ac:chgData name="Laure Raso" userId="S::laure.raso_ceeim.es#ext#@dobasi.onmicrosoft.com::a0348273-907d-44af-8ef9-d345f2f0590b" providerId="AD" clId="Web-{E4654351-76CD-1E24-A4FE-6045F2DFDA34}" dt="2024-11-21T10:21:27.839" v="118" actId="1076"/>
          <ac:spMkLst>
            <pc:docMk/>
            <pc:sldMk cId="2412971810" sldId="372"/>
            <ac:spMk id="2" creationId="{2F6BBA7A-09AB-8E30-4377-28C967EF72C1}"/>
          </ac:spMkLst>
        </pc:spChg>
        <pc:spChg chg="mod">
          <ac:chgData name="Laure Raso" userId="S::laure.raso_ceeim.es#ext#@dobasi.onmicrosoft.com::a0348273-907d-44af-8ef9-d345f2f0590b" providerId="AD" clId="Web-{E4654351-76CD-1E24-A4FE-6045F2DFDA34}" dt="2024-11-21T12:26:24.995" v="172" actId="1076"/>
          <ac:spMkLst>
            <pc:docMk/>
            <pc:sldMk cId="2412971810" sldId="372"/>
            <ac:spMk id="3" creationId="{1A1D1599-2A56-1FE2-D4D6-B6C532677C51}"/>
          </ac:spMkLst>
        </pc:spChg>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0:23:13.107" v="122" actId="20577"/>
              <pc2:cmMkLst xmlns:pc2="http://schemas.microsoft.com/office/powerpoint/2019/9/main/command">
                <pc:docMk/>
                <pc:sldMk cId="2412971810" sldId="372"/>
                <pc2:cmMk id="{07B6C544-986D-4B3B-9128-CF224C2138F0}"/>
              </pc2:cmMkLst>
            </pc226:cmChg>
          </p:ext>
        </pc:extLst>
      </pc:sldChg>
      <pc:sldChg chg="modSp">
        <pc:chgData name="Laure Raso" userId="S::laure.raso_ceeim.es#ext#@dobasi.onmicrosoft.com::a0348273-907d-44af-8ef9-d345f2f0590b" providerId="AD" clId="Web-{E4654351-76CD-1E24-A4FE-6045F2DFDA34}" dt="2024-11-21T12:38:42.405" v="316" actId="20577"/>
        <pc:sldMkLst>
          <pc:docMk/>
          <pc:sldMk cId="4218044892" sldId="373"/>
        </pc:sldMkLst>
        <pc:spChg chg="mod">
          <ac:chgData name="Laure Raso" userId="S::laure.raso_ceeim.es#ext#@dobasi.onmicrosoft.com::a0348273-907d-44af-8ef9-d345f2f0590b" providerId="AD" clId="Web-{E4654351-76CD-1E24-A4FE-6045F2DFDA34}" dt="2024-11-21T12:38:42.405" v="316" actId="20577"/>
          <ac:spMkLst>
            <pc:docMk/>
            <pc:sldMk cId="4218044892" sldId="373"/>
            <ac:spMk id="3" creationId="{1A1D1599-2A56-1FE2-D4D6-B6C532677C51}"/>
          </ac:spMkLst>
        </pc:spChg>
      </pc:sldChg>
      <pc:sldChg chg="delSp modSp modCm">
        <pc:chgData name="Laure Raso" userId="S::laure.raso_ceeim.es#ext#@dobasi.onmicrosoft.com::a0348273-907d-44af-8ef9-d345f2f0590b" providerId="AD" clId="Web-{E4654351-76CD-1E24-A4FE-6045F2DFDA34}" dt="2024-11-21T12:36:10.604" v="282"/>
        <pc:sldMkLst>
          <pc:docMk/>
          <pc:sldMk cId="4164065748" sldId="376"/>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0:20:03.899" v="106" actId="20577"/>
              <pc2:cmMkLst xmlns:pc2="http://schemas.microsoft.com/office/powerpoint/2019/9/main/command">
                <pc:docMk/>
                <pc:sldMk cId="4164065748" sldId="376"/>
                <pc2:cmMk id="{8D63F8BA-1ED9-4B50-A678-BF32363686FF}"/>
              </pc2:cmMkLst>
            </pc226:cmChg>
          </p:ext>
        </pc:extLst>
      </pc:sldChg>
      <pc:sldChg chg="addSp delSp modSp">
        <pc:chgData name="Laure Raso" userId="S::laure.raso_ceeim.es#ext#@dobasi.onmicrosoft.com::a0348273-907d-44af-8ef9-d345f2f0590b" providerId="AD" clId="Web-{E4654351-76CD-1E24-A4FE-6045F2DFDA34}" dt="2024-11-21T12:38:12.435" v="314" actId="20577"/>
        <pc:sldMkLst>
          <pc:docMk/>
          <pc:sldMk cId="3837303408" sldId="380"/>
        </pc:sldMkLst>
        <pc:spChg chg="mod">
          <ac:chgData name="Laure Raso" userId="S::laure.raso_ceeim.es#ext#@dobasi.onmicrosoft.com::a0348273-907d-44af-8ef9-d345f2f0590b" providerId="AD" clId="Web-{E4654351-76CD-1E24-A4FE-6045F2DFDA34}" dt="2024-11-21T12:38:12.435" v="314" actId="20577"/>
          <ac:spMkLst>
            <pc:docMk/>
            <pc:sldMk cId="3837303408" sldId="380"/>
            <ac:spMk id="3" creationId="{1A1D1599-2A56-1FE2-D4D6-B6C532677C51}"/>
          </ac:spMkLst>
        </pc:spChg>
      </pc:sldChg>
      <pc:sldChg chg="addSp delSp modSp add replId">
        <pc:chgData name="Laure Raso" userId="S::laure.raso_ceeim.es#ext#@dobasi.onmicrosoft.com::a0348273-907d-44af-8ef9-d345f2f0590b" providerId="AD" clId="Web-{E4654351-76CD-1E24-A4FE-6045F2DFDA34}" dt="2024-11-21T12:51:12.393" v="962" actId="20577"/>
        <pc:sldMkLst>
          <pc:docMk/>
          <pc:sldMk cId="184509768" sldId="384"/>
        </pc:sldMkLst>
        <pc:spChg chg="mod">
          <ac:chgData name="Laure Raso" userId="S::laure.raso_ceeim.es#ext#@dobasi.onmicrosoft.com::a0348273-907d-44af-8ef9-d345f2f0590b" providerId="AD" clId="Web-{E4654351-76CD-1E24-A4FE-6045F2DFDA34}" dt="2024-11-21T12:33:53.538" v="242" actId="14100"/>
          <ac:spMkLst>
            <pc:docMk/>
            <pc:sldMk cId="184509768" sldId="384"/>
            <ac:spMk id="2" creationId="{2F6BBA7A-09AB-8E30-4377-28C967EF72C1}"/>
          </ac:spMkLst>
        </pc:spChg>
        <pc:spChg chg="add mod">
          <ac:chgData name="Laure Raso" userId="S::laure.raso_ceeim.es#ext#@dobasi.onmicrosoft.com::a0348273-907d-44af-8ef9-d345f2f0590b" providerId="AD" clId="Web-{E4654351-76CD-1E24-A4FE-6045F2DFDA34}" dt="2024-11-21T12:51:12.393" v="962" actId="20577"/>
          <ac:spMkLst>
            <pc:docMk/>
            <pc:sldMk cId="184509768" sldId="384"/>
            <ac:spMk id="15" creationId="{FD3AA94D-A2C9-D59B-9504-42C4EA844F57}"/>
          </ac:spMkLst>
        </pc:spChg>
        <pc:grpChg chg="add mod">
          <ac:chgData name="Laure Raso" userId="S::laure.raso_ceeim.es#ext#@dobasi.onmicrosoft.com::a0348273-907d-44af-8ef9-d345f2f0590b" providerId="AD" clId="Web-{E4654351-76CD-1E24-A4FE-6045F2DFDA34}" dt="2024-11-21T12:27:22.637" v="174" actId="1076"/>
          <ac:grpSpMkLst>
            <pc:docMk/>
            <pc:sldMk cId="184509768" sldId="384"/>
            <ac:grpSpMk id="12" creationId="{11DBD39B-4165-9440-7DB8-BCB59FB680ED}"/>
          </ac:grpSpMkLst>
        </pc:grpChg>
      </pc:sldChg>
    </pc:docChg>
  </pc:docChgLst>
  <pc:docChgLst>
    <pc:chgData name="Mateja Geder, DOBA" userId="S::mateja.geder@doba.si::ccfd40d0-487c-4fcf-87d0-5a1ee1eda87d" providerId="AD" clId="Web-{307815D5-FB40-424E-B7D4-148DA0431CAD}"/>
    <pc:docChg chg="modSld">
      <pc:chgData name="Mateja Geder, DOBA" userId="S::mateja.geder@doba.si::ccfd40d0-487c-4fcf-87d0-5a1ee1eda87d" providerId="AD" clId="Web-{307815D5-FB40-424E-B7D4-148DA0431CAD}" dt="2024-12-12T13:21:31.673" v="1"/>
      <pc:docMkLst>
        <pc:docMk/>
      </pc:docMkLst>
      <pc:sldChg chg="delSp modSp">
        <pc:chgData name="Mateja Geder, DOBA" userId="S::mateja.geder@doba.si::ccfd40d0-487c-4fcf-87d0-5a1ee1eda87d" providerId="AD" clId="Web-{307815D5-FB40-424E-B7D4-148DA0431CAD}" dt="2024-12-12T13:21:31.673" v="1"/>
        <pc:sldMkLst>
          <pc:docMk/>
          <pc:sldMk cId="1641378024" sldId="358"/>
        </pc:sldMkLst>
      </pc:sldChg>
    </pc:docChg>
  </pc:docChgLst>
  <pc:docChgLst>
    <pc:chgData name="Martina Plantak, DOBA" userId="S::martina.plantak@doba.si::de674679-c024-4d92-9c12-6923d982c1a5" providerId="AD" clId="Web-{8E6CE98E-2351-BADC-57AC-9870E9D331D1}"/>
    <pc:docChg chg="modSld">
      <pc:chgData name="Martina Plantak, DOBA" userId="S::martina.plantak@doba.si::de674679-c024-4d92-9c12-6923d982c1a5" providerId="AD" clId="Web-{8E6CE98E-2351-BADC-57AC-9870E9D331D1}" dt="2024-12-16T14:15:40.343" v="84" actId="20577"/>
      <pc:docMkLst>
        <pc:docMk/>
      </pc:docMkLst>
      <pc:sldChg chg="addSp modSp">
        <pc:chgData name="Martina Plantak, DOBA" userId="S::martina.plantak@doba.si::de674679-c024-4d92-9c12-6923d982c1a5" providerId="AD" clId="Web-{8E6CE98E-2351-BADC-57AC-9870E9D331D1}" dt="2024-12-16T14:08:53.905" v="62" actId="20577"/>
        <pc:sldMkLst>
          <pc:docMk/>
          <pc:sldMk cId="2591287154" sldId="258"/>
        </pc:sldMkLst>
        <pc:spChg chg="add mod">
          <ac:chgData name="Martina Plantak, DOBA" userId="S::martina.plantak@doba.si::de674679-c024-4d92-9c12-6923d982c1a5" providerId="AD" clId="Web-{8E6CE98E-2351-BADC-57AC-9870E9D331D1}" dt="2024-12-16T14:08:53.905" v="62" actId="20577"/>
          <ac:spMkLst>
            <pc:docMk/>
            <pc:sldMk cId="2591287154" sldId="258"/>
            <ac:spMk id="2" creationId="{8EC12447-B33D-E6EE-97E2-9400036D0F6D}"/>
          </ac:spMkLst>
        </pc:spChg>
      </pc:sldChg>
      <pc:sldChg chg="modSp">
        <pc:chgData name="Martina Plantak, DOBA" userId="S::martina.plantak@doba.si::de674679-c024-4d92-9c12-6923d982c1a5" providerId="AD" clId="Web-{8E6CE98E-2351-BADC-57AC-9870E9D331D1}" dt="2024-12-16T14:15:40.343" v="84" actId="20577"/>
        <pc:sldMkLst>
          <pc:docMk/>
          <pc:sldMk cId="907719340" sldId="267"/>
        </pc:sldMkLst>
        <pc:spChg chg="mod">
          <ac:chgData name="Martina Plantak, DOBA" userId="S::martina.plantak@doba.si::de674679-c024-4d92-9c12-6923d982c1a5" providerId="AD" clId="Web-{8E6CE98E-2351-BADC-57AC-9870E9D331D1}" dt="2024-12-16T14:15:40.343" v="84" actId="20577"/>
          <ac:spMkLst>
            <pc:docMk/>
            <pc:sldMk cId="907719340" sldId="267"/>
            <ac:spMk id="3" creationId="{1A1D1599-2A56-1FE2-D4D6-B6C532677C51}"/>
          </ac:spMkLst>
        </pc:spChg>
      </pc:sldChg>
      <pc:sldChg chg="modSp">
        <pc:chgData name="Martina Plantak, DOBA" userId="S::martina.plantak@doba.si::de674679-c024-4d92-9c12-6923d982c1a5" providerId="AD" clId="Web-{8E6CE98E-2351-BADC-57AC-9870E9D331D1}" dt="2024-12-16T14:03:22.641" v="24" actId="20577"/>
        <pc:sldMkLst>
          <pc:docMk/>
          <pc:sldMk cId="1043091233" sldId="305"/>
        </pc:sldMkLst>
        <pc:spChg chg="mod">
          <ac:chgData name="Martina Plantak, DOBA" userId="S::martina.plantak@doba.si::de674679-c024-4d92-9c12-6923d982c1a5" providerId="AD" clId="Web-{8E6CE98E-2351-BADC-57AC-9870E9D331D1}" dt="2024-12-16T14:03:22.641" v="24" actId="20577"/>
          <ac:spMkLst>
            <pc:docMk/>
            <pc:sldMk cId="1043091233" sldId="305"/>
            <ac:spMk id="2" creationId="{5F785082-F47E-1F39-01A3-1B5F21801EB5}"/>
          </ac:spMkLst>
        </pc:spChg>
      </pc:sldChg>
      <pc:sldChg chg="modSp">
        <pc:chgData name="Martina Plantak, DOBA" userId="S::martina.plantak@doba.si::de674679-c024-4d92-9c12-6923d982c1a5" providerId="AD" clId="Web-{8E6CE98E-2351-BADC-57AC-9870E9D331D1}" dt="2024-12-16T14:07:57.449" v="32" actId="20577"/>
        <pc:sldMkLst>
          <pc:docMk/>
          <pc:sldMk cId="2885071267" sldId="325"/>
        </pc:sldMkLst>
        <pc:spChg chg="mod">
          <ac:chgData name="Martina Plantak, DOBA" userId="S::martina.plantak@doba.si::de674679-c024-4d92-9c12-6923d982c1a5" providerId="AD" clId="Web-{8E6CE98E-2351-BADC-57AC-9870E9D331D1}" dt="2024-12-16T14:07:57.449" v="32" actId="20577"/>
          <ac:spMkLst>
            <pc:docMk/>
            <pc:sldMk cId="2885071267" sldId="325"/>
            <ac:spMk id="2" creationId="{E308D177-7010-4719-7994-3ECFB9A6C752}"/>
          </ac:spMkLst>
        </pc:spChg>
      </pc:sldChg>
    </pc:docChg>
  </pc:docChgLst>
  <pc:docChgLst>
    <pc:chgData name="Theodora Makri" userId="S::tmakri_ied.eu#ext#@dobasi.onmicrosoft.com::b4231701-344d-4f2c-a0fa-4bf1dff300cf" providerId="AD" clId="Web-{6C7BB2A9-DE8E-D346-AE18-C139C80A1543}"/>
    <pc:docChg chg="addSld delSld modSld">
      <pc:chgData name="Theodora Makri" userId="S::tmakri_ied.eu#ext#@dobasi.onmicrosoft.com::b4231701-344d-4f2c-a0fa-4bf1dff300cf" providerId="AD" clId="Web-{6C7BB2A9-DE8E-D346-AE18-C139C80A1543}" dt="2024-11-15T14:19:53.988" v="15"/>
      <pc:docMkLst>
        <pc:docMk/>
      </pc:docMkLst>
      <pc:sldChg chg="del">
        <pc:chgData name="Theodora Makri" userId="S::tmakri_ied.eu#ext#@dobasi.onmicrosoft.com::b4231701-344d-4f2c-a0fa-4bf1dff300cf" providerId="AD" clId="Web-{6C7BB2A9-DE8E-D346-AE18-C139C80A1543}" dt="2024-11-15T14:17:26.197" v="1"/>
        <pc:sldMkLst>
          <pc:docMk/>
          <pc:sldMk cId="1177726443" sldId="257"/>
        </pc:sldMkLst>
      </pc:sldChg>
      <pc:sldChg chg="del">
        <pc:chgData name="Theodora Makri" userId="S::tmakri_ied.eu#ext#@dobasi.onmicrosoft.com::b4231701-344d-4f2c-a0fa-4bf1dff300cf" providerId="AD" clId="Web-{6C7BB2A9-DE8E-D346-AE18-C139C80A1543}" dt="2024-11-15T14:19:53.988" v="15"/>
        <pc:sldMkLst>
          <pc:docMk/>
          <pc:sldMk cId="3768630525" sldId="382"/>
        </pc:sldMkLst>
      </pc:sldChg>
      <pc:sldChg chg="modSp add">
        <pc:chgData name="Theodora Makri" userId="S::tmakri_ied.eu#ext#@dobasi.onmicrosoft.com::b4231701-344d-4f2c-a0fa-4bf1dff300cf" providerId="AD" clId="Web-{6C7BB2A9-DE8E-D346-AE18-C139C80A1543}" dt="2024-11-15T14:18:19.966" v="14" actId="20577"/>
        <pc:sldMkLst>
          <pc:docMk/>
          <pc:sldMk cId="509749941" sldId="383"/>
        </pc:sldMkLst>
        <pc:spChg chg="mod">
          <ac:chgData name="Theodora Makri" userId="S::tmakri_ied.eu#ext#@dobasi.onmicrosoft.com::b4231701-344d-4f2c-a0fa-4bf1dff300cf" providerId="AD" clId="Web-{6C7BB2A9-DE8E-D346-AE18-C139C80A1543}" dt="2024-11-15T14:18:19.966" v="14" actId="20577"/>
          <ac:spMkLst>
            <pc:docMk/>
            <pc:sldMk cId="509749941" sldId="383"/>
            <ac:spMk id="4" creationId="{F79BBDEC-294B-774B-D1D4-4D8C765657D2}"/>
          </ac:spMkLst>
        </pc:spChg>
      </pc:sldChg>
    </pc:docChg>
  </pc:docChgLst>
  <pc:docChgLst>
    <pc:chgData name="Theodora Makri" userId="3c478f8c-1e23-448c-bd7f-b2780b75f27b" providerId="ADAL" clId="{74B0C1FD-AB20-47E3-8FA9-177BD02F4A97}"/>
    <pc:docChg chg="undo redo custSel addSld delSld modSld sldOrd">
      <pc:chgData name="Theodora Makri" userId="3c478f8c-1e23-448c-bd7f-b2780b75f27b" providerId="ADAL" clId="{74B0C1FD-AB20-47E3-8FA9-177BD02F4A97}" dt="2024-07-30T10:49:39.061" v="6863" actId="255"/>
      <pc:docMkLst>
        <pc:docMk/>
      </pc:docMkLst>
      <pc:sldChg chg="modSp mod modTransition">
        <pc:chgData name="Theodora Makri" userId="3c478f8c-1e23-448c-bd7f-b2780b75f27b" providerId="ADAL" clId="{74B0C1FD-AB20-47E3-8FA9-177BD02F4A97}" dt="2024-07-29T12:30:41.193" v="5827"/>
        <pc:sldMkLst>
          <pc:docMk/>
          <pc:sldMk cId="1326018968" sldId="256"/>
        </pc:sldMkLst>
      </pc:sldChg>
      <pc:sldChg chg="addSp delSp modSp mod modTransition setBg">
        <pc:chgData name="Theodora Makri" userId="3c478f8c-1e23-448c-bd7f-b2780b75f27b" providerId="ADAL" clId="{74B0C1FD-AB20-47E3-8FA9-177BD02F4A97}" dt="2024-07-29T12:30:41.193" v="5827"/>
        <pc:sldMkLst>
          <pc:docMk/>
          <pc:sldMk cId="2591287154" sldId="258"/>
        </pc:sldMkLst>
      </pc:sldChg>
      <pc:sldChg chg="modTransition">
        <pc:chgData name="Theodora Makri" userId="3c478f8c-1e23-448c-bd7f-b2780b75f27b" providerId="ADAL" clId="{74B0C1FD-AB20-47E3-8FA9-177BD02F4A97}" dt="2024-07-29T12:30:41.193" v="5827"/>
        <pc:sldMkLst>
          <pc:docMk/>
          <pc:sldMk cId="361623514" sldId="263"/>
        </pc:sldMkLst>
      </pc:sldChg>
      <pc:sldChg chg="addSp delSp modSp mod modTransition">
        <pc:chgData name="Theodora Makri" userId="3c478f8c-1e23-448c-bd7f-b2780b75f27b" providerId="ADAL" clId="{74B0C1FD-AB20-47E3-8FA9-177BD02F4A97}" dt="2024-07-29T12:30:41.193" v="5827"/>
        <pc:sldMkLst>
          <pc:docMk/>
          <pc:sldMk cId="670520092" sldId="264"/>
        </pc:sldMkLst>
      </pc:sldChg>
      <pc:sldChg chg="addSp delSp modSp mod modTransition">
        <pc:chgData name="Theodora Makri" userId="3c478f8c-1e23-448c-bd7f-b2780b75f27b" providerId="ADAL" clId="{74B0C1FD-AB20-47E3-8FA9-177BD02F4A97}" dt="2024-07-29T12:30:41.193" v="5827"/>
        <pc:sldMkLst>
          <pc:docMk/>
          <pc:sldMk cId="1872930087" sldId="265"/>
        </pc:sldMkLst>
      </pc:sldChg>
      <pc:sldChg chg="addSp delSp modSp mod modTransition">
        <pc:chgData name="Theodora Makri" userId="3c478f8c-1e23-448c-bd7f-b2780b75f27b" providerId="ADAL" clId="{74B0C1FD-AB20-47E3-8FA9-177BD02F4A97}" dt="2024-07-29T12:30:41.193" v="5827"/>
        <pc:sldMkLst>
          <pc:docMk/>
          <pc:sldMk cId="2127734137" sldId="266"/>
        </pc:sldMkLst>
      </pc:sldChg>
      <pc:sldChg chg="addSp delSp modSp mod ord modTransition">
        <pc:chgData name="Theodora Makri" userId="3c478f8c-1e23-448c-bd7f-b2780b75f27b" providerId="ADAL" clId="{74B0C1FD-AB20-47E3-8FA9-177BD02F4A97}" dt="2024-07-29T12:30:41.193" v="5827"/>
        <pc:sldMkLst>
          <pc:docMk/>
          <pc:sldMk cId="429506596" sldId="268"/>
        </pc:sldMkLst>
      </pc:sldChg>
      <pc:sldChg chg="addSp delSp modSp mod modTransition">
        <pc:chgData name="Theodora Makri" userId="3c478f8c-1e23-448c-bd7f-b2780b75f27b" providerId="ADAL" clId="{74B0C1FD-AB20-47E3-8FA9-177BD02F4A97}" dt="2024-07-29T12:30:41.193" v="5827"/>
        <pc:sldMkLst>
          <pc:docMk/>
          <pc:sldMk cId="80106433" sldId="269"/>
        </pc:sldMkLst>
      </pc:sldChg>
      <pc:sldChg chg="addSp delSp modSp mod modTransition">
        <pc:chgData name="Theodora Makri" userId="3c478f8c-1e23-448c-bd7f-b2780b75f27b" providerId="ADAL" clId="{74B0C1FD-AB20-47E3-8FA9-177BD02F4A97}" dt="2024-07-29T12:30:41.193" v="5827"/>
        <pc:sldMkLst>
          <pc:docMk/>
          <pc:sldMk cId="3112084314" sldId="270"/>
        </pc:sldMkLst>
      </pc:sldChg>
      <pc:sldChg chg="addSp delSp modSp mod modTransition">
        <pc:chgData name="Theodora Makri" userId="3c478f8c-1e23-448c-bd7f-b2780b75f27b" providerId="ADAL" clId="{74B0C1FD-AB20-47E3-8FA9-177BD02F4A97}" dt="2024-07-29T12:30:41.193" v="5827"/>
        <pc:sldMkLst>
          <pc:docMk/>
          <pc:sldMk cId="1934961006" sldId="271"/>
        </pc:sldMkLst>
      </pc:sldChg>
      <pc:sldChg chg="addSp modSp mod modTransition">
        <pc:chgData name="Theodora Makri" userId="3c478f8c-1e23-448c-bd7f-b2780b75f27b" providerId="ADAL" clId="{74B0C1FD-AB20-47E3-8FA9-177BD02F4A97}" dt="2024-07-29T12:30:41.193" v="5827"/>
        <pc:sldMkLst>
          <pc:docMk/>
          <pc:sldMk cId="333219362" sldId="272"/>
        </pc:sldMkLst>
      </pc:sldChg>
      <pc:sldChg chg="del">
        <pc:chgData name="Theodora Makri" userId="3c478f8c-1e23-448c-bd7f-b2780b75f27b" providerId="ADAL" clId="{74B0C1FD-AB20-47E3-8FA9-177BD02F4A97}" dt="2024-07-29T08:59:46.006" v="4194" actId="47"/>
        <pc:sldMkLst>
          <pc:docMk/>
          <pc:sldMk cId="1857735462" sldId="273"/>
        </pc:sldMkLst>
      </pc:sldChg>
      <pc:sldChg chg="del">
        <pc:chgData name="Theodora Makri" userId="3c478f8c-1e23-448c-bd7f-b2780b75f27b" providerId="ADAL" clId="{74B0C1FD-AB20-47E3-8FA9-177BD02F4A97}" dt="2024-07-29T09:35:22.142" v="4402" actId="47"/>
        <pc:sldMkLst>
          <pc:docMk/>
          <pc:sldMk cId="2688777988" sldId="274"/>
        </pc:sldMkLst>
      </pc:sldChg>
      <pc:sldChg chg="modSp mod ord modTransition">
        <pc:chgData name="Theodora Makri" userId="3c478f8c-1e23-448c-bd7f-b2780b75f27b" providerId="ADAL" clId="{74B0C1FD-AB20-47E3-8FA9-177BD02F4A97}" dt="2024-07-30T08:28:30.943" v="6230"/>
        <pc:sldMkLst>
          <pc:docMk/>
          <pc:sldMk cId="909986486" sldId="275"/>
        </pc:sldMkLst>
      </pc:sldChg>
      <pc:sldChg chg="addSp modSp mod modTransition">
        <pc:chgData name="Theodora Makri" userId="3c478f8c-1e23-448c-bd7f-b2780b75f27b" providerId="ADAL" clId="{74B0C1FD-AB20-47E3-8FA9-177BD02F4A97}" dt="2024-07-30T09:10:35.782" v="6504" actId="1076"/>
        <pc:sldMkLst>
          <pc:docMk/>
          <pc:sldMk cId="2569460042" sldId="276"/>
        </pc:sldMkLst>
      </pc:sldChg>
      <pc:sldChg chg="addSp delSp modSp mod modTransition">
        <pc:chgData name="Theodora Makri" userId="3c478f8c-1e23-448c-bd7f-b2780b75f27b" providerId="ADAL" clId="{74B0C1FD-AB20-47E3-8FA9-177BD02F4A97}" dt="2024-07-29T12:30:41.193" v="5827"/>
        <pc:sldMkLst>
          <pc:docMk/>
          <pc:sldMk cId="4118808171" sldId="278"/>
        </pc:sldMkLst>
      </pc:sldChg>
      <pc:sldChg chg="addSp delSp modSp mod modTransition">
        <pc:chgData name="Theodora Makri" userId="3c478f8c-1e23-448c-bd7f-b2780b75f27b" providerId="ADAL" clId="{74B0C1FD-AB20-47E3-8FA9-177BD02F4A97}" dt="2024-07-29T12:30:41.193" v="5827"/>
        <pc:sldMkLst>
          <pc:docMk/>
          <pc:sldMk cId="2431607839" sldId="279"/>
        </pc:sldMkLst>
      </pc:sldChg>
      <pc:sldChg chg="addSp delSp modSp mod modTransition">
        <pc:chgData name="Theodora Makri" userId="3c478f8c-1e23-448c-bd7f-b2780b75f27b" providerId="ADAL" clId="{74B0C1FD-AB20-47E3-8FA9-177BD02F4A97}" dt="2024-07-29T12:30:41.193" v="5827"/>
        <pc:sldMkLst>
          <pc:docMk/>
          <pc:sldMk cId="1742084195" sldId="280"/>
        </pc:sldMkLst>
      </pc:sldChg>
      <pc:sldChg chg="addSp delSp modSp mod modTransition">
        <pc:chgData name="Theodora Makri" userId="3c478f8c-1e23-448c-bd7f-b2780b75f27b" providerId="ADAL" clId="{74B0C1FD-AB20-47E3-8FA9-177BD02F4A97}" dt="2024-07-29T12:30:41.193" v="5827"/>
        <pc:sldMkLst>
          <pc:docMk/>
          <pc:sldMk cId="1561430925" sldId="281"/>
        </pc:sldMkLst>
      </pc:sldChg>
      <pc:sldChg chg="addSp delSp modSp mod modTransition">
        <pc:chgData name="Theodora Makri" userId="3c478f8c-1e23-448c-bd7f-b2780b75f27b" providerId="ADAL" clId="{74B0C1FD-AB20-47E3-8FA9-177BD02F4A97}" dt="2024-07-29T12:30:41.193" v="5827"/>
        <pc:sldMkLst>
          <pc:docMk/>
          <pc:sldMk cId="1086837417" sldId="282"/>
        </pc:sldMkLst>
      </pc:sldChg>
      <pc:sldChg chg="addSp delSp modSp mod modTransition">
        <pc:chgData name="Theodora Makri" userId="3c478f8c-1e23-448c-bd7f-b2780b75f27b" providerId="ADAL" clId="{74B0C1FD-AB20-47E3-8FA9-177BD02F4A97}" dt="2024-07-29T12:30:41.193" v="5827"/>
        <pc:sldMkLst>
          <pc:docMk/>
          <pc:sldMk cId="4161256290" sldId="283"/>
        </pc:sldMkLst>
      </pc:sldChg>
      <pc:sldChg chg="addSp delSp modSp mod modTransition">
        <pc:chgData name="Theodora Makri" userId="3c478f8c-1e23-448c-bd7f-b2780b75f27b" providerId="ADAL" clId="{74B0C1FD-AB20-47E3-8FA9-177BD02F4A97}" dt="2024-07-29T12:30:41.193" v="5827"/>
        <pc:sldMkLst>
          <pc:docMk/>
          <pc:sldMk cId="1916635044" sldId="284"/>
        </pc:sldMkLst>
      </pc:sldChg>
      <pc:sldChg chg="addSp delSp modSp mod modTransition">
        <pc:chgData name="Theodora Makri" userId="3c478f8c-1e23-448c-bd7f-b2780b75f27b" providerId="ADAL" clId="{74B0C1FD-AB20-47E3-8FA9-177BD02F4A97}" dt="2024-07-30T07:30:13.562" v="5925" actId="1076"/>
        <pc:sldMkLst>
          <pc:docMk/>
          <pc:sldMk cId="1848216580" sldId="285"/>
        </pc:sldMkLst>
      </pc:sldChg>
      <pc:sldChg chg="addSp delSp modSp mod modTransition">
        <pc:chgData name="Theodora Makri" userId="3c478f8c-1e23-448c-bd7f-b2780b75f27b" providerId="ADAL" clId="{74B0C1FD-AB20-47E3-8FA9-177BD02F4A97}" dt="2024-07-30T10:49:32.116" v="6859" actId="255"/>
        <pc:sldMkLst>
          <pc:docMk/>
          <pc:sldMk cId="745022857" sldId="286"/>
        </pc:sldMkLst>
      </pc:sldChg>
      <pc:sldChg chg="addSp modSp del mod modTransition">
        <pc:chgData name="Theodora Makri" userId="3c478f8c-1e23-448c-bd7f-b2780b75f27b" providerId="ADAL" clId="{74B0C1FD-AB20-47E3-8FA9-177BD02F4A97}" dt="2024-07-30T08:51:08.126" v="6375" actId="47"/>
        <pc:sldMkLst>
          <pc:docMk/>
          <pc:sldMk cId="4246760670" sldId="287"/>
        </pc:sldMkLst>
      </pc:sldChg>
      <pc:sldChg chg="modSp mod modTransition">
        <pc:chgData name="Theodora Makri" userId="3c478f8c-1e23-448c-bd7f-b2780b75f27b" providerId="ADAL" clId="{74B0C1FD-AB20-47E3-8FA9-177BD02F4A97}" dt="2024-07-30T09:12:54.898" v="6506" actId="1076"/>
        <pc:sldMkLst>
          <pc:docMk/>
          <pc:sldMk cId="2978648541" sldId="303"/>
        </pc:sldMkLst>
      </pc:sldChg>
      <pc:sldChg chg="modSp mod modTransition">
        <pc:chgData name="Theodora Makri" userId="3c478f8c-1e23-448c-bd7f-b2780b75f27b" providerId="ADAL" clId="{74B0C1FD-AB20-47E3-8FA9-177BD02F4A97}" dt="2024-07-30T08:58:50.916" v="6401" actId="20577"/>
        <pc:sldMkLst>
          <pc:docMk/>
          <pc:sldMk cId="1043091233" sldId="305"/>
        </pc:sldMkLst>
      </pc:sldChg>
      <pc:sldChg chg="addSp delSp modSp mod modTransition">
        <pc:chgData name="Theodora Makri" userId="3c478f8c-1e23-448c-bd7f-b2780b75f27b" providerId="ADAL" clId="{74B0C1FD-AB20-47E3-8FA9-177BD02F4A97}" dt="2024-07-29T12:30:41.193" v="5827"/>
        <pc:sldMkLst>
          <pc:docMk/>
          <pc:sldMk cId="3351224895" sldId="306"/>
        </pc:sldMkLst>
      </pc:sldChg>
      <pc:sldChg chg="modSp add mod">
        <pc:chgData name="Theodora Makri" userId="3c478f8c-1e23-448c-bd7f-b2780b75f27b" providerId="ADAL" clId="{74B0C1FD-AB20-47E3-8FA9-177BD02F4A97}" dt="2024-07-30T09:51:57.036" v="6743" actId="403"/>
        <pc:sldMkLst>
          <pc:docMk/>
          <pc:sldMk cId="1821673080" sldId="307"/>
        </pc:sldMkLst>
      </pc:sldChg>
      <pc:sldChg chg="modSp add mod">
        <pc:chgData name="Theodora Makri" userId="3c478f8c-1e23-448c-bd7f-b2780b75f27b" providerId="ADAL" clId="{74B0C1FD-AB20-47E3-8FA9-177BD02F4A97}" dt="2024-07-30T10:12:43.015" v="6774" actId="255"/>
        <pc:sldMkLst>
          <pc:docMk/>
          <pc:sldMk cId="3119389221" sldId="308"/>
        </pc:sldMkLst>
      </pc:sldChg>
      <pc:sldChg chg="modSp add mod">
        <pc:chgData name="Theodora Makri" userId="3c478f8c-1e23-448c-bd7f-b2780b75f27b" providerId="ADAL" clId="{74B0C1FD-AB20-47E3-8FA9-177BD02F4A97}" dt="2024-07-30T10:21:37.216" v="6793" actId="20577"/>
        <pc:sldMkLst>
          <pc:docMk/>
          <pc:sldMk cId="1580078791" sldId="309"/>
        </pc:sldMkLst>
      </pc:sldChg>
      <pc:sldChg chg="addSp delSp modSp add mod delAnim">
        <pc:chgData name="Theodora Makri" userId="3c478f8c-1e23-448c-bd7f-b2780b75f27b" providerId="ADAL" clId="{74B0C1FD-AB20-47E3-8FA9-177BD02F4A97}" dt="2024-07-30T10:49:02.979" v="6853" actId="1076"/>
        <pc:sldMkLst>
          <pc:docMk/>
          <pc:sldMk cId="803432024" sldId="311"/>
        </pc:sldMkLst>
      </pc:sldChg>
      <pc:sldChg chg="modSp add mod">
        <pc:chgData name="Theodora Makri" userId="3c478f8c-1e23-448c-bd7f-b2780b75f27b" providerId="ADAL" clId="{74B0C1FD-AB20-47E3-8FA9-177BD02F4A97}" dt="2024-07-30T10:46:37.980" v="6806" actId="27636"/>
        <pc:sldMkLst>
          <pc:docMk/>
          <pc:sldMk cId="3532600841" sldId="312"/>
        </pc:sldMkLst>
      </pc:sldChg>
      <pc:sldChg chg="addSp delSp modSp mod modTransition">
        <pc:chgData name="Theodora Makri" userId="3c478f8c-1e23-448c-bd7f-b2780b75f27b" providerId="ADAL" clId="{74B0C1FD-AB20-47E3-8FA9-177BD02F4A97}" dt="2024-07-30T08:27:18.709" v="6226" actId="1076"/>
        <pc:sldMkLst>
          <pc:docMk/>
          <pc:sldMk cId="883705601" sldId="313"/>
        </pc:sldMkLst>
      </pc:sldChg>
      <pc:sldChg chg="del modTransition">
        <pc:chgData name="Theodora Makri" userId="3c478f8c-1e23-448c-bd7f-b2780b75f27b" providerId="ADAL" clId="{74B0C1FD-AB20-47E3-8FA9-177BD02F4A97}" dt="2024-07-30T07:58:32.589" v="6224" actId="47"/>
        <pc:sldMkLst>
          <pc:docMk/>
          <pc:sldMk cId="4112041344" sldId="314"/>
        </pc:sldMkLst>
      </pc:sldChg>
      <pc:sldChg chg="addSp delSp modSp mod modTransition">
        <pc:chgData name="Theodora Makri" userId="3c478f8c-1e23-448c-bd7f-b2780b75f27b" providerId="ADAL" clId="{74B0C1FD-AB20-47E3-8FA9-177BD02F4A97}" dt="2024-07-29T12:30:41.193" v="5827"/>
        <pc:sldMkLst>
          <pc:docMk/>
          <pc:sldMk cId="2802272491" sldId="316"/>
        </pc:sldMkLst>
      </pc:sldChg>
      <pc:sldChg chg="modTransition">
        <pc:chgData name="Theodora Makri" userId="3c478f8c-1e23-448c-bd7f-b2780b75f27b" providerId="ADAL" clId="{74B0C1FD-AB20-47E3-8FA9-177BD02F4A97}" dt="2024-07-29T12:30:41.193" v="5827"/>
        <pc:sldMkLst>
          <pc:docMk/>
          <pc:sldMk cId="879302129" sldId="317"/>
        </pc:sldMkLst>
      </pc:sldChg>
      <pc:sldChg chg="addSp modSp mod modTransition">
        <pc:chgData name="Theodora Makri" userId="3c478f8c-1e23-448c-bd7f-b2780b75f27b" providerId="ADAL" clId="{74B0C1FD-AB20-47E3-8FA9-177BD02F4A97}" dt="2024-07-30T09:08:08.121" v="6432" actId="1076"/>
        <pc:sldMkLst>
          <pc:docMk/>
          <pc:sldMk cId="1821893075" sldId="318"/>
        </pc:sldMkLst>
      </pc:sldChg>
      <pc:sldChg chg="addSp delSp modSp mod modTransition">
        <pc:chgData name="Theodora Makri" userId="3c478f8c-1e23-448c-bd7f-b2780b75f27b" providerId="ADAL" clId="{74B0C1FD-AB20-47E3-8FA9-177BD02F4A97}" dt="2024-07-29T12:30:41.193" v="5827"/>
        <pc:sldMkLst>
          <pc:docMk/>
          <pc:sldMk cId="3868666802" sldId="319"/>
        </pc:sldMkLst>
      </pc:sldChg>
      <pc:sldChg chg="del modTransition">
        <pc:chgData name="Theodora Makri" userId="3c478f8c-1e23-448c-bd7f-b2780b75f27b" providerId="ADAL" clId="{74B0C1FD-AB20-47E3-8FA9-177BD02F4A97}" dt="2024-07-30T08:51:30.195" v="6378" actId="47"/>
        <pc:sldMkLst>
          <pc:docMk/>
          <pc:sldMk cId="1773877406" sldId="320"/>
        </pc:sldMkLst>
      </pc:sldChg>
      <pc:sldChg chg="del modTransition">
        <pc:chgData name="Theodora Makri" userId="3c478f8c-1e23-448c-bd7f-b2780b75f27b" providerId="ADAL" clId="{74B0C1FD-AB20-47E3-8FA9-177BD02F4A97}" dt="2024-07-30T08:48:16.770" v="6317" actId="47"/>
        <pc:sldMkLst>
          <pc:docMk/>
          <pc:sldMk cId="727117717" sldId="321"/>
        </pc:sldMkLst>
      </pc:sldChg>
      <pc:sldChg chg="addSp modSp mod modTransition">
        <pc:chgData name="Theodora Makri" userId="3c478f8c-1e23-448c-bd7f-b2780b75f27b" providerId="ADAL" clId="{74B0C1FD-AB20-47E3-8FA9-177BD02F4A97}" dt="2024-07-30T08:51:18.893" v="6377" actId="1076"/>
        <pc:sldMkLst>
          <pc:docMk/>
          <pc:sldMk cId="2664040053" sldId="322"/>
        </pc:sldMkLst>
      </pc:sldChg>
      <pc:sldChg chg="addSp modSp mod modTransition">
        <pc:chgData name="Theodora Makri" userId="3c478f8c-1e23-448c-bd7f-b2780b75f27b" providerId="ADAL" clId="{74B0C1FD-AB20-47E3-8FA9-177BD02F4A97}" dt="2024-07-29T12:30:41.193" v="5827"/>
        <pc:sldMkLst>
          <pc:docMk/>
          <pc:sldMk cId="1358983678" sldId="323"/>
        </pc:sldMkLst>
      </pc:sldChg>
      <pc:sldChg chg="modSp add del mod modTransition">
        <pc:chgData name="Theodora Makri" userId="3c478f8c-1e23-448c-bd7f-b2780b75f27b" providerId="ADAL" clId="{74B0C1FD-AB20-47E3-8FA9-177BD02F4A97}" dt="2024-07-30T07:58:36.776" v="6225" actId="47"/>
        <pc:sldMkLst>
          <pc:docMk/>
          <pc:sldMk cId="2286755370" sldId="324"/>
        </pc:sldMkLst>
      </pc:sldChg>
      <pc:sldChg chg="add del">
        <pc:chgData name="Theodora Makri" userId="3c478f8c-1e23-448c-bd7f-b2780b75f27b" providerId="ADAL" clId="{74B0C1FD-AB20-47E3-8FA9-177BD02F4A97}" dt="2024-07-26T11:04:15.364" v="566"/>
        <pc:sldMkLst>
          <pc:docMk/>
          <pc:sldMk cId="2046943327" sldId="325"/>
        </pc:sldMkLst>
      </pc:sldChg>
      <pc:sldChg chg="addSp delSp modSp add mod modTransition">
        <pc:chgData name="Theodora Makri" userId="3c478f8c-1e23-448c-bd7f-b2780b75f27b" providerId="ADAL" clId="{74B0C1FD-AB20-47E3-8FA9-177BD02F4A97}" dt="2024-07-29T12:30:41.193" v="5827"/>
        <pc:sldMkLst>
          <pc:docMk/>
          <pc:sldMk cId="2885071267" sldId="325"/>
        </pc:sldMkLst>
      </pc:sldChg>
      <pc:sldChg chg="addSp delSp modSp add del mod setBg">
        <pc:chgData name="Theodora Makri" userId="3c478f8c-1e23-448c-bd7f-b2780b75f27b" providerId="ADAL" clId="{74B0C1FD-AB20-47E3-8FA9-177BD02F4A97}" dt="2024-07-26T11:51:18.061" v="1890" actId="47"/>
        <pc:sldMkLst>
          <pc:docMk/>
          <pc:sldMk cId="2053509740" sldId="326"/>
        </pc:sldMkLst>
      </pc:sldChg>
      <pc:sldChg chg="addSp delSp modSp add del mod setBg">
        <pc:chgData name="Theodora Makri" userId="3c478f8c-1e23-448c-bd7f-b2780b75f27b" providerId="ADAL" clId="{74B0C1FD-AB20-47E3-8FA9-177BD02F4A97}" dt="2024-07-26T12:53:43.587" v="2271" actId="47"/>
        <pc:sldMkLst>
          <pc:docMk/>
          <pc:sldMk cId="1111817755" sldId="327"/>
        </pc:sldMkLst>
      </pc:sldChg>
      <pc:sldChg chg="addSp delSp modSp add del mod">
        <pc:chgData name="Theodora Makri" userId="3c478f8c-1e23-448c-bd7f-b2780b75f27b" providerId="ADAL" clId="{74B0C1FD-AB20-47E3-8FA9-177BD02F4A97}" dt="2024-07-26T12:53:44.271" v="2272" actId="47"/>
        <pc:sldMkLst>
          <pc:docMk/>
          <pc:sldMk cId="259842834" sldId="328"/>
        </pc:sldMkLst>
      </pc:sldChg>
      <pc:sldChg chg="addSp delSp modSp add del mod">
        <pc:chgData name="Theodora Makri" userId="3c478f8c-1e23-448c-bd7f-b2780b75f27b" providerId="ADAL" clId="{74B0C1FD-AB20-47E3-8FA9-177BD02F4A97}" dt="2024-07-26T12:53:44.708" v="2273" actId="47"/>
        <pc:sldMkLst>
          <pc:docMk/>
          <pc:sldMk cId="3395729634" sldId="329"/>
        </pc:sldMkLst>
      </pc:sldChg>
      <pc:sldChg chg="delSp add del mod">
        <pc:chgData name="Theodora Makri" userId="3c478f8c-1e23-448c-bd7f-b2780b75f27b" providerId="ADAL" clId="{74B0C1FD-AB20-47E3-8FA9-177BD02F4A97}" dt="2024-07-26T12:41:46.859" v="1993" actId="47"/>
        <pc:sldMkLst>
          <pc:docMk/>
          <pc:sldMk cId="237406721" sldId="330"/>
        </pc:sldMkLst>
      </pc:sldChg>
      <pc:sldChg chg="add del">
        <pc:chgData name="Theodora Makri" userId="3c478f8c-1e23-448c-bd7f-b2780b75f27b" providerId="ADAL" clId="{74B0C1FD-AB20-47E3-8FA9-177BD02F4A97}" dt="2024-07-26T12:43:28.138" v="2000"/>
        <pc:sldMkLst>
          <pc:docMk/>
          <pc:sldMk cId="1042993824" sldId="330"/>
        </pc:sldMkLst>
      </pc:sldChg>
      <pc:sldChg chg="addSp delSp modSp add mod ord modTransition">
        <pc:chgData name="Theodora Makri" userId="3c478f8c-1e23-448c-bd7f-b2780b75f27b" providerId="ADAL" clId="{74B0C1FD-AB20-47E3-8FA9-177BD02F4A97}" dt="2024-07-29T12:30:41.193" v="5827"/>
        <pc:sldMkLst>
          <pc:docMk/>
          <pc:sldMk cId="1271195525" sldId="330"/>
        </pc:sldMkLst>
      </pc:sldChg>
      <pc:sldChg chg="delSp add del mod setBg">
        <pc:chgData name="Theodora Makri" userId="3c478f8c-1e23-448c-bd7f-b2780b75f27b" providerId="ADAL" clId="{74B0C1FD-AB20-47E3-8FA9-177BD02F4A97}" dt="2024-07-26T12:43:25.091" v="1998" actId="47"/>
        <pc:sldMkLst>
          <pc:docMk/>
          <pc:sldMk cId="2290168989" sldId="330"/>
        </pc:sldMkLst>
      </pc:sldChg>
      <pc:sldChg chg="addSp delSp modSp add mod modTransition">
        <pc:chgData name="Theodora Makri" userId="3c478f8c-1e23-448c-bd7f-b2780b75f27b" providerId="ADAL" clId="{74B0C1FD-AB20-47E3-8FA9-177BD02F4A97}" dt="2024-07-29T12:30:41.193" v="5827"/>
        <pc:sldMkLst>
          <pc:docMk/>
          <pc:sldMk cId="2546741604" sldId="331"/>
        </pc:sldMkLst>
      </pc:sldChg>
      <pc:sldChg chg="delSp add del mod">
        <pc:chgData name="Theodora Makri" userId="3c478f8c-1e23-448c-bd7f-b2780b75f27b" providerId="ADAL" clId="{74B0C1FD-AB20-47E3-8FA9-177BD02F4A97}" dt="2024-07-26T13:46:13.286" v="3217" actId="47"/>
        <pc:sldMkLst>
          <pc:docMk/>
          <pc:sldMk cId="3552139529" sldId="332"/>
        </pc:sldMkLst>
      </pc:sldChg>
      <pc:sldChg chg="modSp add mod modTransition">
        <pc:chgData name="Theodora Makri" userId="3c478f8c-1e23-448c-bd7f-b2780b75f27b" providerId="ADAL" clId="{74B0C1FD-AB20-47E3-8FA9-177BD02F4A97}" dt="2024-07-29T12:30:41.193" v="5827"/>
        <pc:sldMkLst>
          <pc:docMk/>
          <pc:sldMk cId="2605276985" sldId="333"/>
        </pc:sldMkLst>
      </pc:sldChg>
      <pc:sldChg chg="add del">
        <pc:chgData name="Theodora Makri" userId="3c478f8c-1e23-448c-bd7f-b2780b75f27b" providerId="ADAL" clId="{74B0C1FD-AB20-47E3-8FA9-177BD02F4A97}" dt="2024-07-26T13:47:09.205" v="3219"/>
        <pc:sldMkLst>
          <pc:docMk/>
          <pc:sldMk cId="2502912161" sldId="334"/>
        </pc:sldMkLst>
      </pc:sldChg>
      <pc:sldChg chg="addSp delSp modSp add mod modTransition">
        <pc:chgData name="Theodora Makri" userId="3c478f8c-1e23-448c-bd7f-b2780b75f27b" providerId="ADAL" clId="{74B0C1FD-AB20-47E3-8FA9-177BD02F4A97}" dt="2024-07-29T12:30:41.193" v="5827"/>
        <pc:sldMkLst>
          <pc:docMk/>
          <pc:sldMk cId="3054435788" sldId="334"/>
        </pc:sldMkLst>
      </pc:sldChg>
      <pc:sldChg chg="addSp delSp modSp add mod modTransition">
        <pc:chgData name="Theodora Makri" userId="3c478f8c-1e23-448c-bd7f-b2780b75f27b" providerId="ADAL" clId="{74B0C1FD-AB20-47E3-8FA9-177BD02F4A97}" dt="2024-07-29T12:30:41.193" v="5827"/>
        <pc:sldMkLst>
          <pc:docMk/>
          <pc:sldMk cId="3742452315" sldId="335"/>
        </pc:sldMkLst>
      </pc:sldChg>
      <pc:sldChg chg="addSp delSp modSp add mod modTransition">
        <pc:chgData name="Theodora Makri" userId="3c478f8c-1e23-448c-bd7f-b2780b75f27b" providerId="ADAL" clId="{74B0C1FD-AB20-47E3-8FA9-177BD02F4A97}" dt="2024-07-29T12:30:41.193" v="5827"/>
        <pc:sldMkLst>
          <pc:docMk/>
          <pc:sldMk cId="982736669" sldId="336"/>
        </pc:sldMkLst>
      </pc:sldChg>
      <pc:sldChg chg="addSp delSp modSp add mod modTransition">
        <pc:chgData name="Theodora Makri" userId="3c478f8c-1e23-448c-bd7f-b2780b75f27b" providerId="ADAL" clId="{74B0C1FD-AB20-47E3-8FA9-177BD02F4A97}" dt="2024-07-29T12:30:41.193" v="5827"/>
        <pc:sldMkLst>
          <pc:docMk/>
          <pc:sldMk cId="273764257" sldId="337"/>
        </pc:sldMkLst>
      </pc:sldChg>
      <pc:sldChg chg="addSp delSp modSp add mod modTransition">
        <pc:chgData name="Theodora Makri" userId="3c478f8c-1e23-448c-bd7f-b2780b75f27b" providerId="ADAL" clId="{74B0C1FD-AB20-47E3-8FA9-177BD02F4A97}" dt="2024-07-29T12:30:41.193" v="5827"/>
        <pc:sldMkLst>
          <pc:docMk/>
          <pc:sldMk cId="3093494678" sldId="338"/>
        </pc:sldMkLst>
      </pc:sldChg>
      <pc:sldChg chg="addSp delSp modSp add mod modTransition">
        <pc:chgData name="Theodora Makri" userId="3c478f8c-1e23-448c-bd7f-b2780b75f27b" providerId="ADAL" clId="{74B0C1FD-AB20-47E3-8FA9-177BD02F4A97}" dt="2024-07-29T12:30:41.193" v="5827"/>
        <pc:sldMkLst>
          <pc:docMk/>
          <pc:sldMk cId="373080266" sldId="339"/>
        </pc:sldMkLst>
      </pc:sldChg>
      <pc:sldChg chg="addSp delSp modSp add del mod ord modTransition">
        <pc:chgData name="Theodora Makri" userId="3c478f8c-1e23-448c-bd7f-b2780b75f27b" providerId="ADAL" clId="{74B0C1FD-AB20-47E3-8FA9-177BD02F4A97}" dt="2024-07-30T07:25:30.675" v="5851" actId="20577"/>
        <pc:sldMkLst>
          <pc:docMk/>
          <pc:sldMk cId="397168477" sldId="340"/>
        </pc:sldMkLst>
      </pc:sldChg>
      <pc:sldChg chg="addSp delSp modSp add mod modTransition">
        <pc:chgData name="Theodora Makri" userId="3c478f8c-1e23-448c-bd7f-b2780b75f27b" providerId="ADAL" clId="{74B0C1FD-AB20-47E3-8FA9-177BD02F4A97}" dt="2024-07-29T12:30:41.193" v="5827"/>
        <pc:sldMkLst>
          <pc:docMk/>
          <pc:sldMk cId="1454889874" sldId="341"/>
        </pc:sldMkLst>
      </pc:sldChg>
      <pc:sldChg chg="add del">
        <pc:chgData name="Theodora Makri" userId="3c478f8c-1e23-448c-bd7f-b2780b75f27b" providerId="ADAL" clId="{74B0C1FD-AB20-47E3-8FA9-177BD02F4A97}" dt="2024-07-29T10:49:44.780" v="5022"/>
        <pc:sldMkLst>
          <pc:docMk/>
          <pc:sldMk cId="4007822409" sldId="341"/>
        </pc:sldMkLst>
      </pc:sldChg>
      <pc:sldChg chg="addSp delSp modSp add mod modTransition">
        <pc:chgData name="Theodora Makri" userId="3c478f8c-1e23-448c-bd7f-b2780b75f27b" providerId="ADAL" clId="{74B0C1FD-AB20-47E3-8FA9-177BD02F4A97}" dt="2024-07-29T12:30:41.193" v="5827"/>
        <pc:sldMkLst>
          <pc:docMk/>
          <pc:sldMk cId="83068948" sldId="342"/>
        </pc:sldMkLst>
      </pc:sldChg>
      <pc:sldChg chg="addSp delSp modSp add mod modTransition">
        <pc:chgData name="Theodora Makri" userId="3c478f8c-1e23-448c-bd7f-b2780b75f27b" providerId="ADAL" clId="{74B0C1FD-AB20-47E3-8FA9-177BD02F4A97}" dt="2024-07-29T12:30:41.193" v="5827"/>
        <pc:sldMkLst>
          <pc:docMk/>
          <pc:sldMk cId="2141090675" sldId="343"/>
        </pc:sldMkLst>
      </pc:sldChg>
      <pc:sldChg chg="addSp delSp modSp add mod modTransition">
        <pc:chgData name="Theodora Makri" userId="3c478f8c-1e23-448c-bd7f-b2780b75f27b" providerId="ADAL" clId="{74B0C1FD-AB20-47E3-8FA9-177BD02F4A97}" dt="2024-07-29T12:30:41.193" v="5827"/>
        <pc:sldMkLst>
          <pc:docMk/>
          <pc:sldMk cId="2977034175" sldId="344"/>
        </pc:sldMkLst>
      </pc:sldChg>
      <pc:sldChg chg="addSp delSp modSp add mod modTransition">
        <pc:chgData name="Theodora Makri" userId="3c478f8c-1e23-448c-bd7f-b2780b75f27b" providerId="ADAL" clId="{74B0C1FD-AB20-47E3-8FA9-177BD02F4A97}" dt="2024-07-29T12:30:41.193" v="5827"/>
        <pc:sldMkLst>
          <pc:docMk/>
          <pc:sldMk cId="3587095155" sldId="345"/>
        </pc:sldMkLst>
      </pc:sldChg>
      <pc:sldChg chg="addSp delSp modSp add mod modTransition">
        <pc:chgData name="Theodora Makri" userId="3c478f8c-1e23-448c-bd7f-b2780b75f27b" providerId="ADAL" clId="{74B0C1FD-AB20-47E3-8FA9-177BD02F4A97}" dt="2024-07-29T12:30:41.193" v="5827"/>
        <pc:sldMkLst>
          <pc:docMk/>
          <pc:sldMk cId="1120277803" sldId="346"/>
        </pc:sldMkLst>
      </pc:sldChg>
      <pc:sldChg chg="addSp delSp modSp add mod modTransition">
        <pc:chgData name="Theodora Makri" userId="3c478f8c-1e23-448c-bd7f-b2780b75f27b" providerId="ADAL" clId="{74B0C1FD-AB20-47E3-8FA9-177BD02F4A97}" dt="2024-07-29T12:30:41.193" v="5827"/>
        <pc:sldMkLst>
          <pc:docMk/>
          <pc:sldMk cId="619510498" sldId="347"/>
        </pc:sldMkLst>
      </pc:sldChg>
      <pc:sldChg chg="addSp delSp modSp add mod">
        <pc:chgData name="Theodora Makri" userId="3c478f8c-1e23-448c-bd7f-b2780b75f27b" providerId="ADAL" clId="{74B0C1FD-AB20-47E3-8FA9-177BD02F4A97}" dt="2024-07-30T07:35:55.868" v="6035" actId="1076"/>
        <pc:sldMkLst>
          <pc:docMk/>
          <pc:sldMk cId="2486977590" sldId="348"/>
        </pc:sldMkLst>
      </pc:sldChg>
      <pc:sldChg chg="add del">
        <pc:chgData name="Theodora Makri" userId="3c478f8c-1e23-448c-bd7f-b2780b75f27b" providerId="ADAL" clId="{74B0C1FD-AB20-47E3-8FA9-177BD02F4A97}" dt="2024-07-30T07:32:45.494" v="5974"/>
        <pc:sldMkLst>
          <pc:docMk/>
          <pc:sldMk cId="2012648810" sldId="349"/>
        </pc:sldMkLst>
      </pc:sldChg>
      <pc:sldChg chg="addSp delSp modSp add mod">
        <pc:chgData name="Theodora Makri" userId="3c478f8c-1e23-448c-bd7f-b2780b75f27b" providerId="ADAL" clId="{74B0C1FD-AB20-47E3-8FA9-177BD02F4A97}" dt="2024-07-30T10:49:39.061" v="6863" actId="255"/>
        <pc:sldMkLst>
          <pc:docMk/>
          <pc:sldMk cId="4281931243" sldId="349"/>
        </pc:sldMkLst>
      </pc:sldChg>
      <pc:sldChg chg="addSp delSp modSp add mod">
        <pc:chgData name="Theodora Makri" userId="3c478f8c-1e23-448c-bd7f-b2780b75f27b" providerId="ADAL" clId="{74B0C1FD-AB20-47E3-8FA9-177BD02F4A97}" dt="2024-07-30T08:27:21.946" v="6227" actId="1076"/>
        <pc:sldMkLst>
          <pc:docMk/>
          <pc:sldMk cId="3918589148" sldId="350"/>
        </pc:sldMkLst>
      </pc:sldChg>
      <pc:sldChg chg="addSp delSp modSp add mod">
        <pc:chgData name="Theodora Makri" userId="3c478f8c-1e23-448c-bd7f-b2780b75f27b" providerId="ADAL" clId="{74B0C1FD-AB20-47E3-8FA9-177BD02F4A97}" dt="2024-07-30T08:27:25.344" v="6228" actId="1076"/>
        <pc:sldMkLst>
          <pc:docMk/>
          <pc:sldMk cId="334922813" sldId="351"/>
        </pc:sldMkLst>
      </pc:sldChg>
      <pc:sldChg chg="addSp delSp modSp add mod">
        <pc:chgData name="Theodora Makri" userId="3c478f8c-1e23-448c-bd7f-b2780b75f27b" providerId="ADAL" clId="{74B0C1FD-AB20-47E3-8FA9-177BD02F4A97}" dt="2024-07-30T08:51:04.880" v="6374" actId="1076"/>
        <pc:sldMkLst>
          <pc:docMk/>
          <pc:sldMk cId="759121878" sldId="352"/>
        </pc:sldMkLst>
      </pc:sldChg>
      <pc:sldChg chg="addSp modSp add mod ord">
        <pc:chgData name="Theodora Makri" userId="3c478f8c-1e23-448c-bd7f-b2780b75f27b" providerId="ADAL" clId="{74B0C1FD-AB20-47E3-8FA9-177BD02F4A97}" dt="2024-07-30T09:28:02.317" v="6649"/>
        <pc:sldMkLst>
          <pc:docMk/>
          <pc:sldMk cId="4271581968" sldId="353"/>
        </pc:sldMkLst>
      </pc:sldChg>
      <pc:sldChg chg="modSp add mod">
        <pc:chgData name="Theodora Makri" userId="3c478f8c-1e23-448c-bd7f-b2780b75f27b" providerId="ADAL" clId="{74B0C1FD-AB20-47E3-8FA9-177BD02F4A97}" dt="2024-07-30T09:53:00.323" v="6747" actId="5793"/>
        <pc:sldMkLst>
          <pc:docMk/>
          <pc:sldMk cId="3002656014" sldId="354"/>
        </pc:sldMkLst>
      </pc:sldChg>
      <pc:sldChg chg="addSp modSp add mod">
        <pc:chgData name="Theodora Makri" userId="3c478f8c-1e23-448c-bd7f-b2780b75f27b" providerId="ADAL" clId="{74B0C1FD-AB20-47E3-8FA9-177BD02F4A97}" dt="2024-07-30T10:48:04.692" v="6812" actId="113"/>
        <pc:sldMkLst>
          <pc:docMk/>
          <pc:sldMk cId="73049143" sldId="355"/>
        </pc:sldMkLst>
      </pc:sldChg>
      <pc:sldChg chg="modSp add mod">
        <pc:chgData name="Theodora Makri" userId="3c478f8c-1e23-448c-bd7f-b2780b75f27b" providerId="ADAL" clId="{74B0C1FD-AB20-47E3-8FA9-177BD02F4A97}" dt="2024-07-30T10:48:09.888" v="6814" actId="20577"/>
        <pc:sldMkLst>
          <pc:docMk/>
          <pc:sldMk cId="756159920" sldId="356"/>
        </pc:sldMkLst>
      </pc:sldChg>
      <pc:sldChg chg="add del">
        <pc:chgData name="Theodora Makri" userId="3c478f8c-1e23-448c-bd7f-b2780b75f27b" providerId="ADAL" clId="{74B0C1FD-AB20-47E3-8FA9-177BD02F4A97}" dt="2024-07-30T10:48:30.901" v="6816"/>
        <pc:sldMkLst>
          <pc:docMk/>
          <pc:sldMk cId="1971868575" sldId="357"/>
        </pc:sldMkLst>
      </pc:sldChg>
    </pc:docChg>
  </pc:docChgLst>
  <pc:docChgLst>
    <pc:chgData name="Theodora Makri" userId="3c478f8c-1e23-448c-bd7f-b2780b75f27b" providerId="ADAL" clId="{DF012B56-567B-4A6D-9F3C-1CB4447D46FA}"/>
    <pc:docChg chg="undo redo custSel addSld delSld modSld sldOrd">
      <pc:chgData name="Theodora Makri" userId="3c478f8c-1e23-448c-bd7f-b2780b75f27b" providerId="ADAL" clId="{DF012B56-567B-4A6D-9F3C-1CB4447D46FA}" dt="2024-12-20T11:06:01.747" v="1693" actId="948"/>
      <pc:docMkLst>
        <pc:docMk/>
      </pc:docMkLst>
      <pc:sldChg chg="modSp mod">
        <pc:chgData name="Theodora Makri" userId="3c478f8c-1e23-448c-bd7f-b2780b75f27b" providerId="ADAL" clId="{DF012B56-567B-4A6D-9F3C-1CB4447D46FA}" dt="2024-12-20T09:20:27.419" v="478" actId="1076"/>
        <pc:sldMkLst>
          <pc:docMk/>
          <pc:sldMk cId="2591287154" sldId="258"/>
        </pc:sldMkLst>
        <pc:spChg chg="mod">
          <ac:chgData name="Theodora Makri" userId="3c478f8c-1e23-448c-bd7f-b2780b75f27b" providerId="ADAL" clId="{DF012B56-567B-4A6D-9F3C-1CB4447D46FA}" dt="2024-12-20T09:20:27.419" v="478" actId="1076"/>
          <ac:spMkLst>
            <pc:docMk/>
            <pc:sldMk cId="2591287154" sldId="258"/>
            <ac:spMk id="2" creationId="{8EC12447-B33D-E6EE-97E2-9400036D0F6D}"/>
          </ac:spMkLst>
        </pc:spChg>
        <pc:spChg chg="mod">
          <ac:chgData name="Theodora Makri" userId="3c478f8c-1e23-448c-bd7f-b2780b75f27b" providerId="ADAL" clId="{DF012B56-567B-4A6D-9F3C-1CB4447D46FA}" dt="2024-12-20T08:54:38.390" v="297" actId="1076"/>
          <ac:spMkLst>
            <pc:docMk/>
            <pc:sldMk cId="2591287154" sldId="258"/>
            <ac:spMk id="3" creationId="{ABCFBDA1-935D-F3CF-8763-8EA7C7CD1741}"/>
          </ac:spMkLst>
        </pc:spChg>
        <pc:spChg chg="mod">
          <ac:chgData name="Theodora Makri" userId="3c478f8c-1e23-448c-bd7f-b2780b75f27b" providerId="ADAL" clId="{DF012B56-567B-4A6D-9F3C-1CB4447D46FA}" dt="2024-12-20T08:54:36.005" v="296" actId="14100"/>
          <ac:spMkLst>
            <pc:docMk/>
            <pc:sldMk cId="2591287154" sldId="258"/>
            <ac:spMk id="4" creationId="{EDDEB2B8-67A4-DBB2-B33B-FA3A94AEE46E}"/>
          </ac:spMkLst>
        </pc:spChg>
      </pc:sldChg>
      <pc:sldChg chg="addSp modSp mod">
        <pc:chgData name="Theodora Makri" userId="3c478f8c-1e23-448c-bd7f-b2780b75f27b" providerId="ADAL" clId="{DF012B56-567B-4A6D-9F3C-1CB4447D46FA}" dt="2024-12-20T08:54:52.210" v="317" actId="20577"/>
        <pc:sldMkLst>
          <pc:docMk/>
          <pc:sldMk cId="670520092" sldId="264"/>
        </pc:sldMkLst>
        <pc:spChg chg="mod">
          <ac:chgData name="Theodora Makri" userId="3c478f8c-1e23-448c-bd7f-b2780b75f27b" providerId="ADAL" clId="{DF012B56-567B-4A6D-9F3C-1CB4447D46FA}" dt="2024-12-20T08:46:53.706" v="163" actId="1076"/>
          <ac:spMkLst>
            <pc:docMk/>
            <pc:sldMk cId="670520092" sldId="264"/>
            <ac:spMk id="2" creationId="{E308D177-7010-4719-7994-3ECFB9A6C752}"/>
          </ac:spMkLst>
        </pc:spChg>
        <pc:spChg chg="add mod">
          <ac:chgData name="Theodora Makri" userId="3c478f8c-1e23-448c-bd7f-b2780b75f27b" providerId="ADAL" clId="{DF012B56-567B-4A6D-9F3C-1CB4447D46FA}" dt="2024-12-20T08:54:52.210" v="317" actId="20577"/>
          <ac:spMkLst>
            <pc:docMk/>
            <pc:sldMk cId="670520092" sldId="264"/>
            <ac:spMk id="6" creationId="{E0CACBD6-11B0-83FD-5F25-832C5E9961D2}"/>
          </ac:spMkLst>
        </pc:spChg>
        <pc:spChg chg="mod">
          <ac:chgData name="Theodora Makri" userId="3c478f8c-1e23-448c-bd7f-b2780b75f27b" providerId="ADAL" clId="{DF012B56-567B-4A6D-9F3C-1CB4447D46FA}" dt="2024-12-20T08:48:44.468" v="199" actId="1076"/>
          <ac:spMkLst>
            <pc:docMk/>
            <pc:sldMk cId="670520092" sldId="264"/>
            <ac:spMk id="10" creationId="{EDB42F63-4475-C329-1F1C-601BB4DC18B6}"/>
          </ac:spMkLst>
        </pc:spChg>
        <pc:spChg chg="mod">
          <ac:chgData name="Theodora Makri" userId="3c478f8c-1e23-448c-bd7f-b2780b75f27b" providerId="ADAL" clId="{DF012B56-567B-4A6D-9F3C-1CB4447D46FA}" dt="2024-12-20T08:48:49.075" v="200" actId="1076"/>
          <ac:spMkLst>
            <pc:docMk/>
            <pc:sldMk cId="670520092" sldId="264"/>
            <ac:spMk id="11" creationId="{5454C99F-D652-F905-8ECC-4DA001CF1C22}"/>
          </ac:spMkLst>
        </pc:spChg>
        <pc:spChg chg="mod">
          <ac:chgData name="Theodora Makri" userId="3c478f8c-1e23-448c-bd7f-b2780b75f27b" providerId="ADAL" clId="{DF012B56-567B-4A6D-9F3C-1CB4447D46FA}" dt="2024-12-20T08:51:08.630" v="249" actId="207"/>
          <ac:spMkLst>
            <pc:docMk/>
            <pc:sldMk cId="670520092" sldId="264"/>
            <ac:spMk id="12" creationId="{4DA938F5-6B17-7274-63FD-A9C0EED9F06B}"/>
          </ac:spMkLst>
        </pc:spChg>
        <pc:grpChg chg="mod">
          <ac:chgData name="Theodora Makri" userId="3c478f8c-1e23-448c-bd7f-b2780b75f27b" providerId="ADAL" clId="{DF012B56-567B-4A6D-9F3C-1CB4447D46FA}" dt="2024-12-20T08:48:23.891" v="191" actId="1076"/>
          <ac:grpSpMkLst>
            <pc:docMk/>
            <pc:sldMk cId="670520092" sldId="264"/>
            <ac:grpSpMk id="13" creationId="{B39DC332-7E08-3A9A-E184-7AAD88A56B3F}"/>
          </ac:grpSpMkLst>
        </pc:grpChg>
        <pc:graphicFrameChg chg="mod">
          <ac:chgData name="Theodora Makri" userId="3c478f8c-1e23-448c-bd7f-b2780b75f27b" providerId="ADAL" clId="{DF012B56-567B-4A6D-9F3C-1CB4447D46FA}" dt="2024-12-20T08:50:44.600" v="245"/>
          <ac:graphicFrameMkLst>
            <pc:docMk/>
            <pc:sldMk cId="670520092" sldId="264"/>
            <ac:graphicFrameMk id="9" creationId="{A6EFF4DA-EC22-10F2-170D-EB0A469CAD33}"/>
          </ac:graphicFrameMkLst>
        </pc:graphicFrameChg>
      </pc:sldChg>
      <pc:sldChg chg="modSp mod">
        <pc:chgData name="Theodora Makri" userId="3c478f8c-1e23-448c-bd7f-b2780b75f27b" providerId="ADAL" clId="{DF012B56-567B-4A6D-9F3C-1CB4447D46FA}" dt="2024-12-20T11:06:01.747" v="1693" actId="948"/>
        <pc:sldMkLst>
          <pc:docMk/>
          <pc:sldMk cId="1872930087" sldId="265"/>
        </pc:sldMkLst>
        <pc:spChg chg="mod">
          <ac:chgData name="Theodora Makri" userId="3c478f8c-1e23-448c-bd7f-b2780b75f27b" providerId="ADAL" clId="{DF012B56-567B-4A6D-9F3C-1CB4447D46FA}" dt="2024-12-20T11:06:01.747" v="1693" actId="948"/>
          <ac:spMkLst>
            <pc:docMk/>
            <pc:sldMk cId="1872930087" sldId="265"/>
            <ac:spMk id="2" creationId="{59D847FD-A1DB-D188-688B-B991579E0DCE}"/>
          </ac:spMkLst>
        </pc:spChg>
        <pc:spChg chg="mod">
          <ac:chgData name="Theodora Makri" userId="3c478f8c-1e23-448c-bd7f-b2780b75f27b" providerId="ADAL" clId="{DF012B56-567B-4A6D-9F3C-1CB4447D46FA}" dt="2024-12-20T11:06:01.747" v="1693" actId="948"/>
          <ac:spMkLst>
            <pc:docMk/>
            <pc:sldMk cId="1872930087" sldId="265"/>
            <ac:spMk id="3" creationId="{D5A26EB4-DDED-D65A-B0AC-7CF962427982}"/>
          </ac:spMkLst>
        </pc:spChg>
        <pc:spChg chg="mod">
          <ac:chgData name="Theodora Makri" userId="3c478f8c-1e23-448c-bd7f-b2780b75f27b" providerId="ADAL" clId="{DF012B56-567B-4A6D-9F3C-1CB4447D46FA}" dt="2024-12-20T11:06:01.747" v="1693" actId="948"/>
          <ac:spMkLst>
            <pc:docMk/>
            <pc:sldMk cId="1872930087" sldId="265"/>
            <ac:spMk id="7" creationId="{11F4FC62-2B36-E42B-6A42-B81E9F58FB71}"/>
          </ac:spMkLst>
        </pc:spChg>
        <pc:spChg chg="mod">
          <ac:chgData name="Theodora Makri" userId="3c478f8c-1e23-448c-bd7f-b2780b75f27b" providerId="ADAL" clId="{DF012B56-567B-4A6D-9F3C-1CB4447D46FA}" dt="2024-12-20T11:06:01.747" v="1693" actId="948"/>
          <ac:spMkLst>
            <pc:docMk/>
            <pc:sldMk cId="1872930087" sldId="265"/>
            <ac:spMk id="9" creationId="{CDFE7A6D-2270-F74C-C3A7-51A6FE57905E}"/>
          </ac:spMkLst>
        </pc:spChg>
        <pc:spChg chg="mod">
          <ac:chgData name="Theodora Makri" userId="3c478f8c-1e23-448c-bd7f-b2780b75f27b" providerId="ADAL" clId="{DF012B56-567B-4A6D-9F3C-1CB4447D46FA}" dt="2024-12-20T11:06:01.747" v="1693" actId="948"/>
          <ac:spMkLst>
            <pc:docMk/>
            <pc:sldMk cId="1872930087" sldId="265"/>
            <ac:spMk id="12" creationId="{D0D34DB8-7181-9ED2-CC77-353411D9CF0E}"/>
          </ac:spMkLst>
        </pc:spChg>
      </pc:sldChg>
      <pc:sldChg chg="modSp mod">
        <pc:chgData name="Theodora Makri" userId="3c478f8c-1e23-448c-bd7f-b2780b75f27b" providerId="ADAL" clId="{DF012B56-567B-4A6D-9F3C-1CB4447D46FA}" dt="2024-12-20T09:57:23.685" v="1030" actId="2710"/>
        <pc:sldMkLst>
          <pc:docMk/>
          <pc:sldMk cId="2127734137" sldId="266"/>
        </pc:sldMkLst>
        <pc:spChg chg="mod">
          <ac:chgData name="Theodora Makri" userId="3c478f8c-1e23-448c-bd7f-b2780b75f27b" providerId="ADAL" clId="{DF012B56-567B-4A6D-9F3C-1CB4447D46FA}" dt="2024-12-20T09:57:03.897" v="1022" actId="255"/>
          <ac:spMkLst>
            <pc:docMk/>
            <pc:sldMk cId="2127734137" sldId="266"/>
            <ac:spMk id="2" creationId="{F75A6F60-BBEF-A157-0D09-C43899569954}"/>
          </ac:spMkLst>
        </pc:spChg>
        <pc:spChg chg="mod">
          <ac:chgData name="Theodora Makri" userId="3c478f8c-1e23-448c-bd7f-b2780b75f27b" providerId="ADAL" clId="{DF012B56-567B-4A6D-9F3C-1CB4447D46FA}" dt="2024-12-20T09:57:23.685" v="1030" actId="2710"/>
          <ac:spMkLst>
            <pc:docMk/>
            <pc:sldMk cId="2127734137" sldId="266"/>
            <ac:spMk id="7" creationId="{A5DCF375-0889-3B86-BF6B-E6ED18FBB082}"/>
          </ac:spMkLst>
        </pc:spChg>
        <pc:spChg chg="mod">
          <ac:chgData name="Theodora Makri" userId="3c478f8c-1e23-448c-bd7f-b2780b75f27b" providerId="ADAL" clId="{DF012B56-567B-4A6D-9F3C-1CB4447D46FA}" dt="2024-12-20T09:57:23.685" v="1030" actId="2710"/>
          <ac:spMkLst>
            <pc:docMk/>
            <pc:sldMk cId="2127734137" sldId="266"/>
            <ac:spMk id="12" creationId="{EC12A49B-5DE1-B017-7303-6E6ECB6423E1}"/>
          </ac:spMkLst>
        </pc:spChg>
        <pc:spChg chg="mod">
          <ac:chgData name="Theodora Makri" userId="3c478f8c-1e23-448c-bd7f-b2780b75f27b" providerId="ADAL" clId="{DF012B56-567B-4A6D-9F3C-1CB4447D46FA}" dt="2024-12-20T09:57:23.685" v="1030" actId="2710"/>
          <ac:spMkLst>
            <pc:docMk/>
            <pc:sldMk cId="2127734137" sldId="266"/>
            <ac:spMk id="14" creationId="{692A4003-3654-903E-0E0E-AD71A1043C87}"/>
          </ac:spMkLst>
        </pc:spChg>
      </pc:sldChg>
      <pc:sldChg chg="modSp mod">
        <pc:chgData name="Theodora Makri" userId="3c478f8c-1e23-448c-bd7f-b2780b75f27b" providerId="ADAL" clId="{DF012B56-567B-4A6D-9F3C-1CB4447D46FA}" dt="2024-12-20T10:19:07.981" v="1392" actId="20577"/>
        <pc:sldMkLst>
          <pc:docMk/>
          <pc:sldMk cId="907719340" sldId="267"/>
        </pc:sldMkLst>
        <pc:spChg chg="mod">
          <ac:chgData name="Theodora Makri" userId="3c478f8c-1e23-448c-bd7f-b2780b75f27b" providerId="ADAL" clId="{DF012B56-567B-4A6D-9F3C-1CB4447D46FA}" dt="2024-12-20T10:19:00.036" v="1386" actId="255"/>
          <ac:spMkLst>
            <pc:docMk/>
            <pc:sldMk cId="907719340" sldId="267"/>
            <ac:spMk id="2" creationId="{2B434E33-7AF3-125E-A209-D042A070D99C}"/>
          </ac:spMkLst>
        </pc:spChg>
        <pc:spChg chg="mod">
          <ac:chgData name="Theodora Makri" userId="3c478f8c-1e23-448c-bd7f-b2780b75f27b" providerId="ADAL" clId="{DF012B56-567B-4A6D-9F3C-1CB4447D46FA}" dt="2024-12-20T10:19:07.981" v="1392" actId="20577"/>
          <ac:spMkLst>
            <pc:docMk/>
            <pc:sldMk cId="907719340" sldId="267"/>
            <ac:spMk id="3" creationId="{1A1D1599-2A56-1FE2-D4D6-B6C532677C51}"/>
          </ac:spMkLst>
        </pc:spChg>
      </pc:sldChg>
      <pc:sldChg chg="modSp mod">
        <pc:chgData name="Theodora Makri" userId="3c478f8c-1e23-448c-bd7f-b2780b75f27b" providerId="ADAL" clId="{DF012B56-567B-4A6D-9F3C-1CB4447D46FA}" dt="2024-12-20T09:11:55.104" v="422" actId="20577"/>
        <pc:sldMkLst>
          <pc:docMk/>
          <pc:sldMk cId="429506596" sldId="268"/>
        </pc:sldMkLst>
        <pc:spChg chg="mod">
          <ac:chgData name="Theodora Makri" userId="3c478f8c-1e23-448c-bd7f-b2780b75f27b" providerId="ADAL" clId="{DF012B56-567B-4A6D-9F3C-1CB4447D46FA}" dt="2024-12-20T09:10:26.201" v="401" actId="255"/>
          <ac:spMkLst>
            <pc:docMk/>
            <pc:sldMk cId="429506596" sldId="268"/>
            <ac:spMk id="2" creationId="{C8155FAB-CCD9-2A5E-D9AD-593FC4B38096}"/>
          </ac:spMkLst>
        </pc:spChg>
        <pc:graphicFrameChg chg="mod">
          <ac:chgData name="Theodora Makri" userId="3c478f8c-1e23-448c-bd7f-b2780b75f27b" providerId="ADAL" clId="{DF012B56-567B-4A6D-9F3C-1CB4447D46FA}" dt="2024-12-20T09:11:55.104" v="422" actId="20577"/>
          <ac:graphicFrameMkLst>
            <pc:docMk/>
            <pc:sldMk cId="429506596" sldId="268"/>
            <ac:graphicFrameMk id="5" creationId="{D34B0781-FD59-7C3E-4B44-469FAA4D3A45}"/>
          </ac:graphicFrameMkLst>
        </pc:graphicFrameChg>
      </pc:sldChg>
      <pc:sldChg chg="addSp modSp mod">
        <pc:chgData name="Theodora Makri" userId="3c478f8c-1e23-448c-bd7f-b2780b75f27b" providerId="ADAL" clId="{DF012B56-567B-4A6D-9F3C-1CB4447D46FA}" dt="2024-12-20T09:20:33.921" v="480" actId="1076"/>
        <pc:sldMkLst>
          <pc:docMk/>
          <pc:sldMk cId="80106433" sldId="269"/>
        </pc:sldMkLst>
        <pc:spChg chg="mod">
          <ac:chgData name="Theodora Makri" userId="3c478f8c-1e23-448c-bd7f-b2780b75f27b" providerId="ADAL" clId="{DF012B56-567B-4A6D-9F3C-1CB4447D46FA}" dt="2024-12-20T09:15:26.878" v="423" actId="255"/>
          <ac:spMkLst>
            <pc:docMk/>
            <pc:sldMk cId="80106433" sldId="269"/>
            <ac:spMk id="2" creationId="{3E1C32D9-03AD-2642-8106-4B08126EE3FA}"/>
          </ac:spMkLst>
        </pc:spChg>
        <pc:spChg chg="add mod">
          <ac:chgData name="Theodora Makri" userId="3c478f8c-1e23-448c-bd7f-b2780b75f27b" providerId="ADAL" clId="{DF012B56-567B-4A6D-9F3C-1CB4447D46FA}" dt="2024-12-20T09:20:33.921" v="480" actId="1076"/>
          <ac:spMkLst>
            <pc:docMk/>
            <pc:sldMk cId="80106433" sldId="269"/>
            <ac:spMk id="3" creationId="{33103D09-996C-DF09-4661-ADF824F70B04}"/>
          </ac:spMkLst>
        </pc:spChg>
        <pc:spChg chg="mod">
          <ac:chgData name="Theodora Makri" userId="3c478f8c-1e23-448c-bd7f-b2780b75f27b" providerId="ADAL" clId="{DF012B56-567B-4A6D-9F3C-1CB4447D46FA}" dt="2024-12-20T09:15:39.544" v="430" actId="404"/>
          <ac:spMkLst>
            <pc:docMk/>
            <pc:sldMk cId="80106433" sldId="269"/>
            <ac:spMk id="4" creationId="{22BCF8B9-ADDA-93C6-FA15-6DC1155ED6FA}"/>
          </ac:spMkLst>
        </pc:spChg>
      </pc:sldChg>
      <pc:sldChg chg="modSp mod">
        <pc:chgData name="Theodora Makri" userId="3c478f8c-1e23-448c-bd7f-b2780b75f27b" providerId="ADAL" clId="{DF012B56-567B-4A6D-9F3C-1CB4447D46FA}" dt="2024-12-20T09:30:14.406" v="582" actId="404"/>
        <pc:sldMkLst>
          <pc:docMk/>
          <pc:sldMk cId="3112084314" sldId="270"/>
        </pc:sldMkLst>
        <pc:spChg chg="mod">
          <ac:chgData name="Theodora Makri" userId="3c478f8c-1e23-448c-bd7f-b2780b75f27b" providerId="ADAL" clId="{DF012B56-567B-4A6D-9F3C-1CB4447D46FA}" dt="2024-12-20T09:30:12.592" v="581" actId="255"/>
          <ac:spMkLst>
            <pc:docMk/>
            <pc:sldMk cId="3112084314" sldId="270"/>
            <ac:spMk id="2" creationId="{370EC5CD-05A9-68C5-D805-C58B1E9E2BE9}"/>
          </ac:spMkLst>
        </pc:spChg>
        <pc:spChg chg="mod">
          <ac:chgData name="Theodora Makri" userId="3c478f8c-1e23-448c-bd7f-b2780b75f27b" providerId="ADAL" clId="{DF012B56-567B-4A6D-9F3C-1CB4447D46FA}" dt="2024-12-20T09:30:14.406" v="582" actId="404"/>
          <ac:spMkLst>
            <pc:docMk/>
            <pc:sldMk cId="3112084314" sldId="270"/>
            <ac:spMk id="8" creationId="{0A55DC10-24E5-99C9-9701-D58907BA68FB}"/>
          </ac:spMkLst>
        </pc:spChg>
      </pc:sldChg>
      <pc:sldChg chg="modSp mod">
        <pc:chgData name="Theodora Makri" userId="3c478f8c-1e23-448c-bd7f-b2780b75f27b" providerId="ADAL" clId="{DF012B56-567B-4A6D-9F3C-1CB4447D46FA}" dt="2024-12-20T09:42:18.852" v="808" actId="255"/>
        <pc:sldMkLst>
          <pc:docMk/>
          <pc:sldMk cId="1934961006" sldId="271"/>
        </pc:sldMkLst>
        <pc:spChg chg="mod">
          <ac:chgData name="Theodora Makri" userId="3c478f8c-1e23-448c-bd7f-b2780b75f27b" providerId="ADAL" clId="{DF012B56-567B-4A6D-9F3C-1CB4447D46FA}" dt="2024-12-20T09:41:37.252" v="799" actId="14100"/>
          <ac:spMkLst>
            <pc:docMk/>
            <pc:sldMk cId="1934961006" sldId="271"/>
            <ac:spMk id="2" creationId="{6A651DF3-1C2D-9C07-3FF9-AB34F1412598}"/>
          </ac:spMkLst>
        </pc:spChg>
        <pc:graphicFrameChg chg="mod">
          <ac:chgData name="Theodora Makri" userId="3c478f8c-1e23-448c-bd7f-b2780b75f27b" providerId="ADAL" clId="{DF012B56-567B-4A6D-9F3C-1CB4447D46FA}" dt="2024-12-20T09:42:18.852" v="808" actId="255"/>
          <ac:graphicFrameMkLst>
            <pc:docMk/>
            <pc:sldMk cId="1934961006" sldId="271"/>
            <ac:graphicFrameMk id="3" creationId="{3C0C5277-6AFF-7522-367A-700EF0B2D645}"/>
          </ac:graphicFrameMkLst>
        </pc:graphicFrameChg>
      </pc:sldChg>
      <pc:sldChg chg="modSp mod">
        <pc:chgData name="Theodora Makri" userId="3c478f8c-1e23-448c-bd7f-b2780b75f27b" providerId="ADAL" clId="{DF012B56-567B-4A6D-9F3C-1CB4447D46FA}" dt="2024-12-20T09:42:52.579" v="817" actId="255"/>
        <pc:sldMkLst>
          <pc:docMk/>
          <pc:sldMk cId="333219362" sldId="272"/>
        </pc:sldMkLst>
        <pc:spChg chg="mod">
          <ac:chgData name="Theodora Makri" userId="3c478f8c-1e23-448c-bd7f-b2780b75f27b" providerId="ADAL" clId="{DF012B56-567B-4A6D-9F3C-1CB4447D46FA}" dt="2024-12-20T09:42:52.579" v="817" actId="255"/>
          <ac:spMkLst>
            <pc:docMk/>
            <pc:sldMk cId="333219362" sldId="272"/>
            <ac:spMk id="2" creationId="{A9545FE4-45ED-850C-75AF-83CE7BFB5151}"/>
          </ac:spMkLst>
        </pc:spChg>
        <pc:spChg chg="mod">
          <ac:chgData name="Theodora Makri" userId="3c478f8c-1e23-448c-bd7f-b2780b75f27b" providerId="ADAL" clId="{DF012B56-567B-4A6D-9F3C-1CB4447D46FA}" dt="2024-12-20T09:42:45.840" v="816" actId="1076"/>
          <ac:spMkLst>
            <pc:docMk/>
            <pc:sldMk cId="333219362" sldId="272"/>
            <ac:spMk id="6" creationId="{9781AFF4-6D84-B137-54D3-934370370E7A}"/>
          </ac:spMkLst>
        </pc:spChg>
        <pc:spChg chg="mod">
          <ac:chgData name="Theodora Makri" userId="3c478f8c-1e23-448c-bd7f-b2780b75f27b" providerId="ADAL" clId="{DF012B56-567B-4A6D-9F3C-1CB4447D46FA}" dt="2024-12-20T09:42:39.937" v="814" actId="14100"/>
          <ac:spMkLst>
            <pc:docMk/>
            <pc:sldMk cId="333219362" sldId="272"/>
            <ac:spMk id="8" creationId="{30C5B2FC-4B61-FA62-46BC-DD983CA7FB35}"/>
          </ac:spMkLst>
        </pc:spChg>
        <pc:spChg chg="mod">
          <ac:chgData name="Theodora Makri" userId="3c478f8c-1e23-448c-bd7f-b2780b75f27b" providerId="ADAL" clId="{DF012B56-567B-4A6D-9F3C-1CB4447D46FA}" dt="2024-12-20T09:42:42.554" v="815" actId="1076"/>
          <ac:spMkLst>
            <pc:docMk/>
            <pc:sldMk cId="333219362" sldId="272"/>
            <ac:spMk id="9" creationId="{4ECDA343-140C-CCBB-9DA1-F3CD6257433E}"/>
          </ac:spMkLst>
        </pc:spChg>
      </pc:sldChg>
      <pc:sldChg chg="modSp mod">
        <pc:chgData name="Theodora Makri" userId="3c478f8c-1e23-448c-bd7f-b2780b75f27b" providerId="ADAL" clId="{DF012B56-567B-4A6D-9F3C-1CB4447D46FA}" dt="2024-12-20T10:20:27.550" v="1413" actId="255"/>
        <pc:sldMkLst>
          <pc:docMk/>
          <pc:sldMk cId="1967663930" sldId="274"/>
        </pc:sldMkLst>
        <pc:spChg chg="mod">
          <ac:chgData name="Theodora Makri" userId="3c478f8c-1e23-448c-bd7f-b2780b75f27b" providerId="ADAL" clId="{DF012B56-567B-4A6D-9F3C-1CB4447D46FA}" dt="2024-12-20T10:20:27.550" v="1413" actId="255"/>
          <ac:spMkLst>
            <pc:docMk/>
            <pc:sldMk cId="1967663930" sldId="274"/>
            <ac:spMk id="2" creationId="{2B434E33-7AF3-125E-A209-D042A070D99C}"/>
          </ac:spMkLst>
        </pc:spChg>
      </pc:sldChg>
      <pc:sldChg chg="modSp mod">
        <pc:chgData name="Theodora Makri" userId="3c478f8c-1e23-448c-bd7f-b2780b75f27b" providerId="ADAL" clId="{DF012B56-567B-4A6D-9F3C-1CB4447D46FA}" dt="2024-12-20T09:54:34.355" v="984" actId="2710"/>
        <pc:sldMkLst>
          <pc:docMk/>
          <pc:sldMk cId="2569460042" sldId="276"/>
        </pc:sldMkLst>
        <pc:spChg chg="mod">
          <ac:chgData name="Theodora Makri" userId="3c478f8c-1e23-448c-bd7f-b2780b75f27b" providerId="ADAL" clId="{DF012B56-567B-4A6D-9F3C-1CB4447D46FA}" dt="2024-12-20T09:54:30.157" v="982" actId="27636"/>
          <ac:spMkLst>
            <pc:docMk/>
            <pc:sldMk cId="2569460042" sldId="276"/>
            <ac:spMk id="2" creationId="{21DC933F-3598-17AC-FCEA-9A879F8EA5ED}"/>
          </ac:spMkLst>
        </pc:spChg>
        <pc:spChg chg="mod">
          <ac:chgData name="Theodora Makri" userId="3c478f8c-1e23-448c-bd7f-b2780b75f27b" providerId="ADAL" clId="{DF012B56-567B-4A6D-9F3C-1CB4447D46FA}" dt="2024-12-20T09:54:34.355" v="984" actId="2710"/>
          <ac:spMkLst>
            <pc:docMk/>
            <pc:sldMk cId="2569460042" sldId="276"/>
            <ac:spMk id="4" creationId="{991746B0-A470-2360-955A-462D67A08011}"/>
          </ac:spMkLst>
        </pc:spChg>
      </pc:sldChg>
      <pc:sldChg chg="modSp mod">
        <pc:chgData name="Theodora Makri" userId="3c478f8c-1e23-448c-bd7f-b2780b75f27b" providerId="ADAL" clId="{DF012B56-567B-4A6D-9F3C-1CB4447D46FA}" dt="2024-12-20T10:26:05.505" v="1464" actId="255"/>
        <pc:sldMkLst>
          <pc:docMk/>
          <pc:sldMk cId="3663398769" sldId="277"/>
        </pc:sldMkLst>
        <pc:spChg chg="mod">
          <ac:chgData name="Theodora Makri" userId="3c478f8c-1e23-448c-bd7f-b2780b75f27b" providerId="ADAL" clId="{DF012B56-567B-4A6D-9F3C-1CB4447D46FA}" dt="2024-12-20T10:26:00.519" v="1460" actId="255"/>
          <ac:spMkLst>
            <pc:docMk/>
            <pc:sldMk cId="3663398769" sldId="277"/>
            <ac:spMk id="2" creationId="{390BCF38-A74A-3F73-56D5-DA976AC131D6}"/>
          </ac:spMkLst>
        </pc:spChg>
        <pc:spChg chg="mod">
          <ac:chgData name="Theodora Makri" userId="3c478f8c-1e23-448c-bd7f-b2780b75f27b" providerId="ADAL" clId="{DF012B56-567B-4A6D-9F3C-1CB4447D46FA}" dt="2024-12-20T10:26:05.505" v="1464" actId="255"/>
          <ac:spMkLst>
            <pc:docMk/>
            <pc:sldMk cId="3663398769" sldId="277"/>
            <ac:spMk id="3" creationId="{1A1D1599-2A56-1FE2-D4D6-B6C532677C51}"/>
          </ac:spMkLst>
        </pc:spChg>
      </pc:sldChg>
      <pc:sldChg chg="modSp mod">
        <pc:chgData name="Theodora Makri" userId="3c478f8c-1e23-448c-bd7f-b2780b75f27b" providerId="ADAL" clId="{DF012B56-567B-4A6D-9F3C-1CB4447D46FA}" dt="2024-12-20T09:56:56.800" v="1021" actId="1076"/>
        <pc:sldMkLst>
          <pc:docMk/>
          <pc:sldMk cId="4118808171" sldId="278"/>
        </pc:sldMkLst>
        <pc:spChg chg="mod">
          <ac:chgData name="Theodora Makri" userId="3c478f8c-1e23-448c-bd7f-b2780b75f27b" providerId="ADAL" clId="{DF012B56-567B-4A6D-9F3C-1CB4447D46FA}" dt="2024-12-20T09:56:42.938" v="1017" actId="1076"/>
          <ac:spMkLst>
            <pc:docMk/>
            <pc:sldMk cId="4118808171" sldId="278"/>
            <ac:spMk id="2" creationId="{A8AA4638-C72C-8B78-7E2D-73757129ACFA}"/>
          </ac:spMkLst>
        </pc:spChg>
        <pc:spChg chg="mod">
          <ac:chgData name="Theodora Makri" userId="3c478f8c-1e23-448c-bd7f-b2780b75f27b" providerId="ADAL" clId="{DF012B56-567B-4A6D-9F3C-1CB4447D46FA}" dt="2024-12-20T09:56:56.800" v="1021" actId="1076"/>
          <ac:spMkLst>
            <pc:docMk/>
            <pc:sldMk cId="4118808171" sldId="278"/>
            <ac:spMk id="7" creationId="{2FA42932-5D6B-05CE-A585-635B88C2D413}"/>
          </ac:spMkLst>
        </pc:spChg>
        <pc:spChg chg="mod">
          <ac:chgData name="Theodora Makri" userId="3c478f8c-1e23-448c-bd7f-b2780b75f27b" providerId="ADAL" clId="{DF012B56-567B-4A6D-9F3C-1CB4447D46FA}" dt="2024-12-20T09:56:56.800" v="1021" actId="1076"/>
          <ac:spMkLst>
            <pc:docMk/>
            <pc:sldMk cId="4118808171" sldId="278"/>
            <ac:spMk id="42" creationId="{330052D1-FE08-C2B1-D6FB-131EC67E41F5}"/>
          </ac:spMkLst>
        </pc:spChg>
      </pc:sldChg>
      <pc:sldChg chg="modSp mod">
        <pc:chgData name="Theodora Makri" userId="3c478f8c-1e23-448c-bd7f-b2780b75f27b" providerId="ADAL" clId="{DF012B56-567B-4A6D-9F3C-1CB4447D46FA}" dt="2024-12-20T09:59:03.547" v="1048" actId="113"/>
        <pc:sldMkLst>
          <pc:docMk/>
          <pc:sldMk cId="2431607839" sldId="279"/>
        </pc:sldMkLst>
        <pc:spChg chg="mod">
          <ac:chgData name="Theodora Makri" userId="3c478f8c-1e23-448c-bd7f-b2780b75f27b" providerId="ADAL" clId="{DF012B56-567B-4A6D-9F3C-1CB4447D46FA}" dt="2024-12-20T09:58:04.690" v="1032" actId="255"/>
          <ac:spMkLst>
            <pc:docMk/>
            <pc:sldMk cId="2431607839" sldId="279"/>
            <ac:spMk id="4" creationId="{EDDEB2B8-67A4-DBB2-B33B-FA3A94AEE46E}"/>
          </ac:spMkLst>
        </pc:spChg>
        <pc:spChg chg="mod">
          <ac:chgData name="Theodora Makri" userId="3c478f8c-1e23-448c-bd7f-b2780b75f27b" providerId="ADAL" clId="{DF012B56-567B-4A6D-9F3C-1CB4447D46FA}" dt="2024-12-20T09:58:23.187" v="1035" actId="1076"/>
          <ac:spMkLst>
            <pc:docMk/>
            <pc:sldMk cId="2431607839" sldId="279"/>
            <ac:spMk id="8" creationId="{7E702F39-6661-BD6B-42D9-135984AA543A}"/>
          </ac:spMkLst>
        </pc:spChg>
        <pc:spChg chg="mod">
          <ac:chgData name="Theodora Makri" userId="3c478f8c-1e23-448c-bd7f-b2780b75f27b" providerId="ADAL" clId="{DF012B56-567B-4A6D-9F3C-1CB4447D46FA}" dt="2024-12-20T09:59:03.547" v="1048" actId="113"/>
          <ac:spMkLst>
            <pc:docMk/>
            <pc:sldMk cId="2431607839" sldId="279"/>
            <ac:spMk id="10" creationId="{150A14E3-52AC-CE67-DB65-25FFF4976DF2}"/>
          </ac:spMkLst>
        </pc:spChg>
      </pc:sldChg>
      <pc:sldChg chg="modSp mod">
        <pc:chgData name="Theodora Makri" userId="3c478f8c-1e23-448c-bd7f-b2780b75f27b" providerId="ADAL" clId="{DF012B56-567B-4A6D-9F3C-1CB4447D46FA}" dt="2024-12-20T10:00:40.106" v="1070" actId="1076"/>
        <pc:sldMkLst>
          <pc:docMk/>
          <pc:sldMk cId="1742084195" sldId="280"/>
        </pc:sldMkLst>
        <pc:spChg chg="mod">
          <ac:chgData name="Theodora Makri" userId="3c478f8c-1e23-448c-bd7f-b2780b75f27b" providerId="ADAL" clId="{DF012B56-567B-4A6D-9F3C-1CB4447D46FA}" dt="2024-12-20T10:00:21.152" v="1064" actId="255"/>
          <ac:spMkLst>
            <pc:docMk/>
            <pc:sldMk cId="1742084195" sldId="280"/>
            <ac:spMk id="2" creationId="{11E25A9C-4971-C6D7-5A04-C355F8D1CF32}"/>
          </ac:spMkLst>
        </pc:spChg>
        <pc:spChg chg="mod">
          <ac:chgData name="Theodora Makri" userId="3c478f8c-1e23-448c-bd7f-b2780b75f27b" providerId="ADAL" clId="{DF012B56-567B-4A6D-9F3C-1CB4447D46FA}" dt="2024-12-20T10:00:40.106" v="1070" actId="1076"/>
          <ac:spMkLst>
            <pc:docMk/>
            <pc:sldMk cId="1742084195" sldId="280"/>
            <ac:spMk id="4" creationId="{2C6F387B-BC15-11AA-D9CA-05A950BDA1CA}"/>
          </ac:spMkLst>
        </pc:spChg>
        <pc:spChg chg="mod">
          <ac:chgData name="Theodora Makri" userId="3c478f8c-1e23-448c-bd7f-b2780b75f27b" providerId="ADAL" clId="{DF012B56-567B-4A6D-9F3C-1CB4447D46FA}" dt="2024-12-20T10:00:34.783" v="1068" actId="2710"/>
          <ac:spMkLst>
            <pc:docMk/>
            <pc:sldMk cId="1742084195" sldId="280"/>
            <ac:spMk id="11" creationId="{A6B2A086-076D-1003-004D-08219E023589}"/>
          </ac:spMkLst>
        </pc:spChg>
        <pc:spChg chg="mod">
          <ac:chgData name="Theodora Makri" userId="3c478f8c-1e23-448c-bd7f-b2780b75f27b" providerId="ADAL" clId="{DF012B56-567B-4A6D-9F3C-1CB4447D46FA}" dt="2024-12-20T10:00:37.650" v="1069" actId="1076"/>
          <ac:spMkLst>
            <pc:docMk/>
            <pc:sldMk cId="1742084195" sldId="280"/>
            <ac:spMk id="13" creationId="{7319FFD4-2135-0975-67EE-F9317F72963E}"/>
          </ac:spMkLst>
        </pc:spChg>
      </pc:sldChg>
      <pc:sldChg chg="modSp mod">
        <pc:chgData name="Theodora Makri" userId="3c478f8c-1e23-448c-bd7f-b2780b75f27b" providerId="ADAL" clId="{DF012B56-567B-4A6D-9F3C-1CB4447D46FA}" dt="2024-12-20T10:01:23.909" v="1088" actId="1076"/>
        <pc:sldMkLst>
          <pc:docMk/>
          <pc:sldMk cId="1561430925" sldId="281"/>
        </pc:sldMkLst>
        <pc:spChg chg="mod">
          <ac:chgData name="Theodora Makri" userId="3c478f8c-1e23-448c-bd7f-b2780b75f27b" providerId="ADAL" clId="{DF012B56-567B-4A6D-9F3C-1CB4447D46FA}" dt="2024-12-20T10:01:10.648" v="1080" actId="255"/>
          <ac:spMkLst>
            <pc:docMk/>
            <pc:sldMk cId="1561430925" sldId="281"/>
            <ac:spMk id="2" creationId="{806307EB-95AF-CA24-091D-D5339A24F367}"/>
          </ac:spMkLst>
        </pc:spChg>
        <pc:spChg chg="mod">
          <ac:chgData name="Theodora Makri" userId="3c478f8c-1e23-448c-bd7f-b2780b75f27b" providerId="ADAL" clId="{DF012B56-567B-4A6D-9F3C-1CB4447D46FA}" dt="2024-12-20T10:01:16.226" v="1083" actId="1076"/>
          <ac:spMkLst>
            <pc:docMk/>
            <pc:sldMk cId="1561430925" sldId="281"/>
            <ac:spMk id="6" creationId="{8F0B5865-2DE2-2191-5187-5851EFF24656}"/>
          </ac:spMkLst>
        </pc:spChg>
        <pc:spChg chg="mod">
          <ac:chgData name="Theodora Makri" userId="3c478f8c-1e23-448c-bd7f-b2780b75f27b" providerId="ADAL" clId="{DF012B56-567B-4A6D-9F3C-1CB4447D46FA}" dt="2024-12-20T10:01:23.909" v="1088" actId="1076"/>
          <ac:spMkLst>
            <pc:docMk/>
            <pc:sldMk cId="1561430925" sldId="281"/>
            <ac:spMk id="9" creationId="{340CA431-C5CC-6E20-3B1B-56AE1B8B6079}"/>
          </ac:spMkLst>
        </pc:spChg>
        <pc:picChg chg="mod">
          <ac:chgData name="Theodora Makri" userId="3c478f8c-1e23-448c-bd7f-b2780b75f27b" providerId="ADAL" clId="{DF012B56-567B-4A6D-9F3C-1CB4447D46FA}" dt="2024-12-20T10:01:21.924" v="1087" actId="1076"/>
          <ac:picMkLst>
            <pc:docMk/>
            <pc:sldMk cId="1561430925" sldId="281"/>
            <ac:picMk id="13" creationId="{C6D9B8BD-6178-C863-69F3-65F47778F186}"/>
          </ac:picMkLst>
        </pc:picChg>
      </pc:sldChg>
      <pc:sldChg chg="modSp mod">
        <pc:chgData name="Theodora Makri" userId="3c478f8c-1e23-448c-bd7f-b2780b75f27b" providerId="ADAL" clId="{DF012B56-567B-4A6D-9F3C-1CB4447D46FA}" dt="2024-12-20T10:04:27.511" v="1140" actId="1076"/>
        <pc:sldMkLst>
          <pc:docMk/>
          <pc:sldMk cId="1086837417" sldId="282"/>
        </pc:sldMkLst>
        <pc:spChg chg="mod">
          <ac:chgData name="Theodora Makri" userId="3c478f8c-1e23-448c-bd7f-b2780b75f27b" providerId="ADAL" clId="{DF012B56-567B-4A6D-9F3C-1CB4447D46FA}" dt="2024-12-20T10:04:13.636" v="1134" actId="255"/>
          <ac:spMkLst>
            <pc:docMk/>
            <pc:sldMk cId="1086837417" sldId="282"/>
            <ac:spMk id="2" creationId="{789CBDC5-7F03-7148-FAF5-D1B7C4D40A58}"/>
          </ac:spMkLst>
        </pc:spChg>
        <pc:spChg chg="mod">
          <ac:chgData name="Theodora Makri" userId="3c478f8c-1e23-448c-bd7f-b2780b75f27b" providerId="ADAL" clId="{DF012B56-567B-4A6D-9F3C-1CB4447D46FA}" dt="2024-12-20T10:04:24.430" v="1139" actId="1076"/>
          <ac:spMkLst>
            <pc:docMk/>
            <pc:sldMk cId="1086837417" sldId="282"/>
            <ac:spMk id="4" creationId="{ABCC13BF-0172-FC4F-134F-3875FCAAC4DE}"/>
          </ac:spMkLst>
        </pc:spChg>
        <pc:spChg chg="mod">
          <ac:chgData name="Theodora Makri" userId="3c478f8c-1e23-448c-bd7f-b2780b75f27b" providerId="ADAL" clId="{DF012B56-567B-4A6D-9F3C-1CB4447D46FA}" dt="2024-12-20T10:04:27.511" v="1140" actId="1076"/>
          <ac:spMkLst>
            <pc:docMk/>
            <pc:sldMk cId="1086837417" sldId="282"/>
            <ac:spMk id="11" creationId="{A42E5652-998F-4160-2887-6D56E39773CA}"/>
          </ac:spMkLst>
        </pc:spChg>
        <pc:picChg chg="mod">
          <ac:chgData name="Theodora Makri" userId="3c478f8c-1e23-448c-bd7f-b2780b75f27b" providerId="ADAL" clId="{DF012B56-567B-4A6D-9F3C-1CB4447D46FA}" dt="2024-12-20T10:04:22.345" v="1138" actId="1076"/>
          <ac:picMkLst>
            <pc:docMk/>
            <pc:sldMk cId="1086837417" sldId="282"/>
            <ac:picMk id="9" creationId="{DA9CFD97-0D83-B6B3-7822-5A77BD0D7DDA}"/>
          </ac:picMkLst>
        </pc:picChg>
      </pc:sldChg>
      <pc:sldChg chg="modSp mod">
        <pc:chgData name="Theodora Makri" userId="3c478f8c-1e23-448c-bd7f-b2780b75f27b" providerId="ADAL" clId="{DF012B56-567B-4A6D-9F3C-1CB4447D46FA}" dt="2024-12-20T10:06:44.052" v="1170" actId="1076"/>
        <pc:sldMkLst>
          <pc:docMk/>
          <pc:sldMk cId="4161256290" sldId="283"/>
        </pc:sldMkLst>
        <pc:spChg chg="mod">
          <ac:chgData name="Theodora Makri" userId="3c478f8c-1e23-448c-bd7f-b2780b75f27b" providerId="ADAL" clId="{DF012B56-567B-4A6D-9F3C-1CB4447D46FA}" dt="2024-12-20T10:06:00.922" v="1162" actId="255"/>
          <ac:spMkLst>
            <pc:docMk/>
            <pc:sldMk cId="4161256290" sldId="283"/>
            <ac:spMk id="2" creationId="{79FC0DDD-16F1-157D-D01E-AFC47AAEDC89}"/>
          </ac:spMkLst>
        </pc:spChg>
        <pc:spChg chg="mod">
          <ac:chgData name="Theodora Makri" userId="3c478f8c-1e23-448c-bd7f-b2780b75f27b" providerId="ADAL" clId="{DF012B56-567B-4A6D-9F3C-1CB4447D46FA}" dt="2024-12-20T10:06:44.052" v="1170" actId="1076"/>
          <ac:spMkLst>
            <pc:docMk/>
            <pc:sldMk cId="4161256290" sldId="283"/>
            <ac:spMk id="6" creationId="{31D52FBB-E49E-6DAA-0062-0333B0BCCC81}"/>
          </ac:spMkLst>
        </pc:spChg>
        <pc:spChg chg="mod">
          <ac:chgData name="Theodora Makri" userId="3c478f8c-1e23-448c-bd7f-b2780b75f27b" providerId="ADAL" clId="{DF012B56-567B-4A6D-9F3C-1CB4447D46FA}" dt="2024-12-20T10:06:38.312" v="1169" actId="1076"/>
          <ac:spMkLst>
            <pc:docMk/>
            <pc:sldMk cId="4161256290" sldId="283"/>
            <ac:spMk id="9" creationId="{8083FBAC-DE83-C5BF-58AE-2D73F66B7B41}"/>
          </ac:spMkLst>
        </pc:spChg>
        <pc:spChg chg="mod">
          <ac:chgData name="Theodora Makri" userId="3c478f8c-1e23-448c-bd7f-b2780b75f27b" providerId="ADAL" clId="{DF012B56-567B-4A6D-9F3C-1CB4447D46FA}" dt="2024-12-20T10:06:25.689" v="1167" actId="1076"/>
          <ac:spMkLst>
            <pc:docMk/>
            <pc:sldMk cId="4161256290" sldId="283"/>
            <ac:spMk id="15" creationId="{A587A6E7-7CE5-AD2E-24CB-F5DCFD9307A4}"/>
          </ac:spMkLst>
        </pc:spChg>
        <pc:grpChg chg="mod">
          <ac:chgData name="Theodora Makri" userId="3c478f8c-1e23-448c-bd7f-b2780b75f27b" providerId="ADAL" clId="{DF012B56-567B-4A6D-9F3C-1CB4447D46FA}" dt="2024-12-20T10:06:22.644" v="1166" actId="1076"/>
          <ac:grpSpMkLst>
            <pc:docMk/>
            <pc:sldMk cId="4161256290" sldId="283"/>
            <ac:grpSpMk id="13" creationId="{E0B5301E-5679-99B6-8B70-7DDA84606EDC}"/>
          </ac:grpSpMkLst>
        </pc:grpChg>
        <pc:cxnChg chg="mod">
          <ac:chgData name="Theodora Makri" userId="3c478f8c-1e23-448c-bd7f-b2780b75f27b" providerId="ADAL" clId="{DF012B56-567B-4A6D-9F3C-1CB4447D46FA}" dt="2024-12-20T10:06:34.240" v="1168" actId="1076"/>
          <ac:cxnSpMkLst>
            <pc:docMk/>
            <pc:sldMk cId="4161256290" sldId="283"/>
            <ac:cxnSpMk id="12" creationId="{8854521C-20DF-F1BD-EE84-E9C233F98618}"/>
          </ac:cxnSpMkLst>
        </pc:cxnChg>
      </pc:sldChg>
      <pc:sldChg chg="modSp mod">
        <pc:chgData name="Theodora Makri" userId="3c478f8c-1e23-448c-bd7f-b2780b75f27b" providerId="ADAL" clId="{DF012B56-567B-4A6D-9F3C-1CB4447D46FA}" dt="2024-12-20T10:07:19.453" v="1179" actId="1076"/>
        <pc:sldMkLst>
          <pc:docMk/>
          <pc:sldMk cId="1916635044" sldId="284"/>
        </pc:sldMkLst>
        <pc:spChg chg="mod">
          <ac:chgData name="Theodora Makri" userId="3c478f8c-1e23-448c-bd7f-b2780b75f27b" providerId="ADAL" clId="{DF012B56-567B-4A6D-9F3C-1CB4447D46FA}" dt="2024-12-20T10:07:11.435" v="1176" actId="255"/>
          <ac:spMkLst>
            <pc:docMk/>
            <pc:sldMk cId="1916635044" sldId="284"/>
            <ac:spMk id="2" creationId="{BE4BDC79-61E1-E1EE-0CE6-9B12216AC87A}"/>
          </ac:spMkLst>
        </pc:spChg>
        <pc:spChg chg="mod">
          <ac:chgData name="Theodora Makri" userId="3c478f8c-1e23-448c-bd7f-b2780b75f27b" providerId="ADAL" clId="{DF012B56-567B-4A6D-9F3C-1CB4447D46FA}" dt="2024-12-20T10:07:19.453" v="1179" actId="1076"/>
          <ac:spMkLst>
            <pc:docMk/>
            <pc:sldMk cId="1916635044" sldId="284"/>
            <ac:spMk id="6" creationId="{D495F690-AA6A-0F14-B9F9-FB90BD2772C9}"/>
          </ac:spMkLst>
        </pc:spChg>
        <pc:spChg chg="mod">
          <ac:chgData name="Theodora Makri" userId="3c478f8c-1e23-448c-bd7f-b2780b75f27b" providerId="ADAL" clId="{DF012B56-567B-4A6D-9F3C-1CB4447D46FA}" dt="2024-12-20T10:07:19.453" v="1179" actId="1076"/>
          <ac:spMkLst>
            <pc:docMk/>
            <pc:sldMk cId="1916635044" sldId="284"/>
            <ac:spMk id="9" creationId="{22508824-0DF8-AF3D-6ABE-8D327802E3DF}"/>
          </ac:spMkLst>
        </pc:spChg>
      </pc:sldChg>
      <pc:sldChg chg="modSp mod">
        <pc:chgData name="Theodora Makri" userId="3c478f8c-1e23-448c-bd7f-b2780b75f27b" providerId="ADAL" clId="{DF012B56-567B-4A6D-9F3C-1CB4447D46FA}" dt="2024-12-20T10:11:07.248" v="1208" actId="14100"/>
        <pc:sldMkLst>
          <pc:docMk/>
          <pc:sldMk cId="1848216580" sldId="285"/>
        </pc:sldMkLst>
        <pc:spChg chg="mod">
          <ac:chgData name="Theodora Makri" userId="3c478f8c-1e23-448c-bd7f-b2780b75f27b" providerId="ADAL" clId="{DF012B56-567B-4A6D-9F3C-1CB4447D46FA}" dt="2024-12-20T10:10:47.837" v="1196" actId="255"/>
          <ac:spMkLst>
            <pc:docMk/>
            <pc:sldMk cId="1848216580" sldId="285"/>
            <ac:spMk id="2" creationId="{27D134E4-72C5-FD78-3B02-B1F4C15A6315}"/>
          </ac:spMkLst>
        </pc:spChg>
        <pc:spChg chg="mod">
          <ac:chgData name="Theodora Makri" userId="3c478f8c-1e23-448c-bd7f-b2780b75f27b" providerId="ADAL" clId="{DF012B56-567B-4A6D-9F3C-1CB4447D46FA}" dt="2024-12-20T10:10:50.730" v="1198" actId="2710"/>
          <ac:spMkLst>
            <pc:docMk/>
            <pc:sldMk cId="1848216580" sldId="285"/>
            <ac:spMk id="4" creationId="{648E18E5-B0CE-81BF-375B-E8AC93A45C19}"/>
          </ac:spMkLst>
        </pc:spChg>
        <pc:spChg chg="mod">
          <ac:chgData name="Theodora Makri" userId="3c478f8c-1e23-448c-bd7f-b2780b75f27b" providerId="ADAL" clId="{DF012B56-567B-4A6D-9F3C-1CB4447D46FA}" dt="2024-12-20T10:10:30.810" v="1188" actId="1076"/>
          <ac:spMkLst>
            <pc:docMk/>
            <pc:sldMk cId="1848216580" sldId="285"/>
            <ac:spMk id="5" creationId="{32398E10-BA6C-D5C5-9356-DC5886C12B9F}"/>
          </ac:spMkLst>
        </pc:spChg>
        <pc:spChg chg="mod">
          <ac:chgData name="Theodora Makri" userId="3c478f8c-1e23-448c-bd7f-b2780b75f27b" providerId="ADAL" clId="{DF012B56-567B-4A6D-9F3C-1CB4447D46FA}" dt="2024-12-20T10:10:43.883" v="1195" actId="13926"/>
          <ac:spMkLst>
            <pc:docMk/>
            <pc:sldMk cId="1848216580" sldId="285"/>
            <ac:spMk id="6" creationId="{B1485D29-F552-0CCC-AE7D-B3ABDE8C5D78}"/>
          </ac:spMkLst>
        </pc:spChg>
        <pc:spChg chg="mod">
          <ac:chgData name="Theodora Makri" userId="3c478f8c-1e23-448c-bd7f-b2780b75f27b" providerId="ADAL" clId="{DF012B56-567B-4A6D-9F3C-1CB4447D46FA}" dt="2024-12-20T10:11:07.248" v="1208" actId="14100"/>
          <ac:spMkLst>
            <pc:docMk/>
            <pc:sldMk cId="1848216580" sldId="285"/>
            <ac:spMk id="8" creationId="{12B018C2-27D3-B4DF-8D46-F82EA49FFD17}"/>
          </ac:spMkLst>
        </pc:spChg>
        <pc:spChg chg="mod">
          <ac:chgData name="Theodora Makri" userId="3c478f8c-1e23-448c-bd7f-b2780b75f27b" providerId="ADAL" clId="{DF012B56-567B-4A6D-9F3C-1CB4447D46FA}" dt="2024-12-20T10:10:54.491" v="1200" actId="2710"/>
          <ac:spMkLst>
            <pc:docMk/>
            <pc:sldMk cId="1848216580" sldId="285"/>
            <ac:spMk id="11" creationId="{D3955A11-8410-6FAB-D8C7-7B2BA126DDE0}"/>
          </ac:spMkLst>
        </pc:spChg>
      </pc:sldChg>
      <pc:sldChg chg="modSp mod">
        <pc:chgData name="Theodora Makri" userId="3c478f8c-1e23-448c-bd7f-b2780b75f27b" providerId="ADAL" clId="{DF012B56-567B-4A6D-9F3C-1CB4447D46FA}" dt="2024-12-20T10:12:14.568" v="1238" actId="1076"/>
        <pc:sldMkLst>
          <pc:docMk/>
          <pc:sldMk cId="745022857" sldId="286"/>
        </pc:sldMkLst>
        <pc:spChg chg="mod">
          <ac:chgData name="Theodora Makri" userId="3c478f8c-1e23-448c-bd7f-b2780b75f27b" providerId="ADAL" clId="{DF012B56-567B-4A6D-9F3C-1CB4447D46FA}" dt="2024-12-20T10:11:38.767" v="1213" actId="255"/>
          <ac:spMkLst>
            <pc:docMk/>
            <pc:sldMk cId="745022857" sldId="286"/>
            <ac:spMk id="2" creationId="{0634E71F-EF5D-5F4F-D828-2AFA0031722C}"/>
          </ac:spMkLst>
        </pc:spChg>
        <pc:spChg chg="mod">
          <ac:chgData name="Theodora Makri" userId="3c478f8c-1e23-448c-bd7f-b2780b75f27b" providerId="ADAL" clId="{DF012B56-567B-4A6D-9F3C-1CB4447D46FA}" dt="2024-12-20T10:12:14.568" v="1238" actId="1076"/>
          <ac:spMkLst>
            <pc:docMk/>
            <pc:sldMk cId="745022857" sldId="286"/>
            <ac:spMk id="3" creationId="{A4726DCF-B35E-083F-3DE5-EFD5CB0C7625}"/>
          </ac:spMkLst>
        </pc:spChg>
        <pc:spChg chg="mod">
          <ac:chgData name="Theodora Makri" userId="3c478f8c-1e23-448c-bd7f-b2780b75f27b" providerId="ADAL" clId="{DF012B56-567B-4A6D-9F3C-1CB4447D46FA}" dt="2024-12-20T10:12:14.568" v="1238" actId="1076"/>
          <ac:spMkLst>
            <pc:docMk/>
            <pc:sldMk cId="745022857" sldId="286"/>
            <ac:spMk id="4" creationId="{82CAD15C-A123-0A01-5484-58DF2FA09160}"/>
          </ac:spMkLst>
        </pc:spChg>
        <pc:spChg chg="mod">
          <ac:chgData name="Theodora Makri" userId="3c478f8c-1e23-448c-bd7f-b2780b75f27b" providerId="ADAL" clId="{DF012B56-567B-4A6D-9F3C-1CB4447D46FA}" dt="2024-12-20T10:12:14.568" v="1238" actId="1076"/>
          <ac:spMkLst>
            <pc:docMk/>
            <pc:sldMk cId="745022857" sldId="286"/>
            <ac:spMk id="5" creationId="{F1F0E75E-AE8B-E73E-8C32-65231E256C9C}"/>
          </ac:spMkLst>
        </pc:spChg>
        <pc:spChg chg="mod">
          <ac:chgData name="Theodora Makri" userId="3c478f8c-1e23-448c-bd7f-b2780b75f27b" providerId="ADAL" clId="{DF012B56-567B-4A6D-9F3C-1CB4447D46FA}" dt="2024-12-20T10:11:41.861" v="1215" actId="2710"/>
          <ac:spMkLst>
            <pc:docMk/>
            <pc:sldMk cId="745022857" sldId="286"/>
            <ac:spMk id="9" creationId="{0AB98E64-1734-3D5F-3412-B29064C42E75}"/>
          </ac:spMkLst>
        </pc:spChg>
        <pc:spChg chg="mod">
          <ac:chgData name="Theodora Makri" userId="3c478f8c-1e23-448c-bd7f-b2780b75f27b" providerId="ADAL" clId="{DF012B56-567B-4A6D-9F3C-1CB4447D46FA}" dt="2024-12-20T10:11:45.239" v="1217" actId="404"/>
          <ac:spMkLst>
            <pc:docMk/>
            <pc:sldMk cId="745022857" sldId="286"/>
            <ac:spMk id="11" creationId="{679F4452-9F40-0D6D-DC81-D06B21C0FF46}"/>
          </ac:spMkLst>
        </pc:spChg>
        <pc:spChg chg="mod">
          <ac:chgData name="Theodora Makri" userId="3c478f8c-1e23-448c-bd7f-b2780b75f27b" providerId="ADAL" clId="{DF012B56-567B-4A6D-9F3C-1CB4447D46FA}" dt="2024-12-20T10:12:07.324" v="1237" actId="1076"/>
          <ac:spMkLst>
            <pc:docMk/>
            <pc:sldMk cId="745022857" sldId="286"/>
            <ac:spMk id="14" creationId="{111F56B2-8CD8-3F85-9224-66F8FACFF5DE}"/>
          </ac:spMkLst>
        </pc:spChg>
      </pc:sldChg>
      <pc:sldChg chg="addSp modSp mod">
        <pc:chgData name="Theodora Makri" userId="3c478f8c-1e23-448c-bd7f-b2780b75f27b" providerId="ADAL" clId="{DF012B56-567B-4A6D-9F3C-1CB4447D46FA}" dt="2024-12-20T10:33:54.841" v="1643" actId="1076"/>
        <pc:sldMkLst>
          <pc:docMk/>
          <pc:sldMk cId="1742645539" sldId="302"/>
        </pc:sldMkLst>
        <pc:spChg chg="mod">
          <ac:chgData name="Theodora Makri" userId="3c478f8c-1e23-448c-bd7f-b2780b75f27b" providerId="ADAL" clId="{DF012B56-567B-4A6D-9F3C-1CB4447D46FA}" dt="2024-12-20T10:33:04.517" v="1622" actId="1076"/>
          <ac:spMkLst>
            <pc:docMk/>
            <pc:sldMk cId="1742645539" sldId="302"/>
            <ac:spMk id="3" creationId="{EEA42171-5884-FE06-C203-C460957BC41C}"/>
          </ac:spMkLst>
        </pc:spChg>
        <pc:spChg chg="mod">
          <ac:chgData name="Theodora Makri" userId="3c478f8c-1e23-448c-bd7f-b2780b75f27b" providerId="ADAL" clId="{DF012B56-567B-4A6D-9F3C-1CB4447D46FA}" dt="2024-12-20T10:33:54.841" v="1643" actId="1076"/>
          <ac:spMkLst>
            <pc:docMk/>
            <pc:sldMk cId="1742645539" sldId="302"/>
            <ac:spMk id="5" creationId="{1CEEF4C6-3929-957A-CB83-F56A0C3A7C1E}"/>
          </ac:spMkLst>
        </pc:spChg>
        <pc:spChg chg="add mod">
          <ac:chgData name="Theodora Makri" userId="3c478f8c-1e23-448c-bd7f-b2780b75f27b" providerId="ADAL" clId="{DF012B56-567B-4A6D-9F3C-1CB4447D46FA}" dt="2024-12-20T10:32:41.750" v="1615" actId="20577"/>
          <ac:spMkLst>
            <pc:docMk/>
            <pc:sldMk cId="1742645539" sldId="302"/>
            <ac:spMk id="6" creationId="{0DC18A8F-ADE1-56FF-EF3C-772FC70B8252}"/>
          </ac:spMkLst>
        </pc:spChg>
      </pc:sldChg>
      <pc:sldChg chg="modSp mod">
        <pc:chgData name="Theodora Makri" userId="3c478f8c-1e23-448c-bd7f-b2780b75f27b" providerId="ADAL" clId="{DF012B56-567B-4A6D-9F3C-1CB4447D46FA}" dt="2024-12-20T11:05:30.675" v="1689" actId="948"/>
        <pc:sldMkLst>
          <pc:docMk/>
          <pc:sldMk cId="1043091233" sldId="305"/>
        </pc:sldMkLst>
        <pc:spChg chg="mod">
          <ac:chgData name="Theodora Makri" userId="3c478f8c-1e23-448c-bd7f-b2780b75f27b" providerId="ADAL" clId="{DF012B56-567B-4A6D-9F3C-1CB4447D46FA}" dt="2024-12-20T11:05:30.675" v="1689" actId="948"/>
          <ac:spMkLst>
            <pc:docMk/>
            <pc:sldMk cId="1043091233" sldId="305"/>
            <ac:spMk id="2" creationId="{5F785082-F47E-1F39-01A3-1B5F21801EB5}"/>
          </ac:spMkLst>
        </pc:spChg>
        <pc:spChg chg="mod">
          <ac:chgData name="Theodora Makri" userId="3c478f8c-1e23-448c-bd7f-b2780b75f27b" providerId="ADAL" clId="{DF012B56-567B-4A6D-9F3C-1CB4447D46FA}" dt="2024-12-20T11:05:30.675" v="1689" actId="948"/>
          <ac:spMkLst>
            <pc:docMk/>
            <pc:sldMk cId="1043091233" sldId="305"/>
            <ac:spMk id="3" creationId="{848F65B3-814F-8187-24CB-70D06104D414}"/>
          </ac:spMkLst>
        </pc:spChg>
      </pc:sldChg>
      <pc:sldChg chg="addSp modSp mod">
        <pc:chgData name="Theodora Makri" userId="3c478f8c-1e23-448c-bd7f-b2780b75f27b" providerId="ADAL" clId="{DF012B56-567B-4A6D-9F3C-1CB4447D46FA}" dt="2024-12-20T09:50:41.889" v="917" actId="1076"/>
        <pc:sldMkLst>
          <pc:docMk/>
          <pc:sldMk cId="3351224895" sldId="306"/>
        </pc:sldMkLst>
        <pc:spChg chg="add mod">
          <ac:chgData name="Theodora Makri" userId="3c478f8c-1e23-448c-bd7f-b2780b75f27b" providerId="ADAL" clId="{DF012B56-567B-4A6D-9F3C-1CB4447D46FA}" dt="2024-12-20T09:50:41.889" v="917" actId="1076"/>
          <ac:spMkLst>
            <pc:docMk/>
            <pc:sldMk cId="3351224895" sldId="306"/>
            <ac:spMk id="3" creationId="{06543FA6-48A7-BD31-A7F9-BD90272D9682}"/>
          </ac:spMkLst>
        </pc:spChg>
      </pc:sldChg>
      <pc:sldChg chg="modSp mod">
        <pc:chgData name="Theodora Makri" userId="3c478f8c-1e23-448c-bd7f-b2780b75f27b" providerId="ADAL" clId="{DF012B56-567B-4A6D-9F3C-1CB4447D46FA}" dt="2024-12-20T10:40:24.710" v="1678" actId="1076"/>
        <pc:sldMkLst>
          <pc:docMk/>
          <pc:sldMk cId="1821673080" sldId="307"/>
        </pc:sldMkLst>
        <pc:spChg chg="mod">
          <ac:chgData name="Theodora Makri" userId="3c478f8c-1e23-448c-bd7f-b2780b75f27b" providerId="ADAL" clId="{DF012B56-567B-4A6D-9F3C-1CB4447D46FA}" dt="2024-12-20T10:40:19.149" v="1677" actId="1076"/>
          <ac:spMkLst>
            <pc:docMk/>
            <pc:sldMk cId="1821673080" sldId="307"/>
            <ac:spMk id="2" creationId="{A8CA2A01-FEBB-2999-71E2-A85F43AAA972}"/>
          </ac:spMkLst>
        </pc:spChg>
        <pc:spChg chg="mod">
          <ac:chgData name="Theodora Makri" userId="3c478f8c-1e23-448c-bd7f-b2780b75f27b" providerId="ADAL" clId="{DF012B56-567B-4A6D-9F3C-1CB4447D46FA}" dt="2024-12-20T10:40:24.710" v="1678" actId="1076"/>
          <ac:spMkLst>
            <pc:docMk/>
            <pc:sldMk cId="1821673080" sldId="307"/>
            <ac:spMk id="3" creationId="{807B0497-91CD-1A34-8D17-EC644DEC2FC5}"/>
          </ac:spMkLst>
        </pc:spChg>
      </pc:sldChg>
      <pc:sldChg chg="addSp delSp modSp mod">
        <pc:chgData name="Theodora Makri" userId="3c478f8c-1e23-448c-bd7f-b2780b75f27b" providerId="ADAL" clId="{DF012B56-567B-4A6D-9F3C-1CB4447D46FA}" dt="2024-12-20T10:34:29.119" v="1652" actId="1076"/>
        <pc:sldMkLst>
          <pc:docMk/>
          <pc:sldMk cId="3119389221" sldId="308"/>
        </pc:sldMkLst>
        <pc:spChg chg="mod">
          <ac:chgData name="Theodora Makri" userId="3c478f8c-1e23-448c-bd7f-b2780b75f27b" providerId="ADAL" clId="{DF012B56-567B-4A6D-9F3C-1CB4447D46FA}" dt="2024-12-20T10:34:13.360" v="1650" actId="1076"/>
          <ac:spMkLst>
            <pc:docMk/>
            <pc:sldMk cId="3119389221" sldId="308"/>
            <ac:spMk id="2" creationId="{D1FA6C79-B804-ABC5-686B-1894D0168E33}"/>
          </ac:spMkLst>
        </pc:spChg>
        <pc:spChg chg="mod">
          <ac:chgData name="Theodora Makri" userId="3c478f8c-1e23-448c-bd7f-b2780b75f27b" providerId="ADAL" clId="{DF012B56-567B-4A6D-9F3C-1CB4447D46FA}" dt="2024-12-20T10:34:29.119" v="1652" actId="1076"/>
          <ac:spMkLst>
            <pc:docMk/>
            <pc:sldMk cId="3119389221" sldId="308"/>
            <ac:spMk id="3" creationId="{AB797823-5999-9D6B-38B3-975575D2B263}"/>
          </ac:spMkLst>
        </pc:spChg>
      </pc:sldChg>
      <pc:sldChg chg="modSp mod">
        <pc:chgData name="Theodora Makri" userId="3c478f8c-1e23-448c-bd7f-b2780b75f27b" providerId="ADAL" clId="{DF012B56-567B-4A6D-9F3C-1CB4447D46FA}" dt="2024-12-20T10:40:04.455" v="1674" actId="1076"/>
        <pc:sldMkLst>
          <pc:docMk/>
          <pc:sldMk cId="1580078791" sldId="309"/>
        </pc:sldMkLst>
        <pc:spChg chg="mod">
          <ac:chgData name="Theodora Makri" userId="3c478f8c-1e23-448c-bd7f-b2780b75f27b" providerId="ADAL" clId="{DF012B56-567B-4A6D-9F3C-1CB4447D46FA}" dt="2024-12-20T10:40:04.455" v="1674" actId="1076"/>
          <ac:spMkLst>
            <pc:docMk/>
            <pc:sldMk cId="1580078791" sldId="309"/>
            <ac:spMk id="3" creationId="{DB24CFCA-BF07-305C-DE4C-C3DD795BF6BF}"/>
          </ac:spMkLst>
        </pc:spChg>
      </pc:sldChg>
      <pc:sldChg chg="del">
        <pc:chgData name="Theodora Makri" userId="3c478f8c-1e23-448c-bd7f-b2780b75f27b" providerId="ADAL" clId="{DF012B56-567B-4A6D-9F3C-1CB4447D46FA}" dt="2024-12-20T10:16:54.566" v="1350" actId="47"/>
        <pc:sldMkLst>
          <pc:docMk/>
          <pc:sldMk cId="803432024" sldId="311"/>
        </pc:sldMkLst>
      </pc:sldChg>
      <pc:sldChg chg="modSp mod">
        <pc:chgData name="Theodora Makri" userId="3c478f8c-1e23-448c-bd7f-b2780b75f27b" providerId="ADAL" clId="{DF012B56-567B-4A6D-9F3C-1CB4447D46FA}" dt="2024-12-20T10:14:08.665" v="1268" actId="403"/>
        <pc:sldMkLst>
          <pc:docMk/>
          <pc:sldMk cId="883705601" sldId="313"/>
        </pc:sldMkLst>
        <pc:spChg chg="mod">
          <ac:chgData name="Theodora Makri" userId="3c478f8c-1e23-448c-bd7f-b2780b75f27b" providerId="ADAL" clId="{DF012B56-567B-4A6D-9F3C-1CB4447D46FA}" dt="2024-12-20T10:13:33.292" v="1258" actId="255"/>
          <ac:spMkLst>
            <pc:docMk/>
            <pc:sldMk cId="883705601" sldId="313"/>
            <ac:spMk id="2" creationId="{0EDCA3A8-9421-A9D7-C777-BFDAC81CEE89}"/>
          </ac:spMkLst>
        </pc:spChg>
        <pc:spChg chg="mod">
          <ac:chgData name="Theodora Makri" userId="3c478f8c-1e23-448c-bd7f-b2780b75f27b" providerId="ADAL" clId="{DF012B56-567B-4A6D-9F3C-1CB4447D46FA}" dt="2024-12-20T10:13:45.950" v="1262" actId="2710"/>
          <ac:spMkLst>
            <pc:docMk/>
            <pc:sldMk cId="883705601" sldId="313"/>
            <ac:spMk id="4" creationId="{9E399F96-C1B8-81E7-5660-32355ED3217E}"/>
          </ac:spMkLst>
        </pc:spChg>
        <pc:spChg chg="mod">
          <ac:chgData name="Theodora Makri" userId="3c478f8c-1e23-448c-bd7f-b2780b75f27b" providerId="ADAL" clId="{DF012B56-567B-4A6D-9F3C-1CB4447D46FA}" dt="2024-12-20T10:14:08.665" v="1268" actId="403"/>
          <ac:spMkLst>
            <pc:docMk/>
            <pc:sldMk cId="883705601" sldId="313"/>
            <ac:spMk id="6" creationId="{EB0FC297-12F4-3D3D-AE03-72643352C4B3}"/>
          </ac:spMkLst>
        </pc:spChg>
      </pc:sldChg>
      <pc:sldChg chg="modSp mod">
        <pc:chgData name="Theodora Makri" userId="3c478f8c-1e23-448c-bd7f-b2780b75f27b" providerId="ADAL" clId="{DF012B56-567B-4A6D-9F3C-1CB4447D46FA}" dt="2024-12-20T10:26:51.473" v="1478" actId="1076"/>
        <pc:sldMkLst>
          <pc:docMk/>
          <pc:sldMk cId="3765282971" sldId="314"/>
        </pc:sldMkLst>
        <pc:spChg chg="mod">
          <ac:chgData name="Theodora Makri" userId="3c478f8c-1e23-448c-bd7f-b2780b75f27b" providerId="ADAL" clId="{DF012B56-567B-4A6D-9F3C-1CB4447D46FA}" dt="2024-12-20T10:26:51.473" v="1478" actId="1076"/>
          <ac:spMkLst>
            <pc:docMk/>
            <pc:sldMk cId="3765282971" sldId="314"/>
            <ac:spMk id="3" creationId="{1A1D1599-2A56-1FE2-D4D6-B6C532677C51}"/>
          </ac:spMkLst>
        </pc:spChg>
      </pc:sldChg>
      <pc:sldChg chg="modSp mod">
        <pc:chgData name="Theodora Makri" userId="3c478f8c-1e23-448c-bd7f-b2780b75f27b" providerId="ADAL" clId="{DF012B56-567B-4A6D-9F3C-1CB4447D46FA}" dt="2024-12-20T10:28:42.285" v="1507" actId="403"/>
        <pc:sldMkLst>
          <pc:docMk/>
          <pc:sldMk cId="3136589219" sldId="315"/>
        </pc:sldMkLst>
        <pc:spChg chg="mod">
          <ac:chgData name="Theodora Makri" userId="3c478f8c-1e23-448c-bd7f-b2780b75f27b" providerId="ADAL" clId="{DF012B56-567B-4A6D-9F3C-1CB4447D46FA}" dt="2024-12-20T10:28:36.411" v="1506" actId="27636"/>
          <ac:spMkLst>
            <pc:docMk/>
            <pc:sldMk cId="3136589219" sldId="315"/>
            <ac:spMk id="3" creationId="{1A1D1599-2A56-1FE2-D4D6-B6C532677C51}"/>
          </ac:spMkLst>
        </pc:spChg>
        <pc:spChg chg="mod">
          <ac:chgData name="Theodora Makri" userId="3c478f8c-1e23-448c-bd7f-b2780b75f27b" providerId="ADAL" clId="{DF012B56-567B-4A6D-9F3C-1CB4447D46FA}" dt="2024-12-20T10:28:42.285" v="1507" actId="403"/>
          <ac:spMkLst>
            <pc:docMk/>
            <pc:sldMk cId="3136589219" sldId="315"/>
            <ac:spMk id="6" creationId="{546AC3C6-7B02-955F-136C-850953026E7F}"/>
          </ac:spMkLst>
        </pc:spChg>
      </pc:sldChg>
      <pc:sldChg chg="addSp modSp mod">
        <pc:chgData name="Theodora Makri" userId="3c478f8c-1e23-448c-bd7f-b2780b75f27b" providerId="ADAL" clId="{DF012B56-567B-4A6D-9F3C-1CB4447D46FA}" dt="2024-12-20T09:32:30.424" v="643" actId="1076"/>
        <pc:sldMkLst>
          <pc:docMk/>
          <pc:sldMk cId="2802272491" sldId="316"/>
        </pc:sldMkLst>
        <pc:spChg chg="mod">
          <ac:chgData name="Theodora Makri" userId="3c478f8c-1e23-448c-bd7f-b2780b75f27b" providerId="ADAL" clId="{DF012B56-567B-4A6D-9F3C-1CB4447D46FA}" dt="2024-12-20T09:32:28.098" v="642" actId="255"/>
          <ac:spMkLst>
            <pc:docMk/>
            <pc:sldMk cId="2802272491" sldId="316"/>
            <ac:spMk id="2" creationId="{EDBB6686-D213-645F-20C4-EDF060B1FC4D}"/>
          </ac:spMkLst>
        </pc:spChg>
        <pc:spChg chg="add mod">
          <ac:chgData name="Theodora Makri" userId="3c478f8c-1e23-448c-bd7f-b2780b75f27b" providerId="ADAL" clId="{DF012B56-567B-4A6D-9F3C-1CB4447D46FA}" dt="2024-12-20T09:32:15.238" v="632" actId="1076"/>
          <ac:spMkLst>
            <pc:docMk/>
            <pc:sldMk cId="2802272491" sldId="316"/>
            <ac:spMk id="3" creationId="{93468841-DBB3-4E34-06DB-FDA28ED81ABE}"/>
          </ac:spMkLst>
        </pc:spChg>
        <pc:spChg chg="mod">
          <ac:chgData name="Theodora Makri" userId="3c478f8c-1e23-448c-bd7f-b2780b75f27b" providerId="ADAL" clId="{DF012B56-567B-4A6D-9F3C-1CB4447D46FA}" dt="2024-12-20T09:32:30.424" v="643" actId="1076"/>
          <ac:spMkLst>
            <pc:docMk/>
            <pc:sldMk cId="2802272491" sldId="316"/>
            <ac:spMk id="7" creationId="{48805AD3-4963-11F8-1056-EE0BF4F4D018}"/>
          </ac:spMkLst>
        </pc:spChg>
      </pc:sldChg>
      <pc:sldChg chg="modSp mod">
        <pc:chgData name="Theodora Makri" userId="3c478f8c-1e23-448c-bd7f-b2780b75f27b" providerId="ADAL" clId="{DF012B56-567B-4A6D-9F3C-1CB4447D46FA}" dt="2024-12-20T10:18:53.365" v="1384" actId="2710"/>
        <pc:sldMkLst>
          <pc:docMk/>
          <pc:sldMk cId="2000040867" sldId="317"/>
        </pc:sldMkLst>
        <pc:spChg chg="mod">
          <ac:chgData name="Theodora Makri" userId="3c478f8c-1e23-448c-bd7f-b2780b75f27b" providerId="ADAL" clId="{DF012B56-567B-4A6D-9F3C-1CB4447D46FA}" dt="2024-12-20T10:18:47.608" v="1382" actId="255"/>
          <ac:spMkLst>
            <pc:docMk/>
            <pc:sldMk cId="2000040867" sldId="317"/>
            <ac:spMk id="5" creationId="{672424E6-A67D-CDFB-1EBE-FBB3BD511C28}"/>
          </ac:spMkLst>
        </pc:spChg>
        <pc:spChg chg="mod">
          <ac:chgData name="Theodora Makri" userId="3c478f8c-1e23-448c-bd7f-b2780b75f27b" providerId="ADAL" clId="{DF012B56-567B-4A6D-9F3C-1CB4447D46FA}" dt="2024-12-20T10:18:53.365" v="1384" actId="2710"/>
          <ac:spMkLst>
            <pc:docMk/>
            <pc:sldMk cId="2000040867" sldId="317"/>
            <ac:spMk id="6" creationId="{6748F89E-FE8C-6AF7-50E1-2C88851F39B8}"/>
          </ac:spMkLst>
        </pc:spChg>
      </pc:sldChg>
      <pc:sldChg chg="addSp modSp mod">
        <pc:chgData name="Theodora Makri" userId="3c478f8c-1e23-448c-bd7f-b2780b75f27b" providerId="ADAL" clId="{DF012B56-567B-4A6D-9F3C-1CB4447D46FA}" dt="2024-12-20T09:53:42.501" v="949" actId="1076"/>
        <pc:sldMkLst>
          <pc:docMk/>
          <pc:sldMk cId="3868666802" sldId="319"/>
        </pc:sldMkLst>
        <pc:spChg chg="mod">
          <ac:chgData name="Theodora Makri" userId="3c478f8c-1e23-448c-bd7f-b2780b75f27b" providerId="ADAL" clId="{DF012B56-567B-4A6D-9F3C-1CB4447D46FA}" dt="2024-12-20T09:53:15.134" v="945" actId="1076"/>
          <ac:spMkLst>
            <pc:docMk/>
            <pc:sldMk cId="3868666802" sldId="319"/>
            <ac:spMk id="2" creationId="{B3757BD5-A04E-39B7-E7B8-4F483FF9497D}"/>
          </ac:spMkLst>
        </pc:spChg>
        <pc:spChg chg="add mod">
          <ac:chgData name="Theodora Makri" userId="3c478f8c-1e23-448c-bd7f-b2780b75f27b" providerId="ADAL" clId="{DF012B56-567B-4A6D-9F3C-1CB4447D46FA}" dt="2024-12-20T09:53:42.501" v="949" actId="1076"/>
          <ac:spMkLst>
            <pc:docMk/>
            <pc:sldMk cId="3868666802" sldId="319"/>
            <ac:spMk id="3" creationId="{9D92BEA6-C795-B2E7-8E46-57D3993FBE50}"/>
          </ac:spMkLst>
        </pc:spChg>
        <pc:spChg chg="mod">
          <ac:chgData name="Theodora Makri" userId="3c478f8c-1e23-448c-bd7f-b2780b75f27b" providerId="ADAL" clId="{DF012B56-567B-4A6D-9F3C-1CB4447D46FA}" dt="2024-12-20T09:52:56.490" v="939" actId="2710"/>
          <ac:spMkLst>
            <pc:docMk/>
            <pc:sldMk cId="3868666802" sldId="319"/>
            <ac:spMk id="4" creationId="{2C553E84-8327-15D0-E346-B07C928277A4}"/>
          </ac:spMkLst>
        </pc:spChg>
        <pc:spChg chg="add mod">
          <ac:chgData name="Theodora Makri" userId="3c478f8c-1e23-448c-bd7f-b2780b75f27b" providerId="ADAL" clId="{DF012B56-567B-4A6D-9F3C-1CB4447D46FA}" dt="2024-12-20T09:53:39.306" v="948"/>
          <ac:spMkLst>
            <pc:docMk/>
            <pc:sldMk cId="3868666802" sldId="319"/>
            <ac:spMk id="5" creationId="{5BB24725-BB4C-B893-55D7-C28815F4C3EF}"/>
          </ac:spMkLst>
        </pc:spChg>
        <pc:spChg chg="mod">
          <ac:chgData name="Theodora Makri" userId="3c478f8c-1e23-448c-bd7f-b2780b75f27b" providerId="ADAL" clId="{DF012B56-567B-4A6D-9F3C-1CB4447D46FA}" dt="2024-12-20T09:53:03.100" v="941" actId="2710"/>
          <ac:spMkLst>
            <pc:docMk/>
            <pc:sldMk cId="3868666802" sldId="319"/>
            <ac:spMk id="7" creationId="{B539752E-472A-24BD-9168-51F1817D4E08}"/>
          </ac:spMkLst>
        </pc:spChg>
        <pc:picChg chg="mod">
          <ac:chgData name="Theodora Makri" userId="3c478f8c-1e23-448c-bd7f-b2780b75f27b" providerId="ADAL" clId="{DF012B56-567B-4A6D-9F3C-1CB4447D46FA}" dt="2024-12-20T09:53:04.957" v="942" actId="1076"/>
          <ac:picMkLst>
            <pc:docMk/>
            <pc:sldMk cId="3868666802" sldId="319"/>
            <ac:picMk id="14" creationId="{0D7BDE54-8A87-6F16-4C82-F4EEA7D35248}"/>
          </ac:picMkLst>
        </pc:picChg>
      </pc:sldChg>
      <pc:sldChg chg="modSp mod">
        <pc:chgData name="Theodora Makri" userId="3c478f8c-1e23-448c-bd7f-b2780b75f27b" providerId="ADAL" clId="{DF012B56-567B-4A6D-9F3C-1CB4447D46FA}" dt="2024-12-20T10:32:12.690" v="1602" actId="1076"/>
        <pc:sldMkLst>
          <pc:docMk/>
          <pc:sldMk cId="197381209" sldId="321"/>
        </pc:sldMkLst>
        <pc:spChg chg="mod">
          <ac:chgData name="Theodora Makri" userId="3c478f8c-1e23-448c-bd7f-b2780b75f27b" providerId="ADAL" clId="{DF012B56-567B-4A6D-9F3C-1CB4447D46FA}" dt="2024-12-20T10:32:12.690" v="1602" actId="1076"/>
          <ac:spMkLst>
            <pc:docMk/>
            <pc:sldMk cId="197381209" sldId="321"/>
            <ac:spMk id="5" creationId="{CD8A2E3A-9B22-94E3-057F-7716B7785982}"/>
          </ac:spMkLst>
        </pc:spChg>
        <pc:spChg chg="mod">
          <ac:chgData name="Theodora Makri" userId="3c478f8c-1e23-448c-bd7f-b2780b75f27b" providerId="ADAL" clId="{DF012B56-567B-4A6D-9F3C-1CB4447D46FA}" dt="2024-12-20T10:31:41.932" v="1566" actId="255"/>
          <ac:spMkLst>
            <pc:docMk/>
            <pc:sldMk cId="197381209" sldId="321"/>
            <ac:spMk id="8" creationId="{B1F354BC-F04D-6E83-6049-C7AD55B13489}"/>
          </ac:spMkLst>
        </pc:spChg>
      </pc:sldChg>
      <pc:sldChg chg="addSp modSp mod">
        <pc:chgData name="Theodora Makri" userId="3c478f8c-1e23-448c-bd7f-b2780b75f27b" providerId="ADAL" clId="{DF012B56-567B-4A6D-9F3C-1CB4447D46FA}" dt="2024-12-20T09:54:19.783" v="979" actId="1076"/>
        <pc:sldMkLst>
          <pc:docMk/>
          <pc:sldMk cId="2664040053" sldId="322"/>
        </pc:sldMkLst>
        <pc:spChg chg="mod">
          <ac:chgData name="Theodora Makri" userId="3c478f8c-1e23-448c-bd7f-b2780b75f27b" providerId="ADAL" clId="{DF012B56-567B-4A6D-9F3C-1CB4447D46FA}" dt="2024-12-20T09:54:08.067" v="976" actId="1076"/>
          <ac:spMkLst>
            <pc:docMk/>
            <pc:sldMk cId="2664040053" sldId="322"/>
            <ac:spMk id="3" creationId="{A80610A9-CB8A-30D7-9AF5-6CF8EABDCA18}"/>
          </ac:spMkLst>
        </pc:spChg>
        <pc:spChg chg="mod">
          <ac:chgData name="Theodora Makri" userId="3c478f8c-1e23-448c-bd7f-b2780b75f27b" providerId="ADAL" clId="{DF012B56-567B-4A6D-9F3C-1CB4447D46FA}" dt="2024-12-20T09:53:47.566" v="950" actId="255"/>
          <ac:spMkLst>
            <pc:docMk/>
            <pc:sldMk cId="2664040053" sldId="322"/>
            <ac:spMk id="8" creationId="{FF6D46AD-61A7-4852-40D8-0F114846A8A9}"/>
          </ac:spMkLst>
        </pc:spChg>
        <pc:spChg chg="add mod">
          <ac:chgData name="Theodora Makri" userId="3c478f8c-1e23-448c-bd7f-b2780b75f27b" providerId="ADAL" clId="{DF012B56-567B-4A6D-9F3C-1CB4447D46FA}" dt="2024-12-20T09:54:19.783" v="979" actId="1076"/>
          <ac:spMkLst>
            <pc:docMk/>
            <pc:sldMk cId="2664040053" sldId="322"/>
            <ac:spMk id="10" creationId="{358F7637-7209-9329-A58D-602E911A1903}"/>
          </ac:spMkLst>
        </pc:spChg>
      </pc:sldChg>
      <pc:sldChg chg="modSp mod">
        <pc:chgData name="Theodora Makri" userId="3c478f8c-1e23-448c-bd7f-b2780b75f27b" providerId="ADAL" clId="{DF012B56-567B-4A6D-9F3C-1CB4447D46FA}" dt="2024-12-20T09:54:23.592" v="980" actId="255"/>
        <pc:sldMkLst>
          <pc:docMk/>
          <pc:sldMk cId="1358983678" sldId="323"/>
        </pc:sldMkLst>
        <pc:spChg chg="mod">
          <ac:chgData name="Theodora Makri" userId="3c478f8c-1e23-448c-bd7f-b2780b75f27b" providerId="ADAL" clId="{DF012B56-567B-4A6D-9F3C-1CB4447D46FA}" dt="2024-12-20T09:54:23.592" v="980" actId="255"/>
          <ac:spMkLst>
            <pc:docMk/>
            <pc:sldMk cId="1358983678" sldId="323"/>
            <ac:spMk id="8" creationId="{FF6D46AD-61A7-4852-40D8-0F114846A8A9}"/>
          </ac:spMkLst>
        </pc:spChg>
      </pc:sldChg>
      <pc:sldChg chg="modSp mod">
        <pc:chgData name="Theodora Makri" userId="3c478f8c-1e23-448c-bd7f-b2780b75f27b" providerId="ADAL" clId="{DF012B56-567B-4A6D-9F3C-1CB4447D46FA}" dt="2024-12-20T10:20:42.631" v="1418" actId="2710"/>
        <pc:sldMkLst>
          <pc:docMk/>
          <pc:sldMk cId="1710182749" sldId="324"/>
        </pc:sldMkLst>
        <pc:spChg chg="mod">
          <ac:chgData name="Theodora Makri" userId="3c478f8c-1e23-448c-bd7f-b2780b75f27b" providerId="ADAL" clId="{DF012B56-567B-4A6D-9F3C-1CB4447D46FA}" dt="2024-12-20T10:20:31.756" v="1414" actId="255"/>
          <ac:spMkLst>
            <pc:docMk/>
            <pc:sldMk cId="1710182749" sldId="324"/>
            <ac:spMk id="2" creationId="{2B434E33-7AF3-125E-A209-D042A070D99C}"/>
          </ac:spMkLst>
        </pc:spChg>
        <pc:spChg chg="mod">
          <ac:chgData name="Theodora Makri" userId="3c478f8c-1e23-448c-bd7f-b2780b75f27b" providerId="ADAL" clId="{DF012B56-567B-4A6D-9F3C-1CB4447D46FA}" dt="2024-12-20T10:20:34.057" v="1415" actId="404"/>
          <ac:spMkLst>
            <pc:docMk/>
            <pc:sldMk cId="1710182749" sldId="324"/>
            <ac:spMk id="3" creationId="{1A1D1599-2A56-1FE2-D4D6-B6C532677C51}"/>
          </ac:spMkLst>
        </pc:spChg>
        <pc:spChg chg="mod">
          <ac:chgData name="Theodora Makri" userId="3c478f8c-1e23-448c-bd7f-b2780b75f27b" providerId="ADAL" clId="{DF012B56-567B-4A6D-9F3C-1CB4447D46FA}" dt="2024-12-20T10:20:42.631" v="1418" actId="2710"/>
          <ac:spMkLst>
            <pc:docMk/>
            <pc:sldMk cId="1710182749" sldId="324"/>
            <ac:spMk id="4" creationId="{19254139-C428-C452-D24C-837407434794}"/>
          </ac:spMkLst>
        </pc:spChg>
        <pc:spChg chg="mod">
          <ac:chgData name="Theodora Makri" userId="3c478f8c-1e23-448c-bd7f-b2780b75f27b" providerId="ADAL" clId="{DF012B56-567B-4A6D-9F3C-1CB4447D46FA}" dt="2024-12-20T10:20:37.778" v="1416" actId="404"/>
          <ac:spMkLst>
            <pc:docMk/>
            <pc:sldMk cId="1710182749" sldId="324"/>
            <ac:spMk id="6" creationId="{BB3F5BDE-1B4E-FF52-7710-E3CD30D34B1D}"/>
          </ac:spMkLst>
        </pc:spChg>
      </pc:sldChg>
      <pc:sldChg chg="addSp delSp modSp mod">
        <pc:chgData name="Theodora Makri" userId="3c478f8c-1e23-448c-bd7f-b2780b75f27b" providerId="ADAL" clId="{DF012B56-567B-4A6D-9F3C-1CB4447D46FA}" dt="2024-12-20T08:54:12.790" v="289" actId="14100"/>
        <pc:sldMkLst>
          <pc:docMk/>
          <pc:sldMk cId="2885071267" sldId="325"/>
        </pc:sldMkLst>
        <pc:spChg chg="mod">
          <ac:chgData name="Theodora Makri" userId="3c478f8c-1e23-448c-bd7f-b2780b75f27b" providerId="ADAL" clId="{DF012B56-567B-4A6D-9F3C-1CB4447D46FA}" dt="2024-12-20T08:53:52.991" v="286" actId="1076"/>
          <ac:spMkLst>
            <pc:docMk/>
            <pc:sldMk cId="2885071267" sldId="325"/>
            <ac:spMk id="2" creationId="{E308D177-7010-4719-7994-3ECFB9A6C752}"/>
          </ac:spMkLst>
        </pc:spChg>
        <pc:spChg chg="add mod ord">
          <ac:chgData name="Theodora Makri" userId="3c478f8c-1e23-448c-bd7f-b2780b75f27b" providerId="ADAL" clId="{DF012B56-567B-4A6D-9F3C-1CB4447D46FA}" dt="2024-12-20T08:54:12.790" v="289" actId="14100"/>
          <ac:spMkLst>
            <pc:docMk/>
            <pc:sldMk cId="2885071267" sldId="325"/>
            <ac:spMk id="5" creationId="{A9FFC0E3-09BE-F422-1C57-47E1C9B16621}"/>
          </ac:spMkLst>
        </pc:spChg>
        <pc:graphicFrameChg chg="mod">
          <ac:chgData name="Theodora Makri" userId="3c478f8c-1e23-448c-bd7f-b2780b75f27b" providerId="ADAL" clId="{DF012B56-567B-4A6D-9F3C-1CB4447D46FA}" dt="2024-12-20T08:54:09.141" v="288" actId="14100"/>
          <ac:graphicFrameMkLst>
            <pc:docMk/>
            <pc:sldMk cId="2885071267" sldId="325"/>
            <ac:graphicFrameMk id="3" creationId="{416BC9EB-ECDD-7D20-43B1-5DEB729577D4}"/>
          </ac:graphicFrameMkLst>
        </pc:graphicFrameChg>
      </pc:sldChg>
      <pc:sldChg chg="modSp mod">
        <pc:chgData name="Theodora Makri" userId="3c478f8c-1e23-448c-bd7f-b2780b75f27b" providerId="ADAL" clId="{DF012B56-567B-4A6D-9F3C-1CB4447D46FA}" dt="2024-12-20T10:23:36.123" v="1428" actId="255"/>
        <pc:sldMkLst>
          <pc:docMk/>
          <pc:sldMk cId="2136114307" sldId="326"/>
        </pc:sldMkLst>
        <pc:spChg chg="mod">
          <ac:chgData name="Theodora Makri" userId="3c478f8c-1e23-448c-bd7f-b2780b75f27b" providerId="ADAL" clId="{DF012B56-567B-4A6D-9F3C-1CB4447D46FA}" dt="2024-12-20T10:23:36.123" v="1428" actId="255"/>
          <ac:spMkLst>
            <pc:docMk/>
            <pc:sldMk cId="2136114307" sldId="326"/>
            <ac:spMk id="2" creationId="{2B434E33-7AF3-125E-A209-D042A070D99C}"/>
          </ac:spMkLst>
        </pc:spChg>
      </pc:sldChg>
      <pc:sldChg chg="modSp mod">
        <pc:chgData name="Theodora Makri" userId="3c478f8c-1e23-448c-bd7f-b2780b75f27b" providerId="ADAL" clId="{DF012B56-567B-4A6D-9F3C-1CB4447D46FA}" dt="2024-12-20T10:27:58.209" v="1494" actId="255"/>
        <pc:sldMkLst>
          <pc:docMk/>
          <pc:sldMk cId="2646660167" sldId="328"/>
        </pc:sldMkLst>
        <pc:spChg chg="mod">
          <ac:chgData name="Theodora Makri" userId="3c478f8c-1e23-448c-bd7f-b2780b75f27b" providerId="ADAL" clId="{DF012B56-567B-4A6D-9F3C-1CB4447D46FA}" dt="2024-12-20T10:27:58.209" v="1494" actId="255"/>
          <ac:spMkLst>
            <pc:docMk/>
            <pc:sldMk cId="2646660167" sldId="328"/>
            <ac:spMk id="2" creationId="{2B434E33-7AF3-125E-A209-D042A070D99C}"/>
          </ac:spMkLst>
        </pc:spChg>
      </pc:sldChg>
      <pc:sldChg chg="modSp mod">
        <pc:chgData name="Theodora Makri" userId="3c478f8c-1e23-448c-bd7f-b2780b75f27b" providerId="ADAL" clId="{DF012B56-567B-4A6D-9F3C-1CB4447D46FA}" dt="2024-12-20T10:28:47.290" v="1508" actId="255"/>
        <pc:sldMkLst>
          <pc:docMk/>
          <pc:sldMk cId="3536863366" sldId="329"/>
        </pc:sldMkLst>
        <pc:spChg chg="mod">
          <ac:chgData name="Theodora Makri" userId="3c478f8c-1e23-448c-bd7f-b2780b75f27b" providerId="ADAL" clId="{DF012B56-567B-4A6D-9F3C-1CB4447D46FA}" dt="2024-12-20T10:28:47.290" v="1508" actId="255"/>
          <ac:spMkLst>
            <pc:docMk/>
            <pc:sldMk cId="3536863366" sldId="329"/>
            <ac:spMk id="2" creationId="{2B434E33-7AF3-125E-A209-D042A070D99C}"/>
          </ac:spMkLst>
        </pc:spChg>
      </pc:sldChg>
      <pc:sldChg chg="addSp delSp modSp mod">
        <pc:chgData name="Theodora Makri" userId="3c478f8c-1e23-448c-bd7f-b2780b75f27b" providerId="ADAL" clId="{DF012B56-567B-4A6D-9F3C-1CB4447D46FA}" dt="2024-12-20T09:20:14.704" v="477" actId="20577"/>
        <pc:sldMkLst>
          <pc:docMk/>
          <pc:sldMk cId="1271195525" sldId="330"/>
        </pc:sldMkLst>
        <pc:spChg chg="add mod">
          <ac:chgData name="Theodora Makri" userId="3c478f8c-1e23-448c-bd7f-b2780b75f27b" providerId="ADAL" clId="{DF012B56-567B-4A6D-9F3C-1CB4447D46FA}" dt="2024-12-20T09:19:52.475" v="457" actId="20577"/>
          <ac:spMkLst>
            <pc:docMk/>
            <pc:sldMk cId="1271195525" sldId="330"/>
            <ac:spMk id="5" creationId="{8EB2CB19-A24E-63EB-510B-1720A6F8C25D}"/>
          </ac:spMkLst>
        </pc:spChg>
        <pc:spChg chg="mod">
          <ac:chgData name="Theodora Makri" userId="3c478f8c-1e23-448c-bd7f-b2780b75f27b" providerId="ADAL" clId="{DF012B56-567B-4A6D-9F3C-1CB4447D46FA}" dt="2024-12-20T09:10:09.725" v="398" actId="1076"/>
          <ac:spMkLst>
            <pc:docMk/>
            <pc:sldMk cId="1271195525" sldId="330"/>
            <ac:spMk id="6" creationId="{9B95D513-7F50-4E88-41E8-0700939AFF73}"/>
          </ac:spMkLst>
        </pc:spChg>
        <pc:spChg chg="mod">
          <ac:chgData name="Theodora Makri" userId="3c478f8c-1e23-448c-bd7f-b2780b75f27b" providerId="ADAL" clId="{DF012B56-567B-4A6D-9F3C-1CB4447D46FA}" dt="2024-12-20T08:55:08.362" v="319" actId="1076"/>
          <ac:spMkLst>
            <pc:docMk/>
            <pc:sldMk cId="1271195525" sldId="330"/>
            <ac:spMk id="7" creationId="{500CF7EC-08AC-0A2C-A335-70AA6E1D24CB}"/>
          </ac:spMkLst>
        </pc:spChg>
        <pc:spChg chg="add mod">
          <ac:chgData name="Theodora Makri" userId="3c478f8c-1e23-448c-bd7f-b2780b75f27b" providerId="ADAL" clId="{DF012B56-567B-4A6D-9F3C-1CB4447D46FA}" dt="2024-12-20T09:19:49.085" v="455" actId="20577"/>
          <ac:spMkLst>
            <pc:docMk/>
            <pc:sldMk cId="1271195525" sldId="330"/>
            <ac:spMk id="8" creationId="{A1C72BDF-EB61-79A0-76A7-E1DAEFA6E2D0}"/>
          </ac:spMkLst>
        </pc:spChg>
        <pc:spChg chg="add mod">
          <ac:chgData name="Theodora Makri" userId="3c478f8c-1e23-448c-bd7f-b2780b75f27b" providerId="ADAL" clId="{DF012B56-567B-4A6D-9F3C-1CB4447D46FA}" dt="2024-12-20T09:20:14.704" v="477" actId="20577"/>
          <ac:spMkLst>
            <pc:docMk/>
            <pc:sldMk cId="1271195525" sldId="330"/>
            <ac:spMk id="9" creationId="{E5129FB4-8B65-7E04-B5A2-DA6FC6ADDD04}"/>
          </ac:spMkLst>
        </pc:spChg>
        <pc:graphicFrameChg chg="mod modGraphic">
          <ac:chgData name="Theodora Makri" userId="3c478f8c-1e23-448c-bd7f-b2780b75f27b" providerId="ADAL" clId="{DF012B56-567B-4A6D-9F3C-1CB4447D46FA}" dt="2024-12-20T09:10:13.379" v="399" actId="1076"/>
          <ac:graphicFrameMkLst>
            <pc:docMk/>
            <pc:sldMk cId="1271195525" sldId="330"/>
            <ac:graphicFrameMk id="2" creationId="{45A41BAD-2630-6133-F8EC-6968DA2BE783}"/>
          </ac:graphicFrameMkLst>
        </pc:graphicFrameChg>
      </pc:sldChg>
      <pc:sldChg chg="addSp delSp modSp mod">
        <pc:chgData name="Theodora Makri" userId="3c478f8c-1e23-448c-bd7f-b2780b75f27b" providerId="ADAL" clId="{DF012B56-567B-4A6D-9F3C-1CB4447D46FA}" dt="2024-12-20T09:32:01.177" v="630" actId="1035"/>
        <pc:sldMkLst>
          <pc:docMk/>
          <pc:sldMk cId="2546741604" sldId="331"/>
        </pc:sldMkLst>
        <pc:spChg chg="mod">
          <ac:chgData name="Theodora Makri" userId="3c478f8c-1e23-448c-bd7f-b2780b75f27b" providerId="ADAL" clId="{DF012B56-567B-4A6D-9F3C-1CB4447D46FA}" dt="2024-12-20T09:15:55.671" v="431" actId="255"/>
          <ac:spMkLst>
            <pc:docMk/>
            <pc:sldMk cId="2546741604" sldId="331"/>
            <ac:spMk id="2" creationId="{3E1C32D9-03AD-2642-8106-4B08126EE3FA}"/>
          </ac:spMkLst>
        </pc:spChg>
        <pc:spChg chg="mod">
          <ac:chgData name="Theodora Makri" userId="3c478f8c-1e23-448c-bd7f-b2780b75f27b" providerId="ADAL" clId="{DF012B56-567B-4A6D-9F3C-1CB4447D46FA}" dt="2024-12-20T09:28:06.972" v="523" actId="1076"/>
          <ac:spMkLst>
            <pc:docMk/>
            <pc:sldMk cId="2546741604" sldId="331"/>
            <ac:spMk id="6" creationId="{C00094FC-6B1E-6C70-B2C7-9130811D1BC4}"/>
          </ac:spMkLst>
        </pc:spChg>
        <pc:spChg chg="mod">
          <ac:chgData name="Theodora Makri" userId="3c478f8c-1e23-448c-bd7f-b2780b75f27b" providerId="ADAL" clId="{DF012B56-567B-4A6D-9F3C-1CB4447D46FA}" dt="2024-12-20T09:24:47.577" v="491" actId="1076"/>
          <ac:spMkLst>
            <pc:docMk/>
            <pc:sldMk cId="2546741604" sldId="331"/>
            <ac:spMk id="7" creationId="{93C02962-0707-8548-0829-981C08D0FD95}"/>
          </ac:spMkLst>
        </pc:spChg>
        <pc:spChg chg="mod">
          <ac:chgData name="Theodora Makri" userId="3c478f8c-1e23-448c-bd7f-b2780b75f27b" providerId="ADAL" clId="{DF012B56-567B-4A6D-9F3C-1CB4447D46FA}" dt="2024-12-20T09:25:05.045" v="497" actId="14100"/>
          <ac:spMkLst>
            <pc:docMk/>
            <pc:sldMk cId="2546741604" sldId="331"/>
            <ac:spMk id="8" creationId="{AAEEA320-253C-A0F9-562B-DE0494C28630}"/>
          </ac:spMkLst>
        </pc:spChg>
        <pc:spChg chg="mod">
          <ac:chgData name="Theodora Makri" userId="3c478f8c-1e23-448c-bd7f-b2780b75f27b" providerId="ADAL" clId="{DF012B56-567B-4A6D-9F3C-1CB4447D46FA}" dt="2024-12-20T09:30:02.091" v="578" actId="1076"/>
          <ac:spMkLst>
            <pc:docMk/>
            <pc:sldMk cId="2546741604" sldId="331"/>
            <ac:spMk id="10" creationId="{2BFA4B15-B865-0373-B432-BC03C7AF23C9}"/>
          </ac:spMkLst>
        </pc:spChg>
        <pc:spChg chg="mod">
          <ac:chgData name="Theodora Makri" userId="3c478f8c-1e23-448c-bd7f-b2780b75f27b" providerId="ADAL" clId="{DF012B56-567B-4A6D-9F3C-1CB4447D46FA}" dt="2024-12-20T09:28:37.321" v="548" actId="1037"/>
          <ac:spMkLst>
            <pc:docMk/>
            <pc:sldMk cId="2546741604" sldId="331"/>
            <ac:spMk id="14" creationId="{15E5F68B-AC1A-3C92-7EEA-E6E075C31005}"/>
          </ac:spMkLst>
        </pc:spChg>
        <pc:spChg chg="mod">
          <ac:chgData name="Theodora Makri" userId="3c478f8c-1e23-448c-bd7f-b2780b75f27b" providerId="ADAL" clId="{DF012B56-567B-4A6D-9F3C-1CB4447D46FA}" dt="2024-12-20T09:28:15.884" v="527" actId="1076"/>
          <ac:spMkLst>
            <pc:docMk/>
            <pc:sldMk cId="2546741604" sldId="331"/>
            <ac:spMk id="15" creationId="{538242FA-DE18-BD80-1A41-A2E1E05BFA62}"/>
          </ac:spMkLst>
        </pc:spChg>
        <pc:spChg chg="add mod">
          <ac:chgData name="Theodora Makri" userId="3c478f8c-1e23-448c-bd7f-b2780b75f27b" providerId="ADAL" clId="{DF012B56-567B-4A6D-9F3C-1CB4447D46FA}" dt="2024-12-20T09:31:01.159" v="595" actId="1036"/>
          <ac:spMkLst>
            <pc:docMk/>
            <pc:sldMk cId="2546741604" sldId="331"/>
            <ac:spMk id="24" creationId="{F38D1734-7FF0-DA09-46A7-B0BAAC34DDB8}"/>
          </ac:spMkLst>
        </pc:spChg>
        <pc:spChg chg="add mod">
          <ac:chgData name="Theodora Makri" userId="3c478f8c-1e23-448c-bd7f-b2780b75f27b" providerId="ADAL" clId="{DF012B56-567B-4A6D-9F3C-1CB4447D46FA}" dt="2024-12-20T09:31:31.253" v="607" actId="1038"/>
          <ac:spMkLst>
            <pc:docMk/>
            <pc:sldMk cId="2546741604" sldId="331"/>
            <ac:spMk id="25" creationId="{83D28716-E198-070F-5A55-8CE1ECD76E96}"/>
          </ac:spMkLst>
        </pc:spChg>
        <pc:spChg chg="add mod">
          <ac:chgData name="Theodora Makri" userId="3c478f8c-1e23-448c-bd7f-b2780b75f27b" providerId="ADAL" clId="{DF012B56-567B-4A6D-9F3C-1CB4447D46FA}" dt="2024-12-20T09:32:01.177" v="630" actId="1035"/>
          <ac:spMkLst>
            <pc:docMk/>
            <pc:sldMk cId="2546741604" sldId="331"/>
            <ac:spMk id="26" creationId="{0E79783B-DDEA-02D2-B929-A103BC93F835}"/>
          </ac:spMkLst>
        </pc:spChg>
        <pc:grpChg chg="mod">
          <ac:chgData name="Theodora Makri" userId="3c478f8c-1e23-448c-bd7f-b2780b75f27b" providerId="ADAL" clId="{DF012B56-567B-4A6D-9F3C-1CB4447D46FA}" dt="2024-12-20T09:28:41.980" v="568" actId="1036"/>
          <ac:grpSpMkLst>
            <pc:docMk/>
            <pc:sldMk cId="2546741604" sldId="331"/>
            <ac:grpSpMk id="18" creationId="{36E3D8F9-BA89-1875-109C-4DAF8F7D2640}"/>
          </ac:grpSpMkLst>
        </pc:grpChg>
        <pc:grpChg chg="mod">
          <ac:chgData name="Theodora Makri" userId="3c478f8c-1e23-448c-bd7f-b2780b75f27b" providerId="ADAL" clId="{DF012B56-567B-4A6D-9F3C-1CB4447D46FA}" dt="2024-12-20T09:30:04.139" v="579" actId="1076"/>
          <ac:grpSpMkLst>
            <pc:docMk/>
            <pc:sldMk cId="2546741604" sldId="331"/>
            <ac:grpSpMk id="19" creationId="{DD984F12-5224-3962-9DAC-2E7509059E80}"/>
          </ac:grpSpMkLst>
        </pc:grpChg>
        <pc:picChg chg="add mod">
          <ac:chgData name="Theodora Makri" userId="3c478f8c-1e23-448c-bd7f-b2780b75f27b" providerId="ADAL" clId="{DF012B56-567B-4A6D-9F3C-1CB4447D46FA}" dt="2024-12-20T09:28:10.285" v="525" actId="1076"/>
          <ac:picMkLst>
            <pc:docMk/>
            <pc:sldMk cId="2546741604" sldId="331"/>
            <ac:picMk id="11" creationId="{AD154273-3800-3C27-9819-D48C5F074EB1}"/>
          </ac:picMkLst>
        </pc:picChg>
        <pc:picChg chg="add mod">
          <ac:chgData name="Theodora Makri" userId="3c478f8c-1e23-448c-bd7f-b2780b75f27b" providerId="ADAL" clId="{DF012B56-567B-4A6D-9F3C-1CB4447D46FA}" dt="2024-12-20T09:28:45.335" v="569" actId="1076"/>
          <ac:picMkLst>
            <pc:docMk/>
            <pc:sldMk cId="2546741604" sldId="331"/>
            <ac:picMk id="13" creationId="{C386CA5F-A8BD-48FB-B65A-166A3BC6B586}"/>
          </ac:picMkLst>
        </pc:picChg>
        <pc:picChg chg="add mod">
          <ac:chgData name="Theodora Makri" userId="3c478f8c-1e23-448c-bd7f-b2780b75f27b" providerId="ADAL" clId="{DF012B56-567B-4A6D-9F3C-1CB4447D46FA}" dt="2024-12-20T09:31:58.556" v="626" actId="1035"/>
          <ac:picMkLst>
            <pc:docMk/>
            <pc:sldMk cId="2546741604" sldId="331"/>
            <ac:picMk id="23" creationId="{B1113D7E-1273-7D96-E8C3-604AFE064074}"/>
          </ac:picMkLst>
        </pc:picChg>
      </pc:sldChg>
      <pc:sldChg chg="modSp mod">
        <pc:chgData name="Theodora Makri" userId="3c478f8c-1e23-448c-bd7f-b2780b75f27b" providerId="ADAL" clId="{DF012B56-567B-4A6D-9F3C-1CB4447D46FA}" dt="2024-12-20T10:31:36.276" v="1565" actId="1076"/>
        <pc:sldMkLst>
          <pc:docMk/>
          <pc:sldMk cId="3582303033" sldId="332"/>
        </pc:sldMkLst>
        <pc:spChg chg="mod">
          <ac:chgData name="Theodora Makri" userId="3c478f8c-1e23-448c-bd7f-b2780b75f27b" providerId="ADAL" clId="{DF012B56-567B-4A6D-9F3C-1CB4447D46FA}" dt="2024-12-20T10:31:36.276" v="1565" actId="1076"/>
          <ac:spMkLst>
            <pc:docMk/>
            <pc:sldMk cId="3582303033" sldId="332"/>
            <ac:spMk id="3" creationId="{52239F7E-A27D-E2B3-A2E5-AC24EF061E9F}"/>
          </ac:spMkLst>
        </pc:spChg>
        <pc:spChg chg="mod">
          <ac:chgData name="Theodora Makri" userId="3c478f8c-1e23-448c-bd7f-b2780b75f27b" providerId="ADAL" clId="{DF012B56-567B-4A6D-9F3C-1CB4447D46FA}" dt="2024-12-20T10:31:32.678" v="1564" actId="20578"/>
          <ac:spMkLst>
            <pc:docMk/>
            <pc:sldMk cId="3582303033" sldId="332"/>
            <ac:spMk id="8" creationId="{B1F354BC-F04D-6E83-6049-C7AD55B13489}"/>
          </ac:spMkLst>
        </pc:spChg>
      </pc:sldChg>
      <pc:sldChg chg="modSp mod">
        <pc:chgData name="Theodora Makri" userId="3c478f8c-1e23-448c-bd7f-b2780b75f27b" providerId="ADAL" clId="{DF012B56-567B-4A6D-9F3C-1CB4447D46FA}" dt="2024-12-20T09:30:24.573" v="584" actId="404"/>
        <pc:sldMkLst>
          <pc:docMk/>
          <pc:sldMk cId="2605276985" sldId="333"/>
        </pc:sldMkLst>
        <pc:spChg chg="mod">
          <ac:chgData name="Theodora Makri" userId="3c478f8c-1e23-448c-bd7f-b2780b75f27b" providerId="ADAL" clId="{DF012B56-567B-4A6D-9F3C-1CB4447D46FA}" dt="2024-12-20T09:30:22.422" v="583" actId="255"/>
          <ac:spMkLst>
            <pc:docMk/>
            <pc:sldMk cId="2605276985" sldId="333"/>
            <ac:spMk id="2" creationId="{370EC5CD-05A9-68C5-D805-C58B1E9E2BE9}"/>
          </ac:spMkLst>
        </pc:spChg>
        <pc:spChg chg="mod">
          <ac:chgData name="Theodora Makri" userId="3c478f8c-1e23-448c-bd7f-b2780b75f27b" providerId="ADAL" clId="{DF012B56-567B-4A6D-9F3C-1CB4447D46FA}" dt="2024-12-20T09:30:24.573" v="584" actId="404"/>
          <ac:spMkLst>
            <pc:docMk/>
            <pc:sldMk cId="2605276985" sldId="333"/>
            <ac:spMk id="8" creationId="{0A55DC10-24E5-99C9-9701-D58907BA68FB}"/>
          </ac:spMkLst>
        </pc:spChg>
      </pc:sldChg>
      <pc:sldChg chg="addSp delSp modSp mod">
        <pc:chgData name="Theodora Makri" userId="3c478f8c-1e23-448c-bd7f-b2780b75f27b" providerId="ADAL" clId="{DF012B56-567B-4A6D-9F3C-1CB4447D46FA}" dt="2024-12-20T09:41:26.244" v="797" actId="1076"/>
        <pc:sldMkLst>
          <pc:docMk/>
          <pc:sldMk cId="3054435788" sldId="334"/>
        </pc:sldMkLst>
        <pc:spChg chg="mod">
          <ac:chgData name="Theodora Makri" userId="3c478f8c-1e23-448c-bd7f-b2780b75f27b" providerId="ADAL" clId="{DF012B56-567B-4A6D-9F3C-1CB4447D46FA}" dt="2024-12-20T09:37:25.748" v="742" actId="1036"/>
          <ac:spMkLst>
            <pc:docMk/>
            <pc:sldMk cId="3054435788" sldId="334"/>
            <ac:spMk id="2" creationId="{EDBB6686-D213-645F-20C4-EDF060B1FC4D}"/>
          </ac:spMkLst>
        </pc:spChg>
        <pc:spChg chg="mod">
          <ac:chgData name="Theodora Makri" userId="3c478f8c-1e23-448c-bd7f-b2780b75f27b" providerId="ADAL" clId="{DF012B56-567B-4A6D-9F3C-1CB4447D46FA}" dt="2024-12-20T09:37:41.078" v="746" actId="14100"/>
          <ac:spMkLst>
            <pc:docMk/>
            <pc:sldMk cId="3054435788" sldId="334"/>
            <ac:spMk id="3" creationId="{770CE5DB-B6A5-793E-CD23-0DC759812912}"/>
          </ac:spMkLst>
        </pc:spChg>
        <pc:spChg chg="mod">
          <ac:chgData name="Theodora Makri" userId="3c478f8c-1e23-448c-bd7f-b2780b75f27b" providerId="ADAL" clId="{DF012B56-567B-4A6D-9F3C-1CB4447D46FA}" dt="2024-12-20T09:37:16.194" v="717" actId="1036"/>
          <ac:spMkLst>
            <pc:docMk/>
            <pc:sldMk cId="3054435788" sldId="334"/>
            <ac:spMk id="4" creationId="{87B15D80-B3BB-2BFD-5347-470F9CA71FC5}"/>
          </ac:spMkLst>
        </pc:spChg>
        <pc:spChg chg="mod">
          <ac:chgData name="Theodora Makri" userId="3c478f8c-1e23-448c-bd7f-b2780b75f27b" providerId="ADAL" clId="{DF012B56-567B-4A6D-9F3C-1CB4447D46FA}" dt="2024-12-20T09:37:09.027" v="709" actId="14100"/>
          <ac:spMkLst>
            <pc:docMk/>
            <pc:sldMk cId="3054435788" sldId="334"/>
            <ac:spMk id="5" creationId="{72400A0D-68B0-3E10-7428-0C2BADFCCAD1}"/>
          </ac:spMkLst>
        </pc:spChg>
        <pc:spChg chg="mod">
          <ac:chgData name="Theodora Makri" userId="3c478f8c-1e23-448c-bd7f-b2780b75f27b" providerId="ADAL" clId="{DF012B56-567B-4A6D-9F3C-1CB4447D46FA}" dt="2024-12-20T09:37:57.489" v="748" actId="1076"/>
          <ac:spMkLst>
            <pc:docMk/>
            <pc:sldMk cId="3054435788" sldId="334"/>
            <ac:spMk id="6" creationId="{0FE8A519-4C05-2ECB-0EFB-00C3CE26D6D7}"/>
          </ac:spMkLst>
        </pc:spChg>
        <pc:spChg chg="mod">
          <ac:chgData name="Theodora Makri" userId="3c478f8c-1e23-448c-bd7f-b2780b75f27b" providerId="ADAL" clId="{DF012B56-567B-4A6D-9F3C-1CB4447D46FA}" dt="2024-12-20T09:37:32.080" v="743" actId="1076"/>
          <ac:spMkLst>
            <pc:docMk/>
            <pc:sldMk cId="3054435788" sldId="334"/>
            <ac:spMk id="7" creationId="{48805AD3-4963-11F8-1056-EE0BF4F4D018}"/>
          </ac:spMkLst>
        </pc:spChg>
        <pc:spChg chg="mod">
          <ac:chgData name="Theodora Makri" userId="3c478f8c-1e23-448c-bd7f-b2780b75f27b" providerId="ADAL" clId="{DF012B56-567B-4A6D-9F3C-1CB4447D46FA}" dt="2024-12-20T09:40:23.200" v="787" actId="1076"/>
          <ac:spMkLst>
            <pc:docMk/>
            <pc:sldMk cId="3054435788" sldId="334"/>
            <ac:spMk id="9" creationId="{0F75B839-5852-D12B-EA4C-0F8167F9EFCB}"/>
          </ac:spMkLst>
        </pc:spChg>
        <pc:spChg chg="mod">
          <ac:chgData name="Theodora Makri" userId="3c478f8c-1e23-448c-bd7f-b2780b75f27b" providerId="ADAL" clId="{DF012B56-567B-4A6D-9F3C-1CB4447D46FA}" dt="2024-12-20T09:38:18.018" v="756" actId="1036"/>
          <ac:spMkLst>
            <pc:docMk/>
            <pc:sldMk cId="3054435788" sldId="334"/>
            <ac:spMk id="10" creationId="{B897BB95-ADDD-C9A5-5A47-1F9C49D3093A}"/>
          </ac:spMkLst>
        </pc:spChg>
        <pc:spChg chg="mod">
          <ac:chgData name="Theodora Makri" userId="3c478f8c-1e23-448c-bd7f-b2780b75f27b" providerId="ADAL" clId="{DF012B56-567B-4A6D-9F3C-1CB4447D46FA}" dt="2024-12-20T09:38:00.076" v="749" actId="1076"/>
          <ac:spMkLst>
            <pc:docMk/>
            <pc:sldMk cId="3054435788" sldId="334"/>
            <ac:spMk id="17" creationId="{BBA7C51E-9FCD-7FDF-5321-53DD087CD456}"/>
          </ac:spMkLst>
        </pc:spChg>
        <pc:spChg chg="add mod">
          <ac:chgData name="Theodora Makri" userId="3c478f8c-1e23-448c-bd7f-b2780b75f27b" providerId="ADAL" clId="{DF012B56-567B-4A6D-9F3C-1CB4447D46FA}" dt="2024-12-20T09:38:44.328" v="763" actId="1076"/>
          <ac:spMkLst>
            <pc:docMk/>
            <pc:sldMk cId="3054435788" sldId="334"/>
            <ac:spMk id="18" creationId="{5AC8F20F-BFAC-93DB-3144-B0ADBFFFD2DF}"/>
          </ac:spMkLst>
        </pc:spChg>
        <pc:spChg chg="mod">
          <ac:chgData name="Theodora Makri" userId="3c478f8c-1e23-448c-bd7f-b2780b75f27b" providerId="ADAL" clId="{DF012B56-567B-4A6D-9F3C-1CB4447D46FA}" dt="2024-12-20T09:40:22.817" v="786" actId="1076"/>
          <ac:spMkLst>
            <pc:docMk/>
            <pc:sldMk cId="3054435788" sldId="334"/>
            <ac:spMk id="19" creationId="{39289B66-EAA3-25CF-62A6-ACB5D926393B}"/>
          </ac:spMkLst>
        </pc:spChg>
        <pc:spChg chg="add mod">
          <ac:chgData name="Theodora Makri" userId="3c478f8c-1e23-448c-bd7f-b2780b75f27b" providerId="ADAL" clId="{DF012B56-567B-4A6D-9F3C-1CB4447D46FA}" dt="2024-12-20T09:40:06.168" v="783" actId="1037"/>
          <ac:spMkLst>
            <pc:docMk/>
            <pc:sldMk cId="3054435788" sldId="334"/>
            <ac:spMk id="20" creationId="{350839D8-EE1A-9595-FAF8-EC708C582866}"/>
          </ac:spMkLst>
        </pc:spChg>
        <pc:spChg chg="mod">
          <ac:chgData name="Theodora Makri" userId="3c478f8c-1e23-448c-bd7f-b2780b75f27b" providerId="ADAL" clId="{DF012B56-567B-4A6D-9F3C-1CB4447D46FA}" dt="2024-12-20T09:38:12.132" v="752" actId="14100"/>
          <ac:spMkLst>
            <pc:docMk/>
            <pc:sldMk cId="3054435788" sldId="334"/>
            <ac:spMk id="21" creationId="{421F7FB4-992B-08CB-0BE2-5F634DD94949}"/>
          </ac:spMkLst>
        </pc:spChg>
        <pc:spChg chg="add mod">
          <ac:chgData name="Theodora Makri" userId="3c478f8c-1e23-448c-bd7f-b2780b75f27b" providerId="ADAL" clId="{DF012B56-567B-4A6D-9F3C-1CB4447D46FA}" dt="2024-12-20T09:41:26.244" v="797" actId="1076"/>
          <ac:spMkLst>
            <pc:docMk/>
            <pc:sldMk cId="3054435788" sldId="334"/>
            <ac:spMk id="24" creationId="{011459AC-C6DD-5EDC-45A9-07D652E75ED5}"/>
          </ac:spMkLst>
        </pc:spChg>
        <pc:picChg chg="add mod">
          <ac:chgData name="Theodora Makri" userId="3c478f8c-1e23-448c-bd7f-b2780b75f27b" providerId="ADAL" clId="{DF012B56-567B-4A6D-9F3C-1CB4447D46FA}" dt="2024-12-20T09:38:32.472" v="761" actId="1076"/>
          <ac:picMkLst>
            <pc:docMk/>
            <pc:sldMk cId="3054435788" sldId="334"/>
            <ac:picMk id="14" creationId="{FFF2A5CF-11A8-6C9A-7C49-92C3927E2A0D}"/>
          </ac:picMkLst>
        </pc:picChg>
        <pc:picChg chg="add mod">
          <ac:chgData name="Theodora Makri" userId="3c478f8c-1e23-448c-bd7f-b2780b75f27b" providerId="ADAL" clId="{DF012B56-567B-4A6D-9F3C-1CB4447D46FA}" dt="2024-12-20T09:40:55.435" v="791" actId="1076"/>
          <ac:picMkLst>
            <pc:docMk/>
            <pc:sldMk cId="3054435788" sldId="334"/>
            <ac:picMk id="23" creationId="{6CA11356-8316-99CA-4A2C-BFB653A3E7FA}"/>
          </ac:picMkLst>
        </pc:picChg>
        <pc:picChg chg="add mod">
          <ac:chgData name="Theodora Makri" userId="3c478f8c-1e23-448c-bd7f-b2780b75f27b" providerId="ADAL" clId="{DF012B56-567B-4A6D-9F3C-1CB4447D46FA}" dt="2024-12-20T09:39:29.948" v="771" actId="1076"/>
          <ac:picMkLst>
            <pc:docMk/>
            <pc:sldMk cId="3054435788" sldId="334"/>
            <ac:picMk id="1028" creationId="{8C38124B-88B9-E4AB-612E-6C791D4ABDCB}"/>
          </ac:picMkLst>
        </pc:picChg>
      </pc:sldChg>
      <pc:sldChg chg="modSp mod">
        <pc:chgData name="Theodora Makri" userId="3c478f8c-1e23-448c-bd7f-b2780b75f27b" providerId="ADAL" clId="{DF012B56-567B-4A6D-9F3C-1CB4447D46FA}" dt="2024-12-20T09:45:17.869" v="847"/>
        <pc:sldMkLst>
          <pc:docMk/>
          <pc:sldMk cId="3742452315" sldId="335"/>
        </pc:sldMkLst>
        <pc:spChg chg="mod">
          <ac:chgData name="Theodora Makri" userId="3c478f8c-1e23-448c-bd7f-b2780b75f27b" providerId="ADAL" clId="{DF012B56-567B-4A6D-9F3C-1CB4447D46FA}" dt="2024-12-20T09:43:46.845" v="826" actId="1076"/>
          <ac:spMkLst>
            <pc:docMk/>
            <pc:sldMk cId="3742452315" sldId="335"/>
            <ac:spMk id="2" creationId="{A9545FE4-45ED-850C-75AF-83CE7BFB5151}"/>
          </ac:spMkLst>
        </pc:spChg>
        <pc:graphicFrameChg chg="mod">
          <ac:chgData name="Theodora Makri" userId="3c478f8c-1e23-448c-bd7f-b2780b75f27b" providerId="ADAL" clId="{DF012B56-567B-4A6D-9F3C-1CB4447D46FA}" dt="2024-12-20T09:45:17.869" v="847"/>
          <ac:graphicFrameMkLst>
            <pc:docMk/>
            <pc:sldMk cId="3742452315" sldId="335"/>
            <ac:graphicFrameMk id="3" creationId="{83C75698-314C-A6B5-276F-E8332DFD43F5}"/>
          </ac:graphicFrameMkLst>
        </pc:graphicFrameChg>
      </pc:sldChg>
      <pc:sldChg chg="addSp delSp modSp mod">
        <pc:chgData name="Theodora Makri" userId="3c478f8c-1e23-448c-bd7f-b2780b75f27b" providerId="ADAL" clId="{DF012B56-567B-4A6D-9F3C-1CB4447D46FA}" dt="2024-12-20T09:49:28.134" v="915" actId="255"/>
        <pc:sldMkLst>
          <pc:docMk/>
          <pc:sldMk cId="982736669" sldId="336"/>
        </pc:sldMkLst>
        <pc:spChg chg="mod">
          <ac:chgData name="Theodora Makri" userId="3c478f8c-1e23-448c-bd7f-b2780b75f27b" providerId="ADAL" clId="{DF012B56-567B-4A6D-9F3C-1CB4447D46FA}" dt="2024-12-20T09:49:28.134" v="915" actId="255"/>
          <ac:spMkLst>
            <pc:docMk/>
            <pc:sldMk cId="982736669" sldId="336"/>
            <ac:spMk id="2" creationId="{A9545FE4-45ED-850C-75AF-83CE7BFB5151}"/>
          </ac:spMkLst>
        </pc:spChg>
        <pc:spChg chg="add mod">
          <ac:chgData name="Theodora Makri" userId="3c478f8c-1e23-448c-bd7f-b2780b75f27b" providerId="ADAL" clId="{DF012B56-567B-4A6D-9F3C-1CB4447D46FA}" dt="2024-12-20T09:47:42.158" v="879" actId="1076"/>
          <ac:spMkLst>
            <pc:docMk/>
            <pc:sldMk cId="982736669" sldId="336"/>
            <ac:spMk id="7" creationId="{5FD13139-FCC0-0010-9A44-A1A4618638A3}"/>
          </ac:spMkLst>
        </pc:spChg>
        <pc:spChg chg="mod">
          <ac:chgData name="Theodora Makri" userId="3c478f8c-1e23-448c-bd7f-b2780b75f27b" providerId="ADAL" clId="{DF012B56-567B-4A6D-9F3C-1CB4447D46FA}" dt="2024-12-20T09:47:11.217" v="866"/>
          <ac:spMkLst>
            <pc:docMk/>
            <pc:sldMk cId="982736669" sldId="336"/>
            <ac:spMk id="9" creationId="{4ECDA343-140C-CCBB-9DA1-F3CD6257433E}"/>
          </ac:spMkLst>
        </pc:spChg>
        <pc:spChg chg="mod">
          <ac:chgData name="Theodora Makri" userId="3c478f8c-1e23-448c-bd7f-b2780b75f27b" providerId="ADAL" clId="{DF012B56-567B-4A6D-9F3C-1CB4447D46FA}" dt="2024-12-20T09:48:43.567" v="900" actId="115"/>
          <ac:spMkLst>
            <pc:docMk/>
            <pc:sldMk cId="982736669" sldId="336"/>
            <ac:spMk id="17" creationId="{DC0328B1-22F3-2D8A-06DA-4C09ABF69155}"/>
          </ac:spMkLst>
        </pc:spChg>
        <pc:spChg chg="mod">
          <ac:chgData name="Theodora Makri" userId="3c478f8c-1e23-448c-bd7f-b2780b75f27b" providerId="ADAL" clId="{DF012B56-567B-4A6D-9F3C-1CB4447D46FA}" dt="2024-12-20T09:48:57.354" v="904" actId="14100"/>
          <ac:spMkLst>
            <pc:docMk/>
            <pc:sldMk cId="982736669" sldId="336"/>
            <ac:spMk id="20" creationId="{CF2D8B9A-1C0D-31CF-FE5C-30AD23ED5113}"/>
          </ac:spMkLst>
        </pc:spChg>
        <pc:spChg chg="mod">
          <ac:chgData name="Theodora Makri" userId="3c478f8c-1e23-448c-bd7f-b2780b75f27b" providerId="ADAL" clId="{DF012B56-567B-4A6D-9F3C-1CB4447D46FA}" dt="2024-12-20T09:46:59.080" v="863" actId="1076"/>
          <ac:spMkLst>
            <pc:docMk/>
            <pc:sldMk cId="982736669" sldId="336"/>
            <ac:spMk id="22" creationId="{6C39CF86-BD58-3685-0BF0-263F3EBB45DD}"/>
          </ac:spMkLst>
        </pc:spChg>
        <pc:spChg chg="mod">
          <ac:chgData name="Theodora Makri" userId="3c478f8c-1e23-448c-bd7f-b2780b75f27b" providerId="ADAL" clId="{DF012B56-567B-4A6D-9F3C-1CB4447D46FA}" dt="2024-12-20T09:49:20.220" v="911" actId="14100"/>
          <ac:spMkLst>
            <pc:docMk/>
            <pc:sldMk cId="982736669" sldId="336"/>
            <ac:spMk id="25" creationId="{D7AF6026-C82F-3218-86A3-69794A194B7A}"/>
          </ac:spMkLst>
        </pc:spChg>
        <pc:picChg chg="add mod">
          <ac:chgData name="Theodora Makri" userId="3c478f8c-1e23-448c-bd7f-b2780b75f27b" providerId="ADAL" clId="{DF012B56-567B-4A6D-9F3C-1CB4447D46FA}" dt="2024-12-20T09:47:25.268" v="874" actId="1076"/>
          <ac:picMkLst>
            <pc:docMk/>
            <pc:sldMk cId="982736669" sldId="336"/>
            <ac:picMk id="6" creationId="{1589978E-DA15-7240-391B-A97BE8AD6218}"/>
          </ac:picMkLst>
        </pc:picChg>
      </pc:sldChg>
      <pc:sldChg chg="modSp mod">
        <pc:chgData name="Theodora Makri" userId="3c478f8c-1e23-448c-bd7f-b2780b75f27b" providerId="ADAL" clId="{DF012B56-567B-4A6D-9F3C-1CB4447D46FA}" dt="2024-12-20T09:46:00.167" v="858" actId="1076"/>
        <pc:sldMkLst>
          <pc:docMk/>
          <pc:sldMk cId="273764257" sldId="337"/>
        </pc:sldMkLst>
        <pc:spChg chg="mod">
          <ac:chgData name="Theodora Makri" userId="3c478f8c-1e23-448c-bd7f-b2780b75f27b" providerId="ADAL" clId="{DF012B56-567B-4A6D-9F3C-1CB4447D46FA}" dt="2024-12-20T09:45:26.722" v="848" actId="255"/>
          <ac:spMkLst>
            <pc:docMk/>
            <pc:sldMk cId="273764257" sldId="337"/>
            <ac:spMk id="2" creationId="{A9545FE4-45ED-850C-75AF-83CE7BFB5151}"/>
          </ac:spMkLst>
        </pc:spChg>
        <pc:spChg chg="mod">
          <ac:chgData name="Theodora Makri" userId="3c478f8c-1e23-448c-bd7f-b2780b75f27b" providerId="ADAL" clId="{DF012B56-567B-4A6D-9F3C-1CB4447D46FA}" dt="2024-12-20T09:45:32.236" v="849" actId="404"/>
          <ac:spMkLst>
            <pc:docMk/>
            <pc:sldMk cId="273764257" sldId="337"/>
            <ac:spMk id="7" creationId="{81702059-CA31-8E86-6DA3-B82CF018A906}"/>
          </ac:spMkLst>
        </pc:spChg>
        <pc:spChg chg="mod">
          <ac:chgData name="Theodora Makri" userId="3c478f8c-1e23-448c-bd7f-b2780b75f27b" providerId="ADAL" clId="{DF012B56-567B-4A6D-9F3C-1CB4447D46FA}" dt="2024-12-20T09:45:48.264" v="854" actId="1076"/>
          <ac:spMkLst>
            <pc:docMk/>
            <pc:sldMk cId="273764257" sldId="337"/>
            <ac:spMk id="18" creationId="{D70BEAAE-7588-0B79-6F52-D4764BA275BD}"/>
          </ac:spMkLst>
        </pc:spChg>
        <pc:spChg chg="mod">
          <ac:chgData name="Theodora Makri" userId="3c478f8c-1e23-448c-bd7f-b2780b75f27b" providerId="ADAL" clId="{DF012B56-567B-4A6D-9F3C-1CB4447D46FA}" dt="2024-12-20T09:45:45.912" v="853" actId="1076"/>
          <ac:spMkLst>
            <pc:docMk/>
            <pc:sldMk cId="273764257" sldId="337"/>
            <ac:spMk id="20" creationId="{A0D79447-8B05-481C-DDD3-BAA4FFDEBF76}"/>
          </ac:spMkLst>
        </pc:spChg>
        <pc:spChg chg="mod">
          <ac:chgData name="Theodora Makri" userId="3c478f8c-1e23-448c-bd7f-b2780b75f27b" providerId="ADAL" clId="{DF012B56-567B-4A6D-9F3C-1CB4447D46FA}" dt="2024-12-20T09:45:56.661" v="857" actId="1076"/>
          <ac:spMkLst>
            <pc:docMk/>
            <pc:sldMk cId="273764257" sldId="337"/>
            <ac:spMk id="22" creationId="{28C1AFAF-3331-965B-7F86-819C07B234D4}"/>
          </ac:spMkLst>
        </pc:spChg>
        <pc:spChg chg="mod">
          <ac:chgData name="Theodora Makri" userId="3c478f8c-1e23-448c-bd7f-b2780b75f27b" providerId="ADAL" clId="{DF012B56-567B-4A6D-9F3C-1CB4447D46FA}" dt="2024-12-20T09:46:00.167" v="858" actId="1076"/>
          <ac:spMkLst>
            <pc:docMk/>
            <pc:sldMk cId="273764257" sldId="337"/>
            <ac:spMk id="24" creationId="{4DAC79DC-308E-F257-8EEB-34695DB6585E}"/>
          </ac:spMkLst>
        </pc:spChg>
        <pc:spChg chg="mod">
          <ac:chgData name="Theodora Makri" userId="3c478f8c-1e23-448c-bd7f-b2780b75f27b" providerId="ADAL" clId="{DF012B56-567B-4A6D-9F3C-1CB4447D46FA}" dt="2024-12-20T09:45:53.416" v="856" actId="1076"/>
          <ac:spMkLst>
            <pc:docMk/>
            <pc:sldMk cId="273764257" sldId="337"/>
            <ac:spMk id="26" creationId="{FECD7075-6AC1-F28E-1AED-03BCE4431AEA}"/>
          </ac:spMkLst>
        </pc:spChg>
        <pc:spChg chg="mod">
          <ac:chgData name="Theodora Makri" userId="3c478f8c-1e23-448c-bd7f-b2780b75f27b" providerId="ADAL" clId="{DF012B56-567B-4A6D-9F3C-1CB4447D46FA}" dt="2024-12-20T09:45:50.737" v="855" actId="1076"/>
          <ac:spMkLst>
            <pc:docMk/>
            <pc:sldMk cId="273764257" sldId="337"/>
            <ac:spMk id="28" creationId="{3D67BE59-0B00-925A-1920-4BB751CD2DF4}"/>
          </ac:spMkLst>
        </pc:spChg>
      </pc:sldChg>
      <pc:sldChg chg="modSp mod">
        <pc:chgData name="Theodora Makri" userId="3c478f8c-1e23-448c-bd7f-b2780b75f27b" providerId="ADAL" clId="{DF012B56-567B-4A6D-9F3C-1CB4447D46FA}" dt="2024-12-20T09:52:19.824" v="936"/>
        <pc:sldMkLst>
          <pc:docMk/>
          <pc:sldMk cId="3093494678" sldId="338"/>
        </pc:sldMkLst>
        <pc:spChg chg="mod">
          <ac:chgData name="Theodora Makri" userId="3c478f8c-1e23-448c-bd7f-b2780b75f27b" providerId="ADAL" clId="{DF012B56-567B-4A6D-9F3C-1CB4447D46FA}" dt="2024-12-20T09:50:48.891" v="918" actId="255"/>
          <ac:spMkLst>
            <pc:docMk/>
            <pc:sldMk cId="3093494678" sldId="338"/>
            <ac:spMk id="2" creationId="{4669D572-E4E7-87D0-84A9-E06E08D7DDB7}"/>
          </ac:spMkLst>
        </pc:spChg>
        <pc:graphicFrameChg chg="mod">
          <ac:chgData name="Theodora Makri" userId="3c478f8c-1e23-448c-bd7f-b2780b75f27b" providerId="ADAL" clId="{DF012B56-567B-4A6D-9F3C-1CB4447D46FA}" dt="2024-12-20T09:52:19.824" v="936"/>
          <ac:graphicFrameMkLst>
            <pc:docMk/>
            <pc:sldMk cId="3093494678" sldId="338"/>
            <ac:graphicFrameMk id="3" creationId="{7CCFE05F-C3DE-3ECD-E194-0E1D2FAAE5FC}"/>
          </ac:graphicFrameMkLst>
        </pc:graphicFrameChg>
      </pc:sldChg>
      <pc:sldChg chg="modSp mod">
        <pc:chgData name="Theodora Makri" userId="3c478f8c-1e23-448c-bd7f-b2780b75f27b" providerId="ADAL" clId="{DF012B56-567B-4A6D-9F3C-1CB4447D46FA}" dt="2024-12-20T09:52:43.923" v="937" actId="255"/>
        <pc:sldMkLst>
          <pc:docMk/>
          <pc:sldMk cId="373080266" sldId="339"/>
        </pc:sldMkLst>
        <pc:spChg chg="mod">
          <ac:chgData name="Theodora Makri" userId="3c478f8c-1e23-448c-bd7f-b2780b75f27b" providerId="ADAL" clId="{DF012B56-567B-4A6D-9F3C-1CB4447D46FA}" dt="2024-12-20T09:52:43.923" v="937" actId="255"/>
          <ac:spMkLst>
            <pc:docMk/>
            <pc:sldMk cId="373080266" sldId="339"/>
            <ac:spMk id="2" creationId="{4669D572-E4E7-87D0-84A9-E06E08D7DDB7}"/>
          </ac:spMkLst>
        </pc:spChg>
      </pc:sldChg>
      <pc:sldChg chg="addSp modSp mod">
        <pc:chgData name="Theodora Makri" userId="3c478f8c-1e23-448c-bd7f-b2780b75f27b" providerId="ADAL" clId="{DF012B56-567B-4A6D-9F3C-1CB4447D46FA}" dt="2024-12-20T09:56:36.071" v="1015" actId="1076"/>
        <pc:sldMkLst>
          <pc:docMk/>
          <pc:sldMk cId="397168477" sldId="340"/>
        </pc:sldMkLst>
        <pc:spChg chg="mod">
          <ac:chgData name="Theodora Makri" userId="3c478f8c-1e23-448c-bd7f-b2780b75f27b" providerId="ADAL" clId="{DF012B56-567B-4A6D-9F3C-1CB4447D46FA}" dt="2024-12-20T09:56:29.977" v="1013" actId="1076"/>
          <ac:spMkLst>
            <pc:docMk/>
            <pc:sldMk cId="397168477" sldId="340"/>
            <ac:spMk id="2" creationId="{A8AA4638-C72C-8B78-7E2D-73757129ACFA}"/>
          </ac:spMkLst>
        </pc:spChg>
        <pc:spChg chg="mod">
          <ac:chgData name="Theodora Makri" userId="3c478f8c-1e23-448c-bd7f-b2780b75f27b" providerId="ADAL" clId="{DF012B56-567B-4A6D-9F3C-1CB4447D46FA}" dt="2024-12-20T09:56:32.270" v="1014" actId="1076"/>
          <ac:spMkLst>
            <pc:docMk/>
            <pc:sldMk cId="397168477" sldId="340"/>
            <ac:spMk id="7" creationId="{2FA42932-5D6B-05CE-A585-635B88C2D413}"/>
          </ac:spMkLst>
        </pc:spChg>
        <pc:spChg chg="mod">
          <ac:chgData name="Theodora Makri" userId="3c478f8c-1e23-448c-bd7f-b2780b75f27b" providerId="ADAL" clId="{DF012B56-567B-4A6D-9F3C-1CB4447D46FA}" dt="2024-12-20T09:56:12.246" v="1006" actId="164"/>
          <ac:spMkLst>
            <pc:docMk/>
            <pc:sldMk cId="397168477" sldId="340"/>
            <ac:spMk id="30" creationId="{6F18F960-92E2-D6A3-10A9-092C6ED09292}"/>
          </ac:spMkLst>
        </pc:spChg>
        <pc:spChg chg="mod">
          <ac:chgData name="Theodora Makri" userId="3c478f8c-1e23-448c-bd7f-b2780b75f27b" providerId="ADAL" clId="{DF012B56-567B-4A6D-9F3C-1CB4447D46FA}" dt="2024-12-20T09:56:12.246" v="1006" actId="164"/>
          <ac:spMkLst>
            <pc:docMk/>
            <pc:sldMk cId="397168477" sldId="340"/>
            <ac:spMk id="31" creationId="{F2B11CD2-64D2-CA95-E797-ED21EBDF829B}"/>
          </ac:spMkLst>
        </pc:spChg>
        <pc:grpChg chg="mod">
          <ac:chgData name="Theodora Makri" userId="3c478f8c-1e23-448c-bd7f-b2780b75f27b" providerId="ADAL" clId="{DF012B56-567B-4A6D-9F3C-1CB4447D46FA}" dt="2024-12-20T09:56:12.246" v="1006" actId="164"/>
          <ac:grpSpMkLst>
            <pc:docMk/>
            <pc:sldMk cId="397168477" sldId="340"/>
            <ac:grpSpMk id="40" creationId="{88103D61-EE9C-ACF7-7CA7-92F1FF4155D4}"/>
          </ac:grpSpMkLst>
        </pc:grpChg>
        <pc:grpChg chg="add mod">
          <ac:chgData name="Theodora Makri" userId="3c478f8c-1e23-448c-bd7f-b2780b75f27b" providerId="ADAL" clId="{DF012B56-567B-4A6D-9F3C-1CB4447D46FA}" dt="2024-12-20T09:56:36.071" v="1015" actId="1076"/>
          <ac:grpSpMkLst>
            <pc:docMk/>
            <pc:sldMk cId="397168477" sldId="340"/>
            <ac:grpSpMk id="65" creationId="{3D63B496-E1B6-9D04-6369-CEE360483618}"/>
          </ac:grpSpMkLst>
        </pc:grpChg>
      </pc:sldChg>
      <pc:sldChg chg="modSp mod">
        <pc:chgData name="Theodora Makri" userId="3c478f8c-1e23-448c-bd7f-b2780b75f27b" providerId="ADAL" clId="{DF012B56-567B-4A6D-9F3C-1CB4447D46FA}" dt="2024-12-20T09:57:27.682" v="1031" actId="255"/>
        <pc:sldMkLst>
          <pc:docMk/>
          <pc:sldMk cId="1454889874" sldId="341"/>
        </pc:sldMkLst>
        <pc:spChg chg="mod">
          <ac:chgData name="Theodora Makri" userId="3c478f8c-1e23-448c-bd7f-b2780b75f27b" providerId="ADAL" clId="{DF012B56-567B-4A6D-9F3C-1CB4447D46FA}" dt="2024-12-20T09:57:27.682" v="1031" actId="255"/>
          <ac:spMkLst>
            <pc:docMk/>
            <pc:sldMk cId="1454889874" sldId="341"/>
            <ac:spMk id="2" creationId="{F75A6F60-BBEF-A157-0D09-C43899569954}"/>
          </ac:spMkLst>
        </pc:spChg>
      </pc:sldChg>
      <pc:sldChg chg="modSp mod">
        <pc:chgData name="Theodora Makri" userId="3c478f8c-1e23-448c-bd7f-b2780b75f27b" providerId="ADAL" clId="{DF012B56-567B-4A6D-9F3C-1CB4447D46FA}" dt="2024-12-20T10:00:10.535" v="1063" actId="1076"/>
        <pc:sldMkLst>
          <pc:docMk/>
          <pc:sldMk cId="83068948" sldId="342"/>
        </pc:sldMkLst>
        <pc:spChg chg="mod">
          <ac:chgData name="Theodora Makri" userId="3c478f8c-1e23-448c-bd7f-b2780b75f27b" providerId="ADAL" clId="{DF012B56-567B-4A6D-9F3C-1CB4447D46FA}" dt="2024-12-20T09:59:09.150" v="1049" actId="255"/>
          <ac:spMkLst>
            <pc:docMk/>
            <pc:sldMk cId="83068948" sldId="342"/>
            <ac:spMk id="4" creationId="{EDDEB2B8-67A4-DBB2-B33B-FA3A94AEE46E}"/>
          </ac:spMkLst>
        </pc:spChg>
        <pc:graphicFrameChg chg="mod modGraphic">
          <ac:chgData name="Theodora Makri" userId="3c478f8c-1e23-448c-bd7f-b2780b75f27b" providerId="ADAL" clId="{DF012B56-567B-4A6D-9F3C-1CB4447D46FA}" dt="2024-12-20T10:00:10.535" v="1063" actId="1076"/>
          <ac:graphicFrameMkLst>
            <pc:docMk/>
            <pc:sldMk cId="83068948" sldId="342"/>
            <ac:graphicFrameMk id="2" creationId="{C7186167-7A9A-B537-A59F-91386CE924F0}"/>
          </ac:graphicFrameMkLst>
        </pc:graphicFrameChg>
      </pc:sldChg>
      <pc:sldChg chg="modSp mod">
        <pc:chgData name="Theodora Makri" userId="3c478f8c-1e23-448c-bd7f-b2780b75f27b" providerId="ADAL" clId="{DF012B56-567B-4A6D-9F3C-1CB4447D46FA}" dt="2024-12-20T10:01:02.165" v="1079" actId="404"/>
        <pc:sldMkLst>
          <pc:docMk/>
          <pc:sldMk cId="2141090675" sldId="343"/>
        </pc:sldMkLst>
        <pc:spChg chg="mod">
          <ac:chgData name="Theodora Makri" userId="3c478f8c-1e23-448c-bd7f-b2780b75f27b" providerId="ADAL" clId="{DF012B56-567B-4A6D-9F3C-1CB4447D46FA}" dt="2024-12-20T10:00:47.034" v="1071" actId="255"/>
          <ac:spMkLst>
            <pc:docMk/>
            <pc:sldMk cId="2141090675" sldId="343"/>
            <ac:spMk id="2" creationId="{11E25A9C-4971-C6D7-5A04-C355F8D1CF32}"/>
          </ac:spMkLst>
        </pc:spChg>
        <pc:spChg chg="mod">
          <ac:chgData name="Theodora Makri" userId="3c478f8c-1e23-448c-bd7f-b2780b75f27b" providerId="ADAL" clId="{DF012B56-567B-4A6D-9F3C-1CB4447D46FA}" dt="2024-12-20T10:00:53.678" v="1074" actId="1076"/>
          <ac:spMkLst>
            <pc:docMk/>
            <pc:sldMk cId="2141090675" sldId="343"/>
            <ac:spMk id="8" creationId="{B3F7E93C-686A-D3EB-A8DC-E9CB3DF2A3C0}"/>
          </ac:spMkLst>
        </pc:spChg>
        <pc:graphicFrameChg chg="modGraphic">
          <ac:chgData name="Theodora Makri" userId="3c478f8c-1e23-448c-bd7f-b2780b75f27b" providerId="ADAL" clId="{DF012B56-567B-4A6D-9F3C-1CB4447D46FA}" dt="2024-12-20T10:01:02.165" v="1079" actId="404"/>
          <ac:graphicFrameMkLst>
            <pc:docMk/>
            <pc:sldMk cId="2141090675" sldId="343"/>
            <ac:graphicFrameMk id="5" creationId="{E1340F58-A1B4-AA53-8209-95AE604EFC48}"/>
          </ac:graphicFrameMkLst>
        </pc:graphicFrameChg>
      </pc:sldChg>
      <pc:sldChg chg="modSp mod">
        <pc:chgData name="Theodora Makri" userId="3c478f8c-1e23-448c-bd7f-b2780b75f27b" providerId="ADAL" clId="{DF012B56-567B-4A6D-9F3C-1CB4447D46FA}" dt="2024-12-20T10:03:14.463" v="1120" actId="1076"/>
        <pc:sldMkLst>
          <pc:docMk/>
          <pc:sldMk cId="2977034175" sldId="344"/>
        </pc:sldMkLst>
        <pc:spChg chg="mod">
          <ac:chgData name="Theodora Makri" userId="3c478f8c-1e23-448c-bd7f-b2780b75f27b" providerId="ADAL" clId="{DF012B56-567B-4A6D-9F3C-1CB4447D46FA}" dt="2024-12-20T10:01:30.337" v="1090" actId="1076"/>
          <ac:spMkLst>
            <pc:docMk/>
            <pc:sldMk cId="2977034175" sldId="344"/>
            <ac:spMk id="2" creationId="{806307EB-95AF-CA24-091D-D5339A24F367}"/>
          </ac:spMkLst>
        </pc:spChg>
        <pc:spChg chg="mod">
          <ac:chgData name="Theodora Makri" userId="3c478f8c-1e23-448c-bd7f-b2780b75f27b" providerId="ADAL" clId="{DF012B56-567B-4A6D-9F3C-1CB4447D46FA}" dt="2024-12-20T10:01:33.441" v="1091" actId="1076"/>
          <ac:spMkLst>
            <pc:docMk/>
            <pc:sldMk cId="2977034175" sldId="344"/>
            <ac:spMk id="4" creationId="{D8703906-4432-FE40-CB39-1BC03B9EE86B}"/>
          </ac:spMkLst>
        </pc:spChg>
        <pc:graphicFrameChg chg="mod modGraphic">
          <ac:chgData name="Theodora Makri" userId="3c478f8c-1e23-448c-bd7f-b2780b75f27b" providerId="ADAL" clId="{DF012B56-567B-4A6D-9F3C-1CB4447D46FA}" dt="2024-12-20T10:03:14.463" v="1120" actId="1076"/>
          <ac:graphicFrameMkLst>
            <pc:docMk/>
            <pc:sldMk cId="2977034175" sldId="344"/>
            <ac:graphicFrameMk id="3" creationId="{63425F65-09AC-609B-0159-AF4BD3EAA665}"/>
          </ac:graphicFrameMkLst>
        </pc:graphicFrameChg>
      </pc:sldChg>
      <pc:sldChg chg="modSp mod">
        <pc:chgData name="Theodora Makri" userId="3c478f8c-1e23-448c-bd7f-b2780b75f27b" providerId="ADAL" clId="{DF012B56-567B-4A6D-9F3C-1CB4447D46FA}" dt="2024-12-20T10:05:07.378" v="1150" actId="1076"/>
        <pc:sldMkLst>
          <pc:docMk/>
          <pc:sldMk cId="3587095155" sldId="345"/>
        </pc:sldMkLst>
        <pc:spChg chg="mod">
          <ac:chgData name="Theodora Makri" userId="3c478f8c-1e23-448c-bd7f-b2780b75f27b" providerId="ADAL" clId="{DF012B56-567B-4A6D-9F3C-1CB4447D46FA}" dt="2024-12-20T10:04:37.232" v="1143" actId="1076"/>
          <ac:spMkLst>
            <pc:docMk/>
            <pc:sldMk cId="3587095155" sldId="345"/>
            <ac:spMk id="2" creationId="{789CBDC5-7F03-7148-FAF5-D1B7C4D40A58}"/>
          </ac:spMkLst>
        </pc:spChg>
        <pc:spChg chg="mod">
          <ac:chgData name="Theodora Makri" userId="3c478f8c-1e23-448c-bd7f-b2780b75f27b" providerId="ADAL" clId="{DF012B56-567B-4A6D-9F3C-1CB4447D46FA}" dt="2024-12-20T10:05:03.420" v="1149" actId="1076"/>
          <ac:spMkLst>
            <pc:docMk/>
            <pc:sldMk cId="3587095155" sldId="345"/>
            <ac:spMk id="8" creationId="{3060CF10-C80F-5F3C-6FBF-2E7CBD007CDF}"/>
          </ac:spMkLst>
        </pc:spChg>
        <pc:graphicFrameChg chg="mod">
          <ac:chgData name="Theodora Makri" userId="3c478f8c-1e23-448c-bd7f-b2780b75f27b" providerId="ADAL" clId="{DF012B56-567B-4A6D-9F3C-1CB4447D46FA}" dt="2024-12-20T10:05:07.378" v="1150" actId="1076"/>
          <ac:graphicFrameMkLst>
            <pc:docMk/>
            <pc:sldMk cId="3587095155" sldId="345"/>
            <ac:graphicFrameMk id="7" creationId="{A60D0BF6-6AD3-D3CE-ABEB-00A9BBC597E5}"/>
          </ac:graphicFrameMkLst>
        </pc:graphicFrameChg>
      </pc:sldChg>
      <pc:sldChg chg="modSp mod">
        <pc:chgData name="Theodora Makri" userId="3c478f8c-1e23-448c-bd7f-b2780b75f27b" providerId="ADAL" clId="{DF012B56-567B-4A6D-9F3C-1CB4447D46FA}" dt="2024-12-20T10:07:05.013" v="1175" actId="2710"/>
        <pc:sldMkLst>
          <pc:docMk/>
          <pc:sldMk cId="1120277803" sldId="346"/>
        </pc:sldMkLst>
        <pc:spChg chg="mod">
          <ac:chgData name="Theodora Makri" userId="3c478f8c-1e23-448c-bd7f-b2780b75f27b" providerId="ADAL" clId="{DF012B56-567B-4A6D-9F3C-1CB4447D46FA}" dt="2024-12-20T10:06:50.762" v="1171" actId="255"/>
          <ac:spMkLst>
            <pc:docMk/>
            <pc:sldMk cId="1120277803" sldId="346"/>
            <ac:spMk id="2" creationId="{79FC0DDD-16F1-157D-D01E-AFC47AAEDC89}"/>
          </ac:spMkLst>
        </pc:spChg>
        <pc:graphicFrameChg chg="mod modGraphic">
          <ac:chgData name="Theodora Makri" userId="3c478f8c-1e23-448c-bd7f-b2780b75f27b" providerId="ADAL" clId="{DF012B56-567B-4A6D-9F3C-1CB4447D46FA}" dt="2024-12-20T10:07:05.013" v="1175" actId="2710"/>
          <ac:graphicFrameMkLst>
            <pc:docMk/>
            <pc:sldMk cId="1120277803" sldId="346"/>
            <ac:graphicFrameMk id="5" creationId="{ED35F71C-B28C-3D0D-C51E-9E2565B050D0}"/>
          </ac:graphicFrameMkLst>
        </pc:graphicFrameChg>
      </pc:sldChg>
      <pc:sldChg chg="modSp mod">
        <pc:chgData name="Theodora Makri" userId="3c478f8c-1e23-448c-bd7f-b2780b75f27b" providerId="ADAL" clId="{DF012B56-567B-4A6D-9F3C-1CB4447D46FA}" dt="2024-12-20T10:10:17.653" v="1187"/>
        <pc:sldMkLst>
          <pc:docMk/>
          <pc:sldMk cId="619510498" sldId="347"/>
        </pc:sldMkLst>
        <pc:spChg chg="mod">
          <ac:chgData name="Theodora Makri" userId="3c478f8c-1e23-448c-bd7f-b2780b75f27b" providerId="ADAL" clId="{DF012B56-567B-4A6D-9F3C-1CB4447D46FA}" dt="2024-12-20T10:09:42.495" v="1180" actId="255"/>
          <ac:spMkLst>
            <pc:docMk/>
            <pc:sldMk cId="619510498" sldId="347"/>
            <ac:spMk id="2" creationId="{BE4BDC79-61E1-E1EE-0CE6-9B12216AC87A}"/>
          </ac:spMkLst>
        </pc:spChg>
        <pc:graphicFrameChg chg="mod">
          <ac:chgData name="Theodora Makri" userId="3c478f8c-1e23-448c-bd7f-b2780b75f27b" providerId="ADAL" clId="{DF012B56-567B-4A6D-9F3C-1CB4447D46FA}" dt="2024-12-20T10:10:17.653" v="1187"/>
          <ac:graphicFrameMkLst>
            <pc:docMk/>
            <pc:sldMk cId="619510498" sldId="347"/>
            <ac:graphicFrameMk id="3" creationId="{3E584B09-071D-15D0-DAB1-A6DD67F4401F}"/>
          </ac:graphicFrameMkLst>
        </pc:graphicFrameChg>
      </pc:sldChg>
      <pc:sldChg chg="modSp mod">
        <pc:chgData name="Theodora Makri" userId="3c478f8c-1e23-448c-bd7f-b2780b75f27b" providerId="ADAL" clId="{DF012B56-567B-4A6D-9F3C-1CB4447D46FA}" dt="2024-12-20T10:11:32.063" v="1212" actId="2710"/>
        <pc:sldMkLst>
          <pc:docMk/>
          <pc:sldMk cId="2486977590" sldId="348"/>
        </pc:sldMkLst>
        <pc:spChg chg="mod">
          <ac:chgData name="Theodora Makri" userId="3c478f8c-1e23-448c-bd7f-b2780b75f27b" providerId="ADAL" clId="{DF012B56-567B-4A6D-9F3C-1CB4447D46FA}" dt="2024-12-20T10:11:12.877" v="1209" actId="255"/>
          <ac:spMkLst>
            <pc:docMk/>
            <pc:sldMk cId="2486977590" sldId="348"/>
            <ac:spMk id="2" creationId="{27D134E4-72C5-FD78-3B02-B1F4C15A6315}"/>
          </ac:spMkLst>
        </pc:spChg>
        <pc:graphicFrameChg chg="mod">
          <ac:chgData name="Theodora Makri" userId="3c478f8c-1e23-448c-bd7f-b2780b75f27b" providerId="ADAL" clId="{DF012B56-567B-4A6D-9F3C-1CB4447D46FA}" dt="2024-12-20T10:11:32.063" v="1212" actId="2710"/>
          <ac:graphicFrameMkLst>
            <pc:docMk/>
            <pc:sldMk cId="2486977590" sldId="348"/>
            <ac:graphicFrameMk id="3" creationId="{BA2F0496-75CF-5AE5-40E8-57044876EDE3}"/>
          </ac:graphicFrameMkLst>
        </pc:graphicFrameChg>
      </pc:sldChg>
      <pc:sldChg chg="modSp mod">
        <pc:chgData name="Theodora Makri" userId="3c478f8c-1e23-448c-bd7f-b2780b75f27b" providerId="ADAL" clId="{DF012B56-567B-4A6D-9F3C-1CB4447D46FA}" dt="2024-12-20T10:13:27.391" v="1257" actId="1076"/>
        <pc:sldMkLst>
          <pc:docMk/>
          <pc:sldMk cId="4281931243" sldId="349"/>
        </pc:sldMkLst>
        <pc:spChg chg="mod">
          <ac:chgData name="Theodora Makri" userId="3c478f8c-1e23-448c-bd7f-b2780b75f27b" providerId="ADAL" clId="{DF012B56-567B-4A6D-9F3C-1CB4447D46FA}" dt="2024-12-20T10:13:16.609" v="1254" actId="1076"/>
          <ac:spMkLst>
            <pc:docMk/>
            <pc:sldMk cId="4281931243" sldId="349"/>
            <ac:spMk id="2" creationId="{0634E71F-EF5D-5F4F-D828-2AFA0031722C}"/>
          </ac:spMkLst>
        </pc:spChg>
        <pc:spChg chg="mod">
          <ac:chgData name="Theodora Makri" userId="3c478f8c-1e23-448c-bd7f-b2780b75f27b" providerId="ADAL" clId="{DF012B56-567B-4A6D-9F3C-1CB4447D46FA}" dt="2024-12-20T10:13:19.197" v="1255" actId="1076"/>
          <ac:spMkLst>
            <pc:docMk/>
            <pc:sldMk cId="4281931243" sldId="349"/>
            <ac:spMk id="8" creationId="{DC52305A-65B9-37EB-D871-2ABDCDEA97E4}"/>
          </ac:spMkLst>
        </pc:spChg>
        <pc:graphicFrameChg chg="mod">
          <ac:chgData name="Theodora Makri" userId="3c478f8c-1e23-448c-bd7f-b2780b75f27b" providerId="ADAL" clId="{DF012B56-567B-4A6D-9F3C-1CB4447D46FA}" dt="2024-12-20T10:13:27.391" v="1257" actId="1076"/>
          <ac:graphicFrameMkLst>
            <pc:docMk/>
            <pc:sldMk cId="4281931243" sldId="349"/>
            <ac:graphicFrameMk id="7" creationId="{EC4E6A1E-E58E-467A-A611-E8E6DF5B374B}"/>
          </ac:graphicFrameMkLst>
        </pc:graphicFrameChg>
      </pc:sldChg>
      <pc:sldChg chg="modSp mod">
        <pc:chgData name="Theodora Makri" userId="3c478f8c-1e23-448c-bd7f-b2780b75f27b" providerId="ADAL" clId="{DF012B56-567B-4A6D-9F3C-1CB4447D46FA}" dt="2024-12-20T10:14:44.749" v="1288" actId="1076"/>
        <pc:sldMkLst>
          <pc:docMk/>
          <pc:sldMk cId="3918589148" sldId="350"/>
        </pc:sldMkLst>
        <pc:spChg chg="mod">
          <ac:chgData name="Theodora Makri" userId="3c478f8c-1e23-448c-bd7f-b2780b75f27b" providerId="ADAL" clId="{DF012B56-567B-4A6D-9F3C-1CB4447D46FA}" dt="2024-12-20T10:14:44.749" v="1288" actId="1076"/>
          <ac:spMkLst>
            <pc:docMk/>
            <pc:sldMk cId="3918589148" sldId="350"/>
            <ac:spMk id="2" creationId="{0EDCA3A8-9421-A9D7-C777-BFDAC81CEE89}"/>
          </ac:spMkLst>
        </pc:spChg>
        <pc:spChg chg="mod">
          <ac:chgData name="Theodora Makri" userId="3c478f8c-1e23-448c-bd7f-b2780b75f27b" providerId="ADAL" clId="{DF012B56-567B-4A6D-9F3C-1CB4447D46FA}" dt="2024-12-20T10:14:34.965" v="1281" actId="404"/>
          <ac:spMkLst>
            <pc:docMk/>
            <pc:sldMk cId="3918589148" sldId="350"/>
            <ac:spMk id="5" creationId="{EE50636A-2CEE-7876-2374-980627B57096}"/>
          </ac:spMkLst>
        </pc:spChg>
        <pc:spChg chg="mod">
          <ac:chgData name="Theodora Makri" userId="3c478f8c-1e23-448c-bd7f-b2780b75f27b" providerId="ADAL" clId="{DF012B56-567B-4A6D-9F3C-1CB4447D46FA}" dt="2024-12-20T10:14:40.669" v="1287" actId="1076"/>
          <ac:spMkLst>
            <pc:docMk/>
            <pc:sldMk cId="3918589148" sldId="350"/>
            <ac:spMk id="8" creationId="{4E413E0B-8457-1782-5AF9-10CC97E4F919}"/>
          </ac:spMkLst>
        </pc:spChg>
      </pc:sldChg>
      <pc:sldChg chg="modSp mod">
        <pc:chgData name="Theodora Makri" userId="3c478f8c-1e23-448c-bd7f-b2780b75f27b" providerId="ADAL" clId="{DF012B56-567B-4A6D-9F3C-1CB4447D46FA}" dt="2024-12-20T10:15:20.006" v="1313" actId="404"/>
        <pc:sldMkLst>
          <pc:docMk/>
          <pc:sldMk cId="334922813" sldId="351"/>
        </pc:sldMkLst>
        <pc:spChg chg="mod">
          <ac:chgData name="Theodora Makri" userId="3c478f8c-1e23-448c-bd7f-b2780b75f27b" providerId="ADAL" clId="{DF012B56-567B-4A6D-9F3C-1CB4447D46FA}" dt="2024-12-20T10:14:51.897" v="1290" actId="1076"/>
          <ac:spMkLst>
            <pc:docMk/>
            <pc:sldMk cId="334922813" sldId="351"/>
            <ac:spMk id="2" creationId="{0EDCA3A8-9421-A9D7-C777-BFDAC81CEE89}"/>
          </ac:spMkLst>
        </pc:spChg>
        <pc:spChg chg="mod">
          <ac:chgData name="Theodora Makri" userId="3c478f8c-1e23-448c-bd7f-b2780b75f27b" providerId="ADAL" clId="{DF012B56-567B-4A6D-9F3C-1CB4447D46FA}" dt="2024-12-20T10:15:20.006" v="1313" actId="404"/>
          <ac:spMkLst>
            <pc:docMk/>
            <pc:sldMk cId="334922813" sldId="351"/>
            <ac:spMk id="5" creationId="{EE50636A-2CEE-7876-2374-980627B57096}"/>
          </ac:spMkLst>
        </pc:spChg>
        <pc:spChg chg="mod">
          <ac:chgData name="Theodora Makri" userId="3c478f8c-1e23-448c-bd7f-b2780b75f27b" providerId="ADAL" clId="{DF012B56-567B-4A6D-9F3C-1CB4447D46FA}" dt="2024-12-20T10:15:17.737" v="1305" actId="404"/>
          <ac:spMkLst>
            <pc:docMk/>
            <pc:sldMk cId="334922813" sldId="351"/>
            <ac:spMk id="8" creationId="{4E413E0B-8457-1782-5AF9-10CC97E4F919}"/>
          </ac:spMkLst>
        </pc:spChg>
      </pc:sldChg>
      <pc:sldChg chg="addSp modSp mod">
        <pc:chgData name="Theodora Makri" userId="3c478f8c-1e23-448c-bd7f-b2780b75f27b" providerId="ADAL" clId="{DF012B56-567B-4A6D-9F3C-1CB4447D46FA}" dt="2024-12-20T10:16:37.792" v="1348" actId="1076"/>
        <pc:sldMkLst>
          <pc:docMk/>
          <pc:sldMk cId="759121878" sldId="352"/>
        </pc:sldMkLst>
        <pc:spChg chg="mod">
          <ac:chgData name="Theodora Makri" userId="3c478f8c-1e23-448c-bd7f-b2780b75f27b" providerId="ADAL" clId="{DF012B56-567B-4A6D-9F3C-1CB4447D46FA}" dt="2024-12-20T10:16:34.481" v="1347" actId="1076"/>
          <ac:spMkLst>
            <pc:docMk/>
            <pc:sldMk cId="759121878" sldId="352"/>
            <ac:spMk id="2" creationId="{91250AF4-7F87-3AA5-7B67-802D120A4768}"/>
          </ac:spMkLst>
        </pc:spChg>
        <pc:spChg chg="mod">
          <ac:chgData name="Theodora Makri" userId="3c478f8c-1e23-448c-bd7f-b2780b75f27b" providerId="ADAL" clId="{DF012B56-567B-4A6D-9F3C-1CB4447D46FA}" dt="2024-12-20T10:16:10.048" v="1341" actId="1076"/>
          <ac:spMkLst>
            <pc:docMk/>
            <pc:sldMk cId="759121878" sldId="352"/>
            <ac:spMk id="3" creationId="{A80610A9-CB8A-30D7-9AF5-6CF8EABDCA18}"/>
          </ac:spMkLst>
        </pc:spChg>
        <pc:spChg chg="add mod">
          <ac:chgData name="Theodora Makri" userId="3c478f8c-1e23-448c-bd7f-b2780b75f27b" providerId="ADAL" clId="{DF012B56-567B-4A6D-9F3C-1CB4447D46FA}" dt="2024-12-20T10:16:30.134" v="1345"/>
          <ac:spMkLst>
            <pc:docMk/>
            <pc:sldMk cId="759121878" sldId="352"/>
            <ac:spMk id="5" creationId="{C7F5C637-4986-419E-15C0-4194D64ABF0F}"/>
          </ac:spMkLst>
        </pc:spChg>
        <pc:spChg chg="mod">
          <ac:chgData name="Theodora Makri" userId="3c478f8c-1e23-448c-bd7f-b2780b75f27b" providerId="ADAL" clId="{DF012B56-567B-4A6D-9F3C-1CB4447D46FA}" dt="2024-12-20T10:16:37.792" v="1348" actId="1076"/>
          <ac:spMkLst>
            <pc:docMk/>
            <pc:sldMk cId="759121878" sldId="352"/>
            <ac:spMk id="8" creationId="{FF6D46AD-61A7-4852-40D8-0F114846A8A9}"/>
          </ac:spMkLst>
        </pc:spChg>
        <pc:picChg chg="mod">
          <ac:chgData name="Theodora Makri" userId="3c478f8c-1e23-448c-bd7f-b2780b75f27b" providerId="ADAL" clId="{DF012B56-567B-4A6D-9F3C-1CB4447D46FA}" dt="2024-12-20T10:16:17.913" v="1344" actId="1076"/>
          <ac:picMkLst>
            <pc:docMk/>
            <pc:sldMk cId="759121878" sldId="352"/>
            <ac:picMk id="4" creationId="{8769A660-85E4-1F0E-F8B9-2731B2C2A9FB}"/>
          </ac:picMkLst>
        </pc:picChg>
      </pc:sldChg>
      <pc:sldChg chg="modSp mod">
        <pc:chgData name="Theodora Makri" userId="3c478f8c-1e23-448c-bd7f-b2780b75f27b" providerId="ADAL" clId="{DF012B56-567B-4A6D-9F3C-1CB4447D46FA}" dt="2024-12-20T10:16:41.339" v="1349" actId="255"/>
        <pc:sldMkLst>
          <pc:docMk/>
          <pc:sldMk cId="4271581968" sldId="353"/>
        </pc:sldMkLst>
        <pc:spChg chg="mod">
          <ac:chgData name="Theodora Makri" userId="3c478f8c-1e23-448c-bd7f-b2780b75f27b" providerId="ADAL" clId="{DF012B56-567B-4A6D-9F3C-1CB4447D46FA}" dt="2024-12-20T10:16:41.339" v="1349" actId="255"/>
          <ac:spMkLst>
            <pc:docMk/>
            <pc:sldMk cId="4271581968" sldId="353"/>
            <ac:spMk id="8" creationId="{FF6D46AD-61A7-4852-40D8-0F114846A8A9}"/>
          </ac:spMkLst>
        </pc:spChg>
      </pc:sldChg>
      <pc:sldChg chg="modSp mod">
        <pc:chgData name="Theodora Makri" userId="3c478f8c-1e23-448c-bd7f-b2780b75f27b" providerId="ADAL" clId="{DF012B56-567B-4A6D-9F3C-1CB4447D46FA}" dt="2024-12-20T10:36:12.279" v="1672" actId="1076"/>
        <pc:sldMkLst>
          <pc:docMk/>
          <pc:sldMk cId="73049143" sldId="355"/>
        </pc:sldMkLst>
        <pc:spChg chg="mod">
          <ac:chgData name="Theodora Makri" userId="3c478f8c-1e23-448c-bd7f-b2780b75f27b" providerId="ADAL" clId="{DF012B56-567B-4A6D-9F3C-1CB4447D46FA}" dt="2024-12-20T10:36:12.279" v="1672" actId="1076"/>
          <ac:spMkLst>
            <pc:docMk/>
            <pc:sldMk cId="73049143" sldId="355"/>
            <ac:spMk id="3" creationId="{DB24CFCA-BF07-305C-DE4C-C3DD795BF6BF}"/>
          </ac:spMkLst>
        </pc:spChg>
      </pc:sldChg>
      <pc:sldChg chg="modSp mod">
        <pc:chgData name="Theodora Makri" userId="3c478f8c-1e23-448c-bd7f-b2780b75f27b" providerId="ADAL" clId="{DF012B56-567B-4A6D-9F3C-1CB4447D46FA}" dt="2024-12-20T10:17:07.101" v="1355" actId="255"/>
        <pc:sldMkLst>
          <pc:docMk/>
          <pc:sldMk cId="581179050" sldId="359"/>
        </pc:sldMkLst>
        <pc:spChg chg="mod">
          <ac:chgData name="Theodora Makri" userId="3c478f8c-1e23-448c-bd7f-b2780b75f27b" providerId="ADAL" clId="{DF012B56-567B-4A6D-9F3C-1CB4447D46FA}" dt="2024-12-20T10:17:07.101" v="1355" actId="255"/>
          <ac:spMkLst>
            <pc:docMk/>
            <pc:sldMk cId="581179050" sldId="359"/>
            <ac:spMk id="2" creationId="{BDEEF284-E26F-82DE-81A6-5CE9DA3E336C}"/>
          </ac:spMkLst>
        </pc:spChg>
      </pc:sldChg>
      <pc:sldChg chg="modSp mod modCm">
        <pc:chgData name="Theodora Makri" userId="3c478f8c-1e23-448c-bd7f-b2780b75f27b" providerId="ADAL" clId="{DF012B56-567B-4A6D-9F3C-1CB4447D46FA}" dt="2024-12-20T10:18:05.525" v="1377" actId="20577"/>
        <pc:sldMkLst>
          <pc:docMk/>
          <pc:sldMk cId="1498264318" sldId="360"/>
        </pc:sldMkLst>
        <pc:spChg chg="mod">
          <ac:chgData name="Theodora Makri" userId="3c478f8c-1e23-448c-bd7f-b2780b75f27b" providerId="ADAL" clId="{DF012B56-567B-4A6D-9F3C-1CB4447D46FA}" dt="2024-12-20T10:17:58.793" v="1374" actId="1076"/>
          <ac:spMkLst>
            <pc:docMk/>
            <pc:sldMk cId="1498264318" sldId="360"/>
            <ac:spMk id="2" creationId="{BDEEF284-E26F-82DE-81A6-5CE9DA3E336C}"/>
          </ac:spMkLst>
        </pc:spChg>
        <pc:spChg chg="mod">
          <ac:chgData name="Theodora Makri" userId="3c478f8c-1e23-448c-bd7f-b2780b75f27b" providerId="ADAL" clId="{DF012B56-567B-4A6D-9F3C-1CB4447D46FA}" dt="2024-12-20T10:17:49.352" v="1371" actId="1076"/>
          <ac:spMkLst>
            <pc:docMk/>
            <pc:sldMk cId="1498264318" sldId="360"/>
            <ac:spMk id="3" creationId="{C69AB393-51EB-FE5A-F06E-82DDD4792116}"/>
          </ac:spMkLst>
        </pc:spChg>
        <pc:spChg chg="mod">
          <ac:chgData name="Theodora Makri" userId="3c478f8c-1e23-448c-bd7f-b2780b75f27b" providerId="ADAL" clId="{DF012B56-567B-4A6D-9F3C-1CB4447D46FA}" dt="2024-12-20T10:18:05.525" v="1377" actId="20577"/>
          <ac:spMkLst>
            <pc:docMk/>
            <pc:sldMk cId="1498264318" sldId="360"/>
            <ac:spMk id="4" creationId="{5A7EE942-A1DB-2989-FC06-F547969431C6}"/>
          </ac:spMkLst>
        </pc:spChg>
        <pc:spChg chg="mod">
          <ac:chgData name="Theodora Makri" userId="3c478f8c-1e23-448c-bd7f-b2780b75f27b" providerId="ADAL" clId="{DF012B56-567B-4A6D-9F3C-1CB4447D46FA}" dt="2024-12-20T10:18:00.742" v="1375" actId="1076"/>
          <ac:spMkLst>
            <pc:docMk/>
            <pc:sldMk cId="1498264318" sldId="360"/>
            <ac:spMk id="5" creationId="{413DA7FC-9F26-186C-B724-166420F704E1}"/>
          </ac:spMkLst>
        </pc:spChg>
        <pc:extLst>
          <p:ext xmlns:p="http://schemas.openxmlformats.org/presentationml/2006/main" uri="{D6D511B9-2390-475A-947B-AFAB55BFBCF1}">
            <pc226:cmChg xmlns:pc226="http://schemas.microsoft.com/office/powerpoint/2022/06/main/command" chg="mod">
              <pc226:chgData name="Theodora Makri" userId="3c478f8c-1e23-448c-bd7f-b2780b75f27b" providerId="ADAL" clId="{DF012B56-567B-4A6D-9F3C-1CB4447D46FA}" dt="2024-12-20T10:18:05.525" v="1377" actId="20577"/>
              <pc2:cmMkLst xmlns:pc2="http://schemas.microsoft.com/office/powerpoint/2019/9/main/command">
                <pc:docMk/>
                <pc:sldMk cId="1498264318" sldId="360"/>
                <pc2:cmMk id="{67A7BDAD-E649-429F-B79E-C4CF5368D024}"/>
              </pc2:cmMkLst>
            </pc226:cmChg>
          </p:ext>
        </pc:extLst>
      </pc:sldChg>
      <pc:sldChg chg="modSp mod">
        <pc:chgData name="Theodora Makri" userId="3c478f8c-1e23-448c-bd7f-b2780b75f27b" providerId="ADAL" clId="{DF012B56-567B-4A6D-9F3C-1CB4447D46FA}" dt="2024-12-20T10:18:42.577" v="1381" actId="255"/>
        <pc:sldMkLst>
          <pc:docMk/>
          <pc:sldMk cId="2985604687" sldId="361"/>
        </pc:sldMkLst>
        <pc:spChg chg="mod">
          <ac:chgData name="Theodora Makri" userId="3c478f8c-1e23-448c-bd7f-b2780b75f27b" providerId="ADAL" clId="{DF012B56-567B-4A6D-9F3C-1CB4447D46FA}" dt="2024-12-20T10:18:19.426" v="1378" actId="255"/>
          <ac:spMkLst>
            <pc:docMk/>
            <pc:sldMk cId="2985604687" sldId="361"/>
            <ac:spMk id="4" creationId="{4FDADC8F-FF8D-7ADC-0964-AAFCEB39CAE7}"/>
          </ac:spMkLst>
        </pc:spChg>
        <pc:spChg chg="mod">
          <ac:chgData name="Theodora Makri" userId="3c478f8c-1e23-448c-bd7f-b2780b75f27b" providerId="ADAL" clId="{DF012B56-567B-4A6D-9F3C-1CB4447D46FA}" dt="2024-12-20T10:18:42.577" v="1381" actId="255"/>
          <ac:spMkLst>
            <pc:docMk/>
            <pc:sldMk cId="2985604687" sldId="361"/>
            <ac:spMk id="6" creationId="{6748F89E-FE8C-6AF7-50E1-2C88851F39B8}"/>
          </ac:spMkLst>
        </pc:spChg>
        <pc:graphicFrameChg chg="mod">
          <ac:chgData name="Theodora Makri" userId="3c478f8c-1e23-448c-bd7f-b2780b75f27b" providerId="ADAL" clId="{DF012B56-567B-4A6D-9F3C-1CB4447D46FA}" dt="2024-12-20T10:18:38.205" v="1380" actId="2710"/>
          <ac:graphicFrameMkLst>
            <pc:docMk/>
            <pc:sldMk cId="2985604687" sldId="361"/>
            <ac:graphicFrameMk id="5" creationId="{8531F5DD-8256-AEE5-F01A-E275306A8941}"/>
          </ac:graphicFrameMkLst>
        </pc:graphicFrameChg>
      </pc:sldChg>
      <pc:sldChg chg="modSp mod">
        <pc:chgData name="Theodora Makri" userId="3c478f8c-1e23-448c-bd7f-b2780b75f27b" providerId="ADAL" clId="{DF012B56-567B-4A6D-9F3C-1CB4447D46FA}" dt="2024-12-20T10:18:56.535" v="1385" actId="255"/>
        <pc:sldMkLst>
          <pc:docMk/>
          <pc:sldMk cId="209798226" sldId="362"/>
        </pc:sldMkLst>
        <pc:spChg chg="mod">
          <ac:chgData name="Theodora Makri" userId="3c478f8c-1e23-448c-bd7f-b2780b75f27b" providerId="ADAL" clId="{DF012B56-567B-4A6D-9F3C-1CB4447D46FA}" dt="2024-12-20T10:18:56.535" v="1385" actId="255"/>
          <ac:spMkLst>
            <pc:docMk/>
            <pc:sldMk cId="209798226" sldId="362"/>
            <ac:spMk id="2" creationId="{2B434E33-7AF3-125E-A209-D042A070D99C}"/>
          </ac:spMkLst>
        </pc:spChg>
      </pc:sldChg>
      <pc:sldChg chg="delSp modSp mod ord">
        <pc:chgData name="Theodora Makri" userId="3c478f8c-1e23-448c-bd7f-b2780b75f27b" providerId="ADAL" clId="{DF012B56-567B-4A6D-9F3C-1CB4447D46FA}" dt="2024-12-20T10:20:20.083" v="1411" actId="1076"/>
        <pc:sldMkLst>
          <pc:docMk/>
          <pc:sldMk cId="304987856" sldId="363"/>
        </pc:sldMkLst>
        <pc:spChg chg="mod">
          <ac:chgData name="Theodora Makri" userId="3c478f8c-1e23-448c-bd7f-b2780b75f27b" providerId="ADAL" clId="{DF012B56-567B-4A6D-9F3C-1CB4447D46FA}" dt="2024-12-20T10:20:20.083" v="1411" actId="1076"/>
          <ac:spMkLst>
            <pc:docMk/>
            <pc:sldMk cId="304987856" sldId="363"/>
            <ac:spMk id="3" creationId="{1A1D1599-2A56-1FE2-D4D6-B6C532677C51}"/>
          </ac:spMkLst>
        </pc:spChg>
        <pc:spChg chg="mod">
          <ac:chgData name="Theodora Makri" userId="3c478f8c-1e23-448c-bd7f-b2780b75f27b" providerId="ADAL" clId="{DF012B56-567B-4A6D-9F3C-1CB4447D46FA}" dt="2024-12-20T10:19:21.141" v="1394" actId="2710"/>
          <ac:spMkLst>
            <pc:docMk/>
            <pc:sldMk cId="304987856" sldId="363"/>
            <ac:spMk id="5" creationId="{C63C6F79-AE3A-7CD4-7C93-901604BCCC14}"/>
          </ac:spMkLst>
        </pc:spChg>
      </pc:sldChg>
      <pc:sldChg chg="modSp mod">
        <pc:chgData name="Theodora Makri" userId="3c478f8c-1e23-448c-bd7f-b2780b75f27b" providerId="ADAL" clId="{DF012B56-567B-4A6D-9F3C-1CB4447D46FA}" dt="2024-12-20T10:21:04.432" v="1423" actId="12"/>
        <pc:sldMkLst>
          <pc:docMk/>
          <pc:sldMk cId="3675920502" sldId="364"/>
        </pc:sldMkLst>
        <pc:spChg chg="mod">
          <ac:chgData name="Theodora Makri" userId="3c478f8c-1e23-448c-bd7f-b2780b75f27b" providerId="ADAL" clId="{DF012B56-567B-4A6D-9F3C-1CB4447D46FA}" dt="2024-12-20T10:20:50.657" v="1419" actId="255"/>
          <ac:spMkLst>
            <pc:docMk/>
            <pc:sldMk cId="3675920502" sldId="364"/>
            <ac:spMk id="2" creationId="{72BC50C5-8C96-7A31-64C0-7AFC6557ADE9}"/>
          </ac:spMkLst>
        </pc:spChg>
        <pc:spChg chg="mod">
          <ac:chgData name="Theodora Makri" userId="3c478f8c-1e23-448c-bd7f-b2780b75f27b" providerId="ADAL" clId="{DF012B56-567B-4A6D-9F3C-1CB4447D46FA}" dt="2024-12-20T10:21:04.432" v="1423" actId="12"/>
          <ac:spMkLst>
            <pc:docMk/>
            <pc:sldMk cId="3675920502" sldId="364"/>
            <ac:spMk id="3" creationId="{1A1D1599-2A56-1FE2-D4D6-B6C532677C51}"/>
          </ac:spMkLst>
        </pc:spChg>
      </pc:sldChg>
      <pc:sldChg chg="modSp mod">
        <pc:chgData name="Theodora Makri" userId="3c478f8c-1e23-448c-bd7f-b2780b75f27b" providerId="ADAL" clId="{DF012B56-567B-4A6D-9F3C-1CB4447D46FA}" dt="2024-12-20T10:21:10.844" v="1425" actId="404"/>
        <pc:sldMkLst>
          <pc:docMk/>
          <pc:sldMk cId="3859828150" sldId="365"/>
        </pc:sldMkLst>
        <pc:spChg chg="mod">
          <ac:chgData name="Theodora Makri" userId="3c478f8c-1e23-448c-bd7f-b2780b75f27b" providerId="ADAL" clId="{DF012B56-567B-4A6D-9F3C-1CB4447D46FA}" dt="2024-12-20T10:21:08.871" v="1424" actId="255"/>
          <ac:spMkLst>
            <pc:docMk/>
            <pc:sldMk cId="3859828150" sldId="365"/>
            <ac:spMk id="2" creationId="{24E63F39-E04A-B64E-4AD5-8B165B7384E6}"/>
          </ac:spMkLst>
        </pc:spChg>
        <pc:spChg chg="mod">
          <ac:chgData name="Theodora Makri" userId="3c478f8c-1e23-448c-bd7f-b2780b75f27b" providerId="ADAL" clId="{DF012B56-567B-4A6D-9F3C-1CB4447D46FA}" dt="2024-12-20T10:21:10.844" v="1425" actId="404"/>
          <ac:spMkLst>
            <pc:docMk/>
            <pc:sldMk cId="3859828150" sldId="365"/>
            <ac:spMk id="3" creationId="{1A1D1599-2A56-1FE2-D4D6-B6C532677C51}"/>
          </ac:spMkLst>
        </pc:spChg>
      </pc:sldChg>
      <pc:sldChg chg="addSp modSp mod">
        <pc:chgData name="Theodora Makri" userId="3c478f8c-1e23-448c-bd7f-b2780b75f27b" providerId="ADAL" clId="{DF012B56-567B-4A6D-9F3C-1CB4447D46FA}" dt="2024-12-20T10:24:19.263" v="1441" actId="1076"/>
        <pc:sldMkLst>
          <pc:docMk/>
          <pc:sldMk cId="2994565017" sldId="366"/>
        </pc:sldMkLst>
        <pc:spChg chg="add mod">
          <ac:chgData name="Theodora Makri" userId="3c478f8c-1e23-448c-bd7f-b2780b75f27b" providerId="ADAL" clId="{DF012B56-567B-4A6D-9F3C-1CB4447D46FA}" dt="2024-12-20T10:24:19.263" v="1441" actId="1076"/>
          <ac:spMkLst>
            <pc:docMk/>
            <pc:sldMk cId="2994565017" sldId="366"/>
            <ac:spMk id="2" creationId="{4D52801E-CC1C-5272-65A8-5DF5CA2B2ED6}"/>
          </ac:spMkLst>
        </pc:spChg>
        <pc:spChg chg="mod">
          <ac:chgData name="Theodora Makri" userId="3c478f8c-1e23-448c-bd7f-b2780b75f27b" providerId="ADAL" clId="{DF012B56-567B-4A6D-9F3C-1CB4447D46FA}" dt="2024-12-20T10:21:17.537" v="1426" actId="404"/>
          <ac:spMkLst>
            <pc:docMk/>
            <pc:sldMk cId="2994565017" sldId="366"/>
            <ac:spMk id="6" creationId="{DCA1EFDF-462C-34D5-96C5-03D61DFE5E7B}"/>
          </ac:spMkLst>
        </pc:spChg>
        <pc:picChg chg="mod">
          <ac:chgData name="Theodora Makri" userId="3c478f8c-1e23-448c-bd7f-b2780b75f27b" providerId="ADAL" clId="{DF012B56-567B-4A6D-9F3C-1CB4447D46FA}" dt="2024-12-20T10:21:22.957" v="1427" actId="1076"/>
          <ac:picMkLst>
            <pc:docMk/>
            <pc:sldMk cId="2994565017" sldId="366"/>
            <ac:picMk id="5" creationId="{13B1E1B7-E6E6-4B8B-DFEF-AD800933F636}"/>
          </ac:picMkLst>
        </pc:picChg>
      </pc:sldChg>
      <pc:sldChg chg="modSp mod">
        <pc:chgData name="Theodora Makri" userId="3c478f8c-1e23-448c-bd7f-b2780b75f27b" providerId="ADAL" clId="{DF012B56-567B-4A6D-9F3C-1CB4447D46FA}" dt="2024-12-20T10:23:44.757" v="1432" actId="255"/>
        <pc:sldMkLst>
          <pc:docMk/>
          <pc:sldMk cId="3821415945" sldId="367"/>
        </pc:sldMkLst>
        <pc:spChg chg="mod">
          <ac:chgData name="Theodora Makri" userId="3c478f8c-1e23-448c-bd7f-b2780b75f27b" providerId="ADAL" clId="{DF012B56-567B-4A6D-9F3C-1CB4447D46FA}" dt="2024-12-20T10:23:42.018" v="1431" actId="2710"/>
          <ac:spMkLst>
            <pc:docMk/>
            <pc:sldMk cId="3821415945" sldId="367"/>
            <ac:spMk id="3" creationId="{1A1D1599-2A56-1FE2-D4D6-B6C532677C51}"/>
          </ac:spMkLst>
        </pc:spChg>
        <pc:spChg chg="mod">
          <ac:chgData name="Theodora Makri" userId="3c478f8c-1e23-448c-bd7f-b2780b75f27b" providerId="ADAL" clId="{DF012B56-567B-4A6D-9F3C-1CB4447D46FA}" dt="2024-12-20T10:23:44.757" v="1432" actId="255"/>
          <ac:spMkLst>
            <pc:docMk/>
            <pc:sldMk cId="3821415945" sldId="367"/>
            <ac:spMk id="5" creationId="{47F9635C-7D11-8B27-548B-D16074782685}"/>
          </ac:spMkLst>
        </pc:spChg>
      </pc:sldChg>
      <pc:sldChg chg="modSp mod">
        <pc:chgData name="Theodora Makri" userId="3c478f8c-1e23-448c-bd7f-b2780b75f27b" providerId="ADAL" clId="{DF012B56-567B-4A6D-9F3C-1CB4447D46FA}" dt="2024-12-20T10:24:08.756" v="1439" actId="6549"/>
        <pc:sldMkLst>
          <pc:docMk/>
          <pc:sldMk cId="1654172759" sldId="368"/>
        </pc:sldMkLst>
        <pc:spChg chg="mod">
          <ac:chgData name="Theodora Makri" userId="3c478f8c-1e23-448c-bd7f-b2780b75f27b" providerId="ADAL" clId="{DF012B56-567B-4A6D-9F3C-1CB4447D46FA}" dt="2024-12-20T10:24:03.782" v="1437" actId="14100"/>
          <ac:spMkLst>
            <pc:docMk/>
            <pc:sldMk cId="1654172759" sldId="368"/>
            <ac:spMk id="2" creationId="{96C3F9EC-AF12-4E55-8EB9-6D4D29489A2D}"/>
          </ac:spMkLst>
        </pc:spChg>
        <pc:spChg chg="mod">
          <ac:chgData name="Theodora Makri" userId="3c478f8c-1e23-448c-bd7f-b2780b75f27b" providerId="ADAL" clId="{DF012B56-567B-4A6D-9F3C-1CB4447D46FA}" dt="2024-12-20T10:23:52.866" v="1433" actId="255"/>
          <ac:spMkLst>
            <pc:docMk/>
            <pc:sldMk cId="1654172759" sldId="368"/>
            <ac:spMk id="5" creationId="{47F9635C-7D11-8B27-548B-D16074782685}"/>
          </ac:spMkLst>
        </pc:spChg>
        <pc:spChg chg="mod">
          <ac:chgData name="Theodora Makri" userId="3c478f8c-1e23-448c-bd7f-b2780b75f27b" providerId="ADAL" clId="{DF012B56-567B-4A6D-9F3C-1CB4447D46FA}" dt="2024-12-20T10:24:08.756" v="1439" actId="6549"/>
          <ac:spMkLst>
            <pc:docMk/>
            <pc:sldMk cId="1654172759" sldId="368"/>
            <ac:spMk id="6" creationId="{1167EEC8-8E31-1A93-19AE-A539EE21B932}"/>
          </ac:spMkLst>
        </pc:spChg>
      </pc:sldChg>
      <pc:sldChg chg="addSp delSp modSp mod">
        <pc:chgData name="Theodora Makri" userId="3c478f8c-1e23-448c-bd7f-b2780b75f27b" providerId="ADAL" clId="{DF012B56-567B-4A6D-9F3C-1CB4447D46FA}" dt="2024-12-20T10:25:52.945" v="1458" actId="1076"/>
        <pc:sldMkLst>
          <pc:docMk/>
          <pc:sldMk cId="3597053772" sldId="369"/>
        </pc:sldMkLst>
        <pc:spChg chg="mod">
          <ac:chgData name="Theodora Makri" userId="3c478f8c-1e23-448c-bd7f-b2780b75f27b" providerId="ADAL" clId="{DF012B56-567B-4A6D-9F3C-1CB4447D46FA}" dt="2024-12-20T10:24:45.028" v="1448" actId="2710"/>
          <ac:spMkLst>
            <pc:docMk/>
            <pc:sldMk cId="3597053772" sldId="369"/>
            <ac:spMk id="3" creationId="{1A1D1599-2A56-1FE2-D4D6-B6C532677C51}"/>
          </ac:spMkLst>
        </pc:spChg>
        <pc:spChg chg="add mod ord">
          <ac:chgData name="Theodora Makri" userId="3c478f8c-1e23-448c-bd7f-b2780b75f27b" providerId="ADAL" clId="{DF012B56-567B-4A6D-9F3C-1CB4447D46FA}" dt="2024-12-20T10:25:45.488" v="1457" actId="14100"/>
          <ac:spMkLst>
            <pc:docMk/>
            <pc:sldMk cId="3597053772" sldId="369"/>
            <ac:spMk id="4" creationId="{8D282AE7-A993-A5C7-1831-B74247C0E3B2}"/>
          </ac:spMkLst>
        </pc:spChg>
        <pc:spChg chg="add mod">
          <ac:chgData name="Theodora Makri" userId="3c478f8c-1e23-448c-bd7f-b2780b75f27b" providerId="ADAL" clId="{DF012B56-567B-4A6D-9F3C-1CB4447D46FA}" dt="2024-12-20T10:25:39.123" v="1456" actId="1076"/>
          <ac:spMkLst>
            <pc:docMk/>
            <pc:sldMk cId="3597053772" sldId="369"/>
            <ac:spMk id="5" creationId="{4EC34173-47FF-6695-EA2A-E77740E3CF42}"/>
          </ac:spMkLst>
        </pc:spChg>
        <pc:spChg chg="mod">
          <ac:chgData name="Theodora Makri" userId="3c478f8c-1e23-448c-bd7f-b2780b75f27b" providerId="ADAL" clId="{DF012B56-567B-4A6D-9F3C-1CB4447D46FA}" dt="2024-12-20T10:25:52.945" v="1458" actId="1076"/>
          <ac:spMkLst>
            <pc:docMk/>
            <pc:sldMk cId="3597053772" sldId="369"/>
            <ac:spMk id="8" creationId="{D19D1695-2B22-1C45-2DB3-72564110CF3E}"/>
          </ac:spMkLst>
        </pc:spChg>
        <pc:spChg chg="mod">
          <ac:chgData name="Theodora Makri" userId="3c478f8c-1e23-448c-bd7f-b2780b75f27b" providerId="ADAL" clId="{DF012B56-567B-4A6D-9F3C-1CB4447D46FA}" dt="2024-12-20T10:24:50.102" v="1449" actId="2710"/>
          <ac:spMkLst>
            <pc:docMk/>
            <pc:sldMk cId="3597053772" sldId="369"/>
            <ac:spMk id="10" creationId="{28CF9378-8B95-59D6-4220-ADEE58B15D2F}"/>
          </ac:spMkLst>
        </pc:spChg>
      </pc:sldChg>
      <pc:sldChg chg="modSp mod">
        <pc:chgData name="Theodora Makri" userId="3c478f8c-1e23-448c-bd7f-b2780b75f27b" providerId="ADAL" clId="{DF012B56-567B-4A6D-9F3C-1CB4447D46FA}" dt="2024-12-20T10:25:56.991" v="1459" actId="255"/>
        <pc:sldMkLst>
          <pc:docMk/>
          <pc:sldMk cId="973692077" sldId="370"/>
        </pc:sldMkLst>
        <pc:spChg chg="mod">
          <ac:chgData name="Theodora Makri" userId="3c478f8c-1e23-448c-bd7f-b2780b75f27b" providerId="ADAL" clId="{DF012B56-567B-4A6D-9F3C-1CB4447D46FA}" dt="2024-12-20T10:25:56.991" v="1459" actId="255"/>
          <ac:spMkLst>
            <pc:docMk/>
            <pc:sldMk cId="973692077" sldId="370"/>
            <ac:spMk id="2" creationId="{2B434E33-7AF3-125E-A209-D042A070D99C}"/>
          </ac:spMkLst>
        </pc:spChg>
      </pc:sldChg>
      <pc:sldChg chg="modSp mod">
        <pc:chgData name="Theodora Makri" userId="3c478f8c-1e23-448c-bd7f-b2780b75f27b" providerId="ADAL" clId="{DF012B56-567B-4A6D-9F3C-1CB4447D46FA}" dt="2024-12-20T10:26:31.293" v="1472" actId="255"/>
        <pc:sldMkLst>
          <pc:docMk/>
          <pc:sldMk cId="1702797708" sldId="371"/>
        </pc:sldMkLst>
        <pc:spChg chg="mod">
          <ac:chgData name="Theodora Makri" userId="3c478f8c-1e23-448c-bd7f-b2780b75f27b" providerId="ADAL" clId="{DF012B56-567B-4A6D-9F3C-1CB4447D46FA}" dt="2024-12-20T10:26:28.323" v="1471" actId="1076"/>
          <ac:spMkLst>
            <pc:docMk/>
            <pc:sldMk cId="1702797708" sldId="371"/>
            <ac:spMk id="2" creationId="{390BCF38-A74A-3F73-56D5-DA976AC131D6}"/>
          </ac:spMkLst>
        </pc:spChg>
        <pc:spChg chg="mod">
          <ac:chgData name="Theodora Makri" userId="3c478f8c-1e23-448c-bd7f-b2780b75f27b" providerId="ADAL" clId="{DF012B56-567B-4A6D-9F3C-1CB4447D46FA}" dt="2024-12-20T10:26:23.587" v="1469" actId="14100"/>
          <ac:spMkLst>
            <pc:docMk/>
            <pc:sldMk cId="1702797708" sldId="371"/>
            <ac:spMk id="5" creationId="{EA885ED3-BA24-4FDC-3FB5-D32CEFB3E277}"/>
          </ac:spMkLst>
        </pc:spChg>
        <pc:spChg chg="mod">
          <ac:chgData name="Theodora Makri" userId="3c478f8c-1e23-448c-bd7f-b2780b75f27b" providerId="ADAL" clId="{DF012B56-567B-4A6D-9F3C-1CB4447D46FA}" dt="2024-12-20T10:26:31.293" v="1472" actId="255"/>
          <ac:spMkLst>
            <pc:docMk/>
            <pc:sldMk cId="1702797708" sldId="371"/>
            <ac:spMk id="7" creationId="{63B6FD15-E010-54D1-C943-DA3E6F6281DA}"/>
          </ac:spMkLst>
        </pc:spChg>
      </pc:sldChg>
      <pc:sldChg chg="modSp mod">
        <pc:chgData name="Theodora Makri" userId="3c478f8c-1e23-448c-bd7f-b2780b75f27b" providerId="ADAL" clId="{DF012B56-567B-4A6D-9F3C-1CB4447D46FA}" dt="2024-12-20T10:27:14.303" v="1485" actId="403"/>
        <pc:sldMkLst>
          <pc:docMk/>
          <pc:sldMk cId="2412971810" sldId="372"/>
        </pc:sldMkLst>
        <pc:spChg chg="mod">
          <ac:chgData name="Theodora Makri" userId="3c478f8c-1e23-448c-bd7f-b2780b75f27b" providerId="ADAL" clId="{DF012B56-567B-4A6D-9F3C-1CB4447D46FA}" dt="2024-12-20T10:26:58.434" v="1479" actId="255"/>
          <ac:spMkLst>
            <pc:docMk/>
            <pc:sldMk cId="2412971810" sldId="372"/>
            <ac:spMk id="2" creationId="{2F6BBA7A-09AB-8E30-4377-28C967EF72C1}"/>
          </ac:spMkLst>
        </pc:spChg>
        <pc:spChg chg="mod">
          <ac:chgData name="Theodora Makri" userId="3c478f8c-1e23-448c-bd7f-b2780b75f27b" providerId="ADAL" clId="{DF012B56-567B-4A6D-9F3C-1CB4447D46FA}" dt="2024-12-20T10:27:02.740" v="1481" actId="2710"/>
          <ac:spMkLst>
            <pc:docMk/>
            <pc:sldMk cId="2412971810" sldId="372"/>
            <ac:spMk id="3" creationId="{1A1D1599-2A56-1FE2-D4D6-B6C532677C51}"/>
          </ac:spMkLst>
        </pc:spChg>
        <pc:graphicFrameChg chg="modGraphic">
          <ac:chgData name="Theodora Makri" userId="3c478f8c-1e23-448c-bd7f-b2780b75f27b" providerId="ADAL" clId="{DF012B56-567B-4A6D-9F3C-1CB4447D46FA}" dt="2024-12-20T10:27:14.303" v="1485" actId="403"/>
          <ac:graphicFrameMkLst>
            <pc:docMk/>
            <pc:sldMk cId="2412971810" sldId="372"/>
            <ac:graphicFrameMk id="4" creationId="{34E7E5A3-D79C-8BB0-D418-7A69D6A0DF81}"/>
          </ac:graphicFrameMkLst>
        </pc:graphicFrameChg>
      </pc:sldChg>
      <pc:sldChg chg="modSp mod">
        <pc:chgData name="Theodora Makri" userId="3c478f8c-1e23-448c-bd7f-b2780b75f27b" providerId="ADAL" clId="{DF012B56-567B-4A6D-9F3C-1CB4447D46FA}" dt="2024-12-20T10:28:08.479" v="1497" actId="2710"/>
        <pc:sldMkLst>
          <pc:docMk/>
          <pc:sldMk cId="4218044892" sldId="373"/>
        </pc:sldMkLst>
        <pc:spChg chg="mod">
          <ac:chgData name="Theodora Makri" userId="3c478f8c-1e23-448c-bd7f-b2780b75f27b" providerId="ADAL" clId="{DF012B56-567B-4A6D-9F3C-1CB4447D46FA}" dt="2024-12-20T10:28:08.479" v="1497" actId="2710"/>
          <ac:spMkLst>
            <pc:docMk/>
            <pc:sldMk cId="4218044892" sldId="373"/>
            <ac:spMk id="3" creationId="{1A1D1599-2A56-1FE2-D4D6-B6C532677C51}"/>
          </ac:spMkLst>
        </pc:spChg>
        <pc:spChg chg="mod">
          <ac:chgData name="Theodora Makri" userId="3c478f8c-1e23-448c-bd7f-b2780b75f27b" providerId="ADAL" clId="{DF012B56-567B-4A6D-9F3C-1CB4447D46FA}" dt="2024-12-20T10:28:02.428" v="1495" actId="255"/>
          <ac:spMkLst>
            <pc:docMk/>
            <pc:sldMk cId="4218044892" sldId="373"/>
            <ac:spMk id="7" creationId="{E9D7D1B9-3B0A-F0EB-4006-A760936426C0}"/>
          </ac:spMkLst>
        </pc:spChg>
      </pc:sldChg>
      <pc:sldChg chg="modSp mod">
        <pc:chgData name="Theodora Makri" userId="3c478f8c-1e23-448c-bd7f-b2780b75f27b" providerId="ADAL" clId="{DF012B56-567B-4A6D-9F3C-1CB4447D46FA}" dt="2024-12-20T10:28:22.459" v="1500" actId="2710"/>
        <pc:sldMkLst>
          <pc:docMk/>
          <pc:sldMk cId="752843248" sldId="374"/>
        </pc:sldMkLst>
        <pc:spChg chg="mod">
          <ac:chgData name="Theodora Makri" userId="3c478f8c-1e23-448c-bd7f-b2780b75f27b" providerId="ADAL" clId="{DF012B56-567B-4A6D-9F3C-1CB4447D46FA}" dt="2024-12-20T10:28:19.567" v="1499" actId="1076"/>
          <ac:spMkLst>
            <pc:docMk/>
            <pc:sldMk cId="752843248" sldId="374"/>
            <ac:spMk id="2" creationId="{EDE3D61A-7B2C-1BC6-AC24-C47674666895}"/>
          </ac:spMkLst>
        </pc:spChg>
        <pc:spChg chg="mod">
          <ac:chgData name="Theodora Makri" userId="3c478f8c-1e23-448c-bd7f-b2780b75f27b" providerId="ADAL" clId="{DF012B56-567B-4A6D-9F3C-1CB4447D46FA}" dt="2024-12-20T10:28:22.459" v="1500" actId="2710"/>
          <ac:spMkLst>
            <pc:docMk/>
            <pc:sldMk cId="752843248" sldId="374"/>
            <ac:spMk id="3" creationId="{1A1D1599-2A56-1FE2-D4D6-B6C532677C51}"/>
          </ac:spMkLst>
        </pc:spChg>
      </pc:sldChg>
      <pc:sldChg chg="modSp mod">
        <pc:chgData name="Theodora Makri" userId="3c478f8c-1e23-448c-bd7f-b2780b75f27b" providerId="ADAL" clId="{DF012B56-567B-4A6D-9F3C-1CB4447D46FA}" dt="2024-12-20T10:29:26.847" v="1530" actId="2710"/>
        <pc:sldMkLst>
          <pc:docMk/>
          <pc:sldMk cId="22602257" sldId="375"/>
        </pc:sldMkLst>
        <pc:spChg chg="mod">
          <ac:chgData name="Theodora Makri" userId="3c478f8c-1e23-448c-bd7f-b2780b75f27b" providerId="ADAL" clId="{DF012B56-567B-4A6D-9F3C-1CB4447D46FA}" dt="2024-12-20T10:28:51.234" v="1509" actId="255"/>
          <ac:spMkLst>
            <pc:docMk/>
            <pc:sldMk cId="22602257" sldId="375"/>
            <ac:spMk id="2" creationId="{2B434E33-7AF3-125E-A209-D042A070D99C}"/>
          </ac:spMkLst>
        </pc:spChg>
        <pc:spChg chg="mod">
          <ac:chgData name="Theodora Makri" userId="3c478f8c-1e23-448c-bd7f-b2780b75f27b" providerId="ADAL" clId="{DF012B56-567B-4A6D-9F3C-1CB4447D46FA}" dt="2024-12-20T10:29:26.847" v="1530" actId="2710"/>
          <ac:spMkLst>
            <pc:docMk/>
            <pc:sldMk cId="22602257" sldId="375"/>
            <ac:spMk id="3" creationId="{1A1D1599-2A56-1FE2-D4D6-B6C532677C51}"/>
          </ac:spMkLst>
        </pc:spChg>
      </pc:sldChg>
      <pc:sldChg chg="modSp del mod">
        <pc:chgData name="Theodora Makri" userId="3c478f8c-1e23-448c-bd7f-b2780b75f27b" providerId="ADAL" clId="{DF012B56-567B-4A6D-9F3C-1CB4447D46FA}" dt="2024-12-20T10:29:29.295" v="1531" actId="47"/>
        <pc:sldMkLst>
          <pc:docMk/>
          <pc:sldMk cId="4164065748" sldId="376"/>
        </pc:sldMkLst>
      </pc:sldChg>
      <pc:sldChg chg="modSp mod">
        <pc:chgData name="Theodora Makri" userId="3c478f8c-1e23-448c-bd7f-b2780b75f27b" providerId="ADAL" clId="{DF012B56-567B-4A6D-9F3C-1CB4447D46FA}" dt="2024-12-20T10:29:32.939" v="1532" actId="255"/>
        <pc:sldMkLst>
          <pc:docMk/>
          <pc:sldMk cId="1782317114" sldId="377"/>
        </pc:sldMkLst>
        <pc:spChg chg="mod">
          <ac:chgData name="Theodora Makri" userId="3c478f8c-1e23-448c-bd7f-b2780b75f27b" providerId="ADAL" clId="{DF012B56-567B-4A6D-9F3C-1CB4447D46FA}" dt="2024-12-20T10:29:32.939" v="1532" actId="255"/>
          <ac:spMkLst>
            <pc:docMk/>
            <pc:sldMk cId="1782317114" sldId="377"/>
            <ac:spMk id="2" creationId="{2B434E33-7AF3-125E-A209-D042A070D99C}"/>
          </ac:spMkLst>
        </pc:spChg>
      </pc:sldChg>
      <pc:sldChg chg="modSp mod">
        <pc:chgData name="Theodora Makri" userId="3c478f8c-1e23-448c-bd7f-b2780b75f27b" providerId="ADAL" clId="{DF012B56-567B-4A6D-9F3C-1CB4447D46FA}" dt="2024-12-20T10:30:41.349" v="1548" actId="1076"/>
        <pc:sldMkLst>
          <pc:docMk/>
          <pc:sldMk cId="3007952599" sldId="378"/>
        </pc:sldMkLst>
        <pc:spChg chg="mod">
          <ac:chgData name="Theodora Makri" userId="3c478f8c-1e23-448c-bd7f-b2780b75f27b" providerId="ADAL" clId="{DF012B56-567B-4A6D-9F3C-1CB4447D46FA}" dt="2024-12-20T10:30:06.552" v="1541" actId="1076"/>
          <ac:spMkLst>
            <pc:docMk/>
            <pc:sldMk cId="3007952599" sldId="378"/>
            <ac:spMk id="2" creationId="{2B434E33-7AF3-125E-A209-D042A070D99C}"/>
          </ac:spMkLst>
        </pc:spChg>
        <pc:spChg chg="mod">
          <ac:chgData name="Theodora Makri" userId="3c478f8c-1e23-448c-bd7f-b2780b75f27b" providerId="ADAL" clId="{DF012B56-567B-4A6D-9F3C-1CB4447D46FA}" dt="2024-12-20T10:30:41.349" v="1548" actId="1076"/>
          <ac:spMkLst>
            <pc:docMk/>
            <pc:sldMk cId="3007952599" sldId="378"/>
            <ac:spMk id="3" creationId="{1A1D1599-2A56-1FE2-D4D6-B6C532677C51}"/>
          </ac:spMkLst>
        </pc:spChg>
        <pc:spChg chg="mod">
          <ac:chgData name="Theodora Makri" userId="3c478f8c-1e23-448c-bd7f-b2780b75f27b" providerId="ADAL" clId="{DF012B56-567B-4A6D-9F3C-1CB4447D46FA}" dt="2024-12-20T10:30:34.427" v="1547" actId="1076"/>
          <ac:spMkLst>
            <pc:docMk/>
            <pc:sldMk cId="3007952599" sldId="378"/>
            <ac:spMk id="9" creationId="{A7194359-2A38-6AB8-DDEA-761F5FD01125}"/>
          </ac:spMkLst>
        </pc:spChg>
      </pc:sldChg>
      <pc:sldChg chg="modSp mod">
        <pc:chgData name="Theodora Makri" userId="3c478f8c-1e23-448c-bd7f-b2780b75f27b" providerId="ADAL" clId="{DF012B56-567B-4A6D-9F3C-1CB4447D46FA}" dt="2024-12-20T10:31:15.373" v="1557" actId="1076"/>
        <pc:sldMkLst>
          <pc:docMk/>
          <pc:sldMk cId="3129388643" sldId="379"/>
        </pc:sldMkLst>
        <pc:spChg chg="mod">
          <ac:chgData name="Theodora Makri" userId="3c478f8c-1e23-448c-bd7f-b2780b75f27b" providerId="ADAL" clId="{DF012B56-567B-4A6D-9F3C-1CB4447D46FA}" dt="2024-12-20T10:31:15.373" v="1557" actId="1076"/>
          <ac:spMkLst>
            <pc:docMk/>
            <pc:sldMk cId="3129388643" sldId="379"/>
            <ac:spMk id="2" creationId="{2B434E33-7AF3-125E-A209-D042A070D99C}"/>
          </ac:spMkLst>
        </pc:spChg>
        <pc:spChg chg="mod">
          <ac:chgData name="Theodora Makri" userId="3c478f8c-1e23-448c-bd7f-b2780b75f27b" providerId="ADAL" clId="{DF012B56-567B-4A6D-9F3C-1CB4447D46FA}" dt="2024-12-20T10:31:09.220" v="1555" actId="2710"/>
          <ac:spMkLst>
            <pc:docMk/>
            <pc:sldMk cId="3129388643" sldId="379"/>
            <ac:spMk id="3" creationId="{1A1D1599-2A56-1FE2-D4D6-B6C532677C51}"/>
          </ac:spMkLst>
        </pc:spChg>
        <pc:spChg chg="mod">
          <ac:chgData name="Theodora Makri" userId="3c478f8c-1e23-448c-bd7f-b2780b75f27b" providerId="ADAL" clId="{DF012B56-567B-4A6D-9F3C-1CB4447D46FA}" dt="2024-12-20T10:31:12.428" v="1556" actId="1076"/>
          <ac:spMkLst>
            <pc:docMk/>
            <pc:sldMk cId="3129388643" sldId="379"/>
            <ac:spMk id="8" creationId="{E6599F10-BE59-86C4-7CD7-1333061A0DDD}"/>
          </ac:spMkLst>
        </pc:spChg>
      </pc:sldChg>
      <pc:sldChg chg="modSp mod">
        <pc:chgData name="Theodora Makri" userId="3c478f8c-1e23-448c-bd7f-b2780b75f27b" providerId="ADAL" clId="{DF012B56-567B-4A6D-9F3C-1CB4447D46FA}" dt="2024-12-20T10:17:03.002" v="1354" actId="2710"/>
        <pc:sldMkLst>
          <pc:docMk/>
          <pc:sldMk cId="2043438708" sldId="381"/>
        </pc:sldMkLst>
        <pc:spChg chg="mod">
          <ac:chgData name="Theodora Makri" userId="3c478f8c-1e23-448c-bd7f-b2780b75f27b" providerId="ADAL" clId="{DF012B56-567B-4A6D-9F3C-1CB4447D46FA}" dt="2024-12-20T10:16:58.144" v="1352" actId="27636"/>
          <ac:spMkLst>
            <pc:docMk/>
            <pc:sldMk cId="2043438708" sldId="381"/>
            <ac:spMk id="2" creationId="{21DC933F-3598-17AC-FCEA-9A879F8EA5ED}"/>
          </ac:spMkLst>
        </pc:spChg>
        <pc:spChg chg="mod">
          <ac:chgData name="Theodora Makri" userId="3c478f8c-1e23-448c-bd7f-b2780b75f27b" providerId="ADAL" clId="{DF012B56-567B-4A6D-9F3C-1CB4447D46FA}" dt="2024-12-20T10:17:03.002" v="1354" actId="2710"/>
          <ac:spMkLst>
            <pc:docMk/>
            <pc:sldMk cId="2043438708" sldId="381"/>
            <ac:spMk id="4" creationId="{991746B0-A470-2360-955A-462D67A08011}"/>
          </ac:spMkLst>
        </pc:spChg>
      </pc:sldChg>
      <pc:sldChg chg="modSp mod">
        <pc:chgData name="Theodora Makri" userId="3c478f8c-1e23-448c-bd7f-b2780b75f27b" providerId="ADAL" clId="{DF012B56-567B-4A6D-9F3C-1CB4447D46FA}" dt="2024-12-20T11:05:49.470" v="1691" actId="948"/>
        <pc:sldMkLst>
          <pc:docMk/>
          <pc:sldMk cId="509749941" sldId="383"/>
        </pc:sldMkLst>
        <pc:spChg chg="mod">
          <ac:chgData name="Theodora Makri" userId="3c478f8c-1e23-448c-bd7f-b2780b75f27b" providerId="ADAL" clId="{DF012B56-567B-4A6D-9F3C-1CB4447D46FA}" dt="2024-12-20T11:05:49.470" v="1691" actId="948"/>
          <ac:spMkLst>
            <pc:docMk/>
            <pc:sldMk cId="509749941" sldId="383"/>
            <ac:spMk id="2" creationId="{F2C0D52E-A62B-F6E5-F2B0-7344F0CE8600}"/>
          </ac:spMkLst>
        </pc:spChg>
        <pc:spChg chg="mod">
          <ac:chgData name="Theodora Makri" userId="3c478f8c-1e23-448c-bd7f-b2780b75f27b" providerId="ADAL" clId="{DF012B56-567B-4A6D-9F3C-1CB4447D46FA}" dt="2024-12-20T11:05:49.470" v="1691" actId="948"/>
          <ac:spMkLst>
            <pc:docMk/>
            <pc:sldMk cId="509749941" sldId="383"/>
            <ac:spMk id="4" creationId="{F79BBDEC-294B-774B-D1D4-4D8C765657D2}"/>
          </ac:spMkLst>
        </pc:spChg>
        <pc:spChg chg="mod">
          <ac:chgData name="Theodora Makri" userId="3c478f8c-1e23-448c-bd7f-b2780b75f27b" providerId="ADAL" clId="{DF012B56-567B-4A6D-9F3C-1CB4447D46FA}" dt="2024-12-20T11:05:49.470" v="1691" actId="948"/>
          <ac:spMkLst>
            <pc:docMk/>
            <pc:sldMk cId="509749941" sldId="383"/>
            <ac:spMk id="5" creationId="{B68DA772-5673-2F1D-7C1A-8371EAE6D91C}"/>
          </ac:spMkLst>
        </pc:spChg>
      </pc:sldChg>
      <pc:sldChg chg="addSp modSp mod">
        <pc:chgData name="Theodora Makri" userId="3c478f8c-1e23-448c-bd7f-b2780b75f27b" providerId="ADAL" clId="{DF012B56-567B-4A6D-9F3C-1CB4447D46FA}" dt="2024-12-20T10:27:49.845" v="1493" actId="1076"/>
        <pc:sldMkLst>
          <pc:docMk/>
          <pc:sldMk cId="184509768" sldId="384"/>
        </pc:sldMkLst>
        <pc:spChg chg="add mod ord">
          <ac:chgData name="Theodora Makri" userId="3c478f8c-1e23-448c-bd7f-b2780b75f27b" providerId="ADAL" clId="{DF012B56-567B-4A6D-9F3C-1CB4447D46FA}" dt="2024-12-20T10:27:32.816" v="1487" actId="167"/>
          <ac:spMkLst>
            <pc:docMk/>
            <pc:sldMk cId="184509768" sldId="384"/>
            <ac:spMk id="3" creationId="{F7870F46-2DC7-742E-E2EC-57188FA5AE05}"/>
          </ac:spMkLst>
        </pc:spChg>
        <pc:spChg chg="add mod">
          <ac:chgData name="Theodora Makri" userId="3c478f8c-1e23-448c-bd7f-b2780b75f27b" providerId="ADAL" clId="{DF012B56-567B-4A6D-9F3C-1CB4447D46FA}" dt="2024-12-20T10:27:49.845" v="1493" actId="1076"/>
          <ac:spMkLst>
            <pc:docMk/>
            <pc:sldMk cId="184509768" sldId="384"/>
            <ac:spMk id="4" creationId="{92168FA4-4CAD-CD9E-046C-1249E0307116}"/>
          </ac:spMkLst>
        </pc:spChg>
        <pc:spChg chg="mod">
          <ac:chgData name="Theodora Makri" userId="3c478f8c-1e23-448c-bd7f-b2780b75f27b" providerId="ADAL" clId="{DF012B56-567B-4A6D-9F3C-1CB4447D46FA}" dt="2024-12-20T10:27:44.694" v="1492" actId="6549"/>
          <ac:spMkLst>
            <pc:docMk/>
            <pc:sldMk cId="184509768" sldId="384"/>
            <ac:spMk id="15" creationId="{FD3AA94D-A2C9-D59B-9504-42C4EA844F57}"/>
          </ac:spMkLst>
        </pc:spChg>
      </pc:sldChg>
      <pc:sldChg chg="add del">
        <pc:chgData name="Theodora Makri" userId="3c478f8c-1e23-448c-bd7f-b2780b75f27b" providerId="ADAL" clId="{DF012B56-567B-4A6D-9F3C-1CB4447D46FA}" dt="2024-12-20T08:54:16.299" v="290" actId="47"/>
        <pc:sldMkLst>
          <pc:docMk/>
          <pc:sldMk cId="1405059736" sldId="385"/>
        </pc:sldMkLst>
      </pc:sldChg>
      <pc:sldChg chg="modSp add ord">
        <pc:chgData name="Theodora Makri" userId="3c478f8c-1e23-448c-bd7f-b2780b75f27b" providerId="ADAL" clId="{DF012B56-567B-4A6D-9F3C-1CB4447D46FA}" dt="2024-12-20T09:59:40.497" v="1057"/>
        <pc:sldMkLst>
          <pc:docMk/>
          <pc:sldMk cId="2354699574" sldId="385"/>
        </pc:sldMkLst>
        <pc:graphicFrameChg chg="mod">
          <ac:chgData name="Theodora Makri" userId="3c478f8c-1e23-448c-bd7f-b2780b75f27b" providerId="ADAL" clId="{DF012B56-567B-4A6D-9F3C-1CB4447D46FA}" dt="2024-12-20T09:59:35.403" v="1055" actId="2710"/>
          <ac:graphicFrameMkLst>
            <pc:docMk/>
            <pc:sldMk cId="2354699574" sldId="385"/>
            <ac:graphicFrameMk id="2" creationId="{21D057BD-69EC-2D56-8944-804A64C6F976}"/>
          </ac:graphicFrameMkLst>
        </pc:graphicFrameChg>
      </pc:sldChg>
      <pc:sldChg chg="modSp add mod">
        <pc:chgData name="Theodora Makri" userId="3c478f8c-1e23-448c-bd7f-b2780b75f27b" providerId="ADAL" clId="{DF012B56-567B-4A6D-9F3C-1CB4447D46FA}" dt="2024-12-20T10:04:04.091" v="1133" actId="14100"/>
        <pc:sldMkLst>
          <pc:docMk/>
          <pc:sldMk cId="3600011285" sldId="386"/>
        </pc:sldMkLst>
        <pc:graphicFrameChg chg="mod">
          <ac:chgData name="Theodora Makri" userId="3c478f8c-1e23-448c-bd7f-b2780b75f27b" providerId="ADAL" clId="{DF012B56-567B-4A6D-9F3C-1CB4447D46FA}" dt="2024-12-20T10:04:04.091" v="1133" actId="14100"/>
          <ac:graphicFrameMkLst>
            <pc:docMk/>
            <pc:sldMk cId="3600011285" sldId="386"/>
            <ac:graphicFrameMk id="3" creationId="{DA02F591-E009-9C05-A92B-62B206246FFD}"/>
          </ac:graphicFrameMkLst>
        </pc:graphicFrameChg>
      </pc:sldChg>
      <pc:sldChg chg="modSp add mod">
        <pc:chgData name="Theodora Makri" userId="3c478f8c-1e23-448c-bd7f-b2780b75f27b" providerId="ADAL" clId="{DF012B56-567B-4A6D-9F3C-1CB4447D46FA}" dt="2024-12-20T10:05:55.859" v="1161" actId="1076"/>
        <pc:sldMkLst>
          <pc:docMk/>
          <pc:sldMk cId="3850238914" sldId="387"/>
        </pc:sldMkLst>
        <pc:spChg chg="mod">
          <ac:chgData name="Theodora Makri" userId="3c478f8c-1e23-448c-bd7f-b2780b75f27b" providerId="ADAL" clId="{DF012B56-567B-4A6D-9F3C-1CB4447D46FA}" dt="2024-12-20T10:05:31.435" v="1156" actId="255"/>
          <ac:spMkLst>
            <pc:docMk/>
            <pc:sldMk cId="3850238914" sldId="387"/>
            <ac:spMk id="2" creationId="{B20E8194-8D1F-66C4-F5EB-97986F7A5C15}"/>
          </ac:spMkLst>
        </pc:spChg>
        <pc:spChg chg="mod">
          <ac:chgData name="Theodora Makri" userId="3c478f8c-1e23-448c-bd7f-b2780b75f27b" providerId="ADAL" clId="{DF012B56-567B-4A6D-9F3C-1CB4447D46FA}" dt="2024-12-20T10:05:55.859" v="1161" actId="1076"/>
          <ac:spMkLst>
            <pc:docMk/>
            <pc:sldMk cId="3850238914" sldId="387"/>
            <ac:spMk id="8" creationId="{518E4A59-6D76-67FA-21C7-1B73B9169A06}"/>
          </ac:spMkLst>
        </pc:spChg>
        <pc:graphicFrameChg chg="mod">
          <ac:chgData name="Theodora Makri" userId="3c478f8c-1e23-448c-bd7f-b2780b75f27b" providerId="ADAL" clId="{DF012B56-567B-4A6D-9F3C-1CB4447D46FA}" dt="2024-12-20T10:05:47.119" v="1160" actId="14100"/>
          <ac:graphicFrameMkLst>
            <pc:docMk/>
            <pc:sldMk cId="3850238914" sldId="387"/>
            <ac:graphicFrameMk id="7" creationId="{C4F04723-9CA8-3C9B-E7CB-E72188322ED8}"/>
          </ac:graphicFrameMkLst>
        </pc:graphicFrameChg>
      </pc:sldChg>
      <pc:sldChg chg="add del">
        <pc:chgData name="Theodora Makri" userId="3c478f8c-1e23-448c-bd7f-b2780b75f27b" providerId="ADAL" clId="{DF012B56-567B-4A6D-9F3C-1CB4447D46FA}" dt="2024-12-20T10:20:23.540" v="1412" actId="47"/>
        <pc:sldMkLst>
          <pc:docMk/>
          <pc:sldMk cId="3578550729" sldId="388"/>
        </pc:sldMkLst>
      </pc:sldChg>
      <pc:sldChg chg="modSp add mod ord">
        <pc:chgData name="Theodora Makri" userId="3c478f8c-1e23-448c-bd7f-b2780b75f27b" providerId="ADAL" clId="{DF012B56-567B-4A6D-9F3C-1CB4447D46FA}" dt="2024-12-20T10:20:10.015" v="1408"/>
        <pc:sldMkLst>
          <pc:docMk/>
          <pc:sldMk cId="1736048481" sldId="389"/>
        </pc:sldMkLst>
        <pc:spChg chg="mod">
          <ac:chgData name="Theodora Makri" userId="3c478f8c-1e23-448c-bd7f-b2780b75f27b" providerId="ADAL" clId="{DF012B56-567B-4A6D-9F3C-1CB4447D46FA}" dt="2024-12-20T10:20:03.241" v="1406" actId="1076"/>
          <ac:spMkLst>
            <pc:docMk/>
            <pc:sldMk cId="1736048481" sldId="389"/>
            <ac:spMk id="3" creationId="{9955876F-3A7C-C304-136F-F229F9400674}"/>
          </ac:spMkLst>
        </pc:spChg>
      </pc:sldChg>
      <pc:sldChg chg="modSp add mod">
        <pc:chgData name="Theodora Makri" userId="3c478f8c-1e23-448c-bd7f-b2780b75f27b" providerId="ADAL" clId="{DF012B56-567B-4A6D-9F3C-1CB4447D46FA}" dt="2024-12-20T10:33:45.980" v="1642" actId="14100"/>
        <pc:sldMkLst>
          <pc:docMk/>
          <pc:sldMk cId="1828704542" sldId="390"/>
        </pc:sldMkLst>
        <pc:spChg chg="mod">
          <ac:chgData name="Theodora Makri" userId="3c478f8c-1e23-448c-bd7f-b2780b75f27b" providerId="ADAL" clId="{DF012B56-567B-4A6D-9F3C-1CB4447D46FA}" dt="2024-12-20T10:33:45.980" v="1642" actId="14100"/>
          <ac:spMkLst>
            <pc:docMk/>
            <pc:sldMk cId="1828704542" sldId="390"/>
            <ac:spMk id="5" creationId="{084AFC56-6C2A-F762-3ADA-306F328BCBBA}"/>
          </ac:spMkLst>
        </pc:spChg>
        <pc:picChg chg="mod">
          <ac:chgData name="Theodora Makri" userId="3c478f8c-1e23-448c-bd7f-b2780b75f27b" providerId="ADAL" clId="{DF012B56-567B-4A6D-9F3C-1CB4447D46FA}" dt="2024-12-20T10:33:40.644" v="1639" actId="1076"/>
          <ac:picMkLst>
            <pc:docMk/>
            <pc:sldMk cId="1828704542" sldId="390"/>
            <ac:picMk id="7" creationId="{545CE585-0A42-106F-06BF-5390ACCCFD84}"/>
          </ac:picMkLst>
        </pc:picChg>
      </pc:sldChg>
      <pc:sldChg chg="modSp add mod">
        <pc:chgData name="Theodora Makri" userId="3c478f8c-1e23-448c-bd7f-b2780b75f27b" providerId="ADAL" clId="{DF012B56-567B-4A6D-9F3C-1CB4447D46FA}" dt="2024-12-20T10:40:13.833" v="1676" actId="1076"/>
        <pc:sldMkLst>
          <pc:docMk/>
          <pc:sldMk cId="3958424005" sldId="391"/>
        </pc:sldMkLst>
        <pc:spChg chg="mod">
          <ac:chgData name="Theodora Makri" userId="3c478f8c-1e23-448c-bd7f-b2780b75f27b" providerId="ADAL" clId="{DF012B56-567B-4A6D-9F3C-1CB4447D46FA}" dt="2024-12-20T10:40:13.833" v="1676" actId="1076"/>
          <ac:spMkLst>
            <pc:docMk/>
            <pc:sldMk cId="3958424005" sldId="391"/>
            <ac:spMk id="3" creationId="{1CA2F8A8-1715-9DBC-950B-1A438CBB8630}"/>
          </ac:spMkLst>
        </pc:spChg>
      </pc:sldChg>
    </pc:docChg>
  </pc:docChgLst>
  <pc:docChgLst>
    <pc:chgData name="epo_35" userId="S::epo_35_jogroup.eu#ext#@dobasi.onmicrosoft.com::edd5f0fd-77c0-4369-83c5-84439aafe912" providerId="AD" clId="Web-{7153A44B-E588-6014-D197-08D8CC718B52}"/>
    <pc:docChg chg="delSld modSld">
      <pc:chgData name="epo_35" userId="S::epo_35_jogroup.eu#ext#@dobasi.onmicrosoft.com::edd5f0fd-77c0-4369-83c5-84439aafe912" providerId="AD" clId="Web-{7153A44B-E588-6014-D197-08D8CC718B52}" dt="2024-11-08T08:12:18.178" v="1"/>
      <pc:docMkLst>
        <pc:docMk/>
      </pc:docMkLst>
      <pc:sldChg chg="delSp">
        <pc:chgData name="epo_35" userId="S::epo_35_jogroup.eu#ext#@dobasi.onmicrosoft.com::edd5f0fd-77c0-4369-83c5-84439aafe912" providerId="AD" clId="Web-{7153A44B-E588-6014-D197-08D8CC718B52}" dt="2024-11-08T08:09:08.874" v="0"/>
        <pc:sldMkLst>
          <pc:docMk/>
          <pc:sldMk cId="803432024" sldId="311"/>
        </pc:sldMkLst>
      </pc:sldChg>
      <pc:sldChg chg="del">
        <pc:chgData name="epo_35" userId="S::epo_35_jogroup.eu#ext#@dobasi.onmicrosoft.com::edd5f0fd-77c0-4369-83c5-84439aafe912" providerId="AD" clId="Web-{7153A44B-E588-6014-D197-08D8CC718B52}" dt="2024-11-08T08:12:18.178" v="1"/>
        <pc:sldMkLst>
          <pc:docMk/>
          <pc:sldMk cId="3002656014" sldId="354"/>
        </pc:sldMkLst>
      </pc:sldChg>
    </pc:docChg>
  </pc:docChgLst>
  <pc:docChgLst>
    <pc:chgData name="Laure Raso" userId="S::laure.raso_ceeim.es#ext#@dobasi.onmicrosoft.com::a0348273-907d-44af-8ef9-d345f2f0590b" providerId="AD" clId="Web-{A5249D60-8362-B8FB-39EE-3C03D0E9385D}"/>
    <pc:docChg chg="modSld">
      <pc:chgData name="Laure Raso" userId="S::laure.raso_ceeim.es#ext#@dobasi.onmicrosoft.com::a0348273-907d-44af-8ef9-d345f2f0590b" providerId="AD" clId="Web-{A5249D60-8362-B8FB-39EE-3C03D0E9385D}" dt="2024-12-04T18:43:46.681" v="1333" actId="20577"/>
      <pc:docMkLst>
        <pc:docMk/>
      </pc:docMkLst>
      <pc:sldChg chg="modSp">
        <pc:chgData name="Laure Raso" userId="S::laure.raso_ceeim.es#ext#@dobasi.onmicrosoft.com::a0348273-907d-44af-8ef9-d345f2f0590b" providerId="AD" clId="Web-{A5249D60-8362-B8FB-39EE-3C03D0E9385D}" dt="2024-12-04T18:15:18.055" v="518" actId="20577"/>
        <pc:sldMkLst>
          <pc:docMk/>
          <pc:sldMk cId="907719340" sldId="267"/>
        </pc:sldMkLst>
        <pc:spChg chg="mod">
          <ac:chgData name="Laure Raso" userId="S::laure.raso_ceeim.es#ext#@dobasi.onmicrosoft.com::a0348273-907d-44af-8ef9-d345f2f0590b" providerId="AD" clId="Web-{A5249D60-8362-B8FB-39EE-3C03D0E9385D}" dt="2024-12-04T18:15:18.055" v="518" actId="20577"/>
          <ac:spMkLst>
            <pc:docMk/>
            <pc:sldMk cId="907719340" sldId="267"/>
            <ac:spMk id="3" creationId="{1A1D1599-2A56-1FE2-D4D6-B6C532677C51}"/>
          </ac:spMkLst>
        </pc:spChg>
      </pc:sldChg>
      <pc:sldChg chg="modSp">
        <pc:chgData name="Laure Raso" userId="S::laure.raso_ceeim.es#ext#@dobasi.onmicrosoft.com::a0348273-907d-44af-8ef9-d345f2f0590b" providerId="AD" clId="Web-{A5249D60-8362-B8FB-39EE-3C03D0E9385D}" dt="2024-12-04T17:59:05.552" v="30" actId="20577"/>
        <pc:sldMkLst>
          <pc:docMk/>
          <pc:sldMk cId="2569460042" sldId="276"/>
        </pc:sldMkLst>
        <pc:spChg chg="mod">
          <ac:chgData name="Laure Raso" userId="S::laure.raso_ceeim.es#ext#@dobasi.onmicrosoft.com::a0348273-907d-44af-8ef9-d345f2f0590b" providerId="AD" clId="Web-{A5249D60-8362-B8FB-39EE-3C03D0E9385D}" dt="2024-12-04T17:59:05.552" v="30" actId="20577"/>
          <ac:spMkLst>
            <pc:docMk/>
            <pc:sldMk cId="2569460042" sldId="276"/>
            <ac:spMk id="4" creationId="{991746B0-A470-2360-955A-462D67A08011}"/>
          </ac:spMkLst>
        </pc:spChg>
      </pc:sldChg>
      <pc:sldChg chg="modSp">
        <pc:chgData name="Laure Raso" userId="S::laure.raso_ceeim.es#ext#@dobasi.onmicrosoft.com::a0348273-907d-44af-8ef9-d345f2f0590b" providerId="AD" clId="Web-{A5249D60-8362-B8FB-39EE-3C03D0E9385D}" dt="2024-12-04T17:57:10.425" v="14" actId="20577"/>
        <pc:sldMkLst>
          <pc:docMk/>
          <pc:sldMk cId="1043091233" sldId="305"/>
        </pc:sldMkLst>
        <pc:spChg chg="mod">
          <ac:chgData name="Laure Raso" userId="S::laure.raso_ceeim.es#ext#@dobasi.onmicrosoft.com::a0348273-907d-44af-8ef9-d345f2f0590b" providerId="AD" clId="Web-{A5249D60-8362-B8FB-39EE-3C03D0E9385D}" dt="2024-12-04T17:57:10.425" v="14" actId="20577"/>
          <ac:spMkLst>
            <pc:docMk/>
            <pc:sldMk cId="1043091233" sldId="305"/>
            <ac:spMk id="3" creationId="{848F65B3-814F-8187-24CB-70D06104D414}"/>
          </ac:spMkLst>
        </pc:spChg>
      </pc:sldChg>
      <pc:sldChg chg="modSp">
        <pc:chgData name="Laure Raso" userId="S::laure.raso_ceeim.es#ext#@dobasi.onmicrosoft.com::a0348273-907d-44af-8ef9-d345f2f0590b" providerId="AD" clId="Web-{A5249D60-8362-B8FB-39EE-3C03D0E9385D}" dt="2024-12-04T18:43:35.274" v="1332" actId="20577"/>
        <pc:sldMkLst>
          <pc:docMk/>
          <pc:sldMk cId="1821673080" sldId="307"/>
        </pc:sldMkLst>
        <pc:spChg chg="mod">
          <ac:chgData name="Laure Raso" userId="S::laure.raso_ceeim.es#ext#@dobasi.onmicrosoft.com::a0348273-907d-44af-8ef9-d345f2f0590b" providerId="AD" clId="Web-{A5249D60-8362-B8FB-39EE-3C03D0E9385D}" dt="2024-12-04T18:43:35.274" v="1332" actId="20577"/>
          <ac:spMkLst>
            <pc:docMk/>
            <pc:sldMk cId="1821673080" sldId="307"/>
            <ac:spMk id="3" creationId="{807B0497-91CD-1A34-8D17-EC644DEC2FC5}"/>
          </ac:spMkLst>
        </pc:spChg>
      </pc:sldChg>
      <pc:sldChg chg="modSp">
        <pc:chgData name="Laure Raso" userId="S::laure.raso_ceeim.es#ext#@dobasi.onmicrosoft.com::a0348273-907d-44af-8ef9-d345f2f0590b" providerId="AD" clId="Web-{A5249D60-8362-B8FB-39EE-3C03D0E9385D}" dt="2024-12-04T18:27:47.397" v="941" actId="20577"/>
        <pc:sldMkLst>
          <pc:docMk/>
          <pc:sldMk cId="3765282971" sldId="314"/>
        </pc:sldMkLst>
        <pc:spChg chg="mod">
          <ac:chgData name="Laure Raso" userId="S::laure.raso_ceeim.es#ext#@dobasi.onmicrosoft.com::a0348273-907d-44af-8ef9-d345f2f0590b" providerId="AD" clId="Web-{A5249D60-8362-B8FB-39EE-3C03D0E9385D}" dt="2024-12-04T18:27:47.397" v="941" actId="20577"/>
          <ac:spMkLst>
            <pc:docMk/>
            <pc:sldMk cId="3765282971" sldId="314"/>
            <ac:spMk id="3" creationId="{1A1D1599-2A56-1FE2-D4D6-B6C532677C51}"/>
          </ac:spMkLst>
        </pc:spChg>
      </pc:sldChg>
      <pc:sldChg chg="modSp">
        <pc:chgData name="Laure Raso" userId="S::laure.raso_ceeim.es#ext#@dobasi.onmicrosoft.com::a0348273-907d-44af-8ef9-d345f2f0590b" providerId="AD" clId="Web-{A5249D60-8362-B8FB-39EE-3C03D0E9385D}" dt="2024-12-04T18:43:00.367" v="1316" actId="20577"/>
        <pc:sldMkLst>
          <pc:docMk/>
          <pc:sldMk cId="3136589219" sldId="315"/>
        </pc:sldMkLst>
        <pc:spChg chg="mod">
          <ac:chgData name="Laure Raso" userId="S::laure.raso_ceeim.es#ext#@dobasi.onmicrosoft.com::a0348273-907d-44af-8ef9-d345f2f0590b" providerId="AD" clId="Web-{A5249D60-8362-B8FB-39EE-3C03D0E9385D}" dt="2024-12-04T18:43:00.367" v="1316" actId="20577"/>
          <ac:spMkLst>
            <pc:docMk/>
            <pc:sldMk cId="3136589219" sldId="315"/>
            <ac:spMk id="3" creationId="{1A1D1599-2A56-1FE2-D4D6-B6C532677C51}"/>
          </ac:spMkLst>
        </pc:spChg>
      </pc:sldChg>
      <pc:sldChg chg="modSp">
        <pc:chgData name="Laure Raso" userId="S::laure.raso_ceeim.es#ext#@dobasi.onmicrosoft.com::a0348273-907d-44af-8ef9-d345f2f0590b" providerId="AD" clId="Web-{A5249D60-8362-B8FB-39EE-3C03D0E9385D}" dt="2024-12-04T18:33:13.856" v="1079" actId="20577"/>
        <pc:sldMkLst>
          <pc:docMk/>
          <pc:sldMk cId="197381209" sldId="321"/>
        </pc:sldMkLst>
        <pc:spChg chg="mod">
          <ac:chgData name="Laure Raso" userId="S::laure.raso_ceeim.es#ext#@dobasi.onmicrosoft.com::a0348273-907d-44af-8ef9-d345f2f0590b" providerId="AD" clId="Web-{A5249D60-8362-B8FB-39EE-3C03D0E9385D}" dt="2024-12-04T18:33:13.856" v="1079" actId="20577"/>
          <ac:spMkLst>
            <pc:docMk/>
            <pc:sldMk cId="197381209" sldId="321"/>
            <ac:spMk id="5" creationId="{CD8A2E3A-9B22-94E3-057F-7716B7785982}"/>
          </ac:spMkLst>
        </pc:spChg>
      </pc:sldChg>
      <pc:sldChg chg="modSp">
        <pc:chgData name="Laure Raso" userId="S::laure.raso_ceeim.es#ext#@dobasi.onmicrosoft.com::a0348273-907d-44af-8ef9-d345f2f0590b" providerId="AD" clId="Web-{A5249D60-8362-B8FB-39EE-3C03D0E9385D}" dt="2024-12-04T18:00:00.115" v="47" actId="20577"/>
        <pc:sldMkLst>
          <pc:docMk/>
          <pc:sldMk cId="759121878" sldId="352"/>
        </pc:sldMkLst>
        <pc:spChg chg="mod">
          <ac:chgData name="Laure Raso" userId="S::laure.raso_ceeim.es#ext#@dobasi.onmicrosoft.com::a0348273-907d-44af-8ef9-d345f2f0590b" providerId="AD" clId="Web-{A5249D60-8362-B8FB-39EE-3C03D0E9385D}" dt="2024-12-04T18:00:00.115" v="47" actId="20577"/>
          <ac:spMkLst>
            <pc:docMk/>
            <pc:sldMk cId="759121878" sldId="352"/>
            <ac:spMk id="3" creationId="{A80610A9-CB8A-30D7-9AF5-6CF8EABDCA18}"/>
          </ac:spMkLst>
        </pc:spChg>
      </pc:sldChg>
      <pc:sldChg chg="modSp">
        <pc:chgData name="Laure Raso" userId="S::laure.raso_ceeim.es#ext#@dobasi.onmicrosoft.com::a0348273-907d-44af-8ef9-d345f2f0590b" providerId="AD" clId="Web-{A5249D60-8362-B8FB-39EE-3C03D0E9385D}" dt="2024-12-04T18:43:46.681" v="1333" actId="20577"/>
        <pc:sldMkLst>
          <pc:docMk/>
          <pc:sldMk cId="73049143" sldId="355"/>
        </pc:sldMkLst>
        <pc:spChg chg="mod">
          <ac:chgData name="Laure Raso" userId="S::laure.raso_ceeim.es#ext#@dobasi.onmicrosoft.com::a0348273-907d-44af-8ef9-d345f2f0590b" providerId="AD" clId="Web-{A5249D60-8362-B8FB-39EE-3C03D0E9385D}" dt="2024-12-04T18:43:46.681" v="1333" actId="20577"/>
          <ac:spMkLst>
            <pc:docMk/>
            <pc:sldMk cId="73049143" sldId="355"/>
            <ac:spMk id="3" creationId="{DB24CFCA-BF07-305C-DE4C-C3DD795BF6BF}"/>
          </ac:spMkLst>
        </pc:spChg>
      </pc:sldChg>
      <pc:sldChg chg="modSp modCm">
        <pc:chgData name="Laure Raso" userId="S::laure.raso_ceeim.es#ext#@dobasi.onmicrosoft.com::a0348273-907d-44af-8ef9-d345f2f0590b" providerId="AD" clId="Web-{A5249D60-8362-B8FB-39EE-3C03D0E9385D}" dt="2024-12-04T18:11:36.316" v="406" actId="20577"/>
        <pc:sldMkLst>
          <pc:docMk/>
          <pc:sldMk cId="1498264318" sldId="360"/>
        </pc:sldMkLst>
        <pc:spChg chg="mod">
          <ac:chgData name="Laure Raso" userId="S::laure.raso_ceeim.es#ext#@dobasi.onmicrosoft.com::a0348273-907d-44af-8ef9-d345f2f0590b" providerId="AD" clId="Web-{A5249D60-8362-B8FB-39EE-3C03D0E9385D}" dt="2024-12-04T18:11:36.316" v="406" actId="20577"/>
          <ac:spMkLst>
            <pc:docMk/>
            <pc:sldMk cId="1498264318" sldId="360"/>
            <ac:spMk id="3" creationId="{C69AB393-51EB-FE5A-F06E-82DDD4792116}"/>
          </ac:spMkLst>
        </pc:spChg>
        <pc:spChg chg="mod">
          <ac:chgData name="Laure Raso" userId="S::laure.raso_ceeim.es#ext#@dobasi.onmicrosoft.com::a0348273-907d-44af-8ef9-d345f2f0590b" providerId="AD" clId="Web-{A5249D60-8362-B8FB-39EE-3C03D0E9385D}" dt="2024-12-04T18:09:34.142" v="324" actId="14100"/>
          <ac:spMkLst>
            <pc:docMk/>
            <pc:sldMk cId="1498264318" sldId="360"/>
            <ac:spMk id="4" creationId="{5A7EE942-A1DB-2989-FC06-F547969431C6}"/>
          </ac:spMkLst>
        </pc:spChg>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A5249D60-8362-B8FB-39EE-3C03D0E9385D}" dt="2024-12-04T18:09:06.173" v="320" actId="20577"/>
              <pc2:cmMkLst xmlns:pc2="http://schemas.microsoft.com/office/powerpoint/2019/9/main/command">
                <pc:docMk/>
                <pc:sldMk cId="1498264318" sldId="360"/>
                <pc2:cmMk id="{67A7BDAD-E649-429F-B79E-C4CF5368D024}"/>
              </pc2:cmMkLst>
            </pc226:cmChg>
          </p:ext>
        </pc:extLst>
      </pc:sldChg>
      <pc:sldChg chg="modSp">
        <pc:chgData name="Laure Raso" userId="S::laure.raso_ceeim.es#ext#@dobasi.onmicrosoft.com::a0348273-907d-44af-8ef9-d345f2f0590b" providerId="AD" clId="Web-{A5249D60-8362-B8FB-39EE-3C03D0E9385D}" dt="2024-12-04T18:11:43.926" v="407" actId="1076"/>
        <pc:sldMkLst>
          <pc:docMk/>
          <pc:sldMk cId="2985604687" sldId="361"/>
        </pc:sldMkLst>
        <pc:spChg chg="mod">
          <ac:chgData name="Laure Raso" userId="S::laure.raso_ceeim.es#ext#@dobasi.onmicrosoft.com::a0348273-907d-44af-8ef9-d345f2f0590b" providerId="AD" clId="Web-{A5249D60-8362-B8FB-39EE-3C03D0E9385D}" dt="2024-12-04T18:11:43.926" v="407" actId="1076"/>
          <ac:spMkLst>
            <pc:docMk/>
            <pc:sldMk cId="2985604687" sldId="361"/>
            <ac:spMk id="3" creationId="{19C89091-DAED-434E-E2D3-5453D80E6A13}"/>
          </ac:spMkLst>
        </pc:spChg>
      </pc:sldChg>
      <pc:sldChg chg="modSp">
        <pc:chgData name="Laure Raso" userId="S::laure.raso_ceeim.es#ext#@dobasi.onmicrosoft.com::a0348273-907d-44af-8ef9-d345f2f0590b" providerId="AD" clId="Web-{A5249D60-8362-B8FB-39EE-3C03D0E9385D}" dt="2024-12-04T18:24:03.846" v="721" actId="1076"/>
        <pc:sldMkLst>
          <pc:docMk/>
          <pc:sldMk cId="3597053772" sldId="369"/>
        </pc:sldMkLst>
        <pc:spChg chg="mod">
          <ac:chgData name="Laure Raso" userId="S::laure.raso_ceeim.es#ext#@dobasi.onmicrosoft.com::a0348273-907d-44af-8ef9-d345f2f0590b" providerId="AD" clId="Web-{A5249D60-8362-B8FB-39EE-3C03D0E9385D}" dt="2024-12-04T18:24:03.846" v="721" actId="1076"/>
          <ac:spMkLst>
            <pc:docMk/>
            <pc:sldMk cId="3597053772" sldId="369"/>
            <ac:spMk id="3" creationId="{1A1D1599-2A56-1FE2-D4D6-B6C532677C51}"/>
          </ac:spMkLst>
        </pc:spChg>
        <pc:spChg chg="mod">
          <ac:chgData name="Laure Raso" userId="S::laure.raso_ceeim.es#ext#@dobasi.onmicrosoft.com::a0348273-907d-44af-8ef9-d345f2f0590b" providerId="AD" clId="Web-{A5249D60-8362-B8FB-39EE-3C03D0E9385D}" dt="2024-12-04T18:23:59.815" v="720" actId="20577"/>
          <ac:spMkLst>
            <pc:docMk/>
            <pc:sldMk cId="3597053772" sldId="369"/>
            <ac:spMk id="10" creationId="{28CF9378-8B95-59D6-4220-ADEE58B15D2F}"/>
          </ac:spMkLst>
        </pc:spChg>
      </pc:sldChg>
      <pc:sldChg chg="modSp">
        <pc:chgData name="Laure Raso" userId="S::laure.raso_ceeim.es#ext#@dobasi.onmicrosoft.com::a0348273-907d-44af-8ef9-d345f2f0590b" providerId="AD" clId="Web-{A5249D60-8362-B8FB-39EE-3C03D0E9385D}" dt="2024-12-04T18:32:03.871" v="1004" actId="20577"/>
        <pc:sldMkLst>
          <pc:docMk/>
          <pc:sldMk cId="4218044892" sldId="373"/>
        </pc:sldMkLst>
        <pc:spChg chg="mod">
          <ac:chgData name="Laure Raso" userId="S::laure.raso_ceeim.es#ext#@dobasi.onmicrosoft.com::a0348273-907d-44af-8ef9-d345f2f0590b" providerId="AD" clId="Web-{A5249D60-8362-B8FB-39EE-3C03D0E9385D}" dt="2024-12-04T18:32:03.871" v="1004" actId="20577"/>
          <ac:spMkLst>
            <pc:docMk/>
            <pc:sldMk cId="4218044892" sldId="373"/>
            <ac:spMk id="3" creationId="{1A1D1599-2A56-1FE2-D4D6-B6C532677C51}"/>
          </ac:spMkLst>
        </pc:spChg>
      </pc:sldChg>
      <pc:sldChg chg="modSp">
        <pc:chgData name="Laure Raso" userId="S::laure.raso_ceeim.es#ext#@dobasi.onmicrosoft.com::a0348273-907d-44af-8ef9-d345f2f0590b" providerId="AD" clId="Web-{A5249D60-8362-B8FB-39EE-3C03D0E9385D}" dt="2024-12-04T18:00:30.678" v="52" actId="20577"/>
        <pc:sldMkLst>
          <pc:docMk/>
          <pc:sldMk cId="2043438708" sldId="381"/>
        </pc:sldMkLst>
        <pc:spChg chg="mod">
          <ac:chgData name="Laure Raso" userId="S::laure.raso_ceeim.es#ext#@dobasi.onmicrosoft.com::a0348273-907d-44af-8ef9-d345f2f0590b" providerId="AD" clId="Web-{A5249D60-8362-B8FB-39EE-3C03D0E9385D}" dt="2024-12-04T18:00:30.678" v="52" actId="20577"/>
          <ac:spMkLst>
            <pc:docMk/>
            <pc:sldMk cId="2043438708" sldId="381"/>
            <ac:spMk id="4" creationId="{991746B0-A470-2360-955A-462D67A08011}"/>
          </ac:spMkLst>
        </pc:spChg>
      </pc:sldChg>
    </pc:docChg>
  </pc:docChgLst>
  <pc:docChgLst>
    <pc:chgData name="Theodora Makri" userId="S::tmakri_ied.eu#ext#@dobasi.onmicrosoft.com::b4231701-344d-4f2c-a0fa-4bf1dff300cf" providerId="AD" clId="Web-{50B493CF-2CB2-08EF-463E-B2C877628BCF}"/>
    <pc:docChg chg="sldOrd">
      <pc:chgData name="Theodora Makri" userId="S::tmakri_ied.eu#ext#@dobasi.onmicrosoft.com::b4231701-344d-4f2c-a0fa-4bf1dff300cf" providerId="AD" clId="Web-{50B493CF-2CB2-08EF-463E-B2C877628BCF}" dt="2024-11-15T12:19:04.549" v="1"/>
      <pc:docMkLst>
        <pc:docMk/>
      </pc:docMkLst>
      <pc:sldChg chg="ord">
        <pc:chgData name="Theodora Makri" userId="S::tmakri_ied.eu#ext#@dobasi.onmicrosoft.com::b4231701-344d-4f2c-a0fa-4bf1dff300cf" providerId="AD" clId="Web-{50B493CF-2CB2-08EF-463E-B2C877628BCF}" dt="2024-11-15T12:18:56.346" v="0"/>
        <pc:sldMkLst>
          <pc:docMk/>
          <pc:sldMk cId="2043438708" sldId="381"/>
        </pc:sldMkLst>
      </pc:sldChg>
      <pc:sldChg chg="ord">
        <pc:chgData name="Theodora Makri" userId="S::tmakri_ied.eu#ext#@dobasi.onmicrosoft.com::b4231701-344d-4f2c-a0fa-4bf1dff300cf" providerId="AD" clId="Web-{50B493CF-2CB2-08EF-463E-B2C877628BCF}" dt="2024-11-15T12:19:04.549" v="1"/>
        <pc:sldMkLst>
          <pc:docMk/>
          <pc:sldMk cId="3768630525" sldId="382"/>
        </pc:sldMkLst>
      </pc:sldChg>
    </pc:docChg>
  </pc:docChgLst>
  <pc:docChgLst>
    <pc:chgData name="epo_38" userId="S::epo_38_jogroup.eu#ext#@dobasi.onmicrosoft.com::66d8512a-8ddf-40e0-bce7-ad06085cc67f" providerId="AD" clId="Web-{A6C123F5-0874-F2D4-1C89-A775EFA03A0B}"/>
    <pc:docChg chg="delSld">
      <pc:chgData name="epo_38" userId="S::epo_38_jogroup.eu#ext#@dobasi.onmicrosoft.com::66d8512a-8ddf-40e0-bce7-ad06085cc67f" providerId="AD" clId="Web-{A6C123F5-0874-F2D4-1C89-A775EFA03A0B}" dt="2024-11-12T11:07:00.701" v="0"/>
      <pc:docMkLst>
        <pc:docMk/>
      </pc:docMkLst>
      <pc:sldChg chg="del">
        <pc:chgData name="epo_38" userId="S::epo_38_jogroup.eu#ext#@dobasi.onmicrosoft.com::66d8512a-8ddf-40e0-bce7-ad06085cc67f" providerId="AD" clId="Web-{A6C123F5-0874-F2D4-1C89-A775EFA03A0B}" dt="2024-11-12T11:07:00.701" v="0"/>
        <pc:sldMkLst>
          <pc:docMk/>
          <pc:sldMk cId="1821893075" sldId="318"/>
        </pc:sldMkLst>
      </pc:sldChg>
    </pc:docChg>
  </pc:docChgLst>
</pc:chgInfo>
</file>

<file path=ppt/comments/modernComment_10B_361AB2AC.xml><?xml version="1.0" encoding="utf-8"?>
<p188:cmLst xmlns:a="http://schemas.openxmlformats.org/drawingml/2006/main" xmlns:r="http://schemas.openxmlformats.org/officeDocument/2006/relationships" xmlns:p188="http://schemas.microsoft.com/office/powerpoint/2018/8/main">
  <p188:cm id="{90B9338D-84AE-4681-9718-B5D4F456708D}" authorId="{06A24CCB-A096-C8C6-9025-1AB1E94BF830}" created="2024-11-22T09:53:10.331">
    <ac:deMkLst xmlns:ac="http://schemas.microsoft.com/office/drawing/2013/main/command">
      <pc:docMk xmlns:pc="http://schemas.microsoft.com/office/powerpoint/2013/main/command"/>
      <pc:sldMk xmlns:pc="http://schemas.microsoft.com/office/powerpoint/2013/main/command" cId="907719340" sldId="267"/>
      <ac:spMk id="3" creationId="{1A1D1599-2A56-1FE2-D4D6-B6C532677C51}"/>
    </ac:deMkLst>
    <p188:replyLst>
      <p188:reply id="{3F246666-8139-4CDB-A6DA-38730C7A25CA}" authorId="{06A24CCB-A096-C8C6-9025-1AB1E94BF830}" created="2024-11-22T09:53:26.535">
        <p188:txBody>
          <a:bodyPr/>
          <a:lstStyle/>
          <a:p>
            <a:r>
              <a:rPr lang="es-ES"/>
              <a:t>check this video and pay attention to what Ana Trenza</a:t>
            </a:r>
          </a:p>
        </p188:txBody>
      </p188:reply>
    </p188:replyLst>
    <p188:txBody>
      <a:bodyPr/>
      <a:lstStyle/>
      <a:p>
        <a:r>
          <a:rPr lang="es-ES"/>
          <a:t>say turn the subtitles on</a:t>
        </a:r>
      </a:p>
    </p188:txBody>
  </p188:cm>
</p188:cmLst>
</file>

<file path=ppt/comments/modernComment_13A_E06DA89B.xml><?xml version="1.0" encoding="utf-8"?>
<p188:cmLst xmlns:a="http://schemas.openxmlformats.org/drawingml/2006/main" xmlns:r="http://schemas.openxmlformats.org/officeDocument/2006/relationships" xmlns:p188="http://schemas.microsoft.com/office/powerpoint/2018/8/main">
  <p188:cm id="{5DFEC247-6C31-4BB1-B289-1B27760B0AA8}" authorId="{BE76BA19-5E84-7124-4FD3-C963DDDDF802}" created="2024-11-20T11:01:11.203">
    <ac:txMkLst xmlns:ac="http://schemas.microsoft.com/office/drawing/2013/main/command">
      <pc:docMk xmlns:pc="http://schemas.microsoft.com/office/powerpoint/2013/main/command"/>
      <pc:sldMk xmlns:pc="http://schemas.microsoft.com/office/powerpoint/2013/main/command" cId="3765282971" sldId="314"/>
      <ac:spMk id="10" creationId="{9E4FDAC6-87B5-6FA4-F79C-D13043F1A128}"/>
      <ac:txMk cp="0">
        <ac:context len="79" hash="1520558852"/>
      </ac:txMk>
    </ac:txMkLst>
    <p188:pos x="7970344" y="297793"/>
    <p188:replyLst>
      <p188:reply id="{8D2B011D-78B7-467A-93C1-140DE0E52DCE}" authorId="{06A24CCB-A096-C8C6-9025-1AB1E94BF830}" created="2024-11-21T10:20:55.354">
        <p188:txBody>
          <a:bodyPr/>
          <a:lstStyle/>
          <a:p>
            <a:r>
              <a:rPr lang="es-ES"/>
              <a:t>ok</a:t>
            </a:r>
          </a:p>
        </p188:txBody>
      </p188:reply>
    </p188:replyLst>
    <p188:txBody>
      <a:bodyPr/>
      <a:lstStyle/>
      <a:p>
        <a:r>
          <a:rPr lang="en-US"/>
          <a:t>I would make this a theoretical part, not an assignment</a:t>
        </a:r>
      </a:p>
    </p188:txBody>
  </p188:cm>
</p188:cmLst>
</file>

<file path=ppt/comments/modernComment_13B_BAF48DA3.xml><?xml version="1.0" encoding="utf-8"?>
<p188:cmLst xmlns:a="http://schemas.openxmlformats.org/drawingml/2006/main" xmlns:r="http://schemas.openxmlformats.org/officeDocument/2006/relationships" xmlns:p188="http://schemas.microsoft.com/office/powerpoint/2018/8/main">
  <p188:cm id="{28768B11-0537-4475-8093-5F3C81841ED5}" authorId="{BE76BA19-5E84-7124-4FD3-C963DDDDF802}" created="2024-11-20T11:03:50.115">
    <ac:txMkLst xmlns:ac="http://schemas.microsoft.com/office/drawing/2013/main/command">
      <pc:docMk xmlns:pc="http://schemas.microsoft.com/office/powerpoint/2013/main/command"/>
      <pc:sldMk xmlns:pc="http://schemas.microsoft.com/office/powerpoint/2013/main/command" cId="3136589219" sldId="315"/>
      <ac:spMk id="6" creationId="{546AC3C6-7B02-955F-136C-850953026E7F}"/>
      <ac:txMk cp="0">
        <ac:context len="67" hash="390914012"/>
      </ac:txMk>
    </ac:txMkLst>
    <p188:pos x="7882758" y="297793"/>
    <p188:replyLst>
      <p188:reply id="{5073DD60-38C1-410A-B31A-8ACA5366A3BA}" authorId="{06A24CCB-A096-C8C6-9025-1AB1E94BF830}" created="2024-11-21T10:19:37.039">
        <p188:txBody>
          <a:bodyPr/>
          <a:lstStyle/>
          <a:p>
            <a:r>
              <a:rPr lang="es-ES"/>
              <a:t>ok revised</a:t>
            </a:r>
          </a:p>
        </p188:txBody>
      </p188:reply>
    </p188:replyLst>
    <p188:txBody>
      <a:bodyPr/>
      <a:lstStyle/>
      <a:p>
        <a:r>
          <a:rPr lang="en-US"/>
          <a:t>I would make this theoretical, not assignment</a:t>
        </a:r>
      </a:p>
    </p188:txBody>
  </p188:cm>
</p188:cmLst>
</file>

<file path=ppt/comments/modernComment_160_2D3F47D6.xml><?xml version="1.0" encoding="utf-8"?>
<p188:cmLst xmlns:a="http://schemas.openxmlformats.org/drawingml/2006/main" xmlns:r="http://schemas.openxmlformats.org/officeDocument/2006/relationships" xmlns:p188="http://schemas.microsoft.com/office/powerpoint/2018/8/main">
  <p188:cm id="{6726EB67-277F-480E-866D-A1CB4E3B079C}" authorId="{06A24CCB-A096-C8C6-9025-1AB1E94BF830}" created="2024-11-21T12:23:46.538">
    <ac:deMkLst xmlns:ac="http://schemas.microsoft.com/office/drawing/2013/main/command">
      <pc:docMk xmlns:pc="http://schemas.microsoft.com/office/powerpoint/2013/main/command"/>
      <pc:sldMk xmlns:pc="http://schemas.microsoft.com/office/powerpoint/2013/main/command" cId="759121878" sldId="352"/>
      <ac:picMk id="4" creationId="{8769A660-85E4-1F0E-F8B9-2731B2C2A9FB}"/>
    </ac:deMkLst>
    <p188:txBody>
      <a:bodyPr/>
      <a:lstStyle/>
      <a:p>
        <a:r>
          <a:rPr lang="es-ES"/>
          <a:t>I have added this drawing to identify all assignments in the corresponding slides</a:t>
        </a:r>
      </a:p>
    </p188:txBody>
  </p188:cm>
  <p188:cm id="{B2621417-A8A0-46B7-8398-123CAAD73B56}" authorId="{06A24CCB-A096-C8C6-9025-1AB1E94BF830}" created="2024-11-21T12:24:27.211">
    <ac:txMkLst xmlns:ac="http://schemas.microsoft.com/office/drawing/2013/main/command">
      <pc:docMk xmlns:pc="http://schemas.microsoft.com/office/powerpoint/2013/main/command"/>
      <pc:sldMk xmlns:pc="http://schemas.microsoft.com/office/powerpoint/2013/main/command" cId="759121878" sldId="352"/>
      <ac:spMk id="8" creationId="{FF6D46AD-61A7-4852-40D8-0F114846A8A9}"/>
      <ac:txMk cp="0" len="53">
        <ac:context len="54" hash="2894786811"/>
      </ac:txMk>
    </ac:txMkLst>
    <p188:pos x="9478818" y="484909"/>
    <p188:txBody>
      <a:bodyPr/>
      <a:lstStyle/>
      <a:p>
        <a:r>
          <a:rPr lang="es-ES"/>
          <a:t>I suggest to change the color of the title to easily identify that it is an assignment</a:t>
        </a:r>
      </a:p>
    </p188:txBody>
  </p188:cm>
</p188:cmLst>
</file>

<file path=ppt/comments/modernComment_168_594DB2FE.xml><?xml version="1.0" encoding="utf-8"?>
<p188:cmLst xmlns:a="http://schemas.openxmlformats.org/drawingml/2006/main" xmlns:r="http://schemas.openxmlformats.org/officeDocument/2006/relationships" xmlns:p188="http://schemas.microsoft.com/office/powerpoint/2018/8/main">
  <p188:cm id="{67A7BDAD-E649-429F-B79E-C4CF5368D024}" authorId="{06A24CCB-A096-C8C6-9025-1AB1E94BF830}" created="2024-11-22T09:51:56.155">
    <ac:txMkLst xmlns:ac="http://schemas.microsoft.com/office/drawing/2013/main/command">
      <pc:docMk xmlns:pc="http://schemas.microsoft.com/office/powerpoint/2013/main/command"/>
      <pc:sldMk xmlns:pc="http://schemas.microsoft.com/office/powerpoint/2013/main/command" cId="1498264318" sldId="360"/>
      <ac:spMk id="4" creationId="{5A7EE942-A1DB-2989-FC06-F547969431C6}"/>
      <ac:txMk cp="459">
        <ac:context len="534" hash="817041128"/>
      </ac:txMk>
    </ac:txMkLst>
    <p188:pos x="2854960" y="3627120"/>
    <p188:replyLst>
      <p188:reply id="{62591890-C626-495A-B5F4-B06C4309C846}" authorId="{06A24CCB-A096-C8C6-9025-1AB1E94BF830}" created="2024-11-22T09:52:17.734">
        <p188:txBody>
          <a:bodyPr/>
          <a:lstStyle/>
          <a:p>
            <a:r>
              <a:rPr lang="es-ES"/>
              <a:t>guide the students on what they will find on the link</a:t>
            </a:r>
          </a:p>
        </p188:txBody>
      </p188:reply>
    </p188:replyLst>
    <p188:txBody>
      <a:bodyPr/>
      <a:lstStyle/>
      <a:p>
        <a:r>
          <a:rPr lang="es-ES"/>
          <a:t>narrative recommendations</a:t>
        </a:r>
      </a:p>
    </p188:txBody>
  </p188:cm>
</p188:cmLst>
</file>

<file path=ppt/comments/modernComment_16B_122DBED0.xml><?xml version="1.0" encoding="utf-8"?>
<p188:cmLst xmlns:a="http://schemas.openxmlformats.org/drawingml/2006/main" xmlns:r="http://schemas.openxmlformats.org/officeDocument/2006/relationships" xmlns:p188="http://schemas.microsoft.com/office/powerpoint/2018/8/main">
  <p188:cm id="{3571C89F-04C6-436B-B1E1-D6A47B4921E4}" authorId="{BE76BA19-5E84-7124-4FD3-C963DDDDF802}" created="2024-11-20T10:41:12.804">
    <ac:txMkLst xmlns:ac="http://schemas.microsoft.com/office/drawing/2013/main/command">
      <pc:docMk xmlns:pc="http://schemas.microsoft.com/office/powerpoint/2013/main/command"/>
      <pc:sldMk xmlns:pc="http://schemas.microsoft.com/office/powerpoint/2013/main/command" cId="304987856" sldId="363"/>
      <ac:spMk id="5" creationId="{C63C6F79-AE3A-7CD4-7C93-901604BCCC14}"/>
      <ac:txMk cp="0" len="80">
        <ac:context len="81" hash="2216420952"/>
      </ac:txMk>
    </ac:txMkLst>
    <p188:pos x="6577724" y="297793"/>
    <p188:replyLst>
      <p188:reply id="{504A8CCA-E9BB-49B8-8E80-F36C37336111}" authorId="{06A24CCB-A096-C8C6-9025-1AB1E94BF830}" created="2024-11-21T10:14:49.313">
        <p188:txBody>
          <a:bodyPr/>
          <a:lstStyle/>
          <a:p>
            <a:r>
              <a:rPr lang="es-ES"/>
              <a:t>ok, revised</a:t>
            </a:r>
          </a:p>
        </p188:txBody>
      </p188:reply>
    </p188:replyLst>
    <p188:txBody>
      <a:bodyPr/>
      <a:lstStyle/>
      <a:p>
        <a:r>
          <a:rPr lang="en-US"/>
          <a:t>We have this assignment also on the 1st part of presentation. So maybe we can have it as a theoretical slide (not assignment)</a:t>
        </a:r>
      </a:p>
    </p188:txBody>
  </p188:cm>
</p188:cmLst>
</file>

<file path=ppt/comments/modernComment_171_D666AF4C.xml><?xml version="1.0" encoding="utf-8"?>
<p188:cmLst xmlns:a="http://schemas.openxmlformats.org/drawingml/2006/main" xmlns:r="http://schemas.openxmlformats.org/officeDocument/2006/relationships" xmlns:p188="http://schemas.microsoft.com/office/powerpoint/2018/8/main">
  <p188:cm id="{BDCA5757-DB63-4DEF-A38D-295366B7B1C8}" authorId="{BE76BA19-5E84-7124-4FD3-C963DDDDF802}" created="2024-11-20T11:00:25.905">
    <ac:txMkLst xmlns:ac="http://schemas.microsoft.com/office/drawing/2013/main/command">
      <pc:docMk xmlns:pc="http://schemas.microsoft.com/office/powerpoint/2013/main/command"/>
      <pc:sldMk xmlns:pc="http://schemas.microsoft.com/office/powerpoint/2013/main/command" cId="3597053772" sldId="369"/>
      <ac:spMk id="8" creationId="{D19D1695-2B22-1C45-2DB3-72564110CF3E}"/>
      <ac:txMk cp="0" len="73">
        <ac:context len="74" hash="3823269491"/>
      </ac:txMk>
    </ac:txMkLst>
    <p188:pos x="6621517" y="289034"/>
    <p188:txBody>
      <a:bodyPr/>
      <a:lstStyle/>
      <a:p>
        <a:r>
          <a:rPr lang="en-US"/>
          <a:t>This is a good assignment.. i would suggest to add instructions also here</a:t>
        </a:r>
      </a:p>
    </p188:txBody>
  </p188:cm>
</p188:cmLst>
</file>

<file path=ppt/comments/modernComment_174_8FD30722.xml><?xml version="1.0" encoding="utf-8"?>
<p188:cmLst xmlns:a="http://schemas.openxmlformats.org/drawingml/2006/main" xmlns:r="http://schemas.openxmlformats.org/officeDocument/2006/relationships" xmlns:p188="http://schemas.microsoft.com/office/powerpoint/2018/8/main">
  <p188:cm id="{07B6C544-986D-4B3B-9128-CF224C2138F0}" authorId="{BE76BA19-5E84-7124-4FD3-C963DDDDF802}" created="2024-11-20T11:03:29.020">
    <ac:txMkLst xmlns:ac="http://schemas.microsoft.com/office/drawing/2013/main/command">
      <pc:docMk xmlns:pc="http://schemas.microsoft.com/office/powerpoint/2013/main/command"/>
      <pc:sldMk xmlns:pc="http://schemas.microsoft.com/office/powerpoint/2013/main/command" cId="2412971810" sldId="372"/>
      <ac:spMk id="7" creationId="{EEC52142-2492-67ED-FA2A-EF9C6AB8F224}"/>
      <ac:txMk cp="0" len="45">
        <ac:context len="47" hash="3581029080"/>
      </ac:txMk>
    </ac:txMkLst>
    <p188:pos x="2496206" y="595586"/>
    <p188:txBody>
      <a:bodyPr/>
      <a:lstStyle/>
      <a:p>
        <a:r>
          <a:rPr lang="en-US"/>
          <a:t>This is very useful..I would suggest to keep it and add some instructions?</a:t>
        </a:r>
      </a:p>
    </p188:txBody>
  </p188:cm>
</p188:cmLst>
</file>

<file path=ppt/comments/modernComment_185_6779FF61.xml><?xml version="1.0" encoding="utf-8"?>
<p188:cmLst xmlns:a="http://schemas.openxmlformats.org/drawingml/2006/main" xmlns:r="http://schemas.openxmlformats.org/officeDocument/2006/relationships" xmlns:p188="http://schemas.microsoft.com/office/powerpoint/2018/8/main">
  <p188:cm id="{F8970732-DF44-47A5-91C0-3D62831EEFA2}" authorId="{BE76BA19-5E84-7124-4FD3-C963DDDDF802}" created="2024-11-20T10:41:12.804">
    <ac:txMkLst xmlns:ac="http://schemas.microsoft.com/office/drawing/2013/main/command">
      <pc:docMk xmlns:pc="http://schemas.microsoft.com/office/powerpoint/2013/main/command"/>
      <pc:sldMk xmlns:pc="http://schemas.microsoft.com/office/powerpoint/2013/main/command" cId="1736048481" sldId="389"/>
      <ac:spMk id="5" creationId="{86041ECD-D779-C272-5673-DBE591511AAA}"/>
      <ac:txMk cp="0" len="80">
        <ac:context len="81" hash="2216420952"/>
      </ac:txMk>
    </ac:txMkLst>
    <p188:pos x="6577724" y="297793"/>
    <p188:replyLst>
      <p188:reply id="{504A8CCA-E9BB-49B8-8E80-F36C37336111}" authorId="{06A24CCB-A096-C8C6-9025-1AB1E94BF830}" created="2024-11-21T10:14:49.313">
        <p188:txBody>
          <a:bodyPr/>
          <a:lstStyle/>
          <a:p>
            <a:r>
              <a:rPr lang="es-ES"/>
              <a:t>ok, revised</a:t>
            </a:r>
          </a:p>
        </p188:txBody>
      </p188:reply>
    </p188:replyLst>
    <p188:txBody>
      <a:bodyPr/>
      <a:lstStyle/>
      <a:p>
        <a:r>
          <a:rPr lang="en-US"/>
          <a:t>We have this assignment also on the 1st part of presentation. So maybe we can have it as a theoretical slide (not assignment)</a:t>
        </a:r>
      </a:p>
    </p188:txBody>
  </p188:cm>
</p188:cmLst>
</file>

<file path=ppt/diagrams/_rels/data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diagrams/_rels/drawing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A772A9-08F2-42E4-9256-5BECA72799BE}" type="doc">
      <dgm:prSet loTypeId="urn:microsoft.com/office/officeart/2005/8/layout/target1" loCatId="relationship" qsTypeId="urn:microsoft.com/office/officeart/2005/8/quickstyle/simple1" qsCatId="simple" csTypeId="urn:microsoft.com/office/officeart/2005/8/colors/accent1_3" csCatId="accent1" phldr="1"/>
      <dgm:spPr/>
    </dgm:pt>
    <dgm:pt modelId="{FEAFF39C-A626-4CE5-87C2-45E81F7F36D5}">
      <dgm:prSet phldrT="[Text]" custT="1">
        <dgm:style>
          <a:lnRef idx="2">
            <a:schemeClr val="accent1"/>
          </a:lnRef>
          <a:fillRef idx="1">
            <a:schemeClr val="lt1"/>
          </a:fillRef>
          <a:effectRef idx="0">
            <a:schemeClr val="accent1"/>
          </a:effectRef>
          <a:fontRef idx="minor">
            <a:schemeClr val="dk1"/>
          </a:fontRef>
        </dgm:style>
      </dgm:prSet>
      <dgm:spPr/>
      <dgm:t>
        <a:bodyPr/>
        <a:lstStyle/>
        <a:p>
          <a:pPr>
            <a:lnSpc>
              <a:spcPct val="150000"/>
            </a:lnSpc>
          </a:pPr>
          <a:r>
            <a:rPr lang="el-GR" sz="1600" b="1" dirty="0">
              <a:solidFill>
                <a:schemeClr val="accent1"/>
              </a:solidFill>
            </a:rPr>
            <a:t>- Καθοδηγητικό Βόρειο Άστρο: </a:t>
          </a:r>
          <a:r>
            <a:rPr lang="el-GR" sz="1600" b="0" dirty="0">
              <a:solidFill>
                <a:schemeClr val="accent1"/>
              </a:solidFill>
            </a:rPr>
            <a:t>Παρέχει σαφή κατεύθυνση και μακροπρόθεσμες φιλοδοξίες.</a:t>
          </a:r>
        </a:p>
        <a:p>
          <a:pPr>
            <a:lnSpc>
              <a:spcPct val="150000"/>
            </a:lnSpc>
          </a:pPr>
          <a:r>
            <a:rPr lang="el-GR" sz="1600" b="1" dirty="0">
              <a:solidFill>
                <a:schemeClr val="accent1"/>
              </a:solidFill>
            </a:rPr>
            <a:t>- Εμπνέει την καινοτομία: </a:t>
          </a:r>
          <a:r>
            <a:rPr lang="el-GR" sz="1600" b="0" dirty="0">
              <a:solidFill>
                <a:schemeClr val="accent1"/>
              </a:solidFill>
            </a:rPr>
            <a:t>Ενθαρρύνει τους εργαζόμενους να ευθυγραμμιστούν με τους μελλοντικούς στόχους της εταιρείας, προωθώντας τη δημιουργικότητα και την καινοτομία.</a:t>
          </a:r>
          <a:endParaRPr lang="en-GB" sz="1600" dirty="0">
            <a:solidFill>
              <a:schemeClr val="accent1"/>
            </a:solidFill>
          </a:endParaRPr>
        </a:p>
      </dgm:t>
    </dgm:pt>
    <dgm:pt modelId="{33D90505-DC77-46F7-A8EF-67D0164AD228}" type="parTrans" cxnId="{0B7482FD-6A83-40FB-AB02-A87BD5076A01}">
      <dgm:prSet/>
      <dgm:spPr/>
      <dgm:t>
        <a:bodyPr/>
        <a:lstStyle/>
        <a:p>
          <a:endParaRPr lang="en-GB"/>
        </a:p>
      </dgm:t>
    </dgm:pt>
    <dgm:pt modelId="{EB2FB6D0-6F0C-448E-9E89-075C8A1E545B}" type="sibTrans" cxnId="{0B7482FD-6A83-40FB-AB02-A87BD5076A01}">
      <dgm:prSet/>
      <dgm:spPr/>
      <dgm:t>
        <a:bodyPr/>
        <a:lstStyle/>
        <a:p>
          <a:endParaRPr lang="en-GB"/>
        </a:p>
      </dgm:t>
    </dgm:pt>
    <dgm:pt modelId="{5915EE0B-D535-4F06-A96B-7127795B4987}">
      <dgm:prSet phldrT="[Text]" custT="1">
        <dgm:style>
          <a:lnRef idx="2">
            <a:schemeClr val="accent1"/>
          </a:lnRef>
          <a:fillRef idx="1">
            <a:schemeClr val="lt1"/>
          </a:fillRef>
          <a:effectRef idx="0">
            <a:schemeClr val="accent1"/>
          </a:effectRef>
          <a:fontRef idx="minor">
            <a:schemeClr val="dk1"/>
          </a:fontRef>
        </dgm:style>
      </dgm:prSet>
      <dgm:spPr/>
      <dgm:t>
        <a:bodyPr/>
        <a:lstStyle/>
        <a:p>
          <a:pPr>
            <a:lnSpc>
              <a:spcPct val="150000"/>
            </a:lnSpc>
          </a:pPr>
          <a:endParaRPr lang="el-GR" sz="1600" b="1" dirty="0">
            <a:solidFill>
              <a:schemeClr val="accent1"/>
            </a:solidFill>
          </a:endParaRPr>
        </a:p>
        <a:p>
          <a:pPr>
            <a:lnSpc>
              <a:spcPct val="150000"/>
            </a:lnSpc>
          </a:pPr>
          <a:r>
            <a:rPr lang="el-GR" sz="1600" b="1" dirty="0">
              <a:solidFill>
                <a:schemeClr val="accent1"/>
              </a:solidFill>
            </a:rPr>
            <a:t>- Καθορίζει τον σκοπό: </a:t>
          </a:r>
          <a:r>
            <a:rPr lang="el-GR" sz="1600" b="0" dirty="0">
              <a:solidFill>
                <a:schemeClr val="accent1"/>
              </a:solidFill>
            </a:rPr>
            <a:t>Αποσαφηνίζει τον βασικό σκοπό και τη μοναδική πρόταση αξίας της εταιρείας.  </a:t>
          </a:r>
          <a:r>
            <a:rPr lang="el-GR" sz="1600" b="1" dirty="0">
              <a:solidFill>
                <a:schemeClr val="accent1"/>
              </a:solidFill>
            </a:rPr>
            <a:t>                  </a:t>
          </a:r>
        </a:p>
        <a:p>
          <a:pPr>
            <a:lnSpc>
              <a:spcPct val="150000"/>
            </a:lnSpc>
          </a:pPr>
          <a:r>
            <a:rPr lang="el-GR" sz="1600" b="1" dirty="0">
              <a:solidFill>
                <a:schemeClr val="accent1"/>
              </a:solidFill>
            </a:rPr>
            <a:t>- Καθοδηγεί τις στρατηγικές αποφάσεις: </a:t>
          </a:r>
          <a:r>
            <a:rPr lang="el-GR" sz="1600" b="0" dirty="0">
              <a:solidFill>
                <a:schemeClr val="accent1"/>
              </a:solidFill>
            </a:rPr>
            <a:t>Διασφαλίζει ότι όλες οι δραστηριότητες ευθυγραμμίζονται με τον σκοπό και τους στόχους της εταιρείας.</a:t>
          </a:r>
          <a:r>
            <a:rPr lang="el-GR" sz="1600" b="1" dirty="0">
              <a:solidFill>
                <a:schemeClr val="accent1"/>
              </a:solidFill>
            </a:rPr>
            <a:t>
</a:t>
          </a:r>
          <a:endParaRPr lang="en-GB" sz="1600" b="0" dirty="0">
            <a:solidFill>
              <a:schemeClr val="accent1"/>
            </a:solidFill>
          </a:endParaRPr>
        </a:p>
      </dgm:t>
    </dgm:pt>
    <dgm:pt modelId="{113C0241-B405-492C-B6D9-3F9973A1DC97}" type="sibTrans" cxnId="{B6CA5718-0518-47BB-93A2-DAE10FE81502}">
      <dgm:prSet/>
      <dgm:spPr/>
      <dgm:t>
        <a:bodyPr/>
        <a:lstStyle/>
        <a:p>
          <a:endParaRPr lang="en-GB"/>
        </a:p>
      </dgm:t>
    </dgm:pt>
    <dgm:pt modelId="{DCB14929-319C-43A1-897D-F679819658C8}" type="parTrans" cxnId="{B6CA5718-0518-47BB-93A2-DAE10FE81502}">
      <dgm:prSet/>
      <dgm:spPr/>
      <dgm:t>
        <a:bodyPr/>
        <a:lstStyle/>
        <a:p>
          <a:endParaRPr lang="en-GB"/>
        </a:p>
      </dgm:t>
    </dgm:pt>
    <dgm:pt modelId="{F9FA36CD-9FC7-4AE5-B153-555CD3F9B15D}">
      <dgm:prSet phldrT="[Text]" custT="1">
        <dgm:style>
          <a:lnRef idx="2">
            <a:schemeClr val="accent1"/>
          </a:lnRef>
          <a:fillRef idx="1">
            <a:schemeClr val="lt1"/>
          </a:fillRef>
          <a:effectRef idx="0">
            <a:schemeClr val="accent1"/>
          </a:effectRef>
          <a:fontRef idx="minor">
            <a:schemeClr val="dk1"/>
          </a:fontRef>
        </dgm:style>
      </dgm:prSet>
      <dgm:spPr/>
      <dgm:t>
        <a:bodyPr/>
        <a:lstStyle/>
        <a:p>
          <a:pPr>
            <a:lnSpc>
              <a:spcPct val="150000"/>
            </a:lnSpc>
          </a:pPr>
          <a:r>
            <a:rPr lang="el-GR" sz="1600" b="1" dirty="0">
              <a:solidFill>
                <a:schemeClr val="accent1"/>
              </a:solidFill>
            </a:rPr>
            <a:t>- Πολιτιστικό Ίδρυμα: </a:t>
          </a:r>
          <a:r>
            <a:rPr lang="el-GR" sz="1600" b="0" dirty="0">
              <a:solidFill>
                <a:schemeClr val="accent1"/>
              </a:solidFill>
            </a:rPr>
            <a:t>Διαμορφώνει τις συμπεριφορές, τους κανόνες και την εταιρική κουλτούρα. </a:t>
          </a:r>
        </a:p>
        <a:p>
          <a:pPr>
            <a:lnSpc>
              <a:spcPct val="150000"/>
            </a:lnSpc>
          </a:pPr>
          <a:r>
            <a:rPr lang="el-GR" sz="1600" b="1" dirty="0">
              <a:solidFill>
                <a:schemeClr val="accent1"/>
              </a:solidFill>
            </a:rPr>
            <a:t>- Ενισχύει τη λήψη αποφάσεων: </a:t>
          </a:r>
          <a:r>
            <a:rPr lang="el-GR" sz="1600" b="0" dirty="0">
              <a:solidFill>
                <a:schemeClr val="accent1"/>
              </a:solidFill>
            </a:rPr>
            <a:t>Λειτουργεί ως πυξίδα για τους εργαζόμενους, καθοδηγώντας τις ενέργειες και προωθώντας μια ενιαία προσέγγιση.</a:t>
          </a:r>
          <a:endParaRPr lang="en-GB" sz="1600" b="0" dirty="0">
            <a:solidFill>
              <a:schemeClr val="accent1"/>
            </a:solidFill>
          </a:endParaRPr>
        </a:p>
      </dgm:t>
    </dgm:pt>
    <dgm:pt modelId="{C7AD25C7-6041-4ACD-8D04-3D8FF3C0E7F2}" type="sibTrans" cxnId="{5E467C8C-609A-403D-A191-A652787C7D8F}">
      <dgm:prSet/>
      <dgm:spPr/>
      <dgm:t>
        <a:bodyPr/>
        <a:lstStyle/>
        <a:p>
          <a:endParaRPr lang="en-GB"/>
        </a:p>
      </dgm:t>
    </dgm:pt>
    <dgm:pt modelId="{821C34B9-F92C-4B25-9782-CDC69B955A38}" type="parTrans" cxnId="{5E467C8C-609A-403D-A191-A652787C7D8F}">
      <dgm:prSet/>
      <dgm:spPr/>
      <dgm:t>
        <a:bodyPr/>
        <a:lstStyle/>
        <a:p>
          <a:endParaRPr lang="en-GB"/>
        </a:p>
      </dgm:t>
    </dgm:pt>
    <dgm:pt modelId="{281253A9-A884-4E22-A83B-E1D6156A0D23}" type="pres">
      <dgm:prSet presAssocID="{BAA772A9-08F2-42E4-9256-5BECA72799BE}" presName="composite" presStyleCnt="0">
        <dgm:presLayoutVars>
          <dgm:chMax val="5"/>
          <dgm:dir/>
          <dgm:resizeHandles val="exact"/>
        </dgm:presLayoutVars>
      </dgm:prSet>
      <dgm:spPr/>
    </dgm:pt>
    <dgm:pt modelId="{4A880148-9A95-4F00-BEB1-32463401DC1A}" type="pres">
      <dgm:prSet presAssocID="{FEAFF39C-A626-4CE5-87C2-45E81F7F36D5}" presName="circle1" presStyleLbl="lnNode1" presStyleIdx="0" presStyleCnt="3" custLinFactNeighborX="-58182" custLinFactNeighborY="-63812"/>
      <dgm:spPr/>
    </dgm:pt>
    <dgm:pt modelId="{C7986DB5-2361-4484-91A5-9D6D2DD95C08}" type="pres">
      <dgm:prSet presAssocID="{FEAFF39C-A626-4CE5-87C2-45E81F7F36D5}" presName="text1" presStyleLbl="revTx" presStyleIdx="0" presStyleCnt="3" custScaleX="275969" custScaleY="173877" custLinFactNeighborX="56507" custLinFactNeighborY="12638">
        <dgm:presLayoutVars>
          <dgm:bulletEnabled val="1"/>
        </dgm:presLayoutVars>
      </dgm:prSet>
      <dgm:spPr/>
    </dgm:pt>
    <dgm:pt modelId="{A2191F67-55DA-4EB8-9E66-00FF2A7559FB}" type="pres">
      <dgm:prSet presAssocID="{FEAFF39C-A626-4CE5-87C2-45E81F7F36D5}" presName="line1" presStyleLbl="callout" presStyleIdx="0" presStyleCnt="6" custLinFactX="-23032" custLinFactY="3000000" custLinFactNeighborX="-100000" custLinFactNeighborY="3019073"/>
      <dgm:spPr/>
    </dgm:pt>
    <dgm:pt modelId="{6A49EFCD-5C91-4170-897D-7B53CB2A6A39}" type="pres">
      <dgm:prSet presAssocID="{FEAFF39C-A626-4CE5-87C2-45E81F7F36D5}" presName="d1" presStyleLbl="callout" presStyleIdx="1" presStyleCnt="6" custScaleX="80802" custScaleY="53199" custLinFactNeighborX="-22004" custLinFactNeighborY="-4444"/>
      <dgm:spPr/>
    </dgm:pt>
    <dgm:pt modelId="{98A1FB4D-0C21-40F2-BF63-1D95F4F9CA55}" type="pres">
      <dgm:prSet presAssocID="{5915EE0B-D535-4F06-A96B-7127795B4987}" presName="circle2" presStyleLbl="lnNode1" presStyleIdx="1" presStyleCnt="3" custLinFactNeighborX="-20428" custLinFactNeighborY="-21705"/>
      <dgm:spPr/>
    </dgm:pt>
    <dgm:pt modelId="{6800B3B7-91E4-427D-BBF2-81B75B5993DC}" type="pres">
      <dgm:prSet presAssocID="{5915EE0B-D535-4F06-A96B-7127795B4987}" presName="text2" presStyleLbl="revTx" presStyleIdx="1" presStyleCnt="3" custScaleX="277098" custScaleY="146556" custLinFactNeighborX="58149" custLinFactNeighborY="59265">
        <dgm:presLayoutVars>
          <dgm:bulletEnabled val="1"/>
        </dgm:presLayoutVars>
      </dgm:prSet>
      <dgm:spPr/>
    </dgm:pt>
    <dgm:pt modelId="{F2147B87-F632-4CC9-ADE7-DB332B26FD4A}" type="pres">
      <dgm:prSet presAssocID="{5915EE0B-D535-4F06-A96B-7127795B4987}" presName="line2" presStyleLbl="callout" presStyleIdx="2" presStyleCnt="6" custLinFactX="-42610" custLinFactY="-995830" custLinFactNeighborX="-100000" custLinFactNeighborY="-1000000"/>
      <dgm:spPr/>
    </dgm:pt>
    <dgm:pt modelId="{A42EFCC9-9580-426F-A06E-E68ECF091EF7}" type="pres">
      <dgm:prSet presAssocID="{5915EE0B-D535-4F06-A96B-7127795B4987}" presName="d2" presStyleLbl="callout" presStyleIdx="3" presStyleCnt="6" custScaleX="80515" custScaleY="37194" custLinFactNeighborX="-27765" custLinFactNeighborY="6928"/>
      <dgm:spPr/>
    </dgm:pt>
    <dgm:pt modelId="{824FAF25-6ADD-4825-A244-38481BC5766C}" type="pres">
      <dgm:prSet presAssocID="{F9FA36CD-9FC7-4AE5-B153-555CD3F9B15D}" presName="circle3" presStyleLbl="lnNode1" presStyleIdx="2" presStyleCnt="3" custLinFactNeighborX="-10707" custLinFactNeighborY="-13375"/>
      <dgm:spPr/>
    </dgm:pt>
    <dgm:pt modelId="{D9474A0F-80F2-4F5C-AD6E-BF33AC2F842D}" type="pres">
      <dgm:prSet presAssocID="{F9FA36CD-9FC7-4AE5-B153-555CD3F9B15D}" presName="text3" presStyleLbl="revTx" presStyleIdx="2" presStyleCnt="3" custScaleX="275818" custScaleY="159229" custLinFactY="12158" custLinFactNeighborX="58498" custLinFactNeighborY="100000">
        <dgm:presLayoutVars>
          <dgm:bulletEnabled val="1"/>
        </dgm:presLayoutVars>
      </dgm:prSet>
      <dgm:spPr/>
    </dgm:pt>
    <dgm:pt modelId="{96EF363A-0C5F-43D1-B266-6BF6683B209B}" type="pres">
      <dgm:prSet presAssocID="{F9FA36CD-9FC7-4AE5-B153-555CD3F9B15D}" presName="line3" presStyleLbl="callout" presStyleIdx="4" presStyleCnt="6" custLinFactX="-15736" custLinFactY="2065975" custLinFactNeighborX="-100000" custLinFactNeighborY="2100000"/>
      <dgm:spPr/>
    </dgm:pt>
    <dgm:pt modelId="{2EE7502C-CDCC-4547-972F-BA20D8BBD299}" type="pres">
      <dgm:prSet presAssocID="{F9FA36CD-9FC7-4AE5-B153-555CD3F9B15D}" presName="d3" presStyleLbl="callout" presStyleIdx="5" presStyleCnt="6" custFlipHor="1" custScaleX="104426" custScaleY="26250" custLinFactNeighborX="-57369" custLinFactNeighborY="26867"/>
      <dgm:spPr/>
    </dgm:pt>
  </dgm:ptLst>
  <dgm:cxnLst>
    <dgm:cxn modelId="{A2387A06-446D-4644-A6DB-9E763C4DA7BF}" type="presOf" srcId="{BAA772A9-08F2-42E4-9256-5BECA72799BE}" destId="{281253A9-A884-4E22-A83B-E1D6156A0D23}" srcOrd="0" destOrd="0" presId="urn:microsoft.com/office/officeart/2005/8/layout/target1"/>
    <dgm:cxn modelId="{1BE85108-CCD6-4689-B7C4-7DBEF207AC22}" type="presOf" srcId="{F9FA36CD-9FC7-4AE5-B153-555CD3F9B15D}" destId="{D9474A0F-80F2-4F5C-AD6E-BF33AC2F842D}" srcOrd="0" destOrd="0" presId="urn:microsoft.com/office/officeart/2005/8/layout/target1"/>
    <dgm:cxn modelId="{B6CA5718-0518-47BB-93A2-DAE10FE81502}" srcId="{BAA772A9-08F2-42E4-9256-5BECA72799BE}" destId="{5915EE0B-D535-4F06-A96B-7127795B4987}" srcOrd="1" destOrd="0" parTransId="{DCB14929-319C-43A1-897D-F679819658C8}" sibTransId="{113C0241-B405-492C-B6D9-3F9973A1DC97}"/>
    <dgm:cxn modelId="{2EAA2180-9840-4247-9D1B-2C16AC1863DB}" type="presOf" srcId="{FEAFF39C-A626-4CE5-87C2-45E81F7F36D5}" destId="{C7986DB5-2361-4484-91A5-9D6D2DD95C08}" srcOrd="0" destOrd="0" presId="urn:microsoft.com/office/officeart/2005/8/layout/target1"/>
    <dgm:cxn modelId="{5E467C8C-609A-403D-A191-A652787C7D8F}" srcId="{BAA772A9-08F2-42E4-9256-5BECA72799BE}" destId="{F9FA36CD-9FC7-4AE5-B153-555CD3F9B15D}" srcOrd="2" destOrd="0" parTransId="{821C34B9-F92C-4B25-9782-CDC69B955A38}" sibTransId="{C7AD25C7-6041-4ACD-8D04-3D8FF3C0E7F2}"/>
    <dgm:cxn modelId="{DB813CFB-C312-4B35-87EE-B418F4BAF876}" type="presOf" srcId="{5915EE0B-D535-4F06-A96B-7127795B4987}" destId="{6800B3B7-91E4-427D-BBF2-81B75B5993DC}" srcOrd="0" destOrd="0" presId="urn:microsoft.com/office/officeart/2005/8/layout/target1"/>
    <dgm:cxn modelId="{0B7482FD-6A83-40FB-AB02-A87BD5076A01}" srcId="{BAA772A9-08F2-42E4-9256-5BECA72799BE}" destId="{FEAFF39C-A626-4CE5-87C2-45E81F7F36D5}" srcOrd="0" destOrd="0" parTransId="{33D90505-DC77-46F7-A8EF-67D0164AD228}" sibTransId="{EB2FB6D0-6F0C-448E-9E89-075C8A1E545B}"/>
    <dgm:cxn modelId="{C6AFCE26-E9AC-48F2-AE97-342780198B80}" type="presParOf" srcId="{281253A9-A884-4E22-A83B-E1D6156A0D23}" destId="{4A880148-9A95-4F00-BEB1-32463401DC1A}" srcOrd="0" destOrd="0" presId="urn:microsoft.com/office/officeart/2005/8/layout/target1"/>
    <dgm:cxn modelId="{46A01D4C-220B-4EE5-A65F-C908BD970415}" type="presParOf" srcId="{281253A9-A884-4E22-A83B-E1D6156A0D23}" destId="{C7986DB5-2361-4484-91A5-9D6D2DD95C08}" srcOrd="1" destOrd="0" presId="urn:microsoft.com/office/officeart/2005/8/layout/target1"/>
    <dgm:cxn modelId="{3E7E183B-F6A6-4EA5-B1E2-D4C645B3A408}" type="presParOf" srcId="{281253A9-A884-4E22-A83B-E1D6156A0D23}" destId="{A2191F67-55DA-4EB8-9E66-00FF2A7559FB}" srcOrd="2" destOrd="0" presId="urn:microsoft.com/office/officeart/2005/8/layout/target1"/>
    <dgm:cxn modelId="{9803B407-F198-4FD3-804C-FDDB92145000}" type="presParOf" srcId="{281253A9-A884-4E22-A83B-E1D6156A0D23}" destId="{6A49EFCD-5C91-4170-897D-7B53CB2A6A39}" srcOrd="3" destOrd="0" presId="urn:microsoft.com/office/officeart/2005/8/layout/target1"/>
    <dgm:cxn modelId="{F264FE25-C26D-4D9D-9A7C-4A680D8C7824}" type="presParOf" srcId="{281253A9-A884-4E22-A83B-E1D6156A0D23}" destId="{98A1FB4D-0C21-40F2-BF63-1D95F4F9CA55}" srcOrd="4" destOrd="0" presId="urn:microsoft.com/office/officeart/2005/8/layout/target1"/>
    <dgm:cxn modelId="{FC3E393E-E5F6-41F6-9E2B-DAD985C3F241}" type="presParOf" srcId="{281253A9-A884-4E22-A83B-E1D6156A0D23}" destId="{6800B3B7-91E4-427D-BBF2-81B75B5993DC}" srcOrd="5" destOrd="0" presId="urn:microsoft.com/office/officeart/2005/8/layout/target1"/>
    <dgm:cxn modelId="{1DB8EBA5-C558-41AE-AAF9-E0710C9EA02A}" type="presParOf" srcId="{281253A9-A884-4E22-A83B-E1D6156A0D23}" destId="{F2147B87-F632-4CC9-ADE7-DB332B26FD4A}" srcOrd="6" destOrd="0" presId="urn:microsoft.com/office/officeart/2005/8/layout/target1"/>
    <dgm:cxn modelId="{ABC4988A-3A0D-4D2F-BACE-08C0D1D2C471}" type="presParOf" srcId="{281253A9-A884-4E22-A83B-E1D6156A0D23}" destId="{A42EFCC9-9580-426F-A06E-E68ECF091EF7}" srcOrd="7" destOrd="0" presId="urn:microsoft.com/office/officeart/2005/8/layout/target1"/>
    <dgm:cxn modelId="{242A5AEC-6AB3-496C-A4DA-2E675034F11F}" type="presParOf" srcId="{281253A9-A884-4E22-A83B-E1D6156A0D23}" destId="{824FAF25-6ADD-4825-A244-38481BC5766C}" srcOrd="8" destOrd="0" presId="urn:microsoft.com/office/officeart/2005/8/layout/target1"/>
    <dgm:cxn modelId="{8DB11BAE-BB82-453F-91D8-A037EF61BDC7}" type="presParOf" srcId="{281253A9-A884-4E22-A83B-E1D6156A0D23}" destId="{D9474A0F-80F2-4F5C-AD6E-BF33AC2F842D}" srcOrd="9" destOrd="0" presId="urn:microsoft.com/office/officeart/2005/8/layout/target1"/>
    <dgm:cxn modelId="{9975E52D-CBAC-4309-9ED8-826F61084614}" type="presParOf" srcId="{281253A9-A884-4E22-A83B-E1D6156A0D23}" destId="{96EF363A-0C5F-43D1-B266-6BF6683B209B}" srcOrd="10" destOrd="0" presId="urn:microsoft.com/office/officeart/2005/8/layout/target1"/>
    <dgm:cxn modelId="{62812001-4E14-4783-8031-1F2C37D4EECF}" type="presParOf" srcId="{281253A9-A884-4E22-A83B-E1D6156A0D23}" destId="{2EE7502C-CDCC-4547-972F-BA20D8BBD299}" srcOrd="11" destOrd="0" presId="urn:microsoft.com/office/officeart/2005/8/layout/targe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94941AD-03AC-4D4F-96F4-750AC3C94F7E}" type="doc">
      <dgm:prSet loTypeId="urn:microsoft.com/office/officeart/2005/8/layout/hProcess4" loCatId="process" qsTypeId="urn:microsoft.com/office/officeart/2005/8/quickstyle/simple2" qsCatId="simple" csTypeId="urn:microsoft.com/office/officeart/2005/8/colors/accent1_2" csCatId="accent1" phldr="1"/>
      <dgm:spPr/>
      <dgm:t>
        <a:bodyPr/>
        <a:lstStyle/>
        <a:p>
          <a:endParaRPr lang="en-GB"/>
        </a:p>
      </dgm:t>
    </dgm:pt>
    <dgm:pt modelId="{F7D27D1B-AFC2-4317-98B7-93304174B166}">
      <dgm:prSet phldrT="[Text]"/>
      <dgm:spPr/>
      <dgm:t>
        <a:bodyPr/>
        <a:lstStyle/>
        <a:p>
          <a:r>
            <a:rPr lang="el-GR" b="1" dirty="0"/>
            <a:t>Οραματική ηγεσία:</a:t>
          </a:r>
          <a:endParaRPr lang="en-GB" dirty="0"/>
        </a:p>
      </dgm:t>
    </dgm:pt>
    <dgm:pt modelId="{E60F3EFF-0220-49D6-863E-3BB4EEAAA00B}" type="parTrans" cxnId="{7CC12B0A-EE88-4B3E-A945-9B729DF76E08}">
      <dgm:prSet/>
      <dgm:spPr/>
      <dgm:t>
        <a:bodyPr/>
        <a:lstStyle/>
        <a:p>
          <a:endParaRPr lang="en-GB"/>
        </a:p>
      </dgm:t>
    </dgm:pt>
    <dgm:pt modelId="{9480489C-572E-4A67-9B55-D1576DEB7C68}" type="sibTrans" cxnId="{7CC12B0A-EE88-4B3E-A945-9B729DF76E08}">
      <dgm:prSet/>
      <dgm:spPr/>
      <dgm:t>
        <a:bodyPr/>
        <a:lstStyle/>
        <a:p>
          <a:endParaRPr lang="en-GB"/>
        </a:p>
      </dgm:t>
    </dgm:pt>
    <dgm:pt modelId="{EB725E8E-C139-4677-A2A0-5F7F69E36587}">
      <dgm:prSet/>
      <dgm:spPr/>
      <dgm:t>
        <a:bodyPr/>
        <a:lstStyle/>
        <a:p>
          <a:pPr>
            <a:buFont typeface="Arial" panose="020B0604020202020204" pitchFamily="34" charset="0"/>
            <a:buChar char="•"/>
          </a:pPr>
          <a:r>
            <a:rPr lang="el-GR" dirty="0">
              <a:solidFill>
                <a:schemeClr val="accent1"/>
              </a:solidFill>
            </a:rPr>
            <a:t>Οι ηγέτες θέτουν ένα σαφές όραμα και εμπνέουν την καινοτομία.
Ευθυγραμμίζουν την αποστολή του οργανισμού με τους καινοτόμους στόχους.</a:t>
          </a:r>
          <a:endParaRPr lang="en-US" dirty="0">
            <a:solidFill>
              <a:schemeClr val="accent1"/>
            </a:solidFill>
          </a:endParaRPr>
        </a:p>
      </dgm:t>
    </dgm:pt>
    <dgm:pt modelId="{6A6750C2-C847-4CCA-B2FE-4D2AF5673638}" type="parTrans" cxnId="{36C3989D-9F8D-400D-83B3-DA64782A4085}">
      <dgm:prSet/>
      <dgm:spPr/>
      <dgm:t>
        <a:bodyPr/>
        <a:lstStyle/>
        <a:p>
          <a:endParaRPr lang="en-GB"/>
        </a:p>
      </dgm:t>
    </dgm:pt>
    <dgm:pt modelId="{F17433D6-F757-44A2-AB7B-D1B82A11E4C1}" type="sibTrans" cxnId="{36C3989D-9F8D-400D-83B3-DA64782A4085}">
      <dgm:prSet/>
      <dgm:spPr/>
      <dgm:t>
        <a:bodyPr/>
        <a:lstStyle/>
        <a:p>
          <a:endParaRPr lang="en-GB"/>
        </a:p>
      </dgm:t>
    </dgm:pt>
    <dgm:pt modelId="{0CFBD8FB-F85D-4417-A7BC-70797C546F47}">
      <dgm:prSet/>
      <dgm:spPr/>
      <dgm:t>
        <a:bodyPr/>
        <a:lstStyle/>
        <a:p>
          <a:r>
            <a:rPr lang="el-GR" b="1" dirty="0"/>
            <a:t>Ενδυνάμωση και αυτονομία:</a:t>
          </a:r>
          <a:endParaRPr lang="en-US" dirty="0"/>
        </a:p>
      </dgm:t>
    </dgm:pt>
    <dgm:pt modelId="{490386F2-3AF2-4550-A5E1-E48A17AEEAB3}" type="parTrans" cxnId="{D1C52E30-3537-4815-B96C-A987A1EA647C}">
      <dgm:prSet/>
      <dgm:spPr/>
      <dgm:t>
        <a:bodyPr/>
        <a:lstStyle/>
        <a:p>
          <a:endParaRPr lang="en-GB"/>
        </a:p>
      </dgm:t>
    </dgm:pt>
    <dgm:pt modelId="{17027E95-7DD2-4DF6-BDE7-1C3BC7A5A1D1}" type="sibTrans" cxnId="{D1C52E30-3537-4815-B96C-A987A1EA647C}">
      <dgm:prSet/>
      <dgm:spPr/>
      <dgm:t>
        <a:bodyPr/>
        <a:lstStyle/>
        <a:p>
          <a:endParaRPr lang="en-GB"/>
        </a:p>
      </dgm:t>
    </dgm:pt>
    <dgm:pt modelId="{E16BADA7-F25C-47BD-9EE8-0A03527DF582}">
      <dgm:prSet/>
      <dgm:spPr/>
      <dgm:t>
        <a:bodyPr/>
        <a:lstStyle/>
        <a:p>
          <a:pPr>
            <a:buFont typeface="Arial" panose="020B0604020202020204" pitchFamily="34" charset="0"/>
            <a:buChar char="•"/>
          </a:pPr>
          <a:r>
            <a:rPr lang="el-GR" dirty="0">
              <a:solidFill>
                <a:schemeClr val="accent1"/>
              </a:solidFill>
            </a:rPr>
            <a:t>Παραχωρήστε στους υπαλλήλους την αυτονομία να εξερευνήσουν νέες ιδέες.
Εμπιστευτείτε τα μέλη της ομάδας να λαμβάνουν αποφάσεις και να αναλαμβάνουν πρωτοβουλίες.</a:t>
          </a:r>
          <a:endParaRPr lang="en-US" dirty="0">
            <a:solidFill>
              <a:schemeClr val="accent1"/>
            </a:solidFill>
          </a:endParaRPr>
        </a:p>
      </dgm:t>
    </dgm:pt>
    <dgm:pt modelId="{510017D3-80D6-4640-834D-9237B56C5EFB}" type="parTrans" cxnId="{78382D65-3E41-4437-BC38-F8530286CBF3}">
      <dgm:prSet/>
      <dgm:spPr/>
      <dgm:t>
        <a:bodyPr/>
        <a:lstStyle/>
        <a:p>
          <a:endParaRPr lang="en-GB"/>
        </a:p>
      </dgm:t>
    </dgm:pt>
    <dgm:pt modelId="{35BCC1D3-7F0B-4633-A3A5-6C47551073F2}" type="sibTrans" cxnId="{78382D65-3E41-4437-BC38-F8530286CBF3}">
      <dgm:prSet/>
      <dgm:spPr/>
      <dgm:t>
        <a:bodyPr/>
        <a:lstStyle/>
        <a:p>
          <a:endParaRPr lang="en-GB"/>
        </a:p>
      </dgm:t>
    </dgm:pt>
    <dgm:pt modelId="{8C623087-F347-491D-A936-900301B1C4A0}">
      <dgm:prSet/>
      <dgm:spPr/>
      <dgm:t>
        <a:bodyPr/>
        <a:lstStyle/>
        <a:p>
          <a:r>
            <a:rPr lang="el-GR" b="1" dirty="0" err="1"/>
            <a:t>Μοντελοποίηση</a:t>
          </a:r>
          <a:r>
            <a:rPr lang="el-GR" b="1" dirty="0"/>
            <a:t> καινοτόμου συμπεριφοράς:</a:t>
          </a:r>
          <a:endParaRPr lang="en-US" dirty="0"/>
        </a:p>
      </dgm:t>
    </dgm:pt>
    <dgm:pt modelId="{27E50061-4487-403A-BD37-2EBBD20ECACC}" type="parTrans" cxnId="{C2932777-6BA3-4233-AE06-1452EF129B71}">
      <dgm:prSet/>
      <dgm:spPr/>
      <dgm:t>
        <a:bodyPr/>
        <a:lstStyle/>
        <a:p>
          <a:endParaRPr lang="en-GB"/>
        </a:p>
      </dgm:t>
    </dgm:pt>
    <dgm:pt modelId="{4ECD1C8A-5630-4C64-8546-B8EEC59F28C7}" type="sibTrans" cxnId="{C2932777-6BA3-4233-AE06-1452EF129B71}">
      <dgm:prSet/>
      <dgm:spPr/>
      <dgm:t>
        <a:bodyPr/>
        <a:lstStyle/>
        <a:p>
          <a:endParaRPr lang="en-GB"/>
        </a:p>
      </dgm:t>
    </dgm:pt>
    <dgm:pt modelId="{9F6D1D16-2A22-4140-9AF8-516B04064B8D}">
      <dgm:prSet/>
      <dgm:spPr/>
      <dgm:t>
        <a:bodyPr/>
        <a:lstStyle/>
        <a:p>
          <a:pPr>
            <a:buFont typeface="Arial" panose="020B0604020202020204" pitchFamily="34" charset="0"/>
            <a:buChar char="•"/>
          </a:pPr>
          <a:r>
            <a:rPr lang="el-GR" dirty="0">
              <a:solidFill>
                <a:schemeClr val="accent1"/>
              </a:solidFill>
            </a:rPr>
            <a:t>Οι ηγέτες πρέπει να ενσαρκώνουν καινοτόμο σκέψη και πρακτικές.
Ενθαρρύνουν τη συνεχή μάθηση και την προσαρμοστικότητα.</a:t>
          </a:r>
          <a:endParaRPr lang="en-US" dirty="0">
            <a:solidFill>
              <a:schemeClr val="accent1"/>
            </a:solidFill>
          </a:endParaRPr>
        </a:p>
      </dgm:t>
    </dgm:pt>
    <dgm:pt modelId="{4B3E1B9B-E4A1-473D-8FD9-C103DBE6CDE0}" type="parTrans" cxnId="{777E031F-570D-4180-ACCE-9C2F3DC49F2D}">
      <dgm:prSet/>
      <dgm:spPr/>
      <dgm:t>
        <a:bodyPr/>
        <a:lstStyle/>
        <a:p>
          <a:endParaRPr lang="en-GB"/>
        </a:p>
      </dgm:t>
    </dgm:pt>
    <dgm:pt modelId="{542E9B39-06EA-4A02-81B0-B4C49E9BE8AE}" type="sibTrans" cxnId="{777E031F-570D-4180-ACCE-9C2F3DC49F2D}">
      <dgm:prSet/>
      <dgm:spPr/>
      <dgm:t>
        <a:bodyPr/>
        <a:lstStyle/>
        <a:p>
          <a:endParaRPr lang="en-GB"/>
        </a:p>
      </dgm:t>
    </dgm:pt>
    <dgm:pt modelId="{50D8CD32-7E4E-4D76-A6FB-5D3E4A465FE1}">
      <dgm:prSet/>
      <dgm:spPr/>
      <dgm:t>
        <a:bodyPr/>
        <a:lstStyle/>
        <a:p>
          <a:r>
            <a:rPr lang="en-US" b="1"/>
            <a:t>Effective Communication</a:t>
          </a:r>
          <a:r>
            <a:rPr lang="en-US"/>
            <a:t>:</a:t>
          </a:r>
        </a:p>
      </dgm:t>
    </dgm:pt>
    <dgm:pt modelId="{C3F79079-55E0-411B-BFC8-84C702C42A9D}" type="parTrans" cxnId="{E4654DFB-8E90-4C78-8086-39534A6AD334}">
      <dgm:prSet/>
      <dgm:spPr/>
      <dgm:t>
        <a:bodyPr/>
        <a:lstStyle/>
        <a:p>
          <a:endParaRPr lang="en-GB"/>
        </a:p>
      </dgm:t>
    </dgm:pt>
    <dgm:pt modelId="{ADE75543-F0E0-404C-98DB-A974CC9E2462}" type="sibTrans" cxnId="{E4654DFB-8E90-4C78-8086-39534A6AD334}">
      <dgm:prSet/>
      <dgm:spPr/>
      <dgm:t>
        <a:bodyPr/>
        <a:lstStyle/>
        <a:p>
          <a:endParaRPr lang="en-GB"/>
        </a:p>
      </dgm:t>
    </dgm:pt>
    <dgm:pt modelId="{C8BD9038-43D3-4F51-9E57-1A4EAE008965}">
      <dgm:prSet/>
      <dgm:spPr/>
      <dgm:t>
        <a:bodyPr/>
        <a:lstStyle/>
        <a:p>
          <a:pPr>
            <a:buFont typeface="Arial" panose="020B0604020202020204" pitchFamily="34" charset="0"/>
            <a:buChar char="•"/>
          </a:pPr>
          <a:r>
            <a:rPr lang="el-GR" dirty="0">
              <a:solidFill>
                <a:schemeClr val="accent1"/>
              </a:solidFill>
            </a:rPr>
            <a:t>Επικοινωνήστε με σαφήνεια τη σημασία της καινοτομίας.
Παρέχετε τακτικές ενημερώσεις και ανατροφοδότηση σχετικά με τις προσπάθειες καινοτομίας.</a:t>
          </a:r>
          <a:endParaRPr lang="en-US" dirty="0">
            <a:solidFill>
              <a:schemeClr val="accent1"/>
            </a:solidFill>
          </a:endParaRPr>
        </a:p>
      </dgm:t>
    </dgm:pt>
    <dgm:pt modelId="{1BEC9E93-098D-4AEE-96C4-B99C1B495D9B}" type="parTrans" cxnId="{62AAC4E9-61BB-46B7-A224-88CF4D8C76CB}">
      <dgm:prSet/>
      <dgm:spPr/>
      <dgm:t>
        <a:bodyPr/>
        <a:lstStyle/>
        <a:p>
          <a:endParaRPr lang="en-GB"/>
        </a:p>
      </dgm:t>
    </dgm:pt>
    <dgm:pt modelId="{3FB0B0A1-380F-4A3D-9638-2D994150B4AD}" type="sibTrans" cxnId="{62AAC4E9-61BB-46B7-A224-88CF4D8C76CB}">
      <dgm:prSet/>
      <dgm:spPr/>
      <dgm:t>
        <a:bodyPr/>
        <a:lstStyle/>
        <a:p>
          <a:endParaRPr lang="en-GB"/>
        </a:p>
      </dgm:t>
    </dgm:pt>
    <dgm:pt modelId="{87752A11-FC2C-4C03-BA07-D194E069F645}">
      <dgm:prSet/>
      <dgm:spPr/>
      <dgm:t>
        <a:bodyPr/>
        <a:lstStyle/>
        <a:p>
          <a:r>
            <a:rPr lang="el-GR" b="1" dirty="0"/>
            <a:t>Κατανομή πόρων:</a:t>
          </a:r>
          <a:endParaRPr lang="en-US" dirty="0"/>
        </a:p>
      </dgm:t>
    </dgm:pt>
    <dgm:pt modelId="{BEFEEF58-6B15-4EB0-88A2-6FBB48493E2F}" type="parTrans" cxnId="{D84E84F1-9E8A-42A0-93AF-AB9664D1D3C9}">
      <dgm:prSet/>
      <dgm:spPr/>
      <dgm:t>
        <a:bodyPr/>
        <a:lstStyle/>
        <a:p>
          <a:endParaRPr lang="en-GB"/>
        </a:p>
      </dgm:t>
    </dgm:pt>
    <dgm:pt modelId="{804059D9-E6AA-4CCA-9706-2A3066CFA397}" type="sibTrans" cxnId="{D84E84F1-9E8A-42A0-93AF-AB9664D1D3C9}">
      <dgm:prSet/>
      <dgm:spPr/>
      <dgm:t>
        <a:bodyPr/>
        <a:lstStyle/>
        <a:p>
          <a:endParaRPr lang="en-GB"/>
        </a:p>
      </dgm:t>
    </dgm:pt>
    <dgm:pt modelId="{A3FD524A-BA8D-4A66-8B43-A4F45478C625}">
      <dgm:prSet/>
      <dgm:spPr/>
      <dgm:t>
        <a:bodyPr/>
        <a:lstStyle/>
        <a:p>
          <a:pPr>
            <a:buFont typeface="Arial" panose="020B0604020202020204" pitchFamily="34" charset="0"/>
            <a:buChar char="•"/>
          </a:pPr>
          <a:r>
            <a:rPr lang="el-GR" dirty="0">
              <a:solidFill>
                <a:schemeClr val="accent1"/>
              </a:solidFill>
            </a:rPr>
            <a:t>Διασφάλιση της διαθεσιμότητας επαρκών πόρων για έργα καινοτομίας.
Υποστήριξη και επένδυση στην ανάπτυξη νέων ιδεών.</a:t>
          </a:r>
          <a:endParaRPr lang="en-US" dirty="0">
            <a:solidFill>
              <a:schemeClr val="accent1"/>
            </a:solidFill>
          </a:endParaRPr>
        </a:p>
      </dgm:t>
    </dgm:pt>
    <dgm:pt modelId="{2782E694-4930-4A34-84C9-A2097D9DFC77}" type="parTrans" cxnId="{40257902-F6C3-4ADA-B46F-FC3600DA6364}">
      <dgm:prSet/>
      <dgm:spPr/>
      <dgm:t>
        <a:bodyPr/>
        <a:lstStyle/>
        <a:p>
          <a:endParaRPr lang="en-GB"/>
        </a:p>
      </dgm:t>
    </dgm:pt>
    <dgm:pt modelId="{191A7D01-7C22-48E3-8E8F-1A0F7CEEA8C1}" type="sibTrans" cxnId="{40257902-F6C3-4ADA-B46F-FC3600DA6364}">
      <dgm:prSet/>
      <dgm:spPr/>
      <dgm:t>
        <a:bodyPr/>
        <a:lstStyle/>
        <a:p>
          <a:endParaRPr lang="en-GB"/>
        </a:p>
      </dgm:t>
    </dgm:pt>
    <dgm:pt modelId="{28176959-2FD4-4C9A-907D-AD4C9DBFA5CC}" type="pres">
      <dgm:prSet presAssocID="{494941AD-03AC-4D4F-96F4-750AC3C94F7E}" presName="Name0" presStyleCnt="0">
        <dgm:presLayoutVars>
          <dgm:dir/>
          <dgm:animLvl val="lvl"/>
          <dgm:resizeHandles val="exact"/>
        </dgm:presLayoutVars>
      </dgm:prSet>
      <dgm:spPr/>
    </dgm:pt>
    <dgm:pt modelId="{C0ED4EB1-DE87-4CA8-A2FA-5FEC19393A5F}" type="pres">
      <dgm:prSet presAssocID="{494941AD-03AC-4D4F-96F4-750AC3C94F7E}" presName="tSp" presStyleCnt="0"/>
      <dgm:spPr/>
    </dgm:pt>
    <dgm:pt modelId="{EE9F1DE8-8CD1-4710-AFA9-31D21EAE17F3}" type="pres">
      <dgm:prSet presAssocID="{494941AD-03AC-4D4F-96F4-750AC3C94F7E}" presName="bSp" presStyleCnt="0"/>
      <dgm:spPr/>
    </dgm:pt>
    <dgm:pt modelId="{C9E1C6BB-D773-4D39-A080-0828BFCDB2B5}" type="pres">
      <dgm:prSet presAssocID="{494941AD-03AC-4D4F-96F4-750AC3C94F7E}" presName="process" presStyleCnt="0"/>
      <dgm:spPr/>
    </dgm:pt>
    <dgm:pt modelId="{E718E01B-1A66-4B46-AE7E-3D737D9862CD}" type="pres">
      <dgm:prSet presAssocID="{F7D27D1B-AFC2-4317-98B7-93304174B166}" presName="composite1" presStyleCnt="0"/>
      <dgm:spPr/>
    </dgm:pt>
    <dgm:pt modelId="{1835C92C-84E8-4FF1-A429-4784D393533E}" type="pres">
      <dgm:prSet presAssocID="{F7D27D1B-AFC2-4317-98B7-93304174B166}" presName="dummyNode1" presStyleLbl="node1" presStyleIdx="0" presStyleCnt="5"/>
      <dgm:spPr/>
    </dgm:pt>
    <dgm:pt modelId="{96F946EB-8173-4EDD-BBBB-85986A4470CF}" type="pres">
      <dgm:prSet presAssocID="{F7D27D1B-AFC2-4317-98B7-93304174B166}" presName="childNode1" presStyleLbl="bgAcc1" presStyleIdx="0" presStyleCnt="5">
        <dgm:presLayoutVars>
          <dgm:bulletEnabled val="1"/>
        </dgm:presLayoutVars>
      </dgm:prSet>
      <dgm:spPr/>
    </dgm:pt>
    <dgm:pt modelId="{5F28B6B5-CE78-4092-876A-99670FB0E9BD}" type="pres">
      <dgm:prSet presAssocID="{F7D27D1B-AFC2-4317-98B7-93304174B166}" presName="childNode1tx" presStyleLbl="bgAcc1" presStyleIdx="0" presStyleCnt="5">
        <dgm:presLayoutVars>
          <dgm:bulletEnabled val="1"/>
        </dgm:presLayoutVars>
      </dgm:prSet>
      <dgm:spPr/>
    </dgm:pt>
    <dgm:pt modelId="{AA355942-0B02-4403-B0C5-D8F1A76559CE}" type="pres">
      <dgm:prSet presAssocID="{F7D27D1B-AFC2-4317-98B7-93304174B166}" presName="parentNode1" presStyleLbl="node1" presStyleIdx="0" presStyleCnt="5">
        <dgm:presLayoutVars>
          <dgm:chMax val="1"/>
          <dgm:bulletEnabled val="1"/>
        </dgm:presLayoutVars>
      </dgm:prSet>
      <dgm:spPr/>
    </dgm:pt>
    <dgm:pt modelId="{23C06D0F-7C42-4726-B127-DF7720DBF0A8}" type="pres">
      <dgm:prSet presAssocID="{F7D27D1B-AFC2-4317-98B7-93304174B166}" presName="connSite1" presStyleCnt="0"/>
      <dgm:spPr/>
    </dgm:pt>
    <dgm:pt modelId="{E3075CD7-6DF0-484D-A207-0F9C6CD40E52}" type="pres">
      <dgm:prSet presAssocID="{9480489C-572E-4A67-9B55-D1576DEB7C68}" presName="Name9" presStyleLbl="sibTrans2D1" presStyleIdx="0" presStyleCnt="4"/>
      <dgm:spPr/>
    </dgm:pt>
    <dgm:pt modelId="{3A3D420E-4249-495B-BF94-BB2FA69BFE93}" type="pres">
      <dgm:prSet presAssocID="{0CFBD8FB-F85D-4417-A7BC-70797C546F47}" presName="composite2" presStyleCnt="0"/>
      <dgm:spPr/>
    </dgm:pt>
    <dgm:pt modelId="{6FA46692-905B-4753-97DA-9892CCF3F188}" type="pres">
      <dgm:prSet presAssocID="{0CFBD8FB-F85D-4417-A7BC-70797C546F47}" presName="dummyNode2" presStyleLbl="node1" presStyleIdx="0" presStyleCnt="5"/>
      <dgm:spPr/>
    </dgm:pt>
    <dgm:pt modelId="{438DA9A9-FAAD-4387-AAB6-0965AFEAB954}" type="pres">
      <dgm:prSet presAssocID="{0CFBD8FB-F85D-4417-A7BC-70797C546F47}" presName="childNode2" presStyleLbl="bgAcc1" presStyleIdx="1" presStyleCnt="5">
        <dgm:presLayoutVars>
          <dgm:bulletEnabled val="1"/>
        </dgm:presLayoutVars>
      </dgm:prSet>
      <dgm:spPr/>
    </dgm:pt>
    <dgm:pt modelId="{5E3F9E0D-F14B-418E-8836-D510390B23DA}" type="pres">
      <dgm:prSet presAssocID="{0CFBD8FB-F85D-4417-A7BC-70797C546F47}" presName="childNode2tx" presStyleLbl="bgAcc1" presStyleIdx="1" presStyleCnt="5">
        <dgm:presLayoutVars>
          <dgm:bulletEnabled val="1"/>
        </dgm:presLayoutVars>
      </dgm:prSet>
      <dgm:spPr/>
    </dgm:pt>
    <dgm:pt modelId="{DFC6C3CC-4292-4E7A-8DF5-4C92D7678DDB}" type="pres">
      <dgm:prSet presAssocID="{0CFBD8FB-F85D-4417-A7BC-70797C546F47}" presName="parentNode2" presStyleLbl="node1" presStyleIdx="1" presStyleCnt="5">
        <dgm:presLayoutVars>
          <dgm:chMax val="0"/>
          <dgm:bulletEnabled val="1"/>
        </dgm:presLayoutVars>
      </dgm:prSet>
      <dgm:spPr/>
    </dgm:pt>
    <dgm:pt modelId="{B0F10D7F-FB82-4594-91AF-BD58B5AD2572}" type="pres">
      <dgm:prSet presAssocID="{0CFBD8FB-F85D-4417-A7BC-70797C546F47}" presName="connSite2" presStyleCnt="0"/>
      <dgm:spPr/>
    </dgm:pt>
    <dgm:pt modelId="{2A3E3185-76D1-454C-A962-C3590B84505C}" type="pres">
      <dgm:prSet presAssocID="{17027E95-7DD2-4DF6-BDE7-1C3BC7A5A1D1}" presName="Name18" presStyleLbl="sibTrans2D1" presStyleIdx="1" presStyleCnt="4"/>
      <dgm:spPr/>
    </dgm:pt>
    <dgm:pt modelId="{0AF6D1CD-A4B7-4AFC-A88B-D7A986384684}" type="pres">
      <dgm:prSet presAssocID="{8C623087-F347-491D-A936-900301B1C4A0}" presName="composite1" presStyleCnt="0"/>
      <dgm:spPr/>
    </dgm:pt>
    <dgm:pt modelId="{1C2E0A3E-BB11-4634-9E9D-B18AA2C1E08F}" type="pres">
      <dgm:prSet presAssocID="{8C623087-F347-491D-A936-900301B1C4A0}" presName="dummyNode1" presStyleLbl="node1" presStyleIdx="1" presStyleCnt="5"/>
      <dgm:spPr/>
    </dgm:pt>
    <dgm:pt modelId="{63233BA4-D0BE-4718-8355-FA73D949DB38}" type="pres">
      <dgm:prSet presAssocID="{8C623087-F347-491D-A936-900301B1C4A0}" presName="childNode1" presStyleLbl="bgAcc1" presStyleIdx="2" presStyleCnt="5">
        <dgm:presLayoutVars>
          <dgm:bulletEnabled val="1"/>
        </dgm:presLayoutVars>
      </dgm:prSet>
      <dgm:spPr/>
    </dgm:pt>
    <dgm:pt modelId="{3A6DDFFF-4B93-4032-ACA6-0DEF496DC74D}" type="pres">
      <dgm:prSet presAssocID="{8C623087-F347-491D-A936-900301B1C4A0}" presName="childNode1tx" presStyleLbl="bgAcc1" presStyleIdx="2" presStyleCnt="5">
        <dgm:presLayoutVars>
          <dgm:bulletEnabled val="1"/>
        </dgm:presLayoutVars>
      </dgm:prSet>
      <dgm:spPr/>
    </dgm:pt>
    <dgm:pt modelId="{7043CCD5-AD47-4CD1-BFBB-70A641F16382}" type="pres">
      <dgm:prSet presAssocID="{8C623087-F347-491D-A936-900301B1C4A0}" presName="parentNode1" presStyleLbl="node1" presStyleIdx="2" presStyleCnt="5">
        <dgm:presLayoutVars>
          <dgm:chMax val="1"/>
          <dgm:bulletEnabled val="1"/>
        </dgm:presLayoutVars>
      </dgm:prSet>
      <dgm:spPr/>
    </dgm:pt>
    <dgm:pt modelId="{77448A1B-D5C0-4ACB-A6CA-67A35E12926A}" type="pres">
      <dgm:prSet presAssocID="{8C623087-F347-491D-A936-900301B1C4A0}" presName="connSite1" presStyleCnt="0"/>
      <dgm:spPr/>
    </dgm:pt>
    <dgm:pt modelId="{B4F162AB-2C92-4794-8D74-8EE11B51B0E0}" type="pres">
      <dgm:prSet presAssocID="{4ECD1C8A-5630-4C64-8546-B8EEC59F28C7}" presName="Name9" presStyleLbl="sibTrans2D1" presStyleIdx="2" presStyleCnt="4"/>
      <dgm:spPr/>
    </dgm:pt>
    <dgm:pt modelId="{8815BDE2-C055-466E-AC51-7153EBD3C16D}" type="pres">
      <dgm:prSet presAssocID="{50D8CD32-7E4E-4D76-A6FB-5D3E4A465FE1}" presName="composite2" presStyleCnt="0"/>
      <dgm:spPr/>
    </dgm:pt>
    <dgm:pt modelId="{B98B5539-A647-4169-B774-84E9A5975382}" type="pres">
      <dgm:prSet presAssocID="{50D8CD32-7E4E-4D76-A6FB-5D3E4A465FE1}" presName="dummyNode2" presStyleLbl="node1" presStyleIdx="2" presStyleCnt="5"/>
      <dgm:spPr/>
    </dgm:pt>
    <dgm:pt modelId="{663FDEAD-333C-4969-A7FD-7C8D259699FC}" type="pres">
      <dgm:prSet presAssocID="{50D8CD32-7E4E-4D76-A6FB-5D3E4A465FE1}" presName="childNode2" presStyleLbl="bgAcc1" presStyleIdx="3" presStyleCnt="5">
        <dgm:presLayoutVars>
          <dgm:bulletEnabled val="1"/>
        </dgm:presLayoutVars>
      </dgm:prSet>
      <dgm:spPr/>
    </dgm:pt>
    <dgm:pt modelId="{43402535-B43C-435C-9178-1E08075B4F8A}" type="pres">
      <dgm:prSet presAssocID="{50D8CD32-7E4E-4D76-A6FB-5D3E4A465FE1}" presName="childNode2tx" presStyleLbl="bgAcc1" presStyleIdx="3" presStyleCnt="5">
        <dgm:presLayoutVars>
          <dgm:bulletEnabled val="1"/>
        </dgm:presLayoutVars>
      </dgm:prSet>
      <dgm:spPr/>
    </dgm:pt>
    <dgm:pt modelId="{55AC40C0-D74D-42FD-82BD-3FEB16582E2C}" type="pres">
      <dgm:prSet presAssocID="{50D8CD32-7E4E-4D76-A6FB-5D3E4A465FE1}" presName="parentNode2" presStyleLbl="node1" presStyleIdx="3" presStyleCnt="5">
        <dgm:presLayoutVars>
          <dgm:chMax val="0"/>
          <dgm:bulletEnabled val="1"/>
        </dgm:presLayoutVars>
      </dgm:prSet>
      <dgm:spPr/>
    </dgm:pt>
    <dgm:pt modelId="{A4ADA37F-1092-4926-BD7D-E63A5E0309BA}" type="pres">
      <dgm:prSet presAssocID="{50D8CD32-7E4E-4D76-A6FB-5D3E4A465FE1}" presName="connSite2" presStyleCnt="0"/>
      <dgm:spPr/>
    </dgm:pt>
    <dgm:pt modelId="{745315D6-E2C3-4244-8FDD-34DE8A84EC11}" type="pres">
      <dgm:prSet presAssocID="{ADE75543-F0E0-404C-98DB-A974CC9E2462}" presName="Name18" presStyleLbl="sibTrans2D1" presStyleIdx="3" presStyleCnt="4"/>
      <dgm:spPr/>
    </dgm:pt>
    <dgm:pt modelId="{2A6B373F-E776-43AB-A154-23811526ADC6}" type="pres">
      <dgm:prSet presAssocID="{87752A11-FC2C-4C03-BA07-D194E069F645}" presName="composite1" presStyleCnt="0"/>
      <dgm:spPr/>
    </dgm:pt>
    <dgm:pt modelId="{1F074ACB-B619-4E9A-9AA1-0144AF7BB091}" type="pres">
      <dgm:prSet presAssocID="{87752A11-FC2C-4C03-BA07-D194E069F645}" presName="dummyNode1" presStyleLbl="node1" presStyleIdx="3" presStyleCnt="5"/>
      <dgm:spPr/>
    </dgm:pt>
    <dgm:pt modelId="{1BAB2332-8B0D-4D00-9DAE-E57DFC3A9CD7}" type="pres">
      <dgm:prSet presAssocID="{87752A11-FC2C-4C03-BA07-D194E069F645}" presName="childNode1" presStyleLbl="bgAcc1" presStyleIdx="4" presStyleCnt="5">
        <dgm:presLayoutVars>
          <dgm:bulletEnabled val="1"/>
        </dgm:presLayoutVars>
      </dgm:prSet>
      <dgm:spPr/>
    </dgm:pt>
    <dgm:pt modelId="{D224262A-81E9-4438-8445-0F516362B382}" type="pres">
      <dgm:prSet presAssocID="{87752A11-FC2C-4C03-BA07-D194E069F645}" presName="childNode1tx" presStyleLbl="bgAcc1" presStyleIdx="4" presStyleCnt="5">
        <dgm:presLayoutVars>
          <dgm:bulletEnabled val="1"/>
        </dgm:presLayoutVars>
      </dgm:prSet>
      <dgm:spPr/>
    </dgm:pt>
    <dgm:pt modelId="{B3AB3E52-98B0-4CB8-8E81-1F1CFBF81EF0}" type="pres">
      <dgm:prSet presAssocID="{87752A11-FC2C-4C03-BA07-D194E069F645}" presName="parentNode1" presStyleLbl="node1" presStyleIdx="4" presStyleCnt="5">
        <dgm:presLayoutVars>
          <dgm:chMax val="1"/>
          <dgm:bulletEnabled val="1"/>
        </dgm:presLayoutVars>
      </dgm:prSet>
      <dgm:spPr/>
    </dgm:pt>
    <dgm:pt modelId="{8E8485BF-2608-4A12-9099-2FA1DF1820F6}" type="pres">
      <dgm:prSet presAssocID="{87752A11-FC2C-4C03-BA07-D194E069F645}" presName="connSite1" presStyleCnt="0"/>
      <dgm:spPr/>
    </dgm:pt>
  </dgm:ptLst>
  <dgm:cxnLst>
    <dgm:cxn modelId="{40257902-F6C3-4ADA-B46F-FC3600DA6364}" srcId="{87752A11-FC2C-4C03-BA07-D194E069F645}" destId="{A3FD524A-BA8D-4A66-8B43-A4F45478C625}" srcOrd="0" destOrd="0" parTransId="{2782E694-4930-4A34-84C9-A2097D9DFC77}" sibTransId="{191A7D01-7C22-48E3-8E8F-1A0F7CEEA8C1}"/>
    <dgm:cxn modelId="{7CC12B0A-EE88-4B3E-A945-9B729DF76E08}" srcId="{494941AD-03AC-4D4F-96F4-750AC3C94F7E}" destId="{F7D27D1B-AFC2-4317-98B7-93304174B166}" srcOrd="0" destOrd="0" parTransId="{E60F3EFF-0220-49D6-863E-3BB4EEAAA00B}" sibTransId="{9480489C-572E-4A67-9B55-D1576DEB7C68}"/>
    <dgm:cxn modelId="{2D070011-C7BD-4693-99AA-FFE3734A082B}" type="presOf" srcId="{EB725E8E-C139-4677-A2A0-5F7F69E36587}" destId="{5F28B6B5-CE78-4092-876A-99670FB0E9BD}" srcOrd="1" destOrd="0" presId="urn:microsoft.com/office/officeart/2005/8/layout/hProcess4"/>
    <dgm:cxn modelId="{777E031F-570D-4180-ACCE-9C2F3DC49F2D}" srcId="{8C623087-F347-491D-A936-900301B1C4A0}" destId="{9F6D1D16-2A22-4140-9AF8-516B04064B8D}" srcOrd="0" destOrd="0" parTransId="{4B3E1B9B-E4A1-473D-8FD9-C103DBE6CDE0}" sibTransId="{542E9B39-06EA-4A02-81B0-B4C49E9BE8AE}"/>
    <dgm:cxn modelId="{ECCBBB20-44B6-462B-B945-D7D4477A2214}" type="presOf" srcId="{17027E95-7DD2-4DF6-BDE7-1C3BC7A5A1D1}" destId="{2A3E3185-76D1-454C-A962-C3590B84505C}" srcOrd="0" destOrd="0" presId="urn:microsoft.com/office/officeart/2005/8/layout/hProcess4"/>
    <dgm:cxn modelId="{9BED0928-6CB9-4E24-A6E1-5BE1432F4CE3}" type="presOf" srcId="{87752A11-FC2C-4C03-BA07-D194E069F645}" destId="{B3AB3E52-98B0-4CB8-8E81-1F1CFBF81EF0}" srcOrd="0" destOrd="0" presId="urn:microsoft.com/office/officeart/2005/8/layout/hProcess4"/>
    <dgm:cxn modelId="{F32F5A2E-7FEE-4CBC-ABE4-36B2CDA52E23}" type="presOf" srcId="{E16BADA7-F25C-47BD-9EE8-0A03527DF582}" destId="{438DA9A9-FAAD-4387-AAB6-0965AFEAB954}" srcOrd="0" destOrd="0" presId="urn:microsoft.com/office/officeart/2005/8/layout/hProcess4"/>
    <dgm:cxn modelId="{D1C52E30-3537-4815-B96C-A987A1EA647C}" srcId="{494941AD-03AC-4D4F-96F4-750AC3C94F7E}" destId="{0CFBD8FB-F85D-4417-A7BC-70797C546F47}" srcOrd="1" destOrd="0" parTransId="{490386F2-3AF2-4550-A5E1-E48A17AEEAB3}" sibTransId="{17027E95-7DD2-4DF6-BDE7-1C3BC7A5A1D1}"/>
    <dgm:cxn modelId="{AFBDB735-19FB-4044-8B50-A3F1C8361A04}" type="presOf" srcId="{E16BADA7-F25C-47BD-9EE8-0A03527DF582}" destId="{5E3F9E0D-F14B-418E-8836-D510390B23DA}" srcOrd="1" destOrd="0" presId="urn:microsoft.com/office/officeart/2005/8/layout/hProcess4"/>
    <dgm:cxn modelId="{CBF26E41-B03E-4420-878A-FBAED4A74CD9}" type="presOf" srcId="{A3FD524A-BA8D-4A66-8B43-A4F45478C625}" destId="{D224262A-81E9-4438-8445-0F516362B382}" srcOrd="1" destOrd="0" presId="urn:microsoft.com/office/officeart/2005/8/layout/hProcess4"/>
    <dgm:cxn modelId="{7991E044-F52C-4401-A64C-6057ADCA648F}" type="presOf" srcId="{4ECD1C8A-5630-4C64-8546-B8EEC59F28C7}" destId="{B4F162AB-2C92-4794-8D74-8EE11B51B0E0}" srcOrd="0" destOrd="0" presId="urn:microsoft.com/office/officeart/2005/8/layout/hProcess4"/>
    <dgm:cxn modelId="{78382D65-3E41-4437-BC38-F8530286CBF3}" srcId="{0CFBD8FB-F85D-4417-A7BC-70797C546F47}" destId="{E16BADA7-F25C-47BD-9EE8-0A03527DF582}" srcOrd="0" destOrd="0" parTransId="{510017D3-80D6-4640-834D-9237B56C5EFB}" sibTransId="{35BCC1D3-7F0B-4633-A3A5-6C47551073F2}"/>
    <dgm:cxn modelId="{C2932777-6BA3-4233-AE06-1452EF129B71}" srcId="{494941AD-03AC-4D4F-96F4-750AC3C94F7E}" destId="{8C623087-F347-491D-A936-900301B1C4A0}" srcOrd="2" destOrd="0" parTransId="{27E50061-4487-403A-BD37-2EBBD20ECACC}" sibTransId="{4ECD1C8A-5630-4C64-8546-B8EEC59F28C7}"/>
    <dgm:cxn modelId="{75FA3F81-2985-460D-8B0C-F47191D6C77E}" type="presOf" srcId="{9F6D1D16-2A22-4140-9AF8-516B04064B8D}" destId="{63233BA4-D0BE-4718-8355-FA73D949DB38}" srcOrd="0" destOrd="0" presId="urn:microsoft.com/office/officeart/2005/8/layout/hProcess4"/>
    <dgm:cxn modelId="{ED240694-86A2-4545-8FE7-15DE7D3FC432}" type="presOf" srcId="{50D8CD32-7E4E-4D76-A6FB-5D3E4A465FE1}" destId="{55AC40C0-D74D-42FD-82BD-3FEB16582E2C}" srcOrd="0" destOrd="0" presId="urn:microsoft.com/office/officeart/2005/8/layout/hProcess4"/>
    <dgm:cxn modelId="{36C3989D-9F8D-400D-83B3-DA64782A4085}" srcId="{F7D27D1B-AFC2-4317-98B7-93304174B166}" destId="{EB725E8E-C139-4677-A2A0-5F7F69E36587}" srcOrd="0" destOrd="0" parTransId="{6A6750C2-C847-4CCA-B2FE-4D2AF5673638}" sibTransId="{F17433D6-F757-44A2-AB7B-D1B82A11E4C1}"/>
    <dgm:cxn modelId="{AD0FEF9E-75B5-4DB2-9623-D04A6B914CB0}" type="presOf" srcId="{C8BD9038-43D3-4F51-9E57-1A4EAE008965}" destId="{663FDEAD-333C-4969-A7FD-7C8D259699FC}" srcOrd="0" destOrd="0" presId="urn:microsoft.com/office/officeart/2005/8/layout/hProcess4"/>
    <dgm:cxn modelId="{86A1EDAB-6E53-4F30-A603-FDBDF3037847}" type="presOf" srcId="{494941AD-03AC-4D4F-96F4-750AC3C94F7E}" destId="{28176959-2FD4-4C9A-907D-AD4C9DBFA5CC}" srcOrd="0" destOrd="0" presId="urn:microsoft.com/office/officeart/2005/8/layout/hProcess4"/>
    <dgm:cxn modelId="{EAEEC8B7-22AD-4224-A7A1-5394FB1DA66F}" type="presOf" srcId="{EB725E8E-C139-4677-A2A0-5F7F69E36587}" destId="{96F946EB-8173-4EDD-BBBB-85986A4470CF}" srcOrd="0" destOrd="0" presId="urn:microsoft.com/office/officeart/2005/8/layout/hProcess4"/>
    <dgm:cxn modelId="{A0DDFEBD-C5E2-4F7E-BC4B-E06B7F409EEB}" type="presOf" srcId="{F7D27D1B-AFC2-4317-98B7-93304174B166}" destId="{AA355942-0B02-4403-B0C5-D8F1A76559CE}" srcOrd="0" destOrd="0" presId="urn:microsoft.com/office/officeart/2005/8/layout/hProcess4"/>
    <dgm:cxn modelId="{E2C446C7-4D1D-4C6B-BEF8-FB01D8513ECD}" type="presOf" srcId="{ADE75543-F0E0-404C-98DB-A974CC9E2462}" destId="{745315D6-E2C3-4244-8FDD-34DE8A84EC11}" srcOrd="0" destOrd="0" presId="urn:microsoft.com/office/officeart/2005/8/layout/hProcess4"/>
    <dgm:cxn modelId="{43863CCB-32B1-44D3-B70B-FC5A9708BB14}" type="presOf" srcId="{9F6D1D16-2A22-4140-9AF8-516B04064B8D}" destId="{3A6DDFFF-4B93-4032-ACA6-0DEF496DC74D}" srcOrd="1" destOrd="0" presId="urn:microsoft.com/office/officeart/2005/8/layout/hProcess4"/>
    <dgm:cxn modelId="{453C16CC-3536-4890-A407-F2D23B155BBE}" type="presOf" srcId="{A3FD524A-BA8D-4A66-8B43-A4F45478C625}" destId="{1BAB2332-8B0D-4D00-9DAE-E57DFC3A9CD7}" srcOrd="0" destOrd="0" presId="urn:microsoft.com/office/officeart/2005/8/layout/hProcess4"/>
    <dgm:cxn modelId="{166FAFCE-4A76-4D68-B646-6766ACF8608D}" type="presOf" srcId="{C8BD9038-43D3-4F51-9E57-1A4EAE008965}" destId="{43402535-B43C-435C-9178-1E08075B4F8A}" srcOrd="1" destOrd="0" presId="urn:microsoft.com/office/officeart/2005/8/layout/hProcess4"/>
    <dgm:cxn modelId="{49FB20DA-4CEE-46A6-B1FB-6D9A249FD37B}" type="presOf" srcId="{0CFBD8FB-F85D-4417-A7BC-70797C546F47}" destId="{DFC6C3CC-4292-4E7A-8DF5-4C92D7678DDB}" srcOrd="0" destOrd="0" presId="urn:microsoft.com/office/officeart/2005/8/layout/hProcess4"/>
    <dgm:cxn modelId="{EA7FA9E0-E8B7-4093-BD44-733B76E38EF5}" type="presOf" srcId="{9480489C-572E-4A67-9B55-D1576DEB7C68}" destId="{E3075CD7-6DF0-484D-A207-0F9C6CD40E52}" srcOrd="0" destOrd="0" presId="urn:microsoft.com/office/officeart/2005/8/layout/hProcess4"/>
    <dgm:cxn modelId="{62AAC4E9-61BB-46B7-A224-88CF4D8C76CB}" srcId="{50D8CD32-7E4E-4D76-A6FB-5D3E4A465FE1}" destId="{C8BD9038-43D3-4F51-9E57-1A4EAE008965}" srcOrd="0" destOrd="0" parTransId="{1BEC9E93-098D-4AEE-96C4-B99C1B495D9B}" sibTransId="{3FB0B0A1-380F-4A3D-9638-2D994150B4AD}"/>
    <dgm:cxn modelId="{D84E84F1-9E8A-42A0-93AF-AB9664D1D3C9}" srcId="{494941AD-03AC-4D4F-96F4-750AC3C94F7E}" destId="{87752A11-FC2C-4C03-BA07-D194E069F645}" srcOrd="4" destOrd="0" parTransId="{BEFEEF58-6B15-4EB0-88A2-6FBB48493E2F}" sibTransId="{804059D9-E6AA-4CCA-9706-2A3066CFA397}"/>
    <dgm:cxn modelId="{B6D322F4-1382-419A-BC86-E5A79324C864}" type="presOf" srcId="{8C623087-F347-491D-A936-900301B1C4A0}" destId="{7043CCD5-AD47-4CD1-BFBB-70A641F16382}" srcOrd="0" destOrd="0" presId="urn:microsoft.com/office/officeart/2005/8/layout/hProcess4"/>
    <dgm:cxn modelId="{E4654DFB-8E90-4C78-8086-39534A6AD334}" srcId="{494941AD-03AC-4D4F-96F4-750AC3C94F7E}" destId="{50D8CD32-7E4E-4D76-A6FB-5D3E4A465FE1}" srcOrd="3" destOrd="0" parTransId="{C3F79079-55E0-411B-BFC8-84C702C42A9D}" sibTransId="{ADE75543-F0E0-404C-98DB-A974CC9E2462}"/>
    <dgm:cxn modelId="{E072430C-EE68-4FA3-A95B-A8D1B427D4EF}" type="presParOf" srcId="{28176959-2FD4-4C9A-907D-AD4C9DBFA5CC}" destId="{C0ED4EB1-DE87-4CA8-A2FA-5FEC19393A5F}" srcOrd="0" destOrd="0" presId="urn:microsoft.com/office/officeart/2005/8/layout/hProcess4"/>
    <dgm:cxn modelId="{8AA480AD-50F4-4CD8-BF29-9CA5F913D53F}" type="presParOf" srcId="{28176959-2FD4-4C9A-907D-AD4C9DBFA5CC}" destId="{EE9F1DE8-8CD1-4710-AFA9-31D21EAE17F3}" srcOrd="1" destOrd="0" presId="urn:microsoft.com/office/officeart/2005/8/layout/hProcess4"/>
    <dgm:cxn modelId="{5FA56037-2326-408C-BA30-418C93148A9F}" type="presParOf" srcId="{28176959-2FD4-4C9A-907D-AD4C9DBFA5CC}" destId="{C9E1C6BB-D773-4D39-A080-0828BFCDB2B5}" srcOrd="2" destOrd="0" presId="urn:microsoft.com/office/officeart/2005/8/layout/hProcess4"/>
    <dgm:cxn modelId="{9E5E98BD-05DE-4D9C-9EF8-196A17B31D62}" type="presParOf" srcId="{C9E1C6BB-D773-4D39-A080-0828BFCDB2B5}" destId="{E718E01B-1A66-4B46-AE7E-3D737D9862CD}" srcOrd="0" destOrd="0" presId="urn:microsoft.com/office/officeart/2005/8/layout/hProcess4"/>
    <dgm:cxn modelId="{97A97BC2-EBAE-4BBE-90C9-3FE858B2EC1E}" type="presParOf" srcId="{E718E01B-1A66-4B46-AE7E-3D737D9862CD}" destId="{1835C92C-84E8-4FF1-A429-4784D393533E}" srcOrd="0" destOrd="0" presId="urn:microsoft.com/office/officeart/2005/8/layout/hProcess4"/>
    <dgm:cxn modelId="{E2F77CFB-672D-48F5-9ED1-23467FB4D5A3}" type="presParOf" srcId="{E718E01B-1A66-4B46-AE7E-3D737D9862CD}" destId="{96F946EB-8173-4EDD-BBBB-85986A4470CF}" srcOrd="1" destOrd="0" presId="urn:microsoft.com/office/officeart/2005/8/layout/hProcess4"/>
    <dgm:cxn modelId="{32A98A03-E6B9-4C6F-9F36-13A57E8F6FB8}" type="presParOf" srcId="{E718E01B-1A66-4B46-AE7E-3D737D9862CD}" destId="{5F28B6B5-CE78-4092-876A-99670FB0E9BD}" srcOrd="2" destOrd="0" presId="urn:microsoft.com/office/officeart/2005/8/layout/hProcess4"/>
    <dgm:cxn modelId="{94EA7559-9DFD-499D-A837-DD2AB2567E9A}" type="presParOf" srcId="{E718E01B-1A66-4B46-AE7E-3D737D9862CD}" destId="{AA355942-0B02-4403-B0C5-D8F1A76559CE}" srcOrd="3" destOrd="0" presId="urn:microsoft.com/office/officeart/2005/8/layout/hProcess4"/>
    <dgm:cxn modelId="{12323098-E61E-48E5-92D4-C3872F88018C}" type="presParOf" srcId="{E718E01B-1A66-4B46-AE7E-3D737D9862CD}" destId="{23C06D0F-7C42-4726-B127-DF7720DBF0A8}" srcOrd="4" destOrd="0" presId="urn:microsoft.com/office/officeart/2005/8/layout/hProcess4"/>
    <dgm:cxn modelId="{C3841EBE-21B4-440F-B31D-E94A7C93920F}" type="presParOf" srcId="{C9E1C6BB-D773-4D39-A080-0828BFCDB2B5}" destId="{E3075CD7-6DF0-484D-A207-0F9C6CD40E52}" srcOrd="1" destOrd="0" presId="urn:microsoft.com/office/officeart/2005/8/layout/hProcess4"/>
    <dgm:cxn modelId="{AB9D818A-02E9-4AA2-AD63-664EBAA249A0}" type="presParOf" srcId="{C9E1C6BB-D773-4D39-A080-0828BFCDB2B5}" destId="{3A3D420E-4249-495B-BF94-BB2FA69BFE93}" srcOrd="2" destOrd="0" presId="urn:microsoft.com/office/officeart/2005/8/layout/hProcess4"/>
    <dgm:cxn modelId="{995B33F5-603D-4ACF-8E88-465237A4C08D}" type="presParOf" srcId="{3A3D420E-4249-495B-BF94-BB2FA69BFE93}" destId="{6FA46692-905B-4753-97DA-9892CCF3F188}" srcOrd="0" destOrd="0" presId="urn:microsoft.com/office/officeart/2005/8/layout/hProcess4"/>
    <dgm:cxn modelId="{458E3633-72DE-41F2-A818-FC4F4D0C0A55}" type="presParOf" srcId="{3A3D420E-4249-495B-BF94-BB2FA69BFE93}" destId="{438DA9A9-FAAD-4387-AAB6-0965AFEAB954}" srcOrd="1" destOrd="0" presId="urn:microsoft.com/office/officeart/2005/8/layout/hProcess4"/>
    <dgm:cxn modelId="{E79D224E-22E0-4BD3-B7A2-75126128F63B}" type="presParOf" srcId="{3A3D420E-4249-495B-BF94-BB2FA69BFE93}" destId="{5E3F9E0D-F14B-418E-8836-D510390B23DA}" srcOrd="2" destOrd="0" presId="urn:microsoft.com/office/officeart/2005/8/layout/hProcess4"/>
    <dgm:cxn modelId="{212EC23A-94CB-46E2-BF6E-F49DE1DE63BB}" type="presParOf" srcId="{3A3D420E-4249-495B-BF94-BB2FA69BFE93}" destId="{DFC6C3CC-4292-4E7A-8DF5-4C92D7678DDB}" srcOrd="3" destOrd="0" presId="urn:microsoft.com/office/officeart/2005/8/layout/hProcess4"/>
    <dgm:cxn modelId="{35513C5F-EB68-4F05-BFD0-086C1E2F2C47}" type="presParOf" srcId="{3A3D420E-4249-495B-BF94-BB2FA69BFE93}" destId="{B0F10D7F-FB82-4594-91AF-BD58B5AD2572}" srcOrd="4" destOrd="0" presId="urn:microsoft.com/office/officeart/2005/8/layout/hProcess4"/>
    <dgm:cxn modelId="{7ECE79AC-6999-4EC3-B2F2-448673F8C909}" type="presParOf" srcId="{C9E1C6BB-D773-4D39-A080-0828BFCDB2B5}" destId="{2A3E3185-76D1-454C-A962-C3590B84505C}" srcOrd="3" destOrd="0" presId="urn:microsoft.com/office/officeart/2005/8/layout/hProcess4"/>
    <dgm:cxn modelId="{82075BE8-A759-4B6A-8946-8C6FC657D85F}" type="presParOf" srcId="{C9E1C6BB-D773-4D39-A080-0828BFCDB2B5}" destId="{0AF6D1CD-A4B7-4AFC-A88B-D7A986384684}" srcOrd="4" destOrd="0" presId="urn:microsoft.com/office/officeart/2005/8/layout/hProcess4"/>
    <dgm:cxn modelId="{9BFD0E94-B315-4AAD-9FAC-B1D4D27FC4DA}" type="presParOf" srcId="{0AF6D1CD-A4B7-4AFC-A88B-D7A986384684}" destId="{1C2E0A3E-BB11-4634-9E9D-B18AA2C1E08F}" srcOrd="0" destOrd="0" presId="urn:microsoft.com/office/officeart/2005/8/layout/hProcess4"/>
    <dgm:cxn modelId="{7B5EBDEA-B528-4F6B-A043-2D685A3739D0}" type="presParOf" srcId="{0AF6D1CD-A4B7-4AFC-A88B-D7A986384684}" destId="{63233BA4-D0BE-4718-8355-FA73D949DB38}" srcOrd="1" destOrd="0" presId="urn:microsoft.com/office/officeart/2005/8/layout/hProcess4"/>
    <dgm:cxn modelId="{F83BA677-9918-4CF3-B874-92680A72D6FD}" type="presParOf" srcId="{0AF6D1CD-A4B7-4AFC-A88B-D7A986384684}" destId="{3A6DDFFF-4B93-4032-ACA6-0DEF496DC74D}" srcOrd="2" destOrd="0" presId="urn:microsoft.com/office/officeart/2005/8/layout/hProcess4"/>
    <dgm:cxn modelId="{3FF211AA-F103-48A8-B782-E415046CD3F8}" type="presParOf" srcId="{0AF6D1CD-A4B7-4AFC-A88B-D7A986384684}" destId="{7043CCD5-AD47-4CD1-BFBB-70A641F16382}" srcOrd="3" destOrd="0" presId="urn:microsoft.com/office/officeart/2005/8/layout/hProcess4"/>
    <dgm:cxn modelId="{2013C519-7448-4229-8396-D46CCFEF368C}" type="presParOf" srcId="{0AF6D1CD-A4B7-4AFC-A88B-D7A986384684}" destId="{77448A1B-D5C0-4ACB-A6CA-67A35E12926A}" srcOrd="4" destOrd="0" presId="urn:microsoft.com/office/officeart/2005/8/layout/hProcess4"/>
    <dgm:cxn modelId="{2E6263B0-FD81-48C6-8934-72F648116F72}" type="presParOf" srcId="{C9E1C6BB-D773-4D39-A080-0828BFCDB2B5}" destId="{B4F162AB-2C92-4794-8D74-8EE11B51B0E0}" srcOrd="5" destOrd="0" presId="urn:microsoft.com/office/officeart/2005/8/layout/hProcess4"/>
    <dgm:cxn modelId="{781A2ACF-7268-4F1A-9716-CE4036C7B753}" type="presParOf" srcId="{C9E1C6BB-D773-4D39-A080-0828BFCDB2B5}" destId="{8815BDE2-C055-466E-AC51-7153EBD3C16D}" srcOrd="6" destOrd="0" presId="urn:microsoft.com/office/officeart/2005/8/layout/hProcess4"/>
    <dgm:cxn modelId="{93F272F3-4E85-4A41-AF9E-F65EF0CA1DC6}" type="presParOf" srcId="{8815BDE2-C055-466E-AC51-7153EBD3C16D}" destId="{B98B5539-A647-4169-B774-84E9A5975382}" srcOrd="0" destOrd="0" presId="urn:microsoft.com/office/officeart/2005/8/layout/hProcess4"/>
    <dgm:cxn modelId="{FD8AE3B2-47FC-4466-9F88-34DDC5853C20}" type="presParOf" srcId="{8815BDE2-C055-466E-AC51-7153EBD3C16D}" destId="{663FDEAD-333C-4969-A7FD-7C8D259699FC}" srcOrd="1" destOrd="0" presId="urn:microsoft.com/office/officeart/2005/8/layout/hProcess4"/>
    <dgm:cxn modelId="{31D34D23-A314-4C52-8533-8A3F915799B1}" type="presParOf" srcId="{8815BDE2-C055-466E-AC51-7153EBD3C16D}" destId="{43402535-B43C-435C-9178-1E08075B4F8A}" srcOrd="2" destOrd="0" presId="urn:microsoft.com/office/officeart/2005/8/layout/hProcess4"/>
    <dgm:cxn modelId="{6FFE1BD7-2316-44AA-BCB2-9107A35FD1D8}" type="presParOf" srcId="{8815BDE2-C055-466E-AC51-7153EBD3C16D}" destId="{55AC40C0-D74D-42FD-82BD-3FEB16582E2C}" srcOrd="3" destOrd="0" presId="urn:microsoft.com/office/officeart/2005/8/layout/hProcess4"/>
    <dgm:cxn modelId="{D4146A07-8C62-45CC-86E8-17EA09007D88}" type="presParOf" srcId="{8815BDE2-C055-466E-AC51-7153EBD3C16D}" destId="{A4ADA37F-1092-4926-BD7D-E63A5E0309BA}" srcOrd="4" destOrd="0" presId="urn:microsoft.com/office/officeart/2005/8/layout/hProcess4"/>
    <dgm:cxn modelId="{D475EAA2-0108-448D-9B8F-519121826878}" type="presParOf" srcId="{C9E1C6BB-D773-4D39-A080-0828BFCDB2B5}" destId="{745315D6-E2C3-4244-8FDD-34DE8A84EC11}" srcOrd="7" destOrd="0" presId="urn:microsoft.com/office/officeart/2005/8/layout/hProcess4"/>
    <dgm:cxn modelId="{447539E8-94B0-4BC7-8532-E0B7CC20969E}" type="presParOf" srcId="{C9E1C6BB-D773-4D39-A080-0828BFCDB2B5}" destId="{2A6B373F-E776-43AB-A154-23811526ADC6}" srcOrd="8" destOrd="0" presId="urn:microsoft.com/office/officeart/2005/8/layout/hProcess4"/>
    <dgm:cxn modelId="{B385B756-038C-4D3E-9A8A-6CA5DD80CB94}" type="presParOf" srcId="{2A6B373F-E776-43AB-A154-23811526ADC6}" destId="{1F074ACB-B619-4E9A-9AA1-0144AF7BB091}" srcOrd="0" destOrd="0" presId="urn:microsoft.com/office/officeart/2005/8/layout/hProcess4"/>
    <dgm:cxn modelId="{0BC39D09-D5C5-41A4-AFF3-FB3A9F9CAC21}" type="presParOf" srcId="{2A6B373F-E776-43AB-A154-23811526ADC6}" destId="{1BAB2332-8B0D-4D00-9DAE-E57DFC3A9CD7}" srcOrd="1" destOrd="0" presId="urn:microsoft.com/office/officeart/2005/8/layout/hProcess4"/>
    <dgm:cxn modelId="{C9F7C144-2E32-4CAE-9F8E-AEDF31D8DCBE}" type="presParOf" srcId="{2A6B373F-E776-43AB-A154-23811526ADC6}" destId="{D224262A-81E9-4438-8445-0F516362B382}" srcOrd="2" destOrd="0" presId="urn:microsoft.com/office/officeart/2005/8/layout/hProcess4"/>
    <dgm:cxn modelId="{0C76F7EB-35E4-4CDC-8222-6FE77C80BFDE}" type="presParOf" srcId="{2A6B373F-E776-43AB-A154-23811526ADC6}" destId="{B3AB3E52-98B0-4CB8-8E81-1F1CFBF81EF0}" srcOrd="3" destOrd="0" presId="urn:microsoft.com/office/officeart/2005/8/layout/hProcess4"/>
    <dgm:cxn modelId="{C65E6F60-13DF-4E10-8348-5456C3E1E922}" type="presParOf" srcId="{2A6B373F-E776-43AB-A154-23811526ADC6}" destId="{8E8485BF-2608-4A12-9099-2FA1DF1820F6}"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E4D1018-8EFC-4128-BC0C-F812BB8C83FD}"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en-GB"/>
        </a:p>
      </dgm:t>
    </dgm:pt>
    <dgm:pt modelId="{C5024EDF-8421-4FA2-BC08-FAF6E2352B63}">
      <dgm:prSet custT="1"/>
      <dgm:spPr/>
      <dgm:t>
        <a:bodyPr/>
        <a:lstStyle/>
        <a:p>
          <a:r>
            <a:rPr lang="en-US" sz="4000" b="1"/>
            <a:t>Types</a:t>
          </a:r>
          <a:endParaRPr lang="en-GB" sz="4000"/>
        </a:p>
      </dgm:t>
    </dgm:pt>
    <dgm:pt modelId="{AD02AF29-9A2D-4678-9F1F-ED99980887F9}" type="parTrans" cxnId="{E7C31D20-8202-485C-BB39-B0388E30DF77}">
      <dgm:prSet/>
      <dgm:spPr/>
      <dgm:t>
        <a:bodyPr/>
        <a:lstStyle/>
        <a:p>
          <a:endParaRPr lang="en-GB"/>
        </a:p>
      </dgm:t>
    </dgm:pt>
    <dgm:pt modelId="{A49301F3-D9E1-4B3C-8DFC-66D913687E80}" type="sibTrans" cxnId="{E7C31D20-8202-485C-BB39-B0388E30DF77}">
      <dgm:prSet/>
      <dgm:spPr/>
      <dgm:t>
        <a:bodyPr/>
        <a:lstStyle/>
        <a:p>
          <a:endParaRPr lang="en-GB"/>
        </a:p>
      </dgm:t>
    </dgm:pt>
    <dgm:pt modelId="{46766BD0-D677-4E3D-93FF-A226353EC480}">
      <dgm:prSet custT="1"/>
      <dgm:spPr/>
      <dgm:t>
        <a:bodyPr/>
        <a:lstStyle/>
        <a:p>
          <a:pPr>
            <a:buFont typeface="Arial" panose="020B0604020202020204" pitchFamily="34" charset="0"/>
            <a:buChar char="•"/>
          </a:pPr>
          <a:r>
            <a:rPr lang="el-GR" sz="1600" b="1" kern="1200" dirty="0">
              <a:solidFill>
                <a:schemeClr val="accent1"/>
              </a:solidFill>
            </a:rPr>
            <a:t>Μαζική αγορά:</a:t>
          </a:r>
          <a:endParaRPr lang="en-US" sz="1600" kern="1200" dirty="0">
            <a:solidFill>
              <a:schemeClr val="accent1"/>
            </a:solidFill>
          </a:endParaRPr>
        </a:p>
      </dgm:t>
    </dgm:pt>
    <dgm:pt modelId="{A1E027D2-143E-48B8-B6D7-F1F7A26CF3BB}" type="parTrans" cxnId="{FC61D08E-2D34-4D93-B65B-EAC89781BA62}">
      <dgm:prSet/>
      <dgm:spPr/>
      <dgm:t>
        <a:bodyPr/>
        <a:lstStyle/>
        <a:p>
          <a:endParaRPr lang="en-GB"/>
        </a:p>
      </dgm:t>
    </dgm:pt>
    <dgm:pt modelId="{0B0FBEC8-A12C-4ADA-9979-6CFF330751B6}" type="sibTrans" cxnId="{FC61D08E-2D34-4D93-B65B-EAC89781BA62}">
      <dgm:prSet/>
      <dgm:spPr/>
      <dgm:t>
        <a:bodyPr/>
        <a:lstStyle/>
        <a:p>
          <a:endParaRPr lang="en-GB"/>
        </a:p>
      </dgm:t>
    </dgm:pt>
    <dgm:pt modelId="{33391998-59BF-402F-A438-37709E358A9A}">
      <dgm:prSet custT="1"/>
      <dgm:spPr/>
      <dgm:t>
        <a:bodyPr/>
        <a:lstStyle/>
        <a:p>
          <a:pPr>
            <a:buFont typeface="Arial" panose="020B0604020202020204" pitchFamily="34" charset="0"/>
            <a:buChar char="•"/>
          </a:pPr>
          <a:r>
            <a:rPr lang="el-GR" sz="1600" b="1" kern="1200" dirty="0">
              <a:solidFill>
                <a:schemeClr val="accent1"/>
              </a:solidFill>
            </a:rPr>
            <a:t>Διαφοροποιημένο</a:t>
          </a:r>
          <a:r>
            <a:rPr lang="en-US" sz="1600" kern="1200" dirty="0">
              <a:solidFill>
                <a:schemeClr val="accent1"/>
              </a:solidFill>
            </a:rPr>
            <a:t>:</a:t>
          </a:r>
        </a:p>
      </dgm:t>
    </dgm:pt>
    <dgm:pt modelId="{67F6871B-8219-4F0E-BDD6-DE6163DDF2A2}" type="parTrans" cxnId="{F61F9B02-72C3-4232-9F35-8487218A20C8}">
      <dgm:prSet/>
      <dgm:spPr/>
      <dgm:t>
        <a:bodyPr/>
        <a:lstStyle/>
        <a:p>
          <a:endParaRPr lang="en-GB"/>
        </a:p>
      </dgm:t>
    </dgm:pt>
    <dgm:pt modelId="{ED7A5D0F-AEF8-4E5B-AD58-7D53660EB1BC}" type="sibTrans" cxnId="{F61F9B02-72C3-4232-9F35-8487218A20C8}">
      <dgm:prSet/>
      <dgm:spPr/>
      <dgm:t>
        <a:bodyPr/>
        <a:lstStyle/>
        <a:p>
          <a:endParaRPr lang="en-GB"/>
        </a:p>
      </dgm:t>
    </dgm:pt>
    <dgm:pt modelId="{0CBF0402-6E5A-4EF7-AFC6-22B1FD11A397}">
      <dgm:prSet custT="1"/>
      <dgm:spPr/>
      <dgm:t>
        <a:bodyPr/>
        <a:lstStyle/>
        <a:p>
          <a:pPr>
            <a:buFont typeface="Arial" panose="020B0604020202020204" pitchFamily="34" charset="0"/>
            <a:buChar char="•"/>
          </a:pPr>
          <a:r>
            <a:rPr lang="el-GR" sz="1600" b="1" kern="1200" dirty="0">
              <a:solidFill>
                <a:schemeClr val="accent1"/>
              </a:solidFill>
            </a:rPr>
            <a:t>Πολυμερείς πλατφόρμες:</a:t>
          </a:r>
          <a:endParaRPr lang="en-US" sz="1600" kern="1200" dirty="0">
            <a:solidFill>
              <a:schemeClr val="accent1"/>
            </a:solidFill>
          </a:endParaRPr>
        </a:p>
      </dgm:t>
    </dgm:pt>
    <dgm:pt modelId="{6825533C-5B11-4C2C-A897-8B7F21BCBBCC}" type="parTrans" cxnId="{922FD7D6-C944-469C-AEE3-C257A455C0FA}">
      <dgm:prSet/>
      <dgm:spPr/>
      <dgm:t>
        <a:bodyPr/>
        <a:lstStyle/>
        <a:p>
          <a:endParaRPr lang="en-GB"/>
        </a:p>
      </dgm:t>
    </dgm:pt>
    <dgm:pt modelId="{80E6AE7F-D97D-486D-84BB-C97136B405BA}" type="sibTrans" cxnId="{922FD7D6-C944-469C-AEE3-C257A455C0FA}">
      <dgm:prSet/>
      <dgm:spPr/>
      <dgm:t>
        <a:bodyPr/>
        <a:lstStyle/>
        <a:p>
          <a:endParaRPr lang="en-GB"/>
        </a:p>
      </dgm:t>
    </dgm:pt>
    <dgm:pt modelId="{83EC1906-C56F-45BB-B4FE-2FC0E5C83B1E}">
      <dgm:prSet custT="1"/>
      <dgm:spPr/>
      <dgm:t>
        <a:bodyPr/>
        <a:lstStyle/>
        <a:p>
          <a:pPr>
            <a:buFont typeface="Arial" panose="020B0604020202020204" pitchFamily="34" charset="0"/>
            <a:buChar char="•"/>
          </a:pPr>
          <a:r>
            <a:rPr lang="el-GR" sz="1600" b="1" kern="1200" dirty="0">
              <a:solidFill>
                <a:schemeClr val="accent1"/>
              </a:solidFill>
            </a:rPr>
            <a:t>Εξειδικευμένη αγορά:</a:t>
          </a:r>
          <a:endParaRPr lang="en-US" sz="1600" kern="1200" dirty="0">
            <a:solidFill>
              <a:schemeClr val="accent1"/>
            </a:solidFill>
          </a:endParaRPr>
        </a:p>
      </dgm:t>
    </dgm:pt>
    <dgm:pt modelId="{6831D1C3-1049-411C-9D1B-CFDABD0DF9EA}" type="parTrans" cxnId="{CB43B3FA-82A4-475A-9F0F-453BFBFC1877}">
      <dgm:prSet/>
      <dgm:spPr/>
      <dgm:t>
        <a:bodyPr/>
        <a:lstStyle/>
        <a:p>
          <a:endParaRPr lang="en-GB"/>
        </a:p>
      </dgm:t>
    </dgm:pt>
    <dgm:pt modelId="{98FB9462-7FA4-4D0D-AF5E-89E3515DF867}" type="sibTrans" cxnId="{CB43B3FA-82A4-475A-9F0F-453BFBFC1877}">
      <dgm:prSet/>
      <dgm:spPr/>
      <dgm:t>
        <a:bodyPr/>
        <a:lstStyle/>
        <a:p>
          <a:endParaRPr lang="en-GB"/>
        </a:p>
      </dgm:t>
    </dgm:pt>
    <dgm:pt modelId="{3B6302D0-8EB9-4095-8E51-C2FF53DA911F}">
      <dgm:prSet custT="1"/>
      <dgm:spPr/>
      <dgm:t>
        <a:bodyPr/>
        <a:lstStyle/>
        <a:p>
          <a:pPr>
            <a:buFont typeface="Arial" panose="020B0604020202020204" pitchFamily="34" charset="0"/>
            <a:buNone/>
          </a:pPr>
          <a:r>
            <a:rPr lang="el-GR" sz="1600" kern="1200" dirty="0">
              <a:solidFill>
                <a:srgbClr val="1D1D1B"/>
              </a:solidFill>
              <a:latin typeface="Raleway"/>
              <a:ea typeface="+mn-ea"/>
              <a:cs typeface="+mn-cs"/>
            </a:rPr>
            <a:t>Απευθύνεται σε ευρύ, αδιαφοροποίητο κοινό. Συνήθης στα ηλεκτρονικά είδη ευρείας κατανάλωσης και στα είδη οικιακής χρήσης.</a:t>
          </a:r>
          <a:endParaRPr lang="en-US" sz="1600" kern="1200" dirty="0">
            <a:solidFill>
              <a:srgbClr val="1D1D1B"/>
            </a:solidFill>
            <a:latin typeface="Raleway"/>
            <a:ea typeface="+mn-ea"/>
            <a:cs typeface="+mn-cs"/>
          </a:endParaRPr>
        </a:p>
      </dgm:t>
    </dgm:pt>
    <dgm:pt modelId="{61F6FB52-A055-4FAB-AABB-A145F99C8EAC}" type="parTrans" cxnId="{C567E9F0-1821-4CC1-9191-5177D5AEBB33}">
      <dgm:prSet/>
      <dgm:spPr/>
      <dgm:t>
        <a:bodyPr/>
        <a:lstStyle/>
        <a:p>
          <a:endParaRPr lang="en-GB"/>
        </a:p>
      </dgm:t>
    </dgm:pt>
    <dgm:pt modelId="{537C48AE-A096-43C9-83A3-504D1EF725B2}" type="sibTrans" cxnId="{C567E9F0-1821-4CC1-9191-5177D5AEBB33}">
      <dgm:prSet/>
      <dgm:spPr/>
      <dgm:t>
        <a:bodyPr/>
        <a:lstStyle/>
        <a:p>
          <a:endParaRPr lang="en-GB"/>
        </a:p>
      </dgm:t>
    </dgm:pt>
    <dgm:pt modelId="{872EFA88-BF1D-45D7-AB96-40975C749313}">
      <dgm:prSet custT="1"/>
      <dgm:spPr/>
      <dgm:t>
        <a:bodyPr/>
        <a:lstStyle/>
        <a:p>
          <a:pPr>
            <a:buFont typeface="Arial" panose="020B0604020202020204" pitchFamily="34" charset="0"/>
            <a:buChar char="•"/>
          </a:pPr>
          <a:r>
            <a:rPr lang="el-GR" sz="1600" b="1" kern="1200" dirty="0" err="1">
              <a:solidFill>
                <a:schemeClr val="accent1"/>
              </a:solidFill>
            </a:rPr>
            <a:t>Τμηματοποιημένο</a:t>
          </a:r>
          <a:r>
            <a:rPr lang="en-US" sz="1600" kern="1200" dirty="0">
              <a:solidFill>
                <a:schemeClr val="accent1"/>
              </a:solidFill>
            </a:rPr>
            <a:t>:</a:t>
          </a:r>
        </a:p>
      </dgm:t>
    </dgm:pt>
    <dgm:pt modelId="{E09B54E7-EEEA-4154-909E-28B734470980}" type="parTrans" cxnId="{0ABB707F-C7C2-4FE7-B9ED-9FB08EDE299E}">
      <dgm:prSet/>
      <dgm:spPr/>
      <dgm:t>
        <a:bodyPr/>
        <a:lstStyle/>
        <a:p>
          <a:endParaRPr lang="en-GB"/>
        </a:p>
      </dgm:t>
    </dgm:pt>
    <dgm:pt modelId="{ADF5DF00-589E-4092-956C-BECAC7E9EB58}" type="sibTrans" cxnId="{0ABB707F-C7C2-4FE7-B9ED-9FB08EDE299E}">
      <dgm:prSet/>
      <dgm:spPr/>
      <dgm:t>
        <a:bodyPr/>
        <a:lstStyle/>
        <a:p>
          <a:endParaRPr lang="en-GB"/>
        </a:p>
      </dgm:t>
    </dgm:pt>
    <dgm:pt modelId="{AD322F07-260B-4161-A8A4-45B2625E9EE8}">
      <dgm:prSet custT="1"/>
      <dgm:spPr/>
      <dgm:t>
        <a:bodyPr/>
        <a:lstStyle/>
        <a:p>
          <a:pPr>
            <a:buFont typeface="Arial" panose="020B0604020202020204" pitchFamily="34" charset="0"/>
            <a:buNone/>
          </a:pPr>
          <a:r>
            <a:rPr lang="el-GR" sz="1600" kern="1200" dirty="0">
              <a:solidFill>
                <a:schemeClr val="accent1"/>
              </a:solidFill>
            </a:rPr>
            <a:t>Επικεντρώνεται σε ένα στενό, εξειδικευμένο τμήμα με μοναδικές ανάγκες. Παραδείγματα είναι τα είδη πολυτελείας ή τα ειδικά προϊόντα διατροφής.
</a:t>
          </a:r>
          <a:endParaRPr lang="en-US" sz="1600" kern="1200" dirty="0">
            <a:solidFill>
              <a:schemeClr val="accent1"/>
            </a:solidFill>
          </a:endParaRPr>
        </a:p>
      </dgm:t>
    </dgm:pt>
    <dgm:pt modelId="{F3C4484B-22DE-4B1C-AA38-F87EEDE7A403}" type="parTrans" cxnId="{46D6D07F-454B-4584-B0D8-D8157AD7E35F}">
      <dgm:prSet/>
      <dgm:spPr/>
      <dgm:t>
        <a:bodyPr/>
        <a:lstStyle/>
        <a:p>
          <a:endParaRPr lang="en-GB"/>
        </a:p>
      </dgm:t>
    </dgm:pt>
    <dgm:pt modelId="{942A9718-7BFC-417C-9D09-79E671C5DFB2}" type="sibTrans" cxnId="{46D6D07F-454B-4584-B0D8-D8157AD7E35F}">
      <dgm:prSet/>
      <dgm:spPr/>
      <dgm:t>
        <a:bodyPr/>
        <a:lstStyle/>
        <a:p>
          <a:endParaRPr lang="en-GB"/>
        </a:p>
      </dgm:t>
    </dgm:pt>
    <dgm:pt modelId="{73EE5988-DD67-45B6-9F8E-A568AFC4DAB6}">
      <dgm:prSet custT="1"/>
      <dgm:spPr/>
      <dgm:t>
        <a:bodyPr/>
        <a:lstStyle/>
        <a:p>
          <a:pPr>
            <a:buFont typeface="Arial" panose="020B0604020202020204" pitchFamily="34" charset="0"/>
            <a:buNone/>
          </a:pPr>
          <a:r>
            <a:rPr lang="el-GR" sz="1600" kern="1200" dirty="0">
              <a:solidFill>
                <a:schemeClr val="accent1"/>
              </a:solidFill>
            </a:rPr>
            <a:t> 	Εξυπηρετεί άσχετα τμήματα πελατών με ξεχωριστές ανάγκες, όπως μια εταιρεία που προσφέρει τόσο προσωπικές όσο και εταιρικές χρηματοοικονομικές υπηρεσίες.</a:t>
          </a:r>
          <a:endParaRPr lang="en-US" sz="1600" kern="1200" dirty="0">
            <a:solidFill>
              <a:schemeClr val="accent1"/>
            </a:solidFill>
          </a:endParaRPr>
        </a:p>
      </dgm:t>
    </dgm:pt>
    <dgm:pt modelId="{011B6142-6AF2-4C53-A8BE-4678F67EAE77}" type="parTrans" cxnId="{E9F1C659-4391-4397-8785-F76C0E02EB97}">
      <dgm:prSet/>
      <dgm:spPr/>
      <dgm:t>
        <a:bodyPr/>
        <a:lstStyle/>
        <a:p>
          <a:endParaRPr lang="en-GB"/>
        </a:p>
      </dgm:t>
    </dgm:pt>
    <dgm:pt modelId="{300C12B5-3276-4786-A812-ADABD530DD47}" type="sibTrans" cxnId="{E9F1C659-4391-4397-8785-F76C0E02EB97}">
      <dgm:prSet/>
      <dgm:spPr/>
      <dgm:t>
        <a:bodyPr/>
        <a:lstStyle/>
        <a:p>
          <a:endParaRPr lang="en-GB"/>
        </a:p>
      </dgm:t>
    </dgm:pt>
    <dgm:pt modelId="{1B52FF17-B797-46DE-BFE3-BAE736E344D6}">
      <dgm:prSet custT="1"/>
      <dgm:spPr/>
      <dgm:t>
        <a:bodyPr/>
        <a:lstStyle/>
        <a:p>
          <a:pPr>
            <a:buFont typeface="Arial" panose="020B0604020202020204" pitchFamily="34" charset="0"/>
            <a:buNone/>
          </a:pPr>
          <a:r>
            <a:rPr lang="el-GR" sz="1600" kern="1200" dirty="0">
              <a:solidFill>
                <a:schemeClr val="accent1"/>
              </a:solidFill>
            </a:rPr>
            <a:t> Εξυπηρετεί </a:t>
          </a:r>
          <a:r>
            <a:rPr lang="el-GR" sz="1600" kern="1200" dirty="0" err="1">
              <a:solidFill>
                <a:schemeClr val="accent1"/>
              </a:solidFill>
            </a:rPr>
            <a:t>αλληλοεξαρτώμενα</a:t>
          </a:r>
          <a:r>
            <a:rPr lang="el-GR" sz="1600" kern="1200" dirty="0">
              <a:solidFill>
                <a:schemeClr val="accent1"/>
              </a:solidFill>
            </a:rPr>
            <a:t> τμήματα, όπως οι εταιρείες πιστωτικών καρτών που εξυπηρετούν τόσο τους κατόχους καρτών όσο και τους εμπόρους.</a:t>
          </a:r>
          <a:endParaRPr lang="en-US" sz="1600" kern="1200" dirty="0">
            <a:solidFill>
              <a:schemeClr val="accent1"/>
            </a:solidFill>
          </a:endParaRPr>
        </a:p>
      </dgm:t>
    </dgm:pt>
    <dgm:pt modelId="{BF3D8909-0C8A-4837-8584-52765603CFB7}" type="parTrans" cxnId="{72CF57A8-F184-42BD-ADFC-FA77F66EA970}">
      <dgm:prSet/>
      <dgm:spPr/>
      <dgm:t>
        <a:bodyPr/>
        <a:lstStyle/>
        <a:p>
          <a:endParaRPr lang="en-GB"/>
        </a:p>
      </dgm:t>
    </dgm:pt>
    <dgm:pt modelId="{37D70268-D8F4-4D86-9E86-8C8446D8E626}" type="sibTrans" cxnId="{72CF57A8-F184-42BD-ADFC-FA77F66EA970}">
      <dgm:prSet/>
      <dgm:spPr/>
      <dgm:t>
        <a:bodyPr/>
        <a:lstStyle/>
        <a:p>
          <a:endParaRPr lang="en-GB"/>
        </a:p>
      </dgm:t>
    </dgm:pt>
    <dgm:pt modelId="{AB507BC1-8C19-4AFA-8150-602DF2954E7F}">
      <dgm:prSet custT="1"/>
      <dgm:spPr/>
      <dgm:t>
        <a:bodyPr/>
        <a:lstStyle/>
        <a:p>
          <a:pPr>
            <a:buFont typeface="Arial" panose="020B0604020202020204" pitchFamily="34" charset="0"/>
            <a:buChar char="•"/>
          </a:pPr>
          <a:endParaRPr lang="en-US" sz="1600" kern="1200" dirty="0">
            <a:solidFill>
              <a:schemeClr val="accent1"/>
            </a:solidFill>
          </a:endParaRPr>
        </a:p>
      </dgm:t>
    </dgm:pt>
    <dgm:pt modelId="{D3B8F1BC-7AB3-4B79-A141-65BD082A797A}" type="parTrans" cxnId="{1AF6D5C3-C319-42F2-A689-21319B666457}">
      <dgm:prSet/>
      <dgm:spPr/>
      <dgm:t>
        <a:bodyPr/>
        <a:lstStyle/>
        <a:p>
          <a:endParaRPr lang="en-GB"/>
        </a:p>
      </dgm:t>
    </dgm:pt>
    <dgm:pt modelId="{5D42FE2C-A3C0-4ADE-8A06-627C56DBF102}" type="sibTrans" cxnId="{1AF6D5C3-C319-42F2-A689-21319B666457}">
      <dgm:prSet/>
      <dgm:spPr/>
      <dgm:t>
        <a:bodyPr/>
        <a:lstStyle/>
        <a:p>
          <a:endParaRPr lang="en-GB"/>
        </a:p>
      </dgm:t>
    </dgm:pt>
    <dgm:pt modelId="{55CA9A25-45C0-4708-96A5-B0B993943EDF}">
      <dgm:prSet custT="1"/>
      <dgm:spPr/>
      <dgm:t>
        <a:bodyPr/>
        <a:lstStyle/>
        <a:p>
          <a:pPr>
            <a:buFont typeface="Arial" panose="020B0604020202020204" pitchFamily="34" charset="0"/>
            <a:buNone/>
          </a:pPr>
          <a:r>
            <a:rPr lang="el-GR" sz="1600" kern="1200" dirty="0">
              <a:solidFill>
                <a:schemeClr val="accent1"/>
              </a:solidFill>
            </a:rPr>
            <a:t> 	Διαφοροποιεί τις ελαφρώς διαφοροποιημένες ανάγκες στο πλαίσιο ευρύτερων αγορών, όπως η προσφορά διαφορετικών τραπεζικών υπηρεσιών σε διαφορετικά εισοδηματικά επίπεδα.</a:t>
          </a:r>
          <a:endParaRPr lang="en-US" sz="1600" kern="1200" dirty="0">
            <a:solidFill>
              <a:schemeClr val="accent1"/>
            </a:solidFill>
          </a:endParaRPr>
        </a:p>
      </dgm:t>
    </dgm:pt>
    <dgm:pt modelId="{7703C151-4443-48C1-89A6-1C0AF983DB4F}" type="parTrans" cxnId="{17B0BBD2-A85B-44F7-A747-C94A0E4F84E2}">
      <dgm:prSet/>
      <dgm:spPr/>
      <dgm:t>
        <a:bodyPr/>
        <a:lstStyle/>
        <a:p>
          <a:endParaRPr lang="en-GB"/>
        </a:p>
      </dgm:t>
    </dgm:pt>
    <dgm:pt modelId="{AD79B1E1-ECB3-4080-A85C-A33A74018661}" type="sibTrans" cxnId="{17B0BBD2-A85B-44F7-A747-C94A0E4F84E2}">
      <dgm:prSet/>
      <dgm:spPr/>
      <dgm:t>
        <a:bodyPr/>
        <a:lstStyle/>
        <a:p>
          <a:endParaRPr lang="en-GB"/>
        </a:p>
      </dgm:t>
    </dgm:pt>
    <dgm:pt modelId="{AAE20895-9D69-4FC6-A0BE-8F3719AF025F}">
      <dgm:prSet custT="1"/>
      <dgm:spPr/>
      <dgm:t>
        <a:bodyPr/>
        <a:lstStyle/>
        <a:p>
          <a:pPr>
            <a:buFont typeface="Arial" panose="020B0604020202020204" pitchFamily="34" charset="0"/>
            <a:buNone/>
          </a:pPr>
          <a:endParaRPr lang="en-US" sz="1600" kern="1200" dirty="0">
            <a:solidFill>
              <a:schemeClr val="accent1"/>
            </a:solidFill>
          </a:endParaRPr>
        </a:p>
      </dgm:t>
    </dgm:pt>
    <dgm:pt modelId="{B6E8DCDB-73E0-4E1D-9A72-360CF4380561}" type="parTrans" cxnId="{CE93E9F7-73AD-4EDC-B193-DC70D636C541}">
      <dgm:prSet/>
      <dgm:spPr/>
      <dgm:t>
        <a:bodyPr/>
        <a:lstStyle/>
        <a:p>
          <a:endParaRPr lang="en-GB"/>
        </a:p>
      </dgm:t>
    </dgm:pt>
    <dgm:pt modelId="{9C3717A2-CC87-4FDF-BF53-9541618CDFC8}" type="sibTrans" cxnId="{CE93E9F7-73AD-4EDC-B193-DC70D636C541}">
      <dgm:prSet/>
      <dgm:spPr/>
      <dgm:t>
        <a:bodyPr/>
        <a:lstStyle/>
        <a:p>
          <a:endParaRPr lang="en-GB"/>
        </a:p>
      </dgm:t>
    </dgm:pt>
    <dgm:pt modelId="{063FF7CA-00FE-469A-883C-3BF2E12D107F}">
      <dgm:prSet custT="1"/>
      <dgm:spPr/>
      <dgm:t>
        <a:bodyPr/>
        <a:lstStyle/>
        <a:p>
          <a:pPr>
            <a:buFont typeface="Arial" panose="020B0604020202020204" pitchFamily="34" charset="0"/>
            <a:buNone/>
          </a:pPr>
          <a:endParaRPr lang="en-US" sz="1600" kern="1200" dirty="0">
            <a:solidFill>
              <a:schemeClr val="accent1"/>
            </a:solidFill>
          </a:endParaRPr>
        </a:p>
      </dgm:t>
    </dgm:pt>
    <dgm:pt modelId="{F0F0AADC-647F-4798-A3F0-B74977C52246}" type="parTrans" cxnId="{EE331520-E483-49C6-8D07-E151E82ED81D}">
      <dgm:prSet/>
      <dgm:spPr/>
      <dgm:t>
        <a:bodyPr/>
        <a:lstStyle/>
        <a:p>
          <a:endParaRPr lang="en-GB"/>
        </a:p>
      </dgm:t>
    </dgm:pt>
    <dgm:pt modelId="{7A2E94F5-9D44-48FD-9629-FF8807A489A1}" type="sibTrans" cxnId="{EE331520-E483-49C6-8D07-E151E82ED81D}">
      <dgm:prSet/>
      <dgm:spPr/>
      <dgm:t>
        <a:bodyPr/>
        <a:lstStyle/>
        <a:p>
          <a:endParaRPr lang="en-GB"/>
        </a:p>
      </dgm:t>
    </dgm:pt>
    <dgm:pt modelId="{0904BA1C-4811-4F95-AB29-F4591371A89C}" type="pres">
      <dgm:prSet presAssocID="{7E4D1018-8EFC-4128-BC0C-F812BB8C83FD}" presName="linearFlow" presStyleCnt="0">
        <dgm:presLayoutVars>
          <dgm:dir/>
          <dgm:animLvl val="lvl"/>
          <dgm:resizeHandles val="exact"/>
        </dgm:presLayoutVars>
      </dgm:prSet>
      <dgm:spPr/>
    </dgm:pt>
    <dgm:pt modelId="{F54BB0B1-B4DA-4E20-AB13-6520E1322A95}" type="pres">
      <dgm:prSet presAssocID="{C5024EDF-8421-4FA2-BC08-FAF6E2352B63}" presName="composite" presStyleCnt="0"/>
      <dgm:spPr/>
    </dgm:pt>
    <dgm:pt modelId="{87A4CE8F-8E2D-4E2E-BF43-DA1E11153BA2}" type="pres">
      <dgm:prSet presAssocID="{C5024EDF-8421-4FA2-BC08-FAF6E2352B63}" presName="parentText" presStyleLbl="alignNode1" presStyleIdx="0" presStyleCnt="1" custLinFactNeighborX="-47734" custLinFactNeighborY="1471">
        <dgm:presLayoutVars>
          <dgm:chMax val="1"/>
          <dgm:bulletEnabled val="1"/>
        </dgm:presLayoutVars>
      </dgm:prSet>
      <dgm:spPr/>
    </dgm:pt>
    <dgm:pt modelId="{A9614270-DA90-455A-AC93-2EBE5B5E80E8}" type="pres">
      <dgm:prSet presAssocID="{C5024EDF-8421-4FA2-BC08-FAF6E2352B63}" presName="descendantText" presStyleLbl="alignAcc1" presStyleIdx="0" presStyleCnt="1" custScaleX="107392" custScaleY="202596" custLinFactNeighborX="30370" custLinFactNeighborY="3146">
        <dgm:presLayoutVars>
          <dgm:bulletEnabled val="1"/>
        </dgm:presLayoutVars>
      </dgm:prSet>
      <dgm:spPr/>
    </dgm:pt>
  </dgm:ptLst>
  <dgm:cxnLst>
    <dgm:cxn modelId="{D2A87401-F50E-4F23-B5AB-B67F3707186E}" type="presOf" srcId="{55CA9A25-45C0-4708-96A5-B0B993943EDF}" destId="{A9614270-DA90-455A-AC93-2EBE5B5E80E8}" srcOrd="0" destOrd="6" presId="urn:microsoft.com/office/officeart/2005/8/layout/chevron2"/>
    <dgm:cxn modelId="{F61F9B02-72C3-4232-9F35-8487218A20C8}" srcId="{C5024EDF-8421-4FA2-BC08-FAF6E2352B63}" destId="{33391998-59BF-402F-A438-37709E358A9A}" srcOrd="5" destOrd="0" parTransId="{67F6871B-8219-4F0E-BDD6-DE6163DDF2A2}" sibTransId="{ED7A5D0F-AEF8-4E5B-AD58-7D53660EB1BC}"/>
    <dgm:cxn modelId="{8C6C200E-0DEB-442D-846F-17FBA70FD383}" type="presOf" srcId="{33391998-59BF-402F-A438-37709E358A9A}" destId="{A9614270-DA90-455A-AC93-2EBE5B5E80E8}" srcOrd="0" destOrd="8" presId="urn:microsoft.com/office/officeart/2005/8/layout/chevron2"/>
    <dgm:cxn modelId="{15B70219-31CF-4221-89A6-1D5F750D8101}" type="presOf" srcId="{46766BD0-D677-4E3D-93FF-A226353EC480}" destId="{A9614270-DA90-455A-AC93-2EBE5B5E80E8}" srcOrd="0" destOrd="0" presId="urn:microsoft.com/office/officeart/2005/8/layout/chevron2"/>
    <dgm:cxn modelId="{C6B54D1A-0F97-4822-B87F-320057C75407}" type="presOf" srcId="{7E4D1018-8EFC-4128-BC0C-F812BB8C83FD}" destId="{0904BA1C-4811-4F95-AB29-F4591371A89C}" srcOrd="0" destOrd="0" presId="urn:microsoft.com/office/officeart/2005/8/layout/chevron2"/>
    <dgm:cxn modelId="{EE331520-E483-49C6-8D07-E151E82ED81D}" srcId="{C5024EDF-8421-4FA2-BC08-FAF6E2352B63}" destId="{063FF7CA-00FE-469A-883C-3BF2E12D107F}" srcOrd="7" destOrd="0" parTransId="{F0F0AADC-647F-4798-A3F0-B74977C52246}" sibTransId="{7A2E94F5-9D44-48FD-9629-FF8807A489A1}"/>
    <dgm:cxn modelId="{E7C31D20-8202-485C-BB39-B0388E30DF77}" srcId="{7E4D1018-8EFC-4128-BC0C-F812BB8C83FD}" destId="{C5024EDF-8421-4FA2-BC08-FAF6E2352B63}" srcOrd="0" destOrd="0" parTransId="{AD02AF29-9A2D-4678-9F1F-ED99980887F9}" sibTransId="{A49301F3-D9E1-4B3C-8DFC-66D913687E80}"/>
    <dgm:cxn modelId="{15AD4F37-6321-4137-A90D-B487D6F7B9EB}" type="presOf" srcId="{063FF7CA-00FE-469A-883C-3BF2E12D107F}" destId="{A9614270-DA90-455A-AC93-2EBE5B5E80E8}" srcOrd="0" destOrd="10" presId="urn:microsoft.com/office/officeart/2005/8/layout/chevron2"/>
    <dgm:cxn modelId="{780AA864-BB4D-4EC2-AB35-9674675098B1}" type="presOf" srcId="{3B6302D0-8EB9-4095-8E51-C2FF53DA911F}" destId="{A9614270-DA90-455A-AC93-2EBE5B5E80E8}" srcOrd="0" destOrd="1" presId="urn:microsoft.com/office/officeart/2005/8/layout/chevron2"/>
    <dgm:cxn modelId="{73D8E256-E651-46A2-A7C7-03DD55E484C0}" type="presOf" srcId="{AD322F07-260B-4161-A8A4-45B2625E9EE8}" destId="{A9614270-DA90-455A-AC93-2EBE5B5E80E8}" srcOrd="0" destOrd="4" presId="urn:microsoft.com/office/officeart/2005/8/layout/chevron2"/>
    <dgm:cxn modelId="{E9F1C659-4391-4397-8785-F76C0E02EB97}" srcId="{C5024EDF-8421-4FA2-BC08-FAF6E2352B63}" destId="{73EE5988-DD67-45B6-9F8E-A568AFC4DAB6}" srcOrd="6" destOrd="0" parTransId="{011B6142-6AF2-4C53-A8BE-4678F67EAE77}" sibTransId="{300C12B5-3276-4786-A812-ADABD530DD47}"/>
    <dgm:cxn modelId="{0ABB707F-C7C2-4FE7-B9ED-9FB08EDE299E}" srcId="{83EC1906-C56F-45BB-B4FE-2FC0E5C83B1E}" destId="{872EFA88-BF1D-45D7-AB96-40975C749313}" srcOrd="1" destOrd="0" parTransId="{E09B54E7-EEEA-4154-909E-28B734470980}" sibTransId="{ADF5DF00-589E-4092-956C-BECAC7E9EB58}"/>
    <dgm:cxn modelId="{46D6D07F-454B-4584-B0D8-D8157AD7E35F}" srcId="{83EC1906-C56F-45BB-B4FE-2FC0E5C83B1E}" destId="{AD322F07-260B-4161-A8A4-45B2625E9EE8}" srcOrd="0" destOrd="0" parTransId="{F3C4484B-22DE-4B1C-AA38-F87EEDE7A403}" sibTransId="{942A9718-7BFC-417C-9D09-79E671C5DFB2}"/>
    <dgm:cxn modelId="{6F1FBE80-E700-4946-9D07-E7CB1DE1F46D}" type="presOf" srcId="{83EC1906-C56F-45BB-B4FE-2FC0E5C83B1E}" destId="{A9614270-DA90-455A-AC93-2EBE5B5E80E8}" srcOrd="0" destOrd="3" presId="urn:microsoft.com/office/officeart/2005/8/layout/chevron2"/>
    <dgm:cxn modelId="{B9FB9888-0A2E-49E4-945A-16CE5A96862A}" type="presOf" srcId="{C5024EDF-8421-4FA2-BC08-FAF6E2352B63}" destId="{87A4CE8F-8E2D-4E2E-BF43-DA1E11153BA2}" srcOrd="0" destOrd="0" presId="urn:microsoft.com/office/officeart/2005/8/layout/chevron2"/>
    <dgm:cxn modelId="{FC61D08E-2D34-4D93-B65B-EAC89781BA62}" srcId="{C5024EDF-8421-4FA2-BC08-FAF6E2352B63}" destId="{46766BD0-D677-4E3D-93FF-A226353EC480}" srcOrd="0" destOrd="0" parTransId="{A1E027D2-143E-48B8-B6D7-F1F7A26CF3BB}" sibTransId="{0B0FBEC8-A12C-4ADA-9979-6CFF330751B6}"/>
    <dgm:cxn modelId="{547B0399-AE35-422E-94F9-0164BE785DEE}" type="presOf" srcId="{0CBF0402-6E5A-4EF7-AFC6-22B1FD11A397}" destId="{A9614270-DA90-455A-AC93-2EBE5B5E80E8}" srcOrd="0" destOrd="11" presId="urn:microsoft.com/office/officeart/2005/8/layout/chevron2"/>
    <dgm:cxn modelId="{C1C4B5A5-36E2-4C49-BF6B-1B53633494C4}" type="presOf" srcId="{872EFA88-BF1D-45D7-AB96-40975C749313}" destId="{A9614270-DA90-455A-AC93-2EBE5B5E80E8}" srcOrd="0" destOrd="5" presId="urn:microsoft.com/office/officeart/2005/8/layout/chevron2"/>
    <dgm:cxn modelId="{700B69A8-9111-4CBC-9773-719293EE063C}" type="presOf" srcId="{73EE5988-DD67-45B6-9F8E-A568AFC4DAB6}" destId="{A9614270-DA90-455A-AC93-2EBE5B5E80E8}" srcOrd="0" destOrd="9" presId="urn:microsoft.com/office/officeart/2005/8/layout/chevron2"/>
    <dgm:cxn modelId="{72CF57A8-F184-42BD-ADFC-FA77F66EA970}" srcId="{C5024EDF-8421-4FA2-BC08-FAF6E2352B63}" destId="{1B52FF17-B797-46DE-BFE3-BAE736E344D6}" srcOrd="9" destOrd="0" parTransId="{BF3D8909-0C8A-4837-8584-52765603CFB7}" sibTransId="{37D70268-D8F4-4D86-9E86-8C8446D8E626}"/>
    <dgm:cxn modelId="{1EF2E6B8-4147-4746-A285-04398AFC2FD6}" type="presOf" srcId="{AAE20895-9D69-4FC6-A0BE-8F3719AF025F}" destId="{A9614270-DA90-455A-AC93-2EBE5B5E80E8}" srcOrd="0" destOrd="7" presId="urn:microsoft.com/office/officeart/2005/8/layout/chevron2"/>
    <dgm:cxn modelId="{E67B03BD-8ABE-48EF-BB8C-9B0A79E084B6}" type="presOf" srcId="{1B52FF17-B797-46DE-BFE3-BAE736E344D6}" destId="{A9614270-DA90-455A-AC93-2EBE5B5E80E8}" srcOrd="0" destOrd="12" presId="urn:microsoft.com/office/officeart/2005/8/layout/chevron2"/>
    <dgm:cxn modelId="{1AF6D5C3-C319-42F2-A689-21319B666457}" srcId="{C5024EDF-8421-4FA2-BC08-FAF6E2352B63}" destId="{AB507BC1-8C19-4AFA-8150-602DF2954E7F}" srcOrd="1" destOrd="0" parTransId="{D3B8F1BC-7AB3-4B79-A141-65BD082A797A}" sibTransId="{5D42FE2C-A3C0-4ADE-8A06-627C56DBF102}"/>
    <dgm:cxn modelId="{17B0BBD2-A85B-44F7-A747-C94A0E4F84E2}" srcId="{C5024EDF-8421-4FA2-BC08-FAF6E2352B63}" destId="{55CA9A25-45C0-4708-96A5-B0B993943EDF}" srcOrd="3" destOrd="0" parTransId="{7703C151-4443-48C1-89A6-1C0AF983DB4F}" sibTransId="{AD79B1E1-ECB3-4080-A85C-A33A74018661}"/>
    <dgm:cxn modelId="{922FD7D6-C944-469C-AEE3-C257A455C0FA}" srcId="{C5024EDF-8421-4FA2-BC08-FAF6E2352B63}" destId="{0CBF0402-6E5A-4EF7-AFC6-22B1FD11A397}" srcOrd="8" destOrd="0" parTransId="{6825533C-5B11-4C2C-A897-8B7F21BCBBCC}" sibTransId="{80E6AE7F-D97D-486D-84BB-C97136B405BA}"/>
    <dgm:cxn modelId="{D1AEC9E1-4731-42C6-83E1-82193AA389B8}" type="presOf" srcId="{AB507BC1-8C19-4AFA-8150-602DF2954E7F}" destId="{A9614270-DA90-455A-AC93-2EBE5B5E80E8}" srcOrd="0" destOrd="2" presId="urn:microsoft.com/office/officeart/2005/8/layout/chevron2"/>
    <dgm:cxn modelId="{C567E9F0-1821-4CC1-9191-5177D5AEBB33}" srcId="{46766BD0-D677-4E3D-93FF-A226353EC480}" destId="{3B6302D0-8EB9-4095-8E51-C2FF53DA911F}" srcOrd="0" destOrd="0" parTransId="{61F6FB52-A055-4FAB-AABB-A145F99C8EAC}" sibTransId="{537C48AE-A096-43C9-83A3-504D1EF725B2}"/>
    <dgm:cxn modelId="{CE93E9F7-73AD-4EDC-B193-DC70D636C541}" srcId="{C5024EDF-8421-4FA2-BC08-FAF6E2352B63}" destId="{AAE20895-9D69-4FC6-A0BE-8F3719AF025F}" srcOrd="4" destOrd="0" parTransId="{B6E8DCDB-73E0-4E1D-9A72-360CF4380561}" sibTransId="{9C3717A2-CC87-4FDF-BF53-9541618CDFC8}"/>
    <dgm:cxn modelId="{CB43B3FA-82A4-475A-9F0F-453BFBFC1877}" srcId="{C5024EDF-8421-4FA2-BC08-FAF6E2352B63}" destId="{83EC1906-C56F-45BB-B4FE-2FC0E5C83B1E}" srcOrd="2" destOrd="0" parTransId="{6831D1C3-1049-411C-9D1B-CFDABD0DF9EA}" sibTransId="{98FB9462-7FA4-4D0D-AF5E-89E3515DF867}"/>
    <dgm:cxn modelId="{5AD662E3-BC6F-4CAD-8FE5-27903E895D30}" type="presParOf" srcId="{0904BA1C-4811-4F95-AB29-F4591371A89C}" destId="{F54BB0B1-B4DA-4E20-AB13-6520E1322A95}" srcOrd="0" destOrd="0" presId="urn:microsoft.com/office/officeart/2005/8/layout/chevron2"/>
    <dgm:cxn modelId="{3FC68C77-3F63-4CDE-B127-3E92B8493399}" type="presParOf" srcId="{F54BB0B1-B4DA-4E20-AB13-6520E1322A95}" destId="{87A4CE8F-8E2D-4E2E-BF43-DA1E11153BA2}" srcOrd="0" destOrd="0" presId="urn:microsoft.com/office/officeart/2005/8/layout/chevron2"/>
    <dgm:cxn modelId="{1384745E-2818-496D-AF3E-BF4756B6D127}" type="presParOf" srcId="{F54BB0B1-B4DA-4E20-AB13-6520E1322A95}" destId="{A9614270-DA90-455A-AC93-2EBE5B5E80E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2284DBD-8BE3-4B68-B22E-AB0CEC481679}"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1AD91167-CB7E-487F-B36B-AE428F492961}">
      <dgm:prSet phldrT="[Text]" custT="1"/>
      <dgm:spPr/>
      <dgm:t>
        <a:bodyPr/>
        <a:lstStyle/>
        <a:p>
          <a:pPr>
            <a:lnSpc>
              <a:spcPct val="150000"/>
            </a:lnSpc>
          </a:pPr>
          <a:r>
            <a:rPr lang="el-GR" sz="1600" b="1" dirty="0">
              <a:solidFill>
                <a:schemeClr val="bg1"/>
              </a:solidFill>
            </a:rPr>
            <a:t>Πρωτοτυπία</a:t>
          </a:r>
          <a:r>
            <a:rPr lang="en-US" sz="1600" dirty="0">
              <a:solidFill>
                <a:schemeClr val="bg1"/>
              </a:solidFill>
            </a:rPr>
            <a:t>:</a:t>
          </a:r>
          <a:endParaRPr lang="en-GB" sz="1600" dirty="0">
            <a:solidFill>
              <a:schemeClr val="bg1"/>
            </a:solidFill>
          </a:endParaRPr>
        </a:p>
      </dgm:t>
    </dgm:pt>
    <dgm:pt modelId="{2DF2F4A2-10B8-4DBA-9127-26725B1E5623}" type="parTrans" cxnId="{385FD0AE-308C-43FC-B2B4-DA7E730A2EB7}">
      <dgm:prSet/>
      <dgm:spPr/>
      <dgm:t>
        <a:bodyPr/>
        <a:lstStyle/>
        <a:p>
          <a:pPr>
            <a:lnSpc>
              <a:spcPct val="150000"/>
            </a:lnSpc>
          </a:pPr>
          <a:endParaRPr lang="en-GB" sz="1600"/>
        </a:p>
      </dgm:t>
    </dgm:pt>
    <dgm:pt modelId="{4526708D-B0BE-4B75-A55A-C4909067CF84}" type="sibTrans" cxnId="{385FD0AE-308C-43FC-B2B4-DA7E730A2EB7}">
      <dgm:prSet/>
      <dgm:spPr/>
      <dgm:t>
        <a:bodyPr/>
        <a:lstStyle/>
        <a:p>
          <a:pPr>
            <a:lnSpc>
              <a:spcPct val="150000"/>
            </a:lnSpc>
          </a:pPr>
          <a:endParaRPr lang="en-GB" sz="1600"/>
        </a:p>
      </dgm:t>
    </dgm:pt>
    <dgm:pt modelId="{C10F624A-315E-41F4-B796-8A7A42D52A1A}">
      <dgm:prSet custT="1"/>
      <dgm:spPr/>
      <dgm:t>
        <a:bodyPr/>
        <a:lstStyle/>
        <a:p>
          <a:pPr>
            <a:lnSpc>
              <a:spcPct val="150000"/>
            </a:lnSpc>
          </a:pPr>
          <a:r>
            <a:rPr lang="el-GR" sz="1600" b="1" dirty="0">
              <a:solidFill>
                <a:schemeClr val="bg1"/>
              </a:solidFill>
            </a:rPr>
            <a:t>Επιδόσεις</a:t>
          </a:r>
          <a:r>
            <a:rPr lang="en-US" sz="1600" dirty="0">
              <a:solidFill>
                <a:schemeClr val="bg1"/>
              </a:solidFill>
            </a:rPr>
            <a:t>:</a:t>
          </a:r>
          <a:endParaRPr lang="el-GR" sz="1600" dirty="0">
            <a:solidFill>
              <a:schemeClr val="bg1"/>
            </a:solidFill>
          </a:endParaRPr>
        </a:p>
      </dgm:t>
    </dgm:pt>
    <dgm:pt modelId="{85BBF235-DF42-4B96-9F5E-85FD016453B4}" type="parTrans" cxnId="{1CF066C6-B4B7-49D8-8F4B-23B093F87F71}">
      <dgm:prSet/>
      <dgm:spPr/>
      <dgm:t>
        <a:bodyPr/>
        <a:lstStyle/>
        <a:p>
          <a:pPr>
            <a:lnSpc>
              <a:spcPct val="150000"/>
            </a:lnSpc>
          </a:pPr>
          <a:endParaRPr lang="en-GB" sz="1600"/>
        </a:p>
      </dgm:t>
    </dgm:pt>
    <dgm:pt modelId="{D418C95E-1F0F-47A5-B7AE-24BC1E394A18}" type="sibTrans" cxnId="{1CF066C6-B4B7-49D8-8F4B-23B093F87F71}">
      <dgm:prSet/>
      <dgm:spPr/>
      <dgm:t>
        <a:bodyPr/>
        <a:lstStyle/>
        <a:p>
          <a:pPr>
            <a:lnSpc>
              <a:spcPct val="150000"/>
            </a:lnSpc>
          </a:pPr>
          <a:endParaRPr lang="en-GB" sz="1600"/>
        </a:p>
      </dgm:t>
    </dgm:pt>
    <dgm:pt modelId="{A2013BB9-0550-4DFE-884D-D7DF6026AFDB}">
      <dgm:prSet custT="1"/>
      <dgm:spPr/>
      <dgm:t>
        <a:bodyPr/>
        <a:lstStyle/>
        <a:p>
          <a:pPr>
            <a:lnSpc>
              <a:spcPct val="150000"/>
            </a:lnSpc>
          </a:pPr>
          <a:r>
            <a:rPr lang="el-GR" sz="1600" b="1" dirty="0">
              <a:solidFill>
                <a:schemeClr val="bg1"/>
              </a:solidFill>
            </a:rPr>
            <a:t>Προσαρμογή</a:t>
          </a:r>
          <a:r>
            <a:rPr lang="en-US" sz="1600" dirty="0">
              <a:solidFill>
                <a:schemeClr val="bg1"/>
              </a:solidFill>
            </a:rPr>
            <a:t>:</a:t>
          </a:r>
          <a:endParaRPr lang="el-GR" sz="1600" dirty="0">
            <a:solidFill>
              <a:schemeClr val="bg1"/>
            </a:solidFill>
          </a:endParaRPr>
        </a:p>
      </dgm:t>
    </dgm:pt>
    <dgm:pt modelId="{F4083728-A82F-42BE-9360-1799B9480791}" type="parTrans" cxnId="{CBD1707A-3710-4AA6-9A72-00A4D59F5D5D}">
      <dgm:prSet/>
      <dgm:spPr/>
      <dgm:t>
        <a:bodyPr/>
        <a:lstStyle/>
        <a:p>
          <a:pPr>
            <a:lnSpc>
              <a:spcPct val="150000"/>
            </a:lnSpc>
          </a:pPr>
          <a:endParaRPr lang="en-GB" sz="1600"/>
        </a:p>
      </dgm:t>
    </dgm:pt>
    <dgm:pt modelId="{C934514F-5E52-4E9D-B6DA-0D4F9157F954}" type="sibTrans" cxnId="{CBD1707A-3710-4AA6-9A72-00A4D59F5D5D}">
      <dgm:prSet/>
      <dgm:spPr/>
      <dgm:t>
        <a:bodyPr/>
        <a:lstStyle/>
        <a:p>
          <a:pPr>
            <a:lnSpc>
              <a:spcPct val="150000"/>
            </a:lnSpc>
          </a:pPr>
          <a:endParaRPr lang="en-GB" sz="1600"/>
        </a:p>
      </dgm:t>
    </dgm:pt>
    <dgm:pt modelId="{61DDA8C3-F54F-4FEE-9407-E2AC60072BD1}">
      <dgm:prSet custT="1"/>
      <dgm:spPr/>
      <dgm:t>
        <a:bodyPr/>
        <a:lstStyle/>
        <a:p>
          <a:pPr>
            <a:lnSpc>
              <a:spcPct val="150000"/>
            </a:lnSpc>
          </a:pPr>
          <a:r>
            <a:rPr lang="el-GR" sz="1600" b="1" dirty="0">
              <a:solidFill>
                <a:schemeClr val="bg1"/>
              </a:solidFill>
            </a:rPr>
            <a:t>Να γίνεται η δουλειά:</a:t>
          </a:r>
          <a:endParaRPr lang="el-GR" sz="1600" dirty="0">
            <a:solidFill>
              <a:schemeClr val="bg1"/>
            </a:solidFill>
          </a:endParaRPr>
        </a:p>
      </dgm:t>
    </dgm:pt>
    <dgm:pt modelId="{41351061-58C0-409F-BBA7-2CEA395A842C}" type="parTrans" cxnId="{B3DF43F6-4573-4339-8B2F-5E7651A07040}">
      <dgm:prSet/>
      <dgm:spPr/>
      <dgm:t>
        <a:bodyPr/>
        <a:lstStyle/>
        <a:p>
          <a:pPr>
            <a:lnSpc>
              <a:spcPct val="150000"/>
            </a:lnSpc>
          </a:pPr>
          <a:endParaRPr lang="en-GB" sz="1600"/>
        </a:p>
      </dgm:t>
    </dgm:pt>
    <dgm:pt modelId="{900DC88D-1A1B-4D2D-A1A7-9E2765FE620E}" type="sibTrans" cxnId="{B3DF43F6-4573-4339-8B2F-5E7651A07040}">
      <dgm:prSet/>
      <dgm:spPr/>
      <dgm:t>
        <a:bodyPr/>
        <a:lstStyle/>
        <a:p>
          <a:pPr>
            <a:lnSpc>
              <a:spcPct val="150000"/>
            </a:lnSpc>
          </a:pPr>
          <a:endParaRPr lang="en-GB" sz="1600"/>
        </a:p>
      </dgm:t>
    </dgm:pt>
    <dgm:pt modelId="{D0DE0028-7D5D-460B-92F6-8EE2D87076D6}">
      <dgm:prSet custT="1"/>
      <dgm:spPr/>
      <dgm:t>
        <a:bodyPr/>
        <a:lstStyle/>
        <a:p>
          <a:pPr>
            <a:lnSpc>
              <a:spcPct val="150000"/>
            </a:lnSpc>
          </a:pPr>
          <a:r>
            <a:rPr lang="el-GR" sz="1600" b="1" dirty="0">
              <a:solidFill>
                <a:schemeClr val="bg1"/>
              </a:solidFill>
            </a:rPr>
            <a:t>Σχεδιασμός</a:t>
          </a:r>
          <a:r>
            <a:rPr lang="en-US" sz="1600" dirty="0">
              <a:solidFill>
                <a:schemeClr val="bg1"/>
              </a:solidFill>
            </a:rPr>
            <a:t>:</a:t>
          </a:r>
          <a:endParaRPr lang="el-GR" sz="1600" dirty="0">
            <a:solidFill>
              <a:schemeClr val="bg1"/>
            </a:solidFill>
          </a:endParaRPr>
        </a:p>
      </dgm:t>
    </dgm:pt>
    <dgm:pt modelId="{794E0E25-4A69-4BF5-9E5F-B58A659F7B32}" type="parTrans" cxnId="{97343B70-D645-4615-AC3C-61B9E4FC1BD0}">
      <dgm:prSet/>
      <dgm:spPr/>
      <dgm:t>
        <a:bodyPr/>
        <a:lstStyle/>
        <a:p>
          <a:pPr>
            <a:lnSpc>
              <a:spcPct val="150000"/>
            </a:lnSpc>
          </a:pPr>
          <a:endParaRPr lang="en-GB" sz="1600"/>
        </a:p>
      </dgm:t>
    </dgm:pt>
    <dgm:pt modelId="{3A979AA6-49C5-4250-AC0D-0DDBBD9F2349}" type="sibTrans" cxnId="{97343B70-D645-4615-AC3C-61B9E4FC1BD0}">
      <dgm:prSet/>
      <dgm:spPr/>
      <dgm:t>
        <a:bodyPr/>
        <a:lstStyle/>
        <a:p>
          <a:pPr>
            <a:lnSpc>
              <a:spcPct val="150000"/>
            </a:lnSpc>
          </a:pPr>
          <a:endParaRPr lang="en-GB" sz="1600"/>
        </a:p>
      </dgm:t>
    </dgm:pt>
    <dgm:pt modelId="{D0E87CA5-C316-4DCF-8519-AD9FCF7F021A}">
      <dgm:prSet phldrT="[Text]" custT="1"/>
      <dgm:spPr/>
      <dgm:t>
        <a:bodyPr/>
        <a:lstStyle/>
        <a:p>
          <a:pPr>
            <a:lnSpc>
              <a:spcPct val="150000"/>
            </a:lnSpc>
          </a:pPr>
          <a:r>
            <a:rPr lang="el-GR" sz="1600" dirty="0">
              <a:solidFill>
                <a:schemeClr val="accent1"/>
              </a:solidFill>
            </a:rPr>
            <a:t>Παρουσίαση εντελώς νέων προϊόντων ή καινοτομιών που δεν υπήρχαν πριν, απευθύνοντας έκκληση στους πρώιμους υποστηρικτές.</a:t>
          </a:r>
          <a:endParaRPr lang="en-GB" sz="1600" dirty="0">
            <a:solidFill>
              <a:schemeClr val="accent1"/>
            </a:solidFill>
          </a:endParaRPr>
        </a:p>
      </dgm:t>
    </dgm:pt>
    <dgm:pt modelId="{18B8100D-A780-4813-81CC-5D9F6EE01CDD}" type="parTrans" cxnId="{09448989-ED0E-40FA-849C-D185FBB98159}">
      <dgm:prSet/>
      <dgm:spPr/>
      <dgm:t>
        <a:bodyPr/>
        <a:lstStyle/>
        <a:p>
          <a:pPr>
            <a:lnSpc>
              <a:spcPct val="150000"/>
            </a:lnSpc>
          </a:pPr>
          <a:endParaRPr lang="en-GB" sz="1600"/>
        </a:p>
      </dgm:t>
    </dgm:pt>
    <dgm:pt modelId="{60B3CB16-584E-4C77-BAD8-3195A3C33067}" type="sibTrans" cxnId="{09448989-ED0E-40FA-849C-D185FBB98159}">
      <dgm:prSet/>
      <dgm:spPr/>
      <dgm:t>
        <a:bodyPr/>
        <a:lstStyle/>
        <a:p>
          <a:pPr>
            <a:lnSpc>
              <a:spcPct val="150000"/>
            </a:lnSpc>
          </a:pPr>
          <a:endParaRPr lang="en-GB" sz="1600"/>
        </a:p>
      </dgm:t>
    </dgm:pt>
    <dgm:pt modelId="{5AB61E8A-D8DB-4498-B459-7397C1552569}">
      <dgm:prSet custT="1"/>
      <dgm:spPr/>
      <dgm:t>
        <a:bodyPr/>
        <a:lstStyle/>
        <a:p>
          <a:pPr>
            <a:lnSpc>
              <a:spcPct val="150000"/>
            </a:lnSpc>
          </a:pPr>
          <a:r>
            <a:rPr lang="el-GR" sz="1600" dirty="0">
              <a:solidFill>
                <a:schemeClr val="accent1"/>
              </a:solidFill>
            </a:rPr>
            <a:t>Βελτίωση των επιδόσεων ή της ποιότητας των υφιστάμενων προϊόντων, προσέλκυση πελατών που αναζητούν καλύτερες λύσεις.</a:t>
          </a:r>
        </a:p>
      </dgm:t>
    </dgm:pt>
    <dgm:pt modelId="{40175183-A3AC-450A-8AA0-2A1EA5ABD92E}" type="parTrans" cxnId="{49771581-DA95-444A-92C9-31A9F7EC2C4A}">
      <dgm:prSet/>
      <dgm:spPr/>
      <dgm:t>
        <a:bodyPr/>
        <a:lstStyle/>
        <a:p>
          <a:pPr>
            <a:lnSpc>
              <a:spcPct val="150000"/>
            </a:lnSpc>
          </a:pPr>
          <a:endParaRPr lang="en-GB" sz="1600"/>
        </a:p>
      </dgm:t>
    </dgm:pt>
    <dgm:pt modelId="{D792610A-60E3-4B9D-8537-407405CD1383}" type="sibTrans" cxnId="{49771581-DA95-444A-92C9-31A9F7EC2C4A}">
      <dgm:prSet/>
      <dgm:spPr/>
      <dgm:t>
        <a:bodyPr/>
        <a:lstStyle/>
        <a:p>
          <a:pPr>
            <a:lnSpc>
              <a:spcPct val="150000"/>
            </a:lnSpc>
          </a:pPr>
          <a:endParaRPr lang="en-GB" sz="1600"/>
        </a:p>
      </dgm:t>
    </dgm:pt>
    <dgm:pt modelId="{C8976CDA-C60B-4B1D-915F-36EA18A36F7D}">
      <dgm:prSet custT="1"/>
      <dgm:spPr/>
      <dgm:t>
        <a:bodyPr/>
        <a:lstStyle/>
        <a:p>
          <a:pPr>
            <a:lnSpc>
              <a:spcPct val="150000"/>
            </a:lnSpc>
          </a:pPr>
          <a:r>
            <a:rPr lang="el-GR" sz="1600" dirty="0">
              <a:solidFill>
                <a:schemeClr val="accent1"/>
              </a:solidFill>
            </a:rPr>
            <a:t>Προσφορά εξατομικευμένων προϊόντων ή υπηρεσιών προσαρμοσμένων στις συγκεκριμένες ανάγκες των πελατών, δημιουργώντας μια πιο οικεία εμπειρία για τον πελάτη.</a:t>
          </a:r>
        </a:p>
      </dgm:t>
    </dgm:pt>
    <dgm:pt modelId="{9769CFC8-2EF1-4656-B4AC-29F8DE99FAB9}" type="parTrans" cxnId="{71FE2DCE-9FBA-4768-B0B0-2F85D2945E34}">
      <dgm:prSet/>
      <dgm:spPr/>
      <dgm:t>
        <a:bodyPr/>
        <a:lstStyle/>
        <a:p>
          <a:pPr>
            <a:lnSpc>
              <a:spcPct val="150000"/>
            </a:lnSpc>
          </a:pPr>
          <a:endParaRPr lang="en-GB" sz="1600"/>
        </a:p>
      </dgm:t>
    </dgm:pt>
    <dgm:pt modelId="{7A33CDC5-B3AB-418E-9BBB-2AD64A5263C6}" type="sibTrans" cxnId="{71FE2DCE-9FBA-4768-B0B0-2F85D2945E34}">
      <dgm:prSet/>
      <dgm:spPr/>
      <dgm:t>
        <a:bodyPr/>
        <a:lstStyle/>
        <a:p>
          <a:pPr>
            <a:lnSpc>
              <a:spcPct val="150000"/>
            </a:lnSpc>
          </a:pPr>
          <a:endParaRPr lang="en-GB" sz="1600"/>
        </a:p>
      </dgm:t>
    </dgm:pt>
    <dgm:pt modelId="{73863697-EDDB-4159-B9DD-BE71BCCCD96B}">
      <dgm:prSet custT="1"/>
      <dgm:spPr/>
      <dgm:t>
        <a:bodyPr/>
        <a:lstStyle/>
        <a:p>
          <a:pPr>
            <a:lnSpc>
              <a:spcPct val="150000"/>
            </a:lnSpc>
          </a:pPr>
          <a:r>
            <a:rPr lang="el-GR" sz="1600" dirty="0">
              <a:solidFill>
                <a:schemeClr val="accent1"/>
              </a:solidFill>
            </a:rPr>
            <a:t>Λύσεις που βοηθούν τους πελάτες να φέρουν εις πέρας συγκεκριμένες εργασίες πιο αποτελεσματικά ή αποδοτικά.</a:t>
          </a:r>
        </a:p>
      </dgm:t>
    </dgm:pt>
    <dgm:pt modelId="{A729C9F9-E385-4F0D-BAF0-2ADADC22A727}" type="parTrans" cxnId="{141A418A-D510-42A3-81EA-1880823CF14A}">
      <dgm:prSet/>
      <dgm:spPr/>
      <dgm:t>
        <a:bodyPr/>
        <a:lstStyle/>
        <a:p>
          <a:pPr>
            <a:lnSpc>
              <a:spcPct val="150000"/>
            </a:lnSpc>
          </a:pPr>
          <a:endParaRPr lang="en-GB" sz="1600"/>
        </a:p>
      </dgm:t>
    </dgm:pt>
    <dgm:pt modelId="{305C692F-6AE1-4665-8170-0B7D6A83173C}" type="sibTrans" cxnId="{141A418A-D510-42A3-81EA-1880823CF14A}">
      <dgm:prSet/>
      <dgm:spPr/>
      <dgm:t>
        <a:bodyPr/>
        <a:lstStyle/>
        <a:p>
          <a:pPr>
            <a:lnSpc>
              <a:spcPct val="150000"/>
            </a:lnSpc>
          </a:pPr>
          <a:endParaRPr lang="en-GB" sz="1600"/>
        </a:p>
      </dgm:t>
    </dgm:pt>
    <dgm:pt modelId="{D8593557-4B87-45B1-AAE5-642EC6A1687C}">
      <dgm:prSet custT="1"/>
      <dgm:spPr/>
      <dgm:t>
        <a:bodyPr/>
        <a:lstStyle/>
        <a:p>
          <a:pPr>
            <a:lnSpc>
              <a:spcPct val="150000"/>
            </a:lnSpc>
          </a:pPr>
          <a:r>
            <a:rPr lang="el-GR" sz="1600" dirty="0">
              <a:solidFill>
                <a:schemeClr val="accent1"/>
              </a:solidFill>
            </a:rPr>
            <a:t>Αισθητικά ευχάριστα ή λειτουργικά ανώτερα σχεδιαστικά στοιχεία που διαφοροποιούν ένα προϊόν..</a:t>
          </a:r>
        </a:p>
      </dgm:t>
    </dgm:pt>
    <dgm:pt modelId="{C7EA5BA2-220A-414C-99F7-063C048E9DA7}" type="parTrans" cxnId="{6D023506-F14B-4455-8A0C-8464688BA2E4}">
      <dgm:prSet/>
      <dgm:spPr/>
      <dgm:t>
        <a:bodyPr/>
        <a:lstStyle/>
        <a:p>
          <a:pPr>
            <a:lnSpc>
              <a:spcPct val="150000"/>
            </a:lnSpc>
          </a:pPr>
          <a:endParaRPr lang="en-GB" sz="1600"/>
        </a:p>
      </dgm:t>
    </dgm:pt>
    <dgm:pt modelId="{B7B29FBC-4B87-4CEB-AA93-5C098A848420}" type="sibTrans" cxnId="{6D023506-F14B-4455-8A0C-8464688BA2E4}">
      <dgm:prSet/>
      <dgm:spPr/>
      <dgm:t>
        <a:bodyPr/>
        <a:lstStyle/>
        <a:p>
          <a:pPr>
            <a:lnSpc>
              <a:spcPct val="150000"/>
            </a:lnSpc>
          </a:pPr>
          <a:endParaRPr lang="en-GB" sz="1600"/>
        </a:p>
      </dgm:t>
    </dgm:pt>
    <dgm:pt modelId="{65B57ABF-9655-4DBB-B193-B028E4FCE53B}" type="pres">
      <dgm:prSet presAssocID="{32284DBD-8BE3-4B68-B22E-AB0CEC481679}" presName="Name0" presStyleCnt="0">
        <dgm:presLayoutVars>
          <dgm:chMax/>
          <dgm:chPref val="3"/>
          <dgm:dir/>
          <dgm:animOne val="branch"/>
          <dgm:animLvl val="lvl"/>
        </dgm:presLayoutVars>
      </dgm:prSet>
      <dgm:spPr/>
    </dgm:pt>
    <dgm:pt modelId="{55B86A11-CCCF-4FF0-83C4-0A85D90A8020}" type="pres">
      <dgm:prSet presAssocID="{1AD91167-CB7E-487F-B36B-AE428F492961}" presName="composite" presStyleCnt="0"/>
      <dgm:spPr/>
    </dgm:pt>
    <dgm:pt modelId="{8B310812-77F5-41F9-A7F5-9B488FF25462}" type="pres">
      <dgm:prSet presAssocID="{1AD91167-CB7E-487F-B36B-AE428F492961}" presName="FirstChild" presStyleLbl="revTx" presStyleIdx="0" presStyleCnt="5">
        <dgm:presLayoutVars>
          <dgm:chMax val="0"/>
          <dgm:chPref val="0"/>
          <dgm:bulletEnabled val="1"/>
        </dgm:presLayoutVars>
      </dgm:prSet>
      <dgm:spPr/>
    </dgm:pt>
    <dgm:pt modelId="{81F8082C-B172-4F72-8057-3A7C41A5CC40}" type="pres">
      <dgm:prSet presAssocID="{1AD91167-CB7E-487F-B36B-AE428F492961}" presName="Parent" presStyleLbl="alignNode1" presStyleIdx="0" presStyleCnt="5">
        <dgm:presLayoutVars>
          <dgm:chMax val="3"/>
          <dgm:chPref val="3"/>
          <dgm:bulletEnabled val="1"/>
        </dgm:presLayoutVars>
      </dgm:prSet>
      <dgm:spPr/>
    </dgm:pt>
    <dgm:pt modelId="{2E889975-75C0-4C10-9F0B-8A56D22A5C1F}" type="pres">
      <dgm:prSet presAssocID="{1AD91167-CB7E-487F-B36B-AE428F492961}" presName="Accent" presStyleLbl="parChTrans1D1" presStyleIdx="0" presStyleCnt="5"/>
      <dgm:spPr/>
    </dgm:pt>
    <dgm:pt modelId="{F39C6985-0B89-431F-8A39-5C7973F6ED2B}" type="pres">
      <dgm:prSet presAssocID="{4526708D-B0BE-4B75-A55A-C4909067CF84}" presName="sibTrans" presStyleCnt="0"/>
      <dgm:spPr/>
    </dgm:pt>
    <dgm:pt modelId="{B4DFD586-B4D1-4BED-B8ED-2526F5B70BAF}" type="pres">
      <dgm:prSet presAssocID="{C10F624A-315E-41F4-B796-8A7A42D52A1A}" presName="composite" presStyleCnt="0"/>
      <dgm:spPr/>
    </dgm:pt>
    <dgm:pt modelId="{C409B313-2044-4AA7-BF56-A4A111BF3AF4}" type="pres">
      <dgm:prSet presAssocID="{C10F624A-315E-41F4-B796-8A7A42D52A1A}" presName="FirstChild" presStyleLbl="revTx" presStyleIdx="1" presStyleCnt="5">
        <dgm:presLayoutVars>
          <dgm:chMax val="0"/>
          <dgm:chPref val="0"/>
          <dgm:bulletEnabled val="1"/>
        </dgm:presLayoutVars>
      </dgm:prSet>
      <dgm:spPr/>
    </dgm:pt>
    <dgm:pt modelId="{938E9394-7124-4311-95F4-0F6088E68D46}" type="pres">
      <dgm:prSet presAssocID="{C10F624A-315E-41F4-B796-8A7A42D52A1A}" presName="Parent" presStyleLbl="alignNode1" presStyleIdx="1" presStyleCnt="5">
        <dgm:presLayoutVars>
          <dgm:chMax val="3"/>
          <dgm:chPref val="3"/>
          <dgm:bulletEnabled val="1"/>
        </dgm:presLayoutVars>
      </dgm:prSet>
      <dgm:spPr/>
    </dgm:pt>
    <dgm:pt modelId="{20B46A75-35D4-48F3-A5C3-5011C6FB042B}" type="pres">
      <dgm:prSet presAssocID="{C10F624A-315E-41F4-B796-8A7A42D52A1A}" presName="Accent" presStyleLbl="parChTrans1D1" presStyleIdx="1" presStyleCnt="5"/>
      <dgm:spPr/>
    </dgm:pt>
    <dgm:pt modelId="{08E1D5B7-B152-4347-AD7A-2F4F2E49995F}" type="pres">
      <dgm:prSet presAssocID="{D418C95E-1F0F-47A5-B7AE-24BC1E394A18}" presName="sibTrans" presStyleCnt="0"/>
      <dgm:spPr/>
    </dgm:pt>
    <dgm:pt modelId="{933ADC64-B66B-494D-9A90-0736B36CB460}" type="pres">
      <dgm:prSet presAssocID="{A2013BB9-0550-4DFE-884D-D7DF6026AFDB}" presName="composite" presStyleCnt="0"/>
      <dgm:spPr/>
    </dgm:pt>
    <dgm:pt modelId="{2591555B-A691-464F-BBC5-F3A5AF6DEFA0}" type="pres">
      <dgm:prSet presAssocID="{A2013BB9-0550-4DFE-884D-D7DF6026AFDB}" presName="FirstChild" presStyleLbl="revTx" presStyleIdx="2" presStyleCnt="5">
        <dgm:presLayoutVars>
          <dgm:chMax val="0"/>
          <dgm:chPref val="0"/>
          <dgm:bulletEnabled val="1"/>
        </dgm:presLayoutVars>
      </dgm:prSet>
      <dgm:spPr/>
    </dgm:pt>
    <dgm:pt modelId="{B1809A7C-F5DF-4BF1-9A7B-8F347D402867}" type="pres">
      <dgm:prSet presAssocID="{A2013BB9-0550-4DFE-884D-D7DF6026AFDB}" presName="Parent" presStyleLbl="alignNode1" presStyleIdx="2" presStyleCnt="5">
        <dgm:presLayoutVars>
          <dgm:chMax val="3"/>
          <dgm:chPref val="3"/>
          <dgm:bulletEnabled val="1"/>
        </dgm:presLayoutVars>
      </dgm:prSet>
      <dgm:spPr/>
    </dgm:pt>
    <dgm:pt modelId="{FF674D37-54F5-4A45-86E1-E342798B03D1}" type="pres">
      <dgm:prSet presAssocID="{A2013BB9-0550-4DFE-884D-D7DF6026AFDB}" presName="Accent" presStyleLbl="parChTrans1D1" presStyleIdx="2" presStyleCnt="5"/>
      <dgm:spPr/>
    </dgm:pt>
    <dgm:pt modelId="{61B99C34-4F8F-47FB-8283-FD128204658B}" type="pres">
      <dgm:prSet presAssocID="{C934514F-5E52-4E9D-B6DA-0D4F9157F954}" presName="sibTrans" presStyleCnt="0"/>
      <dgm:spPr/>
    </dgm:pt>
    <dgm:pt modelId="{A16BD59D-D39C-499E-9EC8-7ADAB5428D43}" type="pres">
      <dgm:prSet presAssocID="{61DDA8C3-F54F-4FEE-9407-E2AC60072BD1}" presName="composite" presStyleCnt="0"/>
      <dgm:spPr/>
    </dgm:pt>
    <dgm:pt modelId="{1F384DE9-9EF4-4989-9AB7-4B53C9C3F0DE}" type="pres">
      <dgm:prSet presAssocID="{61DDA8C3-F54F-4FEE-9407-E2AC60072BD1}" presName="FirstChild" presStyleLbl="revTx" presStyleIdx="3" presStyleCnt="5">
        <dgm:presLayoutVars>
          <dgm:chMax val="0"/>
          <dgm:chPref val="0"/>
          <dgm:bulletEnabled val="1"/>
        </dgm:presLayoutVars>
      </dgm:prSet>
      <dgm:spPr/>
    </dgm:pt>
    <dgm:pt modelId="{480EB8C6-69C6-4772-B098-089AE747F852}" type="pres">
      <dgm:prSet presAssocID="{61DDA8C3-F54F-4FEE-9407-E2AC60072BD1}" presName="Parent" presStyleLbl="alignNode1" presStyleIdx="3" presStyleCnt="5">
        <dgm:presLayoutVars>
          <dgm:chMax val="3"/>
          <dgm:chPref val="3"/>
          <dgm:bulletEnabled val="1"/>
        </dgm:presLayoutVars>
      </dgm:prSet>
      <dgm:spPr/>
    </dgm:pt>
    <dgm:pt modelId="{574DD445-E71F-4D42-87C7-E4FACABDFDCD}" type="pres">
      <dgm:prSet presAssocID="{61DDA8C3-F54F-4FEE-9407-E2AC60072BD1}" presName="Accent" presStyleLbl="parChTrans1D1" presStyleIdx="3" presStyleCnt="5"/>
      <dgm:spPr/>
    </dgm:pt>
    <dgm:pt modelId="{DEAE1EDF-5DA0-473D-970A-C144B9699CEB}" type="pres">
      <dgm:prSet presAssocID="{900DC88D-1A1B-4D2D-A1A7-9E2765FE620E}" presName="sibTrans" presStyleCnt="0"/>
      <dgm:spPr/>
    </dgm:pt>
    <dgm:pt modelId="{7A42A5C6-DA3F-4607-B36B-42D97F38646F}" type="pres">
      <dgm:prSet presAssocID="{D0DE0028-7D5D-460B-92F6-8EE2D87076D6}" presName="composite" presStyleCnt="0"/>
      <dgm:spPr/>
    </dgm:pt>
    <dgm:pt modelId="{D54A36B3-3C10-4019-B25E-96BD6DF04980}" type="pres">
      <dgm:prSet presAssocID="{D0DE0028-7D5D-460B-92F6-8EE2D87076D6}" presName="FirstChild" presStyleLbl="revTx" presStyleIdx="4" presStyleCnt="5">
        <dgm:presLayoutVars>
          <dgm:chMax val="0"/>
          <dgm:chPref val="0"/>
          <dgm:bulletEnabled val="1"/>
        </dgm:presLayoutVars>
      </dgm:prSet>
      <dgm:spPr/>
    </dgm:pt>
    <dgm:pt modelId="{6F69C0CB-D836-4DB0-8D88-C6E799EE3451}" type="pres">
      <dgm:prSet presAssocID="{D0DE0028-7D5D-460B-92F6-8EE2D87076D6}" presName="Parent" presStyleLbl="alignNode1" presStyleIdx="4" presStyleCnt="5">
        <dgm:presLayoutVars>
          <dgm:chMax val="3"/>
          <dgm:chPref val="3"/>
          <dgm:bulletEnabled val="1"/>
        </dgm:presLayoutVars>
      </dgm:prSet>
      <dgm:spPr/>
    </dgm:pt>
    <dgm:pt modelId="{C2E424BC-0349-43B2-A68B-6E108E20322B}" type="pres">
      <dgm:prSet presAssocID="{D0DE0028-7D5D-460B-92F6-8EE2D87076D6}" presName="Accent" presStyleLbl="parChTrans1D1" presStyleIdx="4" presStyleCnt="5"/>
      <dgm:spPr/>
    </dgm:pt>
  </dgm:ptLst>
  <dgm:cxnLst>
    <dgm:cxn modelId="{6FDA0305-47F0-478E-9C4B-DD4587396051}" type="presOf" srcId="{D0E87CA5-C316-4DCF-8519-AD9FCF7F021A}" destId="{8B310812-77F5-41F9-A7F5-9B488FF25462}" srcOrd="0" destOrd="0" presId="urn:microsoft.com/office/officeart/2011/layout/TabList"/>
    <dgm:cxn modelId="{6D023506-F14B-4455-8A0C-8464688BA2E4}" srcId="{D0DE0028-7D5D-460B-92F6-8EE2D87076D6}" destId="{D8593557-4B87-45B1-AAE5-642EC6A1687C}" srcOrd="0" destOrd="0" parTransId="{C7EA5BA2-220A-414C-99F7-063C048E9DA7}" sibTransId="{B7B29FBC-4B87-4CEB-AA93-5C098A848420}"/>
    <dgm:cxn modelId="{82D0F40E-2D63-4749-8042-393D71920E23}" type="presOf" srcId="{1AD91167-CB7E-487F-B36B-AE428F492961}" destId="{81F8082C-B172-4F72-8057-3A7C41A5CC40}" srcOrd="0" destOrd="0" presId="urn:microsoft.com/office/officeart/2011/layout/TabList"/>
    <dgm:cxn modelId="{E3EE6E4C-3452-41F3-BC60-BA82B4185C05}" type="presOf" srcId="{73863697-EDDB-4159-B9DD-BE71BCCCD96B}" destId="{1F384DE9-9EF4-4989-9AB7-4B53C9C3F0DE}" srcOrd="0" destOrd="0" presId="urn:microsoft.com/office/officeart/2011/layout/TabList"/>
    <dgm:cxn modelId="{97343B70-D645-4615-AC3C-61B9E4FC1BD0}" srcId="{32284DBD-8BE3-4B68-B22E-AB0CEC481679}" destId="{D0DE0028-7D5D-460B-92F6-8EE2D87076D6}" srcOrd="4" destOrd="0" parTransId="{794E0E25-4A69-4BF5-9E5F-B58A659F7B32}" sibTransId="{3A979AA6-49C5-4250-AC0D-0DDBBD9F2349}"/>
    <dgm:cxn modelId="{3B219F57-A5BC-4825-BD88-C0F82D1FD497}" type="presOf" srcId="{D8593557-4B87-45B1-AAE5-642EC6A1687C}" destId="{D54A36B3-3C10-4019-B25E-96BD6DF04980}" srcOrd="0" destOrd="0" presId="urn:microsoft.com/office/officeart/2011/layout/TabList"/>
    <dgm:cxn modelId="{732E3C78-78B1-46E7-ABC8-560DE2FAE800}" type="presOf" srcId="{D0DE0028-7D5D-460B-92F6-8EE2D87076D6}" destId="{6F69C0CB-D836-4DB0-8D88-C6E799EE3451}" srcOrd="0" destOrd="0" presId="urn:microsoft.com/office/officeart/2011/layout/TabList"/>
    <dgm:cxn modelId="{174B7758-3AF8-4123-8201-727240903FCA}" type="presOf" srcId="{32284DBD-8BE3-4B68-B22E-AB0CEC481679}" destId="{65B57ABF-9655-4DBB-B193-B028E4FCE53B}" srcOrd="0" destOrd="0" presId="urn:microsoft.com/office/officeart/2011/layout/TabList"/>
    <dgm:cxn modelId="{CBD1707A-3710-4AA6-9A72-00A4D59F5D5D}" srcId="{32284DBD-8BE3-4B68-B22E-AB0CEC481679}" destId="{A2013BB9-0550-4DFE-884D-D7DF6026AFDB}" srcOrd="2" destOrd="0" parTransId="{F4083728-A82F-42BE-9360-1799B9480791}" sibTransId="{C934514F-5E52-4E9D-B6DA-0D4F9157F954}"/>
    <dgm:cxn modelId="{5B787B7B-96E5-4E18-8906-B2783FFDB117}" type="presOf" srcId="{A2013BB9-0550-4DFE-884D-D7DF6026AFDB}" destId="{B1809A7C-F5DF-4BF1-9A7B-8F347D402867}" srcOrd="0" destOrd="0" presId="urn:microsoft.com/office/officeart/2011/layout/TabList"/>
    <dgm:cxn modelId="{7CCF7480-D1CD-43F3-AC15-5614698E9993}" type="presOf" srcId="{C10F624A-315E-41F4-B796-8A7A42D52A1A}" destId="{938E9394-7124-4311-95F4-0F6088E68D46}" srcOrd="0" destOrd="0" presId="urn:microsoft.com/office/officeart/2011/layout/TabList"/>
    <dgm:cxn modelId="{49771581-DA95-444A-92C9-31A9F7EC2C4A}" srcId="{C10F624A-315E-41F4-B796-8A7A42D52A1A}" destId="{5AB61E8A-D8DB-4498-B459-7397C1552569}" srcOrd="0" destOrd="0" parTransId="{40175183-A3AC-450A-8AA0-2A1EA5ABD92E}" sibTransId="{D792610A-60E3-4B9D-8537-407405CD1383}"/>
    <dgm:cxn modelId="{09448989-ED0E-40FA-849C-D185FBB98159}" srcId="{1AD91167-CB7E-487F-B36B-AE428F492961}" destId="{D0E87CA5-C316-4DCF-8519-AD9FCF7F021A}" srcOrd="0" destOrd="0" parTransId="{18B8100D-A780-4813-81CC-5D9F6EE01CDD}" sibTransId="{60B3CB16-584E-4C77-BAD8-3195A3C33067}"/>
    <dgm:cxn modelId="{141A418A-D510-42A3-81EA-1880823CF14A}" srcId="{61DDA8C3-F54F-4FEE-9407-E2AC60072BD1}" destId="{73863697-EDDB-4159-B9DD-BE71BCCCD96B}" srcOrd="0" destOrd="0" parTransId="{A729C9F9-E385-4F0D-BAF0-2ADADC22A727}" sibTransId="{305C692F-6AE1-4665-8170-0B7D6A83173C}"/>
    <dgm:cxn modelId="{1F3AED99-F35D-4A52-AA78-00EB5E91777A}" type="presOf" srcId="{C8976CDA-C60B-4B1D-915F-36EA18A36F7D}" destId="{2591555B-A691-464F-BBC5-F3A5AF6DEFA0}" srcOrd="0" destOrd="0" presId="urn:microsoft.com/office/officeart/2011/layout/TabList"/>
    <dgm:cxn modelId="{2FCF1DA3-A35C-4694-9B0B-E3D0B021C830}" type="presOf" srcId="{5AB61E8A-D8DB-4498-B459-7397C1552569}" destId="{C409B313-2044-4AA7-BF56-A4A111BF3AF4}" srcOrd="0" destOrd="0" presId="urn:microsoft.com/office/officeart/2011/layout/TabList"/>
    <dgm:cxn modelId="{385FD0AE-308C-43FC-B2B4-DA7E730A2EB7}" srcId="{32284DBD-8BE3-4B68-B22E-AB0CEC481679}" destId="{1AD91167-CB7E-487F-B36B-AE428F492961}" srcOrd="0" destOrd="0" parTransId="{2DF2F4A2-10B8-4DBA-9127-26725B1E5623}" sibTransId="{4526708D-B0BE-4B75-A55A-C4909067CF84}"/>
    <dgm:cxn modelId="{49487FAF-4C4A-4F5C-AAFF-324D84CFCDA5}" type="presOf" srcId="{61DDA8C3-F54F-4FEE-9407-E2AC60072BD1}" destId="{480EB8C6-69C6-4772-B098-089AE747F852}" srcOrd="0" destOrd="0" presId="urn:microsoft.com/office/officeart/2011/layout/TabList"/>
    <dgm:cxn modelId="{1CF066C6-B4B7-49D8-8F4B-23B093F87F71}" srcId="{32284DBD-8BE3-4B68-B22E-AB0CEC481679}" destId="{C10F624A-315E-41F4-B796-8A7A42D52A1A}" srcOrd="1" destOrd="0" parTransId="{85BBF235-DF42-4B96-9F5E-85FD016453B4}" sibTransId="{D418C95E-1F0F-47A5-B7AE-24BC1E394A18}"/>
    <dgm:cxn modelId="{71FE2DCE-9FBA-4768-B0B0-2F85D2945E34}" srcId="{A2013BB9-0550-4DFE-884D-D7DF6026AFDB}" destId="{C8976CDA-C60B-4B1D-915F-36EA18A36F7D}" srcOrd="0" destOrd="0" parTransId="{9769CFC8-2EF1-4656-B4AC-29F8DE99FAB9}" sibTransId="{7A33CDC5-B3AB-418E-9BBB-2AD64A5263C6}"/>
    <dgm:cxn modelId="{B3DF43F6-4573-4339-8B2F-5E7651A07040}" srcId="{32284DBD-8BE3-4B68-B22E-AB0CEC481679}" destId="{61DDA8C3-F54F-4FEE-9407-E2AC60072BD1}" srcOrd="3" destOrd="0" parTransId="{41351061-58C0-409F-BBA7-2CEA395A842C}" sibTransId="{900DC88D-1A1B-4D2D-A1A7-9E2765FE620E}"/>
    <dgm:cxn modelId="{7D3A617F-F013-4C0A-9DF9-0E74FD54A7F6}" type="presParOf" srcId="{65B57ABF-9655-4DBB-B193-B028E4FCE53B}" destId="{55B86A11-CCCF-4FF0-83C4-0A85D90A8020}" srcOrd="0" destOrd="0" presId="urn:microsoft.com/office/officeart/2011/layout/TabList"/>
    <dgm:cxn modelId="{64C374DE-D386-4909-9624-C8F65A3983FC}" type="presParOf" srcId="{55B86A11-CCCF-4FF0-83C4-0A85D90A8020}" destId="{8B310812-77F5-41F9-A7F5-9B488FF25462}" srcOrd="0" destOrd="0" presId="urn:microsoft.com/office/officeart/2011/layout/TabList"/>
    <dgm:cxn modelId="{5A2AAB22-A65C-4FFF-9F1D-FC739542B4F8}" type="presParOf" srcId="{55B86A11-CCCF-4FF0-83C4-0A85D90A8020}" destId="{81F8082C-B172-4F72-8057-3A7C41A5CC40}" srcOrd="1" destOrd="0" presId="urn:microsoft.com/office/officeart/2011/layout/TabList"/>
    <dgm:cxn modelId="{7A79CD67-C382-493C-B91C-45C079B3EA40}" type="presParOf" srcId="{55B86A11-CCCF-4FF0-83C4-0A85D90A8020}" destId="{2E889975-75C0-4C10-9F0B-8A56D22A5C1F}" srcOrd="2" destOrd="0" presId="urn:microsoft.com/office/officeart/2011/layout/TabList"/>
    <dgm:cxn modelId="{FB04891C-2EAD-4488-8FA5-D1987FDAD940}" type="presParOf" srcId="{65B57ABF-9655-4DBB-B193-B028E4FCE53B}" destId="{F39C6985-0B89-431F-8A39-5C7973F6ED2B}" srcOrd="1" destOrd="0" presId="urn:microsoft.com/office/officeart/2011/layout/TabList"/>
    <dgm:cxn modelId="{BDFCB4CA-4CF8-4C43-A57E-69A17CC242E5}" type="presParOf" srcId="{65B57ABF-9655-4DBB-B193-B028E4FCE53B}" destId="{B4DFD586-B4D1-4BED-B8ED-2526F5B70BAF}" srcOrd="2" destOrd="0" presId="urn:microsoft.com/office/officeart/2011/layout/TabList"/>
    <dgm:cxn modelId="{4A74146F-98F0-45FE-91BF-944943531DFA}" type="presParOf" srcId="{B4DFD586-B4D1-4BED-B8ED-2526F5B70BAF}" destId="{C409B313-2044-4AA7-BF56-A4A111BF3AF4}" srcOrd="0" destOrd="0" presId="urn:microsoft.com/office/officeart/2011/layout/TabList"/>
    <dgm:cxn modelId="{4AD33B21-95D2-4905-A711-C412F162F24C}" type="presParOf" srcId="{B4DFD586-B4D1-4BED-B8ED-2526F5B70BAF}" destId="{938E9394-7124-4311-95F4-0F6088E68D46}" srcOrd="1" destOrd="0" presId="urn:microsoft.com/office/officeart/2011/layout/TabList"/>
    <dgm:cxn modelId="{88F6B8FE-1DDE-46C1-B241-6DA017B84D63}" type="presParOf" srcId="{B4DFD586-B4D1-4BED-B8ED-2526F5B70BAF}" destId="{20B46A75-35D4-48F3-A5C3-5011C6FB042B}" srcOrd="2" destOrd="0" presId="urn:microsoft.com/office/officeart/2011/layout/TabList"/>
    <dgm:cxn modelId="{322AD8D7-4663-46FC-8767-8721CCFD61FA}" type="presParOf" srcId="{65B57ABF-9655-4DBB-B193-B028E4FCE53B}" destId="{08E1D5B7-B152-4347-AD7A-2F4F2E49995F}" srcOrd="3" destOrd="0" presId="urn:microsoft.com/office/officeart/2011/layout/TabList"/>
    <dgm:cxn modelId="{52A6A3F3-20E1-4FC3-8D2D-B6569DD25A46}" type="presParOf" srcId="{65B57ABF-9655-4DBB-B193-B028E4FCE53B}" destId="{933ADC64-B66B-494D-9A90-0736B36CB460}" srcOrd="4" destOrd="0" presId="urn:microsoft.com/office/officeart/2011/layout/TabList"/>
    <dgm:cxn modelId="{AB4F9BD3-B74A-4CE7-8CC8-D07EFBEA07FF}" type="presParOf" srcId="{933ADC64-B66B-494D-9A90-0736B36CB460}" destId="{2591555B-A691-464F-BBC5-F3A5AF6DEFA0}" srcOrd="0" destOrd="0" presId="urn:microsoft.com/office/officeart/2011/layout/TabList"/>
    <dgm:cxn modelId="{41A1463D-2294-4316-B9AC-045D245C949C}" type="presParOf" srcId="{933ADC64-B66B-494D-9A90-0736B36CB460}" destId="{B1809A7C-F5DF-4BF1-9A7B-8F347D402867}" srcOrd="1" destOrd="0" presId="urn:microsoft.com/office/officeart/2011/layout/TabList"/>
    <dgm:cxn modelId="{13D0F369-1F0F-49E1-8B30-DEE25BB0269A}" type="presParOf" srcId="{933ADC64-B66B-494D-9A90-0736B36CB460}" destId="{FF674D37-54F5-4A45-86E1-E342798B03D1}" srcOrd="2" destOrd="0" presId="urn:microsoft.com/office/officeart/2011/layout/TabList"/>
    <dgm:cxn modelId="{54480A77-0451-4FA7-92BA-829BF195F7CF}" type="presParOf" srcId="{65B57ABF-9655-4DBB-B193-B028E4FCE53B}" destId="{61B99C34-4F8F-47FB-8283-FD128204658B}" srcOrd="5" destOrd="0" presId="urn:microsoft.com/office/officeart/2011/layout/TabList"/>
    <dgm:cxn modelId="{1516C817-ECF0-43A1-BB01-B7C6F98BC239}" type="presParOf" srcId="{65B57ABF-9655-4DBB-B193-B028E4FCE53B}" destId="{A16BD59D-D39C-499E-9EC8-7ADAB5428D43}" srcOrd="6" destOrd="0" presId="urn:microsoft.com/office/officeart/2011/layout/TabList"/>
    <dgm:cxn modelId="{F21231EC-2663-4E39-81EB-279B808C4238}" type="presParOf" srcId="{A16BD59D-D39C-499E-9EC8-7ADAB5428D43}" destId="{1F384DE9-9EF4-4989-9AB7-4B53C9C3F0DE}" srcOrd="0" destOrd="0" presId="urn:microsoft.com/office/officeart/2011/layout/TabList"/>
    <dgm:cxn modelId="{E7EBBDEA-7208-40B2-B137-A9561E2B635A}" type="presParOf" srcId="{A16BD59D-D39C-499E-9EC8-7ADAB5428D43}" destId="{480EB8C6-69C6-4772-B098-089AE747F852}" srcOrd="1" destOrd="0" presId="urn:microsoft.com/office/officeart/2011/layout/TabList"/>
    <dgm:cxn modelId="{FE8866A5-E2A7-40F3-B387-7F53554019B5}" type="presParOf" srcId="{A16BD59D-D39C-499E-9EC8-7ADAB5428D43}" destId="{574DD445-E71F-4D42-87C7-E4FACABDFDCD}" srcOrd="2" destOrd="0" presId="urn:microsoft.com/office/officeart/2011/layout/TabList"/>
    <dgm:cxn modelId="{5AE4395D-3CBF-454C-87BC-9880F05A47C1}" type="presParOf" srcId="{65B57ABF-9655-4DBB-B193-B028E4FCE53B}" destId="{DEAE1EDF-5DA0-473D-970A-C144B9699CEB}" srcOrd="7" destOrd="0" presId="urn:microsoft.com/office/officeart/2011/layout/TabList"/>
    <dgm:cxn modelId="{4D76F3CC-D28F-496B-8F98-679CE8BC1F7C}" type="presParOf" srcId="{65B57ABF-9655-4DBB-B193-B028E4FCE53B}" destId="{7A42A5C6-DA3F-4607-B36B-42D97F38646F}" srcOrd="8" destOrd="0" presId="urn:microsoft.com/office/officeart/2011/layout/TabList"/>
    <dgm:cxn modelId="{330D6C07-63AA-494A-9E64-DD7657A46BC3}" type="presParOf" srcId="{7A42A5C6-DA3F-4607-B36B-42D97F38646F}" destId="{D54A36B3-3C10-4019-B25E-96BD6DF04980}" srcOrd="0" destOrd="0" presId="urn:microsoft.com/office/officeart/2011/layout/TabList"/>
    <dgm:cxn modelId="{9B474F85-5C44-4F9A-A264-F7CB2150F655}" type="presParOf" srcId="{7A42A5C6-DA3F-4607-B36B-42D97F38646F}" destId="{6F69C0CB-D836-4DB0-8D88-C6E799EE3451}" srcOrd="1" destOrd="0" presId="urn:microsoft.com/office/officeart/2011/layout/TabList"/>
    <dgm:cxn modelId="{148527BE-C80C-4285-8C62-7402B700A810}" type="presParOf" srcId="{7A42A5C6-DA3F-4607-B36B-42D97F38646F}" destId="{C2E424BC-0349-43B2-A68B-6E108E20322B}" srcOrd="2"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2284DBD-8BE3-4B68-B22E-AB0CEC481679}"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19688A69-7893-45BD-AA5A-5213F4B7E5AD}">
      <dgm:prSet custT="1"/>
      <dgm:spPr/>
      <dgm:t>
        <a:bodyPr/>
        <a:lstStyle/>
        <a:p>
          <a:pPr>
            <a:lnSpc>
              <a:spcPct val="150000"/>
            </a:lnSpc>
          </a:pPr>
          <a:r>
            <a:rPr lang="el-GR" sz="1600" b="1" dirty="0">
              <a:solidFill>
                <a:schemeClr val="bg1"/>
              </a:solidFill>
            </a:rPr>
            <a:t>Μάρκα/</a:t>
          </a:r>
          <a:r>
            <a:rPr lang="en-US" sz="1600" b="1" dirty="0">
              <a:solidFill>
                <a:schemeClr val="bg1"/>
              </a:solidFill>
            </a:rPr>
            <a:t>Status:</a:t>
          </a:r>
          <a:endParaRPr lang="el-GR" sz="1600" dirty="0">
            <a:solidFill>
              <a:schemeClr val="bg1"/>
            </a:solidFill>
          </a:endParaRPr>
        </a:p>
      </dgm:t>
    </dgm:pt>
    <dgm:pt modelId="{A5664505-F683-4FAC-A028-AE6C3688561F}" type="parTrans" cxnId="{7B16606D-E388-42C3-AD5E-10925440EFAE}">
      <dgm:prSet/>
      <dgm:spPr/>
      <dgm:t>
        <a:bodyPr/>
        <a:lstStyle/>
        <a:p>
          <a:pPr>
            <a:lnSpc>
              <a:spcPct val="150000"/>
            </a:lnSpc>
          </a:pPr>
          <a:endParaRPr lang="en-GB" sz="1600"/>
        </a:p>
      </dgm:t>
    </dgm:pt>
    <dgm:pt modelId="{3CAF0102-31B4-4590-B9C7-2049414334E4}" type="sibTrans" cxnId="{7B16606D-E388-42C3-AD5E-10925440EFAE}">
      <dgm:prSet/>
      <dgm:spPr/>
      <dgm:t>
        <a:bodyPr/>
        <a:lstStyle/>
        <a:p>
          <a:pPr>
            <a:lnSpc>
              <a:spcPct val="150000"/>
            </a:lnSpc>
          </a:pPr>
          <a:endParaRPr lang="en-GB" sz="1600"/>
        </a:p>
      </dgm:t>
    </dgm:pt>
    <dgm:pt modelId="{3C68E89C-1170-444D-9587-25163B7EE803}">
      <dgm:prSet custT="1"/>
      <dgm:spPr/>
      <dgm:t>
        <a:bodyPr/>
        <a:lstStyle/>
        <a:p>
          <a:pPr>
            <a:lnSpc>
              <a:spcPct val="150000"/>
            </a:lnSpc>
          </a:pPr>
          <a:r>
            <a:rPr lang="el-GR" sz="1600" b="1" dirty="0">
              <a:solidFill>
                <a:schemeClr val="bg1"/>
              </a:solidFill>
            </a:rPr>
            <a:t>Τιμή</a:t>
          </a:r>
          <a:r>
            <a:rPr lang="en-US" sz="1600" dirty="0">
              <a:solidFill>
                <a:schemeClr val="bg1"/>
              </a:solidFill>
            </a:rPr>
            <a:t>:</a:t>
          </a:r>
          <a:endParaRPr lang="el-GR" sz="1600" dirty="0">
            <a:solidFill>
              <a:schemeClr val="bg1"/>
            </a:solidFill>
          </a:endParaRPr>
        </a:p>
      </dgm:t>
    </dgm:pt>
    <dgm:pt modelId="{DB645381-6AF2-4E81-848D-DE95306F2C64}" type="parTrans" cxnId="{24EE7F42-F181-4A5A-864B-583D655F5508}">
      <dgm:prSet/>
      <dgm:spPr/>
      <dgm:t>
        <a:bodyPr/>
        <a:lstStyle/>
        <a:p>
          <a:pPr>
            <a:lnSpc>
              <a:spcPct val="150000"/>
            </a:lnSpc>
          </a:pPr>
          <a:endParaRPr lang="en-GB" sz="1600"/>
        </a:p>
      </dgm:t>
    </dgm:pt>
    <dgm:pt modelId="{1E988B3E-03AE-456C-ABF6-064F43379E1B}" type="sibTrans" cxnId="{24EE7F42-F181-4A5A-864B-583D655F5508}">
      <dgm:prSet/>
      <dgm:spPr/>
      <dgm:t>
        <a:bodyPr/>
        <a:lstStyle/>
        <a:p>
          <a:pPr>
            <a:lnSpc>
              <a:spcPct val="150000"/>
            </a:lnSpc>
          </a:pPr>
          <a:endParaRPr lang="en-GB" sz="1600"/>
        </a:p>
      </dgm:t>
    </dgm:pt>
    <dgm:pt modelId="{3AF56005-ED95-4052-8530-D36176A06391}">
      <dgm:prSet custT="1"/>
      <dgm:spPr/>
      <dgm:t>
        <a:bodyPr/>
        <a:lstStyle/>
        <a:p>
          <a:pPr>
            <a:lnSpc>
              <a:spcPct val="150000"/>
            </a:lnSpc>
          </a:pPr>
          <a:r>
            <a:rPr lang="el-GR" sz="1600" b="1" dirty="0">
              <a:solidFill>
                <a:schemeClr val="bg1"/>
              </a:solidFill>
            </a:rPr>
            <a:t>Μείωση κόστους:</a:t>
          </a:r>
          <a:endParaRPr lang="el-GR" sz="1600" dirty="0">
            <a:solidFill>
              <a:schemeClr val="bg1"/>
            </a:solidFill>
          </a:endParaRPr>
        </a:p>
      </dgm:t>
    </dgm:pt>
    <dgm:pt modelId="{72DE084A-5085-49AB-A891-841334BC98B1}" type="parTrans" cxnId="{DCA4CCB4-AACD-410F-A01E-A7CAA1663842}">
      <dgm:prSet/>
      <dgm:spPr/>
      <dgm:t>
        <a:bodyPr/>
        <a:lstStyle/>
        <a:p>
          <a:pPr>
            <a:lnSpc>
              <a:spcPct val="150000"/>
            </a:lnSpc>
          </a:pPr>
          <a:endParaRPr lang="en-GB" sz="1600"/>
        </a:p>
      </dgm:t>
    </dgm:pt>
    <dgm:pt modelId="{6C5039E5-9362-4675-862D-837F8B2B750A}" type="sibTrans" cxnId="{DCA4CCB4-AACD-410F-A01E-A7CAA1663842}">
      <dgm:prSet/>
      <dgm:spPr/>
      <dgm:t>
        <a:bodyPr/>
        <a:lstStyle/>
        <a:p>
          <a:pPr>
            <a:lnSpc>
              <a:spcPct val="150000"/>
            </a:lnSpc>
          </a:pPr>
          <a:endParaRPr lang="en-GB" sz="1600"/>
        </a:p>
      </dgm:t>
    </dgm:pt>
    <dgm:pt modelId="{B64A18CC-73E1-441A-8757-9F487466EDE7}">
      <dgm:prSet custT="1"/>
      <dgm:spPr/>
      <dgm:t>
        <a:bodyPr/>
        <a:lstStyle/>
        <a:p>
          <a:pPr>
            <a:lnSpc>
              <a:spcPct val="150000"/>
            </a:lnSpc>
          </a:pPr>
          <a:r>
            <a:rPr lang="el-GR" sz="1600" b="1" dirty="0">
              <a:solidFill>
                <a:schemeClr val="bg1"/>
              </a:solidFill>
            </a:rPr>
            <a:t>Μείωση του κινδύνου:</a:t>
          </a:r>
          <a:endParaRPr lang="el-GR" sz="1600" dirty="0">
            <a:solidFill>
              <a:schemeClr val="bg1"/>
            </a:solidFill>
          </a:endParaRPr>
        </a:p>
      </dgm:t>
    </dgm:pt>
    <dgm:pt modelId="{D76CF6DB-C8AC-4097-A4B9-5C596FD4C1EB}" type="parTrans" cxnId="{1129DD9D-0039-470B-BB14-3CF521AEF1AB}">
      <dgm:prSet/>
      <dgm:spPr/>
      <dgm:t>
        <a:bodyPr/>
        <a:lstStyle/>
        <a:p>
          <a:pPr>
            <a:lnSpc>
              <a:spcPct val="150000"/>
            </a:lnSpc>
          </a:pPr>
          <a:endParaRPr lang="en-GB" sz="1600"/>
        </a:p>
      </dgm:t>
    </dgm:pt>
    <dgm:pt modelId="{52B5EDB0-E2E1-4184-A410-EE52D1FD893A}" type="sibTrans" cxnId="{1129DD9D-0039-470B-BB14-3CF521AEF1AB}">
      <dgm:prSet/>
      <dgm:spPr/>
      <dgm:t>
        <a:bodyPr/>
        <a:lstStyle/>
        <a:p>
          <a:pPr>
            <a:lnSpc>
              <a:spcPct val="150000"/>
            </a:lnSpc>
          </a:pPr>
          <a:endParaRPr lang="en-GB" sz="1600"/>
        </a:p>
      </dgm:t>
    </dgm:pt>
    <dgm:pt modelId="{30E682E1-C8BC-42C8-9FE7-35A1FB93BF18}">
      <dgm:prSet custT="1"/>
      <dgm:spPr/>
      <dgm:t>
        <a:bodyPr/>
        <a:lstStyle/>
        <a:p>
          <a:pPr>
            <a:lnSpc>
              <a:spcPct val="150000"/>
            </a:lnSpc>
          </a:pPr>
          <a:r>
            <a:rPr lang="el-GR" sz="1600" b="1" dirty="0">
              <a:solidFill>
                <a:schemeClr val="bg1"/>
              </a:solidFill>
            </a:rPr>
            <a:t>Ευκολία/χρηστικότητα:</a:t>
          </a:r>
          <a:endParaRPr lang="el-GR" sz="1600" dirty="0">
            <a:solidFill>
              <a:schemeClr val="bg1"/>
            </a:solidFill>
          </a:endParaRPr>
        </a:p>
      </dgm:t>
    </dgm:pt>
    <dgm:pt modelId="{877A3DF6-B832-4EE3-857C-7F0263E8530B}" type="parTrans" cxnId="{94BFF9CE-92B0-422B-BBE5-6CB4466064B2}">
      <dgm:prSet/>
      <dgm:spPr/>
      <dgm:t>
        <a:bodyPr/>
        <a:lstStyle/>
        <a:p>
          <a:pPr>
            <a:lnSpc>
              <a:spcPct val="150000"/>
            </a:lnSpc>
          </a:pPr>
          <a:endParaRPr lang="en-GB" sz="1600"/>
        </a:p>
      </dgm:t>
    </dgm:pt>
    <dgm:pt modelId="{836F99B1-0C49-43A5-8E2A-259E3A612F47}" type="sibTrans" cxnId="{94BFF9CE-92B0-422B-BBE5-6CB4466064B2}">
      <dgm:prSet/>
      <dgm:spPr/>
      <dgm:t>
        <a:bodyPr/>
        <a:lstStyle/>
        <a:p>
          <a:pPr>
            <a:lnSpc>
              <a:spcPct val="150000"/>
            </a:lnSpc>
          </a:pPr>
          <a:endParaRPr lang="en-GB" sz="1600"/>
        </a:p>
      </dgm:t>
    </dgm:pt>
    <dgm:pt modelId="{C1A8FDC7-3048-42B3-8D25-6DC96C128C1D}">
      <dgm:prSet custT="1"/>
      <dgm:spPr/>
      <dgm:t>
        <a:bodyPr/>
        <a:lstStyle/>
        <a:p>
          <a:pPr>
            <a:lnSpc>
              <a:spcPct val="150000"/>
            </a:lnSpc>
          </a:pPr>
          <a:r>
            <a:rPr lang="el-GR" sz="1600" dirty="0">
              <a:solidFill>
                <a:schemeClr val="accent1"/>
              </a:solidFill>
            </a:rPr>
            <a:t>Αξιοποίηση της φήμης ή του κύρους της μάρκας για να προσελκύσει πελάτες που αναζητούν αναγνώριση ή κύρος.</a:t>
          </a:r>
        </a:p>
      </dgm:t>
    </dgm:pt>
    <dgm:pt modelId="{18A33691-FAA4-4D57-B28B-F8E8E022B8EB}" type="parTrans" cxnId="{5CFC66BB-2A9D-46D3-A8EA-AA1C32B69356}">
      <dgm:prSet/>
      <dgm:spPr/>
      <dgm:t>
        <a:bodyPr/>
        <a:lstStyle/>
        <a:p>
          <a:pPr>
            <a:lnSpc>
              <a:spcPct val="150000"/>
            </a:lnSpc>
          </a:pPr>
          <a:endParaRPr lang="en-GB" sz="1600"/>
        </a:p>
      </dgm:t>
    </dgm:pt>
    <dgm:pt modelId="{1F2785DC-AF02-41DB-8DC0-7C39A09911A4}" type="sibTrans" cxnId="{5CFC66BB-2A9D-46D3-A8EA-AA1C32B69356}">
      <dgm:prSet/>
      <dgm:spPr/>
      <dgm:t>
        <a:bodyPr/>
        <a:lstStyle/>
        <a:p>
          <a:pPr>
            <a:lnSpc>
              <a:spcPct val="150000"/>
            </a:lnSpc>
          </a:pPr>
          <a:endParaRPr lang="en-GB" sz="1600"/>
        </a:p>
      </dgm:t>
    </dgm:pt>
    <dgm:pt modelId="{2D14D293-EC56-47DF-BD7F-9DFAB1F4C649}">
      <dgm:prSet custT="1"/>
      <dgm:spPr/>
      <dgm:t>
        <a:bodyPr/>
        <a:lstStyle/>
        <a:p>
          <a:pPr>
            <a:lnSpc>
              <a:spcPct val="150000"/>
            </a:lnSpc>
          </a:pPr>
          <a:r>
            <a:rPr lang="el-GR" sz="1600" dirty="0">
              <a:solidFill>
                <a:schemeClr val="accent1"/>
              </a:solidFill>
            </a:rPr>
            <a:t>Παροχή οικονομικά αποδοτικών λύσεων που απευθύνονται σε πελάτες με χαμηλό προϋπολογισμό.</a:t>
          </a:r>
        </a:p>
      </dgm:t>
    </dgm:pt>
    <dgm:pt modelId="{3CDE5E15-EA9D-413D-A1A4-2B7A3574A4F4}" type="parTrans" cxnId="{44C84371-D2F2-4050-8805-B368F9C671FD}">
      <dgm:prSet/>
      <dgm:spPr/>
      <dgm:t>
        <a:bodyPr/>
        <a:lstStyle/>
        <a:p>
          <a:pPr>
            <a:lnSpc>
              <a:spcPct val="150000"/>
            </a:lnSpc>
          </a:pPr>
          <a:endParaRPr lang="en-GB" sz="1600"/>
        </a:p>
      </dgm:t>
    </dgm:pt>
    <dgm:pt modelId="{5418A853-13E8-4BF3-94BB-60F758C7CC7C}" type="sibTrans" cxnId="{44C84371-D2F2-4050-8805-B368F9C671FD}">
      <dgm:prSet/>
      <dgm:spPr/>
      <dgm:t>
        <a:bodyPr/>
        <a:lstStyle/>
        <a:p>
          <a:pPr>
            <a:lnSpc>
              <a:spcPct val="150000"/>
            </a:lnSpc>
          </a:pPr>
          <a:endParaRPr lang="en-GB" sz="1600"/>
        </a:p>
      </dgm:t>
    </dgm:pt>
    <dgm:pt modelId="{61203D35-3BC7-46DD-AB6A-AC44ED036FDC}">
      <dgm:prSet custT="1"/>
      <dgm:spPr/>
      <dgm:t>
        <a:bodyPr/>
        <a:lstStyle/>
        <a:p>
          <a:pPr>
            <a:lnSpc>
              <a:spcPct val="150000"/>
            </a:lnSpc>
          </a:pPr>
          <a:r>
            <a:rPr lang="el-GR" sz="1600" dirty="0">
              <a:solidFill>
                <a:schemeClr val="accent1"/>
              </a:solidFill>
            </a:rPr>
            <a:t>Βοηθώντας τους πελάτες να εξοικονομήσουν χρήματα, είτε μέσω αποδοτικότερων προϊόντων είτε μέσω της μείωσης του σχετικού κόστους.</a:t>
          </a:r>
        </a:p>
      </dgm:t>
    </dgm:pt>
    <dgm:pt modelId="{BA88E12D-04AC-4A1F-A82E-B7EB1C263DFC}" type="parTrans" cxnId="{CC8D1538-80EF-47D8-B708-32F3839355B5}">
      <dgm:prSet/>
      <dgm:spPr/>
      <dgm:t>
        <a:bodyPr/>
        <a:lstStyle/>
        <a:p>
          <a:pPr>
            <a:lnSpc>
              <a:spcPct val="150000"/>
            </a:lnSpc>
          </a:pPr>
          <a:endParaRPr lang="en-GB" sz="1600"/>
        </a:p>
      </dgm:t>
    </dgm:pt>
    <dgm:pt modelId="{AAEAC984-9E1D-436B-8188-F9ECC3270F89}" type="sibTrans" cxnId="{CC8D1538-80EF-47D8-B708-32F3839355B5}">
      <dgm:prSet/>
      <dgm:spPr/>
      <dgm:t>
        <a:bodyPr/>
        <a:lstStyle/>
        <a:p>
          <a:pPr>
            <a:lnSpc>
              <a:spcPct val="150000"/>
            </a:lnSpc>
          </a:pPr>
          <a:endParaRPr lang="en-GB" sz="1600"/>
        </a:p>
      </dgm:t>
    </dgm:pt>
    <dgm:pt modelId="{AFB235FD-8C4C-4099-B194-C1DE67ECC329}">
      <dgm:prSet custT="1"/>
      <dgm:spPr/>
      <dgm:t>
        <a:bodyPr/>
        <a:lstStyle/>
        <a:p>
          <a:pPr>
            <a:lnSpc>
              <a:spcPct val="150000"/>
            </a:lnSpc>
          </a:pPr>
          <a:r>
            <a:rPr lang="el-GR" sz="1600" dirty="0">
              <a:solidFill>
                <a:schemeClr val="accent1"/>
              </a:solidFill>
            </a:rPr>
            <a:t>Ελαχιστοποίηση των πιθανών κινδύνων ή αβεβαιοτήτων που συνδέονται με την αγορά ή τη χρήση του προϊόντος.</a:t>
          </a:r>
        </a:p>
      </dgm:t>
    </dgm:pt>
    <dgm:pt modelId="{78CF791D-C775-4D6D-89AA-79504C16342C}" type="parTrans" cxnId="{827AE063-F14B-4BED-B2A9-B0CA6EFFD36C}">
      <dgm:prSet/>
      <dgm:spPr/>
      <dgm:t>
        <a:bodyPr/>
        <a:lstStyle/>
        <a:p>
          <a:pPr>
            <a:lnSpc>
              <a:spcPct val="150000"/>
            </a:lnSpc>
          </a:pPr>
          <a:endParaRPr lang="en-GB" sz="1600"/>
        </a:p>
      </dgm:t>
    </dgm:pt>
    <dgm:pt modelId="{A670829A-B7C0-413A-9C13-C8A6E9A12E97}" type="sibTrans" cxnId="{827AE063-F14B-4BED-B2A9-B0CA6EFFD36C}">
      <dgm:prSet/>
      <dgm:spPr/>
      <dgm:t>
        <a:bodyPr/>
        <a:lstStyle/>
        <a:p>
          <a:pPr>
            <a:lnSpc>
              <a:spcPct val="150000"/>
            </a:lnSpc>
          </a:pPr>
          <a:endParaRPr lang="en-GB" sz="1600"/>
        </a:p>
      </dgm:t>
    </dgm:pt>
    <dgm:pt modelId="{618E8396-27AC-4E0C-B8B8-A42C00351B33}">
      <dgm:prSet custT="1"/>
      <dgm:spPr/>
      <dgm:t>
        <a:bodyPr/>
        <a:lstStyle/>
        <a:p>
          <a:pPr>
            <a:lnSpc>
              <a:spcPct val="150000"/>
            </a:lnSpc>
          </a:pPr>
          <a:r>
            <a:rPr lang="el-GR" sz="1600" dirty="0">
              <a:solidFill>
                <a:schemeClr val="accent1"/>
              </a:solidFill>
            </a:rPr>
            <a:t>Εύκολη χρήση ή πρόσβαση στα προϊόντα, ενισχύοντας την ευκολία των πελατών.</a:t>
          </a:r>
        </a:p>
      </dgm:t>
    </dgm:pt>
    <dgm:pt modelId="{17A85BDE-6BD0-43D9-B42C-5BCD4956DDC5}" type="parTrans" cxnId="{4C944299-6ED3-4B7E-BE57-A771E0993D84}">
      <dgm:prSet/>
      <dgm:spPr/>
      <dgm:t>
        <a:bodyPr/>
        <a:lstStyle/>
        <a:p>
          <a:pPr>
            <a:lnSpc>
              <a:spcPct val="150000"/>
            </a:lnSpc>
          </a:pPr>
          <a:endParaRPr lang="en-GB" sz="1600"/>
        </a:p>
      </dgm:t>
    </dgm:pt>
    <dgm:pt modelId="{446E2C4A-FFD9-40C5-B066-D9E4E436332C}" type="sibTrans" cxnId="{4C944299-6ED3-4B7E-BE57-A771E0993D84}">
      <dgm:prSet/>
      <dgm:spPr/>
      <dgm:t>
        <a:bodyPr/>
        <a:lstStyle/>
        <a:p>
          <a:pPr>
            <a:lnSpc>
              <a:spcPct val="150000"/>
            </a:lnSpc>
          </a:pPr>
          <a:endParaRPr lang="en-GB" sz="1600"/>
        </a:p>
      </dgm:t>
    </dgm:pt>
    <dgm:pt modelId="{65B57ABF-9655-4DBB-B193-B028E4FCE53B}" type="pres">
      <dgm:prSet presAssocID="{32284DBD-8BE3-4B68-B22E-AB0CEC481679}" presName="Name0" presStyleCnt="0">
        <dgm:presLayoutVars>
          <dgm:chMax/>
          <dgm:chPref val="3"/>
          <dgm:dir/>
          <dgm:animOne val="branch"/>
          <dgm:animLvl val="lvl"/>
        </dgm:presLayoutVars>
      </dgm:prSet>
      <dgm:spPr/>
    </dgm:pt>
    <dgm:pt modelId="{44A8A731-A0FF-42F5-940F-2F4C32513190}" type="pres">
      <dgm:prSet presAssocID="{19688A69-7893-45BD-AA5A-5213F4B7E5AD}" presName="composite" presStyleCnt="0"/>
      <dgm:spPr/>
    </dgm:pt>
    <dgm:pt modelId="{12D16AE1-D568-4B25-B82A-97447C8DF8B9}" type="pres">
      <dgm:prSet presAssocID="{19688A69-7893-45BD-AA5A-5213F4B7E5AD}" presName="FirstChild" presStyleLbl="revTx" presStyleIdx="0" presStyleCnt="5">
        <dgm:presLayoutVars>
          <dgm:chMax val="0"/>
          <dgm:chPref val="0"/>
          <dgm:bulletEnabled val="1"/>
        </dgm:presLayoutVars>
      </dgm:prSet>
      <dgm:spPr/>
    </dgm:pt>
    <dgm:pt modelId="{6D516ED4-7D0B-4DC7-8085-8B811A400EBD}" type="pres">
      <dgm:prSet presAssocID="{19688A69-7893-45BD-AA5A-5213F4B7E5AD}" presName="Parent" presStyleLbl="alignNode1" presStyleIdx="0" presStyleCnt="5">
        <dgm:presLayoutVars>
          <dgm:chMax val="3"/>
          <dgm:chPref val="3"/>
          <dgm:bulletEnabled val="1"/>
        </dgm:presLayoutVars>
      </dgm:prSet>
      <dgm:spPr/>
    </dgm:pt>
    <dgm:pt modelId="{3D1316B9-D4A9-4C15-A1E0-17753BB476B7}" type="pres">
      <dgm:prSet presAssocID="{19688A69-7893-45BD-AA5A-5213F4B7E5AD}" presName="Accent" presStyleLbl="parChTrans1D1" presStyleIdx="0" presStyleCnt="5"/>
      <dgm:spPr/>
    </dgm:pt>
    <dgm:pt modelId="{99D0A7F4-1F01-4115-B163-A15F58E57183}" type="pres">
      <dgm:prSet presAssocID="{3CAF0102-31B4-4590-B9C7-2049414334E4}" presName="sibTrans" presStyleCnt="0"/>
      <dgm:spPr/>
    </dgm:pt>
    <dgm:pt modelId="{147B4CC4-F788-4AEA-959F-9B96B3D1579D}" type="pres">
      <dgm:prSet presAssocID="{3C68E89C-1170-444D-9587-25163B7EE803}" presName="composite" presStyleCnt="0"/>
      <dgm:spPr/>
    </dgm:pt>
    <dgm:pt modelId="{4B3EB407-58C4-4DC9-B813-025E98E576E1}" type="pres">
      <dgm:prSet presAssocID="{3C68E89C-1170-444D-9587-25163B7EE803}" presName="FirstChild" presStyleLbl="revTx" presStyleIdx="1" presStyleCnt="5">
        <dgm:presLayoutVars>
          <dgm:chMax val="0"/>
          <dgm:chPref val="0"/>
          <dgm:bulletEnabled val="1"/>
        </dgm:presLayoutVars>
      </dgm:prSet>
      <dgm:spPr/>
    </dgm:pt>
    <dgm:pt modelId="{3862384A-28C9-4B45-A8B8-B867AD7E4C6F}" type="pres">
      <dgm:prSet presAssocID="{3C68E89C-1170-444D-9587-25163B7EE803}" presName="Parent" presStyleLbl="alignNode1" presStyleIdx="1" presStyleCnt="5">
        <dgm:presLayoutVars>
          <dgm:chMax val="3"/>
          <dgm:chPref val="3"/>
          <dgm:bulletEnabled val="1"/>
        </dgm:presLayoutVars>
      </dgm:prSet>
      <dgm:spPr/>
    </dgm:pt>
    <dgm:pt modelId="{B26FB248-2B40-4169-BA8F-D6B11F4B02B7}" type="pres">
      <dgm:prSet presAssocID="{3C68E89C-1170-444D-9587-25163B7EE803}" presName="Accent" presStyleLbl="parChTrans1D1" presStyleIdx="1" presStyleCnt="5"/>
      <dgm:spPr/>
    </dgm:pt>
    <dgm:pt modelId="{E8595DE5-EED3-428E-ABFB-97885C5D54F8}" type="pres">
      <dgm:prSet presAssocID="{1E988B3E-03AE-456C-ABF6-064F43379E1B}" presName="sibTrans" presStyleCnt="0"/>
      <dgm:spPr/>
    </dgm:pt>
    <dgm:pt modelId="{5EFCA05F-0BB4-4D2E-97E3-1E043C047EF2}" type="pres">
      <dgm:prSet presAssocID="{3AF56005-ED95-4052-8530-D36176A06391}" presName="composite" presStyleCnt="0"/>
      <dgm:spPr/>
    </dgm:pt>
    <dgm:pt modelId="{250DF056-2A40-4B60-9121-43D235E89FD1}" type="pres">
      <dgm:prSet presAssocID="{3AF56005-ED95-4052-8530-D36176A06391}" presName="FirstChild" presStyleLbl="revTx" presStyleIdx="2" presStyleCnt="5">
        <dgm:presLayoutVars>
          <dgm:chMax val="0"/>
          <dgm:chPref val="0"/>
          <dgm:bulletEnabled val="1"/>
        </dgm:presLayoutVars>
      </dgm:prSet>
      <dgm:spPr/>
    </dgm:pt>
    <dgm:pt modelId="{C780A0CE-35D7-42D2-96A3-616BFA44ED84}" type="pres">
      <dgm:prSet presAssocID="{3AF56005-ED95-4052-8530-D36176A06391}" presName="Parent" presStyleLbl="alignNode1" presStyleIdx="2" presStyleCnt="5">
        <dgm:presLayoutVars>
          <dgm:chMax val="3"/>
          <dgm:chPref val="3"/>
          <dgm:bulletEnabled val="1"/>
        </dgm:presLayoutVars>
      </dgm:prSet>
      <dgm:spPr/>
    </dgm:pt>
    <dgm:pt modelId="{B627F55D-D781-41AD-8881-68C89DA0DDE5}" type="pres">
      <dgm:prSet presAssocID="{3AF56005-ED95-4052-8530-D36176A06391}" presName="Accent" presStyleLbl="parChTrans1D1" presStyleIdx="2" presStyleCnt="5"/>
      <dgm:spPr/>
    </dgm:pt>
    <dgm:pt modelId="{69FF9FF6-19D7-4AE2-B5DB-08FA77E454B8}" type="pres">
      <dgm:prSet presAssocID="{6C5039E5-9362-4675-862D-837F8B2B750A}" presName="sibTrans" presStyleCnt="0"/>
      <dgm:spPr/>
    </dgm:pt>
    <dgm:pt modelId="{C624F4F4-9083-4DFD-A858-27FFDADAEC15}" type="pres">
      <dgm:prSet presAssocID="{B64A18CC-73E1-441A-8757-9F487466EDE7}" presName="composite" presStyleCnt="0"/>
      <dgm:spPr/>
    </dgm:pt>
    <dgm:pt modelId="{8898CF35-E6A7-4CE2-879D-429A564E2F5D}" type="pres">
      <dgm:prSet presAssocID="{B64A18CC-73E1-441A-8757-9F487466EDE7}" presName="FirstChild" presStyleLbl="revTx" presStyleIdx="3" presStyleCnt="5">
        <dgm:presLayoutVars>
          <dgm:chMax val="0"/>
          <dgm:chPref val="0"/>
          <dgm:bulletEnabled val="1"/>
        </dgm:presLayoutVars>
      </dgm:prSet>
      <dgm:spPr/>
    </dgm:pt>
    <dgm:pt modelId="{A261BD2F-2414-41D6-99FA-CB470D28F209}" type="pres">
      <dgm:prSet presAssocID="{B64A18CC-73E1-441A-8757-9F487466EDE7}" presName="Parent" presStyleLbl="alignNode1" presStyleIdx="3" presStyleCnt="5">
        <dgm:presLayoutVars>
          <dgm:chMax val="3"/>
          <dgm:chPref val="3"/>
          <dgm:bulletEnabled val="1"/>
        </dgm:presLayoutVars>
      </dgm:prSet>
      <dgm:spPr/>
    </dgm:pt>
    <dgm:pt modelId="{110AC849-F754-44C8-BB1F-8C72D174CDE2}" type="pres">
      <dgm:prSet presAssocID="{B64A18CC-73E1-441A-8757-9F487466EDE7}" presName="Accent" presStyleLbl="parChTrans1D1" presStyleIdx="3" presStyleCnt="5"/>
      <dgm:spPr/>
    </dgm:pt>
    <dgm:pt modelId="{BB70A438-BA69-432B-9384-F9467E6208D8}" type="pres">
      <dgm:prSet presAssocID="{52B5EDB0-E2E1-4184-A410-EE52D1FD893A}" presName="sibTrans" presStyleCnt="0"/>
      <dgm:spPr/>
    </dgm:pt>
    <dgm:pt modelId="{170741E2-F44E-4282-9057-1617BCF11D15}" type="pres">
      <dgm:prSet presAssocID="{30E682E1-C8BC-42C8-9FE7-35A1FB93BF18}" presName="composite" presStyleCnt="0"/>
      <dgm:spPr/>
    </dgm:pt>
    <dgm:pt modelId="{3EE1F81F-F33E-4D15-8446-98BC778AC4F8}" type="pres">
      <dgm:prSet presAssocID="{30E682E1-C8BC-42C8-9FE7-35A1FB93BF18}" presName="FirstChild" presStyleLbl="revTx" presStyleIdx="4" presStyleCnt="5" custScaleX="95792">
        <dgm:presLayoutVars>
          <dgm:chMax val="0"/>
          <dgm:chPref val="0"/>
          <dgm:bulletEnabled val="1"/>
        </dgm:presLayoutVars>
      </dgm:prSet>
      <dgm:spPr/>
    </dgm:pt>
    <dgm:pt modelId="{5CF54CC3-F17E-4685-94B4-A85FBFED4B9C}" type="pres">
      <dgm:prSet presAssocID="{30E682E1-C8BC-42C8-9FE7-35A1FB93BF18}" presName="Parent" presStyleLbl="alignNode1" presStyleIdx="4" presStyleCnt="5" custScaleX="107058" custScaleY="100324">
        <dgm:presLayoutVars>
          <dgm:chMax val="3"/>
          <dgm:chPref val="3"/>
          <dgm:bulletEnabled val="1"/>
        </dgm:presLayoutVars>
      </dgm:prSet>
      <dgm:spPr/>
    </dgm:pt>
    <dgm:pt modelId="{6C4A950C-CED7-4FD1-A66E-109C572ACB63}" type="pres">
      <dgm:prSet presAssocID="{30E682E1-C8BC-42C8-9FE7-35A1FB93BF18}" presName="Accent" presStyleLbl="parChTrans1D1" presStyleIdx="4" presStyleCnt="5"/>
      <dgm:spPr/>
    </dgm:pt>
  </dgm:ptLst>
  <dgm:cxnLst>
    <dgm:cxn modelId="{D84B1011-8F9B-4CB0-BF0B-80F8DBC80FFC}" type="presOf" srcId="{19688A69-7893-45BD-AA5A-5213F4B7E5AD}" destId="{6D516ED4-7D0B-4DC7-8085-8B811A400EBD}" srcOrd="0" destOrd="0" presId="urn:microsoft.com/office/officeart/2011/layout/TabList"/>
    <dgm:cxn modelId="{A79D441C-A815-40E8-987A-421849156C43}" type="presOf" srcId="{61203D35-3BC7-46DD-AB6A-AC44ED036FDC}" destId="{250DF056-2A40-4B60-9121-43D235E89FD1}" srcOrd="0" destOrd="0" presId="urn:microsoft.com/office/officeart/2011/layout/TabList"/>
    <dgm:cxn modelId="{251C0B31-D493-4AE2-8264-1CB642A2499D}" type="presOf" srcId="{618E8396-27AC-4E0C-B8B8-A42C00351B33}" destId="{3EE1F81F-F33E-4D15-8446-98BC778AC4F8}" srcOrd="0" destOrd="0" presId="urn:microsoft.com/office/officeart/2011/layout/TabList"/>
    <dgm:cxn modelId="{CC8D1538-80EF-47D8-B708-32F3839355B5}" srcId="{3AF56005-ED95-4052-8530-D36176A06391}" destId="{61203D35-3BC7-46DD-AB6A-AC44ED036FDC}" srcOrd="0" destOrd="0" parTransId="{BA88E12D-04AC-4A1F-A82E-B7EB1C263DFC}" sibTransId="{AAEAC984-9E1D-436B-8188-F9ECC3270F89}"/>
    <dgm:cxn modelId="{24EE7F42-F181-4A5A-864B-583D655F5508}" srcId="{32284DBD-8BE3-4B68-B22E-AB0CEC481679}" destId="{3C68E89C-1170-444D-9587-25163B7EE803}" srcOrd="1" destOrd="0" parTransId="{DB645381-6AF2-4E81-848D-DE95306F2C64}" sibTransId="{1E988B3E-03AE-456C-ABF6-064F43379E1B}"/>
    <dgm:cxn modelId="{827AE063-F14B-4BED-B2A9-B0CA6EFFD36C}" srcId="{B64A18CC-73E1-441A-8757-9F487466EDE7}" destId="{AFB235FD-8C4C-4099-B194-C1DE67ECC329}" srcOrd="0" destOrd="0" parTransId="{78CF791D-C775-4D6D-89AA-79504C16342C}" sibTransId="{A670829A-B7C0-413A-9C13-C8A6E9A12E97}"/>
    <dgm:cxn modelId="{DE50D948-6AC6-454C-A891-29719DA97A66}" type="presOf" srcId="{3C68E89C-1170-444D-9587-25163B7EE803}" destId="{3862384A-28C9-4B45-A8B8-B867AD7E4C6F}" srcOrd="0" destOrd="0" presId="urn:microsoft.com/office/officeart/2011/layout/TabList"/>
    <dgm:cxn modelId="{1CAD5D49-18AD-4867-A620-5907C2F3085B}" type="presOf" srcId="{AFB235FD-8C4C-4099-B194-C1DE67ECC329}" destId="{8898CF35-E6A7-4CE2-879D-429A564E2F5D}" srcOrd="0" destOrd="0" presId="urn:microsoft.com/office/officeart/2011/layout/TabList"/>
    <dgm:cxn modelId="{7B16606D-E388-42C3-AD5E-10925440EFAE}" srcId="{32284DBD-8BE3-4B68-B22E-AB0CEC481679}" destId="{19688A69-7893-45BD-AA5A-5213F4B7E5AD}" srcOrd="0" destOrd="0" parTransId="{A5664505-F683-4FAC-A028-AE6C3688561F}" sibTransId="{3CAF0102-31B4-4590-B9C7-2049414334E4}"/>
    <dgm:cxn modelId="{44C84371-D2F2-4050-8805-B368F9C671FD}" srcId="{3C68E89C-1170-444D-9587-25163B7EE803}" destId="{2D14D293-EC56-47DF-BD7F-9DFAB1F4C649}" srcOrd="0" destOrd="0" parTransId="{3CDE5E15-EA9D-413D-A1A4-2B7A3574A4F4}" sibTransId="{5418A853-13E8-4BF3-94BB-60F758C7CC7C}"/>
    <dgm:cxn modelId="{DDD94471-DD06-47D0-9FFF-94E06ECFC19A}" type="presOf" srcId="{2D14D293-EC56-47DF-BD7F-9DFAB1F4C649}" destId="{4B3EB407-58C4-4DC9-B813-025E98E576E1}" srcOrd="0" destOrd="0" presId="urn:microsoft.com/office/officeart/2011/layout/TabList"/>
    <dgm:cxn modelId="{174B7758-3AF8-4123-8201-727240903FCA}" type="presOf" srcId="{32284DBD-8BE3-4B68-B22E-AB0CEC481679}" destId="{65B57ABF-9655-4DBB-B193-B028E4FCE53B}" srcOrd="0" destOrd="0" presId="urn:microsoft.com/office/officeart/2011/layout/TabList"/>
    <dgm:cxn modelId="{4C944299-6ED3-4B7E-BE57-A771E0993D84}" srcId="{30E682E1-C8BC-42C8-9FE7-35A1FB93BF18}" destId="{618E8396-27AC-4E0C-B8B8-A42C00351B33}" srcOrd="0" destOrd="0" parTransId="{17A85BDE-6BD0-43D9-B42C-5BCD4956DDC5}" sibTransId="{446E2C4A-FFD9-40C5-B066-D9E4E436332C}"/>
    <dgm:cxn modelId="{1129DD9D-0039-470B-BB14-3CF521AEF1AB}" srcId="{32284DBD-8BE3-4B68-B22E-AB0CEC481679}" destId="{B64A18CC-73E1-441A-8757-9F487466EDE7}" srcOrd="3" destOrd="0" parTransId="{D76CF6DB-C8AC-4097-A4B9-5C596FD4C1EB}" sibTransId="{52B5EDB0-E2E1-4184-A410-EE52D1FD893A}"/>
    <dgm:cxn modelId="{1A9271AE-30C8-4D33-A910-E36F83DD5B10}" type="presOf" srcId="{C1A8FDC7-3048-42B3-8D25-6DC96C128C1D}" destId="{12D16AE1-D568-4B25-B82A-97447C8DF8B9}" srcOrd="0" destOrd="0" presId="urn:microsoft.com/office/officeart/2011/layout/TabList"/>
    <dgm:cxn modelId="{DCA4CCB4-AACD-410F-A01E-A7CAA1663842}" srcId="{32284DBD-8BE3-4B68-B22E-AB0CEC481679}" destId="{3AF56005-ED95-4052-8530-D36176A06391}" srcOrd="2" destOrd="0" parTransId="{72DE084A-5085-49AB-A891-841334BC98B1}" sibTransId="{6C5039E5-9362-4675-862D-837F8B2B750A}"/>
    <dgm:cxn modelId="{64D3CCBA-94D0-44A9-BC3D-CE09C12754E7}" type="presOf" srcId="{30E682E1-C8BC-42C8-9FE7-35A1FB93BF18}" destId="{5CF54CC3-F17E-4685-94B4-A85FBFED4B9C}" srcOrd="0" destOrd="0" presId="urn:microsoft.com/office/officeart/2011/layout/TabList"/>
    <dgm:cxn modelId="{5CFC66BB-2A9D-46D3-A8EA-AA1C32B69356}" srcId="{19688A69-7893-45BD-AA5A-5213F4B7E5AD}" destId="{C1A8FDC7-3048-42B3-8D25-6DC96C128C1D}" srcOrd="0" destOrd="0" parTransId="{18A33691-FAA4-4D57-B28B-F8E8E022B8EB}" sibTransId="{1F2785DC-AF02-41DB-8DC0-7C39A09911A4}"/>
    <dgm:cxn modelId="{BA6B0BCB-FF95-4786-AB3E-152EB7208161}" type="presOf" srcId="{3AF56005-ED95-4052-8530-D36176A06391}" destId="{C780A0CE-35D7-42D2-96A3-616BFA44ED84}" srcOrd="0" destOrd="0" presId="urn:microsoft.com/office/officeart/2011/layout/TabList"/>
    <dgm:cxn modelId="{94BFF9CE-92B0-422B-BBE5-6CB4466064B2}" srcId="{32284DBD-8BE3-4B68-B22E-AB0CEC481679}" destId="{30E682E1-C8BC-42C8-9FE7-35A1FB93BF18}" srcOrd="4" destOrd="0" parTransId="{877A3DF6-B832-4EE3-857C-7F0263E8530B}" sibTransId="{836F99B1-0C49-43A5-8E2A-259E3A612F47}"/>
    <dgm:cxn modelId="{B77788D6-0F86-4B58-B9FE-FE589976D034}" type="presOf" srcId="{B64A18CC-73E1-441A-8757-9F487466EDE7}" destId="{A261BD2F-2414-41D6-99FA-CB470D28F209}" srcOrd="0" destOrd="0" presId="urn:microsoft.com/office/officeart/2011/layout/TabList"/>
    <dgm:cxn modelId="{B95658A2-3214-4882-9A87-3B4BB163CA37}" type="presParOf" srcId="{65B57ABF-9655-4DBB-B193-B028E4FCE53B}" destId="{44A8A731-A0FF-42F5-940F-2F4C32513190}" srcOrd="0" destOrd="0" presId="urn:microsoft.com/office/officeart/2011/layout/TabList"/>
    <dgm:cxn modelId="{4D73F7AA-B701-4E78-979A-7E43EF1E65CC}" type="presParOf" srcId="{44A8A731-A0FF-42F5-940F-2F4C32513190}" destId="{12D16AE1-D568-4B25-B82A-97447C8DF8B9}" srcOrd="0" destOrd="0" presId="urn:microsoft.com/office/officeart/2011/layout/TabList"/>
    <dgm:cxn modelId="{6BC2CF21-751C-41EA-9723-0352F094389A}" type="presParOf" srcId="{44A8A731-A0FF-42F5-940F-2F4C32513190}" destId="{6D516ED4-7D0B-4DC7-8085-8B811A400EBD}" srcOrd="1" destOrd="0" presId="urn:microsoft.com/office/officeart/2011/layout/TabList"/>
    <dgm:cxn modelId="{7FDD5F16-EC20-41EB-89E3-214F9BF58738}" type="presParOf" srcId="{44A8A731-A0FF-42F5-940F-2F4C32513190}" destId="{3D1316B9-D4A9-4C15-A1E0-17753BB476B7}" srcOrd="2" destOrd="0" presId="urn:microsoft.com/office/officeart/2011/layout/TabList"/>
    <dgm:cxn modelId="{62558256-3928-4C4C-A0B9-9B5CDDC0961F}" type="presParOf" srcId="{65B57ABF-9655-4DBB-B193-B028E4FCE53B}" destId="{99D0A7F4-1F01-4115-B163-A15F58E57183}" srcOrd="1" destOrd="0" presId="urn:microsoft.com/office/officeart/2011/layout/TabList"/>
    <dgm:cxn modelId="{B349DF54-ADB2-4D72-B404-DCBCE9D17D4B}" type="presParOf" srcId="{65B57ABF-9655-4DBB-B193-B028E4FCE53B}" destId="{147B4CC4-F788-4AEA-959F-9B96B3D1579D}" srcOrd="2" destOrd="0" presId="urn:microsoft.com/office/officeart/2011/layout/TabList"/>
    <dgm:cxn modelId="{EBA4BA67-98A2-4F19-AE86-8202DFE70106}" type="presParOf" srcId="{147B4CC4-F788-4AEA-959F-9B96B3D1579D}" destId="{4B3EB407-58C4-4DC9-B813-025E98E576E1}" srcOrd="0" destOrd="0" presId="urn:microsoft.com/office/officeart/2011/layout/TabList"/>
    <dgm:cxn modelId="{86D14ADE-FFCB-4048-A736-F3E981D07506}" type="presParOf" srcId="{147B4CC4-F788-4AEA-959F-9B96B3D1579D}" destId="{3862384A-28C9-4B45-A8B8-B867AD7E4C6F}" srcOrd="1" destOrd="0" presId="urn:microsoft.com/office/officeart/2011/layout/TabList"/>
    <dgm:cxn modelId="{25E2C317-A690-4F00-ABDE-B6DC93862740}" type="presParOf" srcId="{147B4CC4-F788-4AEA-959F-9B96B3D1579D}" destId="{B26FB248-2B40-4169-BA8F-D6B11F4B02B7}" srcOrd="2" destOrd="0" presId="urn:microsoft.com/office/officeart/2011/layout/TabList"/>
    <dgm:cxn modelId="{64291DF8-4B9B-48F0-B5EB-BD589BC76FC1}" type="presParOf" srcId="{65B57ABF-9655-4DBB-B193-B028E4FCE53B}" destId="{E8595DE5-EED3-428E-ABFB-97885C5D54F8}" srcOrd="3" destOrd="0" presId="urn:microsoft.com/office/officeart/2011/layout/TabList"/>
    <dgm:cxn modelId="{6C4655DD-6D13-435C-A9FD-490A1AD46986}" type="presParOf" srcId="{65B57ABF-9655-4DBB-B193-B028E4FCE53B}" destId="{5EFCA05F-0BB4-4D2E-97E3-1E043C047EF2}" srcOrd="4" destOrd="0" presId="urn:microsoft.com/office/officeart/2011/layout/TabList"/>
    <dgm:cxn modelId="{DB54DECE-BA3C-49C8-830F-95408588B47F}" type="presParOf" srcId="{5EFCA05F-0BB4-4D2E-97E3-1E043C047EF2}" destId="{250DF056-2A40-4B60-9121-43D235E89FD1}" srcOrd="0" destOrd="0" presId="urn:microsoft.com/office/officeart/2011/layout/TabList"/>
    <dgm:cxn modelId="{73846AD0-AAA1-4F51-8775-B8F93F6A85C2}" type="presParOf" srcId="{5EFCA05F-0BB4-4D2E-97E3-1E043C047EF2}" destId="{C780A0CE-35D7-42D2-96A3-616BFA44ED84}" srcOrd="1" destOrd="0" presId="urn:microsoft.com/office/officeart/2011/layout/TabList"/>
    <dgm:cxn modelId="{89E601B2-C65E-4EB4-ABF3-650A77D4FB49}" type="presParOf" srcId="{5EFCA05F-0BB4-4D2E-97E3-1E043C047EF2}" destId="{B627F55D-D781-41AD-8881-68C89DA0DDE5}" srcOrd="2" destOrd="0" presId="urn:microsoft.com/office/officeart/2011/layout/TabList"/>
    <dgm:cxn modelId="{1D176A62-BFE1-4592-B910-792E65E222FC}" type="presParOf" srcId="{65B57ABF-9655-4DBB-B193-B028E4FCE53B}" destId="{69FF9FF6-19D7-4AE2-B5DB-08FA77E454B8}" srcOrd="5" destOrd="0" presId="urn:microsoft.com/office/officeart/2011/layout/TabList"/>
    <dgm:cxn modelId="{1261B5E5-83ED-40DF-A6DC-F902400F65A2}" type="presParOf" srcId="{65B57ABF-9655-4DBB-B193-B028E4FCE53B}" destId="{C624F4F4-9083-4DFD-A858-27FFDADAEC15}" srcOrd="6" destOrd="0" presId="urn:microsoft.com/office/officeart/2011/layout/TabList"/>
    <dgm:cxn modelId="{6654DF35-0D47-41BB-AE6E-C4EAA9052792}" type="presParOf" srcId="{C624F4F4-9083-4DFD-A858-27FFDADAEC15}" destId="{8898CF35-E6A7-4CE2-879D-429A564E2F5D}" srcOrd="0" destOrd="0" presId="urn:microsoft.com/office/officeart/2011/layout/TabList"/>
    <dgm:cxn modelId="{669127B2-F291-48D2-96B3-20B138B01E9F}" type="presParOf" srcId="{C624F4F4-9083-4DFD-A858-27FFDADAEC15}" destId="{A261BD2F-2414-41D6-99FA-CB470D28F209}" srcOrd="1" destOrd="0" presId="urn:microsoft.com/office/officeart/2011/layout/TabList"/>
    <dgm:cxn modelId="{B4F07C6C-FE1A-4017-8AEB-0552BFEE61F9}" type="presParOf" srcId="{C624F4F4-9083-4DFD-A858-27FFDADAEC15}" destId="{110AC849-F754-44C8-BB1F-8C72D174CDE2}" srcOrd="2" destOrd="0" presId="urn:microsoft.com/office/officeart/2011/layout/TabList"/>
    <dgm:cxn modelId="{233FBAFA-6A31-45C1-8B1A-104C332E2DE0}" type="presParOf" srcId="{65B57ABF-9655-4DBB-B193-B028E4FCE53B}" destId="{BB70A438-BA69-432B-9384-F9467E6208D8}" srcOrd="7" destOrd="0" presId="urn:microsoft.com/office/officeart/2011/layout/TabList"/>
    <dgm:cxn modelId="{677F023E-777D-410D-8A95-3292E240EED4}" type="presParOf" srcId="{65B57ABF-9655-4DBB-B193-B028E4FCE53B}" destId="{170741E2-F44E-4282-9057-1617BCF11D15}" srcOrd="8" destOrd="0" presId="urn:microsoft.com/office/officeart/2011/layout/TabList"/>
    <dgm:cxn modelId="{4D701BE4-E510-4AD0-AB0F-C6FBF4DF082E}" type="presParOf" srcId="{170741E2-F44E-4282-9057-1617BCF11D15}" destId="{3EE1F81F-F33E-4D15-8446-98BC778AC4F8}" srcOrd="0" destOrd="0" presId="urn:microsoft.com/office/officeart/2011/layout/TabList"/>
    <dgm:cxn modelId="{2C001C29-5DE1-4891-B0E5-C1C7085940D9}" type="presParOf" srcId="{170741E2-F44E-4282-9057-1617BCF11D15}" destId="{5CF54CC3-F17E-4685-94B4-A85FBFED4B9C}" srcOrd="1" destOrd="0" presId="urn:microsoft.com/office/officeart/2011/layout/TabList"/>
    <dgm:cxn modelId="{DCD5943C-8730-45BE-8CA3-D494A9FDA144}" type="presParOf" srcId="{170741E2-F44E-4282-9057-1617BCF11D15}" destId="{6C4A950C-CED7-4FD1-A66E-109C572ACB63}" srcOrd="2"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3B0A802-F60F-4434-8EF4-A45B43AB88BA}"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GB"/>
        </a:p>
      </dgm:t>
    </dgm:pt>
    <dgm:pt modelId="{F4FC50E6-6378-4D92-8791-11E02220556A}">
      <dgm:prSet phldrT="[Text]" custT="1"/>
      <dgm:spPr/>
      <dgm:t>
        <a:bodyPr/>
        <a:lstStyle/>
        <a:p>
          <a:r>
            <a:rPr lang="el-GR" sz="2000" dirty="0"/>
            <a:t>Λειτουργίες</a:t>
          </a:r>
          <a:r>
            <a:rPr lang="en-US" sz="2000" dirty="0"/>
            <a:t>:</a:t>
          </a:r>
          <a:endParaRPr lang="en-GB" sz="2000" dirty="0"/>
        </a:p>
      </dgm:t>
    </dgm:pt>
    <dgm:pt modelId="{75F69DEE-77D1-4344-A6EC-C458DEEB17B5}" type="parTrans" cxnId="{06E5F708-E96B-42B2-BCAE-82A8E6EDDEE0}">
      <dgm:prSet/>
      <dgm:spPr/>
      <dgm:t>
        <a:bodyPr/>
        <a:lstStyle/>
        <a:p>
          <a:endParaRPr lang="en-GB" sz="4000"/>
        </a:p>
      </dgm:t>
    </dgm:pt>
    <dgm:pt modelId="{D0EB93EA-E314-4B8F-879B-E96456267612}" type="sibTrans" cxnId="{06E5F708-E96B-42B2-BCAE-82A8E6EDDEE0}">
      <dgm:prSet/>
      <dgm:spPr/>
      <dgm:t>
        <a:bodyPr/>
        <a:lstStyle/>
        <a:p>
          <a:endParaRPr lang="en-GB" sz="4000"/>
        </a:p>
      </dgm:t>
    </dgm:pt>
    <dgm:pt modelId="{A085FB2E-5ECE-4BCB-AD34-05AB17CD8BF1}">
      <dgm:prSet phldrT="[Text]" custT="1"/>
      <dgm:spPr/>
      <dgm:t>
        <a:bodyPr/>
        <a:lstStyle/>
        <a:p>
          <a:r>
            <a:rPr lang="el-GR" sz="1200" b="1" dirty="0"/>
            <a:t>Ευαισθητοποίηση</a:t>
          </a:r>
          <a:r>
            <a:rPr lang="en-US" sz="1200" b="1" dirty="0"/>
            <a:t>:</a:t>
          </a:r>
          <a:endParaRPr lang="en-GB" sz="1200" dirty="0"/>
        </a:p>
      </dgm:t>
    </dgm:pt>
    <dgm:pt modelId="{D0CFB051-7B63-438D-9F14-76A1B1D5A8F7}" type="parTrans" cxnId="{2DDE1648-27B1-49F1-B074-5C0E6FAB9054}">
      <dgm:prSet/>
      <dgm:spPr/>
      <dgm:t>
        <a:bodyPr/>
        <a:lstStyle/>
        <a:p>
          <a:endParaRPr lang="en-GB" sz="4000"/>
        </a:p>
      </dgm:t>
    </dgm:pt>
    <dgm:pt modelId="{ADFDC5EB-C601-4820-9E23-35B696DE5365}" type="sibTrans" cxnId="{2DDE1648-27B1-49F1-B074-5C0E6FAB9054}">
      <dgm:prSet/>
      <dgm:spPr/>
      <dgm:t>
        <a:bodyPr/>
        <a:lstStyle/>
        <a:p>
          <a:endParaRPr lang="en-GB" sz="4000"/>
        </a:p>
      </dgm:t>
    </dgm:pt>
    <dgm:pt modelId="{90C3FCAE-0FF7-470C-A677-B64CB84E06DA}">
      <dgm:prSet phldrT="[Text]" custT="1"/>
      <dgm:spPr/>
      <dgm:t>
        <a:bodyPr/>
        <a:lstStyle/>
        <a:p>
          <a:r>
            <a:rPr lang="el-GR" sz="1200" b="1" dirty="0"/>
            <a:t>Αξιολόγηση</a:t>
          </a:r>
          <a:r>
            <a:rPr lang="en-US" sz="1200" b="1" dirty="0"/>
            <a:t>:</a:t>
          </a:r>
          <a:endParaRPr lang="el-GR" sz="1200" dirty="0"/>
        </a:p>
      </dgm:t>
    </dgm:pt>
    <dgm:pt modelId="{16070514-63E7-48D5-8682-1663FD55506C}" type="parTrans" cxnId="{2A59B586-D50C-441A-925C-A76163BF8581}">
      <dgm:prSet/>
      <dgm:spPr/>
      <dgm:t>
        <a:bodyPr/>
        <a:lstStyle/>
        <a:p>
          <a:endParaRPr lang="en-GB" sz="4000"/>
        </a:p>
      </dgm:t>
    </dgm:pt>
    <dgm:pt modelId="{50F47B39-D9B5-491F-98BE-DF0D3F716768}" type="sibTrans" cxnId="{2A59B586-D50C-441A-925C-A76163BF8581}">
      <dgm:prSet/>
      <dgm:spPr/>
      <dgm:t>
        <a:bodyPr/>
        <a:lstStyle/>
        <a:p>
          <a:endParaRPr lang="en-GB" sz="4000"/>
        </a:p>
      </dgm:t>
    </dgm:pt>
    <dgm:pt modelId="{D2C92459-6878-42F3-B01F-FCE16A4B1D4A}">
      <dgm:prSet phldrT="[Text]" custT="1"/>
      <dgm:spPr/>
      <dgm:t>
        <a:bodyPr/>
        <a:lstStyle/>
        <a:p>
          <a:r>
            <a:rPr lang="el-GR" sz="1200" b="1" dirty="0"/>
            <a:t>Αγορά</a:t>
          </a:r>
          <a:r>
            <a:rPr lang="en-US" sz="1200" b="1" dirty="0"/>
            <a:t>:</a:t>
          </a:r>
          <a:endParaRPr lang="el-GR" sz="1200" dirty="0"/>
        </a:p>
      </dgm:t>
    </dgm:pt>
    <dgm:pt modelId="{FD7E3983-4F1A-47DE-865F-61CA220739C3}" type="parTrans" cxnId="{B409E351-F9A7-4C40-AA5E-776A0A5C7E32}">
      <dgm:prSet/>
      <dgm:spPr/>
      <dgm:t>
        <a:bodyPr/>
        <a:lstStyle/>
        <a:p>
          <a:endParaRPr lang="en-GB" sz="4000"/>
        </a:p>
      </dgm:t>
    </dgm:pt>
    <dgm:pt modelId="{436DE9B2-FE39-41EB-A000-ED970E8EEE09}" type="sibTrans" cxnId="{B409E351-F9A7-4C40-AA5E-776A0A5C7E32}">
      <dgm:prSet/>
      <dgm:spPr/>
      <dgm:t>
        <a:bodyPr/>
        <a:lstStyle/>
        <a:p>
          <a:endParaRPr lang="en-GB" sz="4000"/>
        </a:p>
      </dgm:t>
    </dgm:pt>
    <dgm:pt modelId="{07D65068-14B8-471E-A1F4-3CAE5931C748}">
      <dgm:prSet phldrT="[Text]" custT="1"/>
      <dgm:spPr/>
      <dgm:t>
        <a:bodyPr/>
        <a:lstStyle/>
        <a:p>
          <a:r>
            <a:rPr lang="el-GR" sz="1200" b="1" dirty="0"/>
            <a:t>Διανομή</a:t>
          </a:r>
          <a:r>
            <a:rPr lang="en-US" sz="1200" b="1" dirty="0"/>
            <a:t>:</a:t>
          </a:r>
          <a:endParaRPr lang="el-GR" sz="1200" dirty="0"/>
        </a:p>
      </dgm:t>
    </dgm:pt>
    <dgm:pt modelId="{7A5765D4-A2ED-4F4F-969F-5C245302C39D}" type="parTrans" cxnId="{FD177FE1-AC45-4B65-B60F-1371399BB818}">
      <dgm:prSet/>
      <dgm:spPr/>
      <dgm:t>
        <a:bodyPr/>
        <a:lstStyle/>
        <a:p>
          <a:endParaRPr lang="en-GB" sz="4000"/>
        </a:p>
      </dgm:t>
    </dgm:pt>
    <dgm:pt modelId="{E2BD37B8-E862-4DF8-A05B-6A8DD834F0D6}" type="sibTrans" cxnId="{FD177FE1-AC45-4B65-B60F-1371399BB818}">
      <dgm:prSet/>
      <dgm:spPr/>
      <dgm:t>
        <a:bodyPr/>
        <a:lstStyle/>
        <a:p>
          <a:endParaRPr lang="en-GB" sz="4000"/>
        </a:p>
      </dgm:t>
    </dgm:pt>
    <dgm:pt modelId="{D42015AF-C6E9-446C-82D9-46508ADC3BE4}">
      <dgm:prSet phldrT="[Text]" custT="1"/>
      <dgm:spPr/>
      <dgm:t>
        <a:bodyPr/>
        <a:lstStyle/>
        <a:p>
          <a:r>
            <a:rPr lang="el-GR" sz="1200" b="1" dirty="0"/>
            <a:t>Μετά την πώληση:</a:t>
          </a:r>
          <a:endParaRPr lang="el-GR" sz="1200" dirty="0"/>
        </a:p>
      </dgm:t>
    </dgm:pt>
    <dgm:pt modelId="{A45DF76B-987E-4D71-BC0D-A4DDFF790674}" type="parTrans" cxnId="{35461E01-2C0A-4109-9570-EBE8AA3BE938}">
      <dgm:prSet/>
      <dgm:spPr/>
      <dgm:t>
        <a:bodyPr/>
        <a:lstStyle/>
        <a:p>
          <a:endParaRPr lang="en-GB" sz="4000"/>
        </a:p>
      </dgm:t>
    </dgm:pt>
    <dgm:pt modelId="{88E5FCF6-32E0-4EF9-AE6E-293A2F6E3BC8}" type="sibTrans" cxnId="{35461E01-2C0A-4109-9570-EBE8AA3BE938}">
      <dgm:prSet/>
      <dgm:spPr/>
      <dgm:t>
        <a:bodyPr/>
        <a:lstStyle/>
        <a:p>
          <a:endParaRPr lang="en-GB" sz="4000"/>
        </a:p>
      </dgm:t>
    </dgm:pt>
    <dgm:pt modelId="{3F985E11-CBF0-4097-A590-B6E02E030FDB}">
      <dgm:prSet phldrT="[Text]" custT="1"/>
      <dgm:spPr/>
      <dgm:t>
        <a:bodyPr/>
        <a:lstStyle/>
        <a:p>
          <a:r>
            <a:rPr lang="el-GR" sz="1050" b="0" dirty="0"/>
            <a:t>Δημιουργία ευαισθητοποίησης σχετικά με το προϊόν ή την υπηρεσία μέσω εκστρατειών διαφήμισης και μάρκετινγκ.</a:t>
          </a:r>
          <a:endParaRPr lang="en-GB" sz="1050" b="0" dirty="0"/>
        </a:p>
      </dgm:t>
    </dgm:pt>
    <dgm:pt modelId="{67E7135E-E8F5-4265-A247-6E20B8CC4F94}" type="parTrans" cxnId="{CE76AB71-0F2C-4015-B5D7-1EA74CD02EC5}">
      <dgm:prSet/>
      <dgm:spPr/>
      <dgm:t>
        <a:bodyPr/>
        <a:lstStyle/>
        <a:p>
          <a:endParaRPr lang="en-GB" sz="4000"/>
        </a:p>
      </dgm:t>
    </dgm:pt>
    <dgm:pt modelId="{8AC10C46-063F-45B9-A646-98688191DF52}" type="sibTrans" cxnId="{CE76AB71-0F2C-4015-B5D7-1EA74CD02EC5}">
      <dgm:prSet/>
      <dgm:spPr/>
      <dgm:t>
        <a:bodyPr/>
        <a:lstStyle/>
        <a:p>
          <a:endParaRPr lang="en-GB" sz="4000"/>
        </a:p>
      </dgm:t>
    </dgm:pt>
    <dgm:pt modelId="{4A90346E-A916-4923-BF20-D2F76B72218B}">
      <dgm:prSet phldrT="[Text]" custT="1"/>
      <dgm:spPr/>
      <dgm:t>
        <a:bodyPr/>
        <a:lstStyle/>
        <a:p>
          <a:r>
            <a:rPr lang="el-GR" sz="1050" b="0" dirty="0"/>
            <a:t>Βοηθώντας τους δυνητικούς πελάτες να αξιολογήσουν την πρόταση αξίας μέσω επιδείξεων, αξιολογήσεων και συγκρίσεων.</a:t>
          </a:r>
        </a:p>
      </dgm:t>
    </dgm:pt>
    <dgm:pt modelId="{C243646A-80AC-4E82-82E3-9EAF463AB97C}" type="parTrans" cxnId="{A286F1EE-546F-47DB-AE52-B8E09289B5A7}">
      <dgm:prSet/>
      <dgm:spPr/>
      <dgm:t>
        <a:bodyPr/>
        <a:lstStyle/>
        <a:p>
          <a:endParaRPr lang="en-GB" sz="4000"/>
        </a:p>
      </dgm:t>
    </dgm:pt>
    <dgm:pt modelId="{32248FF7-BDC3-4155-8E1D-A1757E60F10D}" type="sibTrans" cxnId="{A286F1EE-546F-47DB-AE52-B8E09289B5A7}">
      <dgm:prSet/>
      <dgm:spPr/>
      <dgm:t>
        <a:bodyPr/>
        <a:lstStyle/>
        <a:p>
          <a:endParaRPr lang="en-GB" sz="4000"/>
        </a:p>
      </dgm:t>
    </dgm:pt>
    <dgm:pt modelId="{4C74E4E0-E271-4648-976D-2BAC811BCEA0}">
      <dgm:prSet phldrT="[Text]" custT="1"/>
      <dgm:spPr/>
      <dgm:t>
        <a:bodyPr/>
        <a:lstStyle/>
        <a:p>
          <a:r>
            <a:rPr lang="el-GR" sz="1050" b="0" dirty="0"/>
            <a:t>Διευκόλυνση της διαδικασίας αγοράς, είτε μέσω ηλεκτρονικού εμπορίου, είτε μέσω καταστημάτων λιανικής πώλησης, είτε μέσω απευθείας πωλήσεων.</a:t>
          </a:r>
        </a:p>
      </dgm:t>
    </dgm:pt>
    <dgm:pt modelId="{293F94A5-6317-4503-935B-E6DEB6E8C130}" type="parTrans" cxnId="{DBAAF27E-5B57-4ABF-AB96-37C7046B012E}">
      <dgm:prSet/>
      <dgm:spPr/>
      <dgm:t>
        <a:bodyPr/>
        <a:lstStyle/>
        <a:p>
          <a:endParaRPr lang="en-GB" sz="4000"/>
        </a:p>
      </dgm:t>
    </dgm:pt>
    <dgm:pt modelId="{BB80DF90-AA54-41E9-A1E2-74CF6538707E}" type="sibTrans" cxnId="{DBAAF27E-5B57-4ABF-AB96-37C7046B012E}">
      <dgm:prSet/>
      <dgm:spPr/>
      <dgm:t>
        <a:bodyPr/>
        <a:lstStyle/>
        <a:p>
          <a:endParaRPr lang="en-GB" sz="4000"/>
        </a:p>
      </dgm:t>
    </dgm:pt>
    <dgm:pt modelId="{DBE19A73-FC4E-4AF3-8C35-B9CCC0D8BA78}">
      <dgm:prSet phldrT="[Text]" custT="1"/>
      <dgm:spPr/>
      <dgm:t>
        <a:bodyPr/>
        <a:lstStyle/>
        <a:p>
          <a:r>
            <a:rPr lang="el-GR" sz="1050" b="0" dirty="0"/>
            <a:t>Διασφάλιση ότι το προϊόν φτάνει στον πελάτη, συμπεριλαμβανομένων των διαδικασιών εφοδιαστικής και εκπλήρωσης.</a:t>
          </a:r>
        </a:p>
      </dgm:t>
    </dgm:pt>
    <dgm:pt modelId="{BF4EA4AD-6002-4DCF-9923-207F5DBE2877}" type="parTrans" cxnId="{0CE111FE-8ED6-44E9-8B79-2E1A5FC33596}">
      <dgm:prSet/>
      <dgm:spPr/>
      <dgm:t>
        <a:bodyPr/>
        <a:lstStyle/>
        <a:p>
          <a:endParaRPr lang="en-GB" sz="4000"/>
        </a:p>
      </dgm:t>
    </dgm:pt>
    <dgm:pt modelId="{691F81F0-0BAF-4D93-8729-525D970AA96D}" type="sibTrans" cxnId="{0CE111FE-8ED6-44E9-8B79-2E1A5FC33596}">
      <dgm:prSet/>
      <dgm:spPr/>
      <dgm:t>
        <a:bodyPr/>
        <a:lstStyle/>
        <a:p>
          <a:endParaRPr lang="en-GB" sz="4000"/>
        </a:p>
      </dgm:t>
    </dgm:pt>
    <dgm:pt modelId="{E88910A7-E3E4-4DB8-BD37-C4C912723858}">
      <dgm:prSet phldrT="[Text]" custT="1"/>
      <dgm:spPr/>
      <dgm:t>
        <a:bodyPr/>
        <a:lstStyle/>
        <a:p>
          <a:r>
            <a:rPr lang="el-GR" sz="1050" b="0" dirty="0"/>
            <a:t>Παροχή υποστήριξης πελατών και υπηρεσιών μετά την αγορά, όπως εγγυήσεις, επισκευές ή εξυπηρέτηση πελατών.</a:t>
          </a:r>
        </a:p>
      </dgm:t>
    </dgm:pt>
    <dgm:pt modelId="{C9B867B9-98FE-4062-B5BE-B2ADC89291A5}" type="parTrans" cxnId="{80C6DCC5-F5CC-49AA-AFA6-45AA7274F1BB}">
      <dgm:prSet/>
      <dgm:spPr/>
      <dgm:t>
        <a:bodyPr/>
        <a:lstStyle/>
        <a:p>
          <a:endParaRPr lang="en-GB" sz="4000"/>
        </a:p>
      </dgm:t>
    </dgm:pt>
    <dgm:pt modelId="{97C2D188-C3B4-470E-9E97-AAF57D944BC0}" type="sibTrans" cxnId="{80C6DCC5-F5CC-49AA-AFA6-45AA7274F1BB}">
      <dgm:prSet/>
      <dgm:spPr/>
      <dgm:t>
        <a:bodyPr/>
        <a:lstStyle/>
        <a:p>
          <a:endParaRPr lang="en-GB" sz="4000"/>
        </a:p>
      </dgm:t>
    </dgm:pt>
    <dgm:pt modelId="{4A57D5FC-69A7-4458-88E4-4A52F5A1BFD0}" type="pres">
      <dgm:prSet presAssocID="{53B0A802-F60F-4434-8EF4-A45B43AB88BA}" presName="Name0" presStyleCnt="0">
        <dgm:presLayoutVars>
          <dgm:chMax val="1"/>
          <dgm:chPref val="1"/>
          <dgm:dir/>
          <dgm:animOne val="branch"/>
          <dgm:animLvl val="lvl"/>
        </dgm:presLayoutVars>
      </dgm:prSet>
      <dgm:spPr/>
    </dgm:pt>
    <dgm:pt modelId="{0D3ADB18-D204-4695-87EA-B65B268A4B82}" type="pres">
      <dgm:prSet presAssocID="{F4FC50E6-6378-4D92-8791-11E02220556A}" presName="Parent" presStyleLbl="node0" presStyleIdx="0" presStyleCnt="1">
        <dgm:presLayoutVars>
          <dgm:chMax val="6"/>
          <dgm:chPref val="6"/>
        </dgm:presLayoutVars>
      </dgm:prSet>
      <dgm:spPr/>
    </dgm:pt>
    <dgm:pt modelId="{DF09AB77-25B6-4897-95BD-ADB86DA78181}" type="pres">
      <dgm:prSet presAssocID="{A085FB2E-5ECE-4BCB-AD34-05AB17CD8BF1}" presName="Accent1" presStyleCnt="0"/>
      <dgm:spPr/>
    </dgm:pt>
    <dgm:pt modelId="{21EAAA94-ED65-4139-8E5A-B4ACD1A5897A}" type="pres">
      <dgm:prSet presAssocID="{A085FB2E-5ECE-4BCB-AD34-05AB17CD8BF1}" presName="Accent" presStyleLbl="bgShp" presStyleIdx="0" presStyleCnt="5"/>
      <dgm:spPr/>
    </dgm:pt>
    <dgm:pt modelId="{7AB6AFC1-7F3E-4365-9510-A6010238FF31}" type="pres">
      <dgm:prSet presAssocID="{A085FB2E-5ECE-4BCB-AD34-05AB17CD8BF1}" presName="Child1" presStyleLbl="node1" presStyleIdx="0" presStyleCnt="5" custScaleX="126717">
        <dgm:presLayoutVars>
          <dgm:chMax val="0"/>
          <dgm:chPref val="0"/>
          <dgm:bulletEnabled val="1"/>
        </dgm:presLayoutVars>
      </dgm:prSet>
      <dgm:spPr/>
    </dgm:pt>
    <dgm:pt modelId="{935619AF-FD60-4E07-B5D3-42EFEEA292E2}" type="pres">
      <dgm:prSet presAssocID="{90C3FCAE-0FF7-470C-A677-B64CB84E06DA}" presName="Accent2" presStyleCnt="0"/>
      <dgm:spPr/>
    </dgm:pt>
    <dgm:pt modelId="{F0525994-9ED3-4265-A594-71986B359B11}" type="pres">
      <dgm:prSet presAssocID="{90C3FCAE-0FF7-470C-A677-B64CB84E06DA}" presName="Accent" presStyleLbl="bgShp" presStyleIdx="1" presStyleCnt="5"/>
      <dgm:spPr/>
    </dgm:pt>
    <dgm:pt modelId="{BD220BAB-8218-45EF-9AED-DA12774C3B60}" type="pres">
      <dgm:prSet presAssocID="{90C3FCAE-0FF7-470C-A677-B64CB84E06DA}" presName="Child2" presStyleLbl="node1" presStyleIdx="1" presStyleCnt="5">
        <dgm:presLayoutVars>
          <dgm:chMax val="0"/>
          <dgm:chPref val="0"/>
          <dgm:bulletEnabled val="1"/>
        </dgm:presLayoutVars>
      </dgm:prSet>
      <dgm:spPr/>
    </dgm:pt>
    <dgm:pt modelId="{9470E2E0-A0E5-4620-83E8-EE042F34E746}" type="pres">
      <dgm:prSet presAssocID="{D2C92459-6878-42F3-B01F-FCE16A4B1D4A}" presName="Accent3" presStyleCnt="0"/>
      <dgm:spPr/>
    </dgm:pt>
    <dgm:pt modelId="{0089CD56-2B86-4113-BCFA-A39E46918A3C}" type="pres">
      <dgm:prSet presAssocID="{D2C92459-6878-42F3-B01F-FCE16A4B1D4A}" presName="Accent" presStyleLbl="bgShp" presStyleIdx="2" presStyleCnt="5"/>
      <dgm:spPr/>
    </dgm:pt>
    <dgm:pt modelId="{441B7DAB-1FD9-410C-98E0-C5C38A704C94}" type="pres">
      <dgm:prSet presAssocID="{D2C92459-6878-42F3-B01F-FCE16A4B1D4A}" presName="Child3" presStyleLbl="node1" presStyleIdx="2" presStyleCnt="5">
        <dgm:presLayoutVars>
          <dgm:chMax val="0"/>
          <dgm:chPref val="0"/>
          <dgm:bulletEnabled val="1"/>
        </dgm:presLayoutVars>
      </dgm:prSet>
      <dgm:spPr/>
    </dgm:pt>
    <dgm:pt modelId="{295665C4-F9E2-4C33-B428-1EC368CC8B8E}" type="pres">
      <dgm:prSet presAssocID="{07D65068-14B8-471E-A1F4-3CAE5931C748}" presName="Accent4" presStyleCnt="0"/>
      <dgm:spPr/>
    </dgm:pt>
    <dgm:pt modelId="{C1D637D4-D2F4-4531-94BA-F347F54944F2}" type="pres">
      <dgm:prSet presAssocID="{07D65068-14B8-471E-A1F4-3CAE5931C748}" presName="Accent" presStyleLbl="bgShp" presStyleIdx="3" presStyleCnt="5"/>
      <dgm:spPr/>
    </dgm:pt>
    <dgm:pt modelId="{4D448A9D-E23B-4156-BD5B-00B371247B9A}" type="pres">
      <dgm:prSet presAssocID="{07D65068-14B8-471E-A1F4-3CAE5931C748}" presName="Child4" presStyleLbl="node1" presStyleIdx="3" presStyleCnt="5">
        <dgm:presLayoutVars>
          <dgm:chMax val="0"/>
          <dgm:chPref val="0"/>
          <dgm:bulletEnabled val="1"/>
        </dgm:presLayoutVars>
      </dgm:prSet>
      <dgm:spPr/>
    </dgm:pt>
    <dgm:pt modelId="{9B01A751-BBAF-4F93-9781-C679C9DC82E7}" type="pres">
      <dgm:prSet presAssocID="{D42015AF-C6E9-446C-82D9-46508ADC3BE4}" presName="Accent5" presStyleCnt="0"/>
      <dgm:spPr/>
    </dgm:pt>
    <dgm:pt modelId="{7ED13AD5-9AA1-4A52-8290-D944B2F01CCC}" type="pres">
      <dgm:prSet presAssocID="{D42015AF-C6E9-446C-82D9-46508ADC3BE4}" presName="Accent" presStyleLbl="bgShp" presStyleIdx="4" presStyleCnt="5"/>
      <dgm:spPr/>
    </dgm:pt>
    <dgm:pt modelId="{98F4C660-DC97-43D8-A3AD-48FCA1250E82}" type="pres">
      <dgm:prSet presAssocID="{D42015AF-C6E9-446C-82D9-46508ADC3BE4}" presName="Child5" presStyleLbl="node1" presStyleIdx="4" presStyleCnt="5">
        <dgm:presLayoutVars>
          <dgm:chMax val="0"/>
          <dgm:chPref val="0"/>
          <dgm:bulletEnabled val="1"/>
        </dgm:presLayoutVars>
      </dgm:prSet>
      <dgm:spPr/>
    </dgm:pt>
  </dgm:ptLst>
  <dgm:cxnLst>
    <dgm:cxn modelId="{35461E01-2C0A-4109-9570-EBE8AA3BE938}" srcId="{F4FC50E6-6378-4D92-8791-11E02220556A}" destId="{D42015AF-C6E9-446C-82D9-46508ADC3BE4}" srcOrd="4" destOrd="0" parTransId="{A45DF76B-987E-4D71-BC0D-A4DDFF790674}" sibTransId="{88E5FCF6-32E0-4EF9-AE6E-293A2F6E3BC8}"/>
    <dgm:cxn modelId="{06E5F708-E96B-42B2-BCAE-82A8E6EDDEE0}" srcId="{53B0A802-F60F-4434-8EF4-A45B43AB88BA}" destId="{F4FC50E6-6378-4D92-8791-11E02220556A}" srcOrd="0" destOrd="0" parTransId="{75F69DEE-77D1-4344-A6EC-C458DEEB17B5}" sibTransId="{D0EB93EA-E314-4B8F-879B-E96456267612}"/>
    <dgm:cxn modelId="{25763E0B-E27B-4EB4-BB37-FF9DD750AF4D}" type="presOf" srcId="{90C3FCAE-0FF7-470C-A677-B64CB84E06DA}" destId="{BD220BAB-8218-45EF-9AED-DA12774C3B60}" srcOrd="0" destOrd="0" presId="urn:microsoft.com/office/officeart/2011/layout/HexagonRadial"/>
    <dgm:cxn modelId="{6D6BDD16-C570-4549-8052-CE438FF243BD}" type="presOf" srcId="{D2C92459-6878-42F3-B01F-FCE16A4B1D4A}" destId="{441B7DAB-1FD9-410C-98E0-C5C38A704C94}" srcOrd="0" destOrd="0" presId="urn:microsoft.com/office/officeart/2011/layout/HexagonRadial"/>
    <dgm:cxn modelId="{99278840-2228-43C5-AD81-AE409099B51F}" type="presOf" srcId="{07D65068-14B8-471E-A1F4-3CAE5931C748}" destId="{4D448A9D-E23B-4156-BD5B-00B371247B9A}" srcOrd="0" destOrd="0" presId="urn:microsoft.com/office/officeart/2011/layout/HexagonRadial"/>
    <dgm:cxn modelId="{2DDE1648-27B1-49F1-B074-5C0E6FAB9054}" srcId="{F4FC50E6-6378-4D92-8791-11E02220556A}" destId="{A085FB2E-5ECE-4BCB-AD34-05AB17CD8BF1}" srcOrd="0" destOrd="0" parTransId="{D0CFB051-7B63-438D-9F14-76A1B1D5A8F7}" sibTransId="{ADFDC5EB-C601-4820-9E23-35B696DE5365}"/>
    <dgm:cxn modelId="{CE76AB71-0F2C-4015-B5D7-1EA74CD02EC5}" srcId="{A085FB2E-5ECE-4BCB-AD34-05AB17CD8BF1}" destId="{3F985E11-CBF0-4097-A590-B6E02E030FDB}" srcOrd="0" destOrd="0" parTransId="{67E7135E-E8F5-4265-A247-6E20B8CC4F94}" sibTransId="{8AC10C46-063F-45B9-A646-98688191DF52}"/>
    <dgm:cxn modelId="{B409E351-F9A7-4C40-AA5E-776A0A5C7E32}" srcId="{F4FC50E6-6378-4D92-8791-11E02220556A}" destId="{D2C92459-6878-42F3-B01F-FCE16A4B1D4A}" srcOrd="2" destOrd="0" parTransId="{FD7E3983-4F1A-47DE-865F-61CA220739C3}" sibTransId="{436DE9B2-FE39-41EB-A000-ED970E8EEE09}"/>
    <dgm:cxn modelId="{DBAAF27E-5B57-4ABF-AB96-37C7046B012E}" srcId="{D2C92459-6878-42F3-B01F-FCE16A4B1D4A}" destId="{4C74E4E0-E271-4648-976D-2BAC811BCEA0}" srcOrd="0" destOrd="0" parTransId="{293F94A5-6317-4503-935B-E6DEB6E8C130}" sibTransId="{BB80DF90-AA54-41E9-A1E2-74CF6538707E}"/>
    <dgm:cxn modelId="{2A59B586-D50C-441A-925C-A76163BF8581}" srcId="{F4FC50E6-6378-4D92-8791-11E02220556A}" destId="{90C3FCAE-0FF7-470C-A677-B64CB84E06DA}" srcOrd="1" destOrd="0" parTransId="{16070514-63E7-48D5-8682-1663FD55506C}" sibTransId="{50F47B39-D9B5-491F-98BE-DF0D3F716768}"/>
    <dgm:cxn modelId="{ADA27396-D094-442D-B4CA-C7FD4444D04A}" type="presOf" srcId="{53B0A802-F60F-4434-8EF4-A45B43AB88BA}" destId="{4A57D5FC-69A7-4458-88E4-4A52F5A1BFD0}" srcOrd="0" destOrd="0" presId="urn:microsoft.com/office/officeart/2011/layout/HexagonRadial"/>
    <dgm:cxn modelId="{3DBA1A9B-6C54-4935-9935-7B83C724683B}" type="presOf" srcId="{3F985E11-CBF0-4097-A590-B6E02E030FDB}" destId="{7AB6AFC1-7F3E-4365-9510-A6010238FF31}" srcOrd="0" destOrd="1" presId="urn:microsoft.com/office/officeart/2011/layout/HexagonRadial"/>
    <dgm:cxn modelId="{6288839F-C54E-4578-A29A-274D52792C70}" type="presOf" srcId="{A085FB2E-5ECE-4BCB-AD34-05AB17CD8BF1}" destId="{7AB6AFC1-7F3E-4365-9510-A6010238FF31}" srcOrd="0" destOrd="0" presId="urn:microsoft.com/office/officeart/2011/layout/HexagonRadial"/>
    <dgm:cxn modelId="{6B8895A0-78F5-442A-B804-17CE79D01904}" type="presOf" srcId="{F4FC50E6-6378-4D92-8791-11E02220556A}" destId="{0D3ADB18-D204-4695-87EA-B65B268A4B82}" srcOrd="0" destOrd="0" presId="urn:microsoft.com/office/officeart/2011/layout/HexagonRadial"/>
    <dgm:cxn modelId="{80013CB5-35F6-4A89-B4D7-8F84CE599BC9}" type="presOf" srcId="{DBE19A73-FC4E-4AF3-8C35-B9CCC0D8BA78}" destId="{4D448A9D-E23B-4156-BD5B-00B371247B9A}" srcOrd="0" destOrd="1" presId="urn:microsoft.com/office/officeart/2011/layout/HexagonRadial"/>
    <dgm:cxn modelId="{E5A53EBA-41D1-439A-AF85-1544773FCF29}" type="presOf" srcId="{E88910A7-E3E4-4DB8-BD37-C4C912723858}" destId="{98F4C660-DC97-43D8-A3AD-48FCA1250E82}" srcOrd="0" destOrd="1" presId="urn:microsoft.com/office/officeart/2011/layout/HexagonRadial"/>
    <dgm:cxn modelId="{80C6DCC5-F5CC-49AA-AFA6-45AA7274F1BB}" srcId="{D42015AF-C6E9-446C-82D9-46508ADC3BE4}" destId="{E88910A7-E3E4-4DB8-BD37-C4C912723858}" srcOrd="0" destOrd="0" parTransId="{C9B867B9-98FE-4062-B5BE-B2ADC89291A5}" sibTransId="{97C2D188-C3B4-470E-9E97-AAF57D944BC0}"/>
    <dgm:cxn modelId="{645AFBD3-73EF-42A6-B734-EC4310914B39}" type="presOf" srcId="{4A90346E-A916-4923-BF20-D2F76B72218B}" destId="{BD220BAB-8218-45EF-9AED-DA12774C3B60}" srcOrd="0" destOrd="1" presId="urn:microsoft.com/office/officeart/2011/layout/HexagonRadial"/>
    <dgm:cxn modelId="{AFDE38DC-C6E3-43FD-B41E-77BF500C879C}" type="presOf" srcId="{4C74E4E0-E271-4648-976D-2BAC811BCEA0}" destId="{441B7DAB-1FD9-410C-98E0-C5C38A704C94}" srcOrd="0" destOrd="1" presId="urn:microsoft.com/office/officeart/2011/layout/HexagonRadial"/>
    <dgm:cxn modelId="{FD177FE1-AC45-4B65-B60F-1371399BB818}" srcId="{F4FC50E6-6378-4D92-8791-11E02220556A}" destId="{07D65068-14B8-471E-A1F4-3CAE5931C748}" srcOrd="3" destOrd="0" parTransId="{7A5765D4-A2ED-4F4F-969F-5C245302C39D}" sibTransId="{E2BD37B8-E862-4DF8-A05B-6A8DD834F0D6}"/>
    <dgm:cxn modelId="{A286F1EE-546F-47DB-AE52-B8E09289B5A7}" srcId="{90C3FCAE-0FF7-470C-A677-B64CB84E06DA}" destId="{4A90346E-A916-4923-BF20-D2F76B72218B}" srcOrd="0" destOrd="0" parTransId="{C243646A-80AC-4E82-82E3-9EAF463AB97C}" sibTransId="{32248FF7-BDC3-4155-8E1D-A1757E60F10D}"/>
    <dgm:cxn modelId="{40B1AFEF-25F0-4879-AF62-51CA40207559}" type="presOf" srcId="{D42015AF-C6E9-446C-82D9-46508ADC3BE4}" destId="{98F4C660-DC97-43D8-A3AD-48FCA1250E82}" srcOrd="0" destOrd="0" presId="urn:microsoft.com/office/officeart/2011/layout/HexagonRadial"/>
    <dgm:cxn modelId="{0CE111FE-8ED6-44E9-8B79-2E1A5FC33596}" srcId="{07D65068-14B8-471E-A1F4-3CAE5931C748}" destId="{DBE19A73-FC4E-4AF3-8C35-B9CCC0D8BA78}" srcOrd="0" destOrd="0" parTransId="{BF4EA4AD-6002-4DCF-9923-207F5DBE2877}" sibTransId="{691F81F0-0BAF-4D93-8729-525D970AA96D}"/>
    <dgm:cxn modelId="{F1FFE05C-4EF5-4D63-9ACF-0C07041DEFC1}" type="presParOf" srcId="{4A57D5FC-69A7-4458-88E4-4A52F5A1BFD0}" destId="{0D3ADB18-D204-4695-87EA-B65B268A4B82}" srcOrd="0" destOrd="0" presId="urn:microsoft.com/office/officeart/2011/layout/HexagonRadial"/>
    <dgm:cxn modelId="{F79D47C1-97E7-4851-B954-FD46AD518B57}" type="presParOf" srcId="{4A57D5FC-69A7-4458-88E4-4A52F5A1BFD0}" destId="{DF09AB77-25B6-4897-95BD-ADB86DA78181}" srcOrd="1" destOrd="0" presId="urn:microsoft.com/office/officeart/2011/layout/HexagonRadial"/>
    <dgm:cxn modelId="{9A0D6C40-57A0-4D28-A9A9-07020E68DE33}" type="presParOf" srcId="{DF09AB77-25B6-4897-95BD-ADB86DA78181}" destId="{21EAAA94-ED65-4139-8E5A-B4ACD1A5897A}" srcOrd="0" destOrd="0" presId="urn:microsoft.com/office/officeart/2011/layout/HexagonRadial"/>
    <dgm:cxn modelId="{38985CB1-D6C5-40AF-91B3-AEE842F888CE}" type="presParOf" srcId="{4A57D5FC-69A7-4458-88E4-4A52F5A1BFD0}" destId="{7AB6AFC1-7F3E-4365-9510-A6010238FF31}" srcOrd="2" destOrd="0" presId="urn:microsoft.com/office/officeart/2011/layout/HexagonRadial"/>
    <dgm:cxn modelId="{933AD680-146A-4334-AB18-C50D73D9954F}" type="presParOf" srcId="{4A57D5FC-69A7-4458-88E4-4A52F5A1BFD0}" destId="{935619AF-FD60-4E07-B5D3-42EFEEA292E2}" srcOrd="3" destOrd="0" presId="urn:microsoft.com/office/officeart/2011/layout/HexagonRadial"/>
    <dgm:cxn modelId="{1DE95833-6054-4021-AFF4-05080EE1841C}" type="presParOf" srcId="{935619AF-FD60-4E07-B5D3-42EFEEA292E2}" destId="{F0525994-9ED3-4265-A594-71986B359B11}" srcOrd="0" destOrd="0" presId="urn:microsoft.com/office/officeart/2011/layout/HexagonRadial"/>
    <dgm:cxn modelId="{D4AD192B-F31D-4550-AB9B-E010914B6665}" type="presParOf" srcId="{4A57D5FC-69A7-4458-88E4-4A52F5A1BFD0}" destId="{BD220BAB-8218-45EF-9AED-DA12774C3B60}" srcOrd="4" destOrd="0" presId="urn:microsoft.com/office/officeart/2011/layout/HexagonRadial"/>
    <dgm:cxn modelId="{96D5EC29-35D5-4286-85A7-0F158FA84160}" type="presParOf" srcId="{4A57D5FC-69A7-4458-88E4-4A52F5A1BFD0}" destId="{9470E2E0-A0E5-4620-83E8-EE042F34E746}" srcOrd="5" destOrd="0" presId="urn:microsoft.com/office/officeart/2011/layout/HexagonRadial"/>
    <dgm:cxn modelId="{43BDBFA0-C192-4C4E-B150-A60026B770CA}" type="presParOf" srcId="{9470E2E0-A0E5-4620-83E8-EE042F34E746}" destId="{0089CD56-2B86-4113-BCFA-A39E46918A3C}" srcOrd="0" destOrd="0" presId="urn:microsoft.com/office/officeart/2011/layout/HexagonRadial"/>
    <dgm:cxn modelId="{CEF4EEA4-97DC-4881-B525-2283BBA4BCB1}" type="presParOf" srcId="{4A57D5FC-69A7-4458-88E4-4A52F5A1BFD0}" destId="{441B7DAB-1FD9-410C-98E0-C5C38A704C94}" srcOrd="6" destOrd="0" presId="urn:microsoft.com/office/officeart/2011/layout/HexagonRadial"/>
    <dgm:cxn modelId="{3BDF8591-C397-4AD9-9CA0-1996B39016C5}" type="presParOf" srcId="{4A57D5FC-69A7-4458-88E4-4A52F5A1BFD0}" destId="{295665C4-F9E2-4C33-B428-1EC368CC8B8E}" srcOrd="7" destOrd="0" presId="urn:microsoft.com/office/officeart/2011/layout/HexagonRadial"/>
    <dgm:cxn modelId="{AAEAF3FD-530A-4F29-9C52-6E9ACB1B4291}" type="presParOf" srcId="{295665C4-F9E2-4C33-B428-1EC368CC8B8E}" destId="{C1D637D4-D2F4-4531-94BA-F347F54944F2}" srcOrd="0" destOrd="0" presId="urn:microsoft.com/office/officeart/2011/layout/HexagonRadial"/>
    <dgm:cxn modelId="{F27396F0-5EEA-4471-AA0A-6AA12CB83913}" type="presParOf" srcId="{4A57D5FC-69A7-4458-88E4-4A52F5A1BFD0}" destId="{4D448A9D-E23B-4156-BD5B-00B371247B9A}" srcOrd="8" destOrd="0" presId="urn:microsoft.com/office/officeart/2011/layout/HexagonRadial"/>
    <dgm:cxn modelId="{910AE179-6522-4943-8DAA-027895B4338B}" type="presParOf" srcId="{4A57D5FC-69A7-4458-88E4-4A52F5A1BFD0}" destId="{9B01A751-BBAF-4F93-9781-C679C9DC82E7}" srcOrd="9" destOrd="0" presId="urn:microsoft.com/office/officeart/2011/layout/HexagonRadial"/>
    <dgm:cxn modelId="{F2FC1EC5-293C-4E6C-AC0A-881CF3F847B2}" type="presParOf" srcId="{9B01A751-BBAF-4F93-9781-C679C9DC82E7}" destId="{7ED13AD5-9AA1-4A52-8290-D944B2F01CCC}" srcOrd="0" destOrd="0" presId="urn:microsoft.com/office/officeart/2011/layout/HexagonRadial"/>
    <dgm:cxn modelId="{18037F37-F239-4FB8-8C56-BB0D64CF98A8}" type="presParOf" srcId="{4A57D5FC-69A7-4458-88E4-4A52F5A1BFD0}" destId="{98F4C660-DC97-43D8-A3AD-48FCA1250E82}" srcOrd="10"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5B8A035-087F-4982-A46F-8C9C567CC7C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GB"/>
        </a:p>
      </dgm:t>
    </dgm:pt>
    <dgm:pt modelId="{DD1A4D57-0CA0-462D-8691-BCFF0B278F05}">
      <dgm:prSet phldrT="[Text]" custT="1"/>
      <dgm:spPr/>
      <dgm:t>
        <a:bodyPr/>
        <a:lstStyle/>
        <a:p>
          <a:pPr>
            <a:lnSpc>
              <a:spcPct val="100000"/>
            </a:lnSpc>
          </a:pPr>
          <a:r>
            <a:rPr lang="el-GR" sz="1600" b="1" dirty="0">
              <a:solidFill>
                <a:schemeClr val="accent1"/>
              </a:solidFill>
            </a:rPr>
            <a:t>Συναλλακτική:</a:t>
          </a:r>
          <a:endParaRPr lang="en-GB" sz="1600" dirty="0">
            <a:solidFill>
              <a:schemeClr val="accent1"/>
            </a:solidFill>
          </a:endParaRPr>
        </a:p>
      </dgm:t>
    </dgm:pt>
    <dgm:pt modelId="{B24CD753-2FFB-46E9-A7DA-83AF4EF5403F}" type="parTrans" cxnId="{0EFCB1AB-09A7-48C8-A5A5-B6AD33D640EB}">
      <dgm:prSet/>
      <dgm:spPr/>
      <dgm:t>
        <a:bodyPr/>
        <a:lstStyle/>
        <a:p>
          <a:pPr>
            <a:lnSpc>
              <a:spcPct val="150000"/>
            </a:lnSpc>
          </a:pPr>
          <a:endParaRPr lang="en-GB" sz="1600">
            <a:solidFill>
              <a:schemeClr val="accent1"/>
            </a:solidFill>
          </a:endParaRPr>
        </a:p>
      </dgm:t>
    </dgm:pt>
    <dgm:pt modelId="{D38ABF84-DC1B-4667-BB75-1AC7DC581FD8}" type="sibTrans" cxnId="{0EFCB1AB-09A7-48C8-A5A5-B6AD33D640EB}">
      <dgm:prSet/>
      <dgm:spPr/>
      <dgm:t>
        <a:bodyPr/>
        <a:lstStyle/>
        <a:p>
          <a:pPr>
            <a:lnSpc>
              <a:spcPct val="150000"/>
            </a:lnSpc>
          </a:pPr>
          <a:endParaRPr lang="en-GB" sz="1600">
            <a:solidFill>
              <a:schemeClr val="accent1"/>
            </a:solidFill>
          </a:endParaRPr>
        </a:p>
      </dgm:t>
    </dgm:pt>
    <dgm:pt modelId="{57D25025-07C1-4895-93E7-8C4086008CFB}">
      <dgm:prSet custT="1"/>
      <dgm:spPr/>
      <dgm:t>
        <a:bodyPr/>
        <a:lstStyle/>
        <a:p>
          <a:pPr>
            <a:lnSpc>
              <a:spcPct val="100000"/>
            </a:lnSpc>
          </a:pPr>
          <a:r>
            <a:rPr lang="el-GR" sz="1600" b="1" dirty="0">
              <a:solidFill>
                <a:schemeClr val="accent1"/>
              </a:solidFill>
            </a:rPr>
            <a:t>Μακροπρόθεσμη:</a:t>
          </a:r>
          <a:endParaRPr lang="el-GR" sz="1600" dirty="0">
            <a:solidFill>
              <a:schemeClr val="accent1"/>
            </a:solidFill>
          </a:endParaRPr>
        </a:p>
      </dgm:t>
    </dgm:pt>
    <dgm:pt modelId="{1D5FF610-FF75-4B0C-BAC8-86F81A20071F}" type="parTrans" cxnId="{92D70348-9435-4BA3-B908-0DB48E526256}">
      <dgm:prSet/>
      <dgm:spPr/>
      <dgm:t>
        <a:bodyPr/>
        <a:lstStyle/>
        <a:p>
          <a:pPr>
            <a:lnSpc>
              <a:spcPct val="150000"/>
            </a:lnSpc>
          </a:pPr>
          <a:endParaRPr lang="en-GB" sz="1600">
            <a:solidFill>
              <a:schemeClr val="accent1"/>
            </a:solidFill>
          </a:endParaRPr>
        </a:p>
      </dgm:t>
    </dgm:pt>
    <dgm:pt modelId="{A09EE456-622A-4385-A963-985269526855}" type="sibTrans" cxnId="{92D70348-9435-4BA3-B908-0DB48E526256}">
      <dgm:prSet/>
      <dgm:spPr/>
      <dgm:t>
        <a:bodyPr/>
        <a:lstStyle/>
        <a:p>
          <a:pPr>
            <a:lnSpc>
              <a:spcPct val="150000"/>
            </a:lnSpc>
          </a:pPr>
          <a:endParaRPr lang="en-GB" sz="1600">
            <a:solidFill>
              <a:schemeClr val="accent1"/>
            </a:solidFill>
          </a:endParaRPr>
        </a:p>
      </dgm:t>
    </dgm:pt>
    <dgm:pt modelId="{F22FB792-AF9D-43A5-9BC7-3594EF3F94E8}">
      <dgm:prSet custT="1"/>
      <dgm:spPr/>
      <dgm:t>
        <a:bodyPr/>
        <a:lstStyle/>
        <a:p>
          <a:pPr>
            <a:lnSpc>
              <a:spcPct val="100000"/>
            </a:lnSpc>
          </a:pPr>
          <a:r>
            <a:rPr lang="el-GR" sz="1600" b="1" dirty="0">
              <a:solidFill>
                <a:schemeClr val="accent1"/>
              </a:solidFill>
            </a:rPr>
            <a:t>Προσωπική βοήθεια:</a:t>
          </a:r>
          <a:endParaRPr lang="el-GR" sz="1600" dirty="0">
            <a:solidFill>
              <a:schemeClr val="accent1"/>
            </a:solidFill>
          </a:endParaRPr>
        </a:p>
      </dgm:t>
    </dgm:pt>
    <dgm:pt modelId="{2779C4B2-09D1-4139-9103-092F0D873F56}" type="parTrans" cxnId="{8AD3A464-0411-4C17-B88B-08B0CA5EA655}">
      <dgm:prSet/>
      <dgm:spPr/>
      <dgm:t>
        <a:bodyPr/>
        <a:lstStyle/>
        <a:p>
          <a:pPr>
            <a:lnSpc>
              <a:spcPct val="150000"/>
            </a:lnSpc>
          </a:pPr>
          <a:endParaRPr lang="en-GB" sz="1600">
            <a:solidFill>
              <a:schemeClr val="accent1"/>
            </a:solidFill>
          </a:endParaRPr>
        </a:p>
      </dgm:t>
    </dgm:pt>
    <dgm:pt modelId="{E5A553BB-F1AA-4C11-863E-4A9EEBC7B712}" type="sibTrans" cxnId="{8AD3A464-0411-4C17-B88B-08B0CA5EA655}">
      <dgm:prSet/>
      <dgm:spPr/>
      <dgm:t>
        <a:bodyPr/>
        <a:lstStyle/>
        <a:p>
          <a:pPr>
            <a:lnSpc>
              <a:spcPct val="150000"/>
            </a:lnSpc>
          </a:pPr>
          <a:endParaRPr lang="en-GB" sz="1600">
            <a:solidFill>
              <a:schemeClr val="accent1"/>
            </a:solidFill>
          </a:endParaRPr>
        </a:p>
      </dgm:t>
    </dgm:pt>
    <dgm:pt modelId="{C2831739-AB99-4646-A852-B4CABC3C6731}">
      <dgm:prSet phldrT="[Text]" custT="1"/>
      <dgm:spPr/>
      <dgm:t>
        <a:bodyPr/>
        <a:lstStyle/>
        <a:p>
          <a:pPr>
            <a:lnSpc>
              <a:spcPct val="100000"/>
            </a:lnSpc>
          </a:pPr>
          <a:r>
            <a:rPr lang="el-GR" sz="1600" b="0" dirty="0">
              <a:solidFill>
                <a:schemeClr val="accent1"/>
              </a:solidFill>
            </a:rPr>
            <a:t>Εφάπαξ αλληλεπιδράσεις χωρίς συνεχή εμπλοκή, τυπικό χαρακτηριστικό των αγορών χαμηλής εμπλοκής.</a:t>
          </a:r>
          <a:endParaRPr lang="en-GB" sz="1600" b="0" dirty="0">
            <a:solidFill>
              <a:schemeClr val="accent1"/>
            </a:solidFill>
          </a:endParaRPr>
        </a:p>
      </dgm:t>
    </dgm:pt>
    <dgm:pt modelId="{ACD8B7B6-2AFA-4320-B398-A0B21F3F7FEC}" type="parTrans" cxnId="{8EB0B577-C7AB-4CC6-8626-C5B01A45109A}">
      <dgm:prSet/>
      <dgm:spPr/>
      <dgm:t>
        <a:bodyPr/>
        <a:lstStyle/>
        <a:p>
          <a:pPr>
            <a:lnSpc>
              <a:spcPct val="100000"/>
            </a:lnSpc>
          </a:pPr>
          <a:endParaRPr lang="en-GB" sz="1600">
            <a:solidFill>
              <a:schemeClr val="accent1"/>
            </a:solidFill>
          </a:endParaRPr>
        </a:p>
      </dgm:t>
    </dgm:pt>
    <dgm:pt modelId="{2F4CCE82-E857-4EB4-BEA1-895C1ACD548D}" type="sibTrans" cxnId="{8EB0B577-C7AB-4CC6-8626-C5B01A45109A}">
      <dgm:prSet/>
      <dgm:spPr/>
      <dgm:t>
        <a:bodyPr/>
        <a:lstStyle/>
        <a:p>
          <a:pPr>
            <a:lnSpc>
              <a:spcPct val="150000"/>
            </a:lnSpc>
          </a:pPr>
          <a:endParaRPr lang="en-GB" sz="1600">
            <a:solidFill>
              <a:schemeClr val="accent1"/>
            </a:solidFill>
          </a:endParaRPr>
        </a:p>
      </dgm:t>
    </dgm:pt>
    <dgm:pt modelId="{7A3E81EB-2C04-4CF9-9875-835E1B217640}">
      <dgm:prSet custT="1"/>
      <dgm:spPr/>
      <dgm:t>
        <a:bodyPr/>
        <a:lstStyle/>
        <a:p>
          <a:pPr>
            <a:lnSpc>
              <a:spcPct val="100000"/>
            </a:lnSpc>
          </a:pPr>
          <a:r>
            <a:rPr lang="el-GR" sz="1600" b="0" dirty="0">
              <a:solidFill>
                <a:schemeClr val="accent1"/>
              </a:solidFill>
            </a:rPr>
            <a:t>Συνεχείς αλληλεπιδράσεις που ενισχύουν την αφοσίωση και την επανάληψη της επιχείρησης, κοινά σε μοντέλα συνδρομής ή προγράμματα πιστότητας.</a:t>
          </a:r>
        </a:p>
      </dgm:t>
    </dgm:pt>
    <dgm:pt modelId="{95552DA2-7E50-4450-A132-639DAC45B31D}" type="parTrans" cxnId="{07A48758-3AD3-49EC-BD5A-A5A991BA5DC3}">
      <dgm:prSet/>
      <dgm:spPr/>
      <dgm:t>
        <a:bodyPr/>
        <a:lstStyle/>
        <a:p>
          <a:pPr>
            <a:lnSpc>
              <a:spcPct val="100000"/>
            </a:lnSpc>
          </a:pPr>
          <a:endParaRPr lang="en-GB" sz="1600">
            <a:solidFill>
              <a:schemeClr val="accent1"/>
            </a:solidFill>
          </a:endParaRPr>
        </a:p>
      </dgm:t>
    </dgm:pt>
    <dgm:pt modelId="{9816E7F3-FCB7-423B-9529-71F971E6968A}" type="sibTrans" cxnId="{07A48758-3AD3-49EC-BD5A-A5A991BA5DC3}">
      <dgm:prSet/>
      <dgm:spPr/>
      <dgm:t>
        <a:bodyPr/>
        <a:lstStyle/>
        <a:p>
          <a:pPr>
            <a:lnSpc>
              <a:spcPct val="150000"/>
            </a:lnSpc>
          </a:pPr>
          <a:endParaRPr lang="en-GB" sz="1600">
            <a:solidFill>
              <a:schemeClr val="accent1"/>
            </a:solidFill>
          </a:endParaRPr>
        </a:p>
      </dgm:t>
    </dgm:pt>
    <dgm:pt modelId="{7C8B50AD-72AD-4522-8394-6F4EA4D0E255}">
      <dgm:prSet custT="1"/>
      <dgm:spPr/>
      <dgm:t>
        <a:bodyPr/>
        <a:lstStyle/>
        <a:p>
          <a:pPr>
            <a:lnSpc>
              <a:spcPct val="100000"/>
            </a:lnSpc>
          </a:pPr>
          <a:r>
            <a:rPr lang="el-GR" sz="1600" b="0" dirty="0">
              <a:solidFill>
                <a:schemeClr val="accent1"/>
              </a:solidFill>
            </a:rPr>
            <a:t> Άμεση αλληλεπίδραση μεταξύ των εκπροσώπων εξυπηρέτησης πελατών και των πελατών, προσφέροντας εξατομικευμένες συμβουλές ή υποστήριξη.</a:t>
          </a:r>
        </a:p>
      </dgm:t>
    </dgm:pt>
    <dgm:pt modelId="{11941317-D6C0-47CD-91D1-CBD12BCBBF4D}" type="parTrans" cxnId="{F93B4A05-DF21-4885-9388-18560ECB24DE}">
      <dgm:prSet/>
      <dgm:spPr/>
      <dgm:t>
        <a:bodyPr/>
        <a:lstStyle/>
        <a:p>
          <a:pPr>
            <a:lnSpc>
              <a:spcPct val="100000"/>
            </a:lnSpc>
          </a:pPr>
          <a:endParaRPr lang="en-GB" sz="1600">
            <a:solidFill>
              <a:schemeClr val="accent1"/>
            </a:solidFill>
          </a:endParaRPr>
        </a:p>
      </dgm:t>
    </dgm:pt>
    <dgm:pt modelId="{1191880E-C14F-4159-B195-9F65BCF09C78}" type="sibTrans" cxnId="{F93B4A05-DF21-4885-9388-18560ECB24DE}">
      <dgm:prSet/>
      <dgm:spPr/>
      <dgm:t>
        <a:bodyPr/>
        <a:lstStyle/>
        <a:p>
          <a:pPr>
            <a:lnSpc>
              <a:spcPct val="150000"/>
            </a:lnSpc>
          </a:pPr>
          <a:endParaRPr lang="en-GB" sz="1600">
            <a:solidFill>
              <a:schemeClr val="accent1"/>
            </a:solidFill>
          </a:endParaRPr>
        </a:p>
      </dgm:t>
    </dgm:pt>
    <dgm:pt modelId="{C4F4B237-E616-4AE1-84E4-C63F72F498B6}" type="pres">
      <dgm:prSet presAssocID="{A5B8A035-087F-4982-A46F-8C9C567CC7C3}" presName="hierChild1" presStyleCnt="0">
        <dgm:presLayoutVars>
          <dgm:chPref val="1"/>
          <dgm:dir/>
          <dgm:animOne val="branch"/>
          <dgm:animLvl val="lvl"/>
          <dgm:resizeHandles/>
        </dgm:presLayoutVars>
      </dgm:prSet>
      <dgm:spPr/>
    </dgm:pt>
    <dgm:pt modelId="{5B6F03F6-3067-4923-9D00-287B1D5C8145}" type="pres">
      <dgm:prSet presAssocID="{DD1A4D57-0CA0-462D-8691-BCFF0B278F05}" presName="hierRoot1" presStyleCnt="0"/>
      <dgm:spPr/>
    </dgm:pt>
    <dgm:pt modelId="{D0A04CB6-B39C-4D26-93CE-813E644E2461}" type="pres">
      <dgm:prSet presAssocID="{DD1A4D57-0CA0-462D-8691-BCFF0B278F05}" presName="composite" presStyleCnt="0"/>
      <dgm:spPr/>
    </dgm:pt>
    <dgm:pt modelId="{2FF8F238-3FA8-44DE-91E9-FAF4FBEDD0C8}" type="pres">
      <dgm:prSet presAssocID="{DD1A4D57-0CA0-462D-8691-BCFF0B278F05}" presName="background" presStyleLbl="node0" presStyleIdx="0" presStyleCnt="3"/>
      <dgm:spPr/>
    </dgm:pt>
    <dgm:pt modelId="{FF9AFABD-CF5A-4E93-91FA-D809CB40A04B}" type="pres">
      <dgm:prSet presAssocID="{DD1A4D57-0CA0-462D-8691-BCFF0B278F05}" presName="text" presStyleLbl="fgAcc0" presStyleIdx="0" presStyleCnt="3" custScaleX="131128">
        <dgm:presLayoutVars>
          <dgm:chPref val="3"/>
        </dgm:presLayoutVars>
      </dgm:prSet>
      <dgm:spPr/>
    </dgm:pt>
    <dgm:pt modelId="{3CC35B74-A6FB-4330-B75A-FE3860B45F30}" type="pres">
      <dgm:prSet presAssocID="{DD1A4D57-0CA0-462D-8691-BCFF0B278F05}" presName="hierChild2" presStyleCnt="0"/>
      <dgm:spPr/>
    </dgm:pt>
    <dgm:pt modelId="{EB778A77-F776-4F2E-82AB-E05FB7F65133}" type="pres">
      <dgm:prSet presAssocID="{ACD8B7B6-2AFA-4320-B398-A0B21F3F7FEC}" presName="Name10" presStyleLbl="parChTrans1D2" presStyleIdx="0" presStyleCnt="3" custSzX="119903"/>
      <dgm:spPr/>
    </dgm:pt>
    <dgm:pt modelId="{388B7A01-FBEE-495B-B141-047B931C5D43}" type="pres">
      <dgm:prSet presAssocID="{C2831739-AB99-4646-A852-B4CABC3C6731}" presName="hierRoot2" presStyleCnt="0"/>
      <dgm:spPr/>
    </dgm:pt>
    <dgm:pt modelId="{1A7628AC-E576-46C3-ACE2-3D33CF227141}" type="pres">
      <dgm:prSet presAssocID="{C2831739-AB99-4646-A852-B4CABC3C6731}" presName="composite2" presStyleCnt="0"/>
      <dgm:spPr/>
    </dgm:pt>
    <dgm:pt modelId="{E8BC7441-67EB-4429-A048-16FB94273AB4}" type="pres">
      <dgm:prSet presAssocID="{C2831739-AB99-4646-A852-B4CABC3C6731}" presName="background2" presStyleLbl="node2" presStyleIdx="0" presStyleCnt="3"/>
      <dgm:spPr/>
    </dgm:pt>
    <dgm:pt modelId="{C7DE44B0-CED1-46D5-A8D6-E5E370487C90}" type="pres">
      <dgm:prSet presAssocID="{C2831739-AB99-4646-A852-B4CABC3C6731}" presName="text2" presStyleLbl="fgAcc2" presStyleIdx="0" presStyleCnt="3" custScaleX="131128">
        <dgm:presLayoutVars>
          <dgm:chPref val="3"/>
        </dgm:presLayoutVars>
      </dgm:prSet>
      <dgm:spPr/>
    </dgm:pt>
    <dgm:pt modelId="{63401E56-8A24-46D0-9592-544550DB32FF}" type="pres">
      <dgm:prSet presAssocID="{C2831739-AB99-4646-A852-B4CABC3C6731}" presName="hierChild3" presStyleCnt="0"/>
      <dgm:spPr/>
    </dgm:pt>
    <dgm:pt modelId="{A82550C1-33E6-445B-B5CE-E849573EA0F7}" type="pres">
      <dgm:prSet presAssocID="{57D25025-07C1-4895-93E7-8C4086008CFB}" presName="hierRoot1" presStyleCnt="0"/>
      <dgm:spPr/>
    </dgm:pt>
    <dgm:pt modelId="{5E73EDB3-F52B-4C32-B6A9-4ACE164F9B2A}" type="pres">
      <dgm:prSet presAssocID="{57D25025-07C1-4895-93E7-8C4086008CFB}" presName="composite" presStyleCnt="0"/>
      <dgm:spPr/>
    </dgm:pt>
    <dgm:pt modelId="{19238666-00F7-4EEF-9F84-D42956874FD2}" type="pres">
      <dgm:prSet presAssocID="{57D25025-07C1-4895-93E7-8C4086008CFB}" presName="background" presStyleLbl="node0" presStyleIdx="1" presStyleCnt="3"/>
      <dgm:spPr/>
    </dgm:pt>
    <dgm:pt modelId="{F0433D51-EFCC-404C-8E3B-01E10BE4E740}" type="pres">
      <dgm:prSet presAssocID="{57D25025-07C1-4895-93E7-8C4086008CFB}" presName="text" presStyleLbl="fgAcc0" presStyleIdx="1" presStyleCnt="3" custScaleX="131128">
        <dgm:presLayoutVars>
          <dgm:chPref val="3"/>
        </dgm:presLayoutVars>
      </dgm:prSet>
      <dgm:spPr/>
    </dgm:pt>
    <dgm:pt modelId="{B9FC1632-B910-4077-9E75-0AE99DE9502B}" type="pres">
      <dgm:prSet presAssocID="{57D25025-07C1-4895-93E7-8C4086008CFB}" presName="hierChild2" presStyleCnt="0"/>
      <dgm:spPr/>
    </dgm:pt>
    <dgm:pt modelId="{3F3970A4-5E26-463D-B8C7-8511C27DF0D9}" type="pres">
      <dgm:prSet presAssocID="{95552DA2-7E50-4450-A132-639DAC45B31D}" presName="Name10" presStyleLbl="parChTrans1D2" presStyleIdx="1" presStyleCnt="3" custSzX="119903"/>
      <dgm:spPr/>
    </dgm:pt>
    <dgm:pt modelId="{21E70C8E-0F1B-4486-8B13-B1A0C30EB248}" type="pres">
      <dgm:prSet presAssocID="{7A3E81EB-2C04-4CF9-9875-835E1B217640}" presName="hierRoot2" presStyleCnt="0"/>
      <dgm:spPr/>
    </dgm:pt>
    <dgm:pt modelId="{271FA516-6976-4C38-A436-BD4D55298C5D}" type="pres">
      <dgm:prSet presAssocID="{7A3E81EB-2C04-4CF9-9875-835E1B217640}" presName="composite2" presStyleCnt="0"/>
      <dgm:spPr/>
    </dgm:pt>
    <dgm:pt modelId="{D0C80679-9107-4945-8B73-CF5C0259283C}" type="pres">
      <dgm:prSet presAssocID="{7A3E81EB-2C04-4CF9-9875-835E1B217640}" presName="background2" presStyleLbl="node2" presStyleIdx="1" presStyleCnt="3"/>
      <dgm:spPr/>
    </dgm:pt>
    <dgm:pt modelId="{A981087B-E2B4-458B-8130-CEC435F6EF25}" type="pres">
      <dgm:prSet presAssocID="{7A3E81EB-2C04-4CF9-9875-835E1B217640}" presName="text2" presStyleLbl="fgAcc2" presStyleIdx="1" presStyleCnt="3" custScaleX="131128">
        <dgm:presLayoutVars>
          <dgm:chPref val="3"/>
        </dgm:presLayoutVars>
      </dgm:prSet>
      <dgm:spPr/>
    </dgm:pt>
    <dgm:pt modelId="{E0E9FADC-4E9F-4774-9E82-B1D57C6658DC}" type="pres">
      <dgm:prSet presAssocID="{7A3E81EB-2C04-4CF9-9875-835E1B217640}" presName="hierChild3" presStyleCnt="0"/>
      <dgm:spPr/>
    </dgm:pt>
    <dgm:pt modelId="{672F5DE7-1CD2-4B51-B441-9F91383B1A2E}" type="pres">
      <dgm:prSet presAssocID="{F22FB792-AF9D-43A5-9BC7-3594EF3F94E8}" presName="hierRoot1" presStyleCnt="0"/>
      <dgm:spPr/>
    </dgm:pt>
    <dgm:pt modelId="{95BD4351-6525-48EF-9149-582191F48613}" type="pres">
      <dgm:prSet presAssocID="{F22FB792-AF9D-43A5-9BC7-3594EF3F94E8}" presName="composite" presStyleCnt="0"/>
      <dgm:spPr/>
    </dgm:pt>
    <dgm:pt modelId="{77E07542-A1C2-4A8F-97C0-3B6B8485AC4D}" type="pres">
      <dgm:prSet presAssocID="{F22FB792-AF9D-43A5-9BC7-3594EF3F94E8}" presName="background" presStyleLbl="node0" presStyleIdx="2" presStyleCnt="3"/>
      <dgm:spPr/>
    </dgm:pt>
    <dgm:pt modelId="{84094B34-F62F-4117-9CA3-1CC6C70F082E}" type="pres">
      <dgm:prSet presAssocID="{F22FB792-AF9D-43A5-9BC7-3594EF3F94E8}" presName="text" presStyleLbl="fgAcc0" presStyleIdx="2" presStyleCnt="3" custScaleX="131128">
        <dgm:presLayoutVars>
          <dgm:chPref val="3"/>
        </dgm:presLayoutVars>
      </dgm:prSet>
      <dgm:spPr/>
    </dgm:pt>
    <dgm:pt modelId="{92A16610-D8A8-4809-95D9-42F96B9179AD}" type="pres">
      <dgm:prSet presAssocID="{F22FB792-AF9D-43A5-9BC7-3594EF3F94E8}" presName="hierChild2" presStyleCnt="0"/>
      <dgm:spPr/>
    </dgm:pt>
    <dgm:pt modelId="{FB1F54E5-CDF8-4871-A780-6543BC6BD8A7}" type="pres">
      <dgm:prSet presAssocID="{11941317-D6C0-47CD-91D1-CBD12BCBBF4D}" presName="Name10" presStyleLbl="parChTrans1D2" presStyleIdx="2" presStyleCnt="3" custSzX="119903"/>
      <dgm:spPr/>
    </dgm:pt>
    <dgm:pt modelId="{C3598A74-B4A2-43E5-9778-8F54787359B9}" type="pres">
      <dgm:prSet presAssocID="{7C8B50AD-72AD-4522-8394-6F4EA4D0E255}" presName="hierRoot2" presStyleCnt="0"/>
      <dgm:spPr/>
    </dgm:pt>
    <dgm:pt modelId="{665678A9-3470-4A3C-B30F-E7C8008D41F3}" type="pres">
      <dgm:prSet presAssocID="{7C8B50AD-72AD-4522-8394-6F4EA4D0E255}" presName="composite2" presStyleCnt="0"/>
      <dgm:spPr/>
    </dgm:pt>
    <dgm:pt modelId="{C65ACE7A-863A-4AE4-8E13-554955628458}" type="pres">
      <dgm:prSet presAssocID="{7C8B50AD-72AD-4522-8394-6F4EA4D0E255}" presName="background2" presStyleLbl="node2" presStyleIdx="2" presStyleCnt="3"/>
      <dgm:spPr/>
    </dgm:pt>
    <dgm:pt modelId="{00D98E9C-C739-4D78-BC79-B5F659897CF2}" type="pres">
      <dgm:prSet presAssocID="{7C8B50AD-72AD-4522-8394-6F4EA4D0E255}" presName="text2" presStyleLbl="fgAcc2" presStyleIdx="2" presStyleCnt="3" custScaleX="131128">
        <dgm:presLayoutVars>
          <dgm:chPref val="3"/>
        </dgm:presLayoutVars>
      </dgm:prSet>
      <dgm:spPr/>
    </dgm:pt>
    <dgm:pt modelId="{2C0B41EA-27AF-43CA-917D-BFE3A712CD77}" type="pres">
      <dgm:prSet presAssocID="{7C8B50AD-72AD-4522-8394-6F4EA4D0E255}" presName="hierChild3" presStyleCnt="0"/>
      <dgm:spPr/>
    </dgm:pt>
  </dgm:ptLst>
  <dgm:cxnLst>
    <dgm:cxn modelId="{E2B1A800-7EDB-4848-9090-253003F23B1F}" type="presOf" srcId="{DD1A4D57-0CA0-462D-8691-BCFF0B278F05}" destId="{FF9AFABD-CF5A-4E93-91FA-D809CB40A04B}" srcOrd="0" destOrd="0" presId="urn:microsoft.com/office/officeart/2005/8/layout/hierarchy1"/>
    <dgm:cxn modelId="{F93B4A05-DF21-4885-9388-18560ECB24DE}" srcId="{F22FB792-AF9D-43A5-9BC7-3594EF3F94E8}" destId="{7C8B50AD-72AD-4522-8394-6F4EA4D0E255}" srcOrd="0" destOrd="0" parTransId="{11941317-D6C0-47CD-91D1-CBD12BCBBF4D}" sibTransId="{1191880E-C14F-4159-B195-9F65BCF09C78}"/>
    <dgm:cxn modelId="{0A73B108-EE01-4749-BE85-23C37B567288}" type="presOf" srcId="{7C8B50AD-72AD-4522-8394-6F4EA4D0E255}" destId="{00D98E9C-C739-4D78-BC79-B5F659897CF2}" srcOrd="0" destOrd="0" presId="urn:microsoft.com/office/officeart/2005/8/layout/hierarchy1"/>
    <dgm:cxn modelId="{6C844A1A-8A60-4808-A9B3-7C3E9E68C281}" type="presOf" srcId="{F22FB792-AF9D-43A5-9BC7-3594EF3F94E8}" destId="{84094B34-F62F-4117-9CA3-1CC6C70F082E}" srcOrd="0" destOrd="0" presId="urn:microsoft.com/office/officeart/2005/8/layout/hierarchy1"/>
    <dgm:cxn modelId="{D2E5A21D-B54E-492E-999C-1FF81C493AC4}" type="presOf" srcId="{C2831739-AB99-4646-A852-B4CABC3C6731}" destId="{C7DE44B0-CED1-46D5-A8D6-E5E370487C90}" srcOrd="0" destOrd="0" presId="urn:microsoft.com/office/officeart/2005/8/layout/hierarchy1"/>
    <dgm:cxn modelId="{55CBBA2C-0C54-4695-B1BA-1EC386307960}" type="presOf" srcId="{95552DA2-7E50-4450-A132-639DAC45B31D}" destId="{3F3970A4-5E26-463D-B8C7-8511C27DF0D9}" srcOrd="0" destOrd="0" presId="urn:microsoft.com/office/officeart/2005/8/layout/hierarchy1"/>
    <dgm:cxn modelId="{6D68823E-3619-4C0C-8BB3-138D6B25BA24}" type="presOf" srcId="{11941317-D6C0-47CD-91D1-CBD12BCBBF4D}" destId="{FB1F54E5-CDF8-4871-A780-6543BC6BD8A7}" srcOrd="0" destOrd="0" presId="urn:microsoft.com/office/officeart/2005/8/layout/hierarchy1"/>
    <dgm:cxn modelId="{2F619E44-B1F3-4938-A779-55F367A28744}" type="presOf" srcId="{A5B8A035-087F-4982-A46F-8C9C567CC7C3}" destId="{C4F4B237-E616-4AE1-84E4-C63F72F498B6}" srcOrd="0" destOrd="0" presId="urn:microsoft.com/office/officeart/2005/8/layout/hierarchy1"/>
    <dgm:cxn modelId="{8AD3A464-0411-4C17-B88B-08B0CA5EA655}" srcId="{A5B8A035-087F-4982-A46F-8C9C567CC7C3}" destId="{F22FB792-AF9D-43A5-9BC7-3594EF3F94E8}" srcOrd="2" destOrd="0" parTransId="{2779C4B2-09D1-4139-9103-092F0D873F56}" sibTransId="{E5A553BB-F1AA-4C11-863E-4A9EEBC7B712}"/>
    <dgm:cxn modelId="{92D70348-9435-4BA3-B908-0DB48E526256}" srcId="{A5B8A035-087F-4982-A46F-8C9C567CC7C3}" destId="{57D25025-07C1-4895-93E7-8C4086008CFB}" srcOrd="1" destOrd="0" parTransId="{1D5FF610-FF75-4B0C-BAC8-86F81A20071F}" sibTransId="{A09EE456-622A-4385-A963-985269526855}"/>
    <dgm:cxn modelId="{94719A77-1604-434B-B163-E259368D8040}" type="presOf" srcId="{57D25025-07C1-4895-93E7-8C4086008CFB}" destId="{F0433D51-EFCC-404C-8E3B-01E10BE4E740}" srcOrd="0" destOrd="0" presId="urn:microsoft.com/office/officeart/2005/8/layout/hierarchy1"/>
    <dgm:cxn modelId="{8EB0B577-C7AB-4CC6-8626-C5B01A45109A}" srcId="{DD1A4D57-0CA0-462D-8691-BCFF0B278F05}" destId="{C2831739-AB99-4646-A852-B4CABC3C6731}" srcOrd="0" destOrd="0" parTransId="{ACD8B7B6-2AFA-4320-B398-A0B21F3F7FEC}" sibTransId="{2F4CCE82-E857-4EB4-BEA1-895C1ACD548D}"/>
    <dgm:cxn modelId="{07A48758-3AD3-49EC-BD5A-A5A991BA5DC3}" srcId="{57D25025-07C1-4895-93E7-8C4086008CFB}" destId="{7A3E81EB-2C04-4CF9-9875-835E1B217640}" srcOrd="0" destOrd="0" parTransId="{95552DA2-7E50-4450-A132-639DAC45B31D}" sibTransId="{9816E7F3-FCB7-423B-9529-71F971E6968A}"/>
    <dgm:cxn modelId="{0EFCB1AB-09A7-48C8-A5A5-B6AD33D640EB}" srcId="{A5B8A035-087F-4982-A46F-8C9C567CC7C3}" destId="{DD1A4D57-0CA0-462D-8691-BCFF0B278F05}" srcOrd="0" destOrd="0" parTransId="{B24CD753-2FFB-46E9-A7DA-83AF4EF5403F}" sibTransId="{D38ABF84-DC1B-4667-BB75-1AC7DC581FD8}"/>
    <dgm:cxn modelId="{F4B06EC6-3D65-4B00-A338-DB8FC1F0003D}" type="presOf" srcId="{ACD8B7B6-2AFA-4320-B398-A0B21F3F7FEC}" destId="{EB778A77-F776-4F2E-82AB-E05FB7F65133}" srcOrd="0" destOrd="0" presId="urn:microsoft.com/office/officeart/2005/8/layout/hierarchy1"/>
    <dgm:cxn modelId="{7B61E1E9-5E58-4953-9805-BD6EF352CEC4}" type="presOf" srcId="{7A3E81EB-2C04-4CF9-9875-835E1B217640}" destId="{A981087B-E2B4-458B-8130-CEC435F6EF25}" srcOrd="0" destOrd="0" presId="urn:microsoft.com/office/officeart/2005/8/layout/hierarchy1"/>
    <dgm:cxn modelId="{4789576B-FAA1-480B-B1CF-E66D117A9BFC}" type="presParOf" srcId="{C4F4B237-E616-4AE1-84E4-C63F72F498B6}" destId="{5B6F03F6-3067-4923-9D00-287B1D5C8145}" srcOrd="0" destOrd="0" presId="urn:microsoft.com/office/officeart/2005/8/layout/hierarchy1"/>
    <dgm:cxn modelId="{78864C51-D17E-46BC-AD48-6082176DB65A}" type="presParOf" srcId="{5B6F03F6-3067-4923-9D00-287B1D5C8145}" destId="{D0A04CB6-B39C-4D26-93CE-813E644E2461}" srcOrd="0" destOrd="0" presId="urn:microsoft.com/office/officeart/2005/8/layout/hierarchy1"/>
    <dgm:cxn modelId="{B3B29AD2-E5FB-492C-86FA-2EBEC0CCA9D4}" type="presParOf" srcId="{D0A04CB6-B39C-4D26-93CE-813E644E2461}" destId="{2FF8F238-3FA8-44DE-91E9-FAF4FBEDD0C8}" srcOrd="0" destOrd="0" presId="urn:microsoft.com/office/officeart/2005/8/layout/hierarchy1"/>
    <dgm:cxn modelId="{A80922FC-08B4-4934-AD95-75C3F751BA94}" type="presParOf" srcId="{D0A04CB6-B39C-4D26-93CE-813E644E2461}" destId="{FF9AFABD-CF5A-4E93-91FA-D809CB40A04B}" srcOrd="1" destOrd="0" presId="urn:microsoft.com/office/officeart/2005/8/layout/hierarchy1"/>
    <dgm:cxn modelId="{42A8556D-8F1E-4EFB-9573-7DB32D606CD6}" type="presParOf" srcId="{5B6F03F6-3067-4923-9D00-287B1D5C8145}" destId="{3CC35B74-A6FB-4330-B75A-FE3860B45F30}" srcOrd="1" destOrd="0" presId="urn:microsoft.com/office/officeart/2005/8/layout/hierarchy1"/>
    <dgm:cxn modelId="{F95573D8-4015-4BC0-A69C-3B52D5335906}" type="presParOf" srcId="{3CC35B74-A6FB-4330-B75A-FE3860B45F30}" destId="{EB778A77-F776-4F2E-82AB-E05FB7F65133}" srcOrd="0" destOrd="0" presId="urn:microsoft.com/office/officeart/2005/8/layout/hierarchy1"/>
    <dgm:cxn modelId="{E77F7EBF-6EC6-46CB-8856-FCC8D3891E18}" type="presParOf" srcId="{3CC35B74-A6FB-4330-B75A-FE3860B45F30}" destId="{388B7A01-FBEE-495B-B141-047B931C5D43}" srcOrd="1" destOrd="0" presId="urn:microsoft.com/office/officeart/2005/8/layout/hierarchy1"/>
    <dgm:cxn modelId="{0D2C2758-3369-4A5D-9703-C703278FC657}" type="presParOf" srcId="{388B7A01-FBEE-495B-B141-047B931C5D43}" destId="{1A7628AC-E576-46C3-ACE2-3D33CF227141}" srcOrd="0" destOrd="0" presId="urn:microsoft.com/office/officeart/2005/8/layout/hierarchy1"/>
    <dgm:cxn modelId="{6086AD04-AF5F-4CF5-A9E6-A67B2A75D4CF}" type="presParOf" srcId="{1A7628AC-E576-46C3-ACE2-3D33CF227141}" destId="{E8BC7441-67EB-4429-A048-16FB94273AB4}" srcOrd="0" destOrd="0" presId="urn:microsoft.com/office/officeart/2005/8/layout/hierarchy1"/>
    <dgm:cxn modelId="{206C06F0-6446-431E-B41E-7858F8FF6EA1}" type="presParOf" srcId="{1A7628AC-E576-46C3-ACE2-3D33CF227141}" destId="{C7DE44B0-CED1-46D5-A8D6-E5E370487C90}" srcOrd="1" destOrd="0" presId="urn:microsoft.com/office/officeart/2005/8/layout/hierarchy1"/>
    <dgm:cxn modelId="{0491ABD0-E8F3-4578-95F5-D92F62A029FA}" type="presParOf" srcId="{388B7A01-FBEE-495B-B141-047B931C5D43}" destId="{63401E56-8A24-46D0-9592-544550DB32FF}" srcOrd="1" destOrd="0" presId="urn:microsoft.com/office/officeart/2005/8/layout/hierarchy1"/>
    <dgm:cxn modelId="{B1002EA9-4442-41CA-AF11-F87477D177D3}" type="presParOf" srcId="{C4F4B237-E616-4AE1-84E4-C63F72F498B6}" destId="{A82550C1-33E6-445B-B5CE-E849573EA0F7}" srcOrd="1" destOrd="0" presId="urn:microsoft.com/office/officeart/2005/8/layout/hierarchy1"/>
    <dgm:cxn modelId="{8852C353-3BB7-4B56-82DD-9BF3A83286D3}" type="presParOf" srcId="{A82550C1-33E6-445B-B5CE-E849573EA0F7}" destId="{5E73EDB3-F52B-4C32-B6A9-4ACE164F9B2A}" srcOrd="0" destOrd="0" presId="urn:microsoft.com/office/officeart/2005/8/layout/hierarchy1"/>
    <dgm:cxn modelId="{D2E8A588-498E-4BFC-8B91-28470211847A}" type="presParOf" srcId="{5E73EDB3-F52B-4C32-B6A9-4ACE164F9B2A}" destId="{19238666-00F7-4EEF-9F84-D42956874FD2}" srcOrd="0" destOrd="0" presId="urn:microsoft.com/office/officeart/2005/8/layout/hierarchy1"/>
    <dgm:cxn modelId="{F3A40F60-503E-4B9D-8890-0A5EA8384983}" type="presParOf" srcId="{5E73EDB3-F52B-4C32-B6A9-4ACE164F9B2A}" destId="{F0433D51-EFCC-404C-8E3B-01E10BE4E740}" srcOrd="1" destOrd="0" presId="urn:microsoft.com/office/officeart/2005/8/layout/hierarchy1"/>
    <dgm:cxn modelId="{30835E0A-7D26-4081-AD6E-9517AB519AD0}" type="presParOf" srcId="{A82550C1-33E6-445B-B5CE-E849573EA0F7}" destId="{B9FC1632-B910-4077-9E75-0AE99DE9502B}" srcOrd="1" destOrd="0" presId="urn:microsoft.com/office/officeart/2005/8/layout/hierarchy1"/>
    <dgm:cxn modelId="{09F8A7EB-C668-43A5-A54F-B256DC21CE70}" type="presParOf" srcId="{B9FC1632-B910-4077-9E75-0AE99DE9502B}" destId="{3F3970A4-5E26-463D-B8C7-8511C27DF0D9}" srcOrd="0" destOrd="0" presId="urn:microsoft.com/office/officeart/2005/8/layout/hierarchy1"/>
    <dgm:cxn modelId="{16DCE755-49A9-41BC-BAD9-E4101A59347A}" type="presParOf" srcId="{B9FC1632-B910-4077-9E75-0AE99DE9502B}" destId="{21E70C8E-0F1B-4486-8B13-B1A0C30EB248}" srcOrd="1" destOrd="0" presId="urn:microsoft.com/office/officeart/2005/8/layout/hierarchy1"/>
    <dgm:cxn modelId="{8B9DE242-F9E3-40F3-90D6-A2BD51E8AF73}" type="presParOf" srcId="{21E70C8E-0F1B-4486-8B13-B1A0C30EB248}" destId="{271FA516-6976-4C38-A436-BD4D55298C5D}" srcOrd="0" destOrd="0" presId="urn:microsoft.com/office/officeart/2005/8/layout/hierarchy1"/>
    <dgm:cxn modelId="{9ABAB04F-7BA8-4D3E-A566-DA2C09608ECC}" type="presParOf" srcId="{271FA516-6976-4C38-A436-BD4D55298C5D}" destId="{D0C80679-9107-4945-8B73-CF5C0259283C}" srcOrd="0" destOrd="0" presId="urn:microsoft.com/office/officeart/2005/8/layout/hierarchy1"/>
    <dgm:cxn modelId="{33647DCA-7C46-448A-9134-E92EF921D0E0}" type="presParOf" srcId="{271FA516-6976-4C38-A436-BD4D55298C5D}" destId="{A981087B-E2B4-458B-8130-CEC435F6EF25}" srcOrd="1" destOrd="0" presId="urn:microsoft.com/office/officeart/2005/8/layout/hierarchy1"/>
    <dgm:cxn modelId="{67637761-9DDB-4290-8A72-786EF3BCA542}" type="presParOf" srcId="{21E70C8E-0F1B-4486-8B13-B1A0C30EB248}" destId="{E0E9FADC-4E9F-4774-9E82-B1D57C6658DC}" srcOrd="1" destOrd="0" presId="urn:microsoft.com/office/officeart/2005/8/layout/hierarchy1"/>
    <dgm:cxn modelId="{FE3367F0-654D-4105-B30D-1EA3859B71EB}" type="presParOf" srcId="{C4F4B237-E616-4AE1-84E4-C63F72F498B6}" destId="{672F5DE7-1CD2-4B51-B441-9F91383B1A2E}" srcOrd="2" destOrd="0" presId="urn:microsoft.com/office/officeart/2005/8/layout/hierarchy1"/>
    <dgm:cxn modelId="{1BB335A3-E445-42A1-9069-0835D9CB63CF}" type="presParOf" srcId="{672F5DE7-1CD2-4B51-B441-9F91383B1A2E}" destId="{95BD4351-6525-48EF-9149-582191F48613}" srcOrd="0" destOrd="0" presId="urn:microsoft.com/office/officeart/2005/8/layout/hierarchy1"/>
    <dgm:cxn modelId="{7B70951A-F626-422E-ADE2-964A7B6B2C5E}" type="presParOf" srcId="{95BD4351-6525-48EF-9149-582191F48613}" destId="{77E07542-A1C2-4A8F-97C0-3B6B8485AC4D}" srcOrd="0" destOrd="0" presId="urn:microsoft.com/office/officeart/2005/8/layout/hierarchy1"/>
    <dgm:cxn modelId="{02B144E7-F117-4FD6-AE4B-D4CAB7CB4D11}" type="presParOf" srcId="{95BD4351-6525-48EF-9149-582191F48613}" destId="{84094B34-F62F-4117-9CA3-1CC6C70F082E}" srcOrd="1" destOrd="0" presId="urn:microsoft.com/office/officeart/2005/8/layout/hierarchy1"/>
    <dgm:cxn modelId="{281DCFE5-C761-4DAB-BB52-F8535A68C44D}" type="presParOf" srcId="{672F5DE7-1CD2-4B51-B441-9F91383B1A2E}" destId="{92A16610-D8A8-4809-95D9-42F96B9179AD}" srcOrd="1" destOrd="0" presId="urn:microsoft.com/office/officeart/2005/8/layout/hierarchy1"/>
    <dgm:cxn modelId="{8E5B359A-6566-4742-B33E-B3E36EFCE069}" type="presParOf" srcId="{92A16610-D8A8-4809-95D9-42F96B9179AD}" destId="{FB1F54E5-CDF8-4871-A780-6543BC6BD8A7}" srcOrd="0" destOrd="0" presId="urn:microsoft.com/office/officeart/2005/8/layout/hierarchy1"/>
    <dgm:cxn modelId="{9A3A9107-DB97-4885-85DE-97B3489C871F}" type="presParOf" srcId="{92A16610-D8A8-4809-95D9-42F96B9179AD}" destId="{C3598A74-B4A2-43E5-9778-8F54787359B9}" srcOrd="1" destOrd="0" presId="urn:microsoft.com/office/officeart/2005/8/layout/hierarchy1"/>
    <dgm:cxn modelId="{D834CCFC-6F2E-4F30-ACE7-9948D5B07D2E}" type="presParOf" srcId="{C3598A74-B4A2-43E5-9778-8F54787359B9}" destId="{665678A9-3470-4A3C-B30F-E7C8008D41F3}" srcOrd="0" destOrd="0" presId="urn:microsoft.com/office/officeart/2005/8/layout/hierarchy1"/>
    <dgm:cxn modelId="{40B154C9-D72A-4571-B7D2-14427C13E824}" type="presParOf" srcId="{665678A9-3470-4A3C-B30F-E7C8008D41F3}" destId="{C65ACE7A-863A-4AE4-8E13-554955628458}" srcOrd="0" destOrd="0" presId="urn:microsoft.com/office/officeart/2005/8/layout/hierarchy1"/>
    <dgm:cxn modelId="{47C2F004-6AB1-4DE6-92B4-CA30EE0AF45A}" type="presParOf" srcId="{665678A9-3470-4A3C-B30F-E7C8008D41F3}" destId="{00D98E9C-C739-4D78-BC79-B5F659897CF2}" srcOrd="1" destOrd="0" presId="urn:microsoft.com/office/officeart/2005/8/layout/hierarchy1"/>
    <dgm:cxn modelId="{517886B7-7CAC-4628-83C4-17BBF3CC9FA1}" type="presParOf" srcId="{C3598A74-B4A2-43E5-9778-8F54787359B9}" destId="{2C0B41EA-27AF-43CA-917D-BFE3A712CD7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5B8A035-087F-4982-A46F-8C9C567CC7C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GB"/>
        </a:p>
      </dgm:t>
    </dgm:pt>
    <dgm:pt modelId="{9C8F9BC0-DC7C-43A2-8F71-B9EA379037EF}">
      <dgm:prSet custT="1"/>
      <dgm:spPr/>
      <dgm:t>
        <a:bodyPr/>
        <a:lstStyle/>
        <a:p>
          <a:r>
            <a:rPr lang="el-GR" sz="1600" b="1" dirty="0">
              <a:solidFill>
                <a:schemeClr val="accent1"/>
              </a:solidFill>
            </a:rPr>
            <a:t>Αυτοεξυπηρέτηση:</a:t>
          </a:r>
          <a:endParaRPr lang="el-GR" sz="1600" dirty="0">
            <a:solidFill>
              <a:schemeClr val="accent1"/>
            </a:solidFill>
          </a:endParaRPr>
        </a:p>
      </dgm:t>
    </dgm:pt>
    <dgm:pt modelId="{6ED39A9C-6BCC-4045-A2CF-184DCC801C47}" type="parTrans" cxnId="{71161592-E68D-4B00-A7C5-2DCA78B9FBAA}">
      <dgm:prSet/>
      <dgm:spPr/>
      <dgm:t>
        <a:bodyPr/>
        <a:lstStyle/>
        <a:p>
          <a:endParaRPr lang="en-GB" sz="1600">
            <a:solidFill>
              <a:schemeClr val="accent1"/>
            </a:solidFill>
          </a:endParaRPr>
        </a:p>
      </dgm:t>
    </dgm:pt>
    <dgm:pt modelId="{D20BA46F-C799-4DD6-8D30-44C55964FE69}" type="sibTrans" cxnId="{71161592-E68D-4B00-A7C5-2DCA78B9FBAA}">
      <dgm:prSet/>
      <dgm:spPr/>
      <dgm:t>
        <a:bodyPr/>
        <a:lstStyle/>
        <a:p>
          <a:endParaRPr lang="en-GB" sz="1600">
            <a:solidFill>
              <a:schemeClr val="accent1"/>
            </a:solidFill>
          </a:endParaRPr>
        </a:p>
      </dgm:t>
    </dgm:pt>
    <dgm:pt modelId="{D49906CA-64DB-40BF-964B-7952F845EDB9}">
      <dgm:prSet custT="1"/>
      <dgm:spPr/>
      <dgm:t>
        <a:bodyPr/>
        <a:lstStyle/>
        <a:p>
          <a:r>
            <a:rPr lang="el-GR" sz="1600" b="1" dirty="0">
              <a:solidFill>
                <a:schemeClr val="accent1"/>
              </a:solidFill>
            </a:rPr>
            <a:t>Αυτοματοποιημένες υπηρεσίες:</a:t>
          </a:r>
          <a:endParaRPr lang="el-GR" sz="1600" dirty="0">
            <a:solidFill>
              <a:schemeClr val="accent1"/>
            </a:solidFill>
          </a:endParaRPr>
        </a:p>
      </dgm:t>
    </dgm:pt>
    <dgm:pt modelId="{CF4B6DA0-69D1-470A-8657-FC38076CC4AB}" type="parTrans" cxnId="{0CAA6085-80EC-4E6F-A86A-4EB2967ACC74}">
      <dgm:prSet/>
      <dgm:spPr/>
      <dgm:t>
        <a:bodyPr/>
        <a:lstStyle/>
        <a:p>
          <a:endParaRPr lang="en-GB" sz="1600">
            <a:solidFill>
              <a:schemeClr val="accent1"/>
            </a:solidFill>
          </a:endParaRPr>
        </a:p>
      </dgm:t>
    </dgm:pt>
    <dgm:pt modelId="{B36B5CC8-0ABB-4EEC-9A5F-89A3D445C59A}" type="sibTrans" cxnId="{0CAA6085-80EC-4E6F-A86A-4EB2967ACC74}">
      <dgm:prSet/>
      <dgm:spPr/>
      <dgm:t>
        <a:bodyPr/>
        <a:lstStyle/>
        <a:p>
          <a:endParaRPr lang="en-GB" sz="1600">
            <a:solidFill>
              <a:schemeClr val="accent1"/>
            </a:solidFill>
          </a:endParaRPr>
        </a:p>
      </dgm:t>
    </dgm:pt>
    <dgm:pt modelId="{1C2CAC59-136D-411A-910F-CF1CFB9414B1}">
      <dgm:prSet custT="1"/>
      <dgm:spPr/>
      <dgm:t>
        <a:bodyPr/>
        <a:lstStyle/>
        <a:p>
          <a:r>
            <a:rPr lang="el-GR" sz="1600" b="1" dirty="0">
              <a:solidFill>
                <a:schemeClr val="accent1"/>
              </a:solidFill>
            </a:rPr>
            <a:t>Κοινότητες:</a:t>
          </a:r>
          <a:endParaRPr lang="el-GR" sz="1600" dirty="0">
            <a:solidFill>
              <a:schemeClr val="accent1"/>
            </a:solidFill>
          </a:endParaRPr>
        </a:p>
      </dgm:t>
    </dgm:pt>
    <dgm:pt modelId="{69DAE49B-7C93-4D6E-94D9-E0B0A279CCBC}" type="parTrans" cxnId="{37A80B22-FB6B-4E4F-854E-E132DF2C2D6A}">
      <dgm:prSet/>
      <dgm:spPr/>
      <dgm:t>
        <a:bodyPr/>
        <a:lstStyle/>
        <a:p>
          <a:endParaRPr lang="en-GB" sz="1600">
            <a:solidFill>
              <a:schemeClr val="accent1"/>
            </a:solidFill>
          </a:endParaRPr>
        </a:p>
      </dgm:t>
    </dgm:pt>
    <dgm:pt modelId="{82A2D693-07B6-4BF7-A64B-6969BD683DE1}" type="sibTrans" cxnId="{37A80B22-FB6B-4E4F-854E-E132DF2C2D6A}">
      <dgm:prSet/>
      <dgm:spPr/>
      <dgm:t>
        <a:bodyPr/>
        <a:lstStyle/>
        <a:p>
          <a:endParaRPr lang="en-GB" sz="1600">
            <a:solidFill>
              <a:schemeClr val="accent1"/>
            </a:solidFill>
          </a:endParaRPr>
        </a:p>
      </dgm:t>
    </dgm:pt>
    <dgm:pt modelId="{ED1AFD5F-F046-4B04-B06A-C7BD87791869}">
      <dgm:prSet custT="1"/>
      <dgm:spPr/>
      <dgm:t>
        <a:bodyPr/>
        <a:lstStyle/>
        <a:p>
          <a:r>
            <a:rPr lang="el-GR" sz="1600" b="0" dirty="0">
              <a:solidFill>
                <a:schemeClr val="accent1"/>
              </a:solidFill>
            </a:rPr>
            <a:t>Παροχή εργαλείων και πόρων για την αυτοεξυπηρέτηση των πελατών, όπως διαδικτυακές συχνές ερωτήσεις ή επιλογές αυτοεξυπηρέτησης.</a:t>
          </a:r>
        </a:p>
      </dgm:t>
    </dgm:pt>
    <dgm:pt modelId="{DE4CE6B9-1C1B-4EEB-9A55-BC16E4CEC2F4}" type="parTrans" cxnId="{B1DB5850-C61C-483B-8349-41C7BFC69D18}">
      <dgm:prSet/>
      <dgm:spPr/>
      <dgm:t>
        <a:bodyPr/>
        <a:lstStyle/>
        <a:p>
          <a:endParaRPr lang="en-GB" sz="1600">
            <a:solidFill>
              <a:schemeClr val="accent1"/>
            </a:solidFill>
          </a:endParaRPr>
        </a:p>
      </dgm:t>
    </dgm:pt>
    <dgm:pt modelId="{A85703CF-700B-430A-AAFD-611BE1F0ADE3}" type="sibTrans" cxnId="{B1DB5850-C61C-483B-8349-41C7BFC69D18}">
      <dgm:prSet/>
      <dgm:spPr/>
      <dgm:t>
        <a:bodyPr/>
        <a:lstStyle/>
        <a:p>
          <a:endParaRPr lang="en-GB" sz="1600">
            <a:solidFill>
              <a:schemeClr val="accent1"/>
            </a:solidFill>
          </a:endParaRPr>
        </a:p>
      </dgm:t>
    </dgm:pt>
    <dgm:pt modelId="{864F4AC1-02C5-41BE-A7DD-0923C775294D}">
      <dgm:prSet custT="1"/>
      <dgm:spPr/>
      <dgm:t>
        <a:bodyPr/>
        <a:lstStyle/>
        <a:p>
          <a:r>
            <a:rPr lang="el-GR" sz="1600" b="0" dirty="0">
              <a:solidFill>
                <a:schemeClr val="accent1"/>
              </a:solidFill>
            </a:rPr>
            <a:t>Χρήση τεχνολογίας για την αλληλεπίδραση με τους πελάτες, όπως αυτοματοποιημένα μηνύματα ηλεκτρονικού ταχυδρομείου, </a:t>
          </a:r>
          <a:r>
            <a:rPr lang="el-GR" sz="1600" b="0" dirty="0" err="1">
              <a:solidFill>
                <a:schemeClr val="accent1"/>
              </a:solidFill>
            </a:rPr>
            <a:t>chatbots</a:t>
          </a:r>
          <a:r>
            <a:rPr lang="el-GR" sz="1600" b="0" dirty="0">
              <a:solidFill>
                <a:schemeClr val="accent1"/>
              </a:solidFill>
            </a:rPr>
            <a:t> ή μηχανές συστάσεων.</a:t>
          </a:r>
        </a:p>
      </dgm:t>
    </dgm:pt>
    <dgm:pt modelId="{427C2B12-8940-4879-A89F-9B426F7C9697}" type="parTrans" cxnId="{C43D00E4-FBED-4240-B653-6715BED0A137}">
      <dgm:prSet/>
      <dgm:spPr/>
      <dgm:t>
        <a:bodyPr/>
        <a:lstStyle/>
        <a:p>
          <a:endParaRPr lang="en-GB" sz="1600">
            <a:solidFill>
              <a:schemeClr val="accent1"/>
            </a:solidFill>
          </a:endParaRPr>
        </a:p>
      </dgm:t>
    </dgm:pt>
    <dgm:pt modelId="{2715D495-A20A-41B1-9A83-1935A31B4CF0}" type="sibTrans" cxnId="{C43D00E4-FBED-4240-B653-6715BED0A137}">
      <dgm:prSet/>
      <dgm:spPr/>
      <dgm:t>
        <a:bodyPr/>
        <a:lstStyle/>
        <a:p>
          <a:endParaRPr lang="en-GB" sz="1600">
            <a:solidFill>
              <a:schemeClr val="accent1"/>
            </a:solidFill>
          </a:endParaRPr>
        </a:p>
      </dgm:t>
    </dgm:pt>
    <dgm:pt modelId="{016B297C-6010-4B51-83B0-DC06E960585E}">
      <dgm:prSet custT="1"/>
      <dgm:spPr/>
      <dgm:t>
        <a:bodyPr/>
        <a:lstStyle/>
        <a:p>
          <a:r>
            <a:rPr lang="el-GR" sz="1600" b="0" dirty="0">
              <a:solidFill>
                <a:schemeClr val="accent1"/>
              </a:solidFill>
            </a:rPr>
            <a:t>Δημιουργία φόρουμ ή ομάδων όπου οι πελάτες μπορούν να </a:t>
          </a:r>
          <a:r>
            <a:rPr lang="el-GR" sz="1600" b="0" dirty="0" err="1">
              <a:solidFill>
                <a:schemeClr val="accent1"/>
              </a:solidFill>
            </a:rPr>
            <a:t>αλληλεπιδρούν</a:t>
          </a:r>
          <a:r>
            <a:rPr lang="el-GR" sz="1600" b="0" dirty="0">
              <a:solidFill>
                <a:schemeClr val="accent1"/>
              </a:solidFill>
            </a:rPr>
            <a:t> μεταξύ τους και με τη μάρκα, κάτι που παρατηρείται συχνά σε μάρκες </a:t>
          </a:r>
          <a:r>
            <a:rPr lang="el-GR" sz="1600" b="0" dirty="0" err="1">
              <a:solidFill>
                <a:schemeClr val="accent1"/>
              </a:solidFill>
            </a:rPr>
            <a:t>lifestyle</a:t>
          </a:r>
          <a:r>
            <a:rPr lang="el-GR" sz="1600" b="0" dirty="0">
              <a:solidFill>
                <a:schemeClr val="accent1"/>
              </a:solidFill>
            </a:rPr>
            <a:t> ή τεχνολογικά προϊόντα.</a:t>
          </a:r>
        </a:p>
      </dgm:t>
    </dgm:pt>
    <dgm:pt modelId="{6742F846-26CA-4234-9330-DED6ED96CE67}" type="parTrans" cxnId="{38D4D616-7C75-4907-9102-35836D95F02C}">
      <dgm:prSet/>
      <dgm:spPr/>
      <dgm:t>
        <a:bodyPr/>
        <a:lstStyle/>
        <a:p>
          <a:endParaRPr lang="en-GB" sz="1600">
            <a:solidFill>
              <a:schemeClr val="accent1"/>
            </a:solidFill>
          </a:endParaRPr>
        </a:p>
      </dgm:t>
    </dgm:pt>
    <dgm:pt modelId="{A1A2AA1A-82CA-4839-8446-8EEA81A27F99}" type="sibTrans" cxnId="{38D4D616-7C75-4907-9102-35836D95F02C}">
      <dgm:prSet/>
      <dgm:spPr/>
      <dgm:t>
        <a:bodyPr/>
        <a:lstStyle/>
        <a:p>
          <a:endParaRPr lang="en-GB" sz="1600">
            <a:solidFill>
              <a:schemeClr val="accent1"/>
            </a:solidFill>
          </a:endParaRPr>
        </a:p>
      </dgm:t>
    </dgm:pt>
    <dgm:pt modelId="{C4F4B237-E616-4AE1-84E4-C63F72F498B6}" type="pres">
      <dgm:prSet presAssocID="{A5B8A035-087F-4982-A46F-8C9C567CC7C3}" presName="hierChild1" presStyleCnt="0">
        <dgm:presLayoutVars>
          <dgm:chPref val="1"/>
          <dgm:dir/>
          <dgm:animOne val="branch"/>
          <dgm:animLvl val="lvl"/>
          <dgm:resizeHandles/>
        </dgm:presLayoutVars>
      </dgm:prSet>
      <dgm:spPr/>
    </dgm:pt>
    <dgm:pt modelId="{7A78BDD6-118F-4565-97AF-E643B865203D}" type="pres">
      <dgm:prSet presAssocID="{9C8F9BC0-DC7C-43A2-8F71-B9EA379037EF}" presName="hierRoot1" presStyleCnt="0"/>
      <dgm:spPr/>
    </dgm:pt>
    <dgm:pt modelId="{C60AEA52-4535-48BA-98C2-37B28F8B90C6}" type="pres">
      <dgm:prSet presAssocID="{9C8F9BC0-DC7C-43A2-8F71-B9EA379037EF}" presName="composite" presStyleCnt="0"/>
      <dgm:spPr/>
    </dgm:pt>
    <dgm:pt modelId="{12733ADD-76A9-47A2-BBE1-640F9415D1E5}" type="pres">
      <dgm:prSet presAssocID="{9C8F9BC0-DC7C-43A2-8F71-B9EA379037EF}" presName="background" presStyleLbl="node0" presStyleIdx="0" presStyleCnt="3"/>
      <dgm:spPr/>
    </dgm:pt>
    <dgm:pt modelId="{DC0A8FE9-EFD2-4ECA-83B3-0E38A5E4D162}" type="pres">
      <dgm:prSet presAssocID="{9C8F9BC0-DC7C-43A2-8F71-B9EA379037EF}" presName="text" presStyleLbl="fgAcc0" presStyleIdx="0" presStyleCnt="3" custScaleX="133214">
        <dgm:presLayoutVars>
          <dgm:chPref val="3"/>
        </dgm:presLayoutVars>
      </dgm:prSet>
      <dgm:spPr/>
    </dgm:pt>
    <dgm:pt modelId="{0C1E8500-237D-4E94-9FC4-F4FD541B4BD9}" type="pres">
      <dgm:prSet presAssocID="{9C8F9BC0-DC7C-43A2-8F71-B9EA379037EF}" presName="hierChild2" presStyleCnt="0"/>
      <dgm:spPr/>
    </dgm:pt>
    <dgm:pt modelId="{0EFA2D89-6EDA-48CE-95F1-112F6E2A4F6E}" type="pres">
      <dgm:prSet presAssocID="{DE4CE6B9-1C1B-4EEB-9A55-BC16E4CEC2F4}" presName="Name10" presStyleLbl="parChTrans1D2" presStyleIdx="0" presStyleCnt="3" custSzX="121811"/>
      <dgm:spPr/>
    </dgm:pt>
    <dgm:pt modelId="{72F25B0D-E006-491D-9F52-A1FF20F56CBE}" type="pres">
      <dgm:prSet presAssocID="{ED1AFD5F-F046-4B04-B06A-C7BD87791869}" presName="hierRoot2" presStyleCnt="0"/>
      <dgm:spPr/>
    </dgm:pt>
    <dgm:pt modelId="{16902310-6A6C-47C1-BB06-78E73D6E0919}" type="pres">
      <dgm:prSet presAssocID="{ED1AFD5F-F046-4B04-B06A-C7BD87791869}" presName="composite2" presStyleCnt="0"/>
      <dgm:spPr/>
    </dgm:pt>
    <dgm:pt modelId="{5DD12423-E131-428E-BCCC-98B9E3835EDF}" type="pres">
      <dgm:prSet presAssocID="{ED1AFD5F-F046-4B04-B06A-C7BD87791869}" presName="background2" presStyleLbl="node2" presStyleIdx="0" presStyleCnt="3"/>
      <dgm:spPr/>
    </dgm:pt>
    <dgm:pt modelId="{77E91423-E4A8-4A6F-847E-E4BF5B9CDA4C}" type="pres">
      <dgm:prSet presAssocID="{ED1AFD5F-F046-4B04-B06A-C7BD87791869}" presName="text2" presStyleLbl="fgAcc2" presStyleIdx="0" presStyleCnt="3" custScaleX="133214">
        <dgm:presLayoutVars>
          <dgm:chPref val="3"/>
        </dgm:presLayoutVars>
      </dgm:prSet>
      <dgm:spPr/>
    </dgm:pt>
    <dgm:pt modelId="{7F596910-74EA-4038-B562-74678585645D}" type="pres">
      <dgm:prSet presAssocID="{ED1AFD5F-F046-4B04-B06A-C7BD87791869}" presName="hierChild3" presStyleCnt="0"/>
      <dgm:spPr/>
    </dgm:pt>
    <dgm:pt modelId="{D4B35228-A598-4A42-B4AB-46982D3F5DB1}" type="pres">
      <dgm:prSet presAssocID="{D49906CA-64DB-40BF-964B-7952F845EDB9}" presName="hierRoot1" presStyleCnt="0"/>
      <dgm:spPr/>
    </dgm:pt>
    <dgm:pt modelId="{D6C461A9-0AB0-4C6C-9D91-2BFF0B665DC4}" type="pres">
      <dgm:prSet presAssocID="{D49906CA-64DB-40BF-964B-7952F845EDB9}" presName="composite" presStyleCnt="0"/>
      <dgm:spPr/>
    </dgm:pt>
    <dgm:pt modelId="{442789F9-7D62-4AFF-AF70-CAE800B85DE1}" type="pres">
      <dgm:prSet presAssocID="{D49906CA-64DB-40BF-964B-7952F845EDB9}" presName="background" presStyleLbl="node0" presStyleIdx="1" presStyleCnt="3"/>
      <dgm:spPr/>
    </dgm:pt>
    <dgm:pt modelId="{B3DCEB63-BD3C-4751-8EE5-72FD77FBE4A6}" type="pres">
      <dgm:prSet presAssocID="{D49906CA-64DB-40BF-964B-7952F845EDB9}" presName="text" presStyleLbl="fgAcc0" presStyleIdx="1" presStyleCnt="3" custScaleX="133214">
        <dgm:presLayoutVars>
          <dgm:chPref val="3"/>
        </dgm:presLayoutVars>
      </dgm:prSet>
      <dgm:spPr/>
    </dgm:pt>
    <dgm:pt modelId="{5AFE5BDF-0FAE-44C8-BE38-0F4E701A4567}" type="pres">
      <dgm:prSet presAssocID="{D49906CA-64DB-40BF-964B-7952F845EDB9}" presName="hierChild2" presStyleCnt="0"/>
      <dgm:spPr/>
    </dgm:pt>
    <dgm:pt modelId="{0D067FFB-7995-4CA0-B421-536E82FA4B88}" type="pres">
      <dgm:prSet presAssocID="{427C2B12-8940-4879-A89F-9B426F7C9697}" presName="Name10" presStyleLbl="parChTrans1D2" presStyleIdx="1" presStyleCnt="3" custSzX="121811"/>
      <dgm:spPr/>
    </dgm:pt>
    <dgm:pt modelId="{379BA52F-A198-45A5-B796-E3C683ABE9C4}" type="pres">
      <dgm:prSet presAssocID="{864F4AC1-02C5-41BE-A7DD-0923C775294D}" presName="hierRoot2" presStyleCnt="0"/>
      <dgm:spPr/>
    </dgm:pt>
    <dgm:pt modelId="{2EB74DD5-C210-4596-9224-972258AE3D0B}" type="pres">
      <dgm:prSet presAssocID="{864F4AC1-02C5-41BE-A7DD-0923C775294D}" presName="composite2" presStyleCnt="0"/>
      <dgm:spPr/>
    </dgm:pt>
    <dgm:pt modelId="{F55D5A0B-AF5F-4B44-A43B-4EF807341768}" type="pres">
      <dgm:prSet presAssocID="{864F4AC1-02C5-41BE-A7DD-0923C775294D}" presName="background2" presStyleLbl="node2" presStyleIdx="1" presStyleCnt="3"/>
      <dgm:spPr/>
    </dgm:pt>
    <dgm:pt modelId="{7AF3EACB-EF86-47FF-A01D-4CF28A3ED5B4}" type="pres">
      <dgm:prSet presAssocID="{864F4AC1-02C5-41BE-A7DD-0923C775294D}" presName="text2" presStyleLbl="fgAcc2" presStyleIdx="1" presStyleCnt="3" custScaleX="133214">
        <dgm:presLayoutVars>
          <dgm:chPref val="3"/>
        </dgm:presLayoutVars>
      </dgm:prSet>
      <dgm:spPr/>
    </dgm:pt>
    <dgm:pt modelId="{5F0D4060-1F65-4AD8-8941-E22DA43B637A}" type="pres">
      <dgm:prSet presAssocID="{864F4AC1-02C5-41BE-A7DD-0923C775294D}" presName="hierChild3" presStyleCnt="0"/>
      <dgm:spPr/>
    </dgm:pt>
    <dgm:pt modelId="{2CA262E5-28C4-464F-8907-41CE833643D3}" type="pres">
      <dgm:prSet presAssocID="{1C2CAC59-136D-411A-910F-CF1CFB9414B1}" presName="hierRoot1" presStyleCnt="0"/>
      <dgm:spPr/>
    </dgm:pt>
    <dgm:pt modelId="{EB1FE7B0-E9BF-4B62-884C-B50E7432E214}" type="pres">
      <dgm:prSet presAssocID="{1C2CAC59-136D-411A-910F-CF1CFB9414B1}" presName="composite" presStyleCnt="0"/>
      <dgm:spPr/>
    </dgm:pt>
    <dgm:pt modelId="{8CE22AFE-ADB2-4F8D-8B6B-892DBB193B30}" type="pres">
      <dgm:prSet presAssocID="{1C2CAC59-136D-411A-910F-CF1CFB9414B1}" presName="background" presStyleLbl="node0" presStyleIdx="2" presStyleCnt="3"/>
      <dgm:spPr/>
    </dgm:pt>
    <dgm:pt modelId="{9E445D99-2388-41AC-ABB0-1DE36BDAED43}" type="pres">
      <dgm:prSet presAssocID="{1C2CAC59-136D-411A-910F-CF1CFB9414B1}" presName="text" presStyleLbl="fgAcc0" presStyleIdx="2" presStyleCnt="3" custScaleX="133214">
        <dgm:presLayoutVars>
          <dgm:chPref val="3"/>
        </dgm:presLayoutVars>
      </dgm:prSet>
      <dgm:spPr/>
    </dgm:pt>
    <dgm:pt modelId="{DBC84347-1D72-49F5-9E3C-7631E064ABF6}" type="pres">
      <dgm:prSet presAssocID="{1C2CAC59-136D-411A-910F-CF1CFB9414B1}" presName="hierChild2" presStyleCnt="0"/>
      <dgm:spPr/>
    </dgm:pt>
    <dgm:pt modelId="{21F5490D-13E8-4452-9880-93B6F435A5DD}" type="pres">
      <dgm:prSet presAssocID="{6742F846-26CA-4234-9330-DED6ED96CE67}" presName="Name10" presStyleLbl="parChTrans1D2" presStyleIdx="2" presStyleCnt="3" custSzX="121811"/>
      <dgm:spPr/>
    </dgm:pt>
    <dgm:pt modelId="{B2528D54-0500-4ABA-B523-0289F6F80102}" type="pres">
      <dgm:prSet presAssocID="{016B297C-6010-4B51-83B0-DC06E960585E}" presName="hierRoot2" presStyleCnt="0"/>
      <dgm:spPr/>
    </dgm:pt>
    <dgm:pt modelId="{4B156BDC-E665-47EC-AC1B-5D52BCF0E980}" type="pres">
      <dgm:prSet presAssocID="{016B297C-6010-4B51-83B0-DC06E960585E}" presName="composite2" presStyleCnt="0"/>
      <dgm:spPr/>
    </dgm:pt>
    <dgm:pt modelId="{D72FA7D3-08A2-4A3A-A4C7-9A734A214251}" type="pres">
      <dgm:prSet presAssocID="{016B297C-6010-4B51-83B0-DC06E960585E}" presName="background2" presStyleLbl="node2" presStyleIdx="2" presStyleCnt="3"/>
      <dgm:spPr/>
    </dgm:pt>
    <dgm:pt modelId="{0EF3FD14-9F56-4655-8C3C-3A87389716A3}" type="pres">
      <dgm:prSet presAssocID="{016B297C-6010-4B51-83B0-DC06E960585E}" presName="text2" presStyleLbl="fgAcc2" presStyleIdx="2" presStyleCnt="3" custScaleX="133214">
        <dgm:presLayoutVars>
          <dgm:chPref val="3"/>
        </dgm:presLayoutVars>
      </dgm:prSet>
      <dgm:spPr/>
    </dgm:pt>
    <dgm:pt modelId="{7EAB070F-BEE6-42A5-8272-EBBD743625A7}" type="pres">
      <dgm:prSet presAssocID="{016B297C-6010-4B51-83B0-DC06E960585E}" presName="hierChild3" presStyleCnt="0"/>
      <dgm:spPr/>
    </dgm:pt>
  </dgm:ptLst>
  <dgm:cxnLst>
    <dgm:cxn modelId="{0D995D09-9777-450F-80B9-3E673E807009}" type="presOf" srcId="{016B297C-6010-4B51-83B0-DC06E960585E}" destId="{0EF3FD14-9F56-4655-8C3C-3A87389716A3}" srcOrd="0" destOrd="0" presId="urn:microsoft.com/office/officeart/2005/8/layout/hierarchy1"/>
    <dgm:cxn modelId="{38D4D616-7C75-4907-9102-35836D95F02C}" srcId="{1C2CAC59-136D-411A-910F-CF1CFB9414B1}" destId="{016B297C-6010-4B51-83B0-DC06E960585E}" srcOrd="0" destOrd="0" parTransId="{6742F846-26CA-4234-9330-DED6ED96CE67}" sibTransId="{A1A2AA1A-82CA-4839-8446-8EEA81A27F99}"/>
    <dgm:cxn modelId="{37A80B22-FB6B-4E4F-854E-E132DF2C2D6A}" srcId="{A5B8A035-087F-4982-A46F-8C9C567CC7C3}" destId="{1C2CAC59-136D-411A-910F-CF1CFB9414B1}" srcOrd="2" destOrd="0" parTransId="{69DAE49B-7C93-4D6E-94D9-E0B0A279CCBC}" sibTransId="{82A2D693-07B6-4BF7-A64B-6969BD683DE1}"/>
    <dgm:cxn modelId="{5961682D-93E9-4B6D-8C06-FB399552B861}" type="presOf" srcId="{DE4CE6B9-1C1B-4EEB-9A55-BC16E4CEC2F4}" destId="{0EFA2D89-6EDA-48CE-95F1-112F6E2A4F6E}" srcOrd="0" destOrd="0" presId="urn:microsoft.com/office/officeart/2005/8/layout/hierarchy1"/>
    <dgm:cxn modelId="{4035A540-C266-436A-9445-3CB6FA89D5B0}" type="presOf" srcId="{864F4AC1-02C5-41BE-A7DD-0923C775294D}" destId="{7AF3EACB-EF86-47FF-A01D-4CF28A3ED5B4}" srcOrd="0" destOrd="0" presId="urn:microsoft.com/office/officeart/2005/8/layout/hierarchy1"/>
    <dgm:cxn modelId="{2F619E44-B1F3-4938-A779-55F367A28744}" type="presOf" srcId="{A5B8A035-087F-4982-A46F-8C9C567CC7C3}" destId="{C4F4B237-E616-4AE1-84E4-C63F72F498B6}" srcOrd="0" destOrd="0" presId="urn:microsoft.com/office/officeart/2005/8/layout/hierarchy1"/>
    <dgm:cxn modelId="{501C3967-376D-4C94-9879-F6BF9B88511C}" type="presOf" srcId="{ED1AFD5F-F046-4B04-B06A-C7BD87791869}" destId="{77E91423-E4A8-4A6F-847E-E4BF5B9CDA4C}" srcOrd="0" destOrd="0" presId="urn:microsoft.com/office/officeart/2005/8/layout/hierarchy1"/>
    <dgm:cxn modelId="{B1DB5850-C61C-483B-8349-41C7BFC69D18}" srcId="{9C8F9BC0-DC7C-43A2-8F71-B9EA379037EF}" destId="{ED1AFD5F-F046-4B04-B06A-C7BD87791869}" srcOrd="0" destOrd="0" parTransId="{DE4CE6B9-1C1B-4EEB-9A55-BC16E4CEC2F4}" sibTransId="{A85703CF-700B-430A-AAFD-611BE1F0ADE3}"/>
    <dgm:cxn modelId="{F9FD9052-C0DC-4F12-B0BC-CF6FB00074DA}" type="presOf" srcId="{1C2CAC59-136D-411A-910F-CF1CFB9414B1}" destId="{9E445D99-2388-41AC-ABB0-1DE36BDAED43}" srcOrd="0" destOrd="0" presId="urn:microsoft.com/office/officeart/2005/8/layout/hierarchy1"/>
    <dgm:cxn modelId="{09F06655-476C-4C13-BCF7-5BD6FB705BAA}" type="presOf" srcId="{9C8F9BC0-DC7C-43A2-8F71-B9EA379037EF}" destId="{DC0A8FE9-EFD2-4ECA-83B3-0E38A5E4D162}" srcOrd="0" destOrd="0" presId="urn:microsoft.com/office/officeart/2005/8/layout/hierarchy1"/>
    <dgm:cxn modelId="{0CAA6085-80EC-4E6F-A86A-4EB2967ACC74}" srcId="{A5B8A035-087F-4982-A46F-8C9C567CC7C3}" destId="{D49906CA-64DB-40BF-964B-7952F845EDB9}" srcOrd="1" destOrd="0" parTransId="{CF4B6DA0-69D1-470A-8657-FC38076CC4AB}" sibTransId="{B36B5CC8-0ABB-4EEC-9A5F-89A3D445C59A}"/>
    <dgm:cxn modelId="{71161592-E68D-4B00-A7C5-2DCA78B9FBAA}" srcId="{A5B8A035-087F-4982-A46F-8C9C567CC7C3}" destId="{9C8F9BC0-DC7C-43A2-8F71-B9EA379037EF}" srcOrd="0" destOrd="0" parTransId="{6ED39A9C-6BCC-4045-A2CF-184DCC801C47}" sibTransId="{D20BA46F-C799-4DD6-8D30-44C55964FE69}"/>
    <dgm:cxn modelId="{E11175C9-B8F5-4E8F-B906-FD10FA5A52DA}" type="presOf" srcId="{6742F846-26CA-4234-9330-DED6ED96CE67}" destId="{21F5490D-13E8-4452-9880-93B6F435A5DD}" srcOrd="0" destOrd="0" presId="urn:microsoft.com/office/officeart/2005/8/layout/hierarchy1"/>
    <dgm:cxn modelId="{C43D00E4-FBED-4240-B653-6715BED0A137}" srcId="{D49906CA-64DB-40BF-964B-7952F845EDB9}" destId="{864F4AC1-02C5-41BE-A7DD-0923C775294D}" srcOrd="0" destOrd="0" parTransId="{427C2B12-8940-4879-A89F-9B426F7C9697}" sibTransId="{2715D495-A20A-41B1-9A83-1935A31B4CF0}"/>
    <dgm:cxn modelId="{807444F8-4761-419B-B06F-BE50264D7214}" type="presOf" srcId="{D49906CA-64DB-40BF-964B-7952F845EDB9}" destId="{B3DCEB63-BD3C-4751-8EE5-72FD77FBE4A6}" srcOrd="0" destOrd="0" presId="urn:microsoft.com/office/officeart/2005/8/layout/hierarchy1"/>
    <dgm:cxn modelId="{8A79E9FC-BDC7-45C7-B462-4E1BE70910EB}" type="presOf" srcId="{427C2B12-8940-4879-A89F-9B426F7C9697}" destId="{0D067FFB-7995-4CA0-B421-536E82FA4B88}" srcOrd="0" destOrd="0" presId="urn:microsoft.com/office/officeart/2005/8/layout/hierarchy1"/>
    <dgm:cxn modelId="{3C44E236-0F37-4806-8B86-BDC409FDE1E3}" type="presParOf" srcId="{C4F4B237-E616-4AE1-84E4-C63F72F498B6}" destId="{7A78BDD6-118F-4565-97AF-E643B865203D}" srcOrd="0" destOrd="0" presId="urn:microsoft.com/office/officeart/2005/8/layout/hierarchy1"/>
    <dgm:cxn modelId="{54D89343-23F9-4569-B25E-D0E0AFD7DFEF}" type="presParOf" srcId="{7A78BDD6-118F-4565-97AF-E643B865203D}" destId="{C60AEA52-4535-48BA-98C2-37B28F8B90C6}" srcOrd="0" destOrd="0" presId="urn:microsoft.com/office/officeart/2005/8/layout/hierarchy1"/>
    <dgm:cxn modelId="{8ABC808A-AF13-4AC6-9350-9FEB5C145F6C}" type="presParOf" srcId="{C60AEA52-4535-48BA-98C2-37B28F8B90C6}" destId="{12733ADD-76A9-47A2-BBE1-640F9415D1E5}" srcOrd="0" destOrd="0" presId="urn:microsoft.com/office/officeart/2005/8/layout/hierarchy1"/>
    <dgm:cxn modelId="{02F2C3C4-C4E7-40C0-A2AC-7FA137CA089B}" type="presParOf" srcId="{C60AEA52-4535-48BA-98C2-37B28F8B90C6}" destId="{DC0A8FE9-EFD2-4ECA-83B3-0E38A5E4D162}" srcOrd="1" destOrd="0" presId="urn:microsoft.com/office/officeart/2005/8/layout/hierarchy1"/>
    <dgm:cxn modelId="{AADBBF35-4BFF-4945-B124-6B1138611488}" type="presParOf" srcId="{7A78BDD6-118F-4565-97AF-E643B865203D}" destId="{0C1E8500-237D-4E94-9FC4-F4FD541B4BD9}" srcOrd="1" destOrd="0" presId="urn:microsoft.com/office/officeart/2005/8/layout/hierarchy1"/>
    <dgm:cxn modelId="{CB786BB2-913B-42F4-B3BC-22AFDAAC04FC}" type="presParOf" srcId="{0C1E8500-237D-4E94-9FC4-F4FD541B4BD9}" destId="{0EFA2D89-6EDA-48CE-95F1-112F6E2A4F6E}" srcOrd="0" destOrd="0" presId="urn:microsoft.com/office/officeart/2005/8/layout/hierarchy1"/>
    <dgm:cxn modelId="{C53F53AB-F954-455F-9772-BEB5FFB6FDDD}" type="presParOf" srcId="{0C1E8500-237D-4E94-9FC4-F4FD541B4BD9}" destId="{72F25B0D-E006-491D-9F52-A1FF20F56CBE}" srcOrd="1" destOrd="0" presId="urn:microsoft.com/office/officeart/2005/8/layout/hierarchy1"/>
    <dgm:cxn modelId="{4EB56679-4CA8-452D-B893-21A1A448EA9A}" type="presParOf" srcId="{72F25B0D-E006-491D-9F52-A1FF20F56CBE}" destId="{16902310-6A6C-47C1-BB06-78E73D6E0919}" srcOrd="0" destOrd="0" presId="urn:microsoft.com/office/officeart/2005/8/layout/hierarchy1"/>
    <dgm:cxn modelId="{04B663C7-7AFB-4FD8-B3DF-65A2E8113C30}" type="presParOf" srcId="{16902310-6A6C-47C1-BB06-78E73D6E0919}" destId="{5DD12423-E131-428E-BCCC-98B9E3835EDF}" srcOrd="0" destOrd="0" presId="urn:microsoft.com/office/officeart/2005/8/layout/hierarchy1"/>
    <dgm:cxn modelId="{C74AABBB-F075-4AE9-AE94-92D42F0E7993}" type="presParOf" srcId="{16902310-6A6C-47C1-BB06-78E73D6E0919}" destId="{77E91423-E4A8-4A6F-847E-E4BF5B9CDA4C}" srcOrd="1" destOrd="0" presId="urn:microsoft.com/office/officeart/2005/8/layout/hierarchy1"/>
    <dgm:cxn modelId="{20AA4106-5681-4F98-8154-E0075C74529C}" type="presParOf" srcId="{72F25B0D-E006-491D-9F52-A1FF20F56CBE}" destId="{7F596910-74EA-4038-B562-74678585645D}" srcOrd="1" destOrd="0" presId="urn:microsoft.com/office/officeart/2005/8/layout/hierarchy1"/>
    <dgm:cxn modelId="{BD080180-3D27-4A79-9C6E-130BA67B102D}" type="presParOf" srcId="{C4F4B237-E616-4AE1-84E4-C63F72F498B6}" destId="{D4B35228-A598-4A42-B4AB-46982D3F5DB1}" srcOrd="1" destOrd="0" presId="urn:microsoft.com/office/officeart/2005/8/layout/hierarchy1"/>
    <dgm:cxn modelId="{462F7FD1-423D-401B-87E3-6FACFD00E030}" type="presParOf" srcId="{D4B35228-A598-4A42-B4AB-46982D3F5DB1}" destId="{D6C461A9-0AB0-4C6C-9D91-2BFF0B665DC4}" srcOrd="0" destOrd="0" presId="urn:microsoft.com/office/officeart/2005/8/layout/hierarchy1"/>
    <dgm:cxn modelId="{782C695A-2A5C-431C-965B-AC8CCE4BE0E0}" type="presParOf" srcId="{D6C461A9-0AB0-4C6C-9D91-2BFF0B665DC4}" destId="{442789F9-7D62-4AFF-AF70-CAE800B85DE1}" srcOrd="0" destOrd="0" presId="urn:microsoft.com/office/officeart/2005/8/layout/hierarchy1"/>
    <dgm:cxn modelId="{279ACE29-E4BD-4185-9461-52389735CF34}" type="presParOf" srcId="{D6C461A9-0AB0-4C6C-9D91-2BFF0B665DC4}" destId="{B3DCEB63-BD3C-4751-8EE5-72FD77FBE4A6}" srcOrd="1" destOrd="0" presId="urn:microsoft.com/office/officeart/2005/8/layout/hierarchy1"/>
    <dgm:cxn modelId="{45A3C1F0-DF3C-4CF6-9CB3-91152CB51210}" type="presParOf" srcId="{D4B35228-A598-4A42-B4AB-46982D3F5DB1}" destId="{5AFE5BDF-0FAE-44C8-BE38-0F4E701A4567}" srcOrd="1" destOrd="0" presId="urn:microsoft.com/office/officeart/2005/8/layout/hierarchy1"/>
    <dgm:cxn modelId="{58893567-CDAE-4345-BB0A-ACBE19E19656}" type="presParOf" srcId="{5AFE5BDF-0FAE-44C8-BE38-0F4E701A4567}" destId="{0D067FFB-7995-4CA0-B421-536E82FA4B88}" srcOrd="0" destOrd="0" presId="urn:microsoft.com/office/officeart/2005/8/layout/hierarchy1"/>
    <dgm:cxn modelId="{524AF8ED-86E8-40DC-AA07-86BEB97DCFFD}" type="presParOf" srcId="{5AFE5BDF-0FAE-44C8-BE38-0F4E701A4567}" destId="{379BA52F-A198-45A5-B796-E3C683ABE9C4}" srcOrd="1" destOrd="0" presId="urn:microsoft.com/office/officeart/2005/8/layout/hierarchy1"/>
    <dgm:cxn modelId="{8F1B50B5-CFB3-43A1-9D06-3C0DAD5630D3}" type="presParOf" srcId="{379BA52F-A198-45A5-B796-E3C683ABE9C4}" destId="{2EB74DD5-C210-4596-9224-972258AE3D0B}" srcOrd="0" destOrd="0" presId="urn:microsoft.com/office/officeart/2005/8/layout/hierarchy1"/>
    <dgm:cxn modelId="{67423FDF-908D-4A30-B72D-83B9C04CDD7A}" type="presParOf" srcId="{2EB74DD5-C210-4596-9224-972258AE3D0B}" destId="{F55D5A0B-AF5F-4B44-A43B-4EF807341768}" srcOrd="0" destOrd="0" presId="urn:microsoft.com/office/officeart/2005/8/layout/hierarchy1"/>
    <dgm:cxn modelId="{E7580AC1-466E-4205-A24E-FF3A1E2B42BC}" type="presParOf" srcId="{2EB74DD5-C210-4596-9224-972258AE3D0B}" destId="{7AF3EACB-EF86-47FF-A01D-4CF28A3ED5B4}" srcOrd="1" destOrd="0" presId="urn:microsoft.com/office/officeart/2005/8/layout/hierarchy1"/>
    <dgm:cxn modelId="{B0C091F1-191E-4F42-980E-AF2EF1EC4287}" type="presParOf" srcId="{379BA52F-A198-45A5-B796-E3C683ABE9C4}" destId="{5F0D4060-1F65-4AD8-8941-E22DA43B637A}" srcOrd="1" destOrd="0" presId="urn:microsoft.com/office/officeart/2005/8/layout/hierarchy1"/>
    <dgm:cxn modelId="{C5F6E3E6-A4EB-42F8-A85C-5F68EC989871}" type="presParOf" srcId="{C4F4B237-E616-4AE1-84E4-C63F72F498B6}" destId="{2CA262E5-28C4-464F-8907-41CE833643D3}" srcOrd="2" destOrd="0" presId="urn:microsoft.com/office/officeart/2005/8/layout/hierarchy1"/>
    <dgm:cxn modelId="{E1C82EFD-746E-4EDF-A4B4-8C53FA17F4F3}" type="presParOf" srcId="{2CA262E5-28C4-464F-8907-41CE833643D3}" destId="{EB1FE7B0-E9BF-4B62-884C-B50E7432E214}" srcOrd="0" destOrd="0" presId="urn:microsoft.com/office/officeart/2005/8/layout/hierarchy1"/>
    <dgm:cxn modelId="{566AAE7F-359E-46D7-9887-60633556C7A9}" type="presParOf" srcId="{EB1FE7B0-E9BF-4B62-884C-B50E7432E214}" destId="{8CE22AFE-ADB2-4F8D-8B6B-892DBB193B30}" srcOrd="0" destOrd="0" presId="urn:microsoft.com/office/officeart/2005/8/layout/hierarchy1"/>
    <dgm:cxn modelId="{B0337B8A-5D15-45D8-B872-4B8B64B71C0F}" type="presParOf" srcId="{EB1FE7B0-E9BF-4B62-884C-B50E7432E214}" destId="{9E445D99-2388-41AC-ABB0-1DE36BDAED43}" srcOrd="1" destOrd="0" presId="urn:microsoft.com/office/officeart/2005/8/layout/hierarchy1"/>
    <dgm:cxn modelId="{00D1E50A-D061-4FB1-A09C-2CEA36FE1F17}" type="presParOf" srcId="{2CA262E5-28C4-464F-8907-41CE833643D3}" destId="{DBC84347-1D72-49F5-9E3C-7631E064ABF6}" srcOrd="1" destOrd="0" presId="urn:microsoft.com/office/officeart/2005/8/layout/hierarchy1"/>
    <dgm:cxn modelId="{849DA3C6-F530-4B49-A93E-43B5C4F97F02}" type="presParOf" srcId="{DBC84347-1D72-49F5-9E3C-7631E064ABF6}" destId="{21F5490D-13E8-4452-9880-93B6F435A5DD}" srcOrd="0" destOrd="0" presId="urn:microsoft.com/office/officeart/2005/8/layout/hierarchy1"/>
    <dgm:cxn modelId="{02360C16-D2B1-4B39-A491-12DA7A150D05}" type="presParOf" srcId="{DBC84347-1D72-49F5-9E3C-7631E064ABF6}" destId="{B2528D54-0500-4ABA-B523-0289F6F80102}" srcOrd="1" destOrd="0" presId="urn:microsoft.com/office/officeart/2005/8/layout/hierarchy1"/>
    <dgm:cxn modelId="{07A9C60F-341B-4C4C-8627-18E696A12C01}" type="presParOf" srcId="{B2528D54-0500-4ABA-B523-0289F6F80102}" destId="{4B156BDC-E665-47EC-AC1B-5D52BCF0E980}" srcOrd="0" destOrd="0" presId="urn:microsoft.com/office/officeart/2005/8/layout/hierarchy1"/>
    <dgm:cxn modelId="{127BDA20-E363-4581-8C69-A4A46D1F25B4}" type="presParOf" srcId="{4B156BDC-E665-47EC-AC1B-5D52BCF0E980}" destId="{D72FA7D3-08A2-4A3A-A4C7-9A734A214251}" srcOrd="0" destOrd="0" presId="urn:microsoft.com/office/officeart/2005/8/layout/hierarchy1"/>
    <dgm:cxn modelId="{A96DE359-895A-4072-8D33-E33E89EFBED4}" type="presParOf" srcId="{4B156BDC-E665-47EC-AC1B-5D52BCF0E980}" destId="{0EF3FD14-9F56-4655-8C3C-3A87389716A3}" srcOrd="1" destOrd="0" presId="urn:microsoft.com/office/officeart/2005/8/layout/hierarchy1"/>
    <dgm:cxn modelId="{367A694A-554F-4178-9B09-7E676B96046F}" type="presParOf" srcId="{B2528D54-0500-4ABA-B523-0289F6F80102}" destId="{7EAB070F-BEE6-42A5-8272-EBBD743625A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DB6069C-6A5D-4833-B2AC-56044A6B7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3BEA1AD0-11CC-42AD-B010-47EC857EF025}">
      <dgm:prSet phldrT="[Text]" custT="1"/>
      <dgm:spPr/>
      <dgm:t>
        <a:bodyPr/>
        <a:lstStyle/>
        <a:p>
          <a:r>
            <a:rPr lang="el-GR" sz="1600" dirty="0">
              <a:solidFill>
                <a:schemeClr val="bg1"/>
              </a:solidFill>
            </a:rPr>
            <a:t>Πώληση περιουσιακών στοιχείων:</a:t>
          </a:r>
          <a:endParaRPr lang="en-GB" sz="1600" dirty="0">
            <a:solidFill>
              <a:schemeClr val="bg1"/>
            </a:solidFill>
          </a:endParaRPr>
        </a:p>
      </dgm:t>
    </dgm:pt>
    <dgm:pt modelId="{DBD71EAF-78BC-4574-BFE9-EC8EE42DA075}" type="parTrans" cxnId="{07EEEFC0-DED4-4C32-883F-F4E89ED28955}">
      <dgm:prSet/>
      <dgm:spPr/>
      <dgm:t>
        <a:bodyPr/>
        <a:lstStyle/>
        <a:p>
          <a:endParaRPr lang="en-GB" sz="1600"/>
        </a:p>
      </dgm:t>
    </dgm:pt>
    <dgm:pt modelId="{0E88A4FE-28A0-4924-B742-9460A33EBECF}" type="sibTrans" cxnId="{07EEEFC0-DED4-4C32-883F-F4E89ED28955}">
      <dgm:prSet/>
      <dgm:spPr/>
      <dgm:t>
        <a:bodyPr/>
        <a:lstStyle/>
        <a:p>
          <a:endParaRPr lang="en-GB" sz="1600"/>
        </a:p>
      </dgm:t>
    </dgm:pt>
    <dgm:pt modelId="{B6F2F7BE-A368-4442-8136-EB9F2018B325}">
      <dgm:prSet custT="1"/>
      <dgm:spPr/>
      <dgm:t>
        <a:bodyPr/>
        <a:lstStyle/>
        <a:p>
          <a:r>
            <a:rPr lang="el-GR" sz="1600" dirty="0">
              <a:solidFill>
                <a:schemeClr val="bg1"/>
              </a:solidFill>
            </a:rPr>
            <a:t>Τέλος χρήσης:</a:t>
          </a:r>
          <a:endParaRPr lang="en-US" sz="1600" dirty="0">
            <a:solidFill>
              <a:schemeClr val="bg1"/>
            </a:solidFill>
          </a:endParaRPr>
        </a:p>
      </dgm:t>
    </dgm:pt>
    <dgm:pt modelId="{CB89BCA5-CA80-4A9C-886B-AEC294802AAD}" type="parTrans" cxnId="{C2EC4CD5-13F1-4EAA-92AF-6FCE04AD69B5}">
      <dgm:prSet/>
      <dgm:spPr/>
      <dgm:t>
        <a:bodyPr/>
        <a:lstStyle/>
        <a:p>
          <a:endParaRPr lang="en-GB" sz="1600"/>
        </a:p>
      </dgm:t>
    </dgm:pt>
    <dgm:pt modelId="{973668DC-1A8F-4091-89CB-0D1C86797732}" type="sibTrans" cxnId="{C2EC4CD5-13F1-4EAA-92AF-6FCE04AD69B5}">
      <dgm:prSet/>
      <dgm:spPr/>
      <dgm:t>
        <a:bodyPr/>
        <a:lstStyle/>
        <a:p>
          <a:endParaRPr lang="en-GB" sz="1600"/>
        </a:p>
      </dgm:t>
    </dgm:pt>
    <dgm:pt modelId="{3F345393-9CE9-4F78-89C3-CD3E04B52CF8}">
      <dgm:prSet custT="1"/>
      <dgm:spPr/>
      <dgm:t>
        <a:bodyPr/>
        <a:lstStyle/>
        <a:p>
          <a:r>
            <a:rPr lang="el-GR" sz="1600" dirty="0">
              <a:solidFill>
                <a:schemeClr val="bg1"/>
              </a:solidFill>
            </a:rPr>
            <a:t>Τέλη συνδρομής:</a:t>
          </a:r>
          <a:endParaRPr lang="en-US" sz="1600" dirty="0">
            <a:solidFill>
              <a:schemeClr val="bg1"/>
            </a:solidFill>
          </a:endParaRPr>
        </a:p>
      </dgm:t>
    </dgm:pt>
    <dgm:pt modelId="{0487E063-640A-4EC0-9E90-9B44ED3F7C0C}" type="parTrans" cxnId="{C23FFC8D-D65B-4C4C-8CC6-055DAAEC9CE9}">
      <dgm:prSet/>
      <dgm:spPr/>
      <dgm:t>
        <a:bodyPr/>
        <a:lstStyle/>
        <a:p>
          <a:endParaRPr lang="en-GB" sz="1600"/>
        </a:p>
      </dgm:t>
    </dgm:pt>
    <dgm:pt modelId="{6AA98073-D173-4FC4-BEE8-25A9A89EA75F}" type="sibTrans" cxnId="{C23FFC8D-D65B-4C4C-8CC6-055DAAEC9CE9}">
      <dgm:prSet/>
      <dgm:spPr/>
      <dgm:t>
        <a:bodyPr/>
        <a:lstStyle/>
        <a:p>
          <a:endParaRPr lang="en-GB" sz="1600"/>
        </a:p>
      </dgm:t>
    </dgm:pt>
    <dgm:pt modelId="{B8F09916-EB06-4650-85F2-CFD5EFCB6D6F}">
      <dgm:prSet custT="1"/>
      <dgm:spPr/>
      <dgm:t>
        <a:bodyPr/>
        <a:lstStyle/>
        <a:p>
          <a:r>
            <a:rPr lang="el-GR" sz="1600" dirty="0">
              <a:solidFill>
                <a:schemeClr val="bg1"/>
              </a:solidFill>
            </a:rPr>
            <a:t>Δανεισμός/Ενοικίαση/Μίσθωση:</a:t>
          </a:r>
          <a:endParaRPr lang="en-US" sz="1600" dirty="0">
            <a:solidFill>
              <a:schemeClr val="bg1"/>
            </a:solidFill>
          </a:endParaRPr>
        </a:p>
      </dgm:t>
    </dgm:pt>
    <dgm:pt modelId="{4C0277F6-8C0F-4A07-9725-1D4F58439517}" type="parTrans" cxnId="{6B7EF011-58DE-4DE7-9533-2299948FBF5E}">
      <dgm:prSet/>
      <dgm:spPr/>
      <dgm:t>
        <a:bodyPr/>
        <a:lstStyle/>
        <a:p>
          <a:endParaRPr lang="en-GB" sz="1600"/>
        </a:p>
      </dgm:t>
    </dgm:pt>
    <dgm:pt modelId="{8A12A6B8-8EF5-4238-AB29-045D79220A1B}" type="sibTrans" cxnId="{6B7EF011-58DE-4DE7-9533-2299948FBF5E}">
      <dgm:prSet/>
      <dgm:spPr/>
      <dgm:t>
        <a:bodyPr/>
        <a:lstStyle/>
        <a:p>
          <a:endParaRPr lang="en-GB" sz="1600"/>
        </a:p>
      </dgm:t>
    </dgm:pt>
    <dgm:pt modelId="{28B2A55C-ACA7-41CE-B30E-5C288A96864F}">
      <dgm:prSet phldrT="[Text]" custT="1"/>
      <dgm:spPr/>
      <dgm:t>
        <a:bodyPr/>
        <a:lstStyle/>
        <a:p>
          <a:r>
            <a:rPr lang="el-GR" sz="1600" dirty="0">
              <a:solidFill>
                <a:schemeClr val="accent1"/>
              </a:solidFill>
            </a:rPr>
            <a:t>Πώληση δικαιωμάτων ιδιοκτησίας σε ένα φυσικό προϊόν (π.χ. λιανικές πωλήσεις).</a:t>
          </a:r>
          <a:endParaRPr lang="en-GB" sz="1600" dirty="0">
            <a:solidFill>
              <a:schemeClr val="accent1"/>
            </a:solidFill>
          </a:endParaRPr>
        </a:p>
      </dgm:t>
    </dgm:pt>
    <dgm:pt modelId="{F5AE6169-CDD1-46C4-9D6F-1ADE8557ABA7}" type="parTrans" cxnId="{C6F69636-9B59-47F2-A78C-3D06AC718BE5}">
      <dgm:prSet/>
      <dgm:spPr/>
      <dgm:t>
        <a:bodyPr/>
        <a:lstStyle/>
        <a:p>
          <a:endParaRPr lang="en-GB" sz="1600"/>
        </a:p>
      </dgm:t>
    </dgm:pt>
    <dgm:pt modelId="{A144E062-3004-4D0F-B6E1-C7AC67986E8F}" type="sibTrans" cxnId="{C6F69636-9B59-47F2-A78C-3D06AC718BE5}">
      <dgm:prSet/>
      <dgm:spPr/>
      <dgm:t>
        <a:bodyPr/>
        <a:lstStyle/>
        <a:p>
          <a:endParaRPr lang="en-GB" sz="1600"/>
        </a:p>
      </dgm:t>
    </dgm:pt>
    <dgm:pt modelId="{6A04526B-AC26-432B-8B1E-98B28B39E903}">
      <dgm:prSet custT="1"/>
      <dgm:spPr/>
      <dgm:t>
        <a:bodyPr/>
        <a:lstStyle/>
        <a:p>
          <a:r>
            <a:rPr lang="el-GR" sz="1600" dirty="0">
              <a:solidFill>
                <a:schemeClr val="accent1"/>
              </a:solidFill>
            </a:rPr>
            <a:t>Χρέωση των πελατών για τη χρήση μιας συγκεκριμένης υπηρεσίας (π.χ. τηλεπικοινωνιακές υπηρεσίες).</a:t>
          </a:r>
          <a:endParaRPr lang="en-US" sz="1600" dirty="0">
            <a:solidFill>
              <a:schemeClr val="accent1"/>
            </a:solidFill>
          </a:endParaRPr>
        </a:p>
      </dgm:t>
    </dgm:pt>
    <dgm:pt modelId="{B9B20F4F-BEA6-4A5B-BCAB-B05071F1055D}" type="parTrans" cxnId="{573F02D0-CC11-434C-8B99-689C68CFE43C}">
      <dgm:prSet/>
      <dgm:spPr/>
      <dgm:t>
        <a:bodyPr/>
        <a:lstStyle/>
        <a:p>
          <a:endParaRPr lang="en-GB" sz="1600"/>
        </a:p>
      </dgm:t>
    </dgm:pt>
    <dgm:pt modelId="{9B7ED4A9-65CD-4311-A9E7-340AA3F7A57D}" type="sibTrans" cxnId="{573F02D0-CC11-434C-8B99-689C68CFE43C}">
      <dgm:prSet/>
      <dgm:spPr/>
      <dgm:t>
        <a:bodyPr/>
        <a:lstStyle/>
        <a:p>
          <a:endParaRPr lang="en-GB" sz="1600"/>
        </a:p>
      </dgm:t>
    </dgm:pt>
    <dgm:pt modelId="{1C97392A-02DD-48F5-B79D-5D620730E555}">
      <dgm:prSet custT="1"/>
      <dgm:spPr/>
      <dgm:t>
        <a:bodyPr/>
        <a:lstStyle/>
        <a:p>
          <a:r>
            <a:rPr lang="el-GR" sz="1600" dirty="0">
              <a:solidFill>
                <a:schemeClr val="accent1"/>
              </a:solidFill>
            </a:rPr>
            <a:t>Τακτικές πληρωμές για συνεχή πρόσβαση σε ένα προϊόν ή μια υπηρεσία (π.χ. υπηρεσίες </a:t>
          </a:r>
          <a:r>
            <a:rPr lang="el-GR" sz="1600" dirty="0" err="1">
              <a:solidFill>
                <a:schemeClr val="accent1"/>
              </a:solidFill>
            </a:rPr>
            <a:t>streaming</a:t>
          </a:r>
          <a:r>
            <a:rPr lang="el-GR" sz="1600" dirty="0">
              <a:solidFill>
                <a:schemeClr val="accent1"/>
              </a:solidFill>
            </a:rPr>
            <a:t>).</a:t>
          </a:r>
          <a:endParaRPr lang="en-US" sz="1600" dirty="0">
            <a:solidFill>
              <a:schemeClr val="accent1"/>
            </a:solidFill>
          </a:endParaRPr>
        </a:p>
      </dgm:t>
    </dgm:pt>
    <dgm:pt modelId="{CEEFAB33-CB71-4393-B991-4E3D97C408EC}" type="parTrans" cxnId="{805EDFD5-0B5B-43C1-B23A-CE5EB8D8CD3A}">
      <dgm:prSet/>
      <dgm:spPr/>
      <dgm:t>
        <a:bodyPr/>
        <a:lstStyle/>
        <a:p>
          <a:endParaRPr lang="en-GB" sz="1600"/>
        </a:p>
      </dgm:t>
    </dgm:pt>
    <dgm:pt modelId="{C91A8215-D9A3-43E3-81B8-6FC40396C670}" type="sibTrans" cxnId="{805EDFD5-0B5B-43C1-B23A-CE5EB8D8CD3A}">
      <dgm:prSet/>
      <dgm:spPr/>
      <dgm:t>
        <a:bodyPr/>
        <a:lstStyle/>
        <a:p>
          <a:endParaRPr lang="en-GB" sz="1600"/>
        </a:p>
      </dgm:t>
    </dgm:pt>
    <dgm:pt modelId="{7E6317B5-32AF-4A43-81A6-B8AFD2795B5A}">
      <dgm:prSet custT="1"/>
      <dgm:spPr/>
      <dgm:t>
        <a:bodyPr/>
        <a:lstStyle/>
        <a:p>
          <a:r>
            <a:rPr lang="el-GR" sz="1600" dirty="0">
              <a:solidFill>
                <a:schemeClr val="accent1"/>
              </a:solidFill>
            </a:rPr>
            <a:t>Προσωρινή παροχή πρόσβασης σε ένα προϊόν στους πελάτες έναντι αμοιβής (π.χ. ενοικίαση εξοπλισμού).</a:t>
          </a:r>
          <a:endParaRPr lang="en-US" sz="1600" dirty="0">
            <a:solidFill>
              <a:schemeClr val="accent1"/>
            </a:solidFill>
          </a:endParaRPr>
        </a:p>
      </dgm:t>
    </dgm:pt>
    <dgm:pt modelId="{0D35FAF5-94C8-4FCF-8B08-22FDCF859C43}" type="parTrans" cxnId="{24C425C2-9419-4699-B198-F03B9FCC6239}">
      <dgm:prSet/>
      <dgm:spPr/>
      <dgm:t>
        <a:bodyPr/>
        <a:lstStyle/>
        <a:p>
          <a:endParaRPr lang="en-GB" sz="1600"/>
        </a:p>
      </dgm:t>
    </dgm:pt>
    <dgm:pt modelId="{C863630C-B97E-4B36-85D6-3F3A8D297B92}" type="sibTrans" cxnId="{24C425C2-9419-4699-B198-F03B9FCC6239}">
      <dgm:prSet/>
      <dgm:spPr/>
      <dgm:t>
        <a:bodyPr/>
        <a:lstStyle/>
        <a:p>
          <a:endParaRPr lang="en-GB" sz="1600"/>
        </a:p>
      </dgm:t>
    </dgm:pt>
    <dgm:pt modelId="{01A2E0E8-071A-4A94-BDE4-EA5794D02134}" type="pres">
      <dgm:prSet presAssocID="{DDB6069C-6A5D-4833-B2AC-56044A6B77EA}" presName="linear" presStyleCnt="0">
        <dgm:presLayoutVars>
          <dgm:dir/>
          <dgm:animLvl val="lvl"/>
          <dgm:resizeHandles val="exact"/>
        </dgm:presLayoutVars>
      </dgm:prSet>
      <dgm:spPr/>
    </dgm:pt>
    <dgm:pt modelId="{44109BAF-3DC9-4A21-967C-4735B0E40C4E}" type="pres">
      <dgm:prSet presAssocID="{3BEA1AD0-11CC-42AD-B010-47EC857EF025}" presName="parentLin" presStyleCnt="0"/>
      <dgm:spPr/>
    </dgm:pt>
    <dgm:pt modelId="{962A3B00-4B8D-43C4-8466-627865735D06}" type="pres">
      <dgm:prSet presAssocID="{3BEA1AD0-11CC-42AD-B010-47EC857EF025}" presName="parentLeftMargin" presStyleLbl="node1" presStyleIdx="0" presStyleCnt="4"/>
      <dgm:spPr/>
    </dgm:pt>
    <dgm:pt modelId="{B62FCFC5-5EA9-48F7-83FB-B568A14F0C15}" type="pres">
      <dgm:prSet presAssocID="{3BEA1AD0-11CC-42AD-B010-47EC857EF025}" presName="parentText" presStyleLbl="node1" presStyleIdx="0" presStyleCnt="4">
        <dgm:presLayoutVars>
          <dgm:chMax val="0"/>
          <dgm:bulletEnabled val="1"/>
        </dgm:presLayoutVars>
      </dgm:prSet>
      <dgm:spPr/>
    </dgm:pt>
    <dgm:pt modelId="{DABE49E3-80E1-4F5F-80BA-BF2A893B7AD6}" type="pres">
      <dgm:prSet presAssocID="{3BEA1AD0-11CC-42AD-B010-47EC857EF025}" presName="negativeSpace" presStyleCnt="0"/>
      <dgm:spPr/>
    </dgm:pt>
    <dgm:pt modelId="{94F53A70-75A3-4BDE-BCEF-45CBEACC1A6D}" type="pres">
      <dgm:prSet presAssocID="{3BEA1AD0-11CC-42AD-B010-47EC857EF025}" presName="childText" presStyleLbl="conFgAcc1" presStyleIdx="0" presStyleCnt="4">
        <dgm:presLayoutVars>
          <dgm:bulletEnabled val="1"/>
        </dgm:presLayoutVars>
      </dgm:prSet>
      <dgm:spPr/>
    </dgm:pt>
    <dgm:pt modelId="{FDA1AF0D-900A-47CD-8005-FE51DE40F12A}" type="pres">
      <dgm:prSet presAssocID="{0E88A4FE-28A0-4924-B742-9460A33EBECF}" presName="spaceBetweenRectangles" presStyleCnt="0"/>
      <dgm:spPr/>
    </dgm:pt>
    <dgm:pt modelId="{656452C6-76F0-4AFB-AB40-473EA0FD4698}" type="pres">
      <dgm:prSet presAssocID="{B6F2F7BE-A368-4442-8136-EB9F2018B325}" presName="parentLin" presStyleCnt="0"/>
      <dgm:spPr/>
    </dgm:pt>
    <dgm:pt modelId="{75B3B7A3-D1F6-47A7-B804-C92DFA3AFD3F}" type="pres">
      <dgm:prSet presAssocID="{B6F2F7BE-A368-4442-8136-EB9F2018B325}" presName="parentLeftMargin" presStyleLbl="node1" presStyleIdx="0" presStyleCnt="4"/>
      <dgm:spPr/>
    </dgm:pt>
    <dgm:pt modelId="{E522136B-6423-4C8B-9752-E340DCE99111}" type="pres">
      <dgm:prSet presAssocID="{B6F2F7BE-A368-4442-8136-EB9F2018B325}" presName="parentText" presStyleLbl="node1" presStyleIdx="1" presStyleCnt="4">
        <dgm:presLayoutVars>
          <dgm:chMax val="0"/>
          <dgm:bulletEnabled val="1"/>
        </dgm:presLayoutVars>
      </dgm:prSet>
      <dgm:spPr/>
    </dgm:pt>
    <dgm:pt modelId="{3CA20DEA-3C6F-444E-BF52-63A0141617BE}" type="pres">
      <dgm:prSet presAssocID="{B6F2F7BE-A368-4442-8136-EB9F2018B325}" presName="negativeSpace" presStyleCnt="0"/>
      <dgm:spPr/>
    </dgm:pt>
    <dgm:pt modelId="{72FBDE6C-0788-45D1-937D-BFC4B1BAC63E}" type="pres">
      <dgm:prSet presAssocID="{B6F2F7BE-A368-4442-8136-EB9F2018B325}" presName="childText" presStyleLbl="conFgAcc1" presStyleIdx="1" presStyleCnt="4">
        <dgm:presLayoutVars>
          <dgm:bulletEnabled val="1"/>
        </dgm:presLayoutVars>
      </dgm:prSet>
      <dgm:spPr/>
    </dgm:pt>
    <dgm:pt modelId="{C8873728-9CF6-4B81-8790-D3BFFF0AD20B}" type="pres">
      <dgm:prSet presAssocID="{973668DC-1A8F-4091-89CB-0D1C86797732}" presName="spaceBetweenRectangles" presStyleCnt="0"/>
      <dgm:spPr/>
    </dgm:pt>
    <dgm:pt modelId="{00C5DDD1-A2D5-4DD9-80B8-3EAFD038A794}" type="pres">
      <dgm:prSet presAssocID="{3F345393-9CE9-4F78-89C3-CD3E04B52CF8}" presName="parentLin" presStyleCnt="0"/>
      <dgm:spPr/>
    </dgm:pt>
    <dgm:pt modelId="{C9A576D1-B125-443F-8778-D7FE617750B6}" type="pres">
      <dgm:prSet presAssocID="{3F345393-9CE9-4F78-89C3-CD3E04B52CF8}" presName="parentLeftMargin" presStyleLbl="node1" presStyleIdx="1" presStyleCnt="4"/>
      <dgm:spPr/>
    </dgm:pt>
    <dgm:pt modelId="{894EDDC2-D6AD-4C88-A538-2CA0DD3993B2}" type="pres">
      <dgm:prSet presAssocID="{3F345393-9CE9-4F78-89C3-CD3E04B52CF8}" presName="parentText" presStyleLbl="node1" presStyleIdx="2" presStyleCnt="4">
        <dgm:presLayoutVars>
          <dgm:chMax val="0"/>
          <dgm:bulletEnabled val="1"/>
        </dgm:presLayoutVars>
      </dgm:prSet>
      <dgm:spPr/>
    </dgm:pt>
    <dgm:pt modelId="{D50EC4CD-6DDB-436C-ADE3-50D2CD782069}" type="pres">
      <dgm:prSet presAssocID="{3F345393-9CE9-4F78-89C3-CD3E04B52CF8}" presName="negativeSpace" presStyleCnt="0"/>
      <dgm:spPr/>
    </dgm:pt>
    <dgm:pt modelId="{394CCC9B-A33C-4ABE-8CB5-4B072D07ADDA}" type="pres">
      <dgm:prSet presAssocID="{3F345393-9CE9-4F78-89C3-CD3E04B52CF8}" presName="childText" presStyleLbl="conFgAcc1" presStyleIdx="2" presStyleCnt="4">
        <dgm:presLayoutVars>
          <dgm:bulletEnabled val="1"/>
        </dgm:presLayoutVars>
      </dgm:prSet>
      <dgm:spPr/>
    </dgm:pt>
    <dgm:pt modelId="{FDE21089-4442-47D0-AAC6-4EB888FC9B0A}" type="pres">
      <dgm:prSet presAssocID="{6AA98073-D173-4FC4-BEE8-25A9A89EA75F}" presName="spaceBetweenRectangles" presStyleCnt="0"/>
      <dgm:spPr/>
    </dgm:pt>
    <dgm:pt modelId="{B1B9CC74-5415-45C9-A6DC-774472D6A016}" type="pres">
      <dgm:prSet presAssocID="{B8F09916-EB06-4650-85F2-CFD5EFCB6D6F}" presName="parentLin" presStyleCnt="0"/>
      <dgm:spPr/>
    </dgm:pt>
    <dgm:pt modelId="{1FA1FB49-06B3-4D6D-B1DB-7CBE73DD17B0}" type="pres">
      <dgm:prSet presAssocID="{B8F09916-EB06-4650-85F2-CFD5EFCB6D6F}" presName="parentLeftMargin" presStyleLbl="node1" presStyleIdx="2" presStyleCnt="4"/>
      <dgm:spPr/>
    </dgm:pt>
    <dgm:pt modelId="{CAF84CF4-0216-4788-A10D-972A14DDAA0E}" type="pres">
      <dgm:prSet presAssocID="{B8F09916-EB06-4650-85F2-CFD5EFCB6D6F}" presName="parentText" presStyleLbl="node1" presStyleIdx="3" presStyleCnt="4">
        <dgm:presLayoutVars>
          <dgm:chMax val="0"/>
          <dgm:bulletEnabled val="1"/>
        </dgm:presLayoutVars>
      </dgm:prSet>
      <dgm:spPr/>
    </dgm:pt>
    <dgm:pt modelId="{CEA40F18-DD38-46AC-B242-6AFA5A462560}" type="pres">
      <dgm:prSet presAssocID="{B8F09916-EB06-4650-85F2-CFD5EFCB6D6F}" presName="negativeSpace" presStyleCnt="0"/>
      <dgm:spPr/>
    </dgm:pt>
    <dgm:pt modelId="{47D8DE49-BABC-44BD-8204-8DC40C22B156}" type="pres">
      <dgm:prSet presAssocID="{B8F09916-EB06-4650-85F2-CFD5EFCB6D6F}" presName="childText" presStyleLbl="conFgAcc1" presStyleIdx="3" presStyleCnt="4">
        <dgm:presLayoutVars>
          <dgm:bulletEnabled val="1"/>
        </dgm:presLayoutVars>
      </dgm:prSet>
      <dgm:spPr/>
    </dgm:pt>
  </dgm:ptLst>
  <dgm:cxnLst>
    <dgm:cxn modelId="{6B7EF011-58DE-4DE7-9533-2299948FBF5E}" srcId="{DDB6069C-6A5D-4833-B2AC-56044A6B77EA}" destId="{B8F09916-EB06-4650-85F2-CFD5EFCB6D6F}" srcOrd="3" destOrd="0" parTransId="{4C0277F6-8C0F-4A07-9725-1D4F58439517}" sibTransId="{8A12A6B8-8EF5-4238-AB29-045D79220A1B}"/>
    <dgm:cxn modelId="{27812A2E-B1C9-4D8A-8F00-E0937D480BCC}" type="presOf" srcId="{B8F09916-EB06-4650-85F2-CFD5EFCB6D6F}" destId="{CAF84CF4-0216-4788-A10D-972A14DDAA0E}" srcOrd="1" destOrd="0" presId="urn:microsoft.com/office/officeart/2005/8/layout/list1"/>
    <dgm:cxn modelId="{58991832-D784-4EE4-82C4-9E4C005A361F}" type="presOf" srcId="{DDB6069C-6A5D-4833-B2AC-56044A6B77EA}" destId="{01A2E0E8-071A-4A94-BDE4-EA5794D02134}" srcOrd="0" destOrd="0" presId="urn:microsoft.com/office/officeart/2005/8/layout/list1"/>
    <dgm:cxn modelId="{C6F69636-9B59-47F2-A78C-3D06AC718BE5}" srcId="{3BEA1AD0-11CC-42AD-B010-47EC857EF025}" destId="{28B2A55C-ACA7-41CE-B30E-5C288A96864F}" srcOrd="0" destOrd="0" parTransId="{F5AE6169-CDD1-46C4-9D6F-1ADE8557ABA7}" sibTransId="{A144E062-3004-4D0F-B6E1-C7AC67986E8F}"/>
    <dgm:cxn modelId="{9F7FFA5F-CF8B-4F92-874A-1EBA82E133CC}" type="presOf" srcId="{B8F09916-EB06-4650-85F2-CFD5EFCB6D6F}" destId="{1FA1FB49-06B3-4D6D-B1DB-7CBE73DD17B0}" srcOrd="0" destOrd="0" presId="urn:microsoft.com/office/officeart/2005/8/layout/list1"/>
    <dgm:cxn modelId="{76EB9142-9DB9-4934-80BF-9FD90370062E}" type="presOf" srcId="{3F345393-9CE9-4F78-89C3-CD3E04B52CF8}" destId="{C9A576D1-B125-443F-8778-D7FE617750B6}" srcOrd="0" destOrd="0" presId="urn:microsoft.com/office/officeart/2005/8/layout/list1"/>
    <dgm:cxn modelId="{96D7226B-4B0D-4E27-A043-EE51217F4C0C}" type="presOf" srcId="{3BEA1AD0-11CC-42AD-B010-47EC857EF025}" destId="{B62FCFC5-5EA9-48F7-83FB-B568A14F0C15}" srcOrd="1" destOrd="0" presId="urn:microsoft.com/office/officeart/2005/8/layout/list1"/>
    <dgm:cxn modelId="{B85F8852-FBA7-45FF-B0D8-5A0842299807}" type="presOf" srcId="{6A04526B-AC26-432B-8B1E-98B28B39E903}" destId="{72FBDE6C-0788-45D1-937D-BFC4B1BAC63E}" srcOrd="0" destOrd="0" presId="urn:microsoft.com/office/officeart/2005/8/layout/list1"/>
    <dgm:cxn modelId="{055EF080-BB93-4982-846A-B17C2E15854A}" type="presOf" srcId="{3BEA1AD0-11CC-42AD-B010-47EC857EF025}" destId="{962A3B00-4B8D-43C4-8466-627865735D06}" srcOrd="0" destOrd="0" presId="urn:microsoft.com/office/officeart/2005/8/layout/list1"/>
    <dgm:cxn modelId="{097A798A-8CF5-4A0E-A137-ACB87C1D6060}" type="presOf" srcId="{1C97392A-02DD-48F5-B79D-5D620730E555}" destId="{394CCC9B-A33C-4ABE-8CB5-4B072D07ADDA}" srcOrd="0" destOrd="0" presId="urn:microsoft.com/office/officeart/2005/8/layout/list1"/>
    <dgm:cxn modelId="{C23FFC8D-D65B-4C4C-8CC6-055DAAEC9CE9}" srcId="{DDB6069C-6A5D-4833-B2AC-56044A6B77EA}" destId="{3F345393-9CE9-4F78-89C3-CD3E04B52CF8}" srcOrd="2" destOrd="0" parTransId="{0487E063-640A-4EC0-9E90-9B44ED3F7C0C}" sibTransId="{6AA98073-D173-4FC4-BEE8-25A9A89EA75F}"/>
    <dgm:cxn modelId="{EC947B8E-67BA-438B-AB14-A45A07E11645}" type="presOf" srcId="{3F345393-9CE9-4F78-89C3-CD3E04B52CF8}" destId="{894EDDC2-D6AD-4C88-A538-2CA0DD3993B2}" srcOrd="1" destOrd="0" presId="urn:microsoft.com/office/officeart/2005/8/layout/list1"/>
    <dgm:cxn modelId="{0BDF7C8F-80D8-4B7B-87EE-CC2348D2EE06}" type="presOf" srcId="{28B2A55C-ACA7-41CE-B30E-5C288A96864F}" destId="{94F53A70-75A3-4BDE-BCEF-45CBEACC1A6D}" srcOrd="0" destOrd="0" presId="urn:microsoft.com/office/officeart/2005/8/layout/list1"/>
    <dgm:cxn modelId="{32F048A4-1002-41F7-96F6-1FB0E0177541}" type="presOf" srcId="{B6F2F7BE-A368-4442-8136-EB9F2018B325}" destId="{75B3B7A3-D1F6-47A7-B804-C92DFA3AFD3F}" srcOrd="0" destOrd="0" presId="urn:microsoft.com/office/officeart/2005/8/layout/list1"/>
    <dgm:cxn modelId="{E17172A9-B9FE-4188-AFD3-988A4892027A}" type="presOf" srcId="{7E6317B5-32AF-4A43-81A6-B8AFD2795B5A}" destId="{47D8DE49-BABC-44BD-8204-8DC40C22B156}" srcOrd="0" destOrd="0" presId="urn:microsoft.com/office/officeart/2005/8/layout/list1"/>
    <dgm:cxn modelId="{07EEEFC0-DED4-4C32-883F-F4E89ED28955}" srcId="{DDB6069C-6A5D-4833-B2AC-56044A6B77EA}" destId="{3BEA1AD0-11CC-42AD-B010-47EC857EF025}" srcOrd="0" destOrd="0" parTransId="{DBD71EAF-78BC-4574-BFE9-EC8EE42DA075}" sibTransId="{0E88A4FE-28A0-4924-B742-9460A33EBECF}"/>
    <dgm:cxn modelId="{24C425C2-9419-4699-B198-F03B9FCC6239}" srcId="{B8F09916-EB06-4650-85F2-CFD5EFCB6D6F}" destId="{7E6317B5-32AF-4A43-81A6-B8AFD2795B5A}" srcOrd="0" destOrd="0" parTransId="{0D35FAF5-94C8-4FCF-8B08-22FDCF859C43}" sibTransId="{C863630C-B97E-4B36-85D6-3F3A8D297B92}"/>
    <dgm:cxn modelId="{573F02D0-CC11-434C-8B99-689C68CFE43C}" srcId="{B6F2F7BE-A368-4442-8136-EB9F2018B325}" destId="{6A04526B-AC26-432B-8B1E-98B28B39E903}" srcOrd="0" destOrd="0" parTransId="{B9B20F4F-BEA6-4A5B-BCAB-B05071F1055D}" sibTransId="{9B7ED4A9-65CD-4311-A9E7-340AA3F7A57D}"/>
    <dgm:cxn modelId="{C2EC4CD5-13F1-4EAA-92AF-6FCE04AD69B5}" srcId="{DDB6069C-6A5D-4833-B2AC-56044A6B77EA}" destId="{B6F2F7BE-A368-4442-8136-EB9F2018B325}" srcOrd="1" destOrd="0" parTransId="{CB89BCA5-CA80-4A9C-886B-AEC294802AAD}" sibTransId="{973668DC-1A8F-4091-89CB-0D1C86797732}"/>
    <dgm:cxn modelId="{805EDFD5-0B5B-43C1-B23A-CE5EB8D8CD3A}" srcId="{3F345393-9CE9-4F78-89C3-CD3E04B52CF8}" destId="{1C97392A-02DD-48F5-B79D-5D620730E555}" srcOrd="0" destOrd="0" parTransId="{CEEFAB33-CB71-4393-B991-4E3D97C408EC}" sibTransId="{C91A8215-D9A3-43E3-81B8-6FC40396C670}"/>
    <dgm:cxn modelId="{655ED1DA-B57D-4338-A49D-84510CE2B1A6}" type="presOf" srcId="{B6F2F7BE-A368-4442-8136-EB9F2018B325}" destId="{E522136B-6423-4C8B-9752-E340DCE99111}" srcOrd="1" destOrd="0" presId="urn:microsoft.com/office/officeart/2005/8/layout/list1"/>
    <dgm:cxn modelId="{EAA17065-834B-47C4-9B92-BB8DA16BF6E1}" type="presParOf" srcId="{01A2E0E8-071A-4A94-BDE4-EA5794D02134}" destId="{44109BAF-3DC9-4A21-967C-4735B0E40C4E}" srcOrd="0" destOrd="0" presId="urn:microsoft.com/office/officeart/2005/8/layout/list1"/>
    <dgm:cxn modelId="{578D29D0-1A32-4AD0-9E06-21DC7FB39D34}" type="presParOf" srcId="{44109BAF-3DC9-4A21-967C-4735B0E40C4E}" destId="{962A3B00-4B8D-43C4-8466-627865735D06}" srcOrd="0" destOrd="0" presId="urn:microsoft.com/office/officeart/2005/8/layout/list1"/>
    <dgm:cxn modelId="{DE5FA90D-98E6-4289-9D3A-1A7C9BD379B9}" type="presParOf" srcId="{44109BAF-3DC9-4A21-967C-4735B0E40C4E}" destId="{B62FCFC5-5EA9-48F7-83FB-B568A14F0C15}" srcOrd="1" destOrd="0" presId="urn:microsoft.com/office/officeart/2005/8/layout/list1"/>
    <dgm:cxn modelId="{A2F71483-B8B4-4F85-9D3E-8F0A8BBCC780}" type="presParOf" srcId="{01A2E0E8-071A-4A94-BDE4-EA5794D02134}" destId="{DABE49E3-80E1-4F5F-80BA-BF2A893B7AD6}" srcOrd="1" destOrd="0" presId="urn:microsoft.com/office/officeart/2005/8/layout/list1"/>
    <dgm:cxn modelId="{72395A10-FB63-45B2-BB74-6B56E7B9370B}" type="presParOf" srcId="{01A2E0E8-071A-4A94-BDE4-EA5794D02134}" destId="{94F53A70-75A3-4BDE-BCEF-45CBEACC1A6D}" srcOrd="2" destOrd="0" presId="urn:microsoft.com/office/officeart/2005/8/layout/list1"/>
    <dgm:cxn modelId="{859925D7-79DC-4EB6-9A19-E2FB7F3193BC}" type="presParOf" srcId="{01A2E0E8-071A-4A94-BDE4-EA5794D02134}" destId="{FDA1AF0D-900A-47CD-8005-FE51DE40F12A}" srcOrd="3" destOrd="0" presId="urn:microsoft.com/office/officeart/2005/8/layout/list1"/>
    <dgm:cxn modelId="{82DD5132-6281-4E77-A9B7-2CCC2BEB4E11}" type="presParOf" srcId="{01A2E0E8-071A-4A94-BDE4-EA5794D02134}" destId="{656452C6-76F0-4AFB-AB40-473EA0FD4698}" srcOrd="4" destOrd="0" presId="urn:microsoft.com/office/officeart/2005/8/layout/list1"/>
    <dgm:cxn modelId="{1E66A8B5-D933-4671-BDBD-30E64E8A576E}" type="presParOf" srcId="{656452C6-76F0-4AFB-AB40-473EA0FD4698}" destId="{75B3B7A3-D1F6-47A7-B804-C92DFA3AFD3F}" srcOrd="0" destOrd="0" presId="urn:microsoft.com/office/officeart/2005/8/layout/list1"/>
    <dgm:cxn modelId="{6217828C-D3C0-41E1-859F-39944B2D8071}" type="presParOf" srcId="{656452C6-76F0-4AFB-AB40-473EA0FD4698}" destId="{E522136B-6423-4C8B-9752-E340DCE99111}" srcOrd="1" destOrd="0" presId="urn:microsoft.com/office/officeart/2005/8/layout/list1"/>
    <dgm:cxn modelId="{72FE8810-D551-4D3D-B90F-61383D976D29}" type="presParOf" srcId="{01A2E0E8-071A-4A94-BDE4-EA5794D02134}" destId="{3CA20DEA-3C6F-444E-BF52-63A0141617BE}" srcOrd="5" destOrd="0" presId="urn:microsoft.com/office/officeart/2005/8/layout/list1"/>
    <dgm:cxn modelId="{C6361832-0126-484A-8242-6DE31048104F}" type="presParOf" srcId="{01A2E0E8-071A-4A94-BDE4-EA5794D02134}" destId="{72FBDE6C-0788-45D1-937D-BFC4B1BAC63E}" srcOrd="6" destOrd="0" presId="urn:microsoft.com/office/officeart/2005/8/layout/list1"/>
    <dgm:cxn modelId="{9F1F3821-4E97-436B-A3ED-B842F82D6F45}" type="presParOf" srcId="{01A2E0E8-071A-4A94-BDE4-EA5794D02134}" destId="{C8873728-9CF6-4B81-8790-D3BFFF0AD20B}" srcOrd="7" destOrd="0" presId="urn:microsoft.com/office/officeart/2005/8/layout/list1"/>
    <dgm:cxn modelId="{AB39AF23-3604-426F-B8E3-A5B08C582EBE}" type="presParOf" srcId="{01A2E0E8-071A-4A94-BDE4-EA5794D02134}" destId="{00C5DDD1-A2D5-4DD9-80B8-3EAFD038A794}" srcOrd="8" destOrd="0" presId="urn:microsoft.com/office/officeart/2005/8/layout/list1"/>
    <dgm:cxn modelId="{5FD89F7C-523E-49E4-B14C-961BC685BB7B}" type="presParOf" srcId="{00C5DDD1-A2D5-4DD9-80B8-3EAFD038A794}" destId="{C9A576D1-B125-443F-8778-D7FE617750B6}" srcOrd="0" destOrd="0" presId="urn:microsoft.com/office/officeart/2005/8/layout/list1"/>
    <dgm:cxn modelId="{F5256813-0861-4289-9081-DB411107BCE5}" type="presParOf" srcId="{00C5DDD1-A2D5-4DD9-80B8-3EAFD038A794}" destId="{894EDDC2-D6AD-4C88-A538-2CA0DD3993B2}" srcOrd="1" destOrd="0" presId="urn:microsoft.com/office/officeart/2005/8/layout/list1"/>
    <dgm:cxn modelId="{5C9CE310-034B-4645-BEDD-574CD6606B3E}" type="presParOf" srcId="{01A2E0E8-071A-4A94-BDE4-EA5794D02134}" destId="{D50EC4CD-6DDB-436C-ADE3-50D2CD782069}" srcOrd="9" destOrd="0" presId="urn:microsoft.com/office/officeart/2005/8/layout/list1"/>
    <dgm:cxn modelId="{9AA1F11D-D005-4DA7-B390-30531EE5716E}" type="presParOf" srcId="{01A2E0E8-071A-4A94-BDE4-EA5794D02134}" destId="{394CCC9B-A33C-4ABE-8CB5-4B072D07ADDA}" srcOrd="10" destOrd="0" presId="urn:microsoft.com/office/officeart/2005/8/layout/list1"/>
    <dgm:cxn modelId="{075C3F50-ACEC-4ACC-A546-EE0BFFBD9558}" type="presParOf" srcId="{01A2E0E8-071A-4A94-BDE4-EA5794D02134}" destId="{FDE21089-4442-47D0-AAC6-4EB888FC9B0A}" srcOrd="11" destOrd="0" presId="urn:microsoft.com/office/officeart/2005/8/layout/list1"/>
    <dgm:cxn modelId="{635BFD6C-8864-4232-A39D-6757647106F0}" type="presParOf" srcId="{01A2E0E8-071A-4A94-BDE4-EA5794D02134}" destId="{B1B9CC74-5415-45C9-A6DC-774472D6A016}" srcOrd="12" destOrd="0" presId="urn:microsoft.com/office/officeart/2005/8/layout/list1"/>
    <dgm:cxn modelId="{EA14C7A9-DBE4-423B-9ABA-6C365E48D6C3}" type="presParOf" srcId="{B1B9CC74-5415-45C9-A6DC-774472D6A016}" destId="{1FA1FB49-06B3-4D6D-B1DB-7CBE73DD17B0}" srcOrd="0" destOrd="0" presId="urn:microsoft.com/office/officeart/2005/8/layout/list1"/>
    <dgm:cxn modelId="{6AB70915-85AF-499C-8615-0FC19FFEC200}" type="presParOf" srcId="{B1B9CC74-5415-45C9-A6DC-774472D6A016}" destId="{CAF84CF4-0216-4788-A10D-972A14DDAA0E}" srcOrd="1" destOrd="0" presId="urn:microsoft.com/office/officeart/2005/8/layout/list1"/>
    <dgm:cxn modelId="{43E84C23-1468-4D71-B0FF-D804B170632A}" type="presParOf" srcId="{01A2E0E8-071A-4A94-BDE4-EA5794D02134}" destId="{CEA40F18-DD38-46AC-B242-6AFA5A462560}" srcOrd="13" destOrd="0" presId="urn:microsoft.com/office/officeart/2005/8/layout/list1"/>
    <dgm:cxn modelId="{1FCC0F9D-A1A1-4544-86F8-1B757DF469A1}" type="presParOf" srcId="{01A2E0E8-071A-4A94-BDE4-EA5794D02134}" destId="{47D8DE49-BABC-44BD-8204-8DC40C22B15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DDB6069C-6A5D-4833-B2AC-56044A6B7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D6A357B1-C615-41B1-8A4D-40D736C24FE3}">
      <dgm:prSet custT="1"/>
      <dgm:spPr/>
      <dgm:t>
        <a:bodyPr/>
        <a:lstStyle/>
        <a:p>
          <a:r>
            <a:rPr lang="el-GR" sz="1600" dirty="0" err="1">
              <a:solidFill>
                <a:schemeClr val="bg1"/>
              </a:solidFill>
            </a:rPr>
            <a:t>Αδειοδότηση</a:t>
          </a:r>
          <a:r>
            <a:rPr lang="en-US" sz="1600" dirty="0">
              <a:solidFill>
                <a:schemeClr val="bg1"/>
              </a:solidFill>
            </a:rPr>
            <a:t>:</a:t>
          </a:r>
        </a:p>
      </dgm:t>
    </dgm:pt>
    <dgm:pt modelId="{C099A975-947B-44A5-AF41-FAE0C084017A}" type="parTrans" cxnId="{3A97585C-FDBF-4791-8117-F9F7B621EA11}">
      <dgm:prSet/>
      <dgm:spPr/>
      <dgm:t>
        <a:bodyPr/>
        <a:lstStyle/>
        <a:p>
          <a:endParaRPr lang="en-GB" sz="1600"/>
        </a:p>
      </dgm:t>
    </dgm:pt>
    <dgm:pt modelId="{B715B258-8E4E-46D9-9869-6DD49E2672A8}" type="sibTrans" cxnId="{3A97585C-FDBF-4791-8117-F9F7B621EA11}">
      <dgm:prSet/>
      <dgm:spPr/>
      <dgm:t>
        <a:bodyPr/>
        <a:lstStyle/>
        <a:p>
          <a:endParaRPr lang="en-GB" sz="1600"/>
        </a:p>
      </dgm:t>
    </dgm:pt>
    <dgm:pt modelId="{00D4990A-A758-4FD3-99AE-14FBA4603CCA}">
      <dgm:prSet custT="1"/>
      <dgm:spPr/>
      <dgm:t>
        <a:bodyPr/>
        <a:lstStyle/>
        <a:p>
          <a:r>
            <a:rPr lang="el-GR" sz="1600" dirty="0">
              <a:solidFill>
                <a:schemeClr val="bg1"/>
              </a:solidFill>
            </a:rPr>
            <a:t>Αμοιβές μεσιτείας:</a:t>
          </a:r>
          <a:endParaRPr lang="en-US" sz="1600" dirty="0">
            <a:solidFill>
              <a:schemeClr val="bg1"/>
            </a:solidFill>
          </a:endParaRPr>
        </a:p>
      </dgm:t>
    </dgm:pt>
    <dgm:pt modelId="{5ACFF5C8-D202-46DF-ABDC-3E4ED9DE6FE5}" type="parTrans" cxnId="{175B3D46-2C5F-4222-BE7B-A2349B409C62}">
      <dgm:prSet/>
      <dgm:spPr/>
      <dgm:t>
        <a:bodyPr/>
        <a:lstStyle/>
        <a:p>
          <a:endParaRPr lang="en-GB" sz="1600"/>
        </a:p>
      </dgm:t>
    </dgm:pt>
    <dgm:pt modelId="{E5DF9C75-7AF9-497B-A731-0027653A2F80}" type="sibTrans" cxnId="{175B3D46-2C5F-4222-BE7B-A2349B409C62}">
      <dgm:prSet/>
      <dgm:spPr/>
      <dgm:t>
        <a:bodyPr/>
        <a:lstStyle/>
        <a:p>
          <a:endParaRPr lang="en-GB" sz="1600"/>
        </a:p>
      </dgm:t>
    </dgm:pt>
    <dgm:pt modelId="{417CB4EF-64AC-4B67-AC21-CDB97754879A}">
      <dgm:prSet custT="1"/>
      <dgm:spPr/>
      <dgm:t>
        <a:bodyPr/>
        <a:lstStyle/>
        <a:p>
          <a:r>
            <a:rPr lang="el-GR" sz="1600" dirty="0">
              <a:solidFill>
                <a:schemeClr val="bg1"/>
              </a:solidFill>
            </a:rPr>
            <a:t>Διαφήμιση</a:t>
          </a:r>
          <a:r>
            <a:rPr lang="en-US" sz="1600" dirty="0">
              <a:solidFill>
                <a:schemeClr val="bg1"/>
              </a:solidFill>
            </a:rPr>
            <a:t>:</a:t>
          </a:r>
          <a:endParaRPr lang="en-GB" sz="1600" dirty="0">
            <a:solidFill>
              <a:schemeClr val="bg1"/>
            </a:solidFill>
          </a:endParaRPr>
        </a:p>
      </dgm:t>
    </dgm:pt>
    <dgm:pt modelId="{0B50923E-E02E-4846-822B-52DB5AED8482}" type="parTrans" cxnId="{6F4431C3-2BC4-433E-B2AC-37EB2F950CE9}">
      <dgm:prSet/>
      <dgm:spPr/>
      <dgm:t>
        <a:bodyPr/>
        <a:lstStyle/>
        <a:p>
          <a:endParaRPr lang="en-GB" sz="1600"/>
        </a:p>
      </dgm:t>
    </dgm:pt>
    <dgm:pt modelId="{B1AB61DC-4943-4013-BB09-315AA9F62BDD}" type="sibTrans" cxnId="{6F4431C3-2BC4-433E-B2AC-37EB2F950CE9}">
      <dgm:prSet/>
      <dgm:spPr/>
      <dgm:t>
        <a:bodyPr/>
        <a:lstStyle/>
        <a:p>
          <a:endParaRPr lang="en-GB" sz="1600"/>
        </a:p>
      </dgm:t>
    </dgm:pt>
    <dgm:pt modelId="{1E93947F-EA1A-4DE9-87EA-0B46E743DADF}">
      <dgm:prSet custT="1"/>
      <dgm:spPr/>
      <dgm:t>
        <a:bodyPr/>
        <a:lstStyle/>
        <a:p>
          <a:r>
            <a:rPr lang="el-GR" sz="1600" dirty="0">
              <a:solidFill>
                <a:schemeClr val="accent1"/>
              </a:solidFill>
            </a:rPr>
            <a:t>Χορήγηση άδειας χρήσης πνευματικής ιδιοκτησίας έναντι αμοιβής (π.χ. άδειες χρήσης λογισμικού).</a:t>
          </a:r>
          <a:endParaRPr lang="en-US" sz="1600" dirty="0">
            <a:solidFill>
              <a:schemeClr val="accent1"/>
            </a:solidFill>
          </a:endParaRPr>
        </a:p>
      </dgm:t>
    </dgm:pt>
    <dgm:pt modelId="{0487D96A-0624-488A-9C33-3C1C3591EE50}" type="parTrans" cxnId="{99C6A1D1-E641-4831-9EB2-A5BA237AEB0C}">
      <dgm:prSet/>
      <dgm:spPr/>
      <dgm:t>
        <a:bodyPr/>
        <a:lstStyle/>
        <a:p>
          <a:endParaRPr lang="en-GB" sz="1600"/>
        </a:p>
      </dgm:t>
    </dgm:pt>
    <dgm:pt modelId="{F28B2801-4705-4E45-8F70-453F46ADD945}" type="sibTrans" cxnId="{99C6A1D1-E641-4831-9EB2-A5BA237AEB0C}">
      <dgm:prSet/>
      <dgm:spPr/>
      <dgm:t>
        <a:bodyPr/>
        <a:lstStyle/>
        <a:p>
          <a:endParaRPr lang="en-GB" sz="1600"/>
        </a:p>
      </dgm:t>
    </dgm:pt>
    <dgm:pt modelId="{4943F69D-BFB8-4ECF-AB51-A92C5DF041C3}">
      <dgm:prSet custT="1"/>
      <dgm:spPr/>
      <dgm:t>
        <a:bodyPr/>
        <a:lstStyle/>
        <a:p>
          <a:r>
            <a:rPr lang="el-GR" sz="1600" dirty="0">
              <a:solidFill>
                <a:schemeClr val="accent1"/>
              </a:solidFill>
            </a:rPr>
            <a:t>Έσοδα από υπηρεσίες διαμεσολάβησης μεταξύ δύο μερών (π.χ. προμήθειες ακινήτων).</a:t>
          </a:r>
          <a:endParaRPr lang="en-US" sz="1600" dirty="0">
            <a:solidFill>
              <a:schemeClr val="accent1"/>
            </a:solidFill>
          </a:endParaRPr>
        </a:p>
      </dgm:t>
    </dgm:pt>
    <dgm:pt modelId="{696E4F07-2633-4AE5-ADC2-A5222DE5F7CC}" type="parTrans" cxnId="{EABAEFF6-D07E-4EC3-8AA6-2842D6DEB950}">
      <dgm:prSet/>
      <dgm:spPr/>
      <dgm:t>
        <a:bodyPr/>
        <a:lstStyle/>
        <a:p>
          <a:endParaRPr lang="en-GB" sz="1600"/>
        </a:p>
      </dgm:t>
    </dgm:pt>
    <dgm:pt modelId="{2D4C6536-F183-4686-BA0A-85B697678C03}" type="sibTrans" cxnId="{EABAEFF6-D07E-4EC3-8AA6-2842D6DEB950}">
      <dgm:prSet/>
      <dgm:spPr/>
      <dgm:t>
        <a:bodyPr/>
        <a:lstStyle/>
        <a:p>
          <a:endParaRPr lang="en-GB" sz="1600"/>
        </a:p>
      </dgm:t>
    </dgm:pt>
    <dgm:pt modelId="{9359FCA9-2C59-4FA8-BE54-8A976C0A4BE0}">
      <dgm:prSet custT="1"/>
      <dgm:spPr/>
      <dgm:t>
        <a:bodyPr/>
        <a:lstStyle/>
        <a:p>
          <a:r>
            <a:rPr lang="el-GR" sz="1600" dirty="0">
              <a:solidFill>
                <a:schemeClr val="accent1"/>
              </a:solidFill>
            </a:rPr>
            <a:t> Έσοδα από τη διαφήμιση ενός προϊόντος, μιας υπηρεσίας ή ενός εμπορικού σήματος σε μια πελατειακή βάση (π.χ. διαδικτυακές διαφημίσεις)</a:t>
          </a:r>
          <a:endParaRPr lang="en-GB" sz="1600" dirty="0">
            <a:solidFill>
              <a:schemeClr val="accent1"/>
            </a:solidFill>
          </a:endParaRPr>
        </a:p>
      </dgm:t>
    </dgm:pt>
    <dgm:pt modelId="{6FB795CF-8788-472B-BFCF-CC2763ACAE27}" type="parTrans" cxnId="{A3E2BA3B-8D90-4E1D-AB18-A41384BC8762}">
      <dgm:prSet/>
      <dgm:spPr/>
      <dgm:t>
        <a:bodyPr/>
        <a:lstStyle/>
        <a:p>
          <a:endParaRPr lang="en-GB" sz="1600"/>
        </a:p>
      </dgm:t>
    </dgm:pt>
    <dgm:pt modelId="{0B6C4150-D4BA-4954-96A1-16BEE75B8E91}" type="sibTrans" cxnId="{A3E2BA3B-8D90-4E1D-AB18-A41384BC8762}">
      <dgm:prSet/>
      <dgm:spPr/>
      <dgm:t>
        <a:bodyPr/>
        <a:lstStyle/>
        <a:p>
          <a:endParaRPr lang="en-GB" sz="1600"/>
        </a:p>
      </dgm:t>
    </dgm:pt>
    <dgm:pt modelId="{01A2E0E8-071A-4A94-BDE4-EA5794D02134}" type="pres">
      <dgm:prSet presAssocID="{DDB6069C-6A5D-4833-B2AC-56044A6B77EA}" presName="linear" presStyleCnt="0">
        <dgm:presLayoutVars>
          <dgm:dir/>
          <dgm:animLvl val="lvl"/>
          <dgm:resizeHandles val="exact"/>
        </dgm:presLayoutVars>
      </dgm:prSet>
      <dgm:spPr/>
    </dgm:pt>
    <dgm:pt modelId="{4CB8161E-8E2B-41A3-8165-DDF29D14B519}" type="pres">
      <dgm:prSet presAssocID="{D6A357B1-C615-41B1-8A4D-40D736C24FE3}" presName="parentLin" presStyleCnt="0"/>
      <dgm:spPr/>
    </dgm:pt>
    <dgm:pt modelId="{FB0751F6-E598-49AA-A483-693195910548}" type="pres">
      <dgm:prSet presAssocID="{D6A357B1-C615-41B1-8A4D-40D736C24FE3}" presName="parentLeftMargin" presStyleLbl="node1" presStyleIdx="0" presStyleCnt="3"/>
      <dgm:spPr/>
    </dgm:pt>
    <dgm:pt modelId="{C6914186-86F6-4DD6-9D41-F9E80B776DF4}" type="pres">
      <dgm:prSet presAssocID="{D6A357B1-C615-41B1-8A4D-40D736C24FE3}" presName="parentText" presStyleLbl="node1" presStyleIdx="0" presStyleCnt="3">
        <dgm:presLayoutVars>
          <dgm:chMax val="0"/>
          <dgm:bulletEnabled val="1"/>
        </dgm:presLayoutVars>
      </dgm:prSet>
      <dgm:spPr/>
    </dgm:pt>
    <dgm:pt modelId="{04AC797A-4D20-48FF-8399-C496DF6E4E18}" type="pres">
      <dgm:prSet presAssocID="{D6A357B1-C615-41B1-8A4D-40D736C24FE3}" presName="negativeSpace" presStyleCnt="0"/>
      <dgm:spPr/>
    </dgm:pt>
    <dgm:pt modelId="{32681FD0-87D1-4380-A6CE-BDB50B075381}" type="pres">
      <dgm:prSet presAssocID="{D6A357B1-C615-41B1-8A4D-40D736C24FE3}" presName="childText" presStyleLbl="conFgAcc1" presStyleIdx="0" presStyleCnt="3">
        <dgm:presLayoutVars>
          <dgm:bulletEnabled val="1"/>
        </dgm:presLayoutVars>
      </dgm:prSet>
      <dgm:spPr/>
    </dgm:pt>
    <dgm:pt modelId="{2C82D688-5327-4C6B-9B37-4CFD0000FB85}" type="pres">
      <dgm:prSet presAssocID="{B715B258-8E4E-46D9-9869-6DD49E2672A8}" presName="spaceBetweenRectangles" presStyleCnt="0"/>
      <dgm:spPr/>
    </dgm:pt>
    <dgm:pt modelId="{F89D9098-D9AC-4D42-80F1-86AA44EF1817}" type="pres">
      <dgm:prSet presAssocID="{00D4990A-A758-4FD3-99AE-14FBA4603CCA}" presName="parentLin" presStyleCnt="0"/>
      <dgm:spPr/>
    </dgm:pt>
    <dgm:pt modelId="{114085B4-32BE-43C5-B81E-C0D7DCE72655}" type="pres">
      <dgm:prSet presAssocID="{00D4990A-A758-4FD3-99AE-14FBA4603CCA}" presName="parentLeftMargin" presStyleLbl="node1" presStyleIdx="0" presStyleCnt="3"/>
      <dgm:spPr/>
    </dgm:pt>
    <dgm:pt modelId="{8247FDE0-F0B0-4978-BA7C-AC48A4DBF58F}" type="pres">
      <dgm:prSet presAssocID="{00D4990A-A758-4FD3-99AE-14FBA4603CCA}" presName="parentText" presStyleLbl="node1" presStyleIdx="1" presStyleCnt="3">
        <dgm:presLayoutVars>
          <dgm:chMax val="0"/>
          <dgm:bulletEnabled val="1"/>
        </dgm:presLayoutVars>
      </dgm:prSet>
      <dgm:spPr/>
    </dgm:pt>
    <dgm:pt modelId="{6A3BBD7A-7E93-4340-85BA-F1ED2388ED46}" type="pres">
      <dgm:prSet presAssocID="{00D4990A-A758-4FD3-99AE-14FBA4603CCA}" presName="negativeSpace" presStyleCnt="0"/>
      <dgm:spPr/>
    </dgm:pt>
    <dgm:pt modelId="{99EA2A13-F44C-4D79-96D3-281A1CE31158}" type="pres">
      <dgm:prSet presAssocID="{00D4990A-A758-4FD3-99AE-14FBA4603CCA}" presName="childText" presStyleLbl="conFgAcc1" presStyleIdx="1" presStyleCnt="3">
        <dgm:presLayoutVars>
          <dgm:bulletEnabled val="1"/>
        </dgm:presLayoutVars>
      </dgm:prSet>
      <dgm:spPr/>
    </dgm:pt>
    <dgm:pt modelId="{A0880500-A4DD-4DAD-B16F-4BF63A04B1D7}" type="pres">
      <dgm:prSet presAssocID="{E5DF9C75-7AF9-497B-A731-0027653A2F80}" presName="spaceBetweenRectangles" presStyleCnt="0"/>
      <dgm:spPr/>
    </dgm:pt>
    <dgm:pt modelId="{EB3A9004-5691-499B-8C01-52B6D62E64C1}" type="pres">
      <dgm:prSet presAssocID="{417CB4EF-64AC-4B67-AC21-CDB97754879A}" presName="parentLin" presStyleCnt="0"/>
      <dgm:spPr/>
    </dgm:pt>
    <dgm:pt modelId="{BFE6D247-9CAA-4A6A-8777-5FB3DC70B689}" type="pres">
      <dgm:prSet presAssocID="{417CB4EF-64AC-4B67-AC21-CDB97754879A}" presName="parentLeftMargin" presStyleLbl="node1" presStyleIdx="1" presStyleCnt="3"/>
      <dgm:spPr/>
    </dgm:pt>
    <dgm:pt modelId="{EC6E9218-6571-44F5-B35B-6C8D724F6034}" type="pres">
      <dgm:prSet presAssocID="{417CB4EF-64AC-4B67-AC21-CDB97754879A}" presName="parentText" presStyleLbl="node1" presStyleIdx="2" presStyleCnt="3">
        <dgm:presLayoutVars>
          <dgm:chMax val="0"/>
          <dgm:bulletEnabled val="1"/>
        </dgm:presLayoutVars>
      </dgm:prSet>
      <dgm:spPr/>
    </dgm:pt>
    <dgm:pt modelId="{FFEE0A69-EA1F-4EB0-8DA1-0C906C8CAAE2}" type="pres">
      <dgm:prSet presAssocID="{417CB4EF-64AC-4B67-AC21-CDB97754879A}" presName="negativeSpace" presStyleCnt="0"/>
      <dgm:spPr/>
    </dgm:pt>
    <dgm:pt modelId="{0C1458AA-710D-4558-8D12-151763BB4C3F}" type="pres">
      <dgm:prSet presAssocID="{417CB4EF-64AC-4B67-AC21-CDB97754879A}" presName="childText" presStyleLbl="conFgAcc1" presStyleIdx="2" presStyleCnt="3">
        <dgm:presLayoutVars>
          <dgm:bulletEnabled val="1"/>
        </dgm:presLayoutVars>
      </dgm:prSet>
      <dgm:spPr/>
    </dgm:pt>
  </dgm:ptLst>
  <dgm:cxnLst>
    <dgm:cxn modelId="{2D499D0A-F2E5-4139-B917-280D1F474252}" type="presOf" srcId="{1E93947F-EA1A-4DE9-87EA-0B46E743DADF}" destId="{32681FD0-87D1-4380-A6CE-BDB50B075381}" srcOrd="0" destOrd="0" presId="urn:microsoft.com/office/officeart/2005/8/layout/list1"/>
    <dgm:cxn modelId="{58991832-D784-4EE4-82C4-9E4C005A361F}" type="presOf" srcId="{DDB6069C-6A5D-4833-B2AC-56044A6B77EA}" destId="{01A2E0E8-071A-4A94-BDE4-EA5794D02134}" srcOrd="0" destOrd="0" presId="urn:microsoft.com/office/officeart/2005/8/layout/list1"/>
    <dgm:cxn modelId="{A3E2BA3B-8D90-4E1D-AB18-A41384BC8762}" srcId="{417CB4EF-64AC-4B67-AC21-CDB97754879A}" destId="{9359FCA9-2C59-4FA8-BE54-8A976C0A4BE0}" srcOrd="0" destOrd="0" parTransId="{6FB795CF-8788-472B-BFCF-CC2763ACAE27}" sibTransId="{0B6C4150-D4BA-4954-96A1-16BEE75B8E91}"/>
    <dgm:cxn modelId="{3A97585C-FDBF-4791-8117-F9F7B621EA11}" srcId="{DDB6069C-6A5D-4833-B2AC-56044A6B77EA}" destId="{D6A357B1-C615-41B1-8A4D-40D736C24FE3}" srcOrd="0" destOrd="0" parTransId="{C099A975-947B-44A5-AF41-FAE0C084017A}" sibTransId="{B715B258-8E4E-46D9-9869-6DD49E2672A8}"/>
    <dgm:cxn modelId="{2E917861-30F5-4D63-BE8A-D060E7D40642}" type="presOf" srcId="{417CB4EF-64AC-4B67-AC21-CDB97754879A}" destId="{EC6E9218-6571-44F5-B35B-6C8D724F6034}" srcOrd="1" destOrd="0" presId="urn:microsoft.com/office/officeart/2005/8/layout/list1"/>
    <dgm:cxn modelId="{175B3D46-2C5F-4222-BE7B-A2349B409C62}" srcId="{DDB6069C-6A5D-4833-B2AC-56044A6B77EA}" destId="{00D4990A-A758-4FD3-99AE-14FBA4603CCA}" srcOrd="1" destOrd="0" parTransId="{5ACFF5C8-D202-46DF-ABDC-3E4ED9DE6FE5}" sibTransId="{E5DF9C75-7AF9-497B-A731-0027653A2F80}"/>
    <dgm:cxn modelId="{A568057B-789B-44C5-B92E-B03069576763}" type="presOf" srcId="{9359FCA9-2C59-4FA8-BE54-8A976C0A4BE0}" destId="{0C1458AA-710D-4558-8D12-151763BB4C3F}" srcOrd="0" destOrd="0" presId="urn:microsoft.com/office/officeart/2005/8/layout/list1"/>
    <dgm:cxn modelId="{78BC737B-23E5-4DC4-AA2C-CF0A8FAED910}" type="presOf" srcId="{D6A357B1-C615-41B1-8A4D-40D736C24FE3}" destId="{FB0751F6-E598-49AA-A483-693195910548}" srcOrd="0" destOrd="0" presId="urn:microsoft.com/office/officeart/2005/8/layout/list1"/>
    <dgm:cxn modelId="{6F4431C3-2BC4-433E-B2AC-37EB2F950CE9}" srcId="{DDB6069C-6A5D-4833-B2AC-56044A6B77EA}" destId="{417CB4EF-64AC-4B67-AC21-CDB97754879A}" srcOrd="2" destOrd="0" parTransId="{0B50923E-E02E-4846-822B-52DB5AED8482}" sibTransId="{B1AB61DC-4943-4013-BB09-315AA9F62BDD}"/>
    <dgm:cxn modelId="{292FBDC6-8F19-40DA-991F-90E71551BA3E}" type="presOf" srcId="{4943F69D-BFB8-4ECF-AB51-A92C5DF041C3}" destId="{99EA2A13-F44C-4D79-96D3-281A1CE31158}" srcOrd="0" destOrd="0" presId="urn:microsoft.com/office/officeart/2005/8/layout/list1"/>
    <dgm:cxn modelId="{D0C306D1-49AB-4512-9BF2-68EE99892585}" type="presOf" srcId="{00D4990A-A758-4FD3-99AE-14FBA4603CCA}" destId="{8247FDE0-F0B0-4978-BA7C-AC48A4DBF58F}" srcOrd="1" destOrd="0" presId="urn:microsoft.com/office/officeart/2005/8/layout/list1"/>
    <dgm:cxn modelId="{99C6A1D1-E641-4831-9EB2-A5BA237AEB0C}" srcId="{D6A357B1-C615-41B1-8A4D-40D736C24FE3}" destId="{1E93947F-EA1A-4DE9-87EA-0B46E743DADF}" srcOrd="0" destOrd="0" parTransId="{0487D96A-0624-488A-9C33-3C1C3591EE50}" sibTransId="{F28B2801-4705-4E45-8F70-453F46ADD945}"/>
    <dgm:cxn modelId="{BA6020D3-CD7A-42A9-810C-7FE035363AAD}" type="presOf" srcId="{D6A357B1-C615-41B1-8A4D-40D736C24FE3}" destId="{C6914186-86F6-4DD6-9D41-F9E80B776DF4}" srcOrd="1" destOrd="0" presId="urn:microsoft.com/office/officeart/2005/8/layout/list1"/>
    <dgm:cxn modelId="{FDCDB6D3-288C-4871-91B0-B0A0813E4C81}" type="presOf" srcId="{417CB4EF-64AC-4B67-AC21-CDB97754879A}" destId="{BFE6D247-9CAA-4A6A-8777-5FB3DC70B689}" srcOrd="0" destOrd="0" presId="urn:microsoft.com/office/officeart/2005/8/layout/list1"/>
    <dgm:cxn modelId="{EAAF7CE9-45C9-490D-A359-135117A44EF3}" type="presOf" srcId="{00D4990A-A758-4FD3-99AE-14FBA4603CCA}" destId="{114085B4-32BE-43C5-B81E-C0D7DCE72655}" srcOrd="0" destOrd="0" presId="urn:microsoft.com/office/officeart/2005/8/layout/list1"/>
    <dgm:cxn modelId="{EABAEFF6-D07E-4EC3-8AA6-2842D6DEB950}" srcId="{00D4990A-A758-4FD3-99AE-14FBA4603CCA}" destId="{4943F69D-BFB8-4ECF-AB51-A92C5DF041C3}" srcOrd="0" destOrd="0" parTransId="{696E4F07-2633-4AE5-ADC2-A5222DE5F7CC}" sibTransId="{2D4C6536-F183-4686-BA0A-85B697678C03}"/>
    <dgm:cxn modelId="{EEE1C753-933C-41DD-8AAC-2F07A1750225}" type="presParOf" srcId="{01A2E0E8-071A-4A94-BDE4-EA5794D02134}" destId="{4CB8161E-8E2B-41A3-8165-DDF29D14B519}" srcOrd="0" destOrd="0" presId="urn:microsoft.com/office/officeart/2005/8/layout/list1"/>
    <dgm:cxn modelId="{46C36155-9E46-457E-BFEF-F8B062408024}" type="presParOf" srcId="{4CB8161E-8E2B-41A3-8165-DDF29D14B519}" destId="{FB0751F6-E598-49AA-A483-693195910548}" srcOrd="0" destOrd="0" presId="urn:microsoft.com/office/officeart/2005/8/layout/list1"/>
    <dgm:cxn modelId="{0F318FBF-8D2A-4A2B-ACA5-CF67256D4FC4}" type="presParOf" srcId="{4CB8161E-8E2B-41A3-8165-DDF29D14B519}" destId="{C6914186-86F6-4DD6-9D41-F9E80B776DF4}" srcOrd="1" destOrd="0" presId="urn:microsoft.com/office/officeart/2005/8/layout/list1"/>
    <dgm:cxn modelId="{25A5B63E-5B95-4B42-A1EB-F0FCCAD908EC}" type="presParOf" srcId="{01A2E0E8-071A-4A94-BDE4-EA5794D02134}" destId="{04AC797A-4D20-48FF-8399-C496DF6E4E18}" srcOrd="1" destOrd="0" presId="urn:microsoft.com/office/officeart/2005/8/layout/list1"/>
    <dgm:cxn modelId="{DAF3A573-6E13-4037-B8BF-E4C2EADDB7CE}" type="presParOf" srcId="{01A2E0E8-071A-4A94-BDE4-EA5794D02134}" destId="{32681FD0-87D1-4380-A6CE-BDB50B075381}" srcOrd="2" destOrd="0" presId="urn:microsoft.com/office/officeart/2005/8/layout/list1"/>
    <dgm:cxn modelId="{24E91DA8-B97F-4232-8713-4DF0A3E7945D}" type="presParOf" srcId="{01A2E0E8-071A-4A94-BDE4-EA5794D02134}" destId="{2C82D688-5327-4C6B-9B37-4CFD0000FB85}" srcOrd="3" destOrd="0" presId="urn:microsoft.com/office/officeart/2005/8/layout/list1"/>
    <dgm:cxn modelId="{8A529B5D-9093-47D9-9672-15DEAA23B51F}" type="presParOf" srcId="{01A2E0E8-071A-4A94-BDE4-EA5794D02134}" destId="{F89D9098-D9AC-4D42-80F1-86AA44EF1817}" srcOrd="4" destOrd="0" presId="urn:microsoft.com/office/officeart/2005/8/layout/list1"/>
    <dgm:cxn modelId="{C08061F7-D73C-4A91-B946-8D6590C40EDB}" type="presParOf" srcId="{F89D9098-D9AC-4D42-80F1-86AA44EF1817}" destId="{114085B4-32BE-43C5-B81E-C0D7DCE72655}" srcOrd="0" destOrd="0" presId="urn:microsoft.com/office/officeart/2005/8/layout/list1"/>
    <dgm:cxn modelId="{88EA7B9E-BB3B-4146-8B40-87A27C68DCD0}" type="presParOf" srcId="{F89D9098-D9AC-4D42-80F1-86AA44EF1817}" destId="{8247FDE0-F0B0-4978-BA7C-AC48A4DBF58F}" srcOrd="1" destOrd="0" presId="urn:microsoft.com/office/officeart/2005/8/layout/list1"/>
    <dgm:cxn modelId="{8890545F-1910-4F01-B836-683FDFBB6F77}" type="presParOf" srcId="{01A2E0E8-071A-4A94-BDE4-EA5794D02134}" destId="{6A3BBD7A-7E93-4340-85BA-F1ED2388ED46}" srcOrd="5" destOrd="0" presId="urn:microsoft.com/office/officeart/2005/8/layout/list1"/>
    <dgm:cxn modelId="{2B60CA98-1941-4CFA-9FB2-F6C77722E277}" type="presParOf" srcId="{01A2E0E8-071A-4A94-BDE4-EA5794D02134}" destId="{99EA2A13-F44C-4D79-96D3-281A1CE31158}" srcOrd="6" destOrd="0" presId="urn:microsoft.com/office/officeart/2005/8/layout/list1"/>
    <dgm:cxn modelId="{053C4498-9997-40C1-AFB1-8CA4F937C820}" type="presParOf" srcId="{01A2E0E8-071A-4A94-BDE4-EA5794D02134}" destId="{A0880500-A4DD-4DAD-B16F-4BF63A04B1D7}" srcOrd="7" destOrd="0" presId="urn:microsoft.com/office/officeart/2005/8/layout/list1"/>
    <dgm:cxn modelId="{0F83073A-E36F-4FA5-9264-87F32059AAF0}" type="presParOf" srcId="{01A2E0E8-071A-4A94-BDE4-EA5794D02134}" destId="{EB3A9004-5691-499B-8C01-52B6D62E64C1}" srcOrd="8" destOrd="0" presId="urn:microsoft.com/office/officeart/2005/8/layout/list1"/>
    <dgm:cxn modelId="{2C7D3C94-A497-4052-B233-EE5080524A1D}" type="presParOf" srcId="{EB3A9004-5691-499B-8C01-52B6D62E64C1}" destId="{BFE6D247-9CAA-4A6A-8777-5FB3DC70B689}" srcOrd="0" destOrd="0" presId="urn:microsoft.com/office/officeart/2005/8/layout/list1"/>
    <dgm:cxn modelId="{6C0A1971-401E-48DC-9040-D8DF2606A0F1}" type="presParOf" srcId="{EB3A9004-5691-499B-8C01-52B6D62E64C1}" destId="{EC6E9218-6571-44F5-B35B-6C8D724F6034}" srcOrd="1" destOrd="0" presId="urn:microsoft.com/office/officeart/2005/8/layout/list1"/>
    <dgm:cxn modelId="{35C4B745-C9E2-4EAB-940F-9A0DBB56C604}" type="presParOf" srcId="{01A2E0E8-071A-4A94-BDE4-EA5794D02134}" destId="{FFEE0A69-EA1F-4EB0-8DA1-0C906C8CAAE2}" srcOrd="9" destOrd="0" presId="urn:microsoft.com/office/officeart/2005/8/layout/list1"/>
    <dgm:cxn modelId="{6AB5D916-546B-4982-8E97-39AB7C3F01E3}" type="presParOf" srcId="{01A2E0E8-071A-4A94-BDE4-EA5794D02134}" destId="{0C1458AA-710D-4558-8D12-151763BB4C3F}"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62C9E19A-992C-4066-B23A-233387524B1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04B1EDD5-44E5-4884-A184-549A71FEA58A}">
      <dgm:prSet phldrT="[Text]" custT="1"/>
      <dgm:spPr/>
      <dgm:t>
        <a:bodyPr/>
        <a:lstStyle/>
        <a:p>
          <a:pPr>
            <a:lnSpc>
              <a:spcPct val="150000"/>
            </a:lnSpc>
          </a:pPr>
          <a:r>
            <a:rPr lang="el-GR" sz="1600" b="1" dirty="0"/>
            <a:t>Φυσικοί πόροι:</a:t>
          </a:r>
          <a:endParaRPr lang="en-GB" sz="1600" dirty="0"/>
        </a:p>
      </dgm:t>
    </dgm:pt>
    <dgm:pt modelId="{F53D425E-8A20-4061-A578-069AC8C3F5B3}" type="parTrans" cxnId="{1668906B-84AB-43CB-84B9-ED5C3B064185}">
      <dgm:prSet/>
      <dgm:spPr/>
      <dgm:t>
        <a:bodyPr/>
        <a:lstStyle/>
        <a:p>
          <a:pPr>
            <a:lnSpc>
              <a:spcPct val="150000"/>
            </a:lnSpc>
          </a:pPr>
          <a:endParaRPr lang="en-GB" sz="1600"/>
        </a:p>
      </dgm:t>
    </dgm:pt>
    <dgm:pt modelId="{4DC3608D-5EF1-4FC1-A3D7-1A4DDF14CD85}" type="sibTrans" cxnId="{1668906B-84AB-43CB-84B9-ED5C3B064185}">
      <dgm:prSet/>
      <dgm:spPr/>
      <dgm:t>
        <a:bodyPr/>
        <a:lstStyle/>
        <a:p>
          <a:pPr>
            <a:lnSpc>
              <a:spcPct val="150000"/>
            </a:lnSpc>
          </a:pPr>
          <a:endParaRPr lang="en-GB" sz="1600"/>
        </a:p>
      </dgm:t>
    </dgm:pt>
    <dgm:pt modelId="{20D50601-E5C9-4E03-9CF2-223EB121C829}">
      <dgm:prSet custT="1"/>
      <dgm:spPr/>
      <dgm:t>
        <a:bodyPr/>
        <a:lstStyle/>
        <a:p>
          <a:pPr>
            <a:lnSpc>
              <a:spcPct val="150000"/>
            </a:lnSpc>
          </a:pPr>
          <a:r>
            <a:rPr lang="el-GR" sz="1600" b="1" dirty="0"/>
            <a:t>Πνευματικοί πόροι:</a:t>
          </a:r>
          <a:endParaRPr lang="el-GR" sz="1600" dirty="0"/>
        </a:p>
      </dgm:t>
    </dgm:pt>
    <dgm:pt modelId="{8B88404C-25AB-4B0B-9C49-6A230960D958}" type="parTrans" cxnId="{357F002C-9D95-4DCD-94D2-41F6C07F1982}">
      <dgm:prSet/>
      <dgm:spPr/>
      <dgm:t>
        <a:bodyPr/>
        <a:lstStyle/>
        <a:p>
          <a:pPr>
            <a:lnSpc>
              <a:spcPct val="150000"/>
            </a:lnSpc>
          </a:pPr>
          <a:endParaRPr lang="en-GB" sz="1600"/>
        </a:p>
      </dgm:t>
    </dgm:pt>
    <dgm:pt modelId="{6931AB34-FCA6-41FC-921B-F535D29CD04C}" type="sibTrans" cxnId="{357F002C-9D95-4DCD-94D2-41F6C07F1982}">
      <dgm:prSet/>
      <dgm:spPr/>
      <dgm:t>
        <a:bodyPr/>
        <a:lstStyle/>
        <a:p>
          <a:pPr>
            <a:lnSpc>
              <a:spcPct val="150000"/>
            </a:lnSpc>
          </a:pPr>
          <a:endParaRPr lang="en-GB" sz="1600"/>
        </a:p>
      </dgm:t>
    </dgm:pt>
    <dgm:pt modelId="{ADE8EA09-5DE2-4967-9D03-E703334111CB}">
      <dgm:prSet custT="1"/>
      <dgm:spPr/>
      <dgm:t>
        <a:bodyPr/>
        <a:lstStyle/>
        <a:p>
          <a:pPr>
            <a:lnSpc>
              <a:spcPct val="150000"/>
            </a:lnSpc>
          </a:pPr>
          <a:r>
            <a:rPr lang="el-GR" sz="1600" b="1" dirty="0"/>
            <a:t>Ανθρώπινο δυναμικό:</a:t>
          </a:r>
          <a:endParaRPr lang="el-GR" sz="1600" dirty="0"/>
        </a:p>
      </dgm:t>
    </dgm:pt>
    <dgm:pt modelId="{FBA95B4B-F823-4380-AA9A-CC581A13DE76}" type="parTrans" cxnId="{97ECBEBF-B0CE-4B15-8482-C835E715CCE2}">
      <dgm:prSet/>
      <dgm:spPr/>
      <dgm:t>
        <a:bodyPr/>
        <a:lstStyle/>
        <a:p>
          <a:pPr>
            <a:lnSpc>
              <a:spcPct val="150000"/>
            </a:lnSpc>
          </a:pPr>
          <a:endParaRPr lang="en-GB" sz="1600"/>
        </a:p>
      </dgm:t>
    </dgm:pt>
    <dgm:pt modelId="{08E3EA6B-919E-496E-82C8-88BD73AAF1B1}" type="sibTrans" cxnId="{97ECBEBF-B0CE-4B15-8482-C835E715CCE2}">
      <dgm:prSet/>
      <dgm:spPr/>
      <dgm:t>
        <a:bodyPr/>
        <a:lstStyle/>
        <a:p>
          <a:pPr>
            <a:lnSpc>
              <a:spcPct val="150000"/>
            </a:lnSpc>
          </a:pPr>
          <a:endParaRPr lang="en-GB" sz="1600"/>
        </a:p>
      </dgm:t>
    </dgm:pt>
    <dgm:pt modelId="{4CA45F1C-EC45-4F2D-A6E9-8269F36B0237}">
      <dgm:prSet custT="1"/>
      <dgm:spPr/>
      <dgm:t>
        <a:bodyPr/>
        <a:lstStyle/>
        <a:p>
          <a:pPr>
            <a:lnSpc>
              <a:spcPct val="150000"/>
            </a:lnSpc>
          </a:pPr>
          <a:r>
            <a:rPr lang="el-GR" sz="1600" b="1" dirty="0"/>
            <a:t>Οικονομικοί πόροι:</a:t>
          </a:r>
          <a:endParaRPr lang="el-GR" sz="1600" dirty="0"/>
        </a:p>
      </dgm:t>
    </dgm:pt>
    <dgm:pt modelId="{15DA04D0-0E80-4BB6-BD1B-27BDBA015F84}" type="parTrans" cxnId="{D872784A-1413-418D-9DB3-C7E9BDDDCAF7}">
      <dgm:prSet/>
      <dgm:spPr/>
      <dgm:t>
        <a:bodyPr/>
        <a:lstStyle/>
        <a:p>
          <a:pPr>
            <a:lnSpc>
              <a:spcPct val="150000"/>
            </a:lnSpc>
          </a:pPr>
          <a:endParaRPr lang="en-GB" sz="1600"/>
        </a:p>
      </dgm:t>
    </dgm:pt>
    <dgm:pt modelId="{1B6E5A5C-1498-40A3-BAF3-7091E47E8A80}" type="sibTrans" cxnId="{D872784A-1413-418D-9DB3-C7E9BDDDCAF7}">
      <dgm:prSet/>
      <dgm:spPr/>
      <dgm:t>
        <a:bodyPr/>
        <a:lstStyle/>
        <a:p>
          <a:pPr>
            <a:lnSpc>
              <a:spcPct val="150000"/>
            </a:lnSpc>
          </a:pPr>
          <a:endParaRPr lang="en-GB" sz="1600"/>
        </a:p>
      </dgm:t>
    </dgm:pt>
    <dgm:pt modelId="{0A6F59DD-04C5-4BF9-AC06-553D0C5E73A4}">
      <dgm:prSet phldrT="[Text]" custT="1"/>
      <dgm:spPr/>
      <dgm:t>
        <a:bodyPr/>
        <a:lstStyle/>
        <a:p>
          <a:pPr>
            <a:lnSpc>
              <a:spcPct val="150000"/>
            </a:lnSpc>
          </a:pPr>
          <a:r>
            <a:rPr lang="el-GR" sz="1600" dirty="0"/>
            <a:t>Ενσώματα περιουσιακά στοιχεία όπως κτίρια, οχήματα, μηχανήματα και δίκτυα διανομής.</a:t>
          </a:r>
          <a:endParaRPr lang="en-GB" sz="1600" dirty="0"/>
        </a:p>
      </dgm:t>
    </dgm:pt>
    <dgm:pt modelId="{889A9F67-D2A8-45FB-B569-C563CE978662}" type="parTrans" cxnId="{F632189C-BD86-46D0-8B62-AB07E5CE81A3}">
      <dgm:prSet/>
      <dgm:spPr/>
      <dgm:t>
        <a:bodyPr/>
        <a:lstStyle/>
        <a:p>
          <a:pPr>
            <a:lnSpc>
              <a:spcPct val="150000"/>
            </a:lnSpc>
          </a:pPr>
          <a:endParaRPr lang="en-GB" sz="1600"/>
        </a:p>
      </dgm:t>
    </dgm:pt>
    <dgm:pt modelId="{B41E3124-DCD2-434A-A3A2-F4313996D03F}" type="sibTrans" cxnId="{F632189C-BD86-46D0-8B62-AB07E5CE81A3}">
      <dgm:prSet/>
      <dgm:spPr/>
      <dgm:t>
        <a:bodyPr/>
        <a:lstStyle/>
        <a:p>
          <a:pPr>
            <a:lnSpc>
              <a:spcPct val="150000"/>
            </a:lnSpc>
          </a:pPr>
          <a:endParaRPr lang="en-GB" sz="1600"/>
        </a:p>
      </dgm:t>
    </dgm:pt>
    <dgm:pt modelId="{E4E6F3D4-F4CE-4D14-B0C6-704C6345A6C5}">
      <dgm:prSet custT="1"/>
      <dgm:spPr/>
      <dgm:t>
        <a:bodyPr/>
        <a:lstStyle/>
        <a:p>
          <a:pPr>
            <a:lnSpc>
              <a:spcPct val="150000"/>
            </a:lnSpc>
          </a:pPr>
          <a:r>
            <a:rPr lang="el-GR" sz="1600" dirty="0"/>
            <a:t>Άυλα περιουσιακά στοιχεία, όπως εμπορικά σήματα, ιδιόκτητες γνώσεις, διπλώματα ευρεσιτεχνίας και πνευματικά δικαιώματα.
</a:t>
          </a:r>
        </a:p>
      </dgm:t>
    </dgm:pt>
    <dgm:pt modelId="{4D462197-076F-4674-96B9-946DF53CCBD8}" type="parTrans" cxnId="{470E03E4-6829-4EBC-8FAF-89ACF11B4359}">
      <dgm:prSet/>
      <dgm:spPr/>
      <dgm:t>
        <a:bodyPr/>
        <a:lstStyle/>
        <a:p>
          <a:pPr>
            <a:lnSpc>
              <a:spcPct val="150000"/>
            </a:lnSpc>
          </a:pPr>
          <a:endParaRPr lang="en-GB" sz="1600"/>
        </a:p>
      </dgm:t>
    </dgm:pt>
    <dgm:pt modelId="{A636FC08-1D0B-4E71-9C9E-4E09E1D52407}" type="sibTrans" cxnId="{470E03E4-6829-4EBC-8FAF-89ACF11B4359}">
      <dgm:prSet/>
      <dgm:spPr/>
      <dgm:t>
        <a:bodyPr/>
        <a:lstStyle/>
        <a:p>
          <a:pPr>
            <a:lnSpc>
              <a:spcPct val="150000"/>
            </a:lnSpc>
          </a:pPr>
          <a:endParaRPr lang="en-GB" sz="1600"/>
        </a:p>
      </dgm:t>
    </dgm:pt>
    <dgm:pt modelId="{CFF1FE19-AFC3-4462-BBF0-57E02276FAC7}">
      <dgm:prSet custT="1"/>
      <dgm:spPr/>
      <dgm:t>
        <a:bodyPr/>
        <a:lstStyle/>
        <a:p>
          <a:pPr>
            <a:lnSpc>
              <a:spcPct val="150000"/>
            </a:lnSpc>
          </a:pPr>
          <a:r>
            <a:rPr lang="el-GR" sz="1600" dirty="0"/>
            <a:t> Εργαζόμενοι με ειδικές δεξιότητες και τεχνογνωσία ζωτικής σημασίας για τη λειτουργία της επιχείρησης.</a:t>
          </a:r>
        </a:p>
      </dgm:t>
    </dgm:pt>
    <dgm:pt modelId="{687F04CD-5963-4E15-8791-DFA3E91EB8AA}" type="parTrans" cxnId="{285B6C1A-3993-403F-8E19-0A5DC30210E9}">
      <dgm:prSet/>
      <dgm:spPr/>
      <dgm:t>
        <a:bodyPr/>
        <a:lstStyle/>
        <a:p>
          <a:pPr>
            <a:lnSpc>
              <a:spcPct val="150000"/>
            </a:lnSpc>
          </a:pPr>
          <a:endParaRPr lang="en-GB" sz="1600"/>
        </a:p>
      </dgm:t>
    </dgm:pt>
    <dgm:pt modelId="{70CC00E2-71F2-4E8E-92AB-49EE763077B2}" type="sibTrans" cxnId="{285B6C1A-3993-403F-8E19-0A5DC30210E9}">
      <dgm:prSet/>
      <dgm:spPr/>
      <dgm:t>
        <a:bodyPr/>
        <a:lstStyle/>
        <a:p>
          <a:pPr>
            <a:lnSpc>
              <a:spcPct val="150000"/>
            </a:lnSpc>
          </a:pPr>
          <a:endParaRPr lang="en-GB" sz="1600"/>
        </a:p>
      </dgm:t>
    </dgm:pt>
    <dgm:pt modelId="{A72BB3C0-5F37-4D69-B8EB-BBA54B84F722}">
      <dgm:prSet custT="1"/>
      <dgm:spPr/>
      <dgm:t>
        <a:bodyPr/>
        <a:lstStyle/>
        <a:p>
          <a:pPr>
            <a:lnSpc>
              <a:spcPct val="150000"/>
            </a:lnSpc>
          </a:pPr>
          <a:r>
            <a:rPr lang="el-GR" sz="1600" dirty="0"/>
            <a:t>Κεφάλαια και χρηματοπιστωτικά μέσα που υποστηρίζουν τις επιχειρηματικές δραστηριότητες.</a:t>
          </a:r>
        </a:p>
      </dgm:t>
    </dgm:pt>
    <dgm:pt modelId="{4A7A2022-6DD6-4DF5-8033-5EF039A9F667}" type="parTrans" cxnId="{6875CC4C-12F8-4E8B-8906-53B7E4DF83A7}">
      <dgm:prSet/>
      <dgm:spPr/>
      <dgm:t>
        <a:bodyPr/>
        <a:lstStyle/>
        <a:p>
          <a:pPr>
            <a:lnSpc>
              <a:spcPct val="150000"/>
            </a:lnSpc>
          </a:pPr>
          <a:endParaRPr lang="en-GB" sz="1600"/>
        </a:p>
      </dgm:t>
    </dgm:pt>
    <dgm:pt modelId="{F4E80630-CB7E-4286-A525-7E6A0F98DE5A}" type="sibTrans" cxnId="{6875CC4C-12F8-4E8B-8906-53B7E4DF83A7}">
      <dgm:prSet/>
      <dgm:spPr/>
      <dgm:t>
        <a:bodyPr/>
        <a:lstStyle/>
        <a:p>
          <a:pPr>
            <a:lnSpc>
              <a:spcPct val="150000"/>
            </a:lnSpc>
          </a:pPr>
          <a:endParaRPr lang="en-GB" sz="1600"/>
        </a:p>
      </dgm:t>
    </dgm:pt>
    <dgm:pt modelId="{B535EE2B-5B16-40DA-9843-1ABEA7C6B259}" type="pres">
      <dgm:prSet presAssocID="{62C9E19A-992C-4066-B23A-233387524B10}" presName="diagram" presStyleCnt="0">
        <dgm:presLayoutVars>
          <dgm:dir/>
          <dgm:resizeHandles val="exact"/>
        </dgm:presLayoutVars>
      </dgm:prSet>
      <dgm:spPr/>
    </dgm:pt>
    <dgm:pt modelId="{8F66DEAA-2E80-4DC4-AA6A-1EDC347526C1}" type="pres">
      <dgm:prSet presAssocID="{04B1EDD5-44E5-4884-A184-549A71FEA58A}" presName="node" presStyleLbl="node1" presStyleIdx="0" presStyleCnt="4">
        <dgm:presLayoutVars>
          <dgm:bulletEnabled val="1"/>
        </dgm:presLayoutVars>
      </dgm:prSet>
      <dgm:spPr/>
    </dgm:pt>
    <dgm:pt modelId="{9478D779-90BC-41BC-83E9-CD83CF58C180}" type="pres">
      <dgm:prSet presAssocID="{4DC3608D-5EF1-4FC1-A3D7-1A4DDF14CD85}" presName="sibTrans" presStyleCnt="0"/>
      <dgm:spPr/>
    </dgm:pt>
    <dgm:pt modelId="{F52C6C01-93BF-44D5-B32D-39C7B83B4391}" type="pres">
      <dgm:prSet presAssocID="{20D50601-E5C9-4E03-9CF2-223EB121C829}" presName="node" presStyleLbl="node1" presStyleIdx="1" presStyleCnt="4" custScaleX="113169">
        <dgm:presLayoutVars>
          <dgm:bulletEnabled val="1"/>
        </dgm:presLayoutVars>
      </dgm:prSet>
      <dgm:spPr/>
    </dgm:pt>
    <dgm:pt modelId="{7FB3236B-B9D0-47F8-A249-122FBF4B8698}" type="pres">
      <dgm:prSet presAssocID="{6931AB34-FCA6-41FC-921B-F535D29CD04C}" presName="sibTrans" presStyleCnt="0"/>
      <dgm:spPr/>
    </dgm:pt>
    <dgm:pt modelId="{96A41C53-17B7-412F-8D75-A6FD21343975}" type="pres">
      <dgm:prSet presAssocID="{ADE8EA09-5DE2-4967-9D03-E703334111CB}" presName="node" presStyleLbl="node1" presStyleIdx="2" presStyleCnt="4">
        <dgm:presLayoutVars>
          <dgm:bulletEnabled val="1"/>
        </dgm:presLayoutVars>
      </dgm:prSet>
      <dgm:spPr/>
    </dgm:pt>
    <dgm:pt modelId="{DFE95403-38A0-4BE5-AADE-2367D9CDAA0B}" type="pres">
      <dgm:prSet presAssocID="{08E3EA6B-919E-496E-82C8-88BD73AAF1B1}" presName="sibTrans" presStyleCnt="0"/>
      <dgm:spPr/>
    </dgm:pt>
    <dgm:pt modelId="{89121286-D67C-4E4A-83E5-64A2909E32CE}" type="pres">
      <dgm:prSet presAssocID="{4CA45F1C-EC45-4F2D-A6E9-8269F36B0237}" presName="node" presStyleLbl="node1" presStyleIdx="3" presStyleCnt="4">
        <dgm:presLayoutVars>
          <dgm:bulletEnabled val="1"/>
        </dgm:presLayoutVars>
      </dgm:prSet>
      <dgm:spPr/>
    </dgm:pt>
  </dgm:ptLst>
  <dgm:cxnLst>
    <dgm:cxn modelId="{EDD52706-E4BB-4CEF-8630-CDE5499BADB7}" type="presOf" srcId="{ADE8EA09-5DE2-4967-9D03-E703334111CB}" destId="{96A41C53-17B7-412F-8D75-A6FD21343975}" srcOrd="0" destOrd="0" presId="urn:microsoft.com/office/officeart/2005/8/layout/default"/>
    <dgm:cxn modelId="{285B6C1A-3993-403F-8E19-0A5DC30210E9}" srcId="{ADE8EA09-5DE2-4967-9D03-E703334111CB}" destId="{CFF1FE19-AFC3-4462-BBF0-57E02276FAC7}" srcOrd="0" destOrd="0" parTransId="{687F04CD-5963-4E15-8791-DFA3E91EB8AA}" sibTransId="{70CC00E2-71F2-4E8E-92AB-49EE763077B2}"/>
    <dgm:cxn modelId="{0BA7E11B-9388-447F-8306-39334466C3E7}" type="presOf" srcId="{0A6F59DD-04C5-4BF9-AC06-553D0C5E73A4}" destId="{8F66DEAA-2E80-4DC4-AA6A-1EDC347526C1}" srcOrd="0" destOrd="1" presId="urn:microsoft.com/office/officeart/2005/8/layout/default"/>
    <dgm:cxn modelId="{357F002C-9D95-4DCD-94D2-41F6C07F1982}" srcId="{62C9E19A-992C-4066-B23A-233387524B10}" destId="{20D50601-E5C9-4E03-9CF2-223EB121C829}" srcOrd="1" destOrd="0" parTransId="{8B88404C-25AB-4B0B-9C49-6A230960D958}" sibTransId="{6931AB34-FCA6-41FC-921B-F535D29CD04C}"/>
    <dgm:cxn modelId="{D872784A-1413-418D-9DB3-C7E9BDDDCAF7}" srcId="{62C9E19A-992C-4066-B23A-233387524B10}" destId="{4CA45F1C-EC45-4F2D-A6E9-8269F36B0237}" srcOrd="3" destOrd="0" parTransId="{15DA04D0-0E80-4BB6-BD1B-27BDBA015F84}" sibTransId="{1B6E5A5C-1498-40A3-BAF3-7091E47E8A80}"/>
    <dgm:cxn modelId="{1668906B-84AB-43CB-84B9-ED5C3B064185}" srcId="{62C9E19A-992C-4066-B23A-233387524B10}" destId="{04B1EDD5-44E5-4884-A184-549A71FEA58A}" srcOrd="0" destOrd="0" parTransId="{F53D425E-8A20-4061-A578-069AC8C3F5B3}" sibTransId="{4DC3608D-5EF1-4FC1-A3D7-1A4DDF14CD85}"/>
    <dgm:cxn modelId="{6875CC4C-12F8-4E8B-8906-53B7E4DF83A7}" srcId="{4CA45F1C-EC45-4F2D-A6E9-8269F36B0237}" destId="{A72BB3C0-5F37-4D69-B8EB-BBA54B84F722}" srcOrd="0" destOrd="0" parTransId="{4A7A2022-6DD6-4DF5-8033-5EF039A9F667}" sibTransId="{F4E80630-CB7E-4286-A525-7E6A0F98DE5A}"/>
    <dgm:cxn modelId="{EA720C6E-BAB0-44CE-828F-81C5D7BD6F48}" type="presOf" srcId="{A72BB3C0-5F37-4D69-B8EB-BBA54B84F722}" destId="{89121286-D67C-4E4A-83E5-64A2909E32CE}" srcOrd="0" destOrd="1" presId="urn:microsoft.com/office/officeart/2005/8/layout/default"/>
    <dgm:cxn modelId="{54DA5D70-9EFB-4608-9313-15E124CC8F74}" type="presOf" srcId="{4CA45F1C-EC45-4F2D-A6E9-8269F36B0237}" destId="{89121286-D67C-4E4A-83E5-64A2909E32CE}" srcOrd="0" destOrd="0" presId="urn:microsoft.com/office/officeart/2005/8/layout/default"/>
    <dgm:cxn modelId="{DF8C448C-C9A2-4867-99C0-8EF5F2E329DA}" type="presOf" srcId="{E4E6F3D4-F4CE-4D14-B0C6-704C6345A6C5}" destId="{F52C6C01-93BF-44D5-B32D-39C7B83B4391}" srcOrd="0" destOrd="1" presId="urn:microsoft.com/office/officeart/2005/8/layout/default"/>
    <dgm:cxn modelId="{02889691-CBAC-4A37-BFDF-D42407FF342B}" type="presOf" srcId="{CFF1FE19-AFC3-4462-BBF0-57E02276FAC7}" destId="{96A41C53-17B7-412F-8D75-A6FD21343975}" srcOrd="0" destOrd="1" presId="urn:microsoft.com/office/officeart/2005/8/layout/default"/>
    <dgm:cxn modelId="{F632189C-BD86-46D0-8B62-AB07E5CE81A3}" srcId="{04B1EDD5-44E5-4884-A184-549A71FEA58A}" destId="{0A6F59DD-04C5-4BF9-AC06-553D0C5E73A4}" srcOrd="0" destOrd="0" parTransId="{889A9F67-D2A8-45FB-B569-C563CE978662}" sibTransId="{B41E3124-DCD2-434A-A3A2-F4313996D03F}"/>
    <dgm:cxn modelId="{279192A7-415B-4189-8ED5-941161C94800}" type="presOf" srcId="{62C9E19A-992C-4066-B23A-233387524B10}" destId="{B535EE2B-5B16-40DA-9843-1ABEA7C6B259}" srcOrd="0" destOrd="0" presId="urn:microsoft.com/office/officeart/2005/8/layout/default"/>
    <dgm:cxn modelId="{97ECBEBF-B0CE-4B15-8482-C835E715CCE2}" srcId="{62C9E19A-992C-4066-B23A-233387524B10}" destId="{ADE8EA09-5DE2-4967-9D03-E703334111CB}" srcOrd="2" destOrd="0" parTransId="{FBA95B4B-F823-4380-AA9A-CC581A13DE76}" sibTransId="{08E3EA6B-919E-496E-82C8-88BD73AAF1B1}"/>
    <dgm:cxn modelId="{999BE7CA-12F0-44F0-A485-0FE2F953B20D}" type="presOf" srcId="{04B1EDD5-44E5-4884-A184-549A71FEA58A}" destId="{8F66DEAA-2E80-4DC4-AA6A-1EDC347526C1}" srcOrd="0" destOrd="0" presId="urn:microsoft.com/office/officeart/2005/8/layout/default"/>
    <dgm:cxn modelId="{470E03E4-6829-4EBC-8FAF-89ACF11B4359}" srcId="{20D50601-E5C9-4E03-9CF2-223EB121C829}" destId="{E4E6F3D4-F4CE-4D14-B0C6-704C6345A6C5}" srcOrd="0" destOrd="0" parTransId="{4D462197-076F-4674-96B9-946DF53CCBD8}" sibTransId="{A636FC08-1D0B-4E71-9C9E-4E09E1D52407}"/>
    <dgm:cxn modelId="{851B80E8-02D1-4665-AD29-E9A64DE8692E}" type="presOf" srcId="{20D50601-E5C9-4E03-9CF2-223EB121C829}" destId="{F52C6C01-93BF-44D5-B32D-39C7B83B4391}" srcOrd="0" destOrd="0" presId="urn:microsoft.com/office/officeart/2005/8/layout/default"/>
    <dgm:cxn modelId="{93B51FB5-57DD-4249-916A-0C631535F1D8}" type="presParOf" srcId="{B535EE2B-5B16-40DA-9843-1ABEA7C6B259}" destId="{8F66DEAA-2E80-4DC4-AA6A-1EDC347526C1}" srcOrd="0" destOrd="0" presId="urn:microsoft.com/office/officeart/2005/8/layout/default"/>
    <dgm:cxn modelId="{A81BC865-27B9-46DB-9D8E-A69CEAB91A9E}" type="presParOf" srcId="{B535EE2B-5B16-40DA-9843-1ABEA7C6B259}" destId="{9478D779-90BC-41BC-83E9-CD83CF58C180}" srcOrd="1" destOrd="0" presId="urn:microsoft.com/office/officeart/2005/8/layout/default"/>
    <dgm:cxn modelId="{005E1E78-BE9F-4AB7-80B0-BBD162B5C430}" type="presParOf" srcId="{B535EE2B-5B16-40DA-9843-1ABEA7C6B259}" destId="{F52C6C01-93BF-44D5-B32D-39C7B83B4391}" srcOrd="2" destOrd="0" presId="urn:microsoft.com/office/officeart/2005/8/layout/default"/>
    <dgm:cxn modelId="{D327EE7E-6895-4D70-826B-3F541D137248}" type="presParOf" srcId="{B535EE2B-5B16-40DA-9843-1ABEA7C6B259}" destId="{7FB3236B-B9D0-47F8-A249-122FBF4B8698}" srcOrd="3" destOrd="0" presId="urn:microsoft.com/office/officeart/2005/8/layout/default"/>
    <dgm:cxn modelId="{4ACC542E-4E25-44F2-A508-C1DD32BB931F}" type="presParOf" srcId="{B535EE2B-5B16-40DA-9843-1ABEA7C6B259}" destId="{96A41C53-17B7-412F-8D75-A6FD21343975}" srcOrd="4" destOrd="0" presId="urn:microsoft.com/office/officeart/2005/8/layout/default"/>
    <dgm:cxn modelId="{ACB069EE-CE3F-4DB0-8542-526204C82AE8}" type="presParOf" srcId="{B535EE2B-5B16-40DA-9843-1ABEA7C6B259}" destId="{DFE95403-38A0-4BE5-AADE-2367D9CDAA0B}" srcOrd="5" destOrd="0" presId="urn:microsoft.com/office/officeart/2005/8/layout/default"/>
    <dgm:cxn modelId="{FF2E8347-5CDB-4E53-BF26-7A074B35D585}" type="presParOf" srcId="{B535EE2B-5B16-40DA-9843-1ABEA7C6B259}" destId="{89121286-D67C-4E4A-83E5-64A2909E32CE}"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3DBF97-3396-4A75-9275-893F119C553C}" type="doc">
      <dgm:prSet loTypeId="urn:microsoft.com/office/officeart/2008/layout/LinedList" loCatId="hierarchy" qsTypeId="urn:microsoft.com/office/officeart/2005/8/quickstyle/simple1" qsCatId="simple" csTypeId="urn:microsoft.com/office/officeart/2005/8/colors/accent1_2" csCatId="accent1" phldr="1"/>
      <dgm:spPr/>
      <dgm:t>
        <a:bodyPr/>
        <a:lstStyle/>
        <a:p>
          <a:endParaRPr lang="en-GB"/>
        </a:p>
      </dgm:t>
    </dgm:pt>
    <dgm:pt modelId="{5BA45FF5-B956-4389-A555-E0EF3B82ADE5}">
      <dgm:prSet phldrT="[Text]" custT="1"/>
      <dgm:spPr/>
      <dgm:t>
        <a:bodyPr/>
        <a:lstStyle/>
        <a:p>
          <a:pPr algn="l">
            <a:lnSpc>
              <a:spcPct val="150000"/>
            </a:lnSpc>
          </a:pPr>
          <a:endParaRPr lang="en-US" sz="1600" b="1" dirty="0">
            <a:solidFill>
              <a:schemeClr val="bg2"/>
            </a:solidFill>
          </a:endParaRPr>
        </a:p>
        <a:p>
          <a:pPr algn="l">
            <a:lnSpc>
              <a:spcPct val="150000"/>
            </a:lnSpc>
          </a:pPr>
          <a:endParaRPr lang="en-US" sz="1600" b="1" dirty="0">
            <a:solidFill>
              <a:schemeClr val="bg2"/>
            </a:solidFill>
          </a:endParaRPr>
        </a:p>
        <a:p>
          <a:pPr algn="l">
            <a:lnSpc>
              <a:spcPct val="150000"/>
            </a:lnSpc>
          </a:pPr>
          <a:endParaRPr lang="en-US" sz="1600" b="1" dirty="0">
            <a:solidFill>
              <a:schemeClr val="bg1"/>
            </a:solidFill>
          </a:endParaRPr>
        </a:p>
        <a:p>
          <a:pPr algn="l">
            <a:lnSpc>
              <a:spcPct val="150000"/>
            </a:lnSpc>
          </a:pPr>
          <a:r>
            <a:rPr lang="el-GR" sz="1600" b="1" dirty="0">
              <a:solidFill>
                <a:schemeClr val="bg1"/>
              </a:solidFill>
            </a:rPr>
            <a:t>ΣΗΜΑΣΙΑ ΤΗΣ ΕΥΘΥΓΡΑΜΜΙΣΗΣ </a:t>
          </a:r>
        </a:p>
        <a:p>
          <a:pPr algn="l">
            <a:lnSpc>
              <a:spcPct val="150000"/>
            </a:lnSpc>
          </a:pPr>
          <a:r>
            <a:rPr lang="el-GR" sz="1600" b="1" dirty="0">
              <a:solidFill>
                <a:schemeClr val="bg1"/>
              </a:solidFill>
            </a:rPr>
            <a:t>ΜΕ ΤΗΝ ΕΤΑΙΡΙΚΗ ΚΟΥΛΤΟΥΡΑ
</a:t>
          </a:r>
          <a:endParaRPr lang="en-GB" sz="1600" b="1" dirty="0">
            <a:solidFill>
              <a:schemeClr val="bg1"/>
            </a:solidFill>
          </a:endParaRPr>
        </a:p>
      </dgm:t>
    </dgm:pt>
    <dgm:pt modelId="{3C541D9E-160D-4017-BADC-65C3EC5BDF01}" type="parTrans" cxnId="{6A73A147-11E0-46DB-85D6-307DFC7A8614}">
      <dgm:prSet/>
      <dgm:spPr/>
      <dgm:t>
        <a:bodyPr/>
        <a:lstStyle/>
        <a:p>
          <a:pPr>
            <a:lnSpc>
              <a:spcPct val="150000"/>
            </a:lnSpc>
          </a:pPr>
          <a:endParaRPr lang="en-GB" sz="1600">
            <a:solidFill>
              <a:schemeClr val="accent1"/>
            </a:solidFill>
          </a:endParaRPr>
        </a:p>
      </dgm:t>
    </dgm:pt>
    <dgm:pt modelId="{4E15E8CA-D728-4ABF-971D-4404036272B8}" type="sibTrans" cxnId="{6A73A147-11E0-46DB-85D6-307DFC7A8614}">
      <dgm:prSet/>
      <dgm:spPr/>
      <dgm:t>
        <a:bodyPr/>
        <a:lstStyle/>
        <a:p>
          <a:pPr>
            <a:lnSpc>
              <a:spcPct val="150000"/>
            </a:lnSpc>
          </a:pPr>
          <a:endParaRPr lang="en-GB" sz="1600">
            <a:solidFill>
              <a:schemeClr val="accent1"/>
            </a:solidFill>
          </a:endParaRPr>
        </a:p>
      </dgm:t>
    </dgm:pt>
    <dgm:pt modelId="{2B8921F2-4773-4FAD-BB72-D40536B310FD}">
      <dgm:prSet phldrT="[Text]" custT="1"/>
      <dgm:spPr/>
      <dgm:t>
        <a:bodyPr/>
        <a:lstStyle/>
        <a:p>
          <a:pPr>
            <a:lnSpc>
              <a:spcPct val="150000"/>
            </a:lnSpc>
          </a:pPr>
          <a:r>
            <a:rPr lang="el-GR" sz="1600" b="1" dirty="0">
              <a:solidFill>
                <a:schemeClr val="accent1"/>
              </a:solidFill>
            </a:rPr>
            <a:t>Συνέπεια
</a:t>
          </a:r>
          <a:endParaRPr lang="en-GB" sz="1600" b="1" dirty="0">
            <a:solidFill>
              <a:schemeClr val="accent1"/>
            </a:solidFill>
          </a:endParaRPr>
        </a:p>
      </dgm:t>
    </dgm:pt>
    <dgm:pt modelId="{865596DF-0AD7-44C9-85C0-8AADE75691AB}" type="parTrans" cxnId="{3FF59A1A-8D82-43BF-AFA6-AA431B330638}">
      <dgm:prSet/>
      <dgm:spPr/>
      <dgm:t>
        <a:bodyPr/>
        <a:lstStyle/>
        <a:p>
          <a:pPr>
            <a:lnSpc>
              <a:spcPct val="150000"/>
            </a:lnSpc>
          </a:pPr>
          <a:endParaRPr lang="en-GB" sz="1600">
            <a:solidFill>
              <a:schemeClr val="accent1"/>
            </a:solidFill>
          </a:endParaRPr>
        </a:p>
      </dgm:t>
    </dgm:pt>
    <dgm:pt modelId="{45A0842E-11E5-4AFF-A6FE-A7A252E419C3}" type="sibTrans" cxnId="{3FF59A1A-8D82-43BF-AFA6-AA431B330638}">
      <dgm:prSet/>
      <dgm:spPr/>
      <dgm:t>
        <a:bodyPr/>
        <a:lstStyle/>
        <a:p>
          <a:pPr>
            <a:lnSpc>
              <a:spcPct val="150000"/>
            </a:lnSpc>
          </a:pPr>
          <a:endParaRPr lang="en-GB" sz="1600">
            <a:solidFill>
              <a:schemeClr val="accent1"/>
            </a:solidFill>
          </a:endParaRPr>
        </a:p>
      </dgm:t>
    </dgm:pt>
    <dgm:pt modelId="{5A1DF3AE-A074-43E7-A03F-A2FB4EE63848}">
      <dgm:prSet phldrT="[Text]" custT="1"/>
      <dgm:spPr/>
      <dgm:t>
        <a:bodyPr/>
        <a:lstStyle/>
        <a:p>
          <a:pPr>
            <a:lnSpc>
              <a:spcPct val="150000"/>
            </a:lnSpc>
          </a:pPr>
          <a:r>
            <a:rPr lang="el-GR" sz="1600" dirty="0">
              <a:solidFill>
                <a:schemeClr val="accent1"/>
              </a:solidFill>
            </a:rPr>
            <a:t>Διασφαλίζει ότι το όραμα, η αποστολή και οι αξίες ενσωματώνονται στις καθημερινές λειτουργίες και στις διαδικασίες λήψης αποφάσεων.
</a:t>
          </a:r>
          <a:endParaRPr lang="en-GB" sz="1600" dirty="0">
            <a:solidFill>
              <a:schemeClr val="accent1"/>
            </a:solidFill>
          </a:endParaRPr>
        </a:p>
      </dgm:t>
    </dgm:pt>
    <dgm:pt modelId="{7A37C26A-B3C1-4A81-B2C0-540DBC45CB6D}" type="parTrans" cxnId="{BEA689F2-FEAF-40B8-B97D-DDD52902C4AB}">
      <dgm:prSet/>
      <dgm:spPr/>
      <dgm:t>
        <a:bodyPr/>
        <a:lstStyle/>
        <a:p>
          <a:pPr>
            <a:lnSpc>
              <a:spcPct val="150000"/>
            </a:lnSpc>
          </a:pPr>
          <a:endParaRPr lang="en-GB" sz="1600">
            <a:solidFill>
              <a:schemeClr val="accent1"/>
            </a:solidFill>
          </a:endParaRPr>
        </a:p>
      </dgm:t>
    </dgm:pt>
    <dgm:pt modelId="{0AEAE1DD-9004-423C-B534-654D9A7F0D02}" type="sibTrans" cxnId="{BEA689F2-FEAF-40B8-B97D-DDD52902C4AB}">
      <dgm:prSet/>
      <dgm:spPr/>
      <dgm:t>
        <a:bodyPr/>
        <a:lstStyle/>
        <a:p>
          <a:pPr>
            <a:lnSpc>
              <a:spcPct val="150000"/>
            </a:lnSpc>
          </a:pPr>
          <a:endParaRPr lang="en-GB" sz="1600">
            <a:solidFill>
              <a:schemeClr val="accent1"/>
            </a:solidFill>
          </a:endParaRPr>
        </a:p>
      </dgm:t>
    </dgm:pt>
    <dgm:pt modelId="{39852070-5D96-4447-8DFB-FACC7CB4AD3E}">
      <dgm:prSet phldrT="[Text]" custT="1"/>
      <dgm:spPr/>
      <dgm:t>
        <a:bodyPr/>
        <a:lstStyle/>
        <a:p>
          <a:pPr>
            <a:lnSpc>
              <a:spcPct val="150000"/>
            </a:lnSpc>
          </a:pPr>
          <a:r>
            <a:rPr lang="el-GR" sz="1600" b="1" dirty="0">
              <a:solidFill>
                <a:schemeClr val="accent1"/>
              </a:solidFill>
            </a:rPr>
            <a:t>Δέσμευση εργαζομένων
</a:t>
          </a:r>
          <a:endParaRPr lang="en-GB" sz="1600" b="1" dirty="0">
            <a:solidFill>
              <a:schemeClr val="accent1"/>
            </a:solidFill>
          </a:endParaRPr>
        </a:p>
      </dgm:t>
    </dgm:pt>
    <dgm:pt modelId="{30EFA6CD-1C25-421F-BCA0-5003098BDB77}" type="parTrans" cxnId="{16CD2ACC-0EF4-4DD6-AC82-A2FD7B06481E}">
      <dgm:prSet/>
      <dgm:spPr/>
      <dgm:t>
        <a:bodyPr/>
        <a:lstStyle/>
        <a:p>
          <a:pPr>
            <a:lnSpc>
              <a:spcPct val="150000"/>
            </a:lnSpc>
          </a:pPr>
          <a:endParaRPr lang="en-GB" sz="1600">
            <a:solidFill>
              <a:schemeClr val="accent1"/>
            </a:solidFill>
          </a:endParaRPr>
        </a:p>
      </dgm:t>
    </dgm:pt>
    <dgm:pt modelId="{9DDE6876-E36C-4F09-B398-9B55D623C4F1}" type="sibTrans" cxnId="{16CD2ACC-0EF4-4DD6-AC82-A2FD7B06481E}">
      <dgm:prSet/>
      <dgm:spPr/>
      <dgm:t>
        <a:bodyPr/>
        <a:lstStyle/>
        <a:p>
          <a:pPr>
            <a:lnSpc>
              <a:spcPct val="150000"/>
            </a:lnSpc>
          </a:pPr>
          <a:endParaRPr lang="en-GB" sz="1600">
            <a:solidFill>
              <a:schemeClr val="accent1"/>
            </a:solidFill>
          </a:endParaRPr>
        </a:p>
      </dgm:t>
    </dgm:pt>
    <dgm:pt modelId="{CF35FAFF-8C7D-43CE-9922-FB21BE753564}">
      <dgm:prSet phldrT="[Text]" custT="1"/>
      <dgm:spPr/>
      <dgm:t>
        <a:bodyPr/>
        <a:lstStyle/>
        <a:p>
          <a:pPr>
            <a:lnSpc>
              <a:spcPct val="150000"/>
            </a:lnSpc>
          </a:pPr>
          <a:r>
            <a:rPr lang="el-GR" sz="1600" dirty="0">
              <a:solidFill>
                <a:schemeClr val="accent1"/>
              </a:solidFill>
            </a:rPr>
            <a:t>Μια σαφής και συνεπής ευθυγράμμιση δημιουργεί μια ισχυρή αίσθηση του σκοπού μεταξύ των εργαζομένων, ενισχύοντας τα κίνητρα και την καινοτομία.</a:t>
          </a:r>
          <a:endParaRPr lang="en-GB" sz="1600" dirty="0">
            <a:solidFill>
              <a:schemeClr val="accent1"/>
            </a:solidFill>
          </a:endParaRPr>
        </a:p>
      </dgm:t>
    </dgm:pt>
    <dgm:pt modelId="{CA4D67F9-5075-410F-9FA8-4A1A72BE42C6}" type="parTrans" cxnId="{0C829B99-903C-42F0-82CE-27C092A82967}">
      <dgm:prSet/>
      <dgm:spPr/>
      <dgm:t>
        <a:bodyPr/>
        <a:lstStyle/>
        <a:p>
          <a:pPr>
            <a:lnSpc>
              <a:spcPct val="150000"/>
            </a:lnSpc>
          </a:pPr>
          <a:endParaRPr lang="en-GB" sz="1600">
            <a:solidFill>
              <a:schemeClr val="accent1"/>
            </a:solidFill>
          </a:endParaRPr>
        </a:p>
      </dgm:t>
    </dgm:pt>
    <dgm:pt modelId="{739579D1-120C-4DC7-ADB1-4EB629C11146}" type="sibTrans" cxnId="{0C829B99-903C-42F0-82CE-27C092A82967}">
      <dgm:prSet/>
      <dgm:spPr/>
      <dgm:t>
        <a:bodyPr/>
        <a:lstStyle/>
        <a:p>
          <a:pPr>
            <a:lnSpc>
              <a:spcPct val="150000"/>
            </a:lnSpc>
          </a:pPr>
          <a:endParaRPr lang="en-GB" sz="1600">
            <a:solidFill>
              <a:schemeClr val="accent1"/>
            </a:solidFill>
          </a:endParaRPr>
        </a:p>
      </dgm:t>
    </dgm:pt>
    <dgm:pt modelId="{0B720355-0E6B-40EE-A669-472B23058DF7}">
      <dgm:prSet phldrT="[Text]" custT="1"/>
      <dgm:spPr/>
      <dgm:t>
        <a:bodyPr/>
        <a:lstStyle/>
        <a:p>
          <a:pPr>
            <a:lnSpc>
              <a:spcPct val="150000"/>
            </a:lnSpc>
          </a:pPr>
          <a:r>
            <a:rPr lang="el-GR" sz="1600" b="1" dirty="0">
              <a:solidFill>
                <a:schemeClr val="accent1"/>
              </a:solidFill>
            </a:rPr>
            <a:t>Ταυτότητα μάρκας και εμπιστοσύνη
</a:t>
          </a:r>
          <a:endParaRPr lang="en-GB" sz="1600" b="1" dirty="0">
            <a:solidFill>
              <a:schemeClr val="accent1"/>
            </a:solidFill>
          </a:endParaRPr>
        </a:p>
      </dgm:t>
    </dgm:pt>
    <dgm:pt modelId="{E8ABC4C4-E779-4C7D-A687-EE5DB89EDE7F}" type="parTrans" cxnId="{F04B4A47-27E2-4D0D-BD14-B550A292939D}">
      <dgm:prSet/>
      <dgm:spPr/>
      <dgm:t>
        <a:bodyPr/>
        <a:lstStyle/>
        <a:p>
          <a:pPr>
            <a:lnSpc>
              <a:spcPct val="150000"/>
            </a:lnSpc>
          </a:pPr>
          <a:endParaRPr lang="en-GB" sz="1600">
            <a:solidFill>
              <a:schemeClr val="accent1"/>
            </a:solidFill>
          </a:endParaRPr>
        </a:p>
      </dgm:t>
    </dgm:pt>
    <dgm:pt modelId="{1794551B-05B5-41EC-9260-2CB461EC8543}" type="sibTrans" cxnId="{F04B4A47-27E2-4D0D-BD14-B550A292939D}">
      <dgm:prSet/>
      <dgm:spPr/>
      <dgm:t>
        <a:bodyPr/>
        <a:lstStyle/>
        <a:p>
          <a:pPr>
            <a:lnSpc>
              <a:spcPct val="150000"/>
            </a:lnSpc>
          </a:pPr>
          <a:endParaRPr lang="en-GB" sz="1600">
            <a:solidFill>
              <a:schemeClr val="accent1"/>
            </a:solidFill>
          </a:endParaRPr>
        </a:p>
      </dgm:t>
    </dgm:pt>
    <dgm:pt modelId="{1CCDA4CC-FF2D-4A5B-8249-0C9798223A47}">
      <dgm:prSet phldrT="[Text]" custT="1"/>
      <dgm:spPr/>
      <dgm:t>
        <a:bodyPr/>
        <a:lstStyle/>
        <a:p>
          <a:pPr>
            <a:lnSpc>
              <a:spcPct val="150000"/>
            </a:lnSpc>
          </a:pPr>
          <a:r>
            <a:rPr lang="el-GR" sz="1600" dirty="0">
              <a:solidFill>
                <a:schemeClr val="accent1"/>
              </a:solidFill>
            </a:rPr>
            <a:t>Βοηθά στην οικοδόμηση μιας ισχυρής, αξιόπιστης ταυτότητας μάρκας με την ευθυγράμμιση των εσωτερικών και εξωτερικών μηνυμάτων.
</a:t>
          </a:r>
          <a:endParaRPr lang="en-GB" sz="1600" dirty="0">
            <a:solidFill>
              <a:schemeClr val="accent1"/>
            </a:solidFill>
          </a:endParaRPr>
        </a:p>
      </dgm:t>
    </dgm:pt>
    <dgm:pt modelId="{CF2C7E15-1A16-4CF6-8528-81C446E13EAD}" type="parTrans" cxnId="{B9277752-10C6-4F1C-920E-DE16ED3B7283}">
      <dgm:prSet/>
      <dgm:spPr/>
      <dgm:t>
        <a:bodyPr/>
        <a:lstStyle/>
        <a:p>
          <a:pPr>
            <a:lnSpc>
              <a:spcPct val="150000"/>
            </a:lnSpc>
          </a:pPr>
          <a:endParaRPr lang="en-GB" sz="1600">
            <a:solidFill>
              <a:schemeClr val="accent1"/>
            </a:solidFill>
          </a:endParaRPr>
        </a:p>
      </dgm:t>
    </dgm:pt>
    <dgm:pt modelId="{BD664D45-FF11-496A-83FC-B8350BBD2164}" type="sibTrans" cxnId="{B9277752-10C6-4F1C-920E-DE16ED3B7283}">
      <dgm:prSet/>
      <dgm:spPr/>
      <dgm:t>
        <a:bodyPr/>
        <a:lstStyle/>
        <a:p>
          <a:pPr>
            <a:lnSpc>
              <a:spcPct val="150000"/>
            </a:lnSpc>
          </a:pPr>
          <a:endParaRPr lang="en-GB" sz="1600">
            <a:solidFill>
              <a:schemeClr val="accent1"/>
            </a:solidFill>
          </a:endParaRPr>
        </a:p>
      </dgm:t>
    </dgm:pt>
    <dgm:pt modelId="{802848E0-0863-4EBD-A935-8033F4467556}">
      <dgm:prSet phldrT="[Text]" custT="1"/>
      <dgm:spPr/>
      <dgm:t>
        <a:bodyPr/>
        <a:lstStyle/>
        <a:p>
          <a:pPr>
            <a:lnSpc>
              <a:spcPct val="150000"/>
            </a:lnSpc>
          </a:pPr>
          <a:r>
            <a:rPr lang="el-GR" sz="1600" b="1" dirty="0">
              <a:solidFill>
                <a:schemeClr val="accent1"/>
              </a:solidFill>
            </a:rPr>
            <a:t>Προσαρμοστικότητα
</a:t>
          </a:r>
          <a:endParaRPr lang="en-GB" sz="1600" b="1" dirty="0">
            <a:solidFill>
              <a:schemeClr val="accent1"/>
            </a:solidFill>
          </a:endParaRPr>
        </a:p>
      </dgm:t>
    </dgm:pt>
    <dgm:pt modelId="{95160D90-7B04-4FAF-9F76-9189228CA47D}" type="parTrans" cxnId="{15B1D854-F879-4123-BCA6-E788522DEFE7}">
      <dgm:prSet/>
      <dgm:spPr/>
      <dgm:t>
        <a:bodyPr/>
        <a:lstStyle/>
        <a:p>
          <a:pPr>
            <a:lnSpc>
              <a:spcPct val="150000"/>
            </a:lnSpc>
          </a:pPr>
          <a:endParaRPr lang="en-GB" sz="1600">
            <a:solidFill>
              <a:schemeClr val="accent1"/>
            </a:solidFill>
          </a:endParaRPr>
        </a:p>
      </dgm:t>
    </dgm:pt>
    <dgm:pt modelId="{8EECCFF6-214E-459F-95CD-FBC12CAC40A2}" type="sibTrans" cxnId="{15B1D854-F879-4123-BCA6-E788522DEFE7}">
      <dgm:prSet/>
      <dgm:spPr/>
      <dgm:t>
        <a:bodyPr/>
        <a:lstStyle/>
        <a:p>
          <a:pPr>
            <a:lnSpc>
              <a:spcPct val="150000"/>
            </a:lnSpc>
          </a:pPr>
          <a:endParaRPr lang="en-GB" sz="1600">
            <a:solidFill>
              <a:schemeClr val="accent1"/>
            </a:solidFill>
          </a:endParaRPr>
        </a:p>
      </dgm:t>
    </dgm:pt>
    <dgm:pt modelId="{543D638E-7348-4E64-AB2A-2FE661EEA924}">
      <dgm:prSet phldrT="[Text]" custT="1"/>
      <dgm:spPr/>
      <dgm:t>
        <a:bodyPr/>
        <a:lstStyle/>
        <a:p>
          <a:pPr>
            <a:lnSpc>
              <a:spcPct val="150000"/>
            </a:lnSpc>
          </a:pPr>
          <a:r>
            <a:rPr lang="el-GR" sz="1600" dirty="0">
              <a:solidFill>
                <a:schemeClr val="accent1"/>
              </a:solidFill>
            </a:rPr>
            <a:t>Διευκολύνει την ικανότητα της εταιρείας να προσαρμόζεται στις αλλαγές της αγοράς παραμένοντας πιστή στις βασικές αρχές της.
</a:t>
          </a:r>
          <a:endParaRPr lang="en-GB" sz="1600" dirty="0">
            <a:solidFill>
              <a:schemeClr val="accent1"/>
            </a:solidFill>
          </a:endParaRPr>
        </a:p>
      </dgm:t>
    </dgm:pt>
    <dgm:pt modelId="{FB501B95-349F-4C40-A04E-F1EA48E5AB6C}" type="parTrans" cxnId="{8ED1DD24-C3DC-4D2E-8D7F-433B0E081456}">
      <dgm:prSet/>
      <dgm:spPr/>
      <dgm:t>
        <a:bodyPr/>
        <a:lstStyle/>
        <a:p>
          <a:pPr>
            <a:lnSpc>
              <a:spcPct val="150000"/>
            </a:lnSpc>
          </a:pPr>
          <a:endParaRPr lang="en-GB" sz="1600">
            <a:solidFill>
              <a:schemeClr val="accent1"/>
            </a:solidFill>
          </a:endParaRPr>
        </a:p>
      </dgm:t>
    </dgm:pt>
    <dgm:pt modelId="{748276F3-3D4D-4689-9780-D4EF8D6D45FC}" type="sibTrans" cxnId="{8ED1DD24-C3DC-4D2E-8D7F-433B0E081456}">
      <dgm:prSet/>
      <dgm:spPr/>
      <dgm:t>
        <a:bodyPr/>
        <a:lstStyle/>
        <a:p>
          <a:pPr>
            <a:lnSpc>
              <a:spcPct val="150000"/>
            </a:lnSpc>
          </a:pPr>
          <a:endParaRPr lang="en-GB" sz="1600">
            <a:solidFill>
              <a:schemeClr val="accent1"/>
            </a:solidFill>
          </a:endParaRPr>
        </a:p>
      </dgm:t>
    </dgm:pt>
    <dgm:pt modelId="{CBCC89D4-698C-4035-9792-E72EA3504947}" type="pres">
      <dgm:prSet presAssocID="{823DBF97-3396-4A75-9275-893F119C553C}" presName="vert0" presStyleCnt="0">
        <dgm:presLayoutVars>
          <dgm:dir/>
          <dgm:animOne val="branch"/>
          <dgm:animLvl val="lvl"/>
        </dgm:presLayoutVars>
      </dgm:prSet>
      <dgm:spPr/>
    </dgm:pt>
    <dgm:pt modelId="{25101FC3-44F8-4C16-8C85-B0655F317D69}" type="pres">
      <dgm:prSet presAssocID="{5BA45FF5-B956-4389-A555-E0EF3B82ADE5}" presName="thickLine" presStyleLbl="alignNode1" presStyleIdx="0" presStyleCnt="1"/>
      <dgm:spPr/>
    </dgm:pt>
    <dgm:pt modelId="{F1C81FBB-E947-45EB-86FC-B542B197228A}" type="pres">
      <dgm:prSet presAssocID="{5BA45FF5-B956-4389-A555-E0EF3B82ADE5}" presName="horz1" presStyleCnt="0"/>
      <dgm:spPr/>
    </dgm:pt>
    <dgm:pt modelId="{5A795F0C-AF7B-4F64-A9B4-1FF97C559B27}" type="pres">
      <dgm:prSet presAssocID="{5BA45FF5-B956-4389-A555-E0EF3B82ADE5}" presName="tx1" presStyleLbl="revTx" presStyleIdx="0" presStyleCnt="9" custScaleX="102787" custLinFactNeighborX="2746" custLinFactNeighborY="-251"/>
      <dgm:spPr/>
    </dgm:pt>
    <dgm:pt modelId="{12A6CC42-FD08-4850-879B-E734F6653C47}" type="pres">
      <dgm:prSet presAssocID="{5BA45FF5-B956-4389-A555-E0EF3B82ADE5}" presName="vert1" presStyleCnt="0"/>
      <dgm:spPr/>
    </dgm:pt>
    <dgm:pt modelId="{E500BD8E-A21B-4AA2-9976-D5CBD5AB655C}" type="pres">
      <dgm:prSet presAssocID="{2B8921F2-4773-4FAD-BB72-D40536B310FD}" presName="vertSpace2a" presStyleCnt="0"/>
      <dgm:spPr/>
    </dgm:pt>
    <dgm:pt modelId="{21D82A30-02CD-49BF-9910-071FFF33E355}" type="pres">
      <dgm:prSet presAssocID="{2B8921F2-4773-4FAD-BB72-D40536B310FD}" presName="horz2" presStyleCnt="0"/>
      <dgm:spPr/>
    </dgm:pt>
    <dgm:pt modelId="{2FF70352-13D5-46A1-BD43-7CA453427A17}" type="pres">
      <dgm:prSet presAssocID="{2B8921F2-4773-4FAD-BB72-D40536B310FD}" presName="horzSpace2" presStyleCnt="0"/>
      <dgm:spPr/>
    </dgm:pt>
    <dgm:pt modelId="{573442EF-0A2A-4708-92BC-8D6F7FD8E529}" type="pres">
      <dgm:prSet presAssocID="{2B8921F2-4773-4FAD-BB72-D40536B310FD}" presName="tx2" presStyleLbl="revTx" presStyleIdx="1" presStyleCnt="9"/>
      <dgm:spPr/>
    </dgm:pt>
    <dgm:pt modelId="{BC2CEECB-A61C-4D16-A6DC-CC8E758724E3}" type="pres">
      <dgm:prSet presAssocID="{2B8921F2-4773-4FAD-BB72-D40536B310FD}" presName="vert2" presStyleCnt="0"/>
      <dgm:spPr/>
    </dgm:pt>
    <dgm:pt modelId="{F81F8F68-C8E0-4128-92A9-1640AAF7A2E5}" type="pres">
      <dgm:prSet presAssocID="{5A1DF3AE-A074-43E7-A03F-A2FB4EE63848}" presName="horz3" presStyleCnt="0"/>
      <dgm:spPr/>
    </dgm:pt>
    <dgm:pt modelId="{9A03A11A-8F61-45FF-92EA-91097AC6EEA4}" type="pres">
      <dgm:prSet presAssocID="{5A1DF3AE-A074-43E7-A03F-A2FB4EE63848}" presName="horzSpace3" presStyleCnt="0"/>
      <dgm:spPr/>
    </dgm:pt>
    <dgm:pt modelId="{24A63FC7-31BF-483C-B80D-B9F138616F35}" type="pres">
      <dgm:prSet presAssocID="{5A1DF3AE-A074-43E7-A03F-A2FB4EE63848}" presName="tx3" presStyleLbl="revTx" presStyleIdx="2" presStyleCnt="9" custScaleX="133351"/>
      <dgm:spPr/>
    </dgm:pt>
    <dgm:pt modelId="{22EEEC81-BBB1-44D7-9AAC-31BCA90F00BC}" type="pres">
      <dgm:prSet presAssocID="{5A1DF3AE-A074-43E7-A03F-A2FB4EE63848}" presName="vert3" presStyleCnt="0"/>
      <dgm:spPr/>
    </dgm:pt>
    <dgm:pt modelId="{1D73DC33-0006-45B6-B28D-39FEFA821553}" type="pres">
      <dgm:prSet presAssocID="{2B8921F2-4773-4FAD-BB72-D40536B310FD}" presName="thinLine2b" presStyleLbl="callout" presStyleIdx="0" presStyleCnt="4"/>
      <dgm:spPr>
        <a:ln>
          <a:solidFill>
            <a:schemeClr val="accent1"/>
          </a:solidFill>
        </a:ln>
      </dgm:spPr>
    </dgm:pt>
    <dgm:pt modelId="{40AA7508-8B64-4373-AE20-085D9454A9AA}" type="pres">
      <dgm:prSet presAssocID="{2B8921F2-4773-4FAD-BB72-D40536B310FD}" presName="vertSpace2b" presStyleCnt="0"/>
      <dgm:spPr/>
    </dgm:pt>
    <dgm:pt modelId="{D9C742AF-0E78-4B0D-A34B-D2A26F035F63}" type="pres">
      <dgm:prSet presAssocID="{39852070-5D96-4447-8DFB-FACC7CB4AD3E}" presName="horz2" presStyleCnt="0"/>
      <dgm:spPr/>
    </dgm:pt>
    <dgm:pt modelId="{E41E31F2-F70A-4428-8874-9FDBD4DF6513}" type="pres">
      <dgm:prSet presAssocID="{39852070-5D96-4447-8DFB-FACC7CB4AD3E}" presName="horzSpace2" presStyleCnt="0"/>
      <dgm:spPr/>
    </dgm:pt>
    <dgm:pt modelId="{25FFE280-4F29-4DF1-8387-B57F035A9BBF}" type="pres">
      <dgm:prSet presAssocID="{39852070-5D96-4447-8DFB-FACC7CB4AD3E}" presName="tx2" presStyleLbl="revTx" presStyleIdx="3" presStyleCnt="9"/>
      <dgm:spPr/>
    </dgm:pt>
    <dgm:pt modelId="{5E79C138-5B9E-4D54-A5B9-A7A43C52E840}" type="pres">
      <dgm:prSet presAssocID="{39852070-5D96-4447-8DFB-FACC7CB4AD3E}" presName="vert2" presStyleCnt="0"/>
      <dgm:spPr/>
    </dgm:pt>
    <dgm:pt modelId="{8FD9EDB2-F5D9-4412-82B6-EA3013DF6B9A}" type="pres">
      <dgm:prSet presAssocID="{CF35FAFF-8C7D-43CE-9922-FB21BE753564}" presName="horz3" presStyleCnt="0"/>
      <dgm:spPr/>
    </dgm:pt>
    <dgm:pt modelId="{C81367EA-B74C-401D-8051-150DBFAB34C2}" type="pres">
      <dgm:prSet presAssocID="{CF35FAFF-8C7D-43CE-9922-FB21BE753564}" presName="horzSpace3" presStyleCnt="0"/>
      <dgm:spPr/>
    </dgm:pt>
    <dgm:pt modelId="{79ED3B64-B252-410B-ADA7-9F83C00D5B6D}" type="pres">
      <dgm:prSet presAssocID="{CF35FAFF-8C7D-43CE-9922-FB21BE753564}" presName="tx3" presStyleLbl="revTx" presStyleIdx="4" presStyleCnt="9" custScaleX="152518" custLinFactNeighborX="605" custLinFactNeighborY="2669"/>
      <dgm:spPr/>
    </dgm:pt>
    <dgm:pt modelId="{6093F222-F3DE-402A-9682-10823B4681E7}" type="pres">
      <dgm:prSet presAssocID="{CF35FAFF-8C7D-43CE-9922-FB21BE753564}" presName="vert3" presStyleCnt="0"/>
      <dgm:spPr/>
    </dgm:pt>
    <dgm:pt modelId="{748C2743-62AC-4126-850D-653549A05FCC}" type="pres">
      <dgm:prSet presAssocID="{39852070-5D96-4447-8DFB-FACC7CB4AD3E}" presName="thinLine2b" presStyleLbl="callout" presStyleIdx="1" presStyleCnt="4"/>
      <dgm:spPr>
        <a:ln>
          <a:solidFill>
            <a:schemeClr val="accent1"/>
          </a:solidFill>
        </a:ln>
      </dgm:spPr>
    </dgm:pt>
    <dgm:pt modelId="{A84FFD2E-AFA8-47D9-9A47-69676A292627}" type="pres">
      <dgm:prSet presAssocID="{39852070-5D96-4447-8DFB-FACC7CB4AD3E}" presName="vertSpace2b" presStyleCnt="0"/>
      <dgm:spPr/>
    </dgm:pt>
    <dgm:pt modelId="{EFAF91B5-A7FE-4E6E-B5C7-EF7BB0B16608}" type="pres">
      <dgm:prSet presAssocID="{0B720355-0E6B-40EE-A669-472B23058DF7}" presName="horz2" presStyleCnt="0"/>
      <dgm:spPr/>
    </dgm:pt>
    <dgm:pt modelId="{189871FD-B3E4-4916-A9B2-2175BD23E091}" type="pres">
      <dgm:prSet presAssocID="{0B720355-0E6B-40EE-A669-472B23058DF7}" presName="horzSpace2" presStyleCnt="0"/>
      <dgm:spPr/>
    </dgm:pt>
    <dgm:pt modelId="{A510337F-681A-4BE4-A76A-FF2AEA8DB347}" type="pres">
      <dgm:prSet presAssocID="{0B720355-0E6B-40EE-A669-472B23058DF7}" presName="tx2" presStyleLbl="revTx" presStyleIdx="5" presStyleCnt="9"/>
      <dgm:spPr/>
    </dgm:pt>
    <dgm:pt modelId="{9C98501E-D5CA-4A42-8E75-EC73ABF21C9E}" type="pres">
      <dgm:prSet presAssocID="{0B720355-0E6B-40EE-A669-472B23058DF7}" presName="vert2" presStyleCnt="0"/>
      <dgm:spPr/>
    </dgm:pt>
    <dgm:pt modelId="{5828E3E4-0215-4A97-84A1-2CD2874F5550}" type="pres">
      <dgm:prSet presAssocID="{1CCDA4CC-FF2D-4A5B-8249-0C9798223A47}" presName="horz3" presStyleCnt="0"/>
      <dgm:spPr/>
    </dgm:pt>
    <dgm:pt modelId="{32F8F3D3-442F-4343-8A91-A2CA771335E1}" type="pres">
      <dgm:prSet presAssocID="{1CCDA4CC-FF2D-4A5B-8249-0C9798223A47}" presName="horzSpace3" presStyleCnt="0"/>
      <dgm:spPr/>
    </dgm:pt>
    <dgm:pt modelId="{AF10BDD0-E1E9-4560-B17A-AF5CCDB29E63}" type="pres">
      <dgm:prSet presAssocID="{1CCDA4CC-FF2D-4A5B-8249-0C9798223A47}" presName="tx3" presStyleLbl="revTx" presStyleIdx="6" presStyleCnt="9" custScaleX="138100"/>
      <dgm:spPr/>
    </dgm:pt>
    <dgm:pt modelId="{8CFF84C7-BDC2-4342-9718-9E5A30E97BB9}" type="pres">
      <dgm:prSet presAssocID="{1CCDA4CC-FF2D-4A5B-8249-0C9798223A47}" presName="vert3" presStyleCnt="0"/>
      <dgm:spPr/>
    </dgm:pt>
    <dgm:pt modelId="{1257CC65-AA98-41B8-A8E4-EE1B4F362038}" type="pres">
      <dgm:prSet presAssocID="{0B720355-0E6B-40EE-A669-472B23058DF7}" presName="thinLine2b" presStyleLbl="callout" presStyleIdx="2" presStyleCnt="4"/>
      <dgm:spPr>
        <a:ln>
          <a:solidFill>
            <a:schemeClr val="accent1"/>
          </a:solidFill>
        </a:ln>
      </dgm:spPr>
    </dgm:pt>
    <dgm:pt modelId="{5D06F49F-156D-49A8-A532-48BCB0BA83E4}" type="pres">
      <dgm:prSet presAssocID="{0B720355-0E6B-40EE-A669-472B23058DF7}" presName="vertSpace2b" presStyleCnt="0"/>
      <dgm:spPr/>
    </dgm:pt>
    <dgm:pt modelId="{27ABD2C0-FC8A-4E35-8F7B-40E9B115A659}" type="pres">
      <dgm:prSet presAssocID="{802848E0-0863-4EBD-A935-8033F4467556}" presName="horz2" presStyleCnt="0"/>
      <dgm:spPr/>
    </dgm:pt>
    <dgm:pt modelId="{675749D7-F968-4A54-A91C-D622F09A438A}" type="pres">
      <dgm:prSet presAssocID="{802848E0-0863-4EBD-A935-8033F4467556}" presName="horzSpace2" presStyleCnt="0"/>
      <dgm:spPr/>
    </dgm:pt>
    <dgm:pt modelId="{1AF0208B-5DA2-40C7-B3BF-2D3C18C69915}" type="pres">
      <dgm:prSet presAssocID="{802848E0-0863-4EBD-A935-8033F4467556}" presName="tx2" presStyleLbl="revTx" presStyleIdx="7" presStyleCnt="9"/>
      <dgm:spPr/>
    </dgm:pt>
    <dgm:pt modelId="{3F1CDA3A-FCCF-4FF7-A871-5D17884B52D9}" type="pres">
      <dgm:prSet presAssocID="{802848E0-0863-4EBD-A935-8033F4467556}" presName="vert2" presStyleCnt="0"/>
      <dgm:spPr/>
    </dgm:pt>
    <dgm:pt modelId="{BCBB0DF1-AB60-49B5-A63D-E24F596B1318}" type="pres">
      <dgm:prSet presAssocID="{543D638E-7348-4E64-AB2A-2FE661EEA924}" presName="horz3" presStyleCnt="0"/>
      <dgm:spPr/>
    </dgm:pt>
    <dgm:pt modelId="{B97288C8-DC75-436D-9368-34C2AC8A911B}" type="pres">
      <dgm:prSet presAssocID="{543D638E-7348-4E64-AB2A-2FE661EEA924}" presName="horzSpace3" presStyleCnt="0"/>
      <dgm:spPr/>
    </dgm:pt>
    <dgm:pt modelId="{3BB96538-C14E-43D2-9707-A4CAF526CEBB}" type="pres">
      <dgm:prSet presAssocID="{543D638E-7348-4E64-AB2A-2FE661EEA924}" presName="tx3" presStyleLbl="revTx" presStyleIdx="8" presStyleCnt="9" custScaleX="159342"/>
      <dgm:spPr/>
    </dgm:pt>
    <dgm:pt modelId="{6637AE6E-B681-406C-A224-DC13F93A706B}" type="pres">
      <dgm:prSet presAssocID="{543D638E-7348-4E64-AB2A-2FE661EEA924}" presName="vert3" presStyleCnt="0"/>
      <dgm:spPr/>
    </dgm:pt>
    <dgm:pt modelId="{8295BC59-B715-40E2-8B30-B7EC151FDDA7}" type="pres">
      <dgm:prSet presAssocID="{802848E0-0863-4EBD-A935-8033F4467556}" presName="thinLine2b" presStyleLbl="callout" presStyleIdx="3" presStyleCnt="4"/>
      <dgm:spPr>
        <a:ln>
          <a:solidFill>
            <a:schemeClr val="accent1"/>
          </a:solidFill>
        </a:ln>
      </dgm:spPr>
    </dgm:pt>
    <dgm:pt modelId="{4811FE70-5525-4C09-9788-B5F19C273B99}" type="pres">
      <dgm:prSet presAssocID="{802848E0-0863-4EBD-A935-8033F4467556}" presName="vertSpace2b" presStyleCnt="0"/>
      <dgm:spPr/>
    </dgm:pt>
  </dgm:ptLst>
  <dgm:cxnLst>
    <dgm:cxn modelId="{3FF59A1A-8D82-43BF-AFA6-AA431B330638}" srcId="{5BA45FF5-B956-4389-A555-E0EF3B82ADE5}" destId="{2B8921F2-4773-4FAD-BB72-D40536B310FD}" srcOrd="0" destOrd="0" parTransId="{865596DF-0AD7-44C9-85C0-8AADE75691AB}" sibTransId="{45A0842E-11E5-4AFF-A6FE-A7A252E419C3}"/>
    <dgm:cxn modelId="{AA71B01A-CBE9-4F7D-AF9F-31552AE02C6C}" type="presOf" srcId="{5A1DF3AE-A074-43E7-A03F-A2FB4EE63848}" destId="{24A63FC7-31BF-483C-B80D-B9F138616F35}" srcOrd="0" destOrd="0" presId="urn:microsoft.com/office/officeart/2008/layout/LinedList"/>
    <dgm:cxn modelId="{8ED1DD24-C3DC-4D2E-8D7F-433B0E081456}" srcId="{802848E0-0863-4EBD-A935-8033F4467556}" destId="{543D638E-7348-4E64-AB2A-2FE661EEA924}" srcOrd="0" destOrd="0" parTransId="{FB501B95-349F-4C40-A04E-F1EA48E5AB6C}" sibTransId="{748276F3-3D4D-4689-9780-D4EF8D6D45FC}"/>
    <dgm:cxn modelId="{1C7D0A63-D870-45FB-BE6C-28282F469883}" type="presOf" srcId="{1CCDA4CC-FF2D-4A5B-8249-0C9798223A47}" destId="{AF10BDD0-E1E9-4560-B17A-AF5CCDB29E63}" srcOrd="0" destOrd="0" presId="urn:microsoft.com/office/officeart/2008/layout/LinedList"/>
    <dgm:cxn modelId="{F04B4A47-27E2-4D0D-BD14-B550A292939D}" srcId="{5BA45FF5-B956-4389-A555-E0EF3B82ADE5}" destId="{0B720355-0E6B-40EE-A669-472B23058DF7}" srcOrd="2" destOrd="0" parTransId="{E8ABC4C4-E779-4C7D-A687-EE5DB89EDE7F}" sibTransId="{1794551B-05B5-41EC-9260-2CB461EC8543}"/>
    <dgm:cxn modelId="{6A73A147-11E0-46DB-85D6-307DFC7A8614}" srcId="{823DBF97-3396-4A75-9275-893F119C553C}" destId="{5BA45FF5-B956-4389-A555-E0EF3B82ADE5}" srcOrd="0" destOrd="0" parTransId="{3C541D9E-160D-4017-BADC-65C3EC5BDF01}" sibTransId="{4E15E8CA-D728-4ABF-971D-4404036272B8}"/>
    <dgm:cxn modelId="{5C8F834E-4667-419D-88EE-24010D3B6684}" type="presOf" srcId="{0B720355-0E6B-40EE-A669-472B23058DF7}" destId="{A510337F-681A-4BE4-A76A-FF2AEA8DB347}" srcOrd="0" destOrd="0" presId="urn:microsoft.com/office/officeart/2008/layout/LinedList"/>
    <dgm:cxn modelId="{B9277752-10C6-4F1C-920E-DE16ED3B7283}" srcId="{0B720355-0E6B-40EE-A669-472B23058DF7}" destId="{1CCDA4CC-FF2D-4A5B-8249-0C9798223A47}" srcOrd="0" destOrd="0" parTransId="{CF2C7E15-1A16-4CF6-8528-81C446E13EAD}" sibTransId="{BD664D45-FF11-496A-83FC-B8350BBD2164}"/>
    <dgm:cxn modelId="{76D44C54-661B-4F9B-87EC-D395B9822D67}" type="presOf" srcId="{802848E0-0863-4EBD-A935-8033F4467556}" destId="{1AF0208B-5DA2-40C7-B3BF-2D3C18C69915}" srcOrd="0" destOrd="0" presId="urn:microsoft.com/office/officeart/2008/layout/LinedList"/>
    <dgm:cxn modelId="{15B1D854-F879-4123-BCA6-E788522DEFE7}" srcId="{5BA45FF5-B956-4389-A555-E0EF3B82ADE5}" destId="{802848E0-0863-4EBD-A935-8033F4467556}" srcOrd="3" destOrd="0" parTransId="{95160D90-7B04-4FAF-9F76-9189228CA47D}" sibTransId="{8EECCFF6-214E-459F-95CD-FBC12CAC40A2}"/>
    <dgm:cxn modelId="{98665184-D226-40E4-9F6D-776742DC5232}" type="presOf" srcId="{CF35FAFF-8C7D-43CE-9922-FB21BE753564}" destId="{79ED3B64-B252-410B-ADA7-9F83C00D5B6D}" srcOrd="0" destOrd="0" presId="urn:microsoft.com/office/officeart/2008/layout/LinedList"/>
    <dgm:cxn modelId="{CAE9718C-8799-4B9D-BFB8-230D7BA3268D}" type="presOf" srcId="{543D638E-7348-4E64-AB2A-2FE661EEA924}" destId="{3BB96538-C14E-43D2-9707-A4CAF526CEBB}" srcOrd="0" destOrd="0" presId="urn:microsoft.com/office/officeart/2008/layout/LinedList"/>
    <dgm:cxn modelId="{0C829B99-903C-42F0-82CE-27C092A82967}" srcId="{39852070-5D96-4447-8DFB-FACC7CB4AD3E}" destId="{CF35FAFF-8C7D-43CE-9922-FB21BE753564}" srcOrd="0" destOrd="0" parTransId="{CA4D67F9-5075-410F-9FA8-4A1A72BE42C6}" sibTransId="{739579D1-120C-4DC7-ADB1-4EB629C11146}"/>
    <dgm:cxn modelId="{16CD2ACC-0EF4-4DD6-AC82-A2FD7B06481E}" srcId="{5BA45FF5-B956-4389-A555-E0EF3B82ADE5}" destId="{39852070-5D96-4447-8DFB-FACC7CB4AD3E}" srcOrd="1" destOrd="0" parTransId="{30EFA6CD-1C25-421F-BCA0-5003098BDB77}" sibTransId="{9DDE6876-E36C-4F09-B398-9B55D623C4F1}"/>
    <dgm:cxn modelId="{E6D799CD-C73B-4DD6-AE31-6ED7E9C4A83C}" type="presOf" srcId="{39852070-5D96-4447-8DFB-FACC7CB4AD3E}" destId="{25FFE280-4F29-4DF1-8387-B57F035A9BBF}" srcOrd="0" destOrd="0" presId="urn:microsoft.com/office/officeart/2008/layout/LinedList"/>
    <dgm:cxn modelId="{99E8BACF-6E48-44AE-B76D-1758EE1780AF}" type="presOf" srcId="{5BA45FF5-B956-4389-A555-E0EF3B82ADE5}" destId="{5A795F0C-AF7B-4F64-A9B4-1FF97C559B27}" srcOrd="0" destOrd="0" presId="urn:microsoft.com/office/officeart/2008/layout/LinedList"/>
    <dgm:cxn modelId="{92E609EC-6168-415B-A840-E5BB835A8E48}" type="presOf" srcId="{823DBF97-3396-4A75-9275-893F119C553C}" destId="{CBCC89D4-698C-4035-9792-E72EA3504947}" srcOrd="0" destOrd="0" presId="urn:microsoft.com/office/officeart/2008/layout/LinedList"/>
    <dgm:cxn modelId="{BEA689F2-FEAF-40B8-B97D-DDD52902C4AB}" srcId="{2B8921F2-4773-4FAD-BB72-D40536B310FD}" destId="{5A1DF3AE-A074-43E7-A03F-A2FB4EE63848}" srcOrd="0" destOrd="0" parTransId="{7A37C26A-B3C1-4A81-B2C0-540DBC45CB6D}" sibTransId="{0AEAE1DD-9004-423C-B534-654D9A7F0D02}"/>
    <dgm:cxn modelId="{76A4F2F9-0F11-4766-8682-B842838672CD}" type="presOf" srcId="{2B8921F2-4773-4FAD-BB72-D40536B310FD}" destId="{573442EF-0A2A-4708-92BC-8D6F7FD8E529}" srcOrd="0" destOrd="0" presId="urn:microsoft.com/office/officeart/2008/layout/LinedList"/>
    <dgm:cxn modelId="{94782EBE-B78D-4CE8-A48E-E4068943D8E9}" type="presParOf" srcId="{CBCC89D4-698C-4035-9792-E72EA3504947}" destId="{25101FC3-44F8-4C16-8C85-B0655F317D69}" srcOrd="0" destOrd="0" presId="urn:microsoft.com/office/officeart/2008/layout/LinedList"/>
    <dgm:cxn modelId="{2B44CFB1-7FE9-4F71-8433-34CBFC70F068}" type="presParOf" srcId="{CBCC89D4-698C-4035-9792-E72EA3504947}" destId="{F1C81FBB-E947-45EB-86FC-B542B197228A}" srcOrd="1" destOrd="0" presId="urn:microsoft.com/office/officeart/2008/layout/LinedList"/>
    <dgm:cxn modelId="{90451ECF-8965-4624-ACAD-8CDBBB86A621}" type="presParOf" srcId="{F1C81FBB-E947-45EB-86FC-B542B197228A}" destId="{5A795F0C-AF7B-4F64-A9B4-1FF97C559B27}" srcOrd="0" destOrd="0" presId="urn:microsoft.com/office/officeart/2008/layout/LinedList"/>
    <dgm:cxn modelId="{9B069D6A-F84F-48FC-BBCA-4D0ED48BCD66}" type="presParOf" srcId="{F1C81FBB-E947-45EB-86FC-B542B197228A}" destId="{12A6CC42-FD08-4850-879B-E734F6653C47}" srcOrd="1" destOrd="0" presId="urn:microsoft.com/office/officeart/2008/layout/LinedList"/>
    <dgm:cxn modelId="{EDDAD330-7880-46C6-BDE1-9ECB5623F621}" type="presParOf" srcId="{12A6CC42-FD08-4850-879B-E734F6653C47}" destId="{E500BD8E-A21B-4AA2-9976-D5CBD5AB655C}" srcOrd="0" destOrd="0" presId="urn:microsoft.com/office/officeart/2008/layout/LinedList"/>
    <dgm:cxn modelId="{42410510-A854-4520-ACBB-69DD8D7F643D}" type="presParOf" srcId="{12A6CC42-FD08-4850-879B-E734F6653C47}" destId="{21D82A30-02CD-49BF-9910-071FFF33E355}" srcOrd="1" destOrd="0" presId="urn:microsoft.com/office/officeart/2008/layout/LinedList"/>
    <dgm:cxn modelId="{3FBBD214-4DA8-4F06-BA27-47A3AE992E62}" type="presParOf" srcId="{21D82A30-02CD-49BF-9910-071FFF33E355}" destId="{2FF70352-13D5-46A1-BD43-7CA453427A17}" srcOrd="0" destOrd="0" presId="urn:microsoft.com/office/officeart/2008/layout/LinedList"/>
    <dgm:cxn modelId="{677F694A-144A-4AFC-A2DD-D953F0A7C1F6}" type="presParOf" srcId="{21D82A30-02CD-49BF-9910-071FFF33E355}" destId="{573442EF-0A2A-4708-92BC-8D6F7FD8E529}" srcOrd="1" destOrd="0" presId="urn:microsoft.com/office/officeart/2008/layout/LinedList"/>
    <dgm:cxn modelId="{464D8C10-B399-4A76-A16F-7509F3D53807}" type="presParOf" srcId="{21D82A30-02CD-49BF-9910-071FFF33E355}" destId="{BC2CEECB-A61C-4D16-A6DC-CC8E758724E3}" srcOrd="2" destOrd="0" presId="urn:microsoft.com/office/officeart/2008/layout/LinedList"/>
    <dgm:cxn modelId="{0EB38FB2-13F5-4E1E-9935-FAB1B809E042}" type="presParOf" srcId="{BC2CEECB-A61C-4D16-A6DC-CC8E758724E3}" destId="{F81F8F68-C8E0-4128-92A9-1640AAF7A2E5}" srcOrd="0" destOrd="0" presId="urn:microsoft.com/office/officeart/2008/layout/LinedList"/>
    <dgm:cxn modelId="{2A2F91CA-6315-4A3D-A838-EA86A9C17FF8}" type="presParOf" srcId="{F81F8F68-C8E0-4128-92A9-1640AAF7A2E5}" destId="{9A03A11A-8F61-45FF-92EA-91097AC6EEA4}" srcOrd="0" destOrd="0" presId="urn:microsoft.com/office/officeart/2008/layout/LinedList"/>
    <dgm:cxn modelId="{0E35FF90-CA83-49FA-9BCF-EE293DF35FEC}" type="presParOf" srcId="{F81F8F68-C8E0-4128-92A9-1640AAF7A2E5}" destId="{24A63FC7-31BF-483C-B80D-B9F138616F35}" srcOrd="1" destOrd="0" presId="urn:microsoft.com/office/officeart/2008/layout/LinedList"/>
    <dgm:cxn modelId="{EF1B5F7F-DC50-4FFB-8F64-B26658CAD7B5}" type="presParOf" srcId="{F81F8F68-C8E0-4128-92A9-1640AAF7A2E5}" destId="{22EEEC81-BBB1-44D7-9AAC-31BCA90F00BC}" srcOrd="2" destOrd="0" presId="urn:microsoft.com/office/officeart/2008/layout/LinedList"/>
    <dgm:cxn modelId="{1B6F78D5-BE64-4F4B-BBEF-5D83CEF57CE3}" type="presParOf" srcId="{12A6CC42-FD08-4850-879B-E734F6653C47}" destId="{1D73DC33-0006-45B6-B28D-39FEFA821553}" srcOrd="2" destOrd="0" presId="urn:microsoft.com/office/officeart/2008/layout/LinedList"/>
    <dgm:cxn modelId="{77E282B2-852D-4E8D-A665-E8E87C7C6651}" type="presParOf" srcId="{12A6CC42-FD08-4850-879B-E734F6653C47}" destId="{40AA7508-8B64-4373-AE20-085D9454A9AA}" srcOrd="3" destOrd="0" presId="urn:microsoft.com/office/officeart/2008/layout/LinedList"/>
    <dgm:cxn modelId="{DC3EB412-AA91-42BD-BC69-BF6A0F555CCC}" type="presParOf" srcId="{12A6CC42-FD08-4850-879B-E734F6653C47}" destId="{D9C742AF-0E78-4B0D-A34B-D2A26F035F63}" srcOrd="4" destOrd="0" presId="urn:microsoft.com/office/officeart/2008/layout/LinedList"/>
    <dgm:cxn modelId="{C84F287A-202E-4B13-99B5-AA9B821AA8D7}" type="presParOf" srcId="{D9C742AF-0E78-4B0D-A34B-D2A26F035F63}" destId="{E41E31F2-F70A-4428-8874-9FDBD4DF6513}" srcOrd="0" destOrd="0" presId="urn:microsoft.com/office/officeart/2008/layout/LinedList"/>
    <dgm:cxn modelId="{A8F731CB-8735-496E-8B90-3C267620B840}" type="presParOf" srcId="{D9C742AF-0E78-4B0D-A34B-D2A26F035F63}" destId="{25FFE280-4F29-4DF1-8387-B57F035A9BBF}" srcOrd="1" destOrd="0" presId="urn:microsoft.com/office/officeart/2008/layout/LinedList"/>
    <dgm:cxn modelId="{C8075C1D-0EA3-48B2-9C3D-A7D9F14B6280}" type="presParOf" srcId="{D9C742AF-0E78-4B0D-A34B-D2A26F035F63}" destId="{5E79C138-5B9E-4D54-A5B9-A7A43C52E840}" srcOrd="2" destOrd="0" presId="urn:microsoft.com/office/officeart/2008/layout/LinedList"/>
    <dgm:cxn modelId="{4C270226-F603-4B00-BE87-2311FFF46B4B}" type="presParOf" srcId="{5E79C138-5B9E-4D54-A5B9-A7A43C52E840}" destId="{8FD9EDB2-F5D9-4412-82B6-EA3013DF6B9A}" srcOrd="0" destOrd="0" presId="urn:microsoft.com/office/officeart/2008/layout/LinedList"/>
    <dgm:cxn modelId="{8EE24849-0AB9-46C6-ADEB-A99F7398FA29}" type="presParOf" srcId="{8FD9EDB2-F5D9-4412-82B6-EA3013DF6B9A}" destId="{C81367EA-B74C-401D-8051-150DBFAB34C2}" srcOrd="0" destOrd="0" presId="urn:microsoft.com/office/officeart/2008/layout/LinedList"/>
    <dgm:cxn modelId="{BED2F692-2971-4542-A138-BA91D7A68615}" type="presParOf" srcId="{8FD9EDB2-F5D9-4412-82B6-EA3013DF6B9A}" destId="{79ED3B64-B252-410B-ADA7-9F83C00D5B6D}" srcOrd="1" destOrd="0" presId="urn:microsoft.com/office/officeart/2008/layout/LinedList"/>
    <dgm:cxn modelId="{17399BAF-D1BE-4D6F-96A1-C47DF9F681B3}" type="presParOf" srcId="{8FD9EDB2-F5D9-4412-82B6-EA3013DF6B9A}" destId="{6093F222-F3DE-402A-9682-10823B4681E7}" srcOrd="2" destOrd="0" presId="urn:microsoft.com/office/officeart/2008/layout/LinedList"/>
    <dgm:cxn modelId="{65928E5D-D8E3-4A53-9948-A3D7100D980B}" type="presParOf" srcId="{12A6CC42-FD08-4850-879B-E734F6653C47}" destId="{748C2743-62AC-4126-850D-653549A05FCC}" srcOrd="5" destOrd="0" presId="urn:microsoft.com/office/officeart/2008/layout/LinedList"/>
    <dgm:cxn modelId="{999A7A99-2FCB-448D-95FB-995B48C93790}" type="presParOf" srcId="{12A6CC42-FD08-4850-879B-E734F6653C47}" destId="{A84FFD2E-AFA8-47D9-9A47-69676A292627}" srcOrd="6" destOrd="0" presId="urn:microsoft.com/office/officeart/2008/layout/LinedList"/>
    <dgm:cxn modelId="{A724DC13-465F-4C60-8FEA-A65D6916F102}" type="presParOf" srcId="{12A6CC42-FD08-4850-879B-E734F6653C47}" destId="{EFAF91B5-A7FE-4E6E-B5C7-EF7BB0B16608}" srcOrd="7" destOrd="0" presId="urn:microsoft.com/office/officeart/2008/layout/LinedList"/>
    <dgm:cxn modelId="{E62B9992-CFDA-4B24-91DB-43E9E6B92855}" type="presParOf" srcId="{EFAF91B5-A7FE-4E6E-B5C7-EF7BB0B16608}" destId="{189871FD-B3E4-4916-A9B2-2175BD23E091}" srcOrd="0" destOrd="0" presId="urn:microsoft.com/office/officeart/2008/layout/LinedList"/>
    <dgm:cxn modelId="{CA085428-1B16-4DA3-A9BB-E1BBBC29B6E2}" type="presParOf" srcId="{EFAF91B5-A7FE-4E6E-B5C7-EF7BB0B16608}" destId="{A510337F-681A-4BE4-A76A-FF2AEA8DB347}" srcOrd="1" destOrd="0" presId="urn:microsoft.com/office/officeart/2008/layout/LinedList"/>
    <dgm:cxn modelId="{91A05B91-CA08-4EDC-8F18-B27B4222D7F7}" type="presParOf" srcId="{EFAF91B5-A7FE-4E6E-B5C7-EF7BB0B16608}" destId="{9C98501E-D5CA-4A42-8E75-EC73ABF21C9E}" srcOrd="2" destOrd="0" presId="urn:microsoft.com/office/officeart/2008/layout/LinedList"/>
    <dgm:cxn modelId="{796C13A9-7930-49B6-865B-0C3EC6A01168}" type="presParOf" srcId="{9C98501E-D5CA-4A42-8E75-EC73ABF21C9E}" destId="{5828E3E4-0215-4A97-84A1-2CD2874F5550}" srcOrd="0" destOrd="0" presId="urn:microsoft.com/office/officeart/2008/layout/LinedList"/>
    <dgm:cxn modelId="{D539053A-81DC-43C0-AD27-7A7D9F32B270}" type="presParOf" srcId="{5828E3E4-0215-4A97-84A1-2CD2874F5550}" destId="{32F8F3D3-442F-4343-8A91-A2CA771335E1}" srcOrd="0" destOrd="0" presId="urn:microsoft.com/office/officeart/2008/layout/LinedList"/>
    <dgm:cxn modelId="{25D80875-1BEE-4663-9A81-89185F4CB5AA}" type="presParOf" srcId="{5828E3E4-0215-4A97-84A1-2CD2874F5550}" destId="{AF10BDD0-E1E9-4560-B17A-AF5CCDB29E63}" srcOrd="1" destOrd="0" presId="urn:microsoft.com/office/officeart/2008/layout/LinedList"/>
    <dgm:cxn modelId="{BEA460D6-A860-4183-A9FB-7F247DC4D952}" type="presParOf" srcId="{5828E3E4-0215-4A97-84A1-2CD2874F5550}" destId="{8CFF84C7-BDC2-4342-9718-9E5A30E97BB9}" srcOrd="2" destOrd="0" presId="urn:microsoft.com/office/officeart/2008/layout/LinedList"/>
    <dgm:cxn modelId="{820F1C18-74E4-4395-8459-1FCB7356D5B5}" type="presParOf" srcId="{12A6CC42-FD08-4850-879B-E734F6653C47}" destId="{1257CC65-AA98-41B8-A8E4-EE1B4F362038}" srcOrd="8" destOrd="0" presId="urn:microsoft.com/office/officeart/2008/layout/LinedList"/>
    <dgm:cxn modelId="{05F714DB-ADC5-4144-BF32-3C72639DDE9F}" type="presParOf" srcId="{12A6CC42-FD08-4850-879B-E734F6653C47}" destId="{5D06F49F-156D-49A8-A532-48BCB0BA83E4}" srcOrd="9" destOrd="0" presId="urn:microsoft.com/office/officeart/2008/layout/LinedList"/>
    <dgm:cxn modelId="{99173701-10D5-408B-B9DB-01254ACF2D5B}" type="presParOf" srcId="{12A6CC42-FD08-4850-879B-E734F6653C47}" destId="{27ABD2C0-FC8A-4E35-8F7B-40E9B115A659}" srcOrd="10" destOrd="0" presId="urn:microsoft.com/office/officeart/2008/layout/LinedList"/>
    <dgm:cxn modelId="{7F686D81-A878-4D76-A9CE-9CD539661DBA}" type="presParOf" srcId="{27ABD2C0-FC8A-4E35-8F7B-40E9B115A659}" destId="{675749D7-F968-4A54-A91C-D622F09A438A}" srcOrd="0" destOrd="0" presId="urn:microsoft.com/office/officeart/2008/layout/LinedList"/>
    <dgm:cxn modelId="{B21346BC-B40D-4C65-826C-4923578F9A6D}" type="presParOf" srcId="{27ABD2C0-FC8A-4E35-8F7B-40E9B115A659}" destId="{1AF0208B-5DA2-40C7-B3BF-2D3C18C69915}" srcOrd="1" destOrd="0" presId="urn:microsoft.com/office/officeart/2008/layout/LinedList"/>
    <dgm:cxn modelId="{BAEDD5F2-7D9D-416D-B0D3-CC888E7E039B}" type="presParOf" srcId="{27ABD2C0-FC8A-4E35-8F7B-40E9B115A659}" destId="{3F1CDA3A-FCCF-4FF7-A871-5D17884B52D9}" srcOrd="2" destOrd="0" presId="urn:microsoft.com/office/officeart/2008/layout/LinedList"/>
    <dgm:cxn modelId="{2FA2E4C7-0537-4208-83F1-55CB76680472}" type="presParOf" srcId="{3F1CDA3A-FCCF-4FF7-A871-5D17884B52D9}" destId="{BCBB0DF1-AB60-49B5-A63D-E24F596B1318}" srcOrd="0" destOrd="0" presId="urn:microsoft.com/office/officeart/2008/layout/LinedList"/>
    <dgm:cxn modelId="{ABC59D63-08A9-4E11-AF10-1BE59E52EBFD}" type="presParOf" srcId="{BCBB0DF1-AB60-49B5-A63D-E24F596B1318}" destId="{B97288C8-DC75-436D-9368-34C2AC8A911B}" srcOrd="0" destOrd="0" presId="urn:microsoft.com/office/officeart/2008/layout/LinedList"/>
    <dgm:cxn modelId="{999FBB6E-03FD-45D8-9FDF-CEB03B262AAD}" type="presParOf" srcId="{BCBB0DF1-AB60-49B5-A63D-E24F596B1318}" destId="{3BB96538-C14E-43D2-9707-A4CAF526CEBB}" srcOrd="1" destOrd="0" presId="urn:microsoft.com/office/officeart/2008/layout/LinedList"/>
    <dgm:cxn modelId="{457DAB4B-5009-461A-A8DD-6B2AA5C59ACC}" type="presParOf" srcId="{BCBB0DF1-AB60-49B5-A63D-E24F596B1318}" destId="{6637AE6E-B681-406C-A224-DC13F93A706B}" srcOrd="2" destOrd="0" presId="urn:microsoft.com/office/officeart/2008/layout/LinedList"/>
    <dgm:cxn modelId="{90D2AE77-6CFC-4C8E-86CD-03B4FEC867B5}" type="presParOf" srcId="{12A6CC42-FD08-4850-879B-E734F6653C47}" destId="{8295BC59-B715-40E2-8B30-B7EC151FDDA7}" srcOrd="11" destOrd="0" presId="urn:microsoft.com/office/officeart/2008/layout/LinedList"/>
    <dgm:cxn modelId="{2FA72C67-2E89-4711-ABE0-0B0147985136}" type="presParOf" srcId="{12A6CC42-FD08-4850-879B-E734F6653C47}" destId="{4811FE70-5525-4C09-9788-B5F19C273B99}"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2DCD483-ED49-4C43-AFCA-44794FCDCFB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GB"/>
        </a:p>
      </dgm:t>
    </dgm:pt>
    <dgm:pt modelId="{4810CB4D-95C3-4112-B626-783ADB481DB1}">
      <dgm:prSet phldrT="[Text]" custT="1"/>
      <dgm:spPr/>
      <dgm:t>
        <a:bodyPr/>
        <a:lstStyle/>
        <a:p>
          <a:pPr>
            <a:lnSpc>
              <a:spcPct val="150000"/>
            </a:lnSpc>
          </a:pPr>
          <a:r>
            <a:rPr lang="el-GR" sz="1600" b="1" dirty="0"/>
            <a:t>Παραγωγή</a:t>
          </a:r>
          <a:r>
            <a:rPr lang="en-US" sz="1600" b="1" dirty="0"/>
            <a:t>:</a:t>
          </a:r>
          <a:endParaRPr lang="en-GB" sz="1600" dirty="0"/>
        </a:p>
      </dgm:t>
    </dgm:pt>
    <dgm:pt modelId="{3143389F-02B5-4C66-96F7-5E882F67CDC0}" type="parTrans" cxnId="{F34A4955-1860-4B5E-86E3-62D7DC3DF583}">
      <dgm:prSet/>
      <dgm:spPr/>
      <dgm:t>
        <a:bodyPr/>
        <a:lstStyle/>
        <a:p>
          <a:pPr>
            <a:lnSpc>
              <a:spcPct val="150000"/>
            </a:lnSpc>
          </a:pPr>
          <a:endParaRPr lang="en-GB" sz="1600"/>
        </a:p>
      </dgm:t>
    </dgm:pt>
    <dgm:pt modelId="{C59CEEC9-1F8C-44CD-B1D4-33B006E3B96A}" type="sibTrans" cxnId="{F34A4955-1860-4B5E-86E3-62D7DC3DF583}">
      <dgm:prSet/>
      <dgm:spPr/>
      <dgm:t>
        <a:bodyPr/>
        <a:lstStyle/>
        <a:p>
          <a:pPr>
            <a:lnSpc>
              <a:spcPct val="150000"/>
            </a:lnSpc>
          </a:pPr>
          <a:endParaRPr lang="en-GB" sz="1600"/>
        </a:p>
      </dgm:t>
    </dgm:pt>
    <dgm:pt modelId="{906247B0-1F67-46D5-A14A-5671F2ED56E0}">
      <dgm:prSet custT="1"/>
      <dgm:spPr/>
      <dgm:t>
        <a:bodyPr/>
        <a:lstStyle/>
        <a:p>
          <a:pPr>
            <a:lnSpc>
              <a:spcPct val="150000"/>
            </a:lnSpc>
          </a:pPr>
          <a:r>
            <a:rPr lang="el-GR" sz="1600" b="1" dirty="0"/>
            <a:t>Επίλυση προβλημάτων:</a:t>
          </a:r>
          <a:endParaRPr lang="el-GR" sz="1600" dirty="0"/>
        </a:p>
      </dgm:t>
    </dgm:pt>
    <dgm:pt modelId="{8248825A-8273-40FD-BEC0-3BD9D8CCAF58}" type="parTrans" cxnId="{33148B27-8087-4261-8443-55898596EC89}">
      <dgm:prSet/>
      <dgm:spPr/>
      <dgm:t>
        <a:bodyPr/>
        <a:lstStyle/>
        <a:p>
          <a:pPr>
            <a:lnSpc>
              <a:spcPct val="150000"/>
            </a:lnSpc>
          </a:pPr>
          <a:endParaRPr lang="en-GB" sz="1600"/>
        </a:p>
      </dgm:t>
    </dgm:pt>
    <dgm:pt modelId="{CAA99381-0DB5-4B9F-895F-8E857437679C}" type="sibTrans" cxnId="{33148B27-8087-4261-8443-55898596EC89}">
      <dgm:prSet/>
      <dgm:spPr/>
      <dgm:t>
        <a:bodyPr/>
        <a:lstStyle/>
        <a:p>
          <a:pPr>
            <a:lnSpc>
              <a:spcPct val="150000"/>
            </a:lnSpc>
          </a:pPr>
          <a:endParaRPr lang="en-GB" sz="1600"/>
        </a:p>
      </dgm:t>
    </dgm:pt>
    <dgm:pt modelId="{20DC37E9-33C4-410A-B3C9-247410630F08}">
      <dgm:prSet custT="1"/>
      <dgm:spPr/>
      <dgm:t>
        <a:bodyPr/>
        <a:lstStyle/>
        <a:p>
          <a:pPr>
            <a:lnSpc>
              <a:spcPct val="150000"/>
            </a:lnSpc>
          </a:pPr>
          <a:r>
            <a:rPr lang="el-GR" sz="1600" b="1" dirty="0"/>
            <a:t>Πλατφόρμα/δίκτυο:</a:t>
          </a:r>
          <a:endParaRPr lang="el-GR" sz="1600" dirty="0"/>
        </a:p>
      </dgm:t>
    </dgm:pt>
    <dgm:pt modelId="{0C18E9DF-EE12-4E9D-A8CA-53C5175351A1}" type="parTrans" cxnId="{2F063116-08BC-4E79-8A4E-D20305A28CD9}">
      <dgm:prSet/>
      <dgm:spPr/>
      <dgm:t>
        <a:bodyPr/>
        <a:lstStyle/>
        <a:p>
          <a:pPr>
            <a:lnSpc>
              <a:spcPct val="150000"/>
            </a:lnSpc>
          </a:pPr>
          <a:endParaRPr lang="en-GB" sz="1600"/>
        </a:p>
      </dgm:t>
    </dgm:pt>
    <dgm:pt modelId="{937AD3E1-E25B-4F5D-A392-6D4B5684B0B1}" type="sibTrans" cxnId="{2F063116-08BC-4E79-8A4E-D20305A28CD9}">
      <dgm:prSet/>
      <dgm:spPr/>
      <dgm:t>
        <a:bodyPr/>
        <a:lstStyle/>
        <a:p>
          <a:pPr>
            <a:lnSpc>
              <a:spcPct val="150000"/>
            </a:lnSpc>
          </a:pPr>
          <a:endParaRPr lang="en-GB" sz="1600"/>
        </a:p>
      </dgm:t>
    </dgm:pt>
    <dgm:pt modelId="{57B22D21-4387-4CE4-B96A-EE01BF10EACB}">
      <dgm:prSet phldrT="[Text]" custT="1"/>
      <dgm:spPr/>
      <dgm:t>
        <a:bodyPr/>
        <a:lstStyle/>
        <a:p>
          <a:pPr>
            <a:lnSpc>
              <a:spcPct val="150000"/>
            </a:lnSpc>
          </a:pPr>
          <a:r>
            <a:rPr lang="el-GR" sz="1600" b="0" dirty="0">
              <a:solidFill>
                <a:schemeClr val="accent1"/>
              </a:solidFill>
            </a:rPr>
            <a:t>Σχεδιασμός, κατασκευή και παράδοση ενός προϊόντος σε σημαντικές ποσότητες ή ανώτερης ποιότητας.</a:t>
          </a:r>
          <a:endParaRPr lang="en-GB" sz="1600" b="0" dirty="0">
            <a:solidFill>
              <a:schemeClr val="accent1"/>
            </a:solidFill>
          </a:endParaRPr>
        </a:p>
      </dgm:t>
    </dgm:pt>
    <dgm:pt modelId="{3B819931-23B6-456B-8839-8BB5221F59F9}" type="parTrans" cxnId="{B3FDAD2B-B37C-4DC2-9792-23FCED2132F2}">
      <dgm:prSet/>
      <dgm:spPr/>
      <dgm:t>
        <a:bodyPr/>
        <a:lstStyle/>
        <a:p>
          <a:pPr>
            <a:lnSpc>
              <a:spcPct val="150000"/>
            </a:lnSpc>
          </a:pPr>
          <a:endParaRPr lang="en-GB" sz="1600"/>
        </a:p>
      </dgm:t>
    </dgm:pt>
    <dgm:pt modelId="{A340E4CA-E982-4EA1-8B6D-1B08FD6C3C09}" type="sibTrans" cxnId="{B3FDAD2B-B37C-4DC2-9792-23FCED2132F2}">
      <dgm:prSet/>
      <dgm:spPr/>
      <dgm:t>
        <a:bodyPr/>
        <a:lstStyle/>
        <a:p>
          <a:pPr>
            <a:lnSpc>
              <a:spcPct val="150000"/>
            </a:lnSpc>
          </a:pPr>
          <a:endParaRPr lang="en-GB" sz="1600"/>
        </a:p>
      </dgm:t>
    </dgm:pt>
    <dgm:pt modelId="{C7C9379C-785B-404C-BBB6-51F7B9EF21F2}">
      <dgm:prSet custT="1"/>
      <dgm:spPr/>
      <dgm:t>
        <a:bodyPr/>
        <a:lstStyle/>
        <a:p>
          <a:pPr>
            <a:lnSpc>
              <a:spcPct val="150000"/>
            </a:lnSpc>
          </a:pPr>
          <a:r>
            <a:rPr lang="el-GR" sz="1600" b="0" dirty="0">
              <a:solidFill>
                <a:schemeClr val="accent1"/>
              </a:solidFill>
            </a:rPr>
            <a:t>Προσφορά νέων λύσεων σε μεμονωμένα προβλήματα πελατών μέσω υπηρεσιών όπως η παροχή συμβουλών.</a:t>
          </a:r>
        </a:p>
      </dgm:t>
    </dgm:pt>
    <dgm:pt modelId="{87BCD4D9-B21B-4248-A08B-6F292F8AEA66}" type="parTrans" cxnId="{6731A979-EEE1-4E4E-BB1B-7B42697C8F9D}">
      <dgm:prSet/>
      <dgm:spPr/>
      <dgm:t>
        <a:bodyPr/>
        <a:lstStyle/>
        <a:p>
          <a:pPr>
            <a:lnSpc>
              <a:spcPct val="150000"/>
            </a:lnSpc>
          </a:pPr>
          <a:endParaRPr lang="en-GB" sz="1600"/>
        </a:p>
      </dgm:t>
    </dgm:pt>
    <dgm:pt modelId="{0C645723-8F6E-4438-830E-7A06BE30610A}" type="sibTrans" cxnId="{6731A979-EEE1-4E4E-BB1B-7B42697C8F9D}">
      <dgm:prSet/>
      <dgm:spPr/>
      <dgm:t>
        <a:bodyPr/>
        <a:lstStyle/>
        <a:p>
          <a:pPr>
            <a:lnSpc>
              <a:spcPct val="150000"/>
            </a:lnSpc>
          </a:pPr>
          <a:endParaRPr lang="en-GB" sz="1600"/>
        </a:p>
      </dgm:t>
    </dgm:pt>
    <dgm:pt modelId="{033118DE-508D-4892-8D35-AA5F8CA9F1EC}">
      <dgm:prSet custT="1"/>
      <dgm:spPr/>
      <dgm:t>
        <a:bodyPr/>
        <a:lstStyle/>
        <a:p>
          <a:pPr>
            <a:lnSpc>
              <a:spcPct val="150000"/>
            </a:lnSpc>
          </a:pPr>
          <a:r>
            <a:rPr lang="el-GR" sz="1600" b="0" dirty="0">
              <a:solidFill>
                <a:schemeClr val="accent1"/>
              </a:solidFill>
            </a:rPr>
            <a:t>Δημιουργία και συντήρηση </a:t>
          </a:r>
          <a:r>
            <a:rPr lang="el-GR" sz="1600" b="0" dirty="0" err="1">
              <a:solidFill>
                <a:schemeClr val="accent1"/>
              </a:solidFill>
            </a:rPr>
            <a:t>πλατφορμών</a:t>
          </a:r>
          <a:r>
            <a:rPr lang="el-GR" sz="1600" b="0" dirty="0">
              <a:solidFill>
                <a:schemeClr val="accent1"/>
              </a:solidFill>
            </a:rPr>
            <a:t> που διευκολύνουν τις αλληλεπιδράσεις και τις συναλλαγές των πελατών.</a:t>
          </a:r>
        </a:p>
      </dgm:t>
    </dgm:pt>
    <dgm:pt modelId="{1766F2D4-D44E-4D52-B40C-550840514358}" type="parTrans" cxnId="{19C68D48-8E87-4573-8BA4-C52E74EBC3B7}">
      <dgm:prSet/>
      <dgm:spPr/>
      <dgm:t>
        <a:bodyPr/>
        <a:lstStyle/>
        <a:p>
          <a:pPr>
            <a:lnSpc>
              <a:spcPct val="150000"/>
            </a:lnSpc>
          </a:pPr>
          <a:endParaRPr lang="en-GB" sz="1600"/>
        </a:p>
      </dgm:t>
    </dgm:pt>
    <dgm:pt modelId="{A6D428A0-ED76-4602-A0FE-ECBCFA640BE3}" type="sibTrans" cxnId="{19C68D48-8E87-4573-8BA4-C52E74EBC3B7}">
      <dgm:prSet/>
      <dgm:spPr/>
      <dgm:t>
        <a:bodyPr/>
        <a:lstStyle/>
        <a:p>
          <a:pPr>
            <a:lnSpc>
              <a:spcPct val="150000"/>
            </a:lnSpc>
          </a:pPr>
          <a:endParaRPr lang="en-GB" sz="1600"/>
        </a:p>
      </dgm:t>
    </dgm:pt>
    <dgm:pt modelId="{B6B7D2E4-8803-4B8E-A319-E79D117E0956}" type="pres">
      <dgm:prSet presAssocID="{62DCD483-ED49-4C43-AFCA-44794FCDCFBD}" presName="diagram" presStyleCnt="0">
        <dgm:presLayoutVars>
          <dgm:chPref val="1"/>
          <dgm:dir/>
          <dgm:animOne val="branch"/>
          <dgm:animLvl val="lvl"/>
          <dgm:resizeHandles/>
        </dgm:presLayoutVars>
      </dgm:prSet>
      <dgm:spPr/>
    </dgm:pt>
    <dgm:pt modelId="{E3A122CF-33D0-4397-8027-FB0CD8B9FB09}" type="pres">
      <dgm:prSet presAssocID="{4810CB4D-95C3-4112-B626-783ADB481DB1}" presName="root" presStyleCnt="0"/>
      <dgm:spPr/>
    </dgm:pt>
    <dgm:pt modelId="{59670F0D-5EBE-40F9-8FB4-9880D90E7631}" type="pres">
      <dgm:prSet presAssocID="{4810CB4D-95C3-4112-B626-783ADB481DB1}" presName="rootComposite" presStyleCnt="0"/>
      <dgm:spPr/>
    </dgm:pt>
    <dgm:pt modelId="{06AFE81E-A69D-417C-8B7B-1DA31EC05743}" type="pres">
      <dgm:prSet presAssocID="{4810CB4D-95C3-4112-B626-783ADB481DB1}" presName="rootText" presStyleLbl="node1" presStyleIdx="0" presStyleCnt="3" custScaleY="71042"/>
      <dgm:spPr/>
    </dgm:pt>
    <dgm:pt modelId="{5BDD1F48-7DB3-46AE-85F7-1F0DE4E4E541}" type="pres">
      <dgm:prSet presAssocID="{4810CB4D-95C3-4112-B626-783ADB481DB1}" presName="rootConnector" presStyleLbl="node1" presStyleIdx="0" presStyleCnt="3"/>
      <dgm:spPr/>
    </dgm:pt>
    <dgm:pt modelId="{899BF0C0-59B1-4885-A71D-F704D9914278}" type="pres">
      <dgm:prSet presAssocID="{4810CB4D-95C3-4112-B626-783ADB481DB1}" presName="childShape" presStyleCnt="0"/>
      <dgm:spPr/>
    </dgm:pt>
    <dgm:pt modelId="{B82B9BDE-C552-45BC-9B2B-7E0EED0062CF}" type="pres">
      <dgm:prSet presAssocID="{3B819931-23B6-456B-8839-8BB5221F59F9}" presName="Name13" presStyleLbl="parChTrans1D2" presStyleIdx="0" presStyleCnt="3"/>
      <dgm:spPr/>
    </dgm:pt>
    <dgm:pt modelId="{0DA09CB7-2F40-46F3-BEB6-043F46EFA31C}" type="pres">
      <dgm:prSet presAssocID="{57B22D21-4387-4CE4-B96A-EE01BF10EACB}" presName="childText" presStyleLbl="bgAcc1" presStyleIdx="0" presStyleCnt="3" custScaleX="113766">
        <dgm:presLayoutVars>
          <dgm:bulletEnabled val="1"/>
        </dgm:presLayoutVars>
      </dgm:prSet>
      <dgm:spPr/>
    </dgm:pt>
    <dgm:pt modelId="{44FA5793-61B7-4A0F-AEC3-8307E8B43B7F}" type="pres">
      <dgm:prSet presAssocID="{906247B0-1F67-46D5-A14A-5671F2ED56E0}" presName="root" presStyleCnt="0"/>
      <dgm:spPr/>
    </dgm:pt>
    <dgm:pt modelId="{4CB0D845-61D7-41B3-AE03-C0F9581E50C3}" type="pres">
      <dgm:prSet presAssocID="{906247B0-1F67-46D5-A14A-5671F2ED56E0}" presName="rootComposite" presStyleCnt="0"/>
      <dgm:spPr/>
    </dgm:pt>
    <dgm:pt modelId="{64B38F9D-604A-4A03-AE6A-13E69A0871E4}" type="pres">
      <dgm:prSet presAssocID="{906247B0-1F67-46D5-A14A-5671F2ED56E0}" presName="rootText" presStyleLbl="node1" presStyleIdx="1" presStyleCnt="3" custScaleY="71042"/>
      <dgm:spPr/>
    </dgm:pt>
    <dgm:pt modelId="{FB6C0509-677E-47B7-BD29-62307D1E4F28}" type="pres">
      <dgm:prSet presAssocID="{906247B0-1F67-46D5-A14A-5671F2ED56E0}" presName="rootConnector" presStyleLbl="node1" presStyleIdx="1" presStyleCnt="3"/>
      <dgm:spPr/>
    </dgm:pt>
    <dgm:pt modelId="{24EF900A-20D1-42E8-9ED0-21D901432CDF}" type="pres">
      <dgm:prSet presAssocID="{906247B0-1F67-46D5-A14A-5671F2ED56E0}" presName="childShape" presStyleCnt="0"/>
      <dgm:spPr/>
    </dgm:pt>
    <dgm:pt modelId="{42476BF7-D9C0-4210-AEC8-23089F5A56C1}" type="pres">
      <dgm:prSet presAssocID="{87BCD4D9-B21B-4248-A08B-6F292F8AEA66}" presName="Name13" presStyleLbl="parChTrans1D2" presStyleIdx="1" presStyleCnt="3"/>
      <dgm:spPr/>
    </dgm:pt>
    <dgm:pt modelId="{1E75A1A6-7596-4574-8E1E-87F56076F1E9}" type="pres">
      <dgm:prSet presAssocID="{C7C9379C-785B-404C-BBB6-51F7B9EF21F2}" presName="childText" presStyleLbl="bgAcc1" presStyleIdx="1" presStyleCnt="3" custScaleX="113766">
        <dgm:presLayoutVars>
          <dgm:bulletEnabled val="1"/>
        </dgm:presLayoutVars>
      </dgm:prSet>
      <dgm:spPr/>
    </dgm:pt>
    <dgm:pt modelId="{53CA0A64-4A98-41AE-8783-7AB1E0E020CD}" type="pres">
      <dgm:prSet presAssocID="{20DC37E9-33C4-410A-B3C9-247410630F08}" presName="root" presStyleCnt="0"/>
      <dgm:spPr/>
    </dgm:pt>
    <dgm:pt modelId="{417D0784-69C6-416F-A6EE-F23B32888474}" type="pres">
      <dgm:prSet presAssocID="{20DC37E9-33C4-410A-B3C9-247410630F08}" presName="rootComposite" presStyleCnt="0"/>
      <dgm:spPr/>
    </dgm:pt>
    <dgm:pt modelId="{DD2983CA-F783-47AA-8FF2-89D0311B0544}" type="pres">
      <dgm:prSet presAssocID="{20DC37E9-33C4-410A-B3C9-247410630F08}" presName="rootText" presStyleLbl="node1" presStyleIdx="2" presStyleCnt="3" custScaleY="71042"/>
      <dgm:spPr/>
    </dgm:pt>
    <dgm:pt modelId="{DF351E0C-41E1-4A39-8FB6-AA8613BE4860}" type="pres">
      <dgm:prSet presAssocID="{20DC37E9-33C4-410A-B3C9-247410630F08}" presName="rootConnector" presStyleLbl="node1" presStyleIdx="2" presStyleCnt="3"/>
      <dgm:spPr/>
    </dgm:pt>
    <dgm:pt modelId="{4DE23F5A-A28C-490C-8AC4-6F576DA16460}" type="pres">
      <dgm:prSet presAssocID="{20DC37E9-33C4-410A-B3C9-247410630F08}" presName="childShape" presStyleCnt="0"/>
      <dgm:spPr/>
    </dgm:pt>
    <dgm:pt modelId="{AB23DCDE-556E-4AE3-B126-12889BDFCB98}" type="pres">
      <dgm:prSet presAssocID="{1766F2D4-D44E-4D52-B40C-550840514358}" presName="Name13" presStyleLbl="parChTrans1D2" presStyleIdx="2" presStyleCnt="3"/>
      <dgm:spPr/>
    </dgm:pt>
    <dgm:pt modelId="{185A912E-0413-4D8F-AD09-DDC4483714FA}" type="pres">
      <dgm:prSet presAssocID="{033118DE-508D-4892-8D35-AA5F8CA9F1EC}" presName="childText" presStyleLbl="bgAcc1" presStyleIdx="2" presStyleCnt="3" custScaleX="113766" custScaleY="118530">
        <dgm:presLayoutVars>
          <dgm:bulletEnabled val="1"/>
        </dgm:presLayoutVars>
      </dgm:prSet>
      <dgm:spPr/>
    </dgm:pt>
  </dgm:ptLst>
  <dgm:cxnLst>
    <dgm:cxn modelId="{B9388801-F16B-48A1-8277-DD817DC07D0A}" type="presOf" srcId="{87BCD4D9-B21B-4248-A08B-6F292F8AEA66}" destId="{42476BF7-D9C0-4210-AEC8-23089F5A56C1}" srcOrd="0" destOrd="0" presId="urn:microsoft.com/office/officeart/2005/8/layout/hierarchy3"/>
    <dgm:cxn modelId="{389D8B02-A27C-444B-B789-3158B1ADDAAA}" type="presOf" srcId="{57B22D21-4387-4CE4-B96A-EE01BF10EACB}" destId="{0DA09CB7-2F40-46F3-BEB6-043F46EFA31C}" srcOrd="0" destOrd="0" presId="urn:microsoft.com/office/officeart/2005/8/layout/hierarchy3"/>
    <dgm:cxn modelId="{2F063116-08BC-4E79-8A4E-D20305A28CD9}" srcId="{62DCD483-ED49-4C43-AFCA-44794FCDCFBD}" destId="{20DC37E9-33C4-410A-B3C9-247410630F08}" srcOrd="2" destOrd="0" parTransId="{0C18E9DF-EE12-4E9D-A8CA-53C5175351A1}" sibTransId="{937AD3E1-E25B-4F5D-A392-6D4B5684B0B1}"/>
    <dgm:cxn modelId="{0A1ACC1B-A387-4E23-94A0-227C1EC97BB6}" type="presOf" srcId="{906247B0-1F67-46D5-A14A-5671F2ED56E0}" destId="{FB6C0509-677E-47B7-BD29-62307D1E4F28}" srcOrd="1" destOrd="0" presId="urn:microsoft.com/office/officeart/2005/8/layout/hierarchy3"/>
    <dgm:cxn modelId="{33148B27-8087-4261-8443-55898596EC89}" srcId="{62DCD483-ED49-4C43-AFCA-44794FCDCFBD}" destId="{906247B0-1F67-46D5-A14A-5671F2ED56E0}" srcOrd="1" destOrd="0" parTransId="{8248825A-8273-40FD-BEC0-3BD9D8CCAF58}" sibTransId="{CAA99381-0DB5-4B9F-895F-8E857437679C}"/>
    <dgm:cxn modelId="{B3FDAD2B-B37C-4DC2-9792-23FCED2132F2}" srcId="{4810CB4D-95C3-4112-B626-783ADB481DB1}" destId="{57B22D21-4387-4CE4-B96A-EE01BF10EACB}" srcOrd="0" destOrd="0" parTransId="{3B819931-23B6-456B-8839-8BB5221F59F9}" sibTransId="{A340E4CA-E982-4EA1-8B6D-1B08FD6C3C09}"/>
    <dgm:cxn modelId="{41932235-D6B9-4A4B-96E5-A4D361D1CE24}" type="presOf" srcId="{4810CB4D-95C3-4112-B626-783ADB481DB1}" destId="{06AFE81E-A69D-417C-8B7B-1DA31EC05743}" srcOrd="0" destOrd="0" presId="urn:microsoft.com/office/officeart/2005/8/layout/hierarchy3"/>
    <dgm:cxn modelId="{44F35938-383F-40AA-A9ED-C7E18F1074F1}" type="presOf" srcId="{4810CB4D-95C3-4112-B626-783ADB481DB1}" destId="{5BDD1F48-7DB3-46AE-85F7-1F0DE4E4E541}" srcOrd="1" destOrd="0" presId="urn:microsoft.com/office/officeart/2005/8/layout/hierarchy3"/>
    <dgm:cxn modelId="{19C68D48-8E87-4573-8BA4-C52E74EBC3B7}" srcId="{20DC37E9-33C4-410A-B3C9-247410630F08}" destId="{033118DE-508D-4892-8D35-AA5F8CA9F1EC}" srcOrd="0" destOrd="0" parTransId="{1766F2D4-D44E-4D52-B40C-550840514358}" sibTransId="{A6D428A0-ED76-4602-A0FE-ECBCFA640BE3}"/>
    <dgm:cxn modelId="{EDA7364B-8981-456F-A04B-867D4CDADD0D}" type="presOf" srcId="{C7C9379C-785B-404C-BBB6-51F7B9EF21F2}" destId="{1E75A1A6-7596-4574-8E1E-87F56076F1E9}" srcOrd="0" destOrd="0" presId="urn:microsoft.com/office/officeart/2005/8/layout/hierarchy3"/>
    <dgm:cxn modelId="{F34A4955-1860-4B5E-86E3-62D7DC3DF583}" srcId="{62DCD483-ED49-4C43-AFCA-44794FCDCFBD}" destId="{4810CB4D-95C3-4112-B626-783ADB481DB1}" srcOrd="0" destOrd="0" parTransId="{3143389F-02B5-4C66-96F7-5E882F67CDC0}" sibTransId="{C59CEEC9-1F8C-44CD-B1D4-33B006E3B96A}"/>
    <dgm:cxn modelId="{6731A979-EEE1-4E4E-BB1B-7B42697C8F9D}" srcId="{906247B0-1F67-46D5-A14A-5671F2ED56E0}" destId="{C7C9379C-785B-404C-BBB6-51F7B9EF21F2}" srcOrd="0" destOrd="0" parTransId="{87BCD4D9-B21B-4248-A08B-6F292F8AEA66}" sibTransId="{0C645723-8F6E-4438-830E-7A06BE30610A}"/>
    <dgm:cxn modelId="{59F8707E-40B7-4E22-B72D-4AE4F2EE8CF1}" type="presOf" srcId="{1766F2D4-D44E-4D52-B40C-550840514358}" destId="{AB23DCDE-556E-4AE3-B126-12889BDFCB98}" srcOrd="0" destOrd="0" presId="urn:microsoft.com/office/officeart/2005/8/layout/hierarchy3"/>
    <dgm:cxn modelId="{5C8DE084-2A52-412B-9846-D0DBA810FA92}" type="presOf" srcId="{62DCD483-ED49-4C43-AFCA-44794FCDCFBD}" destId="{B6B7D2E4-8803-4B8E-A319-E79D117E0956}" srcOrd="0" destOrd="0" presId="urn:microsoft.com/office/officeart/2005/8/layout/hierarchy3"/>
    <dgm:cxn modelId="{B3DF649F-1231-4613-A25F-C8340E295661}" type="presOf" srcId="{033118DE-508D-4892-8D35-AA5F8CA9F1EC}" destId="{185A912E-0413-4D8F-AD09-DDC4483714FA}" srcOrd="0" destOrd="0" presId="urn:microsoft.com/office/officeart/2005/8/layout/hierarchy3"/>
    <dgm:cxn modelId="{94E85CC2-259B-444D-A704-DF522D39F900}" type="presOf" srcId="{3B819931-23B6-456B-8839-8BB5221F59F9}" destId="{B82B9BDE-C552-45BC-9B2B-7E0EED0062CF}" srcOrd="0" destOrd="0" presId="urn:microsoft.com/office/officeart/2005/8/layout/hierarchy3"/>
    <dgm:cxn modelId="{160A1CD6-64FF-44B4-A7DE-B8E86AEC50A9}" type="presOf" srcId="{20DC37E9-33C4-410A-B3C9-247410630F08}" destId="{DF351E0C-41E1-4A39-8FB6-AA8613BE4860}" srcOrd="1" destOrd="0" presId="urn:microsoft.com/office/officeart/2005/8/layout/hierarchy3"/>
    <dgm:cxn modelId="{806EB3F4-3632-464C-A7FB-BC2706A0D6CD}" type="presOf" srcId="{20DC37E9-33C4-410A-B3C9-247410630F08}" destId="{DD2983CA-F783-47AA-8FF2-89D0311B0544}" srcOrd="0" destOrd="0" presId="urn:microsoft.com/office/officeart/2005/8/layout/hierarchy3"/>
    <dgm:cxn modelId="{B7995DF6-AEE7-42D6-B57F-40E016E11244}" type="presOf" srcId="{906247B0-1F67-46D5-A14A-5671F2ED56E0}" destId="{64B38F9D-604A-4A03-AE6A-13E69A0871E4}" srcOrd="0" destOrd="0" presId="urn:microsoft.com/office/officeart/2005/8/layout/hierarchy3"/>
    <dgm:cxn modelId="{CFA2AAE4-B5B0-40E8-920A-169B491A8FB5}" type="presParOf" srcId="{B6B7D2E4-8803-4B8E-A319-E79D117E0956}" destId="{E3A122CF-33D0-4397-8027-FB0CD8B9FB09}" srcOrd="0" destOrd="0" presId="urn:microsoft.com/office/officeart/2005/8/layout/hierarchy3"/>
    <dgm:cxn modelId="{C49FC2DA-89A1-45E8-9398-34B25EA3860E}" type="presParOf" srcId="{E3A122CF-33D0-4397-8027-FB0CD8B9FB09}" destId="{59670F0D-5EBE-40F9-8FB4-9880D90E7631}" srcOrd="0" destOrd="0" presId="urn:microsoft.com/office/officeart/2005/8/layout/hierarchy3"/>
    <dgm:cxn modelId="{EA244F65-3DFE-4752-94C1-DAD2853FE8CE}" type="presParOf" srcId="{59670F0D-5EBE-40F9-8FB4-9880D90E7631}" destId="{06AFE81E-A69D-417C-8B7B-1DA31EC05743}" srcOrd="0" destOrd="0" presId="urn:microsoft.com/office/officeart/2005/8/layout/hierarchy3"/>
    <dgm:cxn modelId="{ABBEC62C-B756-403A-A2C9-853346E3DC60}" type="presParOf" srcId="{59670F0D-5EBE-40F9-8FB4-9880D90E7631}" destId="{5BDD1F48-7DB3-46AE-85F7-1F0DE4E4E541}" srcOrd="1" destOrd="0" presId="urn:microsoft.com/office/officeart/2005/8/layout/hierarchy3"/>
    <dgm:cxn modelId="{52002B0C-422D-4EB7-9EA1-FB52E64C9CCE}" type="presParOf" srcId="{E3A122CF-33D0-4397-8027-FB0CD8B9FB09}" destId="{899BF0C0-59B1-4885-A71D-F704D9914278}" srcOrd="1" destOrd="0" presId="urn:microsoft.com/office/officeart/2005/8/layout/hierarchy3"/>
    <dgm:cxn modelId="{0F7C1814-3CD1-454C-B67C-9216DF683A10}" type="presParOf" srcId="{899BF0C0-59B1-4885-A71D-F704D9914278}" destId="{B82B9BDE-C552-45BC-9B2B-7E0EED0062CF}" srcOrd="0" destOrd="0" presId="urn:microsoft.com/office/officeart/2005/8/layout/hierarchy3"/>
    <dgm:cxn modelId="{AB5ABA70-8E6B-4B00-AFB0-CA5DA03CB27D}" type="presParOf" srcId="{899BF0C0-59B1-4885-A71D-F704D9914278}" destId="{0DA09CB7-2F40-46F3-BEB6-043F46EFA31C}" srcOrd="1" destOrd="0" presId="urn:microsoft.com/office/officeart/2005/8/layout/hierarchy3"/>
    <dgm:cxn modelId="{86F31D4B-EFD7-422D-8B3A-16E169548C23}" type="presParOf" srcId="{B6B7D2E4-8803-4B8E-A319-E79D117E0956}" destId="{44FA5793-61B7-4A0F-AEC3-8307E8B43B7F}" srcOrd="1" destOrd="0" presId="urn:microsoft.com/office/officeart/2005/8/layout/hierarchy3"/>
    <dgm:cxn modelId="{7EB6DE5B-E075-4521-A709-2FBC2408EFC9}" type="presParOf" srcId="{44FA5793-61B7-4A0F-AEC3-8307E8B43B7F}" destId="{4CB0D845-61D7-41B3-AE03-C0F9581E50C3}" srcOrd="0" destOrd="0" presId="urn:microsoft.com/office/officeart/2005/8/layout/hierarchy3"/>
    <dgm:cxn modelId="{5755B2EF-2ACD-4F9C-B997-1DBDB93154FE}" type="presParOf" srcId="{4CB0D845-61D7-41B3-AE03-C0F9581E50C3}" destId="{64B38F9D-604A-4A03-AE6A-13E69A0871E4}" srcOrd="0" destOrd="0" presId="urn:microsoft.com/office/officeart/2005/8/layout/hierarchy3"/>
    <dgm:cxn modelId="{013A5DA7-8ACE-41D5-850E-E12C8C3E0651}" type="presParOf" srcId="{4CB0D845-61D7-41B3-AE03-C0F9581E50C3}" destId="{FB6C0509-677E-47B7-BD29-62307D1E4F28}" srcOrd="1" destOrd="0" presId="urn:microsoft.com/office/officeart/2005/8/layout/hierarchy3"/>
    <dgm:cxn modelId="{0AD9CD3B-233C-4952-94E6-7A4AB076BAE0}" type="presParOf" srcId="{44FA5793-61B7-4A0F-AEC3-8307E8B43B7F}" destId="{24EF900A-20D1-42E8-9ED0-21D901432CDF}" srcOrd="1" destOrd="0" presId="urn:microsoft.com/office/officeart/2005/8/layout/hierarchy3"/>
    <dgm:cxn modelId="{79AB9C31-28C4-4038-BC9B-FE22EE3DC9CF}" type="presParOf" srcId="{24EF900A-20D1-42E8-9ED0-21D901432CDF}" destId="{42476BF7-D9C0-4210-AEC8-23089F5A56C1}" srcOrd="0" destOrd="0" presId="urn:microsoft.com/office/officeart/2005/8/layout/hierarchy3"/>
    <dgm:cxn modelId="{94E04C62-8EA3-42A9-85C5-5269680B8C52}" type="presParOf" srcId="{24EF900A-20D1-42E8-9ED0-21D901432CDF}" destId="{1E75A1A6-7596-4574-8E1E-87F56076F1E9}" srcOrd="1" destOrd="0" presId="urn:microsoft.com/office/officeart/2005/8/layout/hierarchy3"/>
    <dgm:cxn modelId="{7A7E8B09-1EE9-4744-8F00-DFBBE31A8311}" type="presParOf" srcId="{B6B7D2E4-8803-4B8E-A319-E79D117E0956}" destId="{53CA0A64-4A98-41AE-8783-7AB1E0E020CD}" srcOrd="2" destOrd="0" presId="urn:microsoft.com/office/officeart/2005/8/layout/hierarchy3"/>
    <dgm:cxn modelId="{16C83825-1D1C-43F1-9918-BCB4C8127234}" type="presParOf" srcId="{53CA0A64-4A98-41AE-8783-7AB1E0E020CD}" destId="{417D0784-69C6-416F-A6EE-F23B32888474}" srcOrd="0" destOrd="0" presId="urn:microsoft.com/office/officeart/2005/8/layout/hierarchy3"/>
    <dgm:cxn modelId="{30212419-A1CA-498E-9FDC-8042933420D5}" type="presParOf" srcId="{417D0784-69C6-416F-A6EE-F23B32888474}" destId="{DD2983CA-F783-47AA-8FF2-89D0311B0544}" srcOrd="0" destOrd="0" presId="urn:microsoft.com/office/officeart/2005/8/layout/hierarchy3"/>
    <dgm:cxn modelId="{95476E85-2918-4A2E-8FF0-49F03B59FC47}" type="presParOf" srcId="{417D0784-69C6-416F-A6EE-F23B32888474}" destId="{DF351E0C-41E1-4A39-8FB6-AA8613BE4860}" srcOrd="1" destOrd="0" presId="urn:microsoft.com/office/officeart/2005/8/layout/hierarchy3"/>
    <dgm:cxn modelId="{F2AB28ED-30BE-42D7-8382-584721B52300}" type="presParOf" srcId="{53CA0A64-4A98-41AE-8783-7AB1E0E020CD}" destId="{4DE23F5A-A28C-490C-8AC4-6F576DA16460}" srcOrd="1" destOrd="0" presId="urn:microsoft.com/office/officeart/2005/8/layout/hierarchy3"/>
    <dgm:cxn modelId="{8E9F04DE-75EF-4CC5-B88A-E34A527E3802}" type="presParOf" srcId="{4DE23F5A-A28C-490C-8AC4-6F576DA16460}" destId="{AB23DCDE-556E-4AE3-B126-12889BDFCB98}" srcOrd="0" destOrd="0" presId="urn:microsoft.com/office/officeart/2005/8/layout/hierarchy3"/>
    <dgm:cxn modelId="{E437A5C7-EF8A-41BD-95D1-3DED95697AF2}" type="presParOf" srcId="{4DE23F5A-A28C-490C-8AC4-6F576DA16460}" destId="{185A912E-0413-4D8F-AD09-DDC4483714FA}"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8851560-A627-4B97-8643-1D753504926E}"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9C79CB29-8DD3-4ABF-9AB1-6AC2DAEAE837}">
      <dgm:prSet phldrT="[Text]" custT="1"/>
      <dgm:spPr/>
      <dgm:t>
        <a:bodyPr/>
        <a:lstStyle/>
        <a:p>
          <a:pPr>
            <a:lnSpc>
              <a:spcPct val="150000"/>
            </a:lnSpc>
          </a:pPr>
          <a:r>
            <a:rPr lang="el-GR" sz="1600" b="1" dirty="0"/>
            <a:t>Στρατηγικές συμμαχίες:</a:t>
          </a:r>
          <a:endParaRPr lang="en-GB" sz="1600" dirty="0"/>
        </a:p>
      </dgm:t>
    </dgm:pt>
    <dgm:pt modelId="{0EDDC50B-0D49-453F-BFDD-0175DB3C3A1E}" type="parTrans" cxnId="{9D8F8961-FC83-4A32-8F88-9C3FB00A78B0}">
      <dgm:prSet/>
      <dgm:spPr/>
      <dgm:t>
        <a:bodyPr/>
        <a:lstStyle/>
        <a:p>
          <a:pPr>
            <a:lnSpc>
              <a:spcPct val="150000"/>
            </a:lnSpc>
          </a:pPr>
          <a:endParaRPr lang="en-GB" sz="1600"/>
        </a:p>
      </dgm:t>
    </dgm:pt>
    <dgm:pt modelId="{4A0F6B83-3D1F-4F8C-B10A-0245E7AFAC1C}" type="sibTrans" cxnId="{9D8F8961-FC83-4A32-8F88-9C3FB00A78B0}">
      <dgm:prSet/>
      <dgm:spPr/>
      <dgm:t>
        <a:bodyPr/>
        <a:lstStyle/>
        <a:p>
          <a:pPr>
            <a:lnSpc>
              <a:spcPct val="150000"/>
            </a:lnSpc>
          </a:pPr>
          <a:endParaRPr lang="en-GB" sz="1600"/>
        </a:p>
      </dgm:t>
    </dgm:pt>
    <dgm:pt modelId="{0EC005FA-DC08-44D1-85B9-6F5B32006F00}">
      <dgm:prSet custT="1"/>
      <dgm:spPr/>
      <dgm:t>
        <a:bodyPr/>
        <a:lstStyle/>
        <a:p>
          <a:pPr>
            <a:lnSpc>
              <a:spcPct val="150000"/>
            </a:lnSpc>
          </a:pPr>
          <a:r>
            <a:rPr lang="el-GR" sz="1600" b="1" dirty="0" err="1">
              <a:latin typeface="Raleway SemiBold"/>
            </a:rPr>
            <a:t>Συνδιαγωνισμός</a:t>
          </a:r>
          <a:r>
            <a:rPr lang="en-US" sz="1600" dirty="0"/>
            <a:t>:</a:t>
          </a:r>
          <a:endParaRPr lang="el-GR" sz="1600" dirty="0"/>
        </a:p>
      </dgm:t>
    </dgm:pt>
    <dgm:pt modelId="{A43ED5CF-3BE8-416C-AD5C-024FC8314B66}" type="parTrans" cxnId="{6FB29F13-D4E4-497B-8754-EDFDE63D1236}">
      <dgm:prSet/>
      <dgm:spPr/>
      <dgm:t>
        <a:bodyPr/>
        <a:lstStyle/>
        <a:p>
          <a:pPr>
            <a:lnSpc>
              <a:spcPct val="150000"/>
            </a:lnSpc>
          </a:pPr>
          <a:endParaRPr lang="en-GB" sz="1600"/>
        </a:p>
      </dgm:t>
    </dgm:pt>
    <dgm:pt modelId="{ADCAB4F3-5A61-4C83-A739-B62A40BFB289}" type="sibTrans" cxnId="{6FB29F13-D4E4-497B-8754-EDFDE63D1236}">
      <dgm:prSet/>
      <dgm:spPr/>
      <dgm:t>
        <a:bodyPr/>
        <a:lstStyle/>
        <a:p>
          <a:pPr>
            <a:lnSpc>
              <a:spcPct val="150000"/>
            </a:lnSpc>
          </a:pPr>
          <a:endParaRPr lang="en-GB" sz="1600"/>
        </a:p>
      </dgm:t>
    </dgm:pt>
    <dgm:pt modelId="{B1C79374-91CA-415A-831C-20EB35098FC7}">
      <dgm:prSet custT="1"/>
      <dgm:spPr/>
      <dgm:t>
        <a:bodyPr/>
        <a:lstStyle/>
        <a:p>
          <a:pPr>
            <a:lnSpc>
              <a:spcPct val="150000"/>
            </a:lnSpc>
          </a:pPr>
          <a:r>
            <a:rPr lang="el-GR" sz="1600" b="1" dirty="0"/>
            <a:t>Κοινοπραξίες:</a:t>
          </a:r>
          <a:endParaRPr lang="el-GR" sz="1600" dirty="0"/>
        </a:p>
      </dgm:t>
    </dgm:pt>
    <dgm:pt modelId="{3CCD5D18-1B48-416E-BAE2-C1C383C131BD}" type="parTrans" cxnId="{809A8E99-FA1C-420D-B0BC-65A30DBCC724}">
      <dgm:prSet/>
      <dgm:spPr/>
      <dgm:t>
        <a:bodyPr/>
        <a:lstStyle/>
        <a:p>
          <a:pPr>
            <a:lnSpc>
              <a:spcPct val="150000"/>
            </a:lnSpc>
          </a:pPr>
          <a:endParaRPr lang="en-GB" sz="1600"/>
        </a:p>
      </dgm:t>
    </dgm:pt>
    <dgm:pt modelId="{A51C1044-0C55-4195-B9AB-43BE6B984F0A}" type="sibTrans" cxnId="{809A8E99-FA1C-420D-B0BC-65A30DBCC724}">
      <dgm:prSet/>
      <dgm:spPr/>
      <dgm:t>
        <a:bodyPr/>
        <a:lstStyle/>
        <a:p>
          <a:pPr>
            <a:lnSpc>
              <a:spcPct val="150000"/>
            </a:lnSpc>
          </a:pPr>
          <a:endParaRPr lang="en-GB" sz="1600"/>
        </a:p>
      </dgm:t>
    </dgm:pt>
    <dgm:pt modelId="{4DBBCB8D-5726-44DD-A444-9BA2537026D8}">
      <dgm:prSet custT="1"/>
      <dgm:spPr/>
      <dgm:t>
        <a:bodyPr/>
        <a:lstStyle/>
        <a:p>
          <a:pPr>
            <a:lnSpc>
              <a:spcPct val="150000"/>
            </a:lnSpc>
          </a:pPr>
          <a:r>
            <a:rPr lang="el-GR" sz="1600" b="1" dirty="0"/>
            <a:t>Σχέσεις αγοραστή-προμηθευτή:</a:t>
          </a:r>
          <a:endParaRPr lang="el-GR" sz="1600" dirty="0"/>
        </a:p>
      </dgm:t>
    </dgm:pt>
    <dgm:pt modelId="{2A458409-827D-4FE3-95B7-A16E58B0F257}" type="parTrans" cxnId="{45803E66-701A-4176-AB7C-58145F5EA97B}">
      <dgm:prSet/>
      <dgm:spPr/>
      <dgm:t>
        <a:bodyPr/>
        <a:lstStyle/>
        <a:p>
          <a:pPr>
            <a:lnSpc>
              <a:spcPct val="150000"/>
            </a:lnSpc>
          </a:pPr>
          <a:endParaRPr lang="en-GB" sz="1600"/>
        </a:p>
      </dgm:t>
    </dgm:pt>
    <dgm:pt modelId="{2A55D4DB-12BE-4697-8D1A-FBC78289C7F9}" type="sibTrans" cxnId="{45803E66-701A-4176-AB7C-58145F5EA97B}">
      <dgm:prSet/>
      <dgm:spPr/>
      <dgm:t>
        <a:bodyPr/>
        <a:lstStyle/>
        <a:p>
          <a:pPr>
            <a:lnSpc>
              <a:spcPct val="150000"/>
            </a:lnSpc>
          </a:pPr>
          <a:endParaRPr lang="en-GB" sz="1600"/>
        </a:p>
      </dgm:t>
    </dgm:pt>
    <dgm:pt modelId="{AF8C1833-112E-48FC-BBB8-56A1EA409DD1}">
      <dgm:prSet phldrT="[Text]" custT="1"/>
      <dgm:spPr/>
      <dgm:t>
        <a:bodyPr/>
        <a:lstStyle/>
        <a:p>
          <a:pPr algn="just">
            <a:lnSpc>
              <a:spcPct val="150000"/>
            </a:lnSpc>
          </a:pPr>
          <a:r>
            <a:rPr lang="el-GR" sz="1600" dirty="0">
              <a:solidFill>
                <a:schemeClr val="accent1"/>
              </a:solidFill>
            </a:rPr>
            <a:t>Οι μη ανταγωνιστικές εταιρείες συνεργάζονται για να επιτύχουν αμοιβαία οφέλη, όπως η κοινή εμπορική προώθηση ή οι κοινές προσπάθειες Ε&amp;Α.</a:t>
          </a:r>
          <a:endParaRPr lang="en-GB" sz="1600" dirty="0">
            <a:solidFill>
              <a:schemeClr val="accent1"/>
            </a:solidFill>
          </a:endParaRPr>
        </a:p>
      </dgm:t>
    </dgm:pt>
    <dgm:pt modelId="{5BDA08B2-390A-44BC-8212-012A89CAD04B}" type="parTrans" cxnId="{029B5305-CA2C-4A6B-8EA5-055BF11E4745}">
      <dgm:prSet/>
      <dgm:spPr/>
      <dgm:t>
        <a:bodyPr/>
        <a:lstStyle/>
        <a:p>
          <a:pPr>
            <a:lnSpc>
              <a:spcPct val="150000"/>
            </a:lnSpc>
          </a:pPr>
          <a:endParaRPr lang="en-GB" sz="1600"/>
        </a:p>
      </dgm:t>
    </dgm:pt>
    <dgm:pt modelId="{2B9295D6-CAF7-40B8-AFA3-227E8E991654}" type="sibTrans" cxnId="{029B5305-CA2C-4A6B-8EA5-055BF11E4745}">
      <dgm:prSet/>
      <dgm:spPr/>
      <dgm:t>
        <a:bodyPr/>
        <a:lstStyle/>
        <a:p>
          <a:pPr>
            <a:lnSpc>
              <a:spcPct val="150000"/>
            </a:lnSpc>
          </a:pPr>
          <a:endParaRPr lang="en-GB" sz="1600"/>
        </a:p>
      </dgm:t>
    </dgm:pt>
    <dgm:pt modelId="{FE4EF5D4-D2BC-48F1-8A60-DEF04D10B2BD}">
      <dgm:prSet custT="1"/>
      <dgm:spPr/>
      <dgm:t>
        <a:bodyPr/>
        <a:lstStyle/>
        <a:p>
          <a:pPr algn="just">
            <a:lnSpc>
              <a:spcPct val="150000"/>
            </a:lnSpc>
          </a:pPr>
          <a:r>
            <a:rPr lang="el-GR" sz="1600" dirty="0">
              <a:solidFill>
                <a:schemeClr val="accent1"/>
              </a:solidFill>
            </a:rPr>
            <a:t>Οι ανταγωνιστές συνεργάζονται σε έργα που παρέχουν αμοιβαία οφέλη, όπως ο καθορισμός βιομηχανικών προτύπων ή η κοινή χρήση τεχνολογίας.</a:t>
          </a:r>
        </a:p>
      </dgm:t>
    </dgm:pt>
    <dgm:pt modelId="{A5A04827-F5DC-4603-ACF6-AD5B5206F681}" type="parTrans" cxnId="{DFF49343-FC8D-4273-A60E-5D005C29F600}">
      <dgm:prSet/>
      <dgm:spPr/>
      <dgm:t>
        <a:bodyPr/>
        <a:lstStyle/>
        <a:p>
          <a:pPr>
            <a:lnSpc>
              <a:spcPct val="150000"/>
            </a:lnSpc>
          </a:pPr>
          <a:endParaRPr lang="en-GB" sz="1600"/>
        </a:p>
      </dgm:t>
    </dgm:pt>
    <dgm:pt modelId="{1CB9A00E-A9F8-4642-88F9-F86749D11ECA}" type="sibTrans" cxnId="{DFF49343-FC8D-4273-A60E-5D005C29F600}">
      <dgm:prSet/>
      <dgm:spPr/>
      <dgm:t>
        <a:bodyPr/>
        <a:lstStyle/>
        <a:p>
          <a:pPr>
            <a:lnSpc>
              <a:spcPct val="150000"/>
            </a:lnSpc>
          </a:pPr>
          <a:endParaRPr lang="en-GB" sz="1600"/>
        </a:p>
      </dgm:t>
    </dgm:pt>
    <dgm:pt modelId="{9CE28B6A-63EA-4F7C-A0E5-05FD9931ED52}">
      <dgm:prSet custT="1"/>
      <dgm:spPr/>
      <dgm:t>
        <a:bodyPr/>
        <a:lstStyle/>
        <a:p>
          <a:pPr algn="just">
            <a:lnSpc>
              <a:spcPct val="150000"/>
            </a:lnSpc>
          </a:pPr>
          <a:r>
            <a:rPr lang="el-GR" sz="1600" dirty="0">
              <a:solidFill>
                <a:schemeClr val="accent1"/>
              </a:solidFill>
            </a:rPr>
            <a:t>Δύο ή περισσότερα μέρη δημιουργούν μια νέα επιχειρηματική οντότητα, μοιράζοντας πόρους και κινδύνους για να επιδιώξουν νέες ευκαιρίες.</a:t>
          </a:r>
        </a:p>
      </dgm:t>
    </dgm:pt>
    <dgm:pt modelId="{474C1323-6D17-4E89-8F3F-83340F21947E}" type="parTrans" cxnId="{38CEA59D-A05D-47D4-AA06-C032B8DB2C28}">
      <dgm:prSet/>
      <dgm:spPr/>
      <dgm:t>
        <a:bodyPr/>
        <a:lstStyle/>
        <a:p>
          <a:pPr>
            <a:lnSpc>
              <a:spcPct val="150000"/>
            </a:lnSpc>
          </a:pPr>
          <a:endParaRPr lang="en-GB" sz="1600"/>
        </a:p>
      </dgm:t>
    </dgm:pt>
    <dgm:pt modelId="{F5086A2B-6F51-46B8-9EF9-F83648EB1272}" type="sibTrans" cxnId="{38CEA59D-A05D-47D4-AA06-C032B8DB2C28}">
      <dgm:prSet/>
      <dgm:spPr/>
      <dgm:t>
        <a:bodyPr/>
        <a:lstStyle/>
        <a:p>
          <a:pPr>
            <a:lnSpc>
              <a:spcPct val="150000"/>
            </a:lnSpc>
          </a:pPr>
          <a:endParaRPr lang="en-GB" sz="1600"/>
        </a:p>
      </dgm:t>
    </dgm:pt>
    <dgm:pt modelId="{5498FE55-839F-4895-A282-C596A2AB8A92}">
      <dgm:prSet custT="1"/>
      <dgm:spPr/>
      <dgm:t>
        <a:bodyPr/>
        <a:lstStyle/>
        <a:p>
          <a:pPr algn="just">
            <a:lnSpc>
              <a:spcPct val="150000"/>
            </a:lnSpc>
          </a:pPr>
          <a:r>
            <a:rPr lang="el-GR" sz="1600" dirty="0">
              <a:solidFill>
                <a:schemeClr val="accent1"/>
              </a:solidFill>
            </a:rPr>
            <a:t>Συμπράξεις με προμηθευτές για την εξασφάλιση σταθερής προμήθειας βασικών αγαθών και υπηρεσιών, που συχνά συνεπάγονται μακροχρόνιες συμβάσεις και διαπραγματεύσεις.</a:t>
          </a:r>
        </a:p>
      </dgm:t>
    </dgm:pt>
    <dgm:pt modelId="{16076B7C-6D55-4E96-A16F-9A84C86FB2AD}" type="parTrans" cxnId="{E758F9B0-2B73-4D62-B132-C2A62A910C4C}">
      <dgm:prSet/>
      <dgm:spPr/>
      <dgm:t>
        <a:bodyPr/>
        <a:lstStyle/>
        <a:p>
          <a:pPr>
            <a:lnSpc>
              <a:spcPct val="150000"/>
            </a:lnSpc>
          </a:pPr>
          <a:endParaRPr lang="en-GB" sz="1600"/>
        </a:p>
      </dgm:t>
    </dgm:pt>
    <dgm:pt modelId="{261AB8B5-353B-4222-BDA4-A57CDEC19EF2}" type="sibTrans" cxnId="{E758F9B0-2B73-4D62-B132-C2A62A910C4C}">
      <dgm:prSet/>
      <dgm:spPr/>
      <dgm:t>
        <a:bodyPr/>
        <a:lstStyle/>
        <a:p>
          <a:pPr>
            <a:lnSpc>
              <a:spcPct val="150000"/>
            </a:lnSpc>
          </a:pPr>
          <a:endParaRPr lang="en-GB" sz="1600"/>
        </a:p>
      </dgm:t>
    </dgm:pt>
    <dgm:pt modelId="{0BE714A6-8B0F-4301-AEA9-6DDE5B43DEC9}" type="pres">
      <dgm:prSet presAssocID="{48851560-A627-4B97-8643-1D753504926E}" presName="Name0" presStyleCnt="0">
        <dgm:presLayoutVars>
          <dgm:dir/>
          <dgm:animLvl val="lvl"/>
          <dgm:resizeHandles val="exact"/>
        </dgm:presLayoutVars>
      </dgm:prSet>
      <dgm:spPr/>
    </dgm:pt>
    <dgm:pt modelId="{482659EA-EC21-4291-AE33-3F2AD251D274}" type="pres">
      <dgm:prSet presAssocID="{9C79CB29-8DD3-4ABF-9AB1-6AC2DAEAE837}" presName="composite" presStyleCnt="0"/>
      <dgm:spPr/>
    </dgm:pt>
    <dgm:pt modelId="{FE3B1537-1369-4F6D-AA4E-46E1BA7F3015}" type="pres">
      <dgm:prSet presAssocID="{9C79CB29-8DD3-4ABF-9AB1-6AC2DAEAE837}" presName="parTx" presStyleLbl="alignNode1" presStyleIdx="0" presStyleCnt="4">
        <dgm:presLayoutVars>
          <dgm:chMax val="0"/>
          <dgm:chPref val="0"/>
          <dgm:bulletEnabled val="1"/>
        </dgm:presLayoutVars>
      </dgm:prSet>
      <dgm:spPr/>
    </dgm:pt>
    <dgm:pt modelId="{D7B1BD6C-7FE9-4718-96A4-7BC9176E5012}" type="pres">
      <dgm:prSet presAssocID="{9C79CB29-8DD3-4ABF-9AB1-6AC2DAEAE837}" presName="desTx" presStyleLbl="alignAccFollowNode1" presStyleIdx="0" presStyleCnt="4">
        <dgm:presLayoutVars>
          <dgm:bulletEnabled val="1"/>
        </dgm:presLayoutVars>
      </dgm:prSet>
      <dgm:spPr/>
    </dgm:pt>
    <dgm:pt modelId="{3A518744-43CC-452E-8039-6C48488EDBC1}" type="pres">
      <dgm:prSet presAssocID="{4A0F6B83-3D1F-4F8C-B10A-0245E7AFAC1C}" presName="space" presStyleCnt="0"/>
      <dgm:spPr/>
    </dgm:pt>
    <dgm:pt modelId="{4E1D5536-5F9C-43A8-8808-104478C65578}" type="pres">
      <dgm:prSet presAssocID="{0EC005FA-DC08-44D1-85B9-6F5B32006F00}" presName="composite" presStyleCnt="0"/>
      <dgm:spPr/>
    </dgm:pt>
    <dgm:pt modelId="{9F455813-D37E-4E31-9143-21F48594A140}" type="pres">
      <dgm:prSet presAssocID="{0EC005FA-DC08-44D1-85B9-6F5B32006F00}" presName="parTx" presStyleLbl="alignNode1" presStyleIdx="1" presStyleCnt="4">
        <dgm:presLayoutVars>
          <dgm:chMax val="0"/>
          <dgm:chPref val="0"/>
          <dgm:bulletEnabled val="1"/>
        </dgm:presLayoutVars>
      </dgm:prSet>
      <dgm:spPr/>
    </dgm:pt>
    <dgm:pt modelId="{768BAD7E-129D-4A6B-B1BA-E3371ECAA5B2}" type="pres">
      <dgm:prSet presAssocID="{0EC005FA-DC08-44D1-85B9-6F5B32006F00}" presName="desTx" presStyleLbl="alignAccFollowNode1" presStyleIdx="1" presStyleCnt="4">
        <dgm:presLayoutVars>
          <dgm:bulletEnabled val="1"/>
        </dgm:presLayoutVars>
      </dgm:prSet>
      <dgm:spPr/>
    </dgm:pt>
    <dgm:pt modelId="{B48AC65A-8D96-499E-BBCE-D8973BE7C803}" type="pres">
      <dgm:prSet presAssocID="{ADCAB4F3-5A61-4C83-A739-B62A40BFB289}" presName="space" presStyleCnt="0"/>
      <dgm:spPr/>
    </dgm:pt>
    <dgm:pt modelId="{68A93F2E-86C0-4515-86A5-ED3DEC991DCF}" type="pres">
      <dgm:prSet presAssocID="{B1C79374-91CA-415A-831C-20EB35098FC7}" presName="composite" presStyleCnt="0"/>
      <dgm:spPr/>
    </dgm:pt>
    <dgm:pt modelId="{B04A6231-8DD1-4BD2-B065-0A9A1E9FB12B}" type="pres">
      <dgm:prSet presAssocID="{B1C79374-91CA-415A-831C-20EB35098FC7}" presName="parTx" presStyleLbl="alignNode1" presStyleIdx="2" presStyleCnt="4">
        <dgm:presLayoutVars>
          <dgm:chMax val="0"/>
          <dgm:chPref val="0"/>
          <dgm:bulletEnabled val="1"/>
        </dgm:presLayoutVars>
      </dgm:prSet>
      <dgm:spPr/>
    </dgm:pt>
    <dgm:pt modelId="{53718599-0751-48A0-AB75-575F2BA4672C}" type="pres">
      <dgm:prSet presAssocID="{B1C79374-91CA-415A-831C-20EB35098FC7}" presName="desTx" presStyleLbl="alignAccFollowNode1" presStyleIdx="2" presStyleCnt="4">
        <dgm:presLayoutVars>
          <dgm:bulletEnabled val="1"/>
        </dgm:presLayoutVars>
      </dgm:prSet>
      <dgm:spPr/>
    </dgm:pt>
    <dgm:pt modelId="{5A912740-A937-430D-B06E-D3E01B30EA4E}" type="pres">
      <dgm:prSet presAssocID="{A51C1044-0C55-4195-B9AB-43BE6B984F0A}" presName="space" presStyleCnt="0"/>
      <dgm:spPr/>
    </dgm:pt>
    <dgm:pt modelId="{E6F95944-E0F2-4C65-9A27-AE6043401350}" type="pres">
      <dgm:prSet presAssocID="{4DBBCB8D-5726-44DD-A444-9BA2537026D8}" presName="composite" presStyleCnt="0"/>
      <dgm:spPr/>
    </dgm:pt>
    <dgm:pt modelId="{854B1733-A049-453F-ABF3-27C90BB00677}" type="pres">
      <dgm:prSet presAssocID="{4DBBCB8D-5726-44DD-A444-9BA2537026D8}" presName="parTx" presStyleLbl="alignNode1" presStyleIdx="3" presStyleCnt="4">
        <dgm:presLayoutVars>
          <dgm:chMax val="0"/>
          <dgm:chPref val="0"/>
          <dgm:bulletEnabled val="1"/>
        </dgm:presLayoutVars>
      </dgm:prSet>
      <dgm:spPr/>
    </dgm:pt>
    <dgm:pt modelId="{507CDC8A-0F69-477A-A506-1D7F72E52B78}" type="pres">
      <dgm:prSet presAssocID="{4DBBCB8D-5726-44DD-A444-9BA2537026D8}" presName="desTx" presStyleLbl="alignAccFollowNode1" presStyleIdx="3" presStyleCnt="4">
        <dgm:presLayoutVars>
          <dgm:bulletEnabled val="1"/>
        </dgm:presLayoutVars>
      </dgm:prSet>
      <dgm:spPr/>
    </dgm:pt>
  </dgm:ptLst>
  <dgm:cxnLst>
    <dgm:cxn modelId="{029B5305-CA2C-4A6B-8EA5-055BF11E4745}" srcId="{9C79CB29-8DD3-4ABF-9AB1-6AC2DAEAE837}" destId="{AF8C1833-112E-48FC-BBB8-56A1EA409DD1}" srcOrd="0" destOrd="0" parTransId="{5BDA08B2-390A-44BC-8212-012A89CAD04B}" sibTransId="{2B9295D6-CAF7-40B8-AFA3-227E8E991654}"/>
    <dgm:cxn modelId="{B7905507-1501-4CFB-996B-FDE0FCA0AF87}" type="presOf" srcId="{0EC005FA-DC08-44D1-85B9-6F5B32006F00}" destId="{9F455813-D37E-4E31-9143-21F48594A140}" srcOrd="0" destOrd="0" presId="urn:microsoft.com/office/officeart/2005/8/layout/hList1"/>
    <dgm:cxn modelId="{105AF610-1B8C-4C29-A279-70A1B1CAED68}" type="presOf" srcId="{FE4EF5D4-D2BC-48F1-8A60-DEF04D10B2BD}" destId="{768BAD7E-129D-4A6B-B1BA-E3371ECAA5B2}" srcOrd="0" destOrd="0" presId="urn:microsoft.com/office/officeart/2005/8/layout/hList1"/>
    <dgm:cxn modelId="{6FB29F13-D4E4-497B-8754-EDFDE63D1236}" srcId="{48851560-A627-4B97-8643-1D753504926E}" destId="{0EC005FA-DC08-44D1-85B9-6F5B32006F00}" srcOrd="1" destOrd="0" parTransId="{A43ED5CF-3BE8-416C-AD5C-024FC8314B66}" sibTransId="{ADCAB4F3-5A61-4C83-A739-B62A40BFB289}"/>
    <dgm:cxn modelId="{018B4622-E16F-46BF-8022-DD548031CAB6}" type="presOf" srcId="{48851560-A627-4B97-8643-1D753504926E}" destId="{0BE714A6-8B0F-4301-AEA9-6DDE5B43DEC9}" srcOrd="0" destOrd="0" presId="urn:microsoft.com/office/officeart/2005/8/layout/hList1"/>
    <dgm:cxn modelId="{5FFB5C3D-35B1-4A00-868B-A0CFA66F50FA}" type="presOf" srcId="{4DBBCB8D-5726-44DD-A444-9BA2537026D8}" destId="{854B1733-A049-453F-ABF3-27C90BB00677}" srcOrd="0" destOrd="0" presId="urn:microsoft.com/office/officeart/2005/8/layout/hList1"/>
    <dgm:cxn modelId="{9D8F8961-FC83-4A32-8F88-9C3FB00A78B0}" srcId="{48851560-A627-4B97-8643-1D753504926E}" destId="{9C79CB29-8DD3-4ABF-9AB1-6AC2DAEAE837}" srcOrd="0" destOrd="0" parTransId="{0EDDC50B-0D49-453F-BFDD-0175DB3C3A1E}" sibTransId="{4A0F6B83-3D1F-4F8C-B10A-0245E7AFAC1C}"/>
    <dgm:cxn modelId="{DFF49343-FC8D-4273-A60E-5D005C29F600}" srcId="{0EC005FA-DC08-44D1-85B9-6F5B32006F00}" destId="{FE4EF5D4-D2BC-48F1-8A60-DEF04D10B2BD}" srcOrd="0" destOrd="0" parTransId="{A5A04827-F5DC-4603-ACF6-AD5B5206F681}" sibTransId="{1CB9A00E-A9F8-4642-88F9-F86749D11ECA}"/>
    <dgm:cxn modelId="{45803E66-701A-4176-AB7C-58145F5EA97B}" srcId="{48851560-A627-4B97-8643-1D753504926E}" destId="{4DBBCB8D-5726-44DD-A444-9BA2537026D8}" srcOrd="3" destOrd="0" parTransId="{2A458409-827D-4FE3-95B7-A16E58B0F257}" sibTransId="{2A55D4DB-12BE-4697-8D1A-FBC78289C7F9}"/>
    <dgm:cxn modelId="{27773054-57C2-4C2D-B78E-F144C695A7CF}" type="presOf" srcId="{9CE28B6A-63EA-4F7C-A0E5-05FD9931ED52}" destId="{53718599-0751-48A0-AB75-575F2BA4672C}" srcOrd="0" destOrd="0" presId="urn:microsoft.com/office/officeart/2005/8/layout/hList1"/>
    <dgm:cxn modelId="{3EA45354-D23D-458D-9323-3F467C9CF5D2}" type="presOf" srcId="{9C79CB29-8DD3-4ABF-9AB1-6AC2DAEAE837}" destId="{FE3B1537-1369-4F6D-AA4E-46E1BA7F3015}" srcOrd="0" destOrd="0" presId="urn:microsoft.com/office/officeart/2005/8/layout/hList1"/>
    <dgm:cxn modelId="{7B9E3478-57DE-4F26-8E43-65B1CE6739B1}" type="presOf" srcId="{5498FE55-839F-4895-A282-C596A2AB8A92}" destId="{507CDC8A-0F69-477A-A506-1D7F72E52B78}" srcOrd="0" destOrd="0" presId="urn:microsoft.com/office/officeart/2005/8/layout/hList1"/>
    <dgm:cxn modelId="{7D0C667F-3B5E-40A8-B020-EB53316431DB}" type="presOf" srcId="{AF8C1833-112E-48FC-BBB8-56A1EA409DD1}" destId="{D7B1BD6C-7FE9-4718-96A4-7BC9176E5012}" srcOrd="0" destOrd="0" presId="urn:microsoft.com/office/officeart/2005/8/layout/hList1"/>
    <dgm:cxn modelId="{809A8E99-FA1C-420D-B0BC-65A30DBCC724}" srcId="{48851560-A627-4B97-8643-1D753504926E}" destId="{B1C79374-91CA-415A-831C-20EB35098FC7}" srcOrd="2" destOrd="0" parTransId="{3CCD5D18-1B48-416E-BAE2-C1C383C131BD}" sibTransId="{A51C1044-0C55-4195-B9AB-43BE6B984F0A}"/>
    <dgm:cxn modelId="{38CEA59D-A05D-47D4-AA06-C032B8DB2C28}" srcId="{B1C79374-91CA-415A-831C-20EB35098FC7}" destId="{9CE28B6A-63EA-4F7C-A0E5-05FD9931ED52}" srcOrd="0" destOrd="0" parTransId="{474C1323-6D17-4E89-8F3F-83340F21947E}" sibTransId="{F5086A2B-6F51-46B8-9EF9-F83648EB1272}"/>
    <dgm:cxn modelId="{15314DAF-3786-40E9-A5F4-7CFF1A1D0380}" type="presOf" srcId="{B1C79374-91CA-415A-831C-20EB35098FC7}" destId="{B04A6231-8DD1-4BD2-B065-0A9A1E9FB12B}" srcOrd="0" destOrd="0" presId="urn:microsoft.com/office/officeart/2005/8/layout/hList1"/>
    <dgm:cxn modelId="{E758F9B0-2B73-4D62-B132-C2A62A910C4C}" srcId="{4DBBCB8D-5726-44DD-A444-9BA2537026D8}" destId="{5498FE55-839F-4895-A282-C596A2AB8A92}" srcOrd="0" destOrd="0" parTransId="{16076B7C-6D55-4E96-A16F-9A84C86FB2AD}" sibTransId="{261AB8B5-353B-4222-BDA4-A57CDEC19EF2}"/>
    <dgm:cxn modelId="{1C551B87-3514-4723-986D-0B4B1AFB5B51}" type="presParOf" srcId="{0BE714A6-8B0F-4301-AEA9-6DDE5B43DEC9}" destId="{482659EA-EC21-4291-AE33-3F2AD251D274}" srcOrd="0" destOrd="0" presId="urn:microsoft.com/office/officeart/2005/8/layout/hList1"/>
    <dgm:cxn modelId="{EB244D1A-30DD-4245-ACB2-9FCD60D2F32A}" type="presParOf" srcId="{482659EA-EC21-4291-AE33-3F2AD251D274}" destId="{FE3B1537-1369-4F6D-AA4E-46E1BA7F3015}" srcOrd="0" destOrd="0" presId="urn:microsoft.com/office/officeart/2005/8/layout/hList1"/>
    <dgm:cxn modelId="{18F2498A-9B66-4305-94F0-9AF353422E4B}" type="presParOf" srcId="{482659EA-EC21-4291-AE33-3F2AD251D274}" destId="{D7B1BD6C-7FE9-4718-96A4-7BC9176E5012}" srcOrd="1" destOrd="0" presId="urn:microsoft.com/office/officeart/2005/8/layout/hList1"/>
    <dgm:cxn modelId="{27EE438D-C8EF-4136-9065-B57AEF2262D7}" type="presParOf" srcId="{0BE714A6-8B0F-4301-AEA9-6DDE5B43DEC9}" destId="{3A518744-43CC-452E-8039-6C48488EDBC1}" srcOrd="1" destOrd="0" presId="urn:microsoft.com/office/officeart/2005/8/layout/hList1"/>
    <dgm:cxn modelId="{720C9FF6-B86B-455A-B78E-D30C130D04A7}" type="presParOf" srcId="{0BE714A6-8B0F-4301-AEA9-6DDE5B43DEC9}" destId="{4E1D5536-5F9C-43A8-8808-104478C65578}" srcOrd="2" destOrd="0" presId="urn:microsoft.com/office/officeart/2005/8/layout/hList1"/>
    <dgm:cxn modelId="{7F754F45-0F46-46FC-A627-5D86FC5441BF}" type="presParOf" srcId="{4E1D5536-5F9C-43A8-8808-104478C65578}" destId="{9F455813-D37E-4E31-9143-21F48594A140}" srcOrd="0" destOrd="0" presId="urn:microsoft.com/office/officeart/2005/8/layout/hList1"/>
    <dgm:cxn modelId="{C4761E45-9B60-4843-9207-AD5A1898A1B0}" type="presParOf" srcId="{4E1D5536-5F9C-43A8-8808-104478C65578}" destId="{768BAD7E-129D-4A6B-B1BA-E3371ECAA5B2}" srcOrd="1" destOrd="0" presId="urn:microsoft.com/office/officeart/2005/8/layout/hList1"/>
    <dgm:cxn modelId="{8CC81C3A-15A4-4A83-ACFF-707E96DA3D37}" type="presParOf" srcId="{0BE714A6-8B0F-4301-AEA9-6DDE5B43DEC9}" destId="{B48AC65A-8D96-499E-BBCE-D8973BE7C803}" srcOrd="3" destOrd="0" presId="urn:microsoft.com/office/officeart/2005/8/layout/hList1"/>
    <dgm:cxn modelId="{DB1F67FF-9DF5-450E-8D05-C8F58D6545F1}" type="presParOf" srcId="{0BE714A6-8B0F-4301-AEA9-6DDE5B43DEC9}" destId="{68A93F2E-86C0-4515-86A5-ED3DEC991DCF}" srcOrd="4" destOrd="0" presId="urn:microsoft.com/office/officeart/2005/8/layout/hList1"/>
    <dgm:cxn modelId="{B51B5C01-73F7-48F6-ADE3-97ED0D5AC087}" type="presParOf" srcId="{68A93F2E-86C0-4515-86A5-ED3DEC991DCF}" destId="{B04A6231-8DD1-4BD2-B065-0A9A1E9FB12B}" srcOrd="0" destOrd="0" presId="urn:microsoft.com/office/officeart/2005/8/layout/hList1"/>
    <dgm:cxn modelId="{906472DD-DBB3-4C87-AA1F-AF1E41D7A03E}" type="presParOf" srcId="{68A93F2E-86C0-4515-86A5-ED3DEC991DCF}" destId="{53718599-0751-48A0-AB75-575F2BA4672C}" srcOrd="1" destOrd="0" presId="urn:microsoft.com/office/officeart/2005/8/layout/hList1"/>
    <dgm:cxn modelId="{F8188FAF-94B3-4562-A38B-229641494889}" type="presParOf" srcId="{0BE714A6-8B0F-4301-AEA9-6DDE5B43DEC9}" destId="{5A912740-A937-430D-B06E-D3E01B30EA4E}" srcOrd="5" destOrd="0" presId="urn:microsoft.com/office/officeart/2005/8/layout/hList1"/>
    <dgm:cxn modelId="{38EAAD5B-8459-4992-AE6A-206797039FAA}" type="presParOf" srcId="{0BE714A6-8B0F-4301-AEA9-6DDE5B43DEC9}" destId="{E6F95944-E0F2-4C65-9A27-AE6043401350}" srcOrd="6" destOrd="0" presId="urn:microsoft.com/office/officeart/2005/8/layout/hList1"/>
    <dgm:cxn modelId="{EB67FEDA-0561-4893-B02D-C6FE8ACD4D69}" type="presParOf" srcId="{E6F95944-E0F2-4C65-9A27-AE6043401350}" destId="{854B1733-A049-453F-ABF3-27C90BB00677}" srcOrd="0" destOrd="0" presId="urn:microsoft.com/office/officeart/2005/8/layout/hList1"/>
    <dgm:cxn modelId="{1860EFEC-ECEE-492B-828C-2E14917826E5}" type="presParOf" srcId="{E6F95944-E0F2-4C65-9A27-AE6043401350}" destId="{507CDC8A-0F69-477A-A506-1D7F72E52B78}"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636ECF92-398D-4023-97B6-1FBC3430DCB4}" type="doc">
      <dgm:prSet loTypeId="urn:microsoft.com/office/officeart/2008/layout/IncreasingCircleProcess" loCatId="list" qsTypeId="urn:microsoft.com/office/officeart/2005/8/quickstyle/simple1" qsCatId="simple" csTypeId="urn:microsoft.com/office/officeart/2005/8/colors/accent1_1" csCatId="accent1" phldr="1"/>
      <dgm:spPr/>
      <dgm:t>
        <a:bodyPr/>
        <a:lstStyle/>
        <a:p>
          <a:endParaRPr lang="en-GB"/>
        </a:p>
      </dgm:t>
    </dgm:pt>
    <dgm:pt modelId="{722A443F-A1F5-4F32-BE38-D32868899F49}">
      <dgm:prSet phldrT="[Text]" custT="1"/>
      <dgm:spPr/>
      <dgm:t>
        <a:bodyPr/>
        <a:lstStyle/>
        <a:p>
          <a:pPr algn="l">
            <a:lnSpc>
              <a:spcPct val="150000"/>
            </a:lnSpc>
            <a:buFont typeface="Arial" panose="020B0604020202020204" pitchFamily="34" charset="0"/>
            <a:buChar char="•"/>
          </a:pPr>
          <a:r>
            <a:rPr lang="el-GR" sz="1600" b="1" dirty="0">
              <a:solidFill>
                <a:schemeClr val="accent1"/>
              </a:solidFill>
            </a:rPr>
            <a:t>Σταθερά έξοδα:</a:t>
          </a:r>
          <a:endParaRPr lang="en-GB" sz="1600" dirty="0">
            <a:solidFill>
              <a:schemeClr val="accent1"/>
            </a:solidFill>
          </a:endParaRPr>
        </a:p>
      </dgm:t>
    </dgm:pt>
    <dgm:pt modelId="{98BED04D-CA6C-4A2B-862F-9F33FC31487C}" type="parTrans" cxnId="{5CB00686-8CC7-4DB2-8380-616F77ACCF5C}">
      <dgm:prSet/>
      <dgm:spPr/>
      <dgm:t>
        <a:bodyPr/>
        <a:lstStyle/>
        <a:p>
          <a:pPr algn="just">
            <a:lnSpc>
              <a:spcPct val="150000"/>
            </a:lnSpc>
          </a:pPr>
          <a:endParaRPr lang="en-GB" sz="1600">
            <a:solidFill>
              <a:schemeClr val="accent1"/>
            </a:solidFill>
          </a:endParaRPr>
        </a:p>
      </dgm:t>
    </dgm:pt>
    <dgm:pt modelId="{9CFFAAD0-C9CC-410B-85D3-91C59D598A32}" type="sibTrans" cxnId="{5CB00686-8CC7-4DB2-8380-616F77ACCF5C}">
      <dgm:prSet/>
      <dgm:spPr/>
      <dgm:t>
        <a:bodyPr/>
        <a:lstStyle/>
        <a:p>
          <a:pPr algn="just">
            <a:lnSpc>
              <a:spcPct val="150000"/>
            </a:lnSpc>
          </a:pPr>
          <a:endParaRPr lang="en-GB" sz="1600">
            <a:solidFill>
              <a:schemeClr val="accent1"/>
            </a:solidFill>
          </a:endParaRPr>
        </a:p>
      </dgm:t>
    </dgm:pt>
    <dgm:pt modelId="{DC50B3CB-94BF-4829-98B4-80236871AFB0}">
      <dgm:prSet custT="1"/>
      <dgm:spPr/>
      <dgm:t>
        <a:bodyPr/>
        <a:lstStyle/>
        <a:p>
          <a:pPr algn="l">
            <a:lnSpc>
              <a:spcPct val="150000"/>
            </a:lnSpc>
            <a:buFont typeface="Arial" panose="020B0604020202020204" pitchFamily="34" charset="0"/>
            <a:buChar char="•"/>
          </a:pPr>
          <a:r>
            <a:rPr lang="el-GR" sz="1600" b="1" dirty="0">
              <a:solidFill>
                <a:schemeClr val="accent1"/>
              </a:solidFill>
            </a:rPr>
            <a:t>Μεταβλητό κόστος:</a:t>
          </a:r>
          <a:endParaRPr lang="en-US" sz="1600" dirty="0">
            <a:solidFill>
              <a:schemeClr val="accent1"/>
            </a:solidFill>
          </a:endParaRPr>
        </a:p>
      </dgm:t>
    </dgm:pt>
    <dgm:pt modelId="{0EC3C062-6FA0-4087-A61D-7AE17A5A807B}" type="parTrans" cxnId="{67DE8641-AFD4-49B7-A834-21C30944BC0B}">
      <dgm:prSet/>
      <dgm:spPr/>
      <dgm:t>
        <a:bodyPr/>
        <a:lstStyle/>
        <a:p>
          <a:pPr algn="just">
            <a:lnSpc>
              <a:spcPct val="150000"/>
            </a:lnSpc>
          </a:pPr>
          <a:endParaRPr lang="en-GB" sz="1600">
            <a:solidFill>
              <a:schemeClr val="accent1"/>
            </a:solidFill>
          </a:endParaRPr>
        </a:p>
      </dgm:t>
    </dgm:pt>
    <dgm:pt modelId="{D324C38A-DFCC-4CDC-90D9-2E805DC92507}" type="sibTrans" cxnId="{67DE8641-AFD4-49B7-A834-21C30944BC0B}">
      <dgm:prSet/>
      <dgm:spPr/>
      <dgm:t>
        <a:bodyPr/>
        <a:lstStyle/>
        <a:p>
          <a:pPr algn="just">
            <a:lnSpc>
              <a:spcPct val="150000"/>
            </a:lnSpc>
          </a:pPr>
          <a:endParaRPr lang="en-GB" sz="1600">
            <a:solidFill>
              <a:schemeClr val="accent1"/>
            </a:solidFill>
          </a:endParaRPr>
        </a:p>
      </dgm:t>
    </dgm:pt>
    <dgm:pt modelId="{C829EC75-AEFF-4766-A17C-7396295F45A7}">
      <dgm:prSet custT="1"/>
      <dgm:spPr/>
      <dgm:t>
        <a:bodyPr/>
        <a:lstStyle/>
        <a:p>
          <a:pPr algn="l">
            <a:lnSpc>
              <a:spcPct val="150000"/>
            </a:lnSpc>
            <a:buFont typeface="Arial" panose="020B0604020202020204" pitchFamily="34" charset="0"/>
            <a:buChar char="•"/>
          </a:pPr>
          <a:r>
            <a:rPr lang="en-US" sz="1600" b="1">
              <a:solidFill>
                <a:schemeClr val="accent1"/>
              </a:solidFill>
            </a:rPr>
            <a:t>Economies of Scale</a:t>
          </a:r>
          <a:r>
            <a:rPr lang="en-US" sz="1600">
              <a:solidFill>
                <a:schemeClr val="accent1"/>
              </a:solidFill>
            </a:rPr>
            <a:t>:</a:t>
          </a:r>
        </a:p>
      </dgm:t>
    </dgm:pt>
    <dgm:pt modelId="{725B560B-F66E-4238-AA26-2A4677CC1116}" type="parTrans" cxnId="{3AD258AD-AC11-439C-95FF-6D57EA7B8115}">
      <dgm:prSet/>
      <dgm:spPr/>
      <dgm:t>
        <a:bodyPr/>
        <a:lstStyle/>
        <a:p>
          <a:pPr algn="just">
            <a:lnSpc>
              <a:spcPct val="150000"/>
            </a:lnSpc>
          </a:pPr>
          <a:endParaRPr lang="en-GB" sz="1600">
            <a:solidFill>
              <a:schemeClr val="accent1"/>
            </a:solidFill>
          </a:endParaRPr>
        </a:p>
      </dgm:t>
    </dgm:pt>
    <dgm:pt modelId="{1E8413FA-190F-4601-AC79-9CCA5F368363}" type="sibTrans" cxnId="{3AD258AD-AC11-439C-95FF-6D57EA7B8115}">
      <dgm:prSet/>
      <dgm:spPr/>
      <dgm:t>
        <a:bodyPr/>
        <a:lstStyle/>
        <a:p>
          <a:pPr algn="just">
            <a:lnSpc>
              <a:spcPct val="150000"/>
            </a:lnSpc>
          </a:pPr>
          <a:endParaRPr lang="en-GB" sz="1600">
            <a:solidFill>
              <a:schemeClr val="accent1"/>
            </a:solidFill>
          </a:endParaRPr>
        </a:p>
      </dgm:t>
    </dgm:pt>
    <dgm:pt modelId="{0BA1733C-B470-4DEB-A345-2A9A0DD81EDC}">
      <dgm:prSet custT="1"/>
      <dgm:spPr/>
      <dgm:t>
        <a:bodyPr/>
        <a:lstStyle/>
        <a:p>
          <a:pPr algn="l">
            <a:lnSpc>
              <a:spcPct val="150000"/>
            </a:lnSpc>
            <a:buFont typeface="Arial" panose="020B0604020202020204" pitchFamily="34" charset="0"/>
            <a:buChar char="•"/>
          </a:pPr>
          <a:r>
            <a:rPr lang="en-US" sz="1600" b="1" dirty="0">
              <a:solidFill>
                <a:schemeClr val="accent1"/>
              </a:solidFill>
            </a:rPr>
            <a:t>Economies of Scope</a:t>
          </a:r>
          <a:r>
            <a:rPr lang="en-US" sz="1600" dirty="0">
              <a:solidFill>
                <a:schemeClr val="accent1"/>
              </a:solidFill>
            </a:rPr>
            <a:t>:</a:t>
          </a:r>
        </a:p>
      </dgm:t>
    </dgm:pt>
    <dgm:pt modelId="{8CB60846-3D8C-42C2-9CEA-F732EED892A3}" type="parTrans" cxnId="{86A9D328-1CE0-49A6-BD2A-D1A51F93AD32}">
      <dgm:prSet/>
      <dgm:spPr/>
      <dgm:t>
        <a:bodyPr/>
        <a:lstStyle/>
        <a:p>
          <a:pPr algn="just">
            <a:lnSpc>
              <a:spcPct val="150000"/>
            </a:lnSpc>
          </a:pPr>
          <a:endParaRPr lang="en-GB" sz="1600">
            <a:solidFill>
              <a:schemeClr val="accent1"/>
            </a:solidFill>
          </a:endParaRPr>
        </a:p>
      </dgm:t>
    </dgm:pt>
    <dgm:pt modelId="{DB591BAC-3E25-42A3-9417-E43530435C17}" type="sibTrans" cxnId="{86A9D328-1CE0-49A6-BD2A-D1A51F93AD32}">
      <dgm:prSet/>
      <dgm:spPr/>
      <dgm:t>
        <a:bodyPr/>
        <a:lstStyle/>
        <a:p>
          <a:pPr algn="just">
            <a:lnSpc>
              <a:spcPct val="150000"/>
            </a:lnSpc>
          </a:pPr>
          <a:endParaRPr lang="en-GB" sz="1600">
            <a:solidFill>
              <a:schemeClr val="accent1"/>
            </a:solidFill>
          </a:endParaRPr>
        </a:p>
      </dgm:t>
    </dgm:pt>
    <dgm:pt modelId="{8A8BB604-B3A5-44BD-BD6C-65555ADF6822}">
      <dgm:prSet phldrT="[Text]" custT="1"/>
      <dgm:spPr/>
      <dgm:t>
        <a:bodyPr/>
        <a:lstStyle/>
        <a:p>
          <a:pPr algn="l">
            <a:lnSpc>
              <a:spcPct val="150000"/>
            </a:lnSpc>
            <a:buFont typeface="Arial" panose="020B0604020202020204" pitchFamily="34" charset="0"/>
            <a:buChar char="•"/>
          </a:pPr>
          <a:r>
            <a:rPr lang="el-GR" sz="1500" dirty="0">
              <a:solidFill>
                <a:schemeClr val="accent1"/>
              </a:solidFill>
            </a:rPr>
            <a:t>Δαπάνες που δεν μεταβάλλονται με τα επίπεδα παραγωγής, όπως ενοίκια, μισθοί και ασφάλειες. Αυτά είναι προβλέψιμα και επαναλαμβανόμενα, παρέχοντας σταθερότητα στον οικονομικό προγραμματισμό.</a:t>
          </a:r>
          <a:endParaRPr lang="en-GB" sz="1500" dirty="0">
            <a:solidFill>
              <a:schemeClr val="accent1"/>
            </a:solidFill>
          </a:endParaRPr>
        </a:p>
      </dgm:t>
    </dgm:pt>
    <dgm:pt modelId="{DBFB64C4-E4DC-4BBA-9A0B-1A4EBDAA8627}" type="parTrans" cxnId="{32095119-6C8E-48F2-AF7F-95D70C13564A}">
      <dgm:prSet/>
      <dgm:spPr/>
      <dgm:t>
        <a:bodyPr/>
        <a:lstStyle/>
        <a:p>
          <a:pPr algn="just">
            <a:lnSpc>
              <a:spcPct val="150000"/>
            </a:lnSpc>
          </a:pPr>
          <a:endParaRPr lang="en-GB" sz="1600">
            <a:solidFill>
              <a:schemeClr val="accent1"/>
            </a:solidFill>
          </a:endParaRPr>
        </a:p>
      </dgm:t>
    </dgm:pt>
    <dgm:pt modelId="{73490A80-0A83-4497-88C3-AE7BFF401160}" type="sibTrans" cxnId="{32095119-6C8E-48F2-AF7F-95D70C13564A}">
      <dgm:prSet/>
      <dgm:spPr/>
      <dgm:t>
        <a:bodyPr/>
        <a:lstStyle/>
        <a:p>
          <a:pPr algn="just">
            <a:lnSpc>
              <a:spcPct val="150000"/>
            </a:lnSpc>
          </a:pPr>
          <a:endParaRPr lang="en-GB" sz="1600">
            <a:solidFill>
              <a:schemeClr val="accent1"/>
            </a:solidFill>
          </a:endParaRPr>
        </a:p>
      </dgm:t>
    </dgm:pt>
    <dgm:pt modelId="{793FAFF7-023C-4DBA-BC52-AB2E1B3EA007}">
      <dgm:prSet custT="1"/>
      <dgm:spPr/>
      <dgm:t>
        <a:bodyPr/>
        <a:lstStyle/>
        <a:p>
          <a:pPr algn="l">
            <a:lnSpc>
              <a:spcPct val="150000"/>
            </a:lnSpc>
            <a:buFont typeface="Arial" panose="020B0604020202020204" pitchFamily="34" charset="0"/>
            <a:buChar char="•"/>
          </a:pPr>
          <a:r>
            <a:rPr lang="el-GR" sz="1500" dirty="0">
              <a:solidFill>
                <a:schemeClr val="accent1"/>
              </a:solidFill>
            </a:rPr>
            <a:t>Κόστος που αυξομειώνεται ανάλογα με τον όγκο παραγωγής, συμπεριλαμβανομένων των πρώτων υλών, των εξόδων κοινής ωφέλειας και των εξόδων αποστολής. Αυτά συνδέονται άμεσα με την κλίμακα των δραστηριοτήτων.</a:t>
          </a:r>
          <a:endParaRPr lang="en-US" sz="1500" dirty="0">
            <a:solidFill>
              <a:schemeClr val="accent1"/>
            </a:solidFill>
          </a:endParaRPr>
        </a:p>
      </dgm:t>
    </dgm:pt>
    <dgm:pt modelId="{8052D661-0B23-47AF-9D57-9ED5823AC7BF}" type="parTrans" cxnId="{77989F36-45DD-4E9B-980C-308CE2222826}">
      <dgm:prSet/>
      <dgm:spPr/>
      <dgm:t>
        <a:bodyPr/>
        <a:lstStyle/>
        <a:p>
          <a:pPr algn="just">
            <a:lnSpc>
              <a:spcPct val="150000"/>
            </a:lnSpc>
          </a:pPr>
          <a:endParaRPr lang="en-GB" sz="1600">
            <a:solidFill>
              <a:schemeClr val="accent1"/>
            </a:solidFill>
          </a:endParaRPr>
        </a:p>
      </dgm:t>
    </dgm:pt>
    <dgm:pt modelId="{D2852895-A4A2-4891-8E88-B46D0BC3DD31}" type="sibTrans" cxnId="{77989F36-45DD-4E9B-980C-308CE2222826}">
      <dgm:prSet/>
      <dgm:spPr/>
      <dgm:t>
        <a:bodyPr/>
        <a:lstStyle/>
        <a:p>
          <a:pPr algn="just">
            <a:lnSpc>
              <a:spcPct val="150000"/>
            </a:lnSpc>
          </a:pPr>
          <a:endParaRPr lang="en-GB" sz="1600">
            <a:solidFill>
              <a:schemeClr val="accent1"/>
            </a:solidFill>
          </a:endParaRPr>
        </a:p>
      </dgm:t>
    </dgm:pt>
    <dgm:pt modelId="{AA7721AF-1D42-4F18-8AF7-A0949225F7D4}">
      <dgm:prSet custT="1"/>
      <dgm:spPr/>
      <dgm:t>
        <a:bodyPr/>
        <a:lstStyle/>
        <a:p>
          <a:pPr algn="l">
            <a:lnSpc>
              <a:spcPct val="150000"/>
            </a:lnSpc>
            <a:buFont typeface="Arial" panose="020B0604020202020204" pitchFamily="34" charset="0"/>
            <a:buChar char="•"/>
          </a:pPr>
          <a:r>
            <a:rPr lang="el-GR" sz="1500" dirty="0">
              <a:solidFill>
                <a:schemeClr val="accent1"/>
              </a:solidFill>
            </a:rPr>
            <a:t>Πλεονεκτήματα κόστους που επιτυγχάνονται όταν μια εταιρεία αυξάνει την παραγωγή, με αποτέλεσμα χαμηλότερο κόστος ανά μονάδα. Αυτό συχνά οφείλεται στην αποτελεσματικότητα της παραγωγής, στις μαζικές αγορές ή στην κατανομή των γενικών εξόδων σε περισσότερες μονάδες.</a:t>
          </a:r>
          <a:endParaRPr lang="en-US" sz="1500" dirty="0">
            <a:solidFill>
              <a:schemeClr val="accent1"/>
            </a:solidFill>
          </a:endParaRPr>
        </a:p>
      </dgm:t>
    </dgm:pt>
    <dgm:pt modelId="{34BFF018-C7E2-421D-A49C-30DD5A30F685}" type="parTrans" cxnId="{0CCE59B8-F6CB-4BEF-B918-488BE8FE6A66}">
      <dgm:prSet/>
      <dgm:spPr/>
      <dgm:t>
        <a:bodyPr/>
        <a:lstStyle/>
        <a:p>
          <a:pPr algn="just">
            <a:lnSpc>
              <a:spcPct val="150000"/>
            </a:lnSpc>
          </a:pPr>
          <a:endParaRPr lang="en-GB" sz="1600">
            <a:solidFill>
              <a:schemeClr val="accent1"/>
            </a:solidFill>
          </a:endParaRPr>
        </a:p>
      </dgm:t>
    </dgm:pt>
    <dgm:pt modelId="{C2FE57DD-BCD8-4FDC-8866-C2E923BAB984}" type="sibTrans" cxnId="{0CCE59B8-F6CB-4BEF-B918-488BE8FE6A66}">
      <dgm:prSet/>
      <dgm:spPr/>
      <dgm:t>
        <a:bodyPr/>
        <a:lstStyle/>
        <a:p>
          <a:pPr algn="just">
            <a:lnSpc>
              <a:spcPct val="150000"/>
            </a:lnSpc>
          </a:pPr>
          <a:endParaRPr lang="en-GB" sz="1600">
            <a:solidFill>
              <a:schemeClr val="accent1"/>
            </a:solidFill>
          </a:endParaRPr>
        </a:p>
      </dgm:t>
    </dgm:pt>
    <dgm:pt modelId="{F4A8055E-FF7B-4160-BAD1-D027A53369C1}">
      <dgm:prSet custT="1"/>
      <dgm:spPr/>
      <dgm:t>
        <a:bodyPr/>
        <a:lstStyle/>
        <a:p>
          <a:pPr algn="l">
            <a:lnSpc>
              <a:spcPct val="150000"/>
            </a:lnSpc>
            <a:buFont typeface="Arial" panose="020B0604020202020204" pitchFamily="34" charset="0"/>
            <a:buChar char="•"/>
          </a:pPr>
          <a:r>
            <a:rPr lang="el-GR" sz="1500" dirty="0">
              <a:solidFill>
                <a:schemeClr val="accent1"/>
              </a:solidFill>
            </a:rPr>
            <a:t> Πλεονεκτήματα κόστους που επιτυγχάνονται με την προσφορά ποικιλίας προϊόντων ή υπηρεσιών που μοιράζονται τους πόρους, μειώνοντας το συνολικό κόστος ανά προϊόν.
</a:t>
          </a:r>
          <a:endParaRPr lang="en-US" sz="1500" dirty="0">
            <a:solidFill>
              <a:schemeClr val="accent1"/>
            </a:solidFill>
          </a:endParaRPr>
        </a:p>
      </dgm:t>
    </dgm:pt>
    <dgm:pt modelId="{898A781C-F4A5-487C-AD09-E0E1F1BFF0CB}" type="parTrans" cxnId="{072C5008-E749-4C65-8F9C-092D0821F62A}">
      <dgm:prSet/>
      <dgm:spPr/>
      <dgm:t>
        <a:bodyPr/>
        <a:lstStyle/>
        <a:p>
          <a:pPr algn="just">
            <a:lnSpc>
              <a:spcPct val="150000"/>
            </a:lnSpc>
          </a:pPr>
          <a:endParaRPr lang="en-GB" sz="1600">
            <a:solidFill>
              <a:schemeClr val="accent1"/>
            </a:solidFill>
          </a:endParaRPr>
        </a:p>
      </dgm:t>
    </dgm:pt>
    <dgm:pt modelId="{6D4AE8A8-C873-4BB5-80F1-7138418140AE}" type="sibTrans" cxnId="{072C5008-E749-4C65-8F9C-092D0821F62A}">
      <dgm:prSet/>
      <dgm:spPr/>
      <dgm:t>
        <a:bodyPr/>
        <a:lstStyle/>
        <a:p>
          <a:pPr algn="just">
            <a:lnSpc>
              <a:spcPct val="150000"/>
            </a:lnSpc>
          </a:pPr>
          <a:endParaRPr lang="en-GB" sz="1600">
            <a:solidFill>
              <a:schemeClr val="accent1"/>
            </a:solidFill>
          </a:endParaRPr>
        </a:p>
      </dgm:t>
    </dgm:pt>
    <dgm:pt modelId="{50EB5F14-069D-4948-953C-F8338F61810F}" type="pres">
      <dgm:prSet presAssocID="{636ECF92-398D-4023-97B6-1FBC3430DCB4}" presName="Name0" presStyleCnt="0">
        <dgm:presLayoutVars>
          <dgm:chMax val="7"/>
          <dgm:chPref val="7"/>
          <dgm:dir/>
          <dgm:animOne val="branch"/>
          <dgm:animLvl val="lvl"/>
        </dgm:presLayoutVars>
      </dgm:prSet>
      <dgm:spPr/>
    </dgm:pt>
    <dgm:pt modelId="{AAA397A6-3DEB-499E-B6BF-EB493DD9F465}" type="pres">
      <dgm:prSet presAssocID="{722A443F-A1F5-4F32-BE38-D32868899F49}" presName="composite" presStyleCnt="0"/>
      <dgm:spPr/>
    </dgm:pt>
    <dgm:pt modelId="{B55052B8-6082-4DD8-9A67-5E1AC9A714BE}" type="pres">
      <dgm:prSet presAssocID="{722A443F-A1F5-4F32-BE38-D32868899F49}" presName="BackAccent" presStyleLbl="bgShp" presStyleIdx="0" presStyleCnt="4"/>
      <dgm:spPr/>
    </dgm:pt>
    <dgm:pt modelId="{A714D4E2-69AF-4BB3-9CDC-C8BFBEAEDA4F}" type="pres">
      <dgm:prSet presAssocID="{722A443F-A1F5-4F32-BE38-D32868899F49}" presName="Accent" presStyleLbl="alignNode1" presStyleIdx="0" presStyleCnt="4"/>
      <dgm:spPr/>
    </dgm:pt>
    <dgm:pt modelId="{CA5EF971-9B76-433E-8DC0-B04279FFF28D}" type="pres">
      <dgm:prSet presAssocID="{722A443F-A1F5-4F32-BE38-D32868899F49}" presName="Child" presStyleLbl="revTx" presStyleIdx="0" presStyleCnt="8">
        <dgm:presLayoutVars>
          <dgm:chMax val="0"/>
          <dgm:chPref val="0"/>
          <dgm:bulletEnabled val="1"/>
        </dgm:presLayoutVars>
      </dgm:prSet>
      <dgm:spPr/>
    </dgm:pt>
    <dgm:pt modelId="{8DCFE669-267F-49A5-98CB-A9877CF3D1AC}" type="pres">
      <dgm:prSet presAssocID="{722A443F-A1F5-4F32-BE38-D32868899F49}" presName="Parent" presStyleLbl="revTx" presStyleIdx="1" presStyleCnt="8">
        <dgm:presLayoutVars>
          <dgm:chMax val="1"/>
          <dgm:chPref val="1"/>
          <dgm:bulletEnabled val="1"/>
        </dgm:presLayoutVars>
      </dgm:prSet>
      <dgm:spPr/>
    </dgm:pt>
    <dgm:pt modelId="{044D8B18-6D96-4727-95EF-8F5082FD62F4}" type="pres">
      <dgm:prSet presAssocID="{9CFFAAD0-C9CC-410B-85D3-91C59D598A32}" presName="sibTrans" presStyleCnt="0"/>
      <dgm:spPr/>
    </dgm:pt>
    <dgm:pt modelId="{33021A35-5C17-4A17-A36B-41A6D619F1F1}" type="pres">
      <dgm:prSet presAssocID="{DC50B3CB-94BF-4829-98B4-80236871AFB0}" presName="composite" presStyleCnt="0"/>
      <dgm:spPr/>
    </dgm:pt>
    <dgm:pt modelId="{0ACBB80F-1715-4FE3-9A34-B1918E88DF5C}" type="pres">
      <dgm:prSet presAssocID="{DC50B3CB-94BF-4829-98B4-80236871AFB0}" presName="BackAccent" presStyleLbl="bgShp" presStyleIdx="1" presStyleCnt="4"/>
      <dgm:spPr/>
    </dgm:pt>
    <dgm:pt modelId="{B3851879-1A16-4116-9AD6-59CBFFF63516}" type="pres">
      <dgm:prSet presAssocID="{DC50B3CB-94BF-4829-98B4-80236871AFB0}" presName="Accent" presStyleLbl="alignNode1" presStyleIdx="1" presStyleCnt="4"/>
      <dgm:spPr/>
    </dgm:pt>
    <dgm:pt modelId="{44356D85-44C1-468E-820D-74F22FC3CBEB}" type="pres">
      <dgm:prSet presAssocID="{DC50B3CB-94BF-4829-98B4-80236871AFB0}" presName="Child" presStyleLbl="revTx" presStyleIdx="2" presStyleCnt="8" custScaleX="119230" custLinFactNeighborX="4319" custLinFactNeighborY="7105">
        <dgm:presLayoutVars>
          <dgm:chMax val="0"/>
          <dgm:chPref val="0"/>
          <dgm:bulletEnabled val="1"/>
        </dgm:presLayoutVars>
      </dgm:prSet>
      <dgm:spPr/>
    </dgm:pt>
    <dgm:pt modelId="{39464305-3B2F-4F1C-8562-C58B7189439B}" type="pres">
      <dgm:prSet presAssocID="{DC50B3CB-94BF-4829-98B4-80236871AFB0}" presName="Parent" presStyleLbl="revTx" presStyleIdx="3" presStyleCnt="8">
        <dgm:presLayoutVars>
          <dgm:chMax val="1"/>
          <dgm:chPref val="1"/>
          <dgm:bulletEnabled val="1"/>
        </dgm:presLayoutVars>
      </dgm:prSet>
      <dgm:spPr/>
    </dgm:pt>
    <dgm:pt modelId="{A546CEF3-9B64-4DCD-9341-D39A185E920A}" type="pres">
      <dgm:prSet presAssocID="{D324C38A-DFCC-4CDC-90D9-2E805DC92507}" presName="sibTrans" presStyleCnt="0"/>
      <dgm:spPr/>
    </dgm:pt>
    <dgm:pt modelId="{8C2A8C85-BBAE-42E6-B102-E798270B563D}" type="pres">
      <dgm:prSet presAssocID="{C829EC75-AEFF-4766-A17C-7396295F45A7}" presName="composite" presStyleCnt="0"/>
      <dgm:spPr/>
    </dgm:pt>
    <dgm:pt modelId="{913FA436-5C06-48F9-9350-C679FC61BD13}" type="pres">
      <dgm:prSet presAssocID="{C829EC75-AEFF-4766-A17C-7396295F45A7}" presName="BackAccent" presStyleLbl="bgShp" presStyleIdx="2" presStyleCnt="4"/>
      <dgm:spPr/>
    </dgm:pt>
    <dgm:pt modelId="{780F7988-4799-46DA-ACC9-DB21EC394C9B}" type="pres">
      <dgm:prSet presAssocID="{C829EC75-AEFF-4766-A17C-7396295F45A7}" presName="Accent" presStyleLbl="alignNode1" presStyleIdx="2" presStyleCnt="4"/>
      <dgm:spPr/>
    </dgm:pt>
    <dgm:pt modelId="{7EB9338A-6270-418E-B18C-CF439F605092}" type="pres">
      <dgm:prSet presAssocID="{C829EC75-AEFF-4766-A17C-7396295F45A7}" presName="Child" presStyleLbl="revTx" presStyleIdx="4" presStyleCnt="8" custScaleX="122422">
        <dgm:presLayoutVars>
          <dgm:chMax val="0"/>
          <dgm:chPref val="0"/>
          <dgm:bulletEnabled val="1"/>
        </dgm:presLayoutVars>
      </dgm:prSet>
      <dgm:spPr/>
    </dgm:pt>
    <dgm:pt modelId="{3A338092-171E-4B4A-A42F-33C278EDD45C}" type="pres">
      <dgm:prSet presAssocID="{C829EC75-AEFF-4766-A17C-7396295F45A7}" presName="Parent" presStyleLbl="revTx" presStyleIdx="5" presStyleCnt="8">
        <dgm:presLayoutVars>
          <dgm:chMax val="1"/>
          <dgm:chPref val="1"/>
          <dgm:bulletEnabled val="1"/>
        </dgm:presLayoutVars>
      </dgm:prSet>
      <dgm:spPr/>
    </dgm:pt>
    <dgm:pt modelId="{7E75FBE7-D0D3-4BB6-A409-DD7204173A36}" type="pres">
      <dgm:prSet presAssocID="{1E8413FA-190F-4601-AC79-9CCA5F368363}" presName="sibTrans" presStyleCnt="0"/>
      <dgm:spPr/>
    </dgm:pt>
    <dgm:pt modelId="{081C1671-635F-4DD1-BCC5-E9780F0D4C96}" type="pres">
      <dgm:prSet presAssocID="{0BA1733C-B470-4DEB-A345-2A9A0DD81EDC}" presName="composite" presStyleCnt="0"/>
      <dgm:spPr/>
    </dgm:pt>
    <dgm:pt modelId="{49BB1871-0047-4066-9AC3-3BB0372082BB}" type="pres">
      <dgm:prSet presAssocID="{0BA1733C-B470-4DEB-A345-2A9A0DD81EDC}" presName="BackAccent" presStyleLbl="bgShp" presStyleIdx="3" presStyleCnt="4"/>
      <dgm:spPr/>
    </dgm:pt>
    <dgm:pt modelId="{7B5DA4EF-B65F-4584-A6B3-B5D3D1C5E464}" type="pres">
      <dgm:prSet presAssocID="{0BA1733C-B470-4DEB-A345-2A9A0DD81EDC}" presName="Accent" presStyleLbl="alignNode1" presStyleIdx="3" presStyleCnt="4"/>
      <dgm:spPr/>
    </dgm:pt>
    <dgm:pt modelId="{CDE0C98F-C9A5-4CB2-8A94-27E2FC22240F}" type="pres">
      <dgm:prSet presAssocID="{0BA1733C-B470-4DEB-A345-2A9A0DD81EDC}" presName="Child" presStyleLbl="revTx" presStyleIdx="6" presStyleCnt="8">
        <dgm:presLayoutVars>
          <dgm:chMax val="0"/>
          <dgm:chPref val="0"/>
          <dgm:bulletEnabled val="1"/>
        </dgm:presLayoutVars>
      </dgm:prSet>
      <dgm:spPr/>
    </dgm:pt>
    <dgm:pt modelId="{608CFB1C-EBAC-4AA2-A23A-353B22A6F8FD}" type="pres">
      <dgm:prSet presAssocID="{0BA1733C-B470-4DEB-A345-2A9A0DD81EDC}" presName="Parent" presStyleLbl="revTx" presStyleIdx="7" presStyleCnt="8">
        <dgm:presLayoutVars>
          <dgm:chMax val="1"/>
          <dgm:chPref val="1"/>
          <dgm:bulletEnabled val="1"/>
        </dgm:presLayoutVars>
      </dgm:prSet>
      <dgm:spPr/>
    </dgm:pt>
  </dgm:ptLst>
  <dgm:cxnLst>
    <dgm:cxn modelId="{072C5008-E749-4C65-8F9C-092D0821F62A}" srcId="{0BA1733C-B470-4DEB-A345-2A9A0DD81EDC}" destId="{F4A8055E-FF7B-4160-BAD1-D027A53369C1}" srcOrd="0" destOrd="0" parTransId="{898A781C-F4A5-487C-AD09-E0E1F1BFF0CB}" sibTransId="{6D4AE8A8-C873-4BB5-80F1-7138418140AE}"/>
    <dgm:cxn modelId="{32095119-6C8E-48F2-AF7F-95D70C13564A}" srcId="{722A443F-A1F5-4F32-BE38-D32868899F49}" destId="{8A8BB604-B3A5-44BD-BD6C-65555ADF6822}" srcOrd="0" destOrd="0" parTransId="{DBFB64C4-E4DC-4BBA-9A0B-1A4EBDAA8627}" sibTransId="{73490A80-0A83-4497-88C3-AE7BFF401160}"/>
    <dgm:cxn modelId="{86A9D328-1CE0-49A6-BD2A-D1A51F93AD32}" srcId="{636ECF92-398D-4023-97B6-1FBC3430DCB4}" destId="{0BA1733C-B470-4DEB-A345-2A9A0DD81EDC}" srcOrd="3" destOrd="0" parTransId="{8CB60846-3D8C-42C2-9CEA-F732EED892A3}" sibTransId="{DB591BAC-3E25-42A3-9417-E43530435C17}"/>
    <dgm:cxn modelId="{7D92D129-4FBB-46F8-AB75-1B57E2D1CCCB}" type="presOf" srcId="{AA7721AF-1D42-4F18-8AF7-A0949225F7D4}" destId="{7EB9338A-6270-418E-B18C-CF439F605092}" srcOrd="0" destOrd="0" presId="urn:microsoft.com/office/officeart/2008/layout/IncreasingCircleProcess"/>
    <dgm:cxn modelId="{5476572D-0230-4FCC-A38A-75480B405B48}" type="presOf" srcId="{C829EC75-AEFF-4766-A17C-7396295F45A7}" destId="{3A338092-171E-4B4A-A42F-33C278EDD45C}" srcOrd="0" destOrd="0" presId="urn:microsoft.com/office/officeart/2008/layout/IncreasingCircleProcess"/>
    <dgm:cxn modelId="{77989F36-45DD-4E9B-980C-308CE2222826}" srcId="{DC50B3CB-94BF-4829-98B4-80236871AFB0}" destId="{793FAFF7-023C-4DBA-BC52-AB2E1B3EA007}" srcOrd="0" destOrd="0" parTransId="{8052D661-0B23-47AF-9D57-9ED5823AC7BF}" sibTransId="{D2852895-A4A2-4891-8E88-B46D0BC3DD31}"/>
    <dgm:cxn modelId="{9F52DE5E-EF06-4D19-A6CB-BA08F952BB9E}" type="presOf" srcId="{8A8BB604-B3A5-44BD-BD6C-65555ADF6822}" destId="{CA5EF971-9B76-433E-8DC0-B04279FFF28D}" srcOrd="0" destOrd="0" presId="urn:microsoft.com/office/officeart/2008/layout/IncreasingCircleProcess"/>
    <dgm:cxn modelId="{67DE8641-AFD4-49B7-A834-21C30944BC0B}" srcId="{636ECF92-398D-4023-97B6-1FBC3430DCB4}" destId="{DC50B3CB-94BF-4829-98B4-80236871AFB0}" srcOrd="1" destOrd="0" parTransId="{0EC3C062-6FA0-4087-A61D-7AE17A5A807B}" sibTransId="{D324C38A-DFCC-4CDC-90D9-2E805DC92507}"/>
    <dgm:cxn modelId="{A15B7050-BA54-4C8D-94D9-87B89B2D2FAF}" type="presOf" srcId="{F4A8055E-FF7B-4160-BAD1-D027A53369C1}" destId="{CDE0C98F-C9A5-4CB2-8A94-27E2FC22240F}" srcOrd="0" destOrd="0" presId="urn:microsoft.com/office/officeart/2008/layout/IncreasingCircleProcess"/>
    <dgm:cxn modelId="{93699A5A-716A-4756-B063-96C2380CA942}" type="presOf" srcId="{793FAFF7-023C-4DBA-BC52-AB2E1B3EA007}" destId="{44356D85-44C1-468E-820D-74F22FC3CBEB}" srcOrd="0" destOrd="0" presId="urn:microsoft.com/office/officeart/2008/layout/IncreasingCircleProcess"/>
    <dgm:cxn modelId="{F0D6F67E-3E01-4F90-A487-5F1E2AEF348F}" type="presOf" srcId="{636ECF92-398D-4023-97B6-1FBC3430DCB4}" destId="{50EB5F14-069D-4948-953C-F8338F61810F}" srcOrd="0" destOrd="0" presId="urn:microsoft.com/office/officeart/2008/layout/IncreasingCircleProcess"/>
    <dgm:cxn modelId="{5CB00686-8CC7-4DB2-8380-616F77ACCF5C}" srcId="{636ECF92-398D-4023-97B6-1FBC3430DCB4}" destId="{722A443F-A1F5-4F32-BE38-D32868899F49}" srcOrd="0" destOrd="0" parTransId="{98BED04D-CA6C-4A2B-862F-9F33FC31487C}" sibTransId="{9CFFAAD0-C9CC-410B-85D3-91C59D598A32}"/>
    <dgm:cxn modelId="{B88599A2-6905-4E4B-9062-B7725234BBF2}" type="presOf" srcId="{722A443F-A1F5-4F32-BE38-D32868899F49}" destId="{8DCFE669-267F-49A5-98CB-A9877CF3D1AC}" srcOrd="0" destOrd="0" presId="urn:microsoft.com/office/officeart/2008/layout/IncreasingCircleProcess"/>
    <dgm:cxn modelId="{3AD258AD-AC11-439C-95FF-6D57EA7B8115}" srcId="{636ECF92-398D-4023-97B6-1FBC3430DCB4}" destId="{C829EC75-AEFF-4766-A17C-7396295F45A7}" srcOrd="2" destOrd="0" parTransId="{725B560B-F66E-4238-AA26-2A4677CC1116}" sibTransId="{1E8413FA-190F-4601-AC79-9CCA5F368363}"/>
    <dgm:cxn modelId="{0CCE59B8-F6CB-4BEF-B918-488BE8FE6A66}" srcId="{C829EC75-AEFF-4766-A17C-7396295F45A7}" destId="{AA7721AF-1D42-4F18-8AF7-A0949225F7D4}" srcOrd="0" destOrd="0" parTransId="{34BFF018-C7E2-421D-A49C-30DD5A30F685}" sibTransId="{C2FE57DD-BCD8-4FDC-8866-C2E923BAB984}"/>
    <dgm:cxn modelId="{AA8C12E6-292F-42AB-8750-C0B4E5930141}" type="presOf" srcId="{0BA1733C-B470-4DEB-A345-2A9A0DD81EDC}" destId="{608CFB1C-EBAC-4AA2-A23A-353B22A6F8FD}" srcOrd="0" destOrd="0" presId="urn:microsoft.com/office/officeart/2008/layout/IncreasingCircleProcess"/>
    <dgm:cxn modelId="{B34796FA-DEA1-436A-8681-DE7131087098}" type="presOf" srcId="{DC50B3CB-94BF-4829-98B4-80236871AFB0}" destId="{39464305-3B2F-4F1C-8562-C58B7189439B}" srcOrd="0" destOrd="0" presId="urn:microsoft.com/office/officeart/2008/layout/IncreasingCircleProcess"/>
    <dgm:cxn modelId="{701DF90B-AFA5-4CF8-93FD-FA235C5B652C}" type="presParOf" srcId="{50EB5F14-069D-4948-953C-F8338F61810F}" destId="{AAA397A6-3DEB-499E-B6BF-EB493DD9F465}" srcOrd="0" destOrd="0" presId="urn:microsoft.com/office/officeart/2008/layout/IncreasingCircleProcess"/>
    <dgm:cxn modelId="{48573DBB-40CE-4642-B0CD-D388E1805DD4}" type="presParOf" srcId="{AAA397A6-3DEB-499E-B6BF-EB493DD9F465}" destId="{B55052B8-6082-4DD8-9A67-5E1AC9A714BE}" srcOrd="0" destOrd="0" presId="urn:microsoft.com/office/officeart/2008/layout/IncreasingCircleProcess"/>
    <dgm:cxn modelId="{4220C827-832E-48C2-A37C-58E6DD9A129F}" type="presParOf" srcId="{AAA397A6-3DEB-499E-B6BF-EB493DD9F465}" destId="{A714D4E2-69AF-4BB3-9CDC-C8BFBEAEDA4F}" srcOrd="1" destOrd="0" presId="urn:microsoft.com/office/officeart/2008/layout/IncreasingCircleProcess"/>
    <dgm:cxn modelId="{F1AB8ACD-8BFF-4A30-95C4-FE99021B88B3}" type="presParOf" srcId="{AAA397A6-3DEB-499E-B6BF-EB493DD9F465}" destId="{CA5EF971-9B76-433E-8DC0-B04279FFF28D}" srcOrd="2" destOrd="0" presId="urn:microsoft.com/office/officeart/2008/layout/IncreasingCircleProcess"/>
    <dgm:cxn modelId="{AE6D09F2-1FAF-40F2-B8C4-AD869A7DA41D}" type="presParOf" srcId="{AAA397A6-3DEB-499E-B6BF-EB493DD9F465}" destId="{8DCFE669-267F-49A5-98CB-A9877CF3D1AC}" srcOrd="3" destOrd="0" presId="urn:microsoft.com/office/officeart/2008/layout/IncreasingCircleProcess"/>
    <dgm:cxn modelId="{AA764A6D-0308-40D5-B06C-D1329480B652}" type="presParOf" srcId="{50EB5F14-069D-4948-953C-F8338F61810F}" destId="{044D8B18-6D96-4727-95EF-8F5082FD62F4}" srcOrd="1" destOrd="0" presId="urn:microsoft.com/office/officeart/2008/layout/IncreasingCircleProcess"/>
    <dgm:cxn modelId="{147ED89B-9DD9-4963-BBEE-844463A1D9E3}" type="presParOf" srcId="{50EB5F14-069D-4948-953C-F8338F61810F}" destId="{33021A35-5C17-4A17-A36B-41A6D619F1F1}" srcOrd="2" destOrd="0" presId="urn:microsoft.com/office/officeart/2008/layout/IncreasingCircleProcess"/>
    <dgm:cxn modelId="{41A81858-6E68-4D47-B667-DECB587BC93F}" type="presParOf" srcId="{33021A35-5C17-4A17-A36B-41A6D619F1F1}" destId="{0ACBB80F-1715-4FE3-9A34-B1918E88DF5C}" srcOrd="0" destOrd="0" presId="urn:microsoft.com/office/officeart/2008/layout/IncreasingCircleProcess"/>
    <dgm:cxn modelId="{D839521A-70E5-4E68-B607-FBE4FFFE98D6}" type="presParOf" srcId="{33021A35-5C17-4A17-A36B-41A6D619F1F1}" destId="{B3851879-1A16-4116-9AD6-59CBFFF63516}" srcOrd="1" destOrd="0" presId="urn:microsoft.com/office/officeart/2008/layout/IncreasingCircleProcess"/>
    <dgm:cxn modelId="{2F80EE1D-7208-4A36-95E6-7BAFD8910A72}" type="presParOf" srcId="{33021A35-5C17-4A17-A36B-41A6D619F1F1}" destId="{44356D85-44C1-468E-820D-74F22FC3CBEB}" srcOrd="2" destOrd="0" presId="urn:microsoft.com/office/officeart/2008/layout/IncreasingCircleProcess"/>
    <dgm:cxn modelId="{87E916AB-07EB-44D4-B396-972584E669C8}" type="presParOf" srcId="{33021A35-5C17-4A17-A36B-41A6D619F1F1}" destId="{39464305-3B2F-4F1C-8562-C58B7189439B}" srcOrd="3" destOrd="0" presId="urn:microsoft.com/office/officeart/2008/layout/IncreasingCircleProcess"/>
    <dgm:cxn modelId="{69A463FC-9F46-4422-8877-52D512679A2A}" type="presParOf" srcId="{50EB5F14-069D-4948-953C-F8338F61810F}" destId="{A546CEF3-9B64-4DCD-9341-D39A185E920A}" srcOrd="3" destOrd="0" presId="urn:microsoft.com/office/officeart/2008/layout/IncreasingCircleProcess"/>
    <dgm:cxn modelId="{FB6B6BBA-CDCD-45C0-8F3E-4E551C4809AB}" type="presParOf" srcId="{50EB5F14-069D-4948-953C-F8338F61810F}" destId="{8C2A8C85-BBAE-42E6-B102-E798270B563D}" srcOrd="4" destOrd="0" presId="urn:microsoft.com/office/officeart/2008/layout/IncreasingCircleProcess"/>
    <dgm:cxn modelId="{AFD2711F-CBA7-4DC9-9F74-B2407A96139A}" type="presParOf" srcId="{8C2A8C85-BBAE-42E6-B102-E798270B563D}" destId="{913FA436-5C06-48F9-9350-C679FC61BD13}" srcOrd="0" destOrd="0" presId="urn:microsoft.com/office/officeart/2008/layout/IncreasingCircleProcess"/>
    <dgm:cxn modelId="{7FB70CE2-79ED-42BA-B793-45DB716FCEE4}" type="presParOf" srcId="{8C2A8C85-BBAE-42E6-B102-E798270B563D}" destId="{780F7988-4799-46DA-ACC9-DB21EC394C9B}" srcOrd="1" destOrd="0" presId="urn:microsoft.com/office/officeart/2008/layout/IncreasingCircleProcess"/>
    <dgm:cxn modelId="{81BE949A-3B49-4479-8A0E-280243B0F005}" type="presParOf" srcId="{8C2A8C85-BBAE-42E6-B102-E798270B563D}" destId="{7EB9338A-6270-418E-B18C-CF439F605092}" srcOrd="2" destOrd="0" presId="urn:microsoft.com/office/officeart/2008/layout/IncreasingCircleProcess"/>
    <dgm:cxn modelId="{35B959ED-8CC9-47AD-9DA1-BC8294476254}" type="presParOf" srcId="{8C2A8C85-BBAE-42E6-B102-E798270B563D}" destId="{3A338092-171E-4B4A-A42F-33C278EDD45C}" srcOrd="3" destOrd="0" presId="urn:microsoft.com/office/officeart/2008/layout/IncreasingCircleProcess"/>
    <dgm:cxn modelId="{4A6316A2-4806-40B8-BCAA-0D25D7B4E74D}" type="presParOf" srcId="{50EB5F14-069D-4948-953C-F8338F61810F}" destId="{7E75FBE7-D0D3-4BB6-A409-DD7204173A36}" srcOrd="5" destOrd="0" presId="urn:microsoft.com/office/officeart/2008/layout/IncreasingCircleProcess"/>
    <dgm:cxn modelId="{4CD182D7-5F90-46A8-8F9D-14115F0C5974}" type="presParOf" srcId="{50EB5F14-069D-4948-953C-F8338F61810F}" destId="{081C1671-635F-4DD1-BCC5-E9780F0D4C96}" srcOrd="6" destOrd="0" presId="urn:microsoft.com/office/officeart/2008/layout/IncreasingCircleProcess"/>
    <dgm:cxn modelId="{95EE29D9-A812-461B-BCDD-12A3569FDE96}" type="presParOf" srcId="{081C1671-635F-4DD1-BCC5-E9780F0D4C96}" destId="{49BB1871-0047-4066-9AC3-3BB0372082BB}" srcOrd="0" destOrd="0" presId="urn:microsoft.com/office/officeart/2008/layout/IncreasingCircleProcess"/>
    <dgm:cxn modelId="{6728A993-C786-49D4-AD13-E8246063B72A}" type="presParOf" srcId="{081C1671-635F-4DD1-BCC5-E9780F0D4C96}" destId="{7B5DA4EF-B65F-4584-A6B3-B5D3D1C5E464}" srcOrd="1" destOrd="0" presId="urn:microsoft.com/office/officeart/2008/layout/IncreasingCircleProcess"/>
    <dgm:cxn modelId="{9FA7752D-924C-4A2E-8436-E9A8450CA98F}" type="presParOf" srcId="{081C1671-635F-4DD1-BCC5-E9780F0D4C96}" destId="{CDE0C98F-C9A5-4CB2-8A94-27E2FC22240F}" srcOrd="2" destOrd="0" presId="urn:microsoft.com/office/officeart/2008/layout/IncreasingCircleProcess"/>
    <dgm:cxn modelId="{2F45CF11-E57B-45BD-BCF6-1CE7E7806C22}" type="presParOf" srcId="{081C1671-635F-4DD1-BCC5-E9780F0D4C96}" destId="{608CFB1C-EBAC-4AA2-A23A-353B22A6F8FD}" srcOrd="3" destOrd="0" presId="urn:microsoft.com/office/officeart/2008/layout/Increasing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B9AFDC9-17ED-47A2-8A32-B9CF3A2574D4}"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29C47E52-0105-497D-831F-2EFF8A8C9BDF}">
      <dgm:prSet custT="1"/>
      <dgm:spPr>
        <a:ln>
          <a:solidFill>
            <a:schemeClr val="tx1"/>
          </a:solidFill>
        </a:ln>
      </dgm:spPr>
      <dgm:t>
        <a:bodyPr/>
        <a:lstStyle/>
        <a:p>
          <a:pPr>
            <a:lnSpc>
              <a:spcPct val="150000"/>
            </a:lnSpc>
          </a:pPr>
          <a:r>
            <a:rPr lang="el-GR" sz="1600" b="1" dirty="0">
              <a:solidFill>
                <a:schemeClr val="tx1">
                  <a:lumMod val="20000"/>
                  <a:lumOff val="80000"/>
                </a:schemeClr>
              </a:solidFill>
            </a:rPr>
            <a:t>Επικυρωμένο επιχειρηματικό μοντέλο </a:t>
          </a:r>
          <a:r>
            <a:rPr lang="en-US" sz="1600" b="1" dirty="0">
              <a:solidFill>
                <a:schemeClr val="tx1">
                  <a:lumMod val="20000"/>
                  <a:lumOff val="80000"/>
                </a:schemeClr>
              </a:solidFill>
            </a:rPr>
            <a:t>Canva</a:t>
          </a:r>
        </a:p>
      </dgm:t>
    </dgm:pt>
    <dgm:pt modelId="{C2612830-3989-4299-B67C-E5D799C84A16}" type="parTrans" cxnId="{AA00A9C0-1027-4692-84B3-F4196BED1718}">
      <dgm:prSet/>
      <dgm:spPr/>
      <dgm:t>
        <a:bodyPr/>
        <a:lstStyle/>
        <a:p>
          <a:pPr>
            <a:lnSpc>
              <a:spcPct val="150000"/>
            </a:lnSpc>
          </a:pPr>
          <a:endParaRPr lang="en-US" sz="1600"/>
        </a:p>
      </dgm:t>
    </dgm:pt>
    <dgm:pt modelId="{82D3502D-A789-4867-897C-299BFBA3A278}" type="sibTrans" cxnId="{AA00A9C0-1027-4692-84B3-F4196BED1718}">
      <dgm:prSet/>
      <dgm:spPr/>
      <dgm:t>
        <a:bodyPr/>
        <a:lstStyle/>
        <a:p>
          <a:pPr>
            <a:lnSpc>
              <a:spcPct val="150000"/>
            </a:lnSpc>
          </a:pPr>
          <a:endParaRPr lang="en-US" sz="1600"/>
        </a:p>
      </dgm:t>
    </dgm:pt>
    <dgm:pt modelId="{06279DE0-F1D7-40F4-B882-4B8C7B1281D0}">
      <dgm:prSet custT="1"/>
      <dgm:spPr>
        <a:ln>
          <a:solidFill>
            <a:schemeClr val="tx1"/>
          </a:solidFill>
        </a:ln>
      </dgm:spPr>
      <dgm:t>
        <a:bodyPr/>
        <a:lstStyle/>
        <a:p>
          <a:pPr>
            <a:lnSpc>
              <a:spcPct val="150000"/>
            </a:lnSpc>
          </a:pPr>
          <a:r>
            <a:rPr lang="es-ES" sz="1600"/>
            <a:t> </a:t>
          </a:r>
          <a:endParaRPr lang="en-US" sz="1600"/>
        </a:p>
      </dgm:t>
    </dgm:pt>
    <dgm:pt modelId="{5B40BD13-B73C-4B60-809B-54A72F55FC9B}" type="parTrans" cxnId="{C68A8612-35C9-4AF6-B7BE-847DDD7461E0}">
      <dgm:prSet/>
      <dgm:spPr/>
      <dgm:t>
        <a:bodyPr/>
        <a:lstStyle/>
        <a:p>
          <a:pPr>
            <a:lnSpc>
              <a:spcPct val="150000"/>
            </a:lnSpc>
          </a:pPr>
          <a:endParaRPr lang="en-US" sz="1600"/>
        </a:p>
      </dgm:t>
    </dgm:pt>
    <dgm:pt modelId="{3E0FA598-6D56-48EB-AE8F-A7BB47718DAC}" type="sibTrans" cxnId="{C68A8612-35C9-4AF6-B7BE-847DDD7461E0}">
      <dgm:prSet/>
      <dgm:spPr/>
      <dgm:t>
        <a:bodyPr/>
        <a:lstStyle/>
        <a:p>
          <a:pPr>
            <a:lnSpc>
              <a:spcPct val="150000"/>
            </a:lnSpc>
          </a:pPr>
          <a:endParaRPr lang="en-US" sz="1600"/>
        </a:p>
      </dgm:t>
    </dgm:pt>
    <dgm:pt modelId="{02D59D22-202D-46CF-B615-541E8C58CECC}">
      <dgm:prSet custT="1"/>
      <dgm:spPr>
        <a:ln>
          <a:solidFill>
            <a:schemeClr val="tx1"/>
          </a:solidFill>
        </a:ln>
      </dgm:spPr>
      <dgm:t>
        <a:bodyPr/>
        <a:lstStyle/>
        <a:p>
          <a:pPr>
            <a:lnSpc>
              <a:spcPct val="150000"/>
            </a:lnSpc>
          </a:pPr>
          <a:r>
            <a:rPr lang="el-GR" sz="1600" b="1" dirty="0">
              <a:solidFill>
                <a:schemeClr val="tx1">
                  <a:lumMod val="20000"/>
                  <a:lumOff val="80000"/>
                </a:schemeClr>
              </a:solidFill>
            </a:rPr>
            <a:t>Στρατηγική χάραξη πορείας</a:t>
          </a:r>
          <a:endParaRPr lang="en-US" sz="1600" b="1" dirty="0">
            <a:solidFill>
              <a:schemeClr val="tx1">
                <a:lumMod val="20000"/>
                <a:lumOff val="80000"/>
              </a:schemeClr>
            </a:solidFill>
          </a:endParaRPr>
        </a:p>
      </dgm:t>
    </dgm:pt>
    <dgm:pt modelId="{FD9E9141-8096-4C81-8D97-C743E8711420}" type="parTrans" cxnId="{A088D188-011E-4E9E-8A16-21FA698FDA54}">
      <dgm:prSet/>
      <dgm:spPr/>
      <dgm:t>
        <a:bodyPr/>
        <a:lstStyle/>
        <a:p>
          <a:pPr>
            <a:lnSpc>
              <a:spcPct val="150000"/>
            </a:lnSpc>
          </a:pPr>
          <a:endParaRPr lang="en-US" sz="1600"/>
        </a:p>
      </dgm:t>
    </dgm:pt>
    <dgm:pt modelId="{AB359F0D-4CB5-42FE-8485-C42369C5E1A8}" type="sibTrans" cxnId="{A088D188-011E-4E9E-8A16-21FA698FDA54}">
      <dgm:prSet/>
      <dgm:spPr/>
      <dgm:t>
        <a:bodyPr/>
        <a:lstStyle/>
        <a:p>
          <a:pPr>
            <a:lnSpc>
              <a:spcPct val="150000"/>
            </a:lnSpc>
          </a:pPr>
          <a:endParaRPr lang="en-US" sz="1600"/>
        </a:p>
      </dgm:t>
    </dgm:pt>
    <dgm:pt modelId="{5C97F708-F03E-4255-A51C-C1640672FF67}" type="pres">
      <dgm:prSet presAssocID="{2B9AFDC9-17ED-47A2-8A32-B9CF3A2574D4}" presName="hierChild1" presStyleCnt="0">
        <dgm:presLayoutVars>
          <dgm:chPref val="1"/>
          <dgm:dir/>
          <dgm:animOne val="branch"/>
          <dgm:animLvl val="lvl"/>
          <dgm:resizeHandles/>
        </dgm:presLayoutVars>
      </dgm:prSet>
      <dgm:spPr/>
    </dgm:pt>
    <dgm:pt modelId="{243DF27C-E47B-4871-AAAB-A5E85731623C}" type="pres">
      <dgm:prSet presAssocID="{29C47E52-0105-497D-831F-2EFF8A8C9BDF}" presName="hierRoot1" presStyleCnt="0"/>
      <dgm:spPr/>
    </dgm:pt>
    <dgm:pt modelId="{E990B17A-0CD9-40A2-AD4C-310838D23E5D}" type="pres">
      <dgm:prSet presAssocID="{29C47E52-0105-497D-831F-2EFF8A8C9BDF}" presName="composite" presStyleCnt="0"/>
      <dgm:spPr/>
    </dgm:pt>
    <dgm:pt modelId="{4A80E5C6-C868-4EEF-AF92-C722989664C9}" type="pres">
      <dgm:prSet presAssocID="{29C47E52-0105-497D-831F-2EFF8A8C9BDF}" presName="background" presStyleLbl="node0" presStyleIdx="0" presStyleCnt="3"/>
      <dgm:spPr>
        <a:solidFill>
          <a:schemeClr val="tx2"/>
        </a:solidFill>
      </dgm:spPr>
    </dgm:pt>
    <dgm:pt modelId="{71E14E7F-97D7-4362-8FE6-589267249C79}" type="pres">
      <dgm:prSet presAssocID="{29C47E52-0105-497D-831F-2EFF8A8C9BDF}" presName="text" presStyleLbl="fgAcc0" presStyleIdx="0" presStyleCnt="3">
        <dgm:presLayoutVars>
          <dgm:chPref val="3"/>
        </dgm:presLayoutVars>
      </dgm:prSet>
      <dgm:spPr/>
    </dgm:pt>
    <dgm:pt modelId="{6177D7DA-C34D-4018-BAAA-06B6EFCBBB6A}" type="pres">
      <dgm:prSet presAssocID="{29C47E52-0105-497D-831F-2EFF8A8C9BDF}" presName="hierChild2" presStyleCnt="0"/>
      <dgm:spPr/>
    </dgm:pt>
    <dgm:pt modelId="{5AC88134-B0B7-4B0B-AC89-2D4D46111CFB}" type="pres">
      <dgm:prSet presAssocID="{06279DE0-F1D7-40F4-B882-4B8C7B1281D0}" presName="hierRoot1" presStyleCnt="0"/>
      <dgm:spPr/>
    </dgm:pt>
    <dgm:pt modelId="{2E92906A-B592-4EF1-83E8-6C11BFFB17CB}" type="pres">
      <dgm:prSet presAssocID="{06279DE0-F1D7-40F4-B882-4B8C7B1281D0}" presName="composite" presStyleCnt="0"/>
      <dgm:spPr/>
    </dgm:pt>
    <dgm:pt modelId="{69011871-1702-4351-BC0E-004919A74363}" type="pres">
      <dgm:prSet presAssocID="{06279DE0-F1D7-40F4-B882-4B8C7B1281D0}" presName="background" presStyleLbl="node0" presStyleIdx="1" presStyleCnt="3"/>
      <dgm:spPr>
        <a:solidFill>
          <a:schemeClr val="tx2"/>
        </a:solidFill>
      </dgm:spPr>
    </dgm:pt>
    <dgm:pt modelId="{A6F2A897-A2D1-40CB-B729-22FBB81553FE}" type="pres">
      <dgm:prSet presAssocID="{06279DE0-F1D7-40F4-B882-4B8C7B1281D0}" presName="text" presStyleLbl="fgAcc0" presStyleIdx="1" presStyleCnt="3">
        <dgm:presLayoutVars>
          <dgm:chPref val="3"/>
        </dgm:presLayoutVars>
      </dgm:prSet>
      <dgm:spPr/>
    </dgm:pt>
    <dgm:pt modelId="{AE762FF1-ED9D-4AC0-BD08-AEE660BFDCC7}" type="pres">
      <dgm:prSet presAssocID="{06279DE0-F1D7-40F4-B882-4B8C7B1281D0}" presName="hierChild2" presStyleCnt="0"/>
      <dgm:spPr/>
    </dgm:pt>
    <dgm:pt modelId="{21AFDC96-0E20-4FED-83F5-65AE3FD24963}" type="pres">
      <dgm:prSet presAssocID="{02D59D22-202D-46CF-B615-541E8C58CECC}" presName="hierRoot1" presStyleCnt="0"/>
      <dgm:spPr/>
    </dgm:pt>
    <dgm:pt modelId="{573F49B8-C22A-4E0C-BCC2-32B003677A96}" type="pres">
      <dgm:prSet presAssocID="{02D59D22-202D-46CF-B615-541E8C58CECC}" presName="composite" presStyleCnt="0"/>
      <dgm:spPr/>
    </dgm:pt>
    <dgm:pt modelId="{2BA44185-4570-4C32-9759-E87D3F148DA7}" type="pres">
      <dgm:prSet presAssocID="{02D59D22-202D-46CF-B615-541E8C58CECC}" presName="background" presStyleLbl="node0" presStyleIdx="2" presStyleCnt="3"/>
      <dgm:spPr>
        <a:solidFill>
          <a:schemeClr val="tx2"/>
        </a:solidFill>
      </dgm:spPr>
    </dgm:pt>
    <dgm:pt modelId="{BDF19859-05AA-4A13-938C-88388B8D402E}" type="pres">
      <dgm:prSet presAssocID="{02D59D22-202D-46CF-B615-541E8C58CECC}" presName="text" presStyleLbl="fgAcc0" presStyleIdx="2" presStyleCnt="3">
        <dgm:presLayoutVars>
          <dgm:chPref val="3"/>
        </dgm:presLayoutVars>
      </dgm:prSet>
      <dgm:spPr/>
    </dgm:pt>
    <dgm:pt modelId="{F0D0FA4D-10C5-4901-8CCD-54CB77BA6D4B}" type="pres">
      <dgm:prSet presAssocID="{02D59D22-202D-46CF-B615-541E8C58CECC}" presName="hierChild2" presStyleCnt="0"/>
      <dgm:spPr/>
    </dgm:pt>
  </dgm:ptLst>
  <dgm:cxnLst>
    <dgm:cxn modelId="{C68A8612-35C9-4AF6-B7BE-847DDD7461E0}" srcId="{2B9AFDC9-17ED-47A2-8A32-B9CF3A2574D4}" destId="{06279DE0-F1D7-40F4-B882-4B8C7B1281D0}" srcOrd="1" destOrd="0" parTransId="{5B40BD13-B73C-4B60-809B-54A72F55FC9B}" sibTransId="{3E0FA598-6D56-48EB-AE8F-A7BB47718DAC}"/>
    <dgm:cxn modelId="{1F0B8532-C18F-49E6-9B52-2DDB3138D22D}" type="presOf" srcId="{2B9AFDC9-17ED-47A2-8A32-B9CF3A2574D4}" destId="{5C97F708-F03E-4255-A51C-C1640672FF67}" srcOrd="0" destOrd="0" presId="urn:microsoft.com/office/officeart/2005/8/layout/hierarchy1"/>
    <dgm:cxn modelId="{C54BFC38-27DA-46A2-9CBA-726B3AAE6101}" type="presOf" srcId="{06279DE0-F1D7-40F4-B882-4B8C7B1281D0}" destId="{A6F2A897-A2D1-40CB-B729-22FBB81553FE}" srcOrd="0" destOrd="0" presId="urn:microsoft.com/office/officeart/2005/8/layout/hierarchy1"/>
    <dgm:cxn modelId="{A088D188-011E-4E9E-8A16-21FA698FDA54}" srcId="{2B9AFDC9-17ED-47A2-8A32-B9CF3A2574D4}" destId="{02D59D22-202D-46CF-B615-541E8C58CECC}" srcOrd="2" destOrd="0" parTransId="{FD9E9141-8096-4C81-8D97-C743E8711420}" sibTransId="{AB359F0D-4CB5-42FE-8485-C42369C5E1A8}"/>
    <dgm:cxn modelId="{AA00A9C0-1027-4692-84B3-F4196BED1718}" srcId="{2B9AFDC9-17ED-47A2-8A32-B9CF3A2574D4}" destId="{29C47E52-0105-497D-831F-2EFF8A8C9BDF}" srcOrd="0" destOrd="0" parTransId="{C2612830-3989-4299-B67C-E5D799C84A16}" sibTransId="{82D3502D-A789-4867-897C-299BFBA3A278}"/>
    <dgm:cxn modelId="{6928D7E3-F57C-4F24-9FC4-E4BC50BD5659}" type="presOf" srcId="{29C47E52-0105-497D-831F-2EFF8A8C9BDF}" destId="{71E14E7F-97D7-4362-8FE6-589267249C79}" srcOrd="0" destOrd="0" presId="urn:microsoft.com/office/officeart/2005/8/layout/hierarchy1"/>
    <dgm:cxn modelId="{8B7CBEE6-5546-440A-8C2F-DE8172DC7278}" type="presOf" srcId="{02D59D22-202D-46CF-B615-541E8C58CECC}" destId="{BDF19859-05AA-4A13-938C-88388B8D402E}" srcOrd="0" destOrd="0" presId="urn:microsoft.com/office/officeart/2005/8/layout/hierarchy1"/>
    <dgm:cxn modelId="{19DA331A-69C6-43CA-B2D8-8F7B088EDC82}" type="presParOf" srcId="{5C97F708-F03E-4255-A51C-C1640672FF67}" destId="{243DF27C-E47B-4871-AAAB-A5E85731623C}" srcOrd="0" destOrd="0" presId="urn:microsoft.com/office/officeart/2005/8/layout/hierarchy1"/>
    <dgm:cxn modelId="{1C0EEC8E-B78B-4935-9DDA-F31ACC331ACF}" type="presParOf" srcId="{243DF27C-E47B-4871-AAAB-A5E85731623C}" destId="{E990B17A-0CD9-40A2-AD4C-310838D23E5D}" srcOrd="0" destOrd="0" presId="urn:microsoft.com/office/officeart/2005/8/layout/hierarchy1"/>
    <dgm:cxn modelId="{57D10820-E611-4C13-B95C-1EAB572A198A}" type="presParOf" srcId="{E990B17A-0CD9-40A2-AD4C-310838D23E5D}" destId="{4A80E5C6-C868-4EEF-AF92-C722989664C9}" srcOrd="0" destOrd="0" presId="urn:microsoft.com/office/officeart/2005/8/layout/hierarchy1"/>
    <dgm:cxn modelId="{A790825C-5BC1-4AA1-8F8A-13920A64C038}" type="presParOf" srcId="{E990B17A-0CD9-40A2-AD4C-310838D23E5D}" destId="{71E14E7F-97D7-4362-8FE6-589267249C79}" srcOrd="1" destOrd="0" presId="urn:microsoft.com/office/officeart/2005/8/layout/hierarchy1"/>
    <dgm:cxn modelId="{70F59AE4-279C-48B4-B260-5B5BE5753DCB}" type="presParOf" srcId="{243DF27C-E47B-4871-AAAB-A5E85731623C}" destId="{6177D7DA-C34D-4018-BAAA-06B6EFCBBB6A}" srcOrd="1" destOrd="0" presId="urn:microsoft.com/office/officeart/2005/8/layout/hierarchy1"/>
    <dgm:cxn modelId="{C4D943DC-2514-4CCE-8D6B-356501C1B22F}" type="presParOf" srcId="{5C97F708-F03E-4255-A51C-C1640672FF67}" destId="{5AC88134-B0B7-4B0B-AC89-2D4D46111CFB}" srcOrd="1" destOrd="0" presId="urn:microsoft.com/office/officeart/2005/8/layout/hierarchy1"/>
    <dgm:cxn modelId="{0B695DD4-AB43-46DE-9AC6-A1B02AB23994}" type="presParOf" srcId="{5AC88134-B0B7-4B0B-AC89-2D4D46111CFB}" destId="{2E92906A-B592-4EF1-83E8-6C11BFFB17CB}" srcOrd="0" destOrd="0" presId="urn:microsoft.com/office/officeart/2005/8/layout/hierarchy1"/>
    <dgm:cxn modelId="{48C66C8F-AA08-4A50-B290-497AAF98ABFB}" type="presParOf" srcId="{2E92906A-B592-4EF1-83E8-6C11BFFB17CB}" destId="{69011871-1702-4351-BC0E-004919A74363}" srcOrd="0" destOrd="0" presId="urn:microsoft.com/office/officeart/2005/8/layout/hierarchy1"/>
    <dgm:cxn modelId="{4C2839C1-8EF8-41A5-9BA4-D45F1528F118}" type="presParOf" srcId="{2E92906A-B592-4EF1-83E8-6C11BFFB17CB}" destId="{A6F2A897-A2D1-40CB-B729-22FBB81553FE}" srcOrd="1" destOrd="0" presId="urn:microsoft.com/office/officeart/2005/8/layout/hierarchy1"/>
    <dgm:cxn modelId="{2D2BFF18-E625-4651-BF8F-7599E31444A8}" type="presParOf" srcId="{5AC88134-B0B7-4B0B-AC89-2D4D46111CFB}" destId="{AE762FF1-ED9D-4AC0-BD08-AEE660BFDCC7}" srcOrd="1" destOrd="0" presId="urn:microsoft.com/office/officeart/2005/8/layout/hierarchy1"/>
    <dgm:cxn modelId="{6892EBBC-2C0E-4FAD-A110-BAF665143C7F}" type="presParOf" srcId="{5C97F708-F03E-4255-A51C-C1640672FF67}" destId="{21AFDC96-0E20-4FED-83F5-65AE3FD24963}" srcOrd="2" destOrd="0" presId="urn:microsoft.com/office/officeart/2005/8/layout/hierarchy1"/>
    <dgm:cxn modelId="{285F596A-D725-4DA5-9170-B5DD373DF617}" type="presParOf" srcId="{21AFDC96-0E20-4FED-83F5-65AE3FD24963}" destId="{573F49B8-C22A-4E0C-BCC2-32B003677A96}" srcOrd="0" destOrd="0" presId="urn:microsoft.com/office/officeart/2005/8/layout/hierarchy1"/>
    <dgm:cxn modelId="{67FBB59A-D803-45D2-BDFF-CADDF04A7C10}" type="presParOf" srcId="{573F49B8-C22A-4E0C-BCC2-32B003677A96}" destId="{2BA44185-4570-4C32-9759-E87D3F148DA7}" srcOrd="0" destOrd="0" presId="urn:microsoft.com/office/officeart/2005/8/layout/hierarchy1"/>
    <dgm:cxn modelId="{21159D9D-8F38-46CD-85A9-B4D9F360BDBA}" type="presParOf" srcId="{573F49B8-C22A-4E0C-BCC2-32B003677A96}" destId="{BDF19859-05AA-4A13-938C-88388B8D402E}" srcOrd="1" destOrd="0" presId="urn:microsoft.com/office/officeart/2005/8/layout/hierarchy1"/>
    <dgm:cxn modelId="{F70E073D-2BFB-43FC-9685-0BCB5A6E5147}" type="presParOf" srcId="{21AFDC96-0E20-4FED-83F5-65AE3FD24963}" destId="{F0D0FA4D-10C5-4901-8CCD-54CB77BA6D4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71BE276-8A3D-4C4C-9ED3-10C0F08EFFA1}" type="doc">
      <dgm:prSet loTypeId="urn:microsoft.com/office/officeart/2005/8/layout/hList2" loCatId="list" qsTypeId="urn:microsoft.com/office/officeart/2005/8/quickstyle/simple1" qsCatId="simple" csTypeId="urn:microsoft.com/office/officeart/2005/8/colors/accent1_2" csCatId="accent1" phldr="1"/>
      <dgm:spPr/>
    </dgm:pt>
    <dgm:pt modelId="{A4ABA2C9-C218-4758-B6F2-AD5EED61CC31}">
      <dgm:prSet phldrT="[Text]" custT="1"/>
      <dgm:spPr/>
      <dgm:t>
        <a:bodyPr/>
        <a:lstStyle/>
        <a:p>
          <a:r>
            <a:rPr kumimoji="0" lang="en-GB" sz="1800" b="1" i="0" u="none" strike="noStrike"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Spotify</a:t>
          </a:r>
          <a:endParaRPr lang="en-GB" sz="1800" dirty="0">
            <a:solidFill>
              <a:srgbClr val="FFFFFF"/>
            </a:solidFill>
          </a:endParaRPr>
        </a:p>
      </dgm:t>
    </dgm:pt>
    <dgm:pt modelId="{094C4D9F-E3CB-4F4A-9C6C-096CF4248F53}" type="parTrans" cxnId="{9A000B4B-17BC-43D0-8137-F0928086C99D}">
      <dgm:prSet/>
      <dgm:spPr/>
      <dgm:t>
        <a:bodyPr/>
        <a:lstStyle/>
        <a:p>
          <a:endParaRPr lang="en-GB" sz="1800">
            <a:solidFill>
              <a:srgbClr val="FFFFFF"/>
            </a:solidFill>
          </a:endParaRPr>
        </a:p>
      </dgm:t>
    </dgm:pt>
    <dgm:pt modelId="{AB12D96F-839B-4362-B5FD-51366C507CCD}" type="sibTrans" cxnId="{9A000B4B-17BC-43D0-8137-F0928086C99D}">
      <dgm:prSet/>
      <dgm:spPr/>
      <dgm:t>
        <a:bodyPr/>
        <a:lstStyle/>
        <a:p>
          <a:endParaRPr lang="en-GB" sz="1800">
            <a:solidFill>
              <a:srgbClr val="FFFFFF"/>
            </a:solidFill>
          </a:endParaRPr>
        </a:p>
      </dgm:t>
    </dgm:pt>
    <dgm:pt modelId="{48FC0E36-62B7-40DB-9794-4A1AA2BBCD4A}">
      <dgm:prSet phldrT="[Text]" custT="1"/>
      <dgm:spPr/>
      <dgm:t>
        <a:bodyPr/>
        <a:lstStyle/>
        <a:p>
          <a:r>
            <a:rPr kumimoji="0" lang="en-GB" sz="1800" b="1" i="0" u="none" strike="noStrike"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IKEA</a:t>
          </a:r>
          <a:endParaRPr lang="en-GB" sz="1800" dirty="0">
            <a:solidFill>
              <a:srgbClr val="FFFFFF"/>
            </a:solidFill>
          </a:endParaRPr>
        </a:p>
      </dgm:t>
    </dgm:pt>
    <dgm:pt modelId="{BFC3B71F-8E2A-42C7-B3ED-C3663067DEBE}" type="parTrans" cxnId="{7D68D195-B298-434C-8BF1-465D10DD223A}">
      <dgm:prSet/>
      <dgm:spPr/>
      <dgm:t>
        <a:bodyPr/>
        <a:lstStyle/>
        <a:p>
          <a:endParaRPr lang="en-GB" sz="1800">
            <a:solidFill>
              <a:srgbClr val="FFFFFF"/>
            </a:solidFill>
          </a:endParaRPr>
        </a:p>
      </dgm:t>
    </dgm:pt>
    <dgm:pt modelId="{6BA13E83-B9DF-48CC-8487-A3F226B4C569}" type="sibTrans" cxnId="{7D68D195-B298-434C-8BF1-465D10DD223A}">
      <dgm:prSet/>
      <dgm:spPr/>
      <dgm:t>
        <a:bodyPr/>
        <a:lstStyle/>
        <a:p>
          <a:endParaRPr lang="en-GB" sz="1800">
            <a:solidFill>
              <a:srgbClr val="FFFFFF"/>
            </a:solidFill>
          </a:endParaRPr>
        </a:p>
      </dgm:t>
    </dgm:pt>
    <dgm:pt modelId="{5C1B8781-71C0-44C3-B70C-85D9D0F32B77}">
      <dgm:prSet phldrT="[Text]" custT="1"/>
      <dgm:spPr/>
      <dgm:t>
        <a:bodyPr/>
        <a:lstStyle/>
        <a:p>
          <a:r>
            <a:rPr kumimoji="0" lang="en-GB" sz="1800" b="1" i="0" u="none" strike="noStrike"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Siemens</a:t>
          </a:r>
          <a:endParaRPr lang="en-GB" sz="1800" dirty="0">
            <a:solidFill>
              <a:srgbClr val="FFFFFF"/>
            </a:solidFill>
          </a:endParaRPr>
        </a:p>
      </dgm:t>
    </dgm:pt>
    <dgm:pt modelId="{3F4914FF-A998-4416-902D-536A78D44ABA}" type="parTrans" cxnId="{453E3AB7-74DB-4CEA-AF60-11F02042D8E9}">
      <dgm:prSet/>
      <dgm:spPr/>
      <dgm:t>
        <a:bodyPr/>
        <a:lstStyle/>
        <a:p>
          <a:endParaRPr lang="en-GB" sz="1800">
            <a:solidFill>
              <a:srgbClr val="FFFFFF"/>
            </a:solidFill>
          </a:endParaRPr>
        </a:p>
      </dgm:t>
    </dgm:pt>
    <dgm:pt modelId="{8F23D9FC-C9B7-45A2-89B7-B3969F35616A}" type="sibTrans" cxnId="{453E3AB7-74DB-4CEA-AF60-11F02042D8E9}">
      <dgm:prSet/>
      <dgm:spPr/>
      <dgm:t>
        <a:bodyPr/>
        <a:lstStyle/>
        <a:p>
          <a:endParaRPr lang="en-GB" sz="1800">
            <a:solidFill>
              <a:srgbClr val="FFFFFF"/>
            </a:solidFill>
          </a:endParaRPr>
        </a:p>
      </dgm:t>
    </dgm:pt>
    <dgm:pt modelId="{7523EC35-9D95-4DC0-9781-7DCF73899EF4}">
      <dgm:prSet phldrT="[Text]" custT="1"/>
      <dgm:spPr>
        <a:solidFill>
          <a:schemeClr val="bg1"/>
        </a:solidFill>
        <a:ln>
          <a:noFill/>
        </a:ln>
      </dgm:spPr>
      <dgm:t>
        <a:bodyPr/>
        <a:lstStyle/>
        <a:p>
          <a:pPr>
            <a:lnSpc>
              <a:spcPct val="150000"/>
            </a:lnSpc>
            <a:buClrTx/>
            <a:buSzTx/>
            <a:buFontTx/>
            <a:buNone/>
          </a:pPr>
          <a:r>
            <a:rPr kumimoji="0" lang="el-GR" sz="1500" b="0" i="1" u="none" strike="noStrike" cap="none" spc="0" normalizeH="0" baseline="0" noProof="0" dirty="0">
              <a:ln>
                <a:noFill/>
              </a:ln>
              <a:solidFill>
                <a:schemeClr val="accent1"/>
              </a:solidFill>
              <a:effectLst/>
              <a:uLnTx/>
              <a:uFillTx/>
              <a:latin typeface="Raleway"/>
              <a:ea typeface="+mn-ea"/>
              <a:cs typeface="+mn-cs"/>
            </a:rPr>
            <a:t>«Να δημιουργήσουμε μια πολιτιστική πλατφόρμα όπου οι επαγγελματίες δημιουργοί μπορούν να απελευθερωθούν από τους περιορισμούς του μέσου τους»</a:t>
          </a:r>
          <a:endParaRPr lang="en-GB" sz="1500" dirty="0">
            <a:solidFill>
              <a:schemeClr val="accent1"/>
            </a:solidFill>
          </a:endParaRPr>
        </a:p>
      </dgm:t>
    </dgm:pt>
    <dgm:pt modelId="{8ABEEC34-58E3-4E2D-8A7C-7C61E8125D03}" type="parTrans" cxnId="{23646966-D887-42F9-8A69-33D5EBFAE2E0}">
      <dgm:prSet/>
      <dgm:spPr/>
      <dgm:t>
        <a:bodyPr/>
        <a:lstStyle/>
        <a:p>
          <a:endParaRPr lang="en-GB" sz="1800">
            <a:solidFill>
              <a:srgbClr val="FFFFFF"/>
            </a:solidFill>
          </a:endParaRPr>
        </a:p>
      </dgm:t>
    </dgm:pt>
    <dgm:pt modelId="{7563A55F-3122-4A5D-9FDD-74F8FA16713C}" type="sibTrans" cxnId="{23646966-D887-42F9-8A69-33D5EBFAE2E0}">
      <dgm:prSet/>
      <dgm:spPr/>
      <dgm:t>
        <a:bodyPr/>
        <a:lstStyle/>
        <a:p>
          <a:endParaRPr lang="en-GB" sz="1800">
            <a:solidFill>
              <a:srgbClr val="FFFFFF"/>
            </a:solidFill>
          </a:endParaRPr>
        </a:p>
      </dgm:t>
    </dgm:pt>
    <dgm:pt modelId="{B421BE47-2AC4-46F2-8467-B1DC5DAB22A0}">
      <dgm:prSet phldrT="[Text]" custT="1"/>
      <dgm:spPr>
        <a:solidFill>
          <a:schemeClr val="bg1"/>
        </a:solidFill>
        <a:ln>
          <a:noFill/>
        </a:ln>
      </dgm:spPr>
      <dgm:t>
        <a:bodyPr/>
        <a:lstStyle/>
        <a:p>
          <a:pPr>
            <a:lnSpc>
              <a:spcPct val="150000"/>
            </a:lnSpc>
            <a:buNone/>
          </a:pPr>
          <a:r>
            <a:rPr lang="el-GR" sz="1500" i="1" dirty="0">
              <a:solidFill>
                <a:schemeClr val="accent1"/>
              </a:solidFill>
            </a:rPr>
            <a:t> «Να δημιουργήσουμε μια καλύτερη καθημερινή ζωή για τους πολλούς ανθρώπους».
</a:t>
          </a:r>
          <a:endParaRPr lang="en-GB" sz="1500" dirty="0">
            <a:solidFill>
              <a:schemeClr val="accent1"/>
            </a:solidFill>
          </a:endParaRPr>
        </a:p>
      </dgm:t>
    </dgm:pt>
    <dgm:pt modelId="{B1AF2791-DF8D-44C6-B153-8B19CD88DD03}" type="parTrans" cxnId="{DBB560FB-E518-4924-B586-C79B01866946}">
      <dgm:prSet/>
      <dgm:spPr/>
      <dgm:t>
        <a:bodyPr/>
        <a:lstStyle/>
        <a:p>
          <a:endParaRPr lang="en-GB" sz="1800">
            <a:solidFill>
              <a:srgbClr val="FFFFFF"/>
            </a:solidFill>
          </a:endParaRPr>
        </a:p>
      </dgm:t>
    </dgm:pt>
    <dgm:pt modelId="{6FAB0D85-758A-4B64-8174-EB41D3B6A139}" type="sibTrans" cxnId="{DBB560FB-E518-4924-B586-C79B01866946}">
      <dgm:prSet/>
      <dgm:spPr/>
      <dgm:t>
        <a:bodyPr/>
        <a:lstStyle/>
        <a:p>
          <a:endParaRPr lang="en-GB" sz="1800">
            <a:solidFill>
              <a:srgbClr val="FFFFFF"/>
            </a:solidFill>
          </a:endParaRPr>
        </a:p>
      </dgm:t>
    </dgm:pt>
    <dgm:pt modelId="{534A72D6-231A-4DA0-872A-91DA5BDB0B3F}">
      <dgm:prSet phldrT="[Text]" custT="1"/>
      <dgm:spPr>
        <a:solidFill>
          <a:schemeClr val="bg1"/>
        </a:solidFill>
        <a:ln>
          <a:noFill/>
        </a:ln>
      </dgm:spPr>
      <dgm:t>
        <a:bodyPr/>
        <a:lstStyle/>
        <a:p>
          <a:pPr>
            <a:lnSpc>
              <a:spcPct val="150000"/>
            </a:lnSpc>
            <a:buNone/>
          </a:pPr>
          <a:r>
            <a:rPr lang="el-GR" sz="1500" i="1" dirty="0">
              <a:solidFill>
                <a:schemeClr val="accent1"/>
              </a:solidFill>
            </a:rPr>
            <a:t>«Να είμαστε ο παγκόσμιος ηγέτης σε καινοτόμες τεχνολογικές λύσεις που προωθούν την πρόοδο και βελτιώνουν την ποιότητα ζωής των ανθρώπων σε όλο τον κόσμο».
</a:t>
          </a:r>
          <a:endParaRPr lang="en-GB" sz="1500" dirty="0">
            <a:solidFill>
              <a:schemeClr val="accent1"/>
            </a:solidFill>
          </a:endParaRPr>
        </a:p>
      </dgm:t>
    </dgm:pt>
    <dgm:pt modelId="{64BF9FF4-037C-4D27-AC61-18A46CC11A46}" type="parTrans" cxnId="{E75EDE69-053A-4932-A94B-F92FF70A1E25}">
      <dgm:prSet/>
      <dgm:spPr/>
      <dgm:t>
        <a:bodyPr/>
        <a:lstStyle/>
        <a:p>
          <a:endParaRPr lang="en-GB" sz="1800">
            <a:solidFill>
              <a:srgbClr val="FFFFFF"/>
            </a:solidFill>
          </a:endParaRPr>
        </a:p>
      </dgm:t>
    </dgm:pt>
    <dgm:pt modelId="{11377030-EA0A-4D7E-87D4-56C65CF3AF28}" type="sibTrans" cxnId="{E75EDE69-053A-4932-A94B-F92FF70A1E25}">
      <dgm:prSet/>
      <dgm:spPr/>
      <dgm:t>
        <a:bodyPr/>
        <a:lstStyle/>
        <a:p>
          <a:endParaRPr lang="en-GB" sz="1800">
            <a:solidFill>
              <a:srgbClr val="FFFFFF"/>
            </a:solidFill>
          </a:endParaRPr>
        </a:p>
      </dgm:t>
    </dgm:pt>
    <dgm:pt modelId="{25DD2829-6B3C-487E-A801-08F8CF974C9E}">
      <dgm:prSet phldrT="[Text]" custT="1"/>
      <dgm:spPr>
        <a:solidFill>
          <a:schemeClr val="bg1"/>
        </a:solidFill>
        <a:ln>
          <a:noFill/>
        </a:ln>
      </dgm:spPr>
      <dgm:t>
        <a:bodyPr/>
        <a:lstStyle/>
        <a:p>
          <a:pPr>
            <a:lnSpc>
              <a:spcPct val="150000"/>
            </a:lnSpc>
            <a:buNone/>
          </a:pPr>
          <a:endParaRPr lang="en-GB" sz="1600" dirty="0">
            <a:solidFill>
              <a:schemeClr val="accent1"/>
            </a:solidFill>
          </a:endParaRPr>
        </a:p>
      </dgm:t>
    </dgm:pt>
    <dgm:pt modelId="{47FB5507-482B-4571-BABE-899DC2B9094A}" type="parTrans" cxnId="{097DE5FE-9521-4C17-A57A-48C0F2496CF2}">
      <dgm:prSet/>
      <dgm:spPr/>
      <dgm:t>
        <a:bodyPr/>
        <a:lstStyle/>
        <a:p>
          <a:endParaRPr lang="en-GB"/>
        </a:p>
      </dgm:t>
    </dgm:pt>
    <dgm:pt modelId="{1DF59CB4-DAA2-4198-9C8D-A28D6838ED19}" type="sibTrans" cxnId="{097DE5FE-9521-4C17-A57A-48C0F2496CF2}">
      <dgm:prSet/>
      <dgm:spPr/>
      <dgm:t>
        <a:bodyPr/>
        <a:lstStyle/>
        <a:p>
          <a:endParaRPr lang="en-GB"/>
        </a:p>
      </dgm:t>
    </dgm:pt>
    <dgm:pt modelId="{4DC15E70-DF3F-4B70-AEC1-6B9754CA0D3A}" type="pres">
      <dgm:prSet presAssocID="{F71BE276-8A3D-4C4C-9ED3-10C0F08EFFA1}" presName="linearFlow" presStyleCnt="0">
        <dgm:presLayoutVars>
          <dgm:dir/>
          <dgm:animLvl val="lvl"/>
          <dgm:resizeHandles/>
        </dgm:presLayoutVars>
      </dgm:prSet>
      <dgm:spPr/>
    </dgm:pt>
    <dgm:pt modelId="{C39C254D-C5F4-4CC3-B791-5854F00C987C}" type="pres">
      <dgm:prSet presAssocID="{A4ABA2C9-C218-4758-B6F2-AD5EED61CC31}" presName="compositeNode" presStyleCnt="0">
        <dgm:presLayoutVars>
          <dgm:bulletEnabled val="1"/>
        </dgm:presLayoutVars>
      </dgm:prSet>
      <dgm:spPr/>
    </dgm:pt>
    <dgm:pt modelId="{44C0422D-9934-410C-B04E-C32F953E3C79}" type="pres">
      <dgm:prSet presAssocID="{A4ABA2C9-C218-4758-B6F2-AD5EED61CC31}" presName="imag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dgm:spPr>
    </dgm:pt>
    <dgm:pt modelId="{C817AA52-779E-4C59-A1A2-AC4550444C02}" type="pres">
      <dgm:prSet presAssocID="{A4ABA2C9-C218-4758-B6F2-AD5EED61CC31}" presName="childNode" presStyleLbl="node1" presStyleIdx="0" presStyleCnt="3" custLinFactNeighborX="-419" custLinFactNeighborY="-1006">
        <dgm:presLayoutVars>
          <dgm:bulletEnabled val="1"/>
        </dgm:presLayoutVars>
      </dgm:prSet>
      <dgm:spPr/>
    </dgm:pt>
    <dgm:pt modelId="{0C18075D-269F-4432-8705-1203C061C17B}" type="pres">
      <dgm:prSet presAssocID="{A4ABA2C9-C218-4758-B6F2-AD5EED61CC31}" presName="parentNode" presStyleLbl="revTx" presStyleIdx="0" presStyleCnt="3">
        <dgm:presLayoutVars>
          <dgm:chMax val="0"/>
          <dgm:bulletEnabled val="1"/>
        </dgm:presLayoutVars>
      </dgm:prSet>
      <dgm:spPr/>
    </dgm:pt>
    <dgm:pt modelId="{817E1929-7440-4563-BDF3-1249B177C2AD}" type="pres">
      <dgm:prSet presAssocID="{AB12D96F-839B-4362-B5FD-51366C507CCD}" presName="sibTrans" presStyleCnt="0"/>
      <dgm:spPr/>
    </dgm:pt>
    <dgm:pt modelId="{A32BB31A-8A35-45FF-8BB4-79A16BB9B62D}" type="pres">
      <dgm:prSet presAssocID="{48FC0E36-62B7-40DB-9794-4A1AA2BBCD4A}" presName="compositeNode" presStyleCnt="0">
        <dgm:presLayoutVars>
          <dgm:bulletEnabled val="1"/>
        </dgm:presLayoutVars>
      </dgm:prSet>
      <dgm:spPr/>
    </dgm:pt>
    <dgm:pt modelId="{9C709BC1-AA67-40F0-9CBC-24A0D656572D}" type="pres">
      <dgm:prSet presAssocID="{48FC0E36-62B7-40DB-9794-4A1AA2BBCD4A}" presName="image" presStyleLbl="fgImgPlace1" presStyleIdx="1" presStyleCnt="3" custScaleY="98572"/>
      <dgm:spPr>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a:ln>
          <a:noFill/>
        </a:ln>
      </dgm:spPr>
    </dgm:pt>
    <dgm:pt modelId="{447F3CD8-57F2-4497-8D66-CA35ECF8CE52}" type="pres">
      <dgm:prSet presAssocID="{48FC0E36-62B7-40DB-9794-4A1AA2BBCD4A}" presName="childNode" presStyleLbl="node1" presStyleIdx="1" presStyleCnt="3">
        <dgm:presLayoutVars>
          <dgm:bulletEnabled val="1"/>
        </dgm:presLayoutVars>
      </dgm:prSet>
      <dgm:spPr/>
    </dgm:pt>
    <dgm:pt modelId="{29DC348D-BC85-4F45-B9B5-948A3931BEDB}" type="pres">
      <dgm:prSet presAssocID="{48FC0E36-62B7-40DB-9794-4A1AA2BBCD4A}" presName="parentNode" presStyleLbl="revTx" presStyleIdx="1" presStyleCnt="3">
        <dgm:presLayoutVars>
          <dgm:chMax val="0"/>
          <dgm:bulletEnabled val="1"/>
        </dgm:presLayoutVars>
      </dgm:prSet>
      <dgm:spPr/>
    </dgm:pt>
    <dgm:pt modelId="{7D61CAEF-8A08-4406-BFF1-15580D62C60B}" type="pres">
      <dgm:prSet presAssocID="{6BA13E83-B9DF-48CC-8487-A3F226B4C569}" presName="sibTrans" presStyleCnt="0"/>
      <dgm:spPr/>
    </dgm:pt>
    <dgm:pt modelId="{443EE211-FBEA-48DB-9E1B-747CC4B7DD1B}" type="pres">
      <dgm:prSet presAssocID="{5C1B8781-71C0-44C3-B70C-85D9D0F32B77}" presName="compositeNode" presStyleCnt="0">
        <dgm:presLayoutVars>
          <dgm:bulletEnabled val="1"/>
        </dgm:presLayoutVars>
      </dgm:prSet>
      <dgm:spPr/>
    </dgm:pt>
    <dgm:pt modelId="{83673E96-4240-477F-A294-5AC42A71BE74}" type="pres">
      <dgm:prSet presAssocID="{5C1B8781-71C0-44C3-B70C-85D9D0F32B77}" presName="imag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a:ln>
          <a:noFill/>
        </a:ln>
      </dgm:spPr>
    </dgm:pt>
    <dgm:pt modelId="{1C60D586-C2B8-45B5-86E0-988663F86237}" type="pres">
      <dgm:prSet presAssocID="{5C1B8781-71C0-44C3-B70C-85D9D0F32B77}" presName="childNode" presStyleLbl="node1" presStyleIdx="2" presStyleCnt="3">
        <dgm:presLayoutVars>
          <dgm:bulletEnabled val="1"/>
        </dgm:presLayoutVars>
      </dgm:prSet>
      <dgm:spPr/>
    </dgm:pt>
    <dgm:pt modelId="{13772CFE-EE21-4598-853A-9B2EF6FCB4B8}" type="pres">
      <dgm:prSet presAssocID="{5C1B8781-71C0-44C3-B70C-85D9D0F32B77}" presName="parentNode" presStyleLbl="revTx" presStyleIdx="2" presStyleCnt="3">
        <dgm:presLayoutVars>
          <dgm:chMax val="0"/>
          <dgm:bulletEnabled val="1"/>
        </dgm:presLayoutVars>
      </dgm:prSet>
      <dgm:spPr/>
    </dgm:pt>
  </dgm:ptLst>
  <dgm:cxnLst>
    <dgm:cxn modelId="{F04D6D0B-D77D-4821-AC7D-D1D103922C4E}" type="presOf" srcId="{A4ABA2C9-C218-4758-B6F2-AD5EED61CC31}" destId="{0C18075D-269F-4432-8705-1203C061C17B}" srcOrd="0" destOrd="0" presId="urn:microsoft.com/office/officeart/2005/8/layout/hList2"/>
    <dgm:cxn modelId="{7B6EDB20-BE55-4224-A0BA-5E2672B74DD9}" type="presOf" srcId="{534A72D6-231A-4DA0-872A-91DA5BDB0B3F}" destId="{1C60D586-C2B8-45B5-86E0-988663F86237}" srcOrd="0" destOrd="0" presId="urn:microsoft.com/office/officeart/2005/8/layout/hList2"/>
    <dgm:cxn modelId="{F04EFD32-4331-44AE-A4AD-7E3AD9669EB0}" type="presOf" srcId="{5C1B8781-71C0-44C3-B70C-85D9D0F32B77}" destId="{13772CFE-EE21-4598-853A-9B2EF6FCB4B8}" srcOrd="0" destOrd="0" presId="urn:microsoft.com/office/officeart/2005/8/layout/hList2"/>
    <dgm:cxn modelId="{DFE1B234-F39B-4B85-9464-282D6DE50E49}" type="presOf" srcId="{F71BE276-8A3D-4C4C-9ED3-10C0F08EFFA1}" destId="{4DC15E70-DF3F-4B70-AEC1-6B9754CA0D3A}" srcOrd="0" destOrd="0" presId="urn:microsoft.com/office/officeart/2005/8/layout/hList2"/>
    <dgm:cxn modelId="{23646966-D887-42F9-8A69-33D5EBFAE2E0}" srcId="{A4ABA2C9-C218-4758-B6F2-AD5EED61CC31}" destId="{7523EC35-9D95-4DC0-9781-7DCF73899EF4}" srcOrd="0" destOrd="0" parTransId="{8ABEEC34-58E3-4E2D-8A7C-7C61E8125D03}" sibTransId="{7563A55F-3122-4A5D-9FDD-74F8FA16713C}"/>
    <dgm:cxn modelId="{C4B4FA67-B432-4E9B-B078-8B74A09EA857}" type="presOf" srcId="{7523EC35-9D95-4DC0-9781-7DCF73899EF4}" destId="{C817AA52-779E-4C59-A1A2-AC4550444C02}" srcOrd="0" destOrd="0" presId="urn:microsoft.com/office/officeart/2005/8/layout/hList2"/>
    <dgm:cxn modelId="{E75EDE69-053A-4932-A94B-F92FF70A1E25}" srcId="{5C1B8781-71C0-44C3-B70C-85D9D0F32B77}" destId="{534A72D6-231A-4DA0-872A-91DA5BDB0B3F}" srcOrd="0" destOrd="0" parTransId="{64BF9FF4-037C-4D27-AC61-18A46CC11A46}" sibTransId="{11377030-EA0A-4D7E-87D4-56C65CF3AF28}"/>
    <dgm:cxn modelId="{9A000B4B-17BC-43D0-8137-F0928086C99D}" srcId="{F71BE276-8A3D-4C4C-9ED3-10C0F08EFFA1}" destId="{A4ABA2C9-C218-4758-B6F2-AD5EED61CC31}" srcOrd="0" destOrd="0" parTransId="{094C4D9F-E3CB-4F4A-9C6C-096CF4248F53}" sibTransId="{AB12D96F-839B-4362-B5FD-51366C507CCD}"/>
    <dgm:cxn modelId="{53DB5B52-1D2D-4CCA-A49A-FCC988BB2C08}" type="presOf" srcId="{B421BE47-2AC4-46F2-8467-B1DC5DAB22A0}" destId="{447F3CD8-57F2-4497-8D66-CA35ECF8CE52}" srcOrd="0" destOrd="1" presId="urn:microsoft.com/office/officeart/2005/8/layout/hList2"/>
    <dgm:cxn modelId="{7D68D195-B298-434C-8BF1-465D10DD223A}" srcId="{F71BE276-8A3D-4C4C-9ED3-10C0F08EFFA1}" destId="{48FC0E36-62B7-40DB-9794-4A1AA2BBCD4A}" srcOrd="1" destOrd="0" parTransId="{BFC3B71F-8E2A-42C7-B3ED-C3663067DEBE}" sibTransId="{6BA13E83-B9DF-48CC-8487-A3F226B4C569}"/>
    <dgm:cxn modelId="{7001D7A6-341E-4B0F-865E-D2E6BB55EC45}" type="presOf" srcId="{48FC0E36-62B7-40DB-9794-4A1AA2BBCD4A}" destId="{29DC348D-BC85-4F45-B9B5-948A3931BEDB}" srcOrd="0" destOrd="0" presId="urn:microsoft.com/office/officeart/2005/8/layout/hList2"/>
    <dgm:cxn modelId="{453E3AB7-74DB-4CEA-AF60-11F02042D8E9}" srcId="{F71BE276-8A3D-4C4C-9ED3-10C0F08EFFA1}" destId="{5C1B8781-71C0-44C3-B70C-85D9D0F32B77}" srcOrd="2" destOrd="0" parTransId="{3F4914FF-A998-4416-902D-536A78D44ABA}" sibTransId="{8F23D9FC-C9B7-45A2-89B7-B3969F35616A}"/>
    <dgm:cxn modelId="{36C153F1-4E95-420A-8744-895E557176CD}" type="presOf" srcId="{25DD2829-6B3C-487E-A801-08F8CF974C9E}" destId="{447F3CD8-57F2-4497-8D66-CA35ECF8CE52}" srcOrd="0" destOrd="0" presId="urn:microsoft.com/office/officeart/2005/8/layout/hList2"/>
    <dgm:cxn modelId="{DBB560FB-E518-4924-B586-C79B01866946}" srcId="{48FC0E36-62B7-40DB-9794-4A1AA2BBCD4A}" destId="{B421BE47-2AC4-46F2-8467-B1DC5DAB22A0}" srcOrd="1" destOrd="0" parTransId="{B1AF2791-DF8D-44C6-B153-8B19CD88DD03}" sibTransId="{6FAB0D85-758A-4B64-8174-EB41D3B6A139}"/>
    <dgm:cxn modelId="{097DE5FE-9521-4C17-A57A-48C0F2496CF2}" srcId="{48FC0E36-62B7-40DB-9794-4A1AA2BBCD4A}" destId="{25DD2829-6B3C-487E-A801-08F8CF974C9E}" srcOrd="0" destOrd="0" parTransId="{47FB5507-482B-4571-BABE-899DC2B9094A}" sibTransId="{1DF59CB4-DAA2-4198-9C8D-A28D6838ED19}"/>
    <dgm:cxn modelId="{FB31199E-FAAC-4B6F-838D-9BF1AC75748C}" type="presParOf" srcId="{4DC15E70-DF3F-4B70-AEC1-6B9754CA0D3A}" destId="{C39C254D-C5F4-4CC3-B791-5854F00C987C}" srcOrd="0" destOrd="0" presId="urn:microsoft.com/office/officeart/2005/8/layout/hList2"/>
    <dgm:cxn modelId="{55C62DB3-4920-41CD-AB85-4E6DD589DA59}" type="presParOf" srcId="{C39C254D-C5F4-4CC3-B791-5854F00C987C}" destId="{44C0422D-9934-410C-B04E-C32F953E3C79}" srcOrd="0" destOrd="0" presId="urn:microsoft.com/office/officeart/2005/8/layout/hList2"/>
    <dgm:cxn modelId="{CE4A891F-9222-482C-AC64-E594BABB2CEE}" type="presParOf" srcId="{C39C254D-C5F4-4CC3-B791-5854F00C987C}" destId="{C817AA52-779E-4C59-A1A2-AC4550444C02}" srcOrd="1" destOrd="0" presId="urn:microsoft.com/office/officeart/2005/8/layout/hList2"/>
    <dgm:cxn modelId="{29FFE213-D6F7-46F0-A338-B0A685E19DC8}" type="presParOf" srcId="{C39C254D-C5F4-4CC3-B791-5854F00C987C}" destId="{0C18075D-269F-4432-8705-1203C061C17B}" srcOrd="2" destOrd="0" presId="urn:microsoft.com/office/officeart/2005/8/layout/hList2"/>
    <dgm:cxn modelId="{2E198C78-3C06-4CF6-B08E-616636E56634}" type="presParOf" srcId="{4DC15E70-DF3F-4B70-AEC1-6B9754CA0D3A}" destId="{817E1929-7440-4563-BDF3-1249B177C2AD}" srcOrd="1" destOrd="0" presId="urn:microsoft.com/office/officeart/2005/8/layout/hList2"/>
    <dgm:cxn modelId="{68495BB1-E555-44DA-976C-6E8246B54D9A}" type="presParOf" srcId="{4DC15E70-DF3F-4B70-AEC1-6B9754CA0D3A}" destId="{A32BB31A-8A35-45FF-8BB4-79A16BB9B62D}" srcOrd="2" destOrd="0" presId="urn:microsoft.com/office/officeart/2005/8/layout/hList2"/>
    <dgm:cxn modelId="{E1D99336-6044-4D96-895A-2417CFA9CA43}" type="presParOf" srcId="{A32BB31A-8A35-45FF-8BB4-79A16BB9B62D}" destId="{9C709BC1-AA67-40F0-9CBC-24A0D656572D}" srcOrd="0" destOrd="0" presId="urn:microsoft.com/office/officeart/2005/8/layout/hList2"/>
    <dgm:cxn modelId="{5DF57FA5-338B-4CE4-A363-CCCA9C4C95A8}" type="presParOf" srcId="{A32BB31A-8A35-45FF-8BB4-79A16BB9B62D}" destId="{447F3CD8-57F2-4497-8D66-CA35ECF8CE52}" srcOrd="1" destOrd="0" presId="urn:microsoft.com/office/officeart/2005/8/layout/hList2"/>
    <dgm:cxn modelId="{48E1A56A-A12C-4CBE-B34A-ACA7F9C38210}" type="presParOf" srcId="{A32BB31A-8A35-45FF-8BB4-79A16BB9B62D}" destId="{29DC348D-BC85-4F45-B9B5-948A3931BEDB}" srcOrd="2" destOrd="0" presId="urn:microsoft.com/office/officeart/2005/8/layout/hList2"/>
    <dgm:cxn modelId="{EC1073DE-AD93-4690-8E74-1F8C7DDE06EC}" type="presParOf" srcId="{4DC15E70-DF3F-4B70-AEC1-6B9754CA0D3A}" destId="{7D61CAEF-8A08-4406-BFF1-15580D62C60B}" srcOrd="3" destOrd="0" presId="urn:microsoft.com/office/officeart/2005/8/layout/hList2"/>
    <dgm:cxn modelId="{145F786B-D29B-41CA-BA2C-BFC5AE5783D5}" type="presParOf" srcId="{4DC15E70-DF3F-4B70-AEC1-6B9754CA0D3A}" destId="{443EE211-FBEA-48DB-9E1B-747CC4B7DD1B}" srcOrd="4" destOrd="0" presId="urn:microsoft.com/office/officeart/2005/8/layout/hList2"/>
    <dgm:cxn modelId="{23B8A6F2-FC73-421A-8BB1-B25FBF4A5AFC}" type="presParOf" srcId="{443EE211-FBEA-48DB-9E1B-747CC4B7DD1B}" destId="{83673E96-4240-477F-A294-5AC42A71BE74}" srcOrd="0" destOrd="0" presId="urn:microsoft.com/office/officeart/2005/8/layout/hList2"/>
    <dgm:cxn modelId="{717DFCF8-A4AC-4912-B3DF-32CCF5528472}" type="presParOf" srcId="{443EE211-FBEA-48DB-9E1B-747CC4B7DD1B}" destId="{1C60D586-C2B8-45B5-86E0-988663F86237}" srcOrd="1" destOrd="0" presId="urn:microsoft.com/office/officeart/2005/8/layout/hList2"/>
    <dgm:cxn modelId="{5C56B3A5-BBF2-41BB-9E2A-0DB8CDE3B381}" type="presParOf" srcId="{443EE211-FBEA-48DB-9E1B-747CC4B7DD1B}" destId="{13772CFE-EE21-4598-853A-9B2EF6FCB4B8}"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2186EDA-663B-4D23-A691-A8539A3B4231}" type="doc">
      <dgm:prSet loTypeId="urn:microsoft.com/office/officeart/2009/3/layout/RandomtoResultProcess" loCatId="process" qsTypeId="urn:microsoft.com/office/officeart/2005/8/quickstyle/simple1" qsCatId="simple" csTypeId="urn:microsoft.com/office/officeart/2005/8/colors/accent1_1" csCatId="accent1" phldr="1"/>
      <dgm:spPr/>
      <dgm:t>
        <a:bodyPr/>
        <a:lstStyle/>
        <a:p>
          <a:endParaRPr lang="en-GB"/>
        </a:p>
      </dgm:t>
    </dgm:pt>
    <dgm:pt modelId="{C7F7E0AF-C80E-4272-BD66-99D3284CDCB5}">
      <dgm:prSet phldrT="[Text]"/>
      <dgm:spPr/>
      <dgm:t>
        <a:bodyPr/>
        <a:lstStyle/>
        <a:p>
          <a:r>
            <a:rPr lang="el-GR" dirty="0">
              <a:solidFill>
                <a:schemeClr val="accent1"/>
              </a:solidFill>
            </a:rPr>
            <a:t>Αποσαφηνίστε το αποτέλεσμα:</a:t>
          </a:r>
          <a:endParaRPr lang="en-GB" dirty="0">
            <a:solidFill>
              <a:schemeClr val="accent1"/>
            </a:solidFill>
          </a:endParaRPr>
        </a:p>
      </dgm:t>
    </dgm:pt>
    <dgm:pt modelId="{3CD87F1F-1C5A-4EC6-97DF-31761406F4B2}" type="parTrans" cxnId="{ED309BF4-9618-4840-808F-E65A635979AF}">
      <dgm:prSet/>
      <dgm:spPr/>
      <dgm:t>
        <a:bodyPr/>
        <a:lstStyle/>
        <a:p>
          <a:endParaRPr lang="en-GB"/>
        </a:p>
      </dgm:t>
    </dgm:pt>
    <dgm:pt modelId="{098DBC77-CA9C-42A7-832B-79AF8C502FB8}" type="sibTrans" cxnId="{ED309BF4-9618-4840-808F-E65A635979AF}">
      <dgm:prSet/>
      <dgm:spPr/>
      <dgm:t>
        <a:bodyPr/>
        <a:lstStyle/>
        <a:p>
          <a:endParaRPr lang="en-GB"/>
        </a:p>
      </dgm:t>
    </dgm:pt>
    <dgm:pt modelId="{C731A887-A4F6-4FE8-BBDC-DC4642635BB1}">
      <dgm:prSet/>
      <dgm:spPr/>
      <dgm:t>
        <a:bodyPr/>
        <a:lstStyle/>
        <a:p>
          <a:r>
            <a:rPr lang="el-GR" dirty="0">
              <a:solidFill>
                <a:schemeClr val="accent1"/>
              </a:solidFill>
            </a:rPr>
            <a:t>Προσδιορίστε το μοναδικό σας σημείο πώλησης (USP):</a:t>
          </a:r>
        </a:p>
      </dgm:t>
    </dgm:pt>
    <dgm:pt modelId="{1C609964-1CC7-4DCE-8512-448D7E617D9E}" type="parTrans" cxnId="{544A92D2-29B5-4920-BC5F-4452D7D24036}">
      <dgm:prSet/>
      <dgm:spPr/>
      <dgm:t>
        <a:bodyPr/>
        <a:lstStyle/>
        <a:p>
          <a:endParaRPr lang="en-GB"/>
        </a:p>
      </dgm:t>
    </dgm:pt>
    <dgm:pt modelId="{67B59E0C-D837-4932-95CF-7630E42F434D}" type="sibTrans" cxnId="{544A92D2-29B5-4920-BC5F-4452D7D24036}">
      <dgm:prSet/>
      <dgm:spPr/>
      <dgm:t>
        <a:bodyPr/>
        <a:lstStyle/>
        <a:p>
          <a:endParaRPr lang="en-GB"/>
        </a:p>
      </dgm:t>
    </dgm:pt>
    <dgm:pt modelId="{0194A8F6-E620-4FDE-B334-EB99CB8C8FA4}">
      <dgm:prSet/>
      <dgm:spPr/>
      <dgm:t>
        <a:bodyPr/>
        <a:lstStyle/>
        <a:p>
          <a:r>
            <a:rPr lang="el-GR" dirty="0" err="1">
              <a:solidFill>
                <a:schemeClr val="accent1"/>
              </a:solidFill>
            </a:rPr>
            <a:t>Ποσοτικοποιήστε</a:t>
          </a:r>
          <a:r>
            <a:rPr lang="el-GR" dirty="0">
              <a:solidFill>
                <a:schemeClr val="accent1"/>
              </a:solidFill>
            </a:rPr>
            <a:t> το όραμα:</a:t>
          </a:r>
        </a:p>
      </dgm:t>
    </dgm:pt>
    <dgm:pt modelId="{DBCAE40B-E895-439C-993B-50EA99A05EB0}" type="parTrans" cxnId="{C5570B1A-6AD5-4477-8548-3746832F5518}">
      <dgm:prSet/>
      <dgm:spPr/>
      <dgm:t>
        <a:bodyPr/>
        <a:lstStyle/>
        <a:p>
          <a:endParaRPr lang="en-GB"/>
        </a:p>
      </dgm:t>
    </dgm:pt>
    <dgm:pt modelId="{74342F68-935D-4B89-BECE-3CD2A4D48699}" type="sibTrans" cxnId="{C5570B1A-6AD5-4477-8548-3746832F5518}">
      <dgm:prSet/>
      <dgm:spPr/>
      <dgm:t>
        <a:bodyPr/>
        <a:lstStyle/>
        <a:p>
          <a:endParaRPr lang="en-GB"/>
        </a:p>
      </dgm:t>
    </dgm:pt>
    <dgm:pt modelId="{0481CDBA-A1DB-42C9-82EF-855424FCCE35}">
      <dgm:prSet/>
      <dgm:spPr/>
      <dgm:t>
        <a:bodyPr/>
        <a:lstStyle/>
        <a:p>
          <a:r>
            <a:rPr lang="el-GR" dirty="0">
              <a:solidFill>
                <a:schemeClr val="accent1"/>
              </a:solidFill>
            </a:rPr>
            <a:t>Κάντε μια ανθρώπινη σύνδεση:</a:t>
          </a:r>
        </a:p>
      </dgm:t>
    </dgm:pt>
    <dgm:pt modelId="{EA437AAD-D6C1-40C4-A6AE-7458A4EADF23}" type="parTrans" cxnId="{2B27C445-B260-424D-BDE9-6F819A713E5B}">
      <dgm:prSet/>
      <dgm:spPr/>
      <dgm:t>
        <a:bodyPr/>
        <a:lstStyle/>
        <a:p>
          <a:endParaRPr lang="en-GB"/>
        </a:p>
      </dgm:t>
    </dgm:pt>
    <dgm:pt modelId="{2DB3767D-01E5-4BC5-B604-059D994207C3}" type="sibTrans" cxnId="{2B27C445-B260-424D-BDE9-6F819A713E5B}">
      <dgm:prSet/>
      <dgm:spPr/>
      <dgm:t>
        <a:bodyPr/>
        <a:lstStyle/>
        <a:p>
          <a:endParaRPr lang="en-GB"/>
        </a:p>
      </dgm:t>
    </dgm:pt>
    <dgm:pt modelId="{E583A289-24E4-4698-9F6F-5FBDF9C39C0C}">
      <dgm:prSet/>
      <dgm:spPr/>
      <dgm:t>
        <a:bodyPr/>
        <a:lstStyle/>
        <a:p>
          <a:r>
            <a:rPr lang="el-GR" dirty="0">
              <a:solidFill>
                <a:schemeClr val="accent1"/>
              </a:solidFill>
            </a:rPr>
            <a:t>Κρατήστε το συνοπτικό και σαφές:</a:t>
          </a:r>
        </a:p>
      </dgm:t>
    </dgm:pt>
    <dgm:pt modelId="{E9599B0C-9233-49AF-B158-31052C195AC2}" type="parTrans" cxnId="{D0FF99B7-9065-4516-907E-651E63D80177}">
      <dgm:prSet/>
      <dgm:spPr/>
      <dgm:t>
        <a:bodyPr/>
        <a:lstStyle/>
        <a:p>
          <a:endParaRPr lang="en-GB"/>
        </a:p>
      </dgm:t>
    </dgm:pt>
    <dgm:pt modelId="{5BBBD2B7-C02A-48AC-A424-D3C1AAAADFAF}" type="sibTrans" cxnId="{D0FF99B7-9065-4516-907E-651E63D80177}">
      <dgm:prSet/>
      <dgm:spPr/>
      <dgm:t>
        <a:bodyPr/>
        <a:lstStyle/>
        <a:p>
          <a:endParaRPr lang="en-GB"/>
        </a:p>
      </dgm:t>
    </dgm:pt>
    <dgm:pt modelId="{4A3374C4-A07A-43E4-9929-8BFFF8F2D963}">
      <dgm:prSet phldrT="[Text]" custT="1"/>
      <dgm:spPr/>
      <dgm:t>
        <a:bodyPr/>
        <a:lstStyle/>
        <a:p>
          <a:pPr>
            <a:lnSpc>
              <a:spcPct val="150000"/>
            </a:lnSpc>
          </a:pPr>
          <a:r>
            <a:rPr lang="el-GR" sz="1400" dirty="0">
              <a:solidFill>
                <a:schemeClr val="accent1"/>
              </a:solidFill>
            </a:rPr>
            <a:t>Καθορίστε τι στοχεύει τελικά να επιτύχει ο οργανισμός σας. </a:t>
          </a:r>
          <a:endParaRPr lang="en-GB" sz="1400" dirty="0">
            <a:solidFill>
              <a:schemeClr val="accent1"/>
            </a:solidFill>
          </a:endParaRPr>
        </a:p>
      </dgm:t>
    </dgm:pt>
    <dgm:pt modelId="{8C1064BE-5F71-4E5F-A070-07DA2CD12D39}" type="parTrans" cxnId="{56CB1AE4-73DE-47F7-BD52-3470B10C3E99}">
      <dgm:prSet/>
      <dgm:spPr/>
      <dgm:t>
        <a:bodyPr/>
        <a:lstStyle/>
        <a:p>
          <a:endParaRPr lang="en-GB"/>
        </a:p>
      </dgm:t>
    </dgm:pt>
    <dgm:pt modelId="{955573CE-28D5-4242-AF51-E9B5A014BA0C}" type="sibTrans" cxnId="{56CB1AE4-73DE-47F7-BD52-3470B10C3E99}">
      <dgm:prSet/>
      <dgm:spPr/>
      <dgm:t>
        <a:bodyPr/>
        <a:lstStyle/>
        <a:p>
          <a:endParaRPr lang="en-GB"/>
        </a:p>
      </dgm:t>
    </dgm:pt>
    <dgm:pt modelId="{60882E40-B0DC-42A9-B1A1-D99F7E5C9023}">
      <dgm:prSet custT="1"/>
      <dgm:spPr/>
      <dgm:t>
        <a:bodyPr/>
        <a:lstStyle/>
        <a:p>
          <a:pPr>
            <a:lnSpc>
              <a:spcPct val="150000"/>
            </a:lnSpc>
          </a:pPr>
          <a:r>
            <a:rPr lang="el-GR" sz="1400" dirty="0">
              <a:solidFill>
                <a:schemeClr val="accent1"/>
              </a:solidFill>
            </a:rPr>
            <a:t>Επισημάνετε τι διαφοροποιεί τον οργανισμό σας από τους άλλους. </a:t>
          </a:r>
        </a:p>
      </dgm:t>
    </dgm:pt>
    <dgm:pt modelId="{CB937A46-2982-4F48-A88F-F35961C98AAC}" type="parTrans" cxnId="{D350705E-C31F-409A-946E-1BE7875CA615}">
      <dgm:prSet/>
      <dgm:spPr/>
      <dgm:t>
        <a:bodyPr/>
        <a:lstStyle/>
        <a:p>
          <a:endParaRPr lang="en-GB"/>
        </a:p>
      </dgm:t>
    </dgm:pt>
    <dgm:pt modelId="{DC734CBF-F41A-48E6-9DD6-3F62DC28E11F}" type="sibTrans" cxnId="{D350705E-C31F-409A-946E-1BE7875CA615}">
      <dgm:prSet/>
      <dgm:spPr/>
      <dgm:t>
        <a:bodyPr/>
        <a:lstStyle/>
        <a:p>
          <a:endParaRPr lang="en-GB"/>
        </a:p>
      </dgm:t>
    </dgm:pt>
    <dgm:pt modelId="{D0D12024-82E8-4472-B835-8EEA1A6ACB5A}">
      <dgm:prSet custT="1"/>
      <dgm:spPr/>
      <dgm:t>
        <a:bodyPr/>
        <a:lstStyle/>
        <a:p>
          <a:pPr>
            <a:lnSpc>
              <a:spcPct val="150000"/>
            </a:lnSpc>
          </a:pPr>
          <a:r>
            <a:rPr lang="el-GR" sz="1400" dirty="0">
              <a:solidFill>
                <a:schemeClr val="accent1"/>
              </a:solidFill>
            </a:rPr>
            <a:t>Επικεντρωθείτε σε μια μακροπρόθεσμη, ιδεαλιστική κατάσταση που παρέχει κατεύθυνση χωρίς να περιορίζει τις μελλοντικές δυνατότητες.</a:t>
          </a:r>
        </a:p>
      </dgm:t>
    </dgm:pt>
    <dgm:pt modelId="{3C395ED2-AB43-4ECE-A5D0-5C0EEB193F18}" type="parTrans" cxnId="{798FF2F1-B7F6-46FD-A9D5-E283A9B2600C}">
      <dgm:prSet/>
      <dgm:spPr/>
      <dgm:t>
        <a:bodyPr/>
        <a:lstStyle/>
        <a:p>
          <a:endParaRPr lang="en-GB"/>
        </a:p>
      </dgm:t>
    </dgm:pt>
    <dgm:pt modelId="{79FB241B-592D-4C1D-B223-B32C5A1C8248}" type="sibTrans" cxnId="{798FF2F1-B7F6-46FD-A9D5-E283A9B2600C}">
      <dgm:prSet/>
      <dgm:spPr/>
      <dgm:t>
        <a:bodyPr/>
        <a:lstStyle/>
        <a:p>
          <a:endParaRPr lang="en-GB"/>
        </a:p>
      </dgm:t>
    </dgm:pt>
    <dgm:pt modelId="{7CA598BF-77E1-4FC2-8438-4DD13504DC70}">
      <dgm:prSet custT="1"/>
      <dgm:spPr/>
      <dgm:t>
        <a:bodyPr/>
        <a:lstStyle/>
        <a:p>
          <a:pPr>
            <a:lnSpc>
              <a:spcPct val="150000"/>
            </a:lnSpc>
          </a:pPr>
          <a:r>
            <a:rPr lang="el-GR" sz="1400" dirty="0">
              <a:solidFill>
                <a:schemeClr val="accent1"/>
              </a:solidFill>
            </a:rPr>
            <a:t> Συμπεριλάβετε στοιχεία που βρίσκουν απήχηση σε προσωπικό επίπεδο τόσο στους εργαζόμενους όσο και στα ενδιαφερόμενα μέρη. </a:t>
          </a:r>
        </a:p>
      </dgm:t>
    </dgm:pt>
    <dgm:pt modelId="{A0308A13-FC6B-4F65-8D7C-65369E27AB07}" type="parTrans" cxnId="{8B4F881E-2D3F-482E-859B-4A3E93CED810}">
      <dgm:prSet/>
      <dgm:spPr/>
      <dgm:t>
        <a:bodyPr/>
        <a:lstStyle/>
        <a:p>
          <a:endParaRPr lang="en-GB"/>
        </a:p>
      </dgm:t>
    </dgm:pt>
    <dgm:pt modelId="{157704FE-F59E-4E6B-8A4C-849D8B6FCCFB}" type="sibTrans" cxnId="{8B4F881E-2D3F-482E-859B-4A3E93CED810}">
      <dgm:prSet/>
      <dgm:spPr/>
      <dgm:t>
        <a:bodyPr/>
        <a:lstStyle/>
        <a:p>
          <a:endParaRPr lang="en-GB"/>
        </a:p>
      </dgm:t>
    </dgm:pt>
    <dgm:pt modelId="{B1F04609-14BC-40EB-94C0-7196C4FD37D2}">
      <dgm:prSet custT="1"/>
      <dgm:spPr/>
      <dgm:t>
        <a:bodyPr/>
        <a:lstStyle/>
        <a:p>
          <a:pPr>
            <a:lnSpc>
              <a:spcPct val="150000"/>
            </a:lnSpc>
          </a:pPr>
          <a:r>
            <a:rPr lang="el-GR" sz="1400" dirty="0">
              <a:solidFill>
                <a:schemeClr val="accent1"/>
              </a:solidFill>
            </a:rPr>
            <a:t> Βεβαιωθείτε ότι η δήλωση του οράματος είναι σύντομη, κατανοητή και απαλλαγμένη από την ορολογία.
</a:t>
          </a:r>
        </a:p>
      </dgm:t>
    </dgm:pt>
    <dgm:pt modelId="{9575B469-9540-4824-B4F4-17C39D5D1E25}" type="parTrans" cxnId="{7E6908E0-2AF7-40C1-8F44-4A1F82A73EA9}">
      <dgm:prSet/>
      <dgm:spPr/>
      <dgm:t>
        <a:bodyPr/>
        <a:lstStyle/>
        <a:p>
          <a:endParaRPr lang="en-GB"/>
        </a:p>
      </dgm:t>
    </dgm:pt>
    <dgm:pt modelId="{87BB75A9-EE35-49FA-B1E1-5937D8757130}" type="sibTrans" cxnId="{7E6908E0-2AF7-40C1-8F44-4A1F82A73EA9}">
      <dgm:prSet/>
      <dgm:spPr/>
      <dgm:t>
        <a:bodyPr/>
        <a:lstStyle/>
        <a:p>
          <a:endParaRPr lang="en-GB"/>
        </a:p>
      </dgm:t>
    </dgm:pt>
    <dgm:pt modelId="{E03053B3-751D-4665-B37D-FB4E2907F901}" type="pres">
      <dgm:prSet presAssocID="{32186EDA-663B-4D23-A691-A8539A3B4231}" presName="Name0" presStyleCnt="0">
        <dgm:presLayoutVars>
          <dgm:dir/>
          <dgm:animOne val="branch"/>
          <dgm:animLvl val="lvl"/>
        </dgm:presLayoutVars>
      </dgm:prSet>
      <dgm:spPr/>
    </dgm:pt>
    <dgm:pt modelId="{D79063E2-B1F6-40D8-AEE9-846D525A8B00}" type="pres">
      <dgm:prSet presAssocID="{C7F7E0AF-C80E-4272-BD66-99D3284CDCB5}" presName="chaos" presStyleCnt="0"/>
      <dgm:spPr/>
    </dgm:pt>
    <dgm:pt modelId="{B9EB9B74-B08B-4DE0-9FBE-926CB3F1F06B}" type="pres">
      <dgm:prSet presAssocID="{C7F7E0AF-C80E-4272-BD66-99D3284CDCB5}" presName="parTx1" presStyleLbl="revTx" presStyleIdx="0" presStyleCnt="9"/>
      <dgm:spPr/>
    </dgm:pt>
    <dgm:pt modelId="{EA2AEAC7-CDA0-41F3-960B-219B543B0C12}" type="pres">
      <dgm:prSet presAssocID="{C7F7E0AF-C80E-4272-BD66-99D3284CDCB5}" presName="desTx1" presStyleLbl="revTx" presStyleIdx="1" presStyleCnt="9" custLinFactNeighborX="875" custLinFactNeighborY="38001">
        <dgm:presLayoutVars>
          <dgm:bulletEnabled val="1"/>
        </dgm:presLayoutVars>
      </dgm:prSet>
      <dgm:spPr/>
    </dgm:pt>
    <dgm:pt modelId="{256A25B9-CC6D-4C2C-AA9A-8EFE61C9AFA0}" type="pres">
      <dgm:prSet presAssocID="{C7F7E0AF-C80E-4272-BD66-99D3284CDCB5}" presName="c1" presStyleLbl="node1" presStyleIdx="0" presStyleCnt="19"/>
      <dgm:spPr/>
    </dgm:pt>
    <dgm:pt modelId="{08ADDD79-E3F3-4703-B743-6B77A8DA6A7D}" type="pres">
      <dgm:prSet presAssocID="{C7F7E0AF-C80E-4272-BD66-99D3284CDCB5}" presName="c2" presStyleLbl="node1" presStyleIdx="1" presStyleCnt="19"/>
      <dgm:spPr/>
    </dgm:pt>
    <dgm:pt modelId="{5DF012A8-4AF2-4422-B278-C528B11A0F4E}" type="pres">
      <dgm:prSet presAssocID="{C7F7E0AF-C80E-4272-BD66-99D3284CDCB5}" presName="c3" presStyleLbl="node1" presStyleIdx="2" presStyleCnt="19"/>
      <dgm:spPr/>
    </dgm:pt>
    <dgm:pt modelId="{E33DC940-92C5-4BB5-AFF6-22B165349627}" type="pres">
      <dgm:prSet presAssocID="{C7F7E0AF-C80E-4272-BD66-99D3284CDCB5}" presName="c4" presStyleLbl="node1" presStyleIdx="3" presStyleCnt="19"/>
      <dgm:spPr/>
    </dgm:pt>
    <dgm:pt modelId="{C6446AA4-490C-4D96-9175-A3D6DFE25A8F}" type="pres">
      <dgm:prSet presAssocID="{C7F7E0AF-C80E-4272-BD66-99D3284CDCB5}" presName="c5" presStyleLbl="node1" presStyleIdx="4" presStyleCnt="19"/>
      <dgm:spPr/>
    </dgm:pt>
    <dgm:pt modelId="{859FC568-32B4-4169-937B-29F8F96D4A34}" type="pres">
      <dgm:prSet presAssocID="{C7F7E0AF-C80E-4272-BD66-99D3284CDCB5}" presName="c6" presStyleLbl="node1" presStyleIdx="5" presStyleCnt="19"/>
      <dgm:spPr/>
    </dgm:pt>
    <dgm:pt modelId="{FB71C84C-8C63-4C6F-978C-0721DD477F24}" type="pres">
      <dgm:prSet presAssocID="{C7F7E0AF-C80E-4272-BD66-99D3284CDCB5}" presName="c7" presStyleLbl="node1" presStyleIdx="6" presStyleCnt="19"/>
      <dgm:spPr/>
    </dgm:pt>
    <dgm:pt modelId="{ED0CEF82-49BE-4AB7-BC85-A76C6EF43A59}" type="pres">
      <dgm:prSet presAssocID="{C7F7E0AF-C80E-4272-BD66-99D3284CDCB5}" presName="c8" presStyleLbl="node1" presStyleIdx="7" presStyleCnt="19"/>
      <dgm:spPr/>
    </dgm:pt>
    <dgm:pt modelId="{1E4877ED-7F8A-4627-84FF-CE5AE74E4CEB}" type="pres">
      <dgm:prSet presAssocID="{C7F7E0AF-C80E-4272-BD66-99D3284CDCB5}" presName="c9" presStyleLbl="node1" presStyleIdx="8" presStyleCnt="19"/>
      <dgm:spPr/>
    </dgm:pt>
    <dgm:pt modelId="{2DB251A0-A9C4-446D-B6BC-40955714817A}" type="pres">
      <dgm:prSet presAssocID="{C7F7E0AF-C80E-4272-BD66-99D3284CDCB5}" presName="c10" presStyleLbl="node1" presStyleIdx="9" presStyleCnt="19"/>
      <dgm:spPr/>
    </dgm:pt>
    <dgm:pt modelId="{B207FCB8-AA8D-45B5-9D88-17E83753D0AE}" type="pres">
      <dgm:prSet presAssocID="{C7F7E0AF-C80E-4272-BD66-99D3284CDCB5}" presName="c11" presStyleLbl="node1" presStyleIdx="10" presStyleCnt="19"/>
      <dgm:spPr/>
    </dgm:pt>
    <dgm:pt modelId="{2A057B8F-B853-49FF-8ECB-482770A79CA9}" type="pres">
      <dgm:prSet presAssocID="{C7F7E0AF-C80E-4272-BD66-99D3284CDCB5}" presName="c12" presStyleLbl="node1" presStyleIdx="11" presStyleCnt="19"/>
      <dgm:spPr/>
    </dgm:pt>
    <dgm:pt modelId="{BFC4B3AC-6C43-49CC-AEFD-90853B43838A}" type="pres">
      <dgm:prSet presAssocID="{C7F7E0AF-C80E-4272-BD66-99D3284CDCB5}" presName="c13" presStyleLbl="node1" presStyleIdx="12" presStyleCnt="19"/>
      <dgm:spPr/>
    </dgm:pt>
    <dgm:pt modelId="{E9163149-8C9C-4798-9E36-0AB53FE5B07A}" type="pres">
      <dgm:prSet presAssocID="{C7F7E0AF-C80E-4272-BD66-99D3284CDCB5}" presName="c14" presStyleLbl="node1" presStyleIdx="13" presStyleCnt="19"/>
      <dgm:spPr/>
    </dgm:pt>
    <dgm:pt modelId="{3E27F996-178E-442C-825F-84A189643E75}" type="pres">
      <dgm:prSet presAssocID="{C7F7E0AF-C80E-4272-BD66-99D3284CDCB5}" presName="c15" presStyleLbl="node1" presStyleIdx="14" presStyleCnt="19"/>
      <dgm:spPr/>
    </dgm:pt>
    <dgm:pt modelId="{02446B14-FB23-423E-80A6-1F9E6F082C0A}" type="pres">
      <dgm:prSet presAssocID="{C7F7E0AF-C80E-4272-BD66-99D3284CDCB5}" presName="c16" presStyleLbl="node1" presStyleIdx="15" presStyleCnt="19"/>
      <dgm:spPr/>
    </dgm:pt>
    <dgm:pt modelId="{15E02C24-DCCF-4E32-A9A8-8919A615C8D7}" type="pres">
      <dgm:prSet presAssocID="{C7F7E0AF-C80E-4272-BD66-99D3284CDCB5}" presName="c17" presStyleLbl="node1" presStyleIdx="16" presStyleCnt="19"/>
      <dgm:spPr/>
    </dgm:pt>
    <dgm:pt modelId="{B3585DCD-19AF-48F2-A3C9-167F1A264ECD}" type="pres">
      <dgm:prSet presAssocID="{C7F7E0AF-C80E-4272-BD66-99D3284CDCB5}" presName="c18" presStyleLbl="node1" presStyleIdx="17" presStyleCnt="19"/>
      <dgm:spPr/>
    </dgm:pt>
    <dgm:pt modelId="{A66F8E41-18A6-4D9C-8F38-3AE86216F1F3}" type="pres">
      <dgm:prSet presAssocID="{098DBC77-CA9C-42A7-832B-79AF8C502FB8}" presName="chevronComposite1" presStyleCnt="0"/>
      <dgm:spPr/>
    </dgm:pt>
    <dgm:pt modelId="{EB995218-F6CD-4EC4-88E7-459C049C7C52}" type="pres">
      <dgm:prSet presAssocID="{098DBC77-CA9C-42A7-832B-79AF8C502FB8}" presName="chevron1" presStyleLbl="sibTrans2D1" presStyleIdx="0" presStyleCnt="4"/>
      <dgm:spPr/>
    </dgm:pt>
    <dgm:pt modelId="{0B6E4803-CF7A-454A-8B74-DB6F27CF71FA}" type="pres">
      <dgm:prSet presAssocID="{098DBC77-CA9C-42A7-832B-79AF8C502FB8}" presName="spChevron1" presStyleCnt="0"/>
      <dgm:spPr/>
    </dgm:pt>
    <dgm:pt modelId="{7FD4D0F5-3859-45C5-A013-0C2DC4D6F94B}" type="pres">
      <dgm:prSet presAssocID="{C731A887-A4F6-4FE8-BBDC-DC4642635BB1}" presName="middle" presStyleCnt="0"/>
      <dgm:spPr/>
    </dgm:pt>
    <dgm:pt modelId="{19C40639-AACC-4221-91CB-F46C1070D11B}" type="pres">
      <dgm:prSet presAssocID="{C731A887-A4F6-4FE8-BBDC-DC4642635BB1}" presName="parTxMid" presStyleLbl="revTx" presStyleIdx="2" presStyleCnt="9"/>
      <dgm:spPr/>
    </dgm:pt>
    <dgm:pt modelId="{C9A0A4E1-82D8-470C-A97B-710E2175AED7}" type="pres">
      <dgm:prSet presAssocID="{C731A887-A4F6-4FE8-BBDC-DC4642635BB1}" presName="desTxMid" presStyleLbl="revTx" presStyleIdx="3" presStyleCnt="9" custLinFactNeighborX="3514" custLinFactNeighborY="39250">
        <dgm:presLayoutVars>
          <dgm:bulletEnabled val="1"/>
        </dgm:presLayoutVars>
      </dgm:prSet>
      <dgm:spPr/>
    </dgm:pt>
    <dgm:pt modelId="{3F753B25-064E-453A-ADC4-9AE59887C55F}" type="pres">
      <dgm:prSet presAssocID="{C731A887-A4F6-4FE8-BBDC-DC4642635BB1}" presName="spMid" presStyleCnt="0"/>
      <dgm:spPr/>
    </dgm:pt>
    <dgm:pt modelId="{88A155F2-0340-4DCE-889B-4CD8122DD9E0}" type="pres">
      <dgm:prSet presAssocID="{67B59E0C-D837-4932-95CF-7630E42F434D}" presName="chevronComposite1" presStyleCnt="0"/>
      <dgm:spPr/>
    </dgm:pt>
    <dgm:pt modelId="{25A05587-4F63-4C5E-9AAC-891D47C8D454}" type="pres">
      <dgm:prSet presAssocID="{67B59E0C-D837-4932-95CF-7630E42F434D}" presName="chevron1" presStyleLbl="sibTrans2D1" presStyleIdx="1" presStyleCnt="4"/>
      <dgm:spPr/>
    </dgm:pt>
    <dgm:pt modelId="{858B6433-8051-4B5C-829F-E47023CB381E}" type="pres">
      <dgm:prSet presAssocID="{67B59E0C-D837-4932-95CF-7630E42F434D}" presName="spChevron1" presStyleCnt="0"/>
      <dgm:spPr/>
    </dgm:pt>
    <dgm:pt modelId="{1DDDC7A5-C432-43E5-82CE-C75D519479D9}" type="pres">
      <dgm:prSet presAssocID="{0194A8F6-E620-4FDE-B334-EB99CB8C8FA4}" presName="middle" presStyleCnt="0"/>
      <dgm:spPr/>
    </dgm:pt>
    <dgm:pt modelId="{F20C0483-999E-4D6E-926C-44127F34A314}" type="pres">
      <dgm:prSet presAssocID="{0194A8F6-E620-4FDE-B334-EB99CB8C8FA4}" presName="parTxMid" presStyleLbl="revTx" presStyleIdx="4" presStyleCnt="9"/>
      <dgm:spPr/>
    </dgm:pt>
    <dgm:pt modelId="{F993D2A7-3106-4EF0-BE67-E1DE8E5B387B}" type="pres">
      <dgm:prSet presAssocID="{0194A8F6-E620-4FDE-B334-EB99CB8C8FA4}" presName="desTxMid" presStyleLbl="revTx" presStyleIdx="5" presStyleCnt="9" custScaleX="188768" custLinFactNeighborX="2207" custLinFactNeighborY="50948">
        <dgm:presLayoutVars>
          <dgm:bulletEnabled val="1"/>
        </dgm:presLayoutVars>
      </dgm:prSet>
      <dgm:spPr/>
    </dgm:pt>
    <dgm:pt modelId="{84B903A7-3BD3-468F-8C86-797FA7113571}" type="pres">
      <dgm:prSet presAssocID="{0194A8F6-E620-4FDE-B334-EB99CB8C8FA4}" presName="spMid" presStyleCnt="0"/>
      <dgm:spPr/>
    </dgm:pt>
    <dgm:pt modelId="{F34613C1-D3D2-42F3-82A0-507C8746AB79}" type="pres">
      <dgm:prSet presAssocID="{74342F68-935D-4B89-BECE-3CD2A4D48699}" presName="chevronComposite1" presStyleCnt="0"/>
      <dgm:spPr/>
    </dgm:pt>
    <dgm:pt modelId="{B3567D4E-3640-4F0F-B9BB-391E680A5594}" type="pres">
      <dgm:prSet presAssocID="{74342F68-935D-4B89-BECE-3CD2A4D48699}" presName="chevron1" presStyleLbl="sibTrans2D1" presStyleIdx="2" presStyleCnt="4"/>
      <dgm:spPr/>
    </dgm:pt>
    <dgm:pt modelId="{E80D2673-B0D4-4BBB-A2D5-2829270020D8}" type="pres">
      <dgm:prSet presAssocID="{74342F68-935D-4B89-BECE-3CD2A4D48699}" presName="spChevron1" presStyleCnt="0"/>
      <dgm:spPr/>
    </dgm:pt>
    <dgm:pt modelId="{606BBBCB-6EBB-485B-B1A6-204F17D36CC6}" type="pres">
      <dgm:prSet presAssocID="{0481CDBA-A1DB-42C9-82EF-855424FCCE35}" presName="middle" presStyleCnt="0"/>
      <dgm:spPr/>
    </dgm:pt>
    <dgm:pt modelId="{A02D966A-092A-4F9A-86A7-53570FA7EA16}" type="pres">
      <dgm:prSet presAssocID="{0481CDBA-A1DB-42C9-82EF-855424FCCE35}" presName="parTxMid" presStyleLbl="revTx" presStyleIdx="6" presStyleCnt="9"/>
      <dgm:spPr/>
    </dgm:pt>
    <dgm:pt modelId="{B7FEB9B2-AFC2-4669-85B0-C9F2CFA46855}" type="pres">
      <dgm:prSet presAssocID="{0481CDBA-A1DB-42C9-82EF-855424FCCE35}" presName="desTxMid" presStyleLbl="revTx" presStyleIdx="7" presStyleCnt="9" custScaleX="166843" custLinFactNeighborX="-336" custLinFactNeighborY="46386">
        <dgm:presLayoutVars>
          <dgm:bulletEnabled val="1"/>
        </dgm:presLayoutVars>
      </dgm:prSet>
      <dgm:spPr/>
    </dgm:pt>
    <dgm:pt modelId="{E2DF47C6-AC5C-486F-94BE-51744B3BD50E}" type="pres">
      <dgm:prSet presAssocID="{0481CDBA-A1DB-42C9-82EF-855424FCCE35}" presName="spMid" presStyleCnt="0"/>
      <dgm:spPr/>
    </dgm:pt>
    <dgm:pt modelId="{EC3E809C-B761-4122-82CA-34A0C85FC6A1}" type="pres">
      <dgm:prSet presAssocID="{2DB3767D-01E5-4BC5-B604-059D994207C3}" presName="chevronComposite1" presStyleCnt="0"/>
      <dgm:spPr/>
    </dgm:pt>
    <dgm:pt modelId="{A0156234-A76D-49B3-840D-430B1DDC1EBC}" type="pres">
      <dgm:prSet presAssocID="{2DB3767D-01E5-4BC5-B604-059D994207C3}" presName="chevron1" presStyleLbl="sibTrans2D1" presStyleIdx="3" presStyleCnt="4"/>
      <dgm:spPr/>
    </dgm:pt>
    <dgm:pt modelId="{620BBAEB-500C-4D00-AAEA-2A99239870A2}" type="pres">
      <dgm:prSet presAssocID="{2DB3767D-01E5-4BC5-B604-059D994207C3}" presName="spChevron1" presStyleCnt="0"/>
      <dgm:spPr/>
    </dgm:pt>
    <dgm:pt modelId="{6233ED2B-BF30-4622-A87C-5CE5488638C1}" type="pres">
      <dgm:prSet presAssocID="{E583A289-24E4-4698-9F6F-5FBDF9C39C0C}" presName="last" presStyleCnt="0"/>
      <dgm:spPr/>
    </dgm:pt>
    <dgm:pt modelId="{735A0262-39D1-499B-B45B-02C67E5072BA}" type="pres">
      <dgm:prSet presAssocID="{E583A289-24E4-4698-9F6F-5FBDF9C39C0C}" presName="circleTx" presStyleLbl="node1" presStyleIdx="18" presStyleCnt="19"/>
      <dgm:spPr/>
    </dgm:pt>
    <dgm:pt modelId="{A601F32C-61D9-4FDF-8C36-3CF766E18662}" type="pres">
      <dgm:prSet presAssocID="{E583A289-24E4-4698-9F6F-5FBDF9C39C0C}" presName="desTxN" presStyleLbl="revTx" presStyleIdx="8" presStyleCnt="9" custScaleX="153688" custLinFactNeighborX="-4173" custLinFactNeighborY="63838">
        <dgm:presLayoutVars>
          <dgm:bulletEnabled val="1"/>
        </dgm:presLayoutVars>
      </dgm:prSet>
      <dgm:spPr/>
    </dgm:pt>
    <dgm:pt modelId="{78AC6114-34EE-46B3-86D3-5F732B85502E}" type="pres">
      <dgm:prSet presAssocID="{E583A289-24E4-4698-9F6F-5FBDF9C39C0C}" presName="spN" presStyleCnt="0"/>
      <dgm:spPr/>
    </dgm:pt>
  </dgm:ptLst>
  <dgm:cxnLst>
    <dgm:cxn modelId="{9A878900-B8FF-414F-8DE4-0ED4FC64F642}" type="presOf" srcId="{32186EDA-663B-4D23-A691-A8539A3B4231}" destId="{E03053B3-751D-4665-B37D-FB4E2907F901}" srcOrd="0" destOrd="0" presId="urn:microsoft.com/office/officeart/2009/3/layout/RandomtoResultProcess"/>
    <dgm:cxn modelId="{C5570B1A-6AD5-4477-8548-3746832F5518}" srcId="{32186EDA-663B-4D23-A691-A8539A3B4231}" destId="{0194A8F6-E620-4FDE-B334-EB99CB8C8FA4}" srcOrd="2" destOrd="0" parTransId="{DBCAE40B-E895-439C-993B-50EA99A05EB0}" sibTransId="{74342F68-935D-4B89-BECE-3CD2A4D48699}"/>
    <dgm:cxn modelId="{8B4F881E-2D3F-482E-859B-4A3E93CED810}" srcId="{0481CDBA-A1DB-42C9-82EF-855424FCCE35}" destId="{7CA598BF-77E1-4FC2-8438-4DD13504DC70}" srcOrd="0" destOrd="0" parTransId="{A0308A13-FC6B-4F65-8D7C-65369E27AB07}" sibTransId="{157704FE-F59E-4E6B-8A4C-849D8B6FCCFB}"/>
    <dgm:cxn modelId="{8D37C130-2B92-4984-9130-6085C4273BAB}" type="presOf" srcId="{C7F7E0AF-C80E-4272-BD66-99D3284CDCB5}" destId="{B9EB9B74-B08B-4DE0-9FBE-926CB3F1F06B}" srcOrd="0" destOrd="0" presId="urn:microsoft.com/office/officeart/2009/3/layout/RandomtoResultProcess"/>
    <dgm:cxn modelId="{DE118B35-E941-40DF-8DBA-B12FFDA2EB29}" type="presOf" srcId="{D0D12024-82E8-4472-B835-8EEA1A6ACB5A}" destId="{F993D2A7-3106-4EF0-BE67-E1DE8E5B387B}" srcOrd="0" destOrd="0" presId="urn:microsoft.com/office/officeart/2009/3/layout/RandomtoResultProcess"/>
    <dgm:cxn modelId="{C760435B-A5B8-4CD7-9005-A78273CBB0D8}" type="presOf" srcId="{0481CDBA-A1DB-42C9-82EF-855424FCCE35}" destId="{A02D966A-092A-4F9A-86A7-53570FA7EA16}" srcOrd="0" destOrd="0" presId="urn:microsoft.com/office/officeart/2009/3/layout/RandomtoResultProcess"/>
    <dgm:cxn modelId="{D350705E-C31F-409A-946E-1BE7875CA615}" srcId="{C731A887-A4F6-4FE8-BBDC-DC4642635BB1}" destId="{60882E40-B0DC-42A9-B1A1-D99F7E5C9023}" srcOrd="0" destOrd="0" parTransId="{CB937A46-2982-4F48-A88F-F35961C98AAC}" sibTransId="{DC734CBF-F41A-48E6-9DD6-3F62DC28E11F}"/>
    <dgm:cxn modelId="{2B27C445-B260-424D-BDE9-6F819A713E5B}" srcId="{32186EDA-663B-4D23-A691-A8539A3B4231}" destId="{0481CDBA-A1DB-42C9-82EF-855424FCCE35}" srcOrd="3" destOrd="0" parTransId="{EA437AAD-D6C1-40C4-A6AE-7458A4EADF23}" sibTransId="{2DB3767D-01E5-4BC5-B604-059D994207C3}"/>
    <dgm:cxn modelId="{CBC29D4B-1074-4455-B043-FC87427A9EBF}" type="presOf" srcId="{0194A8F6-E620-4FDE-B334-EB99CB8C8FA4}" destId="{F20C0483-999E-4D6E-926C-44127F34A314}" srcOrd="0" destOrd="0" presId="urn:microsoft.com/office/officeart/2009/3/layout/RandomtoResultProcess"/>
    <dgm:cxn modelId="{F914424F-7038-424E-9A4C-20119C6AC40F}" type="presOf" srcId="{C731A887-A4F6-4FE8-BBDC-DC4642635BB1}" destId="{19C40639-AACC-4221-91CB-F46C1070D11B}" srcOrd="0" destOrd="0" presId="urn:microsoft.com/office/officeart/2009/3/layout/RandomtoResultProcess"/>
    <dgm:cxn modelId="{61459E59-F992-430E-B5E5-648BE9C51D81}" type="presOf" srcId="{B1F04609-14BC-40EB-94C0-7196C4FD37D2}" destId="{A601F32C-61D9-4FDF-8C36-3CF766E18662}" srcOrd="0" destOrd="0" presId="urn:microsoft.com/office/officeart/2009/3/layout/RandomtoResultProcess"/>
    <dgm:cxn modelId="{CFBECAAD-FEA0-4881-B258-ADB79B13682E}" type="presOf" srcId="{7CA598BF-77E1-4FC2-8438-4DD13504DC70}" destId="{B7FEB9B2-AFC2-4669-85B0-C9F2CFA46855}" srcOrd="0" destOrd="0" presId="urn:microsoft.com/office/officeart/2009/3/layout/RandomtoResultProcess"/>
    <dgm:cxn modelId="{D0FF99B7-9065-4516-907E-651E63D80177}" srcId="{32186EDA-663B-4D23-A691-A8539A3B4231}" destId="{E583A289-24E4-4698-9F6F-5FBDF9C39C0C}" srcOrd="4" destOrd="0" parTransId="{E9599B0C-9233-49AF-B158-31052C195AC2}" sibTransId="{5BBBD2B7-C02A-48AC-A424-D3C1AAAADFAF}"/>
    <dgm:cxn modelId="{9F1D7CCD-497B-4C6F-832B-B56F3FFAF495}" type="presOf" srcId="{60882E40-B0DC-42A9-B1A1-D99F7E5C9023}" destId="{C9A0A4E1-82D8-470C-A97B-710E2175AED7}" srcOrd="0" destOrd="0" presId="urn:microsoft.com/office/officeart/2009/3/layout/RandomtoResultProcess"/>
    <dgm:cxn modelId="{544A92D2-29B5-4920-BC5F-4452D7D24036}" srcId="{32186EDA-663B-4D23-A691-A8539A3B4231}" destId="{C731A887-A4F6-4FE8-BBDC-DC4642635BB1}" srcOrd="1" destOrd="0" parTransId="{1C609964-1CC7-4DCE-8512-448D7E617D9E}" sibTransId="{67B59E0C-D837-4932-95CF-7630E42F434D}"/>
    <dgm:cxn modelId="{F32050D6-3FFF-44A7-87D8-4038069F1518}" type="presOf" srcId="{4A3374C4-A07A-43E4-9929-8BFFF8F2D963}" destId="{EA2AEAC7-CDA0-41F3-960B-219B543B0C12}" srcOrd="0" destOrd="0" presId="urn:microsoft.com/office/officeart/2009/3/layout/RandomtoResultProcess"/>
    <dgm:cxn modelId="{7E6908E0-2AF7-40C1-8F44-4A1F82A73EA9}" srcId="{E583A289-24E4-4698-9F6F-5FBDF9C39C0C}" destId="{B1F04609-14BC-40EB-94C0-7196C4FD37D2}" srcOrd="0" destOrd="0" parTransId="{9575B469-9540-4824-B4F4-17C39D5D1E25}" sibTransId="{87BB75A9-EE35-49FA-B1E1-5937D8757130}"/>
    <dgm:cxn modelId="{56CB1AE4-73DE-47F7-BD52-3470B10C3E99}" srcId="{C7F7E0AF-C80E-4272-BD66-99D3284CDCB5}" destId="{4A3374C4-A07A-43E4-9929-8BFFF8F2D963}" srcOrd="0" destOrd="0" parTransId="{8C1064BE-5F71-4E5F-A070-07DA2CD12D39}" sibTransId="{955573CE-28D5-4242-AF51-E9B5A014BA0C}"/>
    <dgm:cxn modelId="{798FF2F1-B7F6-46FD-A9D5-E283A9B2600C}" srcId="{0194A8F6-E620-4FDE-B334-EB99CB8C8FA4}" destId="{D0D12024-82E8-4472-B835-8EEA1A6ACB5A}" srcOrd="0" destOrd="0" parTransId="{3C395ED2-AB43-4ECE-A5D0-5C0EEB193F18}" sibTransId="{79FB241B-592D-4C1D-B223-B32C5A1C8248}"/>
    <dgm:cxn modelId="{ED309BF4-9618-4840-808F-E65A635979AF}" srcId="{32186EDA-663B-4D23-A691-A8539A3B4231}" destId="{C7F7E0AF-C80E-4272-BD66-99D3284CDCB5}" srcOrd="0" destOrd="0" parTransId="{3CD87F1F-1C5A-4EC6-97DF-31761406F4B2}" sibTransId="{098DBC77-CA9C-42A7-832B-79AF8C502FB8}"/>
    <dgm:cxn modelId="{6F435CFA-B26B-4294-859B-E9561A3ED539}" type="presOf" srcId="{E583A289-24E4-4698-9F6F-5FBDF9C39C0C}" destId="{735A0262-39D1-499B-B45B-02C67E5072BA}" srcOrd="0" destOrd="0" presId="urn:microsoft.com/office/officeart/2009/3/layout/RandomtoResultProcess"/>
    <dgm:cxn modelId="{4503BAFA-4711-49C6-814C-AEDAC950CFEB}" type="presParOf" srcId="{E03053B3-751D-4665-B37D-FB4E2907F901}" destId="{D79063E2-B1F6-40D8-AEE9-846D525A8B00}" srcOrd="0" destOrd="0" presId="urn:microsoft.com/office/officeart/2009/3/layout/RandomtoResultProcess"/>
    <dgm:cxn modelId="{B129A4C7-7BB5-4057-9B5B-444491D474AD}" type="presParOf" srcId="{D79063E2-B1F6-40D8-AEE9-846D525A8B00}" destId="{B9EB9B74-B08B-4DE0-9FBE-926CB3F1F06B}" srcOrd="0" destOrd="0" presId="urn:microsoft.com/office/officeart/2009/3/layout/RandomtoResultProcess"/>
    <dgm:cxn modelId="{19BFE132-64A1-40D6-AD76-1B8A7D269794}" type="presParOf" srcId="{D79063E2-B1F6-40D8-AEE9-846D525A8B00}" destId="{EA2AEAC7-CDA0-41F3-960B-219B543B0C12}" srcOrd="1" destOrd="0" presId="urn:microsoft.com/office/officeart/2009/3/layout/RandomtoResultProcess"/>
    <dgm:cxn modelId="{AD97EEA8-5758-402D-BB98-0EBE1551EEE8}" type="presParOf" srcId="{D79063E2-B1F6-40D8-AEE9-846D525A8B00}" destId="{256A25B9-CC6D-4C2C-AA9A-8EFE61C9AFA0}" srcOrd="2" destOrd="0" presId="urn:microsoft.com/office/officeart/2009/3/layout/RandomtoResultProcess"/>
    <dgm:cxn modelId="{41A5DB05-86B7-4E07-8B3E-6665664C2EA8}" type="presParOf" srcId="{D79063E2-B1F6-40D8-AEE9-846D525A8B00}" destId="{08ADDD79-E3F3-4703-B743-6B77A8DA6A7D}" srcOrd="3" destOrd="0" presId="urn:microsoft.com/office/officeart/2009/3/layout/RandomtoResultProcess"/>
    <dgm:cxn modelId="{2B8604BC-3506-4C78-9BCB-F46832E6A064}" type="presParOf" srcId="{D79063E2-B1F6-40D8-AEE9-846D525A8B00}" destId="{5DF012A8-4AF2-4422-B278-C528B11A0F4E}" srcOrd="4" destOrd="0" presId="urn:microsoft.com/office/officeart/2009/3/layout/RandomtoResultProcess"/>
    <dgm:cxn modelId="{A3C6B160-4349-4DF3-82A5-8EE5862C1E89}" type="presParOf" srcId="{D79063E2-B1F6-40D8-AEE9-846D525A8B00}" destId="{E33DC940-92C5-4BB5-AFF6-22B165349627}" srcOrd="5" destOrd="0" presId="urn:microsoft.com/office/officeart/2009/3/layout/RandomtoResultProcess"/>
    <dgm:cxn modelId="{836F32AD-2D16-4B7A-91D8-7038D46BA72B}" type="presParOf" srcId="{D79063E2-B1F6-40D8-AEE9-846D525A8B00}" destId="{C6446AA4-490C-4D96-9175-A3D6DFE25A8F}" srcOrd="6" destOrd="0" presId="urn:microsoft.com/office/officeart/2009/3/layout/RandomtoResultProcess"/>
    <dgm:cxn modelId="{68A1D9DE-DFBF-40C8-91F6-E11BC59D0AB6}" type="presParOf" srcId="{D79063E2-B1F6-40D8-AEE9-846D525A8B00}" destId="{859FC568-32B4-4169-937B-29F8F96D4A34}" srcOrd="7" destOrd="0" presId="urn:microsoft.com/office/officeart/2009/3/layout/RandomtoResultProcess"/>
    <dgm:cxn modelId="{459589A2-FFE6-4540-9DE1-EB1909F8F925}" type="presParOf" srcId="{D79063E2-B1F6-40D8-AEE9-846D525A8B00}" destId="{FB71C84C-8C63-4C6F-978C-0721DD477F24}" srcOrd="8" destOrd="0" presId="urn:microsoft.com/office/officeart/2009/3/layout/RandomtoResultProcess"/>
    <dgm:cxn modelId="{C36BB776-0285-43DD-BDE9-B5CADEA9B6D9}" type="presParOf" srcId="{D79063E2-B1F6-40D8-AEE9-846D525A8B00}" destId="{ED0CEF82-49BE-4AB7-BC85-A76C6EF43A59}" srcOrd="9" destOrd="0" presId="urn:microsoft.com/office/officeart/2009/3/layout/RandomtoResultProcess"/>
    <dgm:cxn modelId="{D5E4E768-01F0-4861-A14D-34DDE16B6AB4}" type="presParOf" srcId="{D79063E2-B1F6-40D8-AEE9-846D525A8B00}" destId="{1E4877ED-7F8A-4627-84FF-CE5AE74E4CEB}" srcOrd="10" destOrd="0" presId="urn:microsoft.com/office/officeart/2009/3/layout/RandomtoResultProcess"/>
    <dgm:cxn modelId="{23E4FA23-377E-4F76-8746-31D1A5470756}" type="presParOf" srcId="{D79063E2-B1F6-40D8-AEE9-846D525A8B00}" destId="{2DB251A0-A9C4-446D-B6BC-40955714817A}" srcOrd="11" destOrd="0" presId="urn:microsoft.com/office/officeart/2009/3/layout/RandomtoResultProcess"/>
    <dgm:cxn modelId="{3F5A47F6-A826-4EA3-8CD4-E4A4D7F93FED}" type="presParOf" srcId="{D79063E2-B1F6-40D8-AEE9-846D525A8B00}" destId="{B207FCB8-AA8D-45B5-9D88-17E83753D0AE}" srcOrd="12" destOrd="0" presId="urn:microsoft.com/office/officeart/2009/3/layout/RandomtoResultProcess"/>
    <dgm:cxn modelId="{C204552F-491F-4811-B101-2409988586BF}" type="presParOf" srcId="{D79063E2-B1F6-40D8-AEE9-846D525A8B00}" destId="{2A057B8F-B853-49FF-8ECB-482770A79CA9}" srcOrd="13" destOrd="0" presId="urn:microsoft.com/office/officeart/2009/3/layout/RandomtoResultProcess"/>
    <dgm:cxn modelId="{97A9574A-5CFD-4507-A4E2-31D5D9190FCA}" type="presParOf" srcId="{D79063E2-B1F6-40D8-AEE9-846D525A8B00}" destId="{BFC4B3AC-6C43-49CC-AEFD-90853B43838A}" srcOrd="14" destOrd="0" presId="urn:microsoft.com/office/officeart/2009/3/layout/RandomtoResultProcess"/>
    <dgm:cxn modelId="{6CC8567D-7079-49CE-9EA9-85B922D625CF}" type="presParOf" srcId="{D79063E2-B1F6-40D8-AEE9-846D525A8B00}" destId="{E9163149-8C9C-4798-9E36-0AB53FE5B07A}" srcOrd="15" destOrd="0" presId="urn:microsoft.com/office/officeart/2009/3/layout/RandomtoResultProcess"/>
    <dgm:cxn modelId="{795571D8-297F-4A15-9D13-17B0C306EBA6}" type="presParOf" srcId="{D79063E2-B1F6-40D8-AEE9-846D525A8B00}" destId="{3E27F996-178E-442C-825F-84A189643E75}" srcOrd="16" destOrd="0" presId="urn:microsoft.com/office/officeart/2009/3/layout/RandomtoResultProcess"/>
    <dgm:cxn modelId="{5EF9A566-7E69-4891-876C-71FDDB28E32B}" type="presParOf" srcId="{D79063E2-B1F6-40D8-AEE9-846D525A8B00}" destId="{02446B14-FB23-423E-80A6-1F9E6F082C0A}" srcOrd="17" destOrd="0" presId="urn:microsoft.com/office/officeart/2009/3/layout/RandomtoResultProcess"/>
    <dgm:cxn modelId="{BBA44B46-4869-4A59-AF3A-BA33B76FDE65}" type="presParOf" srcId="{D79063E2-B1F6-40D8-AEE9-846D525A8B00}" destId="{15E02C24-DCCF-4E32-A9A8-8919A615C8D7}" srcOrd="18" destOrd="0" presId="urn:microsoft.com/office/officeart/2009/3/layout/RandomtoResultProcess"/>
    <dgm:cxn modelId="{BC765589-D23A-4C7B-9936-2EC3DA46FCA0}" type="presParOf" srcId="{D79063E2-B1F6-40D8-AEE9-846D525A8B00}" destId="{B3585DCD-19AF-48F2-A3C9-167F1A264ECD}" srcOrd="19" destOrd="0" presId="urn:microsoft.com/office/officeart/2009/3/layout/RandomtoResultProcess"/>
    <dgm:cxn modelId="{5872704D-AD62-4DA8-9332-2BBBC383D0BF}" type="presParOf" srcId="{E03053B3-751D-4665-B37D-FB4E2907F901}" destId="{A66F8E41-18A6-4D9C-8F38-3AE86216F1F3}" srcOrd="1" destOrd="0" presId="urn:microsoft.com/office/officeart/2009/3/layout/RandomtoResultProcess"/>
    <dgm:cxn modelId="{A61B944A-AA1D-4013-9078-401B6D3446A5}" type="presParOf" srcId="{A66F8E41-18A6-4D9C-8F38-3AE86216F1F3}" destId="{EB995218-F6CD-4EC4-88E7-459C049C7C52}" srcOrd="0" destOrd="0" presId="urn:microsoft.com/office/officeart/2009/3/layout/RandomtoResultProcess"/>
    <dgm:cxn modelId="{982FA01B-DC58-426D-A2EB-0E284956A88E}" type="presParOf" srcId="{A66F8E41-18A6-4D9C-8F38-3AE86216F1F3}" destId="{0B6E4803-CF7A-454A-8B74-DB6F27CF71FA}" srcOrd="1" destOrd="0" presId="urn:microsoft.com/office/officeart/2009/3/layout/RandomtoResultProcess"/>
    <dgm:cxn modelId="{993223C9-77C3-4806-B5E2-997CFA1E12A6}" type="presParOf" srcId="{E03053B3-751D-4665-B37D-FB4E2907F901}" destId="{7FD4D0F5-3859-45C5-A013-0C2DC4D6F94B}" srcOrd="2" destOrd="0" presId="urn:microsoft.com/office/officeart/2009/3/layout/RandomtoResultProcess"/>
    <dgm:cxn modelId="{0631E5BB-24FD-4D85-B20E-266D4CC5DE48}" type="presParOf" srcId="{7FD4D0F5-3859-45C5-A013-0C2DC4D6F94B}" destId="{19C40639-AACC-4221-91CB-F46C1070D11B}" srcOrd="0" destOrd="0" presId="urn:microsoft.com/office/officeart/2009/3/layout/RandomtoResultProcess"/>
    <dgm:cxn modelId="{418334CB-2B5D-4646-8BB0-F6E0F414643E}" type="presParOf" srcId="{7FD4D0F5-3859-45C5-A013-0C2DC4D6F94B}" destId="{C9A0A4E1-82D8-470C-A97B-710E2175AED7}" srcOrd="1" destOrd="0" presId="urn:microsoft.com/office/officeart/2009/3/layout/RandomtoResultProcess"/>
    <dgm:cxn modelId="{C05569D5-C051-4B2C-B59E-8C948AB178F9}" type="presParOf" srcId="{7FD4D0F5-3859-45C5-A013-0C2DC4D6F94B}" destId="{3F753B25-064E-453A-ADC4-9AE59887C55F}" srcOrd="2" destOrd="0" presId="urn:microsoft.com/office/officeart/2009/3/layout/RandomtoResultProcess"/>
    <dgm:cxn modelId="{DDD70237-640E-4259-80AE-E10CD8CC299F}" type="presParOf" srcId="{E03053B3-751D-4665-B37D-FB4E2907F901}" destId="{88A155F2-0340-4DCE-889B-4CD8122DD9E0}" srcOrd="3" destOrd="0" presId="urn:microsoft.com/office/officeart/2009/3/layout/RandomtoResultProcess"/>
    <dgm:cxn modelId="{700144CF-1BF2-498E-881F-7EA741649D4C}" type="presParOf" srcId="{88A155F2-0340-4DCE-889B-4CD8122DD9E0}" destId="{25A05587-4F63-4C5E-9AAC-891D47C8D454}" srcOrd="0" destOrd="0" presId="urn:microsoft.com/office/officeart/2009/3/layout/RandomtoResultProcess"/>
    <dgm:cxn modelId="{EE9A2EF3-32DD-4AE7-BA2C-7D4D43AFA5B0}" type="presParOf" srcId="{88A155F2-0340-4DCE-889B-4CD8122DD9E0}" destId="{858B6433-8051-4B5C-829F-E47023CB381E}" srcOrd="1" destOrd="0" presId="urn:microsoft.com/office/officeart/2009/3/layout/RandomtoResultProcess"/>
    <dgm:cxn modelId="{4A0FE9B2-8A42-4760-A02E-879E7951AFFE}" type="presParOf" srcId="{E03053B3-751D-4665-B37D-FB4E2907F901}" destId="{1DDDC7A5-C432-43E5-82CE-C75D519479D9}" srcOrd="4" destOrd="0" presId="urn:microsoft.com/office/officeart/2009/3/layout/RandomtoResultProcess"/>
    <dgm:cxn modelId="{B3FD56FB-0BB9-4940-BD70-CA0EAC3B1D53}" type="presParOf" srcId="{1DDDC7A5-C432-43E5-82CE-C75D519479D9}" destId="{F20C0483-999E-4D6E-926C-44127F34A314}" srcOrd="0" destOrd="0" presId="urn:microsoft.com/office/officeart/2009/3/layout/RandomtoResultProcess"/>
    <dgm:cxn modelId="{A4015151-A6E3-474C-9996-20D1E288BCCE}" type="presParOf" srcId="{1DDDC7A5-C432-43E5-82CE-C75D519479D9}" destId="{F993D2A7-3106-4EF0-BE67-E1DE8E5B387B}" srcOrd="1" destOrd="0" presId="urn:microsoft.com/office/officeart/2009/3/layout/RandomtoResultProcess"/>
    <dgm:cxn modelId="{3EFDE61D-917F-4AFA-9DB6-509BC750E0D3}" type="presParOf" srcId="{1DDDC7A5-C432-43E5-82CE-C75D519479D9}" destId="{84B903A7-3BD3-468F-8C86-797FA7113571}" srcOrd="2" destOrd="0" presId="urn:microsoft.com/office/officeart/2009/3/layout/RandomtoResultProcess"/>
    <dgm:cxn modelId="{397CA918-F149-4488-9AE1-33BDC9C7DF2D}" type="presParOf" srcId="{E03053B3-751D-4665-B37D-FB4E2907F901}" destId="{F34613C1-D3D2-42F3-82A0-507C8746AB79}" srcOrd="5" destOrd="0" presId="urn:microsoft.com/office/officeart/2009/3/layout/RandomtoResultProcess"/>
    <dgm:cxn modelId="{6F9A9BD1-A933-4D0B-A5A4-03834AC32BFE}" type="presParOf" srcId="{F34613C1-D3D2-42F3-82A0-507C8746AB79}" destId="{B3567D4E-3640-4F0F-B9BB-391E680A5594}" srcOrd="0" destOrd="0" presId="urn:microsoft.com/office/officeart/2009/3/layout/RandomtoResultProcess"/>
    <dgm:cxn modelId="{7180449C-7DC1-4BA1-BEC4-33BBC5B370EE}" type="presParOf" srcId="{F34613C1-D3D2-42F3-82A0-507C8746AB79}" destId="{E80D2673-B0D4-4BBB-A2D5-2829270020D8}" srcOrd="1" destOrd="0" presId="urn:microsoft.com/office/officeart/2009/3/layout/RandomtoResultProcess"/>
    <dgm:cxn modelId="{0334F545-E056-4047-BD42-8611D517E5D3}" type="presParOf" srcId="{E03053B3-751D-4665-B37D-FB4E2907F901}" destId="{606BBBCB-6EBB-485B-B1A6-204F17D36CC6}" srcOrd="6" destOrd="0" presId="urn:microsoft.com/office/officeart/2009/3/layout/RandomtoResultProcess"/>
    <dgm:cxn modelId="{1A370E64-B726-4C94-85C2-B9356D3AACF7}" type="presParOf" srcId="{606BBBCB-6EBB-485B-B1A6-204F17D36CC6}" destId="{A02D966A-092A-4F9A-86A7-53570FA7EA16}" srcOrd="0" destOrd="0" presId="urn:microsoft.com/office/officeart/2009/3/layout/RandomtoResultProcess"/>
    <dgm:cxn modelId="{9B5C9088-DE99-41F2-BA78-8BA760DEB2B4}" type="presParOf" srcId="{606BBBCB-6EBB-485B-B1A6-204F17D36CC6}" destId="{B7FEB9B2-AFC2-4669-85B0-C9F2CFA46855}" srcOrd="1" destOrd="0" presId="urn:microsoft.com/office/officeart/2009/3/layout/RandomtoResultProcess"/>
    <dgm:cxn modelId="{4BEE04E0-CF1E-4F0C-B503-BC2D2F4D6905}" type="presParOf" srcId="{606BBBCB-6EBB-485B-B1A6-204F17D36CC6}" destId="{E2DF47C6-AC5C-486F-94BE-51744B3BD50E}" srcOrd="2" destOrd="0" presId="urn:microsoft.com/office/officeart/2009/3/layout/RandomtoResultProcess"/>
    <dgm:cxn modelId="{763ED1B4-7D1F-4AD6-9BCE-CC8277AB791A}" type="presParOf" srcId="{E03053B3-751D-4665-B37D-FB4E2907F901}" destId="{EC3E809C-B761-4122-82CA-34A0C85FC6A1}" srcOrd="7" destOrd="0" presId="urn:microsoft.com/office/officeart/2009/3/layout/RandomtoResultProcess"/>
    <dgm:cxn modelId="{CCDDE9D4-DE73-43EA-9417-9771C96048E7}" type="presParOf" srcId="{EC3E809C-B761-4122-82CA-34A0C85FC6A1}" destId="{A0156234-A76D-49B3-840D-430B1DDC1EBC}" srcOrd="0" destOrd="0" presId="urn:microsoft.com/office/officeart/2009/3/layout/RandomtoResultProcess"/>
    <dgm:cxn modelId="{7C38A486-E23A-47C4-B981-6B490DE12988}" type="presParOf" srcId="{EC3E809C-B761-4122-82CA-34A0C85FC6A1}" destId="{620BBAEB-500C-4D00-AAEA-2A99239870A2}" srcOrd="1" destOrd="0" presId="urn:microsoft.com/office/officeart/2009/3/layout/RandomtoResultProcess"/>
    <dgm:cxn modelId="{573551C1-DE8C-4CD5-97C0-77AFA82C34DF}" type="presParOf" srcId="{E03053B3-751D-4665-B37D-FB4E2907F901}" destId="{6233ED2B-BF30-4622-A87C-5CE5488638C1}" srcOrd="8" destOrd="0" presId="urn:microsoft.com/office/officeart/2009/3/layout/RandomtoResultProcess"/>
    <dgm:cxn modelId="{CA90BA64-9CDB-4426-A82D-FD5B884E7B68}" type="presParOf" srcId="{6233ED2B-BF30-4622-A87C-5CE5488638C1}" destId="{735A0262-39D1-499B-B45B-02C67E5072BA}" srcOrd="0" destOrd="0" presId="urn:microsoft.com/office/officeart/2009/3/layout/RandomtoResultProcess"/>
    <dgm:cxn modelId="{9FFFCDBD-A1BE-44E6-B965-1376DD9D16AB}" type="presParOf" srcId="{6233ED2B-BF30-4622-A87C-5CE5488638C1}" destId="{A601F32C-61D9-4FDF-8C36-3CF766E18662}" srcOrd="1" destOrd="0" presId="urn:microsoft.com/office/officeart/2009/3/layout/RandomtoResultProcess"/>
    <dgm:cxn modelId="{F6C27903-3504-486E-BB84-DD5B7BF8DFFB}" type="presParOf" srcId="{6233ED2B-BF30-4622-A87C-5CE5488638C1}" destId="{78AC6114-34EE-46B3-86D3-5F732B85502E}" srcOrd="2"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40FD4BF-3FD7-4943-94B3-89D6E67D31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37865CB-321B-493A-ABB2-BD03E3F76EB1}">
      <dgm:prSet phldrT="[Text]" custT="1"/>
      <dgm:spPr/>
      <dgm:t>
        <a:bodyPr/>
        <a:lstStyle/>
        <a:p>
          <a:pPr>
            <a:buFont typeface="Arial" panose="020B0604020202020204" pitchFamily="34" charset="0"/>
            <a:buChar char="•"/>
          </a:pPr>
          <a:r>
            <a:rPr lang="el-GR" sz="1600" b="1" dirty="0">
              <a:solidFill>
                <a:schemeClr val="bg1"/>
              </a:solidFill>
            </a:rPr>
            <a:t>Καθορισμός σκοπού</a:t>
          </a:r>
          <a:r>
            <a:rPr lang="en-US" sz="1600" dirty="0">
              <a:solidFill>
                <a:schemeClr val="bg1"/>
              </a:solidFill>
            </a:rPr>
            <a:t>: </a:t>
          </a:r>
          <a:r>
            <a:rPr lang="el-GR" sz="1600" dirty="0">
              <a:solidFill>
                <a:schemeClr val="bg1"/>
              </a:solidFill>
            </a:rPr>
            <a:t>Διατυπώστε με σαφήνεια τον βασικό λόγο ύπαρξης του οργανισμού.</a:t>
          </a:r>
          <a:endParaRPr lang="en-GB" sz="1600" dirty="0">
            <a:solidFill>
              <a:schemeClr val="bg1"/>
            </a:solidFill>
          </a:endParaRPr>
        </a:p>
      </dgm:t>
    </dgm:pt>
    <dgm:pt modelId="{05EF237F-7F20-4775-97E5-A9B11481B0C3}" type="parTrans" cxnId="{72E08F91-C464-4027-A7E9-21F3297499E9}">
      <dgm:prSet/>
      <dgm:spPr/>
      <dgm:t>
        <a:bodyPr/>
        <a:lstStyle/>
        <a:p>
          <a:endParaRPr lang="en-GB" sz="2800"/>
        </a:p>
      </dgm:t>
    </dgm:pt>
    <dgm:pt modelId="{FD5F722A-D9F6-4D6F-8809-3511A505A953}" type="sibTrans" cxnId="{72E08F91-C464-4027-A7E9-21F3297499E9}">
      <dgm:prSet/>
      <dgm:spPr/>
      <dgm:t>
        <a:bodyPr/>
        <a:lstStyle/>
        <a:p>
          <a:endParaRPr lang="en-GB" sz="2800"/>
        </a:p>
      </dgm:t>
    </dgm:pt>
    <dgm:pt modelId="{BEF4481E-19A6-49C0-9EA2-BB8335C0BDE2}">
      <dgm:prSet custT="1"/>
      <dgm:spPr/>
      <dgm:t>
        <a:bodyPr/>
        <a:lstStyle/>
        <a:p>
          <a:r>
            <a:rPr lang="el-GR" sz="1600" b="1" dirty="0">
              <a:solidFill>
                <a:schemeClr val="bg1"/>
              </a:solidFill>
            </a:rPr>
            <a:t>Οδηγός στρατηγικής: </a:t>
          </a:r>
          <a:r>
            <a:rPr lang="el-GR" sz="1600" b="0" dirty="0">
              <a:solidFill>
                <a:schemeClr val="bg1"/>
              </a:solidFill>
            </a:rPr>
            <a:t>Παρέχει ένα θεμέλιο για στρατηγικές αποφάσεις και σχεδιασμό.</a:t>
          </a:r>
          <a:endParaRPr lang="en-US" sz="1600" b="0" dirty="0">
            <a:solidFill>
              <a:schemeClr val="bg1"/>
            </a:solidFill>
          </a:endParaRPr>
        </a:p>
      </dgm:t>
    </dgm:pt>
    <dgm:pt modelId="{C64DF209-F8DF-499E-8A0D-F4C0FA78DA42}" type="parTrans" cxnId="{21EDE281-90DA-4B1A-8574-183F91804E74}">
      <dgm:prSet/>
      <dgm:spPr/>
      <dgm:t>
        <a:bodyPr/>
        <a:lstStyle/>
        <a:p>
          <a:endParaRPr lang="en-GB" sz="2800"/>
        </a:p>
      </dgm:t>
    </dgm:pt>
    <dgm:pt modelId="{201E5583-BB06-4503-95DA-7F4CF7BF894A}" type="sibTrans" cxnId="{21EDE281-90DA-4B1A-8574-183F91804E74}">
      <dgm:prSet/>
      <dgm:spPr/>
      <dgm:t>
        <a:bodyPr/>
        <a:lstStyle/>
        <a:p>
          <a:endParaRPr lang="en-GB" sz="2800"/>
        </a:p>
      </dgm:t>
    </dgm:pt>
    <dgm:pt modelId="{D74F78B2-721D-42DF-8B8E-D98CFBF4E54C}">
      <dgm:prSet custT="1"/>
      <dgm:spPr/>
      <dgm:t>
        <a:bodyPr/>
        <a:lstStyle/>
        <a:p>
          <a:r>
            <a:rPr lang="el-GR" sz="1600" b="1" dirty="0">
              <a:solidFill>
                <a:schemeClr val="bg1"/>
              </a:solidFill>
            </a:rPr>
            <a:t>Εμπνευστείτε και ασχοληθείτε: </a:t>
          </a:r>
          <a:r>
            <a:rPr lang="el-GR" sz="1600" b="0" dirty="0">
              <a:solidFill>
                <a:schemeClr val="bg1"/>
              </a:solidFill>
            </a:rPr>
            <a:t>Παρακινήστε τους εργαζόμενους και συνδεθείτε με τους ενδιαφερόμενους.</a:t>
          </a:r>
          <a:endParaRPr lang="en-US" sz="1600" b="0" dirty="0">
            <a:solidFill>
              <a:schemeClr val="bg1"/>
            </a:solidFill>
          </a:endParaRPr>
        </a:p>
      </dgm:t>
    </dgm:pt>
    <dgm:pt modelId="{9BDA989E-9150-4BBD-BA48-E1DD0E4DF261}" type="parTrans" cxnId="{A6A1D388-48A2-4226-AD9E-E861736C7584}">
      <dgm:prSet/>
      <dgm:spPr/>
      <dgm:t>
        <a:bodyPr/>
        <a:lstStyle/>
        <a:p>
          <a:endParaRPr lang="en-GB" sz="2800"/>
        </a:p>
      </dgm:t>
    </dgm:pt>
    <dgm:pt modelId="{CD7B0BEB-8229-46F0-BDCE-CEA8A5B8852A}" type="sibTrans" cxnId="{A6A1D388-48A2-4226-AD9E-E861736C7584}">
      <dgm:prSet/>
      <dgm:spPr/>
      <dgm:t>
        <a:bodyPr/>
        <a:lstStyle/>
        <a:p>
          <a:endParaRPr lang="en-GB" sz="2800"/>
        </a:p>
      </dgm:t>
    </dgm:pt>
    <dgm:pt modelId="{35A281BC-3D43-4233-8C77-87B4C6F244FC}" type="pres">
      <dgm:prSet presAssocID="{C40FD4BF-3FD7-4943-94B3-89D6E67D318D}" presName="linear" presStyleCnt="0">
        <dgm:presLayoutVars>
          <dgm:dir/>
          <dgm:animLvl val="lvl"/>
          <dgm:resizeHandles val="exact"/>
        </dgm:presLayoutVars>
      </dgm:prSet>
      <dgm:spPr/>
    </dgm:pt>
    <dgm:pt modelId="{101B96A7-BD5D-4DBB-9642-46E790FC887C}" type="pres">
      <dgm:prSet presAssocID="{C37865CB-321B-493A-ABB2-BD03E3F76EB1}" presName="parentLin" presStyleCnt="0"/>
      <dgm:spPr/>
    </dgm:pt>
    <dgm:pt modelId="{DCA740BE-2AB4-430F-8DCA-5A517E3284F2}" type="pres">
      <dgm:prSet presAssocID="{C37865CB-321B-493A-ABB2-BD03E3F76EB1}" presName="parentLeftMargin" presStyleLbl="node1" presStyleIdx="0" presStyleCnt="3"/>
      <dgm:spPr/>
    </dgm:pt>
    <dgm:pt modelId="{CD080375-E85D-4E03-8FC5-D4FD28027914}" type="pres">
      <dgm:prSet presAssocID="{C37865CB-321B-493A-ABB2-BD03E3F76EB1}" presName="parentText" presStyleLbl="node1" presStyleIdx="0" presStyleCnt="3" custScaleX="104599">
        <dgm:presLayoutVars>
          <dgm:chMax val="0"/>
          <dgm:bulletEnabled val="1"/>
        </dgm:presLayoutVars>
      </dgm:prSet>
      <dgm:spPr/>
    </dgm:pt>
    <dgm:pt modelId="{426D89FD-DCC7-4F9B-9ADB-5A95DBB6C2A6}" type="pres">
      <dgm:prSet presAssocID="{C37865CB-321B-493A-ABB2-BD03E3F76EB1}" presName="negativeSpace" presStyleCnt="0"/>
      <dgm:spPr/>
    </dgm:pt>
    <dgm:pt modelId="{2F9BC704-53B6-4F22-9052-5837BAF18EB7}" type="pres">
      <dgm:prSet presAssocID="{C37865CB-321B-493A-ABB2-BD03E3F76EB1}" presName="childText" presStyleLbl="conFgAcc1" presStyleIdx="0" presStyleCnt="3">
        <dgm:presLayoutVars>
          <dgm:bulletEnabled val="1"/>
        </dgm:presLayoutVars>
      </dgm:prSet>
      <dgm:spPr/>
    </dgm:pt>
    <dgm:pt modelId="{CDDD09F0-ECED-48F9-9F13-45356BF325E0}" type="pres">
      <dgm:prSet presAssocID="{FD5F722A-D9F6-4D6F-8809-3511A505A953}" presName="spaceBetweenRectangles" presStyleCnt="0"/>
      <dgm:spPr/>
    </dgm:pt>
    <dgm:pt modelId="{A68B37FD-ECE3-4BF1-AC9C-497935651881}" type="pres">
      <dgm:prSet presAssocID="{BEF4481E-19A6-49C0-9EA2-BB8335C0BDE2}" presName="parentLin" presStyleCnt="0"/>
      <dgm:spPr/>
    </dgm:pt>
    <dgm:pt modelId="{FB02B466-9732-47A6-8647-DA2854343A40}" type="pres">
      <dgm:prSet presAssocID="{BEF4481E-19A6-49C0-9EA2-BB8335C0BDE2}" presName="parentLeftMargin" presStyleLbl="node1" presStyleIdx="0" presStyleCnt="3"/>
      <dgm:spPr/>
    </dgm:pt>
    <dgm:pt modelId="{EAAF8FC3-F4D1-4FB1-819C-8D9A528715A6}" type="pres">
      <dgm:prSet presAssocID="{BEF4481E-19A6-49C0-9EA2-BB8335C0BDE2}" presName="parentText" presStyleLbl="node1" presStyleIdx="1" presStyleCnt="3" custScaleX="102053">
        <dgm:presLayoutVars>
          <dgm:chMax val="0"/>
          <dgm:bulletEnabled val="1"/>
        </dgm:presLayoutVars>
      </dgm:prSet>
      <dgm:spPr/>
    </dgm:pt>
    <dgm:pt modelId="{CD1C1BB3-FB2B-4DF8-B3FF-5F52967E0CC8}" type="pres">
      <dgm:prSet presAssocID="{BEF4481E-19A6-49C0-9EA2-BB8335C0BDE2}" presName="negativeSpace" presStyleCnt="0"/>
      <dgm:spPr/>
    </dgm:pt>
    <dgm:pt modelId="{B1FFF257-9330-4404-BB77-7745D3E40271}" type="pres">
      <dgm:prSet presAssocID="{BEF4481E-19A6-49C0-9EA2-BB8335C0BDE2}" presName="childText" presStyleLbl="conFgAcc1" presStyleIdx="1" presStyleCnt="3">
        <dgm:presLayoutVars>
          <dgm:bulletEnabled val="1"/>
        </dgm:presLayoutVars>
      </dgm:prSet>
      <dgm:spPr/>
    </dgm:pt>
    <dgm:pt modelId="{C8B22A19-9C6A-45C6-898D-36437B59E3EC}" type="pres">
      <dgm:prSet presAssocID="{201E5583-BB06-4503-95DA-7F4CF7BF894A}" presName="spaceBetweenRectangles" presStyleCnt="0"/>
      <dgm:spPr/>
    </dgm:pt>
    <dgm:pt modelId="{BD4EF540-A865-4A8D-818A-7ED19E9A3E58}" type="pres">
      <dgm:prSet presAssocID="{D74F78B2-721D-42DF-8B8E-D98CFBF4E54C}" presName="parentLin" presStyleCnt="0"/>
      <dgm:spPr/>
    </dgm:pt>
    <dgm:pt modelId="{A8B383D5-CCA9-46D5-842A-18AB1B2FA77D}" type="pres">
      <dgm:prSet presAssocID="{D74F78B2-721D-42DF-8B8E-D98CFBF4E54C}" presName="parentLeftMargin" presStyleLbl="node1" presStyleIdx="1" presStyleCnt="3"/>
      <dgm:spPr/>
    </dgm:pt>
    <dgm:pt modelId="{1A5466D9-5BE1-4B8A-ACA6-5B6269D6DB2E}" type="pres">
      <dgm:prSet presAssocID="{D74F78B2-721D-42DF-8B8E-D98CFBF4E54C}" presName="parentText" presStyleLbl="node1" presStyleIdx="2" presStyleCnt="3" custScaleX="104257">
        <dgm:presLayoutVars>
          <dgm:chMax val="0"/>
          <dgm:bulletEnabled val="1"/>
        </dgm:presLayoutVars>
      </dgm:prSet>
      <dgm:spPr/>
    </dgm:pt>
    <dgm:pt modelId="{DF349C90-2F1E-4D79-A83D-FB234A3550DE}" type="pres">
      <dgm:prSet presAssocID="{D74F78B2-721D-42DF-8B8E-D98CFBF4E54C}" presName="negativeSpace" presStyleCnt="0"/>
      <dgm:spPr/>
    </dgm:pt>
    <dgm:pt modelId="{C1C4A847-93B9-4FC1-94B8-BAB40B02BDC4}" type="pres">
      <dgm:prSet presAssocID="{D74F78B2-721D-42DF-8B8E-D98CFBF4E54C}" presName="childText" presStyleLbl="conFgAcc1" presStyleIdx="2" presStyleCnt="3">
        <dgm:presLayoutVars>
          <dgm:bulletEnabled val="1"/>
        </dgm:presLayoutVars>
      </dgm:prSet>
      <dgm:spPr/>
    </dgm:pt>
  </dgm:ptLst>
  <dgm:cxnLst>
    <dgm:cxn modelId="{FBC1470E-A4B8-43B0-BCC7-8AB255C6AC6B}" type="presOf" srcId="{D74F78B2-721D-42DF-8B8E-D98CFBF4E54C}" destId="{A8B383D5-CCA9-46D5-842A-18AB1B2FA77D}" srcOrd="0" destOrd="0" presId="urn:microsoft.com/office/officeart/2005/8/layout/list1"/>
    <dgm:cxn modelId="{69574F13-BE76-42B9-8036-65BE78CB55EA}" type="presOf" srcId="{BEF4481E-19A6-49C0-9EA2-BB8335C0BDE2}" destId="{EAAF8FC3-F4D1-4FB1-819C-8D9A528715A6}" srcOrd="1" destOrd="0" presId="urn:microsoft.com/office/officeart/2005/8/layout/list1"/>
    <dgm:cxn modelId="{B4664F49-2C8A-437D-97CE-D20D1F1BFD3A}" type="presOf" srcId="{D74F78B2-721D-42DF-8B8E-D98CFBF4E54C}" destId="{1A5466D9-5BE1-4B8A-ACA6-5B6269D6DB2E}" srcOrd="1" destOrd="0" presId="urn:microsoft.com/office/officeart/2005/8/layout/list1"/>
    <dgm:cxn modelId="{2470B180-1875-4FEA-B865-1A516F65B2F6}" type="presOf" srcId="{C37865CB-321B-493A-ABB2-BD03E3F76EB1}" destId="{DCA740BE-2AB4-430F-8DCA-5A517E3284F2}" srcOrd="0" destOrd="0" presId="urn:microsoft.com/office/officeart/2005/8/layout/list1"/>
    <dgm:cxn modelId="{21EDE281-90DA-4B1A-8574-183F91804E74}" srcId="{C40FD4BF-3FD7-4943-94B3-89D6E67D318D}" destId="{BEF4481E-19A6-49C0-9EA2-BB8335C0BDE2}" srcOrd="1" destOrd="0" parTransId="{C64DF209-F8DF-499E-8A0D-F4C0FA78DA42}" sibTransId="{201E5583-BB06-4503-95DA-7F4CF7BF894A}"/>
    <dgm:cxn modelId="{A6A1D388-48A2-4226-AD9E-E861736C7584}" srcId="{C40FD4BF-3FD7-4943-94B3-89D6E67D318D}" destId="{D74F78B2-721D-42DF-8B8E-D98CFBF4E54C}" srcOrd="2" destOrd="0" parTransId="{9BDA989E-9150-4BBD-BA48-E1DD0E4DF261}" sibTransId="{CD7B0BEB-8229-46F0-BDCE-CEA8A5B8852A}"/>
    <dgm:cxn modelId="{72E08F91-C464-4027-A7E9-21F3297499E9}" srcId="{C40FD4BF-3FD7-4943-94B3-89D6E67D318D}" destId="{C37865CB-321B-493A-ABB2-BD03E3F76EB1}" srcOrd="0" destOrd="0" parTransId="{05EF237F-7F20-4775-97E5-A9B11481B0C3}" sibTransId="{FD5F722A-D9F6-4D6F-8809-3511A505A953}"/>
    <dgm:cxn modelId="{9C6DB19E-A85F-4E94-A5E0-94D11CB1568A}" type="presOf" srcId="{BEF4481E-19A6-49C0-9EA2-BB8335C0BDE2}" destId="{FB02B466-9732-47A6-8647-DA2854343A40}" srcOrd="0" destOrd="0" presId="urn:microsoft.com/office/officeart/2005/8/layout/list1"/>
    <dgm:cxn modelId="{D5C68AEA-6F7E-4018-957E-9A812AF23985}" type="presOf" srcId="{C40FD4BF-3FD7-4943-94B3-89D6E67D318D}" destId="{35A281BC-3D43-4233-8C77-87B4C6F244FC}" srcOrd="0" destOrd="0" presId="urn:microsoft.com/office/officeart/2005/8/layout/list1"/>
    <dgm:cxn modelId="{2C4D53FC-A120-432E-87EF-3F538F332BDE}" type="presOf" srcId="{C37865CB-321B-493A-ABB2-BD03E3F76EB1}" destId="{CD080375-E85D-4E03-8FC5-D4FD28027914}" srcOrd="1" destOrd="0" presId="urn:microsoft.com/office/officeart/2005/8/layout/list1"/>
    <dgm:cxn modelId="{F917A447-74F0-41EF-8D64-B37B773423ED}" type="presParOf" srcId="{35A281BC-3D43-4233-8C77-87B4C6F244FC}" destId="{101B96A7-BD5D-4DBB-9642-46E790FC887C}" srcOrd="0" destOrd="0" presId="urn:microsoft.com/office/officeart/2005/8/layout/list1"/>
    <dgm:cxn modelId="{D8CBFAF9-9D34-4EB2-BC69-825E8E7DFDF9}" type="presParOf" srcId="{101B96A7-BD5D-4DBB-9642-46E790FC887C}" destId="{DCA740BE-2AB4-430F-8DCA-5A517E3284F2}" srcOrd="0" destOrd="0" presId="urn:microsoft.com/office/officeart/2005/8/layout/list1"/>
    <dgm:cxn modelId="{0618C239-29C1-4CED-9732-BE19145CBE7F}" type="presParOf" srcId="{101B96A7-BD5D-4DBB-9642-46E790FC887C}" destId="{CD080375-E85D-4E03-8FC5-D4FD28027914}" srcOrd="1" destOrd="0" presId="urn:microsoft.com/office/officeart/2005/8/layout/list1"/>
    <dgm:cxn modelId="{3E3A0EA6-6DA9-4F57-BAA1-C19F9192C0B0}" type="presParOf" srcId="{35A281BC-3D43-4233-8C77-87B4C6F244FC}" destId="{426D89FD-DCC7-4F9B-9ADB-5A95DBB6C2A6}" srcOrd="1" destOrd="0" presId="urn:microsoft.com/office/officeart/2005/8/layout/list1"/>
    <dgm:cxn modelId="{599B9104-E52D-48A2-84CA-111DC64DD53B}" type="presParOf" srcId="{35A281BC-3D43-4233-8C77-87B4C6F244FC}" destId="{2F9BC704-53B6-4F22-9052-5837BAF18EB7}" srcOrd="2" destOrd="0" presId="urn:microsoft.com/office/officeart/2005/8/layout/list1"/>
    <dgm:cxn modelId="{0EBD4F76-CFEC-400A-B540-254A6A4182AA}" type="presParOf" srcId="{35A281BC-3D43-4233-8C77-87B4C6F244FC}" destId="{CDDD09F0-ECED-48F9-9F13-45356BF325E0}" srcOrd="3" destOrd="0" presId="urn:microsoft.com/office/officeart/2005/8/layout/list1"/>
    <dgm:cxn modelId="{EE313C18-4F1F-49D4-8AD2-649B561563E9}" type="presParOf" srcId="{35A281BC-3D43-4233-8C77-87B4C6F244FC}" destId="{A68B37FD-ECE3-4BF1-AC9C-497935651881}" srcOrd="4" destOrd="0" presId="urn:microsoft.com/office/officeart/2005/8/layout/list1"/>
    <dgm:cxn modelId="{2C6600FD-2ADE-4EBB-AC9C-91BF693832F1}" type="presParOf" srcId="{A68B37FD-ECE3-4BF1-AC9C-497935651881}" destId="{FB02B466-9732-47A6-8647-DA2854343A40}" srcOrd="0" destOrd="0" presId="urn:microsoft.com/office/officeart/2005/8/layout/list1"/>
    <dgm:cxn modelId="{DBA21F23-A104-4049-9858-8807B2D76704}" type="presParOf" srcId="{A68B37FD-ECE3-4BF1-AC9C-497935651881}" destId="{EAAF8FC3-F4D1-4FB1-819C-8D9A528715A6}" srcOrd="1" destOrd="0" presId="urn:microsoft.com/office/officeart/2005/8/layout/list1"/>
    <dgm:cxn modelId="{7F222FA8-840B-49EE-8BAD-C4770A07F8DA}" type="presParOf" srcId="{35A281BC-3D43-4233-8C77-87B4C6F244FC}" destId="{CD1C1BB3-FB2B-4DF8-B3FF-5F52967E0CC8}" srcOrd="5" destOrd="0" presId="urn:microsoft.com/office/officeart/2005/8/layout/list1"/>
    <dgm:cxn modelId="{1E7F8154-DBC3-4396-AB08-4CC6BE860650}" type="presParOf" srcId="{35A281BC-3D43-4233-8C77-87B4C6F244FC}" destId="{B1FFF257-9330-4404-BB77-7745D3E40271}" srcOrd="6" destOrd="0" presId="urn:microsoft.com/office/officeart/2005/8/layout/list1"/>
    <dgm:cxn modelId="{089C38A4-1B92-435A-8875-110623B9F5D3}" type="presParOf" srcId="{35A281BC-3D43-4233-8C77-87B4C6F244FC}" destId="{C8B22A19-9C6A-45C6-898D-36437B59E3EC}" srcOrd="7" destOrd="0" presId="urn:microsoft.com/office/officeart/2005/8/layout/list1"/>
    <dgm:cxn modelId="{78324D65-6AEC-4004-8C57-84B0B01C1F1D}" type="presParOf" srcId="{35A281BC-3D43-4233-8C77-87B4C6F244FC}" destId="{BD4EF540-A865-4A8D-818A-7ED19E9A3E58}" srcOrd="8" destOrd="0" presId="urn:microsoft.com/office/officeart/2005/8/layout/list1"/>
    <dgm:cxn modelId="{1C4B296B-00B0-4674-BC92-23398AA86B9C}" type="presParOf" srcId="{BD4EF540-A865-4A8D-818A-7ED19E9A3E58}" destId="{A8B383D5-CCA9-46D5-842A-18AB1B2FA77D}" srcOrd="0" destOrd="0" presId="urn:microsoft.com/office/officeart/2005/8/layout/list1"/>
    <dgm:cxn modelId="{74F9D7B3-48CC-4547-BB65-CC98B16485D2}" type="presParOf" srcId="{BD4EF540-A865-4A8D-818A-7ED19E9A3E58}" destId="{1A5466D9-5BE1-4B8A-ACA6-5B6269D6DB2E}" srcOrd="1" destOrd="0" presId="urn:microsoft.com/office/officeart/2005/8/layout/list1"/>
    <dgm:cxn modelId="{91E5C3D8-848D-41DB-8E74-E59ECCC21EBA}" type="presParOf" srcId="{35A281BC-3D43-4233-8C77-87B4C6F244FC}" destId="{DF349C90-2F1E-4D79-A83D-FB234A3550DE}" srcOrd="9" destOrd="0" presId="urn:microsoft.com/office/officeart/2005/8/layout/list1"/>
    <dgm:cxn modelId="{62CE5B26-ED80-46AE-8102-94EA82B638C2}" type="presParOf" srcId="{35A281BC-3D43-4233-8C77-87B4C6F244FC}" destId="{C1C4A847-93B9-4FC1-94B8-BAB40B02BDC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40FD4BF-3FD7-4943-94B3-89D6E67D31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37865CB-321B-493A-ABB2-BD03E3F76EB1}">
      <dgm:prSet phldrT="[Text]" custT="1"/>
      <dgm:spPr/>
      <dgm:t>
        <a:bodyPr/>
        <a:lstStyle/>
        <a:p>
          <a:pPr>
            <a:buFont typeface="Arial" panose="020B0604020202020204" pitchFamily="34" charset="0"/>
            <a:buChar char="•"/>
          </a:pPr>
          <a:r>
            <a:rPr lang="el-GR" sz="1600" b="1" dirty="0">
              <a:solidFill>
                <a:schemeClr val="bg1"/>
              </a:solidFill>
            </a:rPr>
            <a:t>Βασικός σκοπός: </a:t>
          </a:r>
          <a:r>
            <a:rPr lang="el-GR" sz="1600" b="0" dirty="0">
              <a:solidFill>
                <a:schemeClr val="bg1"/>
              </a:solidFill>
            </a:rPr>
            <a:t>Μια σαφής και συνοπτική δήλωση των κύριων δραστηριοτήτων του οργανισμού.</a:t>
          </a:r>
          <a:endParaRPr lang="en-GB" sz="1600" b="0" dirty="0">
            <a:solidFill>
              <a:schemeClr val="bg1"/>
            </a:solidFill>
          </a:endParaRPr>
        </a:p>
      </dgm:t>
    </dgm:pt>
    <dgm:pt modelId="{05EF237F-7F20-4775-97E5-A9B11481B0C3}" type="parTrans" cxnId="{72E08F91-C464-4027-A7E9-21F3297499E9}">
      <dgm:prSet/>
      <dgm:spPr/>
      <dgm:t>
        <a:bodyPr/>
        <a:lstStyle/>
        <a:p>
          <a:endParaRPr lang="en-GB" sz="1600"/>
        </a:p>
      </dgm:t>
    </dgm:pt>
    <dgm:pt modelId="{FD5F722A-D9F6-4D6F-8809-3511A505A953}" type="sibTrans" cxnId="{72E08F91-C464-4027-A7E9-21F3297499E9}">
      <dgm:prSet/>
      <dgm:spPr/>
      <dgm:t>
        <a:bodyPr/>
        <a:lstStyle/>
        <a:p>
          <a:endParaRPr lang="en-GB" sz="1600"/>
        </a:p>
      </dgm:t>
    </dgm:pt>
    <dgm:pt modelId="{184C2AB8-40B1-43A6-ADFC-C27174339550}">
      <dgm:prSet custT="1"/>
      <dgm:spPr/>
      <dgm:t>
        <a:bodyPr/>
        <a:lstStyle/>
        <a:p>
          <a:pPr>
            <a:buFont typeface="Arial" panose="020B0604020202020204" pitchFamily="34" charset="0"/>
            <a:buChar char="•"/>
          </a:pPr>
          <a:r>
            <a:rPr lang="el-GR" sz="1600" b="1" dirty="0">
              <a:solidFill>
                <a:schemeClr val="bg1"/>
              </a:solidFill>
            </a:rPr>
            <a:t>Κοινό-στόχος: </a:t>
          </a:r>
          <a:r>
            <a:rPr lang="el-GR" sz="1600" b="0" dirty="0">
              <a:solidFill>
                <a:schemeClr val="bg1"/>
              </a:solidFill>
            </a:rPr>
            <a:t>Προσδιορίστε τις βασικές ομάδες ή κοινότητες που στοχεύει να επηρεάσει ο οργανισμός.</a:t>
          </a:r>
          <a:endParaRPr lang="en-US" sz="1600" b="0" dirty="0">
            <a:solidFill>
              <a:schemeClr val="bg1"/>
            </a:solidFill>
          </a:endParaRPr>
        </a:p>
      </dgm:t>
    </dgm:pt>
    <dgm:pt modelId="{9EE07785-1405-4613-93C9-1D8400D11EE7}" type="parTrans" cxnId="{96BA33A7-E174-4EEE-BEA7-481BE1D85CB1}">
      <dgm:prSet/>
      <dgm:spPr/>
      <dgm:t>
        <a:bodyPr/>
        <a:lstStyle/>
        <a:p>
          <a:endParaRPr lang="en-GB" sz="1600"/>
        </a:p>
      </dgm:t>
    </dgm:pt>
    <dgm:pt modelId="{8BCB11E0-AF28-45BE-A736-1FB89F700D4B}" type="sibTrans" cxnId="{96BA33A7-E174-4EEE-BEA7-481BE1D85CB1}">
      <dgm:prSet/>
      <dgm:spPr/>
      <dgm:t>
        <a:bodyPr/>
        <a:lstStyle/>
        <a:p>
          <a:endParaRPr lang="en-GB" sz="1600"/>
        </a:p>
      </dgm:t>
    </dgm:pt>
    <dgm:pt modelId="{F613D946-8B13-483A-9335-7D374975132B}">
      <dgm:prSet custT="1"/>
      <dgm:spPr/>
      <dgm:t>
        <a:bodyPr/>
        <a:lstStyle/>
        <a:p>
          <a:pPr>
            <a:buFont typeface="Arial" panose="020B0604020202020204" pitchFamily="34" charset="0"/>
            <a:buChar char="•"/>
          </a:pPr>
          <a:r>
            <a:rPr lang="el-GR" sz="1600" b="1" dirty="0">
              <a:solidFill>
                <a:schemeClr val="bg1"/>
              </a:solidFill>
            </a:rPr>
            <a:t>Βασικές αξίες: </a:t>
          </a:r>
          <a:r>
            <a:rPr lang="el-GR" sz="1600" b="0" dirty="0">
              <a:solidFill>
                <a:schemeClr val="bg1"/>
              </a:solidFill>
            </a:rPr>
            <a:t>Αντανακλούν τις θεμελιώδεις πεποιθήσεις και αξίες που καθοδηγούν τον οργανισμό</a:t>
          </a:r>
          <a:r>
            <a:rPr lang="el-GR" sz="1600" b="1" dirty="0">
              <a:solidFill>
                <a:schemeClr val="bg1"/>
              </a:solidFill>
            </a:rPr>
            <a:t>.</a:t>
          </a:r>
          <a:endParaRPr lang="en-US" sz="1600" dirty="0">
            <a:solidFill>
              <a:schemeClr val="bg1"/>
            </a:solidFill>
          </a:endParaRPr>
        </a:p>
      </dgm:t>
    </dgm:pt>
    <dgm:pt modelId="{9CDAFDFB-487D-42D5-9720-EB8EF6746395}" type="parTrans" cxnId="{FA03B46E-78B3-4631-88D2-B73A0B9DD81D}">
      <dgm:prSet/>
      <dgm:spPr/>
      <dgm:t>
        <a:bodyPr/>
        <a:lstStyle/>
        <a:p>
          <a:endParaRPr lang="en-GB" sz="1600"/>
        </a:p>
      </dgm:t>
    </dgm:pt>
    <dgm:pt modelId="{2B6EA430-5E2A-42E3-99DD-8A7801DE9635}" type="sibTrans" cxnId="{FA03B46E-78B3-4631-88D2-B73A0B9DD81D}">
      <dgm:prSet/>
      <dgm:spPr/>
      <dgm:t>
        <a:bodyPr/>
        <a:lstStyle/>
        <a:p>
          <a:endParaRPr lang="en-GB" sz="1600"/>
        </a:p>
      </dgm:t>
    </dgm:pt>
    <dgm:pt modelId="{D8FBC526-ED02-40EF-B11A-B5B91805133B}">
      <dgm:prSet custT="1"/>
      <dgm:spPr/>
      <dgm:t>
        <a:bodyPr/>
        <a:lstStyle/>
        <a:p>
          <a:pPr>
            <a:buFont typeface="Arial" panose="020B0604020202020204" pitchFamily="34" charset="0"/>
            <a:buChar char="•"/>
          </a:pPr>
          <a:r>
            <a:rPr lang="el-GR" sz="1600" b="1" dirty="0">
              <a:solidFill>
                <a:schemeClr val="bg1"/>
              </a:solidFill>
            </a:rPr>
            <a:t>Μοναδική Πρόταση Πώλησης (USP): </a:t>
          </a:r>
          <a:r>
            <a:rPr lang="el-GR" sz="1600" b="0" dirty="0">
              <a:solidFill>
                <a:schemeClr val="bg1"/>
              </a:solidFill>
            </a:rPr>
            <a:t>Επισημάνετε διακριτές πτυχές που διαφοροποιούν τον οργανισμό από τους ανταγωνιστές.</a:t>
          </a:r>
          <a:endParaRPr lang="en-US" sz="1600" b="0" dirty="0">
            <a:solidFill>
              <a:schemeClr val="bg1"/>
            </a:solidFill>
          </a:endParaRPr>
        </a:p>
      </dgm:t>
    </dgm:pt>
    <dgm:pt modelId="{F7DD1D95-1DC6-41D1-87DE-5BDF4DEE7B1C}" type="parTrans" cxnId="{89092D09-EA9C-468A-AD12-557BA78EB095}">
      <dgm:prSet/>
      <dgm:spPr/>
      <dgm:t>
        <a:bodyPr/>
        <a:lstStyle/>
        <a:p>
          <a:endParaRPr lang="en-GB" sz="1600"/>
        </a:p>
      </dgm:t>
    </dgm:pt>
    <dgm:pt modelId="{8C5CEC96-14A0-45E9-8B2A-2ED089AF8A63}" type="sibTrans" cxnId="{89092D09-EA9C-468A-AD12-557BA78EB095}">
      <dgm:prSet/>
      <dgm:spPr/>
      <dgm:t>
        <a:bodyPr/>
        <a:lstStyle/>
        <a:p>
          <a:endParaRPr lang="en-GB" sz="1600"/>
        </a:p>
      </dgm:t>
    </dgm:pt>
    <dgm:pt modelId="{35A281BC-3D43-4233-8C77-87B4C6F244FC}" type="pres">
      <dgm:prSet presAssocID="{C40FD4BF-3FD7-4943-94B3-89D6E67D318D}" presName="linear" presStyleCnt="0">
        <dgm:presLayoutVars>
          <dgm:dir/>
          <dgm:animLvl val="lvl"/>
          <dgm:resizeHandles val="exact"/>
        </dgm:presLayoutVars>
      </dgm:prSet>
      <dgm:spPr/>
    </dgm:pt>
    <dgm:pt modelId="{101B96A7-BD5D-4DBB-9642-46E790FC887C}" type="pres">
      <dgm:prSet presAssocID="{C37865CB-321B-493A-ABB2-BD03E3F76EB1}" presName="parentLin" presStyleCnt="0"/>
      <dgm:spPr/>
    </dgm:pt>
    <dgm:pt modelId="{DCA740BE-2AB4-430F-8DCA-5A517E3284F2}" type="pres">
      <dgm:prSet presAssocID="{C37865CB-321B-493A-ABB2-BD03E3F76EB1}" presName="parentLeftMargin" presStyleLbl="node1" presStyleIdx="0" presStyleCnt="4"/>
      <dgm:spPr/>
    </dgm:pt>
    <dgm:pt modelId="{CD080375-E85D-4E03-8FC5-D4FD28027914}" type="pres">
      <dgm:prSet presAssocID="{C37865CB-321B-493A-ABB2-BD03E3F76EB1}" presName="parentText" presStyleLbl="node1" presStyleIdx="0" presStyleCnt="4">
        <dgm:presLayoutVars>
          <dgm:chMax val="0"/>
          <dgm:bulletEnabled val="1"/>
        </dgm:presLayoutVars>
      </dgm:prSet>
      <dgm:spPr/>
    </dgm:pt>
    <dgm:pt modelId="{426D89FD-DCC7-4F9B-9ADB-5A95DBB6C2A6}" type="pres">
      <dgm:prSet presAssocID="{C37865CB-321B-493A-ABB2-BD03E3F76EB1}" presName="negativeSpace" presStyleCnt="0"/>
      <dgm:spPr/>
    </dgm:pt>
    <dgm:pt modelId="{2F9BC704-53B6-4F22-9052-5837BAF18EB7}" type="pres">
      <dgm:prSet presAssocID="{C37865CB-321B-493A-ABB2-BD03E3F76EB1}" presName="childText" presStyleLbl="conFgAcc1" presStyleIdx="0" presStyleCnt="4">
        <dgm:presLayoutVars>
          <dgm:bulletEnabled val="1"/>
        </dgm:presLayoutVars>
      </dgm:prSet>
      <dgm:spPr/>
    </dgm:pt>
    <dgm:pt modelId="{CDDD09F0-ECED-48F9-9F13-45356BF325E0}" type="pres">
      <dgm:prSet presAssocID="{FD5F722A-D9F6-4D6F-8809-3511A505A953}" presName="spaceBetweenRectangles" presStyleCnt="0"/>
      <dgm:spPr/>
    </dgm:pt>
    <dgm:pt modelId="{6F0AD266-BB21-4CFD-B030-D1D7BCBC239D}" type="pres">
      <dgm:prSet presAssocID="{184C2AB8-40B1-43A6-ADFC-C27174339550}" presName="parentLin" presStyleCnt="0"/>
      <dgm:spPr/>
    </dgm:pt>
    <dgm:pt modelId="{B1565A6B-B743-424C-B529-0F2441DCEE0E}" type="pres">
      <dgm:prSet presAssocID="{184C2AB8-40B1-43A6-ADFC-C27174339550}" presName="parentLeftMargin" presStyleLbl="node1" presStyleIdx="0" presStyleCnt="4"/>
      <dgm:spPr/>
    </dgm:pt>
    <dgm:pt modelId="{8B33A644-A13E-4507-AA90-87B57298D712}" type="pres">
      <dgm:prSet presAssocID="{184C2AB8-40B1-43A6-ADFC-C27174339550}" presName="parentText" presStyleLbl="node1" presStyleIdx="1" presStyleCnt="4">
        <dgm:presLayoutVars>
          <dgm:chMax val="0"/>
          <dgm:bulletEnabled val="1"/>
        </dgm:presLayoutVars>
      </dgm:prSet>
      <dgm:spPr/>
    </dgm:pt>
    <dgm:pt modelId="{AF7589F0-2B6E-4E70-ABA6-6E5FFF22D927}" type="pres">
      <dgm:prSet presAssocID="{184C2AB8-40B1-43A6-ADFC-C27174339550}" presName="negativeSpace" presStyleCnt="0"/>
      <dgm:spPr/>
    </dgm:pt>
    <dgm:pt modelId="{486ABB32-FB6E-42DE-9508-7C7132E8ED64}" type="pres">
      <dgm:prSet presAssocID="{184C2AB8-40B1-43A6-ADFC-C27174339550}" presName="childText" presStyleLbl="conFgAcc1" presStyleIdx="1" presStyleCnt="4">
        <dgm:presLayoutVars>
          <dgm:bulletEnabled val="1"/>
        </dgm:presLayoutVars>
      </dgm:prSet>
      <dgm:spPr/>
    </dgm:pt>
    <dgm:pt modelId="{EBA56B12-7083-4B0D-8975-F0A36767C695}" type="pres">
      <dgm:prSet presAssocID="{8BCB11E0-AF28-45BE-A736-1FB89F700D4B}" presName="spaceBetweenRectangles" presStyleCnt="0"/>
      <dgm:spPr/>
    </dgm:pt>
    <dgm:pt modelId="{1EF97622-F1D6-4250-9989-08C48CD8A743}" type="pres">
      <dgm:prSet presAssocID="{F613D946-8B13-483A-9335-7D374975132B}" presName="parentLin" presStyleCnt="0"/>
      <dgm:spPr/>
    </dgm:pt>
    <dgm:pt modelId="{52B0798E-79C5-4AAE-9F12-7B5D403F0048}" type="pres">
      <dgm:prSet presAssocID="{F613D946-8B13-483A-9335-7D374975132B}" presName="parentLeftMargin" presStyleLbl="node1" presStyleIdx="1" presStyleCnt="4"/>
      <dgm:spPr/>
    </dgm:pt>
    <dgm:pt modelId="{6A0DBB76-E8F8-4276-8BC4-306E3713C681}" type="pres">
      <dgm:prSet presAssocID="{F613D946-8B13-483A-9335-7D374975132B}" presName="parentText" presStyleLbl="node1" presStyleIdx="2" presStyleCnt="4">
        <dgm:presLayoutVars>
          <dgm:chMax val="0"/>
          <dgm:bulletEnabled val="1"/>
        </dgm:presLayoutVars>
      </dgm:prSet>
      <dgm:spPr/>
    </dgm:pt>
    <dgm:pt modelId="{06B607F2-7FA8-469C-9B01-8DA66B0CD913}" type="pres">
      <dgm:prSet presAssocID="{F613D946-8B13-483A-9335-7D374975132B}" presName="negativeSpace" presStyleCnt="0"/>
      <dgm:spPr/>
    </dgm:pt>
    <dgm:pt modelId="{503B4C29-E76D-44A7-92B2-DB239032B5B7}" type="pres">
      <dgm:prSet presAssocID="{F613D946-8B13-483A-9335-7D374975132B}" presName="childText" presStyleLbl="conFgAcc1" presStyleIdx="2" presStyleCnt="4">
        <dgm:presLayoutVars>
          <dgm:bulletEnabled val="1"/>
        </dgm:presLayoutVars>
      </dgm:prSet>
      <dgm:spPr/>
    </dgm:pt>
    <dgm:pt modelId="{7C076D18-8C6E-4B52-923E-79BF6277D942}" type="pres">
      <dgm:prSet presAssocID="{2B6EA430-5E2A-42E3-99DD-8A7801DE9635}" presName="spaceBetweenRectangles" presStyleCnt="0"/>
      <dgm:spPr/>
    </dgm:pt>
    <dgm:pt modelId="{417991B6-B37B-421B-AD33-BFEDA1C2BEA8}" type="pres">
      <dgm:prSet presAssocID="{D8FBC526-ED02-40EF-B11A-B5B91805133B}" presName="parentLin" presStyleCnt="0"/>
      <dgm:spPr/>
    </dgm:pt>
    <dgm:pt modelId="{61A67748-EE0D-4BB1-876D-B3FA3F54A468}" type="pres">
      <dgm:prSet presAssocID="{D8FBC526-ED02-40EF-B11A-B5B91805133B}" presName="parentLeftMargin" presStyleLbl="node1" presStyleIdx="2" presStyleCnt="4"/>
      <dgm:spPr/>
    </dgm:pt>
    <dgm:pt modelId="{D445C47E-AAAD-4D3C-ABEB-F86753FFA391}" type="pres">
      <dgm:prSet presAssocID="{D8FBC526-ED02-40EF-B11A-B5B91805133B}" presName="parentText" presStyleLbl="node1" presStyleIdx="3" presStyleCnt="4">
        <dgm:presLayoutVars>
          <dgm:chMax val="0"/>
          <dgm:bulletEnabled val="1"/>
        </dgm:presLayoutVars>
      </dgm:prSet>
      <dgm:spPr/>
    </dgm:pt>
    <dgm:pt modelId="{5F5D9454-6BEE-4FA9-9EEC-A7FE80E236F8}" type="pres">
      <dgm:prSet presAssocID="{D8FBC526-ED02-40EF-B11A-B5B91805133B}" presName="negativeSpace" presStyleCnt="0"/>
      <dgm:spPr/>
    </dgm:pt>
    <dgm:pt modelId="{85FE9A70-7810-4AA1-8522-85A4A5A829F0}" type="pres">
      <dgm:prSet presAssocID="{D8FBC526-ED02-40EF-B11A-B5B91805133B}" presName="childText" presStyleLbl="conFgAcc1" presStyleIdx="3" presStyleCnt="4">
        <dgm:presLayoutVars>
          <dgm:bulletEnabled val="1"/>
        </dgm:presLayoutVars>
      </dgm:prSet>
      <dgm:spPr/>
    </dgm:pt>
  </dgm:ptLst>
  <dgm:cxnLst>
    <dgm:cxn modelId="{E6A11009-558D-44EA-80A7-ECD4FF08506C}" type="presOf" srcId="{D8FBC526-ED02-40EF-B11A-B5B91805133B}" destId="{D445C47E-AAAD-4D3C-ABEB-F86753FFA391}" srcOrd="1" destOrd="0" presId="urn:microsoft.com/office/officeart/2005/8/layout/list1"/>
    <dgm:cxn modelId="{89092D09-EA9C-468A-AD12-557BA78EB095}" srcId="{C40FD4BF-3FD7-4943-94B3-89D6E67D318D}" destId="{D8FBC526-ED02-40EF-B11A-B5B91805133B}" srcOrd="3" destOrd="0" parTransId="{F7DD1D95-1DC6-41D1-87DE-5BDF4DEE7B1C}" sibTransId="{8C5CEC96-14A0-45E9-8B2A-2ED089AF8A63}"/>
    <dgm:cxn modelId="{A1213830-898D-4F6F-9A6C-6409CB1C3ECB}" type="presOf" srcId="{184C2AB8-40B1-43A6-ADFC-C27174339550}" destId="{8B33A644-A13E-4507-AA90-87B57298D712}" srcOrd="1" destOrd="0" presId="urn:microsoft.com/office/officeart/2005/8/layout/list1"/>
    <dgm:cxn modelId="{DB4E4A47-FEAE-4ECD-9661-6F6C008A0688}" type="presOf" srcId="{D8FBC526-ED02-40EF-B11A-B5B91805133B}" destId="{61A67748-EE0D-4BB1-876D-B3FA3F54A468}" srcOrd="0" destOrd="0" presId="urn:microsoft.com/office/officeart/2005/8/layout/list1"/>
    <dgm:cxn modelId="{FA03B46E-78B3-4631-88D2-B73A0B9DD81D}" srcId="{C40FD4BF-3FD7-4943-94B3-89D6E67D318D}" destId="{F613D946-8B13-483A-9335-7D374975132B}" srcOrd="2" destOrd="0" parTransId="{9CDAFDFB-487D-42D5-9720-EB8EF6746395}" sibTransId="{2B6EA430-5E2A-42E3-99DD-8A7801DE9635}"/>
    <dgm:cxn modelId="{2470B180-1875-4FEA-B865-1A516F65B2F6}" type="presOf" srcId="{C37865CB-321B-493A-ABB2-BD03E3F76EB1}" destId="{DCA740BE-2AB4-430F-8DCA-5A517E3284F2}" srcOrd="0" destOrd="0" presId="urn:microsoft.com/office/officeart/2005/8/layout/list1"/>
    <dgm:cxn modelId="{72E08F91-C464-4027-A7E9-21F3297499E9}" srcId="{C40FD4BF-3FD7-4943-94B3-89D6E67D318D}" destId="{C37865CB-321B-493A-ABB2-BD03E3F76EB1}" srcOrd="0" destOrd="0" parTransId="{05EF237F-7F20-4775-97E5-A9B11481B0C3}" sibTransId="{FD5F722A-D9F6-4D6F-8809-3511A505A953}"/>
    <dgm:cxn modelId="{96BA33A7-E174-4EEE-BEA7-481BE1D85CB1}" srcId="{C40FD4BF-3FD7-4943-94B3-89D6E67D318D}" destId="{184C2AB8-40B1-43A6-ADFC-C27174339550}" srcOrd="1" destOrd="0" parTransId="{9EE07785-1405-4613-93C9-1D8400D11EE7}" sibTransId="{8BCB11E0-AF28-45BE-A736-1FB89F700D4B}"/>
    <dgm:cxn modelId="{113F9FC7-7CE7-4FA7-85FC-30A815DF362B}" type="presOf" srcId="{F613D946-8B13-483A-9335-7D374975132B}" destId="{52B0798E-79C5-4AAE-9F12-7B5D403F0048}" srcOrd="0" destOrd="0" presId="urn:microsoft.com/office/officeart/2005/8/layout/list1"/>
    <dgm:cxn modelId="{C143F5D3-FC08-4B87-9CD5-6D24C5C16D17}" type="presOf" srcId="{F613D946-8B13-483A-9335-7D374975132B}" destId="{6A0DBB76-E8F8-4276-8BC4-306E3713C681}" srcOrd="1" destOrd="0" presId="urn:microsoft.com/office/officeart/2005/8/layout/list1"/>
    <dgm:cxn modelId="{D5C68AEA-6F7E-4018-957E-9A812AF23985}" type="presOf" srcId="{C40FD4BF-3FD7-4943-94B3-89D6E67D318D}" destId="{35A281BC-3D43-4233-8C77-87B4C6F244FC}" srcOrd="0" destOrd="0" presId="urn:microsoft.com/office/officeart/2005/8/layout/list1"/>
    <dgm:cxn modelId="{D566A5F4-C6DB-4DE2-A857-D3A713DB121D}" type="presOf" srcId="{184C2AB8-40B1-43A6-ADFC-C27174339550}" destId="{B1565A6B-B743-424C-B529-0F2441DCEE0E}" srcOrd="0" destOrd="0" presId="urn:microsoft.com/office/officeart/2005/8/layout/list1"/>
    <dgm:cxn modelId="{2C4D53FC-A120-432E-87EF-3F538F332BDE}" type="presOf" srcId="{C37865CB-321B-493A-ABB2-BD03E3F76EB1}" destId="{CD080375-E85D-4E03-8FC5-D4FD28027914}" srcOrd="1" destOrd="0" presId="urn:microsoft.com/office/officeart/2005/8/layout/list1"/>
    <dgm:cxn modelId="{F917A447-74F0-41EF-8D64-B37B773423ED}" type="presParOf" srcId="{35A281BC-3D43-4233-8C77-87B4C6F244FC}" destId="{101B96A7-BD5D-4DBB-9642-46E790FC887C}" srcOrd="0" destOrd="0" presId="urn:microsoft.com/office/officeart/2005/8/layout/list1"/>
    <dgm:cxn modelId="{D8CBFAF9-9D34-4EB2-BC69-825E8E7DFDF9}" type="presParOf" srcId="{101B96A7-BD5D-4DBB-9642-46E790FC887C}" destId="{DCA740BE-2AB4-430F-8DCA-5A517E3284F2}" srcOrd="0" destOrd="0" presId="urn:microsoft.com/office/officeart/2005/8/layout/list1"/>
    <dgm:cxn modelId="{0618C239-29C1-4CED-9732-BE19145CBE7F}" type="presParOf" srcId="{101B96A7-BD5D-4DBB-9642-46E790FC887C}" destId="{CD080375-E85D-4E03-8FC5-D4FD28027914}" srcOrd="1" destOrd="0" presId="urn:microsoft.com/office/officeart/2005/8/layout/list1"/>
    <dgm:cxn modelId="{3E3A0EA6-6DA9-4F57-BAA1-C19F9192C0B0}" type="presParOf" srcId="{35A281BC-3D43-4233-8C77-87B4C6F244FC}" destId="{426D89FD-DCC7-4F9B-9ADB-5A95DBB6C2A6}" srcOrd="1" destOrd="0" presId="urn:microsoft.com/office/officeart/2005/8/layout/list1"/>
    <dgm:cxn modelId="{599B9104-E52D-48A2-84CA-111DC64DD53B}" type="presParOf" srcId="{35A281BC-3D43-4233-8C77-87B4C6F244FC}" destId="{2F9BC704-53B6-4F22-9052-5837BAF18EB7}" srcOrd="2" destOrd="0" presId="urn:microsoft.com/office/officeart/2005/8/layout/list1"/>
    <dgm:cxn modelId="{0EBD4F76-CFEC-400A-B540-254A6A4182AA}" type="presParOf" srcId="{35A281BC-3D43-4233-8C77-87B4C6F244FC}" destId="{CDDD09F0-ECED-48F9-9F13-45356BF325E0}" srcOrd="3" destOrd="0" presId="urn:microsoft.com/office/officeart/2005/8/layout/list1"/>
    <dgm:cxn modelId="{F3DA4DD4-6225-4F9F-A27B-7973AF0E1DE0}" type="presParOf" srcId="{35A281BC-3D43-4233-8C77-87B4C6F244FC}" destId="{6F0AD266-BB21-4CFD-B030-D1D7BCBC239D}" srcOrd="4" destOrd="0" presId="urn:microsoft.com/office/officeart/2005/8/layout/list1"/>
    <dgm:cxn modelId="{CCFB756B-4E5D-4952-9AC9-2F817F966738}" type="presParOf" srcId="{6F0AD266-BB21-4CFD-B030-D1D7BCBC239D}" destId="{B1565A6B-B743-424C-B529-0F2441DCEE0E}" srcOrd="0" destOrd="0" presId="urn:microsoft.com/office/officeart/2005/8/layout/list1"/>
    <dgm:cxn modelId="{26B8DFE8-554E-4126-B861-48F898387D97}" type="presParOf" srcId="{6F0AD266-BB21-4CFD-B030-D1D7BCBC239D}" destId="{8B33A644-A13E-4507-AA90-87B57298D712}" srcOrd="1" destOrd="0" presId="urn:microsoft.com/office/officeart/2005/8/layout/list1"/>
    <dgm:cxn modelId="{EFFE4319-FE88-4049-BE2F-1C55B5E92F9F}" type="presParOf" srcId="{35A281BC-3D43-4233-8C77-87B4C6F244FC}" destId="{AF7589F0-2B6E-4E70-ABA6-6E5FFF22D927}" srcOrd="5" destOrd="0" presId="urn:microsoft.com/office/officeart/2005/8/layout/list1"/>
    <dgm:cxn modelId="{82D44B23-1C0D-41D7-8984-A8E424D32FF5}" type="presParOf" srcId="{35A281BC-3D43-4233-8C77-87B4C6F244FC}" destId="{486ABB32-FB6E-42DE-9508-7C7132E8ED64}" srcOrd="6" destOrd="0" presId="urn:microsoft.com/office/officeart/2005/8/layout/list1"/>
    <dgm:cxn modelId="{087A0E01-1150-40E1-B3A1-2D627C2BB598}" type="presParOf" srcId="{35A281BC-3D43-4233-8C77-87B4C6F244FC}" destId="{EBA56B12-7083-4B0D-8975-F0A36767C695}" srcOrd="7" destOrd="0" presId="urn:microsoft.com/office/officeart/2005/8/layout/list1"/>
    <dgm:cxn modelId="{EFF5F6F5-64B7-453B-9CB6-5ADFE509323A}" type="presParOf" srcId="{35A281BC-3D43-4233-8C77-87B4C6F244FC}" destId="{1EF97622-F1D6-4250-9989-08C48CD8A743}" srcOrd="8" destOrd="0" presId="urn:microsoft.com/office/officeart/2005/8/layout/list1"/>
    <dgm:cxn modelId="{AFD540C2-7866-4016-8C29-CA7FD3CD4FC1}" type="presParOf" srcId="{1EF97622-F1D6-4250-9989-08C48CD8A743}" destId="{52B0798E-79C5-4AAE-9F12-7B5D403F0048}" srcOrd="0" destOrd="0" presId="urn:microsoft.com/office/officeart/2005/8/layout/list1"/>
    <dgm:cxn modelId="{462E9AEB-691A-4E03-9B7C-F40FD8EE5AC5}" type="presParOf" srcId="{1EF97622-F1D6-4250-9989-08C48CD8A743}" destId="{6A0DBB76-E8F8-4276-8BC4-306E3713C681}" srcOrd="1" destOrd="0" presId="urn:microsoft.com/office/officeart/2005/8/layout/list1"/>
    <dgm:cxn modelId="{B84B9145-128C-4DE2-B459-9FFB1C4A2B3A}" type="presParOf" srcId="{35A281BC-3D43-4233-8C77-87B4C6F244FC}" destId="{06B607F2-7FA8-469C-9B01-8DA66B0CD913}" srcOrd="9" destOrd="0" presId="urn:microsoft.com/office/officeart/2005/8/layout/list1"/>
    <dgm:cxn modelId="{920BB4FF-EB95-41A3-8483-DB0F985BD168}" type="presParOf" srcId="{35A281BC-3D43-4233-8C77-87B4C6F244FC}" destId="{503B4C29-E76D-44A7-92B2-DB239032B5B7}" srcOrd="10" destOrd="0" presId="urn:microsoft.com/office/officeart/2005/8/layout/list1"/>
    <dgm:cxn modelId="{88D53C7D-6889-4D79-BF3F-492F29C81AED}" type="presParOf" srcId="{35A281BC-3D43-4233-8C77-87B4C6F244FC}" destId="{7C076D18-8C6E-4B52-923E-79BF6277D942}" srcOrd="11" destOrd="0" presId="urn:microsoft.com/office/officeart/2005/8/layout/list1"/>
    <dgm:cxn modelId="{D7DB1564-312A-4792-B648-B7365C5E3B0B}" type="presParOf" srcId="{35A281BC-3D43-4233-8C77-87B4C6F244FC}" destId="{417991B6-B37B-421B-AD33-BFEDA1C2BEA8}" srcOrd="12" destOrd="0" presId="urn:microsoft.com/office/officeart/2005/8/layout/list1"/>
    <dgm:cxn modelId="{6B4D6302-1836-4314-B15E-FF2CAE9CF66C}" type="presParOf" srcId="{417991B6-B37B-421B-AD33-BFEDA1C2BEA8}" destId="{61A67748-EE0D-4BB1-876D-B3FA3F54A468}" srcOrd="0" destOrd="0" presId="urn:microsoft.com/office/officeart/2005/8/layout/list1"/>
    <dgm:cxn modelId="{CC349E6C-4E99-4C30-A122-52A2D32EB31B}" type="presParOf" srcId="{417991B6-B37B-421B-AD33-BFEDA1C2BEA8}" destId="{D445C47E-AAAD-4D3C-ABEB-F86753FFA391}" srcOrd="1" destOrd="0" presId="urn:microsoft.com/office/officeart/2005/8/layout/list1"/>
    <dgm:cxn modelId="{801A79CB-A95E-4B73-9CAA-BD58F9DA0408}" type="presParOf" srcId="{35A281BC-3D43-4233-8C77-87B4C6F244FC}" destId="{5F5D9454-6BEE-4FA9-9EEC-A7FE80E236F8}" srcOrd="13" destOrd="0" presId="urn:microsoft.com/office/officeart/2005/8/layout/list1"/>
    <dgm:cxn modelId="{C01CFFAA-A9FC-4694-97C8-927F8F68FC45}" type="presParOf" srcId="{35A281BC-3D43-4233-8C77-87B4C6F244FC}" destId="{85FE9A70-7810-4AA1-8522-85A4A5A829F0}"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B52D931-31EB-46E0-9841-F9C714186E46}" type="doc">
      <dgm:prSet loTypeId="urn:microsoft.com/office/officeart/2005/8/layout/bProcess3" loCatId="process" qsTypeId="urn:microsoft.com/office/officeart/2005/8/quickstyle/simple1" qsCatId="simple" csTypeId="urn:microsoft.com/office/officeart/2005/8/colors/accent1_1" csCatId="accent1" phldr="1"/>
      <dgm:spPr/>
    </dgm:pt>
    <dgm:pt modelId="{B15AC8F4-AA71-417E-B1C0-E67EED70D69D}">
      <dgm:prSet phldrT="[Text]" custT="1"/>
      <dgm:spPr/>
      <dgm:t>
        <a:bodyPr/>
        <a:lstStyle/>
        <a:p>
          <a:r>
            <a:rPr lang="el-GR" sz="1400" b="1" dirty="0">
              <a:solidFill>
                <a:schemeClr val="accent1"/>
              </a:solidFill>
            </a:rPr>
            <a:t>Συγκεντρώστε μια ποικιλόμορφη ομάδα</a:t>
          </a:r>
          <a:endParaRPr lang="en-GB" sz="1400" dirty="0">
            <a:solidFill>
              <a:schemeClr val="accent1"/>
            </a:solidFill>
          </a:endParaRPr>
        </a:p>
      </dgm:t>
    </dgm:pt>
    <dgm:pt modelId="{1557AF42-1962-46E6-85F8-CDE46928CAE2}" type="parTrans" cxnId="{3518330A-A3B8-48D1-A0CE-6759ECD3DD04}">
      <dgm:prSet/>
      <dgm:spPr/>
      <dgm:t>
        <a:bodyPr/>
        <a:lstStyle/>
        <a:p>
          <a:endParaRPr lang="en-GB" sz="3600">
            <a:solidFill>
              <a:schemeClr val="accent1"/>
            </a:solidFill>
          </a:endParaRPr>
        </a:p>
      </dgm:t>
    </dgm:pt>
    <dgm:pt modelId="{17338640-FF7E-45D2-97AE-3C864D68DB3A}" type="sibTrans" cxnId="{3518330A-A3B8-48D1-A0CE-6759ECD3DD04}">
      <dgm:prSet custT="1"/>
      <dgm:spPr/>
      <dgm:t>
        <a:bodyPr/>
        <a:lstStyle/>
        <a:p>
          <a:endParaRPr lang="en-GB" sz="1400">
            <a:solidFill>
              <a:schemeClr val="accent1"/>
            </a:solidFill>
          </a:endParaRPr>
        </a:p>
      </dgm:t>
    </dgm:pt>
    <dgm:pt modelId="{DC4DAC46-2C02-4D2F-A1A4-1427D72B3548}">
      <dgm:prSet custT="1"/>
      <dgm:spPr/>
      <dgm:t>
        <a:bodyPr/>
        <a:lstStyle/>
        <a:p>
          <a:pPr>
            <a:buFont typeface="Arial" panose="020B0604020202020204" pitchFamily="34" charset="0"/>
            <a:buChar char="•"/>
          </a:pPr>
          <a:r>
            <a:rPr lang="el-GR" sz="1400" dirty="0">
              <a:solidFill>
                <a:schemeClr val="accent1"/>
              </a:solidFill>
            </a:rPr>
            <a:t>Συμπεριλάβετε μέλη από διάφορα τμήματα και επίπεδα για να εξασφαλίσετε μια ολοκληρωμένη προοπτική.</a:t>
          </a:r>
          <a:endParaRPr lang="en-US" sz="1400" dirty="0">
            <a:solidFill>
              <a:schemeClr val="accent1"/>
            </a:solidFill>
          </a:endParaRPr>
        </a:p>
      </dgm:t>
    </dgm:pt>
    <dgm:pt modelId="{426791DF-6D83-4485-A2F6-792C6E3E1D92}" type="parTrans" cxnId="{BED3851C-313D-448A-AB92-E9502F7A0CE3}">
      <dgm:prSet/>
      <dgm:spPr/>
      <dgm:t>
        <a:bodyPr/>
        <a:lstStyle/>
        <a:p>
          <a:endParaRPr lang="en-GB" sz="3600">
            <a:solidFill>
              <a:schemeClr val="accent1"/>
            </a:solidFill>
          </a:endParaRPr>
        </a:p>
      </dgm:t>
    </dgm:pt>
    <dgm:pt modelId="{9FA5CB6B-29E5-436F-801D-810653C1CB43}" type="sibTrans" cxnId="{BED3851C-313D-448A-AB92-E9502F7A0CE3}">
      <dgm:prSet/>
      <dgm:spPr/>
      <dgm:t>
        <a:bodyPr/>
        <a:lstStyle/>
        <a:p>
          <a:endParaRPr lang="en-GB" sz="3600">
            <a:solidFill>
              <a:schemeClr val="accent1"/>
            </a:solidFill>
          </a:endParaRPr>
        </a:p>
      </dgm:t>
    </dgm:pt>
    <dgm:pt modelId="{EBBFC700-0D2A-49FB-ACB2-374F27E1EF58}">
      <dgm:prSet custT="1"/>
      <dgm:spPr/>
      <dgm:t>
        <a:bodyPr/>
        <a:lstStyle/>
        <a:p>
          <a:r>
            <a:rPr lang="el-GR" sz="1400" b="1" dirty="0">
              <a:solidFill>
                <a:schemeClr val="accent1"/>
              </a:solidFill>
            </a:rPr>
            <a:t>Σκεφτείτε το σκοπό της εταιρείας</a:t>
          </a:r>
          <a:endParaRPr lang="en-US" sz="1400" dirty="0">
            <a:solidFill>
              <a:schemeClr val="accent1"/>
            </a:solidFill>
          </a:endParaRPr>
        </a:p>
      </dgm:t>
    </dgm:pt>
    <dgm:pt modelId="{9D3274C4-E6F8-473E-9103-89A2059DCD16}" type="parTrans" cxnId="{294CC042-5A11-48F0-A819-4368FBCA1C8C}">
      <dgm:prSet/>
      <dgm:spPr/>
      <dgm:t>
        <a:bodyPr/>
        <a:lstStyle/>
        <a:p>
          <a:endParaRPr lang="en-GB" sz="3600">
            <a:solidFill>
              <a:schemeClr val="accent1"/>
            </a:solidFill>
          </a:endParaRPr>
        </a:p>
      </dgm:t>
    </dgm:pt>
    <dgm:pt modelId="{15E4F67D-B9F6-4245-A5F7-714EB0452089}" type="sibTrans" cxnId="{294CC042-5A11-48F0-A819-4368FBCA1C8C}">
      <dgm:prSet custT="1"/>
      <dgm:spPr/>
      <dgm:t>
        <a:bodyPr/>
        <a:lstStyle/>
        <a:p>
          <a:endParaRPr lang="en-GB" sz="1400">
            <a:solidFill>
              <a:schemeClr val="accent1"/>
            </a:solidFill>
          </a:endParaRPr>
        </a:p>
      </dgm:t>
    </dgm:pt>
    <dgm:pt modelId="{5294A21A-03EF-46F6-96EC-6145D3CCE60C}">
      <dgm:prSet custT="1"/>
      <dgm:spPr/>
      <dgm:t>
        <a:bodyPr/>
        <a:lstStyle/>
        <a:p>
          <a:pPr>
            <a:buFont typeface="Arial" panose="020B0604020202020204" pitchFamily="34" charset="0"/>
            <a:buChar char="•"/>
          </a:pPr>
          <a:r>
            <a:rPr lang="el-GR" sz="1400" dirty="0">
              <a:solidFill>
                <a:schemeClr val="accent1"/>
              </a:solidFill>
            </a:rPr>
            <a:t>Συζητήστε την αποστολή της εταιρείας και τον αντίκτυπο που επιδιώκει να έχει στους πελάτες, τους εργαζόμενους και τους ενδιαφερόμενους φορείς.</a:t>
          </a:r>
          <a:endParaRPr lang="en-US" sz="1400" dirty="0">
            <a:solidFill>
              <a:schemeClr val="accent1"/>
            </a:solidFill>
          </a:endParaRPr>
        </a:p>
      </dgm:t>
    </dgm:pt>
    <dgm:pt modelId="{A76D67D6-2F62-48D9-8FD2-2AFF953DD86C}" type="parTrans" cxnId="{DF2F689E-32E7-446D-AEEE-12AB1AB38633}">
      <dgm:prSet/>
      <dgm:spPr/>
      <dgm:t>
        <a:bodyPr/>
        <a:lstStyle/>
        <a:p>
          <a:endParaRPr lang="en-GB" sz="3600">
            <a:solidFill>
              <a:schemeClr val="accent1"/>
            </a:solidFill>
          </a:endParaRPr>
        </a:p>
      </dgm:t>
    </dgm:pt>
    <dgm:pt modelId="{3798D3FD-9B00-41B7-BDE2-D2D62BCFAC78}" type="sibTrans" cxnId="{DF2F689E-32E7-446D-AEEE-12AB1AB38633}">
      <dgm:prSet/>
      <dgm:spPr/>
      <dgm:t>
        <a:bodyPr/>
        <a:lstStyle/>
        <a:p>
          <a:endParaRPr lang="en-GB" sz="3600">
            <a:solidFill>
              <a:schemeClr val="accent1"/>
            </a:solidFill>
          </a:endParaRPr>
        </a:p>
      </dgm:t>
    </dgm:pt>
    <dgm:pt modelId="{F68BA882-D357-4F48-9446-59D18B3C510B}">
      <dgm:prSet custT="1"/>
      <dgm:spPr/>
      <dgm:t>
        <a:bodyPr/>
        <a:lstStyle/>
        <a:p>
          <a:r>
            <a:rPr lang="el-GR" sz="1400" b="1" dirty="0">
              <a:solidFill>
                <a:schemeClr val="accent1"/>
              </a:solidFill>
            </a:rPr>
            <a:t>Ανάλυση υφιστάμενων συμπεριφορών και πρακτικών</a:t>
          </a:r>
          <a:endParaRPr lang="en-US" sz="1400" dirty="0">
            <a:solidFill>
              <a:schemeClr val="accent1"/>
            </a:solidFill>
          </a:endParaRPr>
        </a:p>
      </dgm:t>
    </dgm:pt>
    <dgm:pt modelId="{CBAD79FE-4C80-49FA-AEBA-D164463BF19A}" type="parTrans" cxnId="{7620DDE3-FB29-4405-9528-9FB28C6562D2}">
      <dgm:prSet/>
      <dgm:spPr/>
      <dgm:t>
        <a:bodyPr/>
        <a:lstStyle/>
        <a:p>
          <a:endParaRPr lang="en-GB" sz="3600">
            <a:solidFill>
              <a:schemeClr val="accent1"/>
            </a:solidFill>
          </a:endParaRPr>
        </a:p>
      </dgm:t>
    </dgm:pt>
    <dgm:pt modelId="{F3DA338A-36AE-4036-A167-77B55CDAF049}" type="sibTrans" cxnId="{7620DDE3-FB29-4405-9528-9FB28C6562D2}">
      <dgm:prSet custT="1"/>
      <dgm:spPr/>
      <dgm:t>
        <a:bodyPr/>
        <a:lstStyle/>
        <a:p>
          <a:endParaRPr lang="en-GB" sz="1400">
            <a:solidFill>
              <a:schemeClr val="accent1"/>
            </a:solidFill>
          </a:endParaRPr>
        </a:p>
      </dgm:t>
    </dgm:pt>
    <dgm:pt modelId="{29B59A5F-F3AE-4AB5-BE46-CE8EDD8B8E4B}">
      <dgm:prSet custT="1"/>
      <dgm:spPr/>
      <dgm:t>
        <a:bodyPr/>
        <a:lstStyle/>
        <a:p>
          <a:pPr>
            <a:buFont typeface="Arial" panose="020B0604020202020204" pitchFamily="34" charset="0"/>
            <a:buChar char="•"/>
          </a:pPr>
          <a:r>
            <a:rPr lang="el-GR" sz="1400" dirty="0">
              <a:solidFill>
                <a:schemeClr val="accent1"/>
              </a:solidFill>
            </a:rPr>
            <a:t>Προσδιορίστε τις τρέχουσες συμπεριφορές και πρακτικές που συμβάλλουν στην επιτυχία της εταιρείας.</a:t>
          </a:r>
          <a:endParaRPr lang="en-US" sz="1400" dirty="0">
            <a:solidFill>
              <a:schemeClr val="accent1"/>
            </a:solidFill>
          </a:endParaRPr>
        </a:p>
      </dgm:t>
    </dgm:pt>
    <dgm:pt modelId="{E8E38385-FE81-46AA-B672-A5A8DF944AF9}" type="parTrans" cxnId="{A1E31062-8EA6-45D9-BDFB-E69197A47E39}">
      <dgm:prSet/>
      <dgm:spPr/>
      <dgm:t>
        <a:bodyPr/>
        <a:lstStyle/>
        <a:p>
          <a:endParaRPr lang="en-GB" sz="3600">
            <a:solidFill>
              <a:schemeClr val="accent1"/>
            </a:solidFill>
          </a:endParaRPr>
        </a:p>
      </dgm:t>
    </dgm:pt>
    <dgm:pt modelId="{BC67982A-F2D4-45B2-85D2-556BCD93FFA6}" type="sibTrans" cxnId="{A1E31062-8EA6-45D9-BDFB-E69197A47E39}">
      <dgm:prSet/>
      <dgm:spPr/>
      <dgm:t>
        <a:bodyPr/>
        <a:lstStyle/>
        <a:p>
          <a:endParaRPr lang="en-GB" sz="3600">
            <a:solidFill>
              <a:schemeClr val="accent1"/>
            </a:solidFill>
          </a:endParaRPr>
        </a:p>
      </dgm:t>
    </dgm:pt>
    <dgm:pt modelId="{9A0820A0-CC87-4B62-8595-BEF349D7776F}">
      <dgm:prSet custT="1"/>
      <dgm:spPr/>
      <dgm:t>
        <a:bodyPr/>
        <a:lstStyle/>
        <a:p>
          <a:r>
            <a:rPr lang="el-GR" sz="1400" b="1" dirty="0">
              <a:solidFill>
                <a:schemeClr val="accent1"/>
              </a:solidFill>
            </a:rPr>
            <a:t>Καταιγισμός ιδεών Αξίες</a:t>
          </a:r>
          <a:endParaRPr lang="en-US" sz="1400" dirty="0">
            <a:solidFill>
              <a:schemeClr val="accent1"/>
            </a:solidFill>
          </a:endParaRPr>
        </a:p>
      </dgm:t>
    </dgm:pt>
    <dgm:pt modelId="{D1415850-72B9-4903-B289-3C7FAE9260BF}" type="parTrans" cxnId="{007A111A-B922-4817-A4C9-82A2C70D3A0E}">
      <dgm:prSet/>
      <dgm:spPr/>
      <dgm:t>
        <a:bodyPr/>
        <a:lstStyle/>
        <a:p>
          <a:endParaRPr lang="en-GB" sz="3600">
            <a:solidFill>
              <a:schemeClr val="accent1"/>
            </a:solidFill>
          </a:endParaRPr>
        </a:p>
      </dgm:t>
    </dgm:pt>
    <dgm:pt modelId="{F2699DB4-403E-4864-8C87-31EE05A030AB}" type="sibTrans" cxnId="{007A111A-B922-4817-A4C9-82A2C70D3A0E}">
      <dgm:prSet custT="1"/>
      <dgm:spPr/>
      <dgm:t>
        <a:bodyPr/>
        <a:lstStyle/>
        <a:p>
          <a:endParaRPr lang="en-GB" sz="1400">
            <a:solidFill>
              <a:schemeClr val="accent1"/>
            </a:solidFill>
          </a:endParaRPr>
        </a:p>
      </dgm:t>
    </dgm:pt>
    <dgm:pt modelId="{3398F105-D94F-447B-B3EE-CFF43F9E96CA}">
      <dgm:prSet custT="1"/>
      <dgm:spPr/>
      <dgm:t>
        <a:bodyPr/>
        <a:lstStyle/>
        <a:p>
          <a:pPr>
            <a:buFont typeface="Arial" panose="020B0604020202020204" pitchFamily="34" charset="0"/>
            <a:buChar char="•"/>
          </a:pPr>
          <a:r>
            <a:rPr lang="el-GR" sz="1400" dirty="0">
              <a:solidFill>
                <a:schemeClr val="accent1"/>
              </a:solidFill>
            </a:rPr>
            <a:t>Ενθαρρύνετε τα μέλη της ομάδας να προτείνουν αξίες που πιστεύουν ότι είναι ζωτικής σημασίας για την επιτυχία της εταιρείας.</a:t>
          </a:r>
          <a:endParaRPr lang="en-US" sz="1400" dirty="0">
            <a:solidFill>
              <a:schemeClr val="accent1"/>
            </a:solidFill>
          </a:endParaRPr>
        </a:p>
      </dgm:t>
    </dgm:pt>
    <dgm:pt modelId="{93C17BF1-9ECC-4371-BAC2-852207013538}" type="parTrans" cxnId="{4399106B-7DCE-4448-9F75-793FAC131C0E}">
      <dgm:prSet/>
      <dgm:spPr/>
      <dgm:t>
        <a:bodyPr/>
        <a:lstStyle/>
        <a:p>
          <a:endParaRPr lang="en-GB" sz="3600">
            <a:solidFill>
              <a:schemeClr val="accent1"/>
            </a:solidFill>
          </a:endParaRPr>
        </a:p>
      </dgm:t>
    </dgm:pt>
    <dgm:pt modelId="{6346BC19-C872-48CD-A0B5-31869F8A3C49}" type="sibTrans" cxnId="{4399106B-7DCE-4448-9F75-793FAC131C0E}">
      <dgm:prSet/>
      <dgm:spPr/>
      <dgm:t>
        <a:bodyPr/>
        <a:lstStyle/>
        <a:p>
          <a:endParaRPr lang="en-GB" sz="3600">
            <a:solidFill>
              <a:schemeClr val="accent1"/>
            </a:solidFill>
          </a:endParaRPr>
        </a:p>
      </dgm:t>
    </dgm:pt>
    <dgm:pt modelId="{94FE1B45-E8A7-4945-98A5-AA13F898C8F0}">
      <dgm:prSet custT="1"/>
      <dgm:spPr/>
      <dgm:t>
        <a:bodyPr/>
        <a:lstStyle/>
        <a:p>
          <a:r>
            <a:rPr lang="el-GR" sz="1400" b="1" dirty="0">
              <a:solidFill>
                <a:schemeClr val="accent1"/>
              </a:solidFill>
            </a:rPr>
            <a:t>Περιορίστε τη λίστα</a:t>
          </a:r>
          <a:endParaRPr lang="en-US" sz="1400" dirty="0">
            <a:solidFill>
              <a:schemeClr val="accent1"/>
            </a:solidFill>
          </a:endParaRPr>
        </a:p>
      </dgm:t>
    </dgm:pt>
    <dgm:pt modelId="{2FD6F714-690A-41B5-92E9-EAEFC2CE4E5B}" type="parTrans" cxnId="{9912A616-9A7E-44EC-A60E-AD66EBAC48AE}">
      <dgm:prSet/>
      <dgm:spPr/>
      <dgm:t>
        <a:bodyPr/>
        <a:lstStyle/>
        <a:p>
          <a:endParaRPr lang="en-GB" sz="3600">
            <a:solidFill>
              <a:schemeClr val="accent1"/>
            </a:solidFill>
          </a:endParaRPr>
        </a:p>
      </dgm:t>
    </dgm:pt>
    <dgm:pt modelId="{C5C2704F-7329-41E0-96BC-F16EC9DA6CA7}" type="sibTrans" cxnId="{9912A616-9A7E-44EC-A60E-AD66EBAC48AE}">
      <dgm:prSet custT="1"/>
      <dgm:spPr/>
      <dgm:t>
        <a:bodyPr/>
        <a:lstStyle/>
        <a:p>
          <a:endParaRPr lang="en-GB" sz="1400">
            <a:solidFill>
              <a:schemeClr val="accent1"/>
            </a:solidFill>
          </a:endParaRPr>
        </a:p>
      </dgm:t>
    </dgm:pt>
    <dgm:pt modelId="{39A898F4-990F-4CB8-8225-6B014F7BEF0D}">
      <dgm:prSet custT="1"/>
      <dgm:spPr/>
      <dgm:t>
        <a:bodyPr/>
        <a:lstStyle/>
        <a:p>
          <a:pPr>
            <a:buFont typeface="Arial" panose="020B0604020202020204" pitchFamily="34" charset="0"/>
            <a:buChar char="•"/>
          </a:pPr>
          <a:r>
            <a:rPr lang="el-GR" sz="1400" dirty="0">
              <a:solidFill>
                <a:schemeClr val="accent1"/>
              </a:solidFill>
            </a:rPr>
            <a:t>Αξιολογήστε και ιεραρχήστε τις προτεινόμενες αξίες, με στόχο να επικεντρωθείτε σε 5-10 βασικές αξίες.</a:t>
          </a:r>
          <a:endParaRPr lang="en-US" sz="1400" dirty="0">
            <a:solidFill>
              <a:schemeClr val="accent1"/>
            </a:solidFill>
          </a:endParaRPr>
        </a:p>
      </dgm:t>
    </dgm:pt>
    <dgm:pt modelId="{7CA427E3-7D8A-4393-A61F-90BFAA8088C0}" type="parTrans" cxnId="{FFE89254-6484-4A3F-92E2-83A9BEFE8218}">
      <dgm:prSet/>
      <dgm:spPr/>
      <dgm:t>
        <a:bodyPr/>
        <a:lstStyle/>
        <a:p>
          <a:endParaRPr lang="en-GB" sz="3600">
            <a:solidFill>
              <a:schemeClr val="accent1"/>
            </a:solidFill>
          </a:endParaRPr>
        </a:p>
      </dgm:t>
    </dgm:pt>
    <dgm:pt modelId="{7FD67F2D-7156-429A-8783-8EA006D1A20F}" type="sibTrans" cxnId="{FFE89254-6484-4A3F-92E2-83A9BEFE8218}">
      <dgm:prSet/>
      <dgm:spPr/>
      <dgm:t>
        <a:bodyPr/>
        <a:lstStyle/>
        <a:p>
          <a:endParaRPr lang="en-GB" sz="3600">
            <a:solidFill>
              <a:schemeClr val="accent1"/>
            </a:solidFill>
          </a:endParaRPr>
        </a:p>
      </dgm:t>
    </dgm:pt>
    <dgm:pt modelId="{68B612C1-4D39-43E4-B621-545AADF8E7AD}">
      <dgm:prSet custT="1"/>
      <dgm:spPr/>
      <dgm:t>
        <a:bodyPr/>
        <a:lstStyle/>
        <a:p>
          <a:r>
            <a:rPr lang="el-GR" sz="1400" b="1" dirty="0">
              <a:solidFill>
                <a:schemeClr val="accent1"/>
              </a:solidFill>
            </a:rPr>
            <a:t>Ορισμός κάθε τιμής</a:t>
          </a:r>
          <a:endParaRPr lang="en-US" sz="1400" dirty="0">
            <a:solidFill>
              <a:schemeClr val="accent1"/>
            </a:solidFill>
          </a:endParaRPr>
        </a:p>
      </dgm:t>
    </dgm:pt>
    <dgm:pt modelId="{F2A0A091-A05B-4557-9569-68011627BCCD}" type="parTrans" cxnId="{AFB03608-A913-4747-A616-2CB002175270}">
      <dgm:prSet/>
      <dgm:spPr/>
      <dgm:t>
        <a:bodyPr/>
        <a:lstStyle/>
        <a:p>
          <a:endParaRPr lang="en-GB" sz="3600">
            <a:solidFill>
              <a:schemeClr val="accent1"/>
            </a:solidFill>
          </a:endParaRPr>
        </a:p>
      </dgm:t>
    </dgm:pt>
    <dgm:pt modelId="{13DCA131-7459-4C9B-BA37-46DDB40476C3}" type="sibTrans" cxnId="{AFB03608-A913-4747-A616-2CB002175270}">
      <dgm:prSet custT="1"/>
      <dgm:spPr/>
      <dgm:t>
        <a:bodyPr/>
        <a:lstStyle/>
        <a:p>
          <a:endParaRPr lang="en-GB" sz="1400">
            <a:solidFill>
              <a:schemeClr val="accent1"/>
            </a:solidFill>
          </a:endParaRPr>
        </a:p>
      </dgm:t>
    </dgm:pt>
    <dgm:pt modelId="{E30D8523-D01D-42AD-A3D1-C492123452D3}">
      <dgm:prSet custT="1"/>
      <dgm:spPr/>
      <dgm:t>
        <a:bodyPr/>
        <a:lstStyle/>
        <a:p>
          <a:pPr>
            <a:buFont typeface="Arial" panose="020B0604020202020204" pitchFamily="34" charset="0"/>
            <a:buChar char="•"/>
          </a:pPr>
          <a:r>
            <a:rPr lang="el-GR" sz="1400" dirty="0">
              <a:solidFill>
                <a:schemeClr val="accent1"/>
              </a:solidFill>
            </a:rPr>
            <a:t>Παρέχετε σαφείς ορισμούς για να εξασφαλίσετε συνεπή κατανόηση σε ολόκληρο τον οργανισμό.</a:t>
          </a:r>
          <a:endParaRPr lang="en-US" sz="1400" dirty="0">
            <a:solidFill>
              <a:schemeClr val="accent1"/>
            </a:solidFill>
          </a:endParaRPr>
        </a:p>
      </dgm:t>
    </dgm:pt>
    <dgm:pt modelId="{40BAFBB6-7C5F-4883-A4E4-03AEC89396F8}" type="parTrans" cxnId="{60407DF0-2631-4B9B-88C0-06EC3D4EACD8}">
      <dgm:prSet/>
      <dgm:spPr/>
      <dgm:t>
        <a:bodyPr/>
        <a:lstStyle/>
        <a:p>
          <a:endParaRPr lang="en-GB" sz="3600">
            <a:solidFill>
              <a:schemeClr val="accent1"/>
            </a:solidFill>
          </a:endParaRPr>
        </a:p>
      </dgm:t>
    </dgm:pt>
    <dgm:pt modelId="{F9E16A7F-1967-4A28-A89E-5BAF6A905551}" type="sibTrans" cxnId="{60407DF0-2631-4B9B-88C0-06EC3D4EACD8}">
      <dgm:prSet/>
      <dgm:spPr/>
      <dgm:t>
        <a:bodyPr/>
        <a:lstStyle/>
        <a:p>
          <a:endParaRPr lang="en-GB" sz="3600">
            <a:solidFill>
              <a:schemeClr val="accent1"/>
            </a:solidFill>
          </a:endParaRPr>
        </a:p>
      </dgm:t>
    </dgm:pt>
    <dgm:pt modelId="{3766C8FB-AC38-4048-A681-10AF0285A710}">
      <dgm:prSet custT="1"/>
      <dgm:spPr/>
      <dgm:t>
        <a:bodyPr/>
        <a:lstStyle/>
        <a:p>
          <a:r>
            <a:rPr lang="el-GR" sz="1400" b="1" dirty="0">
              <a:solidFill>
                <a:schemeClr val="accent1"/>
              </a:solidFill>
            </a:rPr>
            <a:t>Ιεράρχηση αξιών</a:t>
          </a:r>
          <a:endParaRPr lang="en-US" sz="1400" dirty="0">
            <a:solidFill>
              <a:schemeClr val="accent1"/>
            </a:solidFill>
          </a:endParaRPr>
        </a:p>
      </dgm:t>
    </dgm:pt>
    <dgm:pt modelId="{37EDE4C5-0F85-4C0E-9AE4-7973E2FB81A4}" type="parTrans" cxnId="{5115A294-F3B0-4E55-A9EA-DE1DA03AC878}">
      <dgm:prSet/>
      <dgm:spPr/>
      <dgm:t>
        <a:bodyPr/>
        <a:lstStyle/>
        <a:p>
          <a:endParaRPr lang="en-GB" sz="3600">
            <a:solidFill>
              <a:schemeClr val="accent1"/>
            </a:solidFill>
          </a:endParaRPr>
        </a:p>
      </dgm:t>
    </dgm:pt>
    <dgm:pt modelId="{08B1760F-7F03-46BE-B90C-EF8ACA742D44}" type="sibTrans" cxnId="{5115A294-F3B0-4E55-A9EA-DE1DA03AC878}">
      <dgm:prSet custT="1"/>
      <dgm:spPr/>
      <dgm:t>
        <a:bodyPr/>
        <a:lstStyle/>
        <a:p>
          <a:endParaRPr lang="en-GB" sz="1400">
            <a:solidFill>
              <a:schemeClr val="accent1"/>
            </a:solidFill>
          </a:endParaRPr>
        </a:p>
      </dgm:t>
    </dgm:pt>
    <dgm:pt modelId="{1ABEC166-8B53-4711-9090-6AFCAC22CFE4}">
      <dgm:prSet custT="1"/>
      <dgm:spPr/>
      <dgm:t>
        <a:bodyPr/>
        <a:lstStyle/>
        <a:p>
          <a:pPr>
            <a:buFont typeface="Arial" panose="020B0604020202020204" pitchFamily="34" charset="0"/>
            <a:buChar char="•"/>
          </a:pPr>
          <a:r>
            <a:rPr lang="el-GR" sz="1400" dirty="0">
              <a:solidFill>
                <a:schemeClr val="accent1"/>
              </a:solidFill>
            </a:rPr>
            <a:t>Ιεραρχήστε τις βασικές αξίες για να αποσαφηνίσετε ποιες είναι οι πιο κρίσιμες για τη λήψη αποφάσεων.</a:t>
          </a:r>
          <a:endParaRPr lang="en-US" sz="1400" dirty="0">
            <a:solidFill>
              <a:schemeClr val="accent1"/>
            </a:solidFill>
          </a:endParaRPr>
        </a:p>
      </dgm:t>
    </dgm:pt>
    <dgm:pt modelId="{EAE90D47-936D-47CB-B5FC-1736DF283456}" type="parTrans" cxnId="{15F5CECA-0546-4467-A905-C3FF60CC7AAB}">
      <dgm:prSet/>
      <dgm:spPr/>
      <dgm:t>
        <a:bodyPr/>
        <a:lstStyle/>
        <a:p>
          <a:endParaRPr lang="en-GB" sz="3600">
            <a:solidFill>
              <a:schemeClr val="accent1"/>
            </a:solidFill>
          </a:endParaRPr>
        </a:p>
      </dgm:t>
    </dgm:pt>
    <dgm:pt modelId="{2D83B866-CE78-47D8-9050-91497C6AA7E3}" type="sibTrans" cxnId="{15F5CECA-0546-4467-A905-C3FF60CC7AAB}">
      <dgm:prSet/>
      <dgm:spPr/>
      <dgm:t>
        <a:bodyPr/>
        <a:lstStyle/>
        <a:p>
          <a:endParaRPr lang="en-GB" sz="3600">
            <a:solidFill>
              <a:schemeClr val="accent1"/>
            </a:solidFill>
          </a:endParaRPr>
        </a:p>
      </dgm:t>
    </dgm:pt>
    <dgm:pt modelId="{2E7FF14C-9934-4E7D-9406-3AF21CE17320}">
      <dgm:prSet custT="1"/>
      <dgm:spPr/>
      <dgm:t>
        <a:bodyPr/>
        <a:lstStyle/>
        <a:p>
          <a:r>
            <a:rPr lang="el-GR" sz="1400" b="1" dirty="0">
              <a:solidFill>
                <a:schemeClr val="accent1"/>
              </a:solidFill>
            </a:rPr>
            <a:t>Δοκιμάστε τις τιμές</a:t>
          </a:r>
          <a:endParaRPr lang="en-US" sz="1400" dirty="0">
            <a:solidFill>
              <a:schemeClr val="accent1"/>
            </a:solidFill>
          </a:endParaRPr>
        </a:p>
      </dgm:t>
    </dgm:pt>
    <dgm:pt modelId="{415ECD8B-3049-4355-B09E-01362DDD4A00}" type="parTrans" cxnId="{E7B37A19-456D-46A0-8304-B59DF5D06412}">
      <dgm:prSet/>
      <dgm:spPr/>
      <dgm:t>
        <a:bodyPr/>
        <a:lstStyle/>
        <a:p>
          <a:endParaRPr lang="en-GB" sz="3600">
            <a:solidFill>
              <a:schemeClr val="accent1"/>
            </a:solidFill>
          </a:endParaRPr>
        </a:p>
      </dgm:t>
    </dgm:pt>
    <dgm:pt modelId="{ED5F211E-AAD6-413F-8AF4-2037370F2227}" type="sibTrans" cxnId="{E7B37A19-456D-46A0-8304-B59DF5D06412}">
      <dgm:prSet custT="1"/>
      <dgm:spPr/>
      <dgm:t>
        <a:bodyPr/>
        <a:lstStyle/>
        <a:p>
          <a:endParaRPr lang="en-GB" sz="1400">
            <a:solidFill>
              <a:schemeClr val="accent1"/>
            </a:solidFill>
          </a:endParaRPr>
        </a:p>
      </dgm:t>
    </dgm:pt>
    <dgm:pt modelId="{D41AA828-DF79-4469-8203-EAA82A4DA242}">
      <dgm:prSet custT="1"/>
      <dgm:spPr/>
      <dgm:t>
        <a:bodyPr/>
        <a:lstStyle/>
        <a:p>
          <a:pPr>
            <a:buFont typeface="Arial" panose="020B0604020202020204" pitchFamily="34" charset="0"/>
            <a:buChar char="•"/>
          </a:pPr>
          <a:r>
            <a:rPr lang="el-GR" sz="1400" dirty="0">
              <a:solidFill>
                <a:schemeClr val="accent1"/>
              </a:solidFill>
            </a:rPr>
            <a:t>Ευθυγραμμίστε τις προτεινόμενες αξίες με πραγματικά σενάρια και αποφάσεις εντός της εταιρείας.</a:t>
          </a:r>
          <a:endParaRPr lang="en-US" sz="1400" dirty="0">
            <a:solidFill>
              <a:schemeClr val="accent1"/>
            </a:solidFill>
          </a:endParaRPr>
        </a:p>
      </dgm:t>
    </dgm:pt>
    <dgm:pt modelId="{32997B43-F948-4C6D-9EBC-6A310B304FE7}" type="parTrans" cxnId="{4A500D9F-82CA-4912-B54F-297BC9FD098E}">
      <dgm:prSet/>
      <dgm:spPr/>
      <dgm:t>
        <a:bodyPr/>
        <a:lstStyle/>
        <a:p>
          <a:endParaRPr lang="en-GB" sz="3600">
            <a:solidFill>
              <a:schemeClr val="accent1"/>
            </a:solidFill>
          </a:endParaRPr>
        </a:p>
      </dgm:t>
    </dgm:pt>
    <dgm:pt modelId="{6E19CEF5-CB78-4583-BBE2-8E54D83D0594}" type="sibTrans" cxnId="{4A500D9F-82CA-4912-B54F-297BC9FD098E}">
      <dgm:prSet/>
      <dgm:spPr/>
      <dgm:t>
        <a:bodyPr/>
        <a:lstStyle/>
        <a:p>
          <a:endParaRPr lang="en-GB" sz="3600">
            <a:solidFill>
              <a:schemeClr val="accent1"/>
            </a:solidFill>
          </a:endParaRPr>
        </a:p>
      </dgm:t>
    </dgm:pt>
    <dgm:pt modelId="{1CB4D289-D62F-4FB4-A24C-589AEF9C6047}">
      <dgm:prSet custT="1"/>
      <dgm:spPr/>
      <dgm:t>
        <a:bodyPr/>
        <a:lstStyle/>
        <a:p>
          <a:r>
            <a:rPr lang="el-GR" sz="1400" b="1" dirty="0">
              <a:solidFill>
                <a:schemeClr val="accent1"/>
              </a:solidFill>
            </a:rPr>
            <a:t>Επικοινωνήστε τις αξίες</a:t>
          </a:r>
          <a:endParaRPr lang="en-US" sz="1400" dirty="0">
            <a:solidFill>
              <a:schemeClr val="accent1"/>
            </a:solidFill>
          </a:endParaRPr>
        </a:p>
      </dgm:t>
    </dgm:pt>
    <dgm:pt modelId="{E3AB309D-7768-4209-BDFF-B2B7536E075B}" type="parTrans" cxnId="{2AE52804-BF0A-4D50-81C8-3EA59ADCCD45}">
      <dgm:prSet/>
      <dgm:spPr/>
      <dgm:t>
        <a:bodyPr/>
        <a:lstStyle/>
        <a:p>
          <a:endParaRPr lang="en-GB" sz="3600">
            <a:solidFill>
              <a:schemeClr val="accent1"/>
            </a:solidFill>
          </a:endParaRPr>
        </a:p>
      </dgm:t>
    </dgm:pt>
    <dgm:pt modelId="{6D671F37-2A21-466D-823B-702DAD39A6C2}" type="sibTrans" cxnId="{2AE52804-BF0A-4D50-81C8-3EA59ADCCD45}">
      <dgm:prSet custT="1"/>
      <dgm:spPr/>
      <dgm:t>
        <a:bodyPr/>
        <a:lstStyle/>
        <a:p>
          <a:endParaRPr lang="en-GB" sz="1400">
            <a:solidFill>
              <a:schemeClr val="accent1"/>
            </a:solidFill>
          </a:endParaRPr>
        </a:p>
      </dgm:t>
    </dgm:pt>
    <dgm:pt modelId="{45C8FAA8-2692-47B5-B6AA-1852B4B8D4C4}">
      <dgm:prSet custT="1"/>
      <dgm:spPr/>
      <dgm:t>
        <a:bodyPr/>
        <a:lstStyle/>
        <a:p>
          <a:pPr>
            <a:buFont typeface="Arial" panose="020B0604020202020204" pitchFamily="34" charset="0"/>
            <a:buChar char="•"/>
          </a:pPr>
          <a:r>
            <a:rPr lang="el-GR" sz="1400" dirty="0">
              <a:solidFill>
                <a:schemeClr val="accent1"/>
              </a:solidFill>
            </a:rPr>
            <a:t>Μοιραστείτε τις βασικές αξίες με όλους τους εργαζόμενους και τα ενδιαφερόμενα μέρη, εξασφαλίζοντας την ευθυγράμμιση.</a:t>
          </a:r>
          <a:endParaRPr lang="en-US" sz="1400" dirty="0">
            <a:solidFill>
              <a:schemeClr val="accent1"/>
            </a:solidFill>
          </a:endParaRPr>
        </a:p>
      </dgm:t>
    </dgm:pt>
    <dgm:pt modelId="{72AB4770-73EF-4A21-BCE0-EEA9917BFFC4}" type="parTrans" cxnId="{D7AF1D3F-F81D-496A-978C-669D3CA32DC6}">
      <dgm:prSet/>
      <dgm:spPr/>
      <dgm:t>
        <a:bodyPr/>
        <a:lstStyle/>
        <a:p>
          <a:endParaRPr lang="en-GB" sz="3600">
            <a:solidFill>
              <a:schemeClr val="accent1"/>
            </a:solidFill>
          </a:endParaRPr>
        </a:p>
      </dgm:t>
    </dgm:pt>
    <dgm:pt modelId="{90986E56-B817-48AE-8090-6D4F55843B7A}" type="sibTrans" cxnId="{D7AF1D3F-F81D-496A-978C-669D3CA32DC6}">
      <dgm:prSet/>
      <dgm:spPr/>
      <dgm:t>
        <a:bodyPr/>
        <a:lstStyle/>
        <a:p>
          <a:endParaRPr lang="en-GB" sz="3600">
            <a:solidFill>
              <a:schemeClr val="accent1"/>
            </a:solidFill>
          </a:endParaRPr>
        </a:p>
      </dgm:t>
    </dgm:pt>
    <dgm:pt modelId="{FC5AB18D-0723-49A5-ACB3-B32A358DB3D1}">
      <dgm:prSet custT="1"/>
      <dgm:spPr/>
      <dgm:t>
        <a:bodyPr/>
        <a:lstStyle/>
        <a:p>
          <a:r>
            <a:rPr lang="el-GR" sz="1400" b="1" dirty="0">
              <a:solidFill>
                <a:schemeClr val="accent1"/>
              </a:solidFill>
            </a:rPr>
            <a:t>Ενσωμάτωση και ενίσχυση των αξιών</a:t>
          </a:r>
          <a:endParaRPr lang="en-US" sz="1400" dirty="0">
            <a:solidFill>
              <a:schemeClr val="accent1"/>
            </a:solidFill>
          </a:endParaRPr>
        </a:p>
      </dgm:t>
    </dgm:pt>
    <dgm:pt modelId="{B882D035-5115-4D7B-9245-E1C2628F234F}" type="parTrans" cxnId="{1AA40669-CC40-422A-9CF3-370A344395A6}">
      <dgm:prSet/>
      <dgm:spPr/>
      <dgm:t>
        <a:bodyPr/>
        <a:lstStyle/>
        <a:p>
          <a:endParaRPr lang="en-GB" sz="3600">
            <a:solidFill>
              <a:schemeClr val="accent1"/>
            </a:solidFill>
          </a:endParaRPr>
        </a:p>
      </dgm:t>
    </dgm:pt>
    <dgm:pt modelId="{770AC2A6-84F4-4BD2-93B6-78ACA169F8A4}" type="sibTrans" cxnId="{1AA40669-CC40-422A-9CF3-370A344395A6}">
      <dgm:prSet/>
      <dgm:spPr/>
      <dgm:t>
        <a:bodyPr/>
        <a:lstStyle/>
        <a:p>
          <a:endParaRPr lang="en-GB" sz="3600">
            <a:solidFill>
              <a:schemeClr val="accent1"/>
            </a:solidFill>
          </a:endParaRPr>
        </a:p>
      </dgm:t>
    </dgm:pt>
    <dgm:pt modelId="{A9A34A10-D2F0-4E03-A36A-EF6EA66A804F}">
      <dgm:prSet custT="1"/>
      <dgm:spPr/>
      <dgm:t>
        <a:bodyPr/>
        <a:lstStyle/>
        <a:p>
          <a:pPr>
            <a:buFont typeface="Arial" panose="020B0604020202020204" pitchFamily="34" charset="0"/>
            <a:buChar char="•"/>
          </a:pPr>
          <a:r>
            <a:rPr lang="el-GR" sz="1400" dirty="0">
              <a:solidFill>
                <a:schemeClr val="accent1"/>
              </a:solidFill>
            </a:rPr>
            <a:t>Ενσωματώστε τις βασικές αξίες στην πρόσληψη, την κατάρτιση, την αξιολόγηση των επιδόσεων και τις καθημερινές λειτουργίες.</a:t>
          </a:r>
          <a:endParaRPr lang="en-US" sz="1400" dirty="0">
            <a:solidFill>
              <a:schemeClr val="accent1"/>
            </a:solidFill>
          </a:endParaRPr>
        </a:p>
      </dgm:t>
    </dgm:pt>
    <dgm:pt modelId="{40CF5399-B794-4EAE-B10A-0C7A38618444}" type="parTrans" cxnId="{FFE89BAE-5A43-45E8-B790-4902E0D50241}">
      <dgm:prSet/>
      <dgm:spPr/>
      <dgm:t>
        <a:bodyPr/>
        <a:lstStyle/>
        <a:p>
          <a:endParaRPr lang="en-GB" sz="3600">
            <a:solidFill>
              <a:schemeClr val="accent1"/>
            </a:solidFill>
          </a:endParaRPr>
        </a:p>
      </dgm:t>
    </dgm:pt>
    <dgm:pt modelId="{24F768C2-1E0E-4138-98C0-929A3D346A2B}" type="sibTrans" cxnId="{FFE89BAE-5A43-45E8-B790-4902E0D50241}">
      <dgm:prSet/>
      <dgm:spPr/>
      <dgm:t>
        <a:bodyPr/>
        <a:lstStyle/>
        <a:p>
          <a:endParaRPr lang="en-GB" sz="3600">
            <a:solidFill>
              <a:schemeClr val="accent1"/>
            </a:solidFill>
          </a:endParaRPr>
        </a:p>
      </dgm:t>
    </dgm:pt>
    <dgm:pt modelId="{716C11CE-2137-4A1A-BE97-C819E126D372}" type="pres">
      <dgm:prSet presAssocID="{BB52D931-31EB-46E0-9841-F9C714186E46}" presName="Name0" presStyleCnt="0">
        <dgm:presLayoutVars>
          <dgm:dir/>
          <dgm:resizeHandles val="exact"/>
        </dgm:presLayoutVars>
      </dgm:prSet>
      <dgm:spPr/>
    </dgm:pt>
    <dgm:pt modelId="{705CB258-389C-47D8-AAA6-AF72B1B70AB0}" type="pres">
      <dgm:prSet presAssocID="{B15AC8F4-AA71-417E-B1C0-E67EED70D69D}" presName="node" presStyleLbl="node1" presStyleIdx="0" presStyleCnt="10">
        <dgm:presLayoutVars>
          <dgm:bulletEnabled val="1"/>
        </dgm:presLayoutVars>
      </dgm:prSet>
      <dgm:spPr/>
    </dgm:pt>
    <dgm:pt modelId="{C88EC3F2-4EA9-4AE3-8779-2B99131969AC}" type="pres">
      <dgm:prSet presAssocID="{17338640-FF7E-45D2-97AE-3C864D68DB3A}" presName="sibTrans" presStyleLbl="sibTrans1D1" presStyleIdx="0" presStyleCnt="9"/>
      <dgm:spPr/>
    </dgm:pt>
    <dgm:pt modelId="{501EB926-81FF-42F2-9371-DEEBF6626A71}" type="pres">
      <dgm:prSet presAssocID="{17338640-FF7E-45D2-97AE-3C864D68DB3A}" presName="connectorText" presStyleLbl="sibTrans1D1" presStyleIdx="0" presStyleCnt="9"/>
      <dgm:spPr/>
    </dgm:pt>
    <dgm:pt modelId="{8FD900FE-2B18-4DF1-859C-0D7F719CD4BD}" type="pres">
      <dgm:prSet presAssocID="{EBBFC700-0D2A-49FB-ACB2-374F27E1EF58}" presName="node" presStyleLbl="node1" presStyleIdx="1" presStyleCnt="10" custScaleY="119150">
        <dgm:presLayoutVars>
          <dgm:bulletEnabled val="1"/>
        </dgm:presLayoutVars>
      </dgm:prSet>
      <dgm:spPr/>
    </dgm:pt>
    <dgm:pt modelId="{556715B3-A0AF-4B80-A946-B09F8EF8B98D}" type="pres">
      <dgm:prSet presAssocID="{15E4F67D-B9F6-4245-A5F7-714EB0452089}" presName="sibTrans" presStyleLbl="sibTrans1D1" presStyleIdx="1" presStyleCnt="9"/>
      <dgm:spPr/>
    </dgm:pt>
    <dgm:pt modelId="{A74355F3-356F-4208-B5A9-23F81F08197E}" type="pres">
      <dgm:prSet presAssocID="{15E4F67D-B9F6-4245-A5F7-714EB0452089}" presName="connectorText" presStyleLbl="sibTrans1D1" presStyleIdx="1" presStyleCnt="9"/>
      <dgm:spPr/>
    </dgm:pt>
    <dgm:pt modelId="{BFCB015F-9098-4C57-912A-BEDD6D33F6D8}" type="pres">
      <dgm:prSet presAssocID="{F68BA882-D357-4F48-9446-59D18B3C510B}" presName="node" presStyleLbl="node1" presStyleIdx="2" presStyleCnt="10">
        <dgm:presLayoutVars>
          <dgm:bulletEnabled val="1"/>
        </dgm:presLayoutVars>
      </dgm:prSet>
      <dgm:spPr/>
    </dgm:pt>
    <dgm:pt modelId="{D88B76B6-4462-4A2F-9DC4-306FA659FAC4}" type="pres">
      <dgm:prSet presAssocID="{F3DA338A-36AE-4036-A167-77B55CDAF049}" presName="sibTrans" presStyleLbl="sibTrans1D1" presStyleIdx="2" presStyleCnt="9"/>
      <dgm:spPr/>
    </dgm:pt>
    <dgm:pt modelId="{F7A180FF-AC00-4A14-9E1C-8F2F8EB2E495}" type="pres">
      <dgm:prSet presAssocID="{F3DA338A-36AE-4036-A167-77B55CDAF049}" presName="connectorText" presStyleLbl="sibTrans1D1" presStyleIdx="2" presStyleCnt="9"/>
      <dgm:spPr/>
    </dgm:pt>
    <dgm:pt modelId="{21B06F22-2E58-4937-9712-ED93548ACE6C}" type="pres">
      <dgm:prSet presAssocID="{9A0820A0-CC87-4B62-8595-BEF349D7776F}" presName="node" presStyleLbl="node1" presStyleIdx="3" presStyleCnt="10">
        <dgm:presLayoutVars>
          <dgm:bulletEnabled val="1"/>
        </dgm:presLayoutVars>
      </dgm:prSet>
      <dgm:spPr/>
    </dgm:pt>
    <dgm:pt modelId="{642EE449-5E14-4C08-BCBB-7B8D8AE3D34F}" type="pres">
      <dgm:prSet presAssocID="{F2699DB4-403E-4864-8C87-31EE05A030AB}" presName="sibTrans" presStyleLbl="sibTrans1D1" presStyleIdx="3" presStyleCnt="9"/>
      <dgm:spPr/>
    </dgm:pt>
    <dgm:pt modelId="{92519146-6918-4FAB-9F43-339DBC23BE38}" type="pres">
      <dgm:prSet presAssocID="{F2699DB4-403E-4864-8C87-31EE05A030AB}" presName="connectorText" presStyleLbl="sibTrans1D1" presStyleIdx="3" presStyleCnt="9"/>
      <dgm:spPr/>
    </dgm:pt>
    <dgm:pt modelId="{1FBA04AC-487D-4CF9-A4B8-B87040062B28}" type="pres">
      <dgm:prSet presAssocID="{94FE1B45-E8A7-4945-98A5-AA13F898C8F0}" presName="node" presStyleLbl="node1" presStyleIdx="4" presStyleCnt="10">
        <dgm:presLayoutVars>
          <dgm:bulletEnabled val="1"/>
        </dgm:presLayoutVars>
      </dgm:prSet>
      <dgm:spPr/>
    </dgm:pt>
    <dgm:pt modelId="{E81FC1DB-B365-49C8-9B8E-C497184C4AFC}" type="pres">
      <dgm:prSet presAssocID="{C5C2704F-7329-41E0-96BC-F16EC9DA6CA7}" presName="sibTrans" presStyleLbl="sibTrans1D1" presStyleIdx="4" presStyleCnt="9"/>
      <dgm:spPr/>
    </dgm:pt>
    <dgm:pt modelId="{5ABD65E6-8451-44D4-B65F-B0615DF928B9}" type="pres">
      <dgm:prSet presAssocID="{C5C2704F-7329-41E0-96BC-F16EC9DA6CA7}" presName="connectorText" presStyleLbl="sibTrans1D1" presStyleIdx="4" presStyleCnt="9"/>
      <dgm:spPr/>
    </dgm:pt>
    <dgm:pt modelId="{CD56BEA9-6809-49D5-8FCA-EA812725FCDA}" type="pres">
      <dgm:prSet presAssocID="{68B612C1-4D39-43E4-B621-545AADF8E7AD}" presName="node" presStyleLbl="node1" presStyleIdx="5" presStyleCnt="10">
        <dgm:presLayoutVars>
          <dgm:bulletEnabled val="1"/>
        </dgm:presLayoutVars>
      </dgm:prSet>
      <dgm:spPr/>
    </dgm:pt>
    <dgm:pt modelId="{718DEA6C-351A-4339-B465-C87ECCCAEB2D}" type="pres">
      <dgm:prSet presAssocID="{13DCA131-7459-4C9B-BA37-46DDB40476C3}" presName="sibTrans" presStyleLbl="sibTrans1D1" presStyleIdx="5" presStyleCnt="9"/>
      <dgm:spPr/>
    </dgm:pt>
    <dgm:pt modelId="{E9BA90D7-E9D6-4B77-9FBA-C0397925F03F}" type="pres">
      <dgm:prSet presAssocID="{13DCA131-7459-4C9B-BA37-46DDB40476C3}" presName="connectorText" presStyleLbl="sibTrans1D1" presStyleIdx="5" presStyleCnt="9"/>
      <dgm:spPr/>
    </dgm:pt>
    <dgm:pt modelId="{46E6C23F-1EB2-4613-9196-88AD6E57FB3A}" type="pres">
      <dgm:prSet presAssocID="{3766C8FB-AC38-4048-A681-10AF0285A710}" presName="node" presStyleLbl="node1" presStyleIdx="6" presStyleCnt="10">
        <dgm:presLayoutVars>
          <dgm:bulletEnabled val="1"/>
        </dgm:presLayoutVars>
      </dgm:prSet>
      <dgm:spPr/>
    </dgm:pt>
    <dgm:pt modelId="{30775FE0-C3D0-468A-8BB5-D50EA6EB569C}" type="pres">
      <dgm:prSet presAssocID="{08B1760F-7F03-46BE-B90C-EF8ACA742D44}" presName="sibTrans" presStyleLbl="sibTrans1D1" presStyleIdx="6" presStyleCnt="9"/>
      <dgm:spPr/>
    </dgm:pt>
    <dgm:pt modelId="{3EF83485-6926-4E61-9509-980598F0149C}" type="pres">
      <dgm:prSet presAssocID="{08B1760F-7F03-46BE-B90C-EF8ACA742D44}" presName="connectorText" presStyleLbl="sibTrans1D1" presStyleIdx="6" presStyleCnt="9"/>
      <dgm:spPr/>
    </dgm:pt>
    <dgm:pt modelId="{DDE4483C-D601-4E80-96C7-8A6D0387A3D2}" type="pres">
      <dgm:prSet presAssocID="{2E7FF14C-9934-4E7D-9406-3AF21CE17320}" presName="node" presStyleLbl="node1" presStyleIdx="7" presStyleCnt="10">
        <dgm:presLayoutVars>
          <dgm:bulletEnabled val="1"/>
        </dgm:presLayoutVars>
      </dgm:prSet>
      <dgm:spPr/>
    </dgm:pt>
    <dgm:pt modelId="{2FA3A4FC-3A6B-4F08-9D56-98B43D665F55}" type="pres">
      <dgm:prSet presAssocID="{ED5F211E-AAD6-413F-8AF4-2037370F2227}" presName="sibTrans" presStyleLbl="sibTrans1D1" presStyleIdx="7" presStyleCnt="9"/>
      <dgm:spPr/>
    </dgm:pt>
    <dgm:pt modelId="{9FFC3B7B-78BE-44C8-AFE9-0BB5819AEF12}" type="pres">
      <dgm:prSet presAssocID="{ED5F211E-AAD6-413F-8AF4-2037370F2227}" presName="connectorText" presStyleLbl="sibTrans1D1" presStyleIdx="7" presStyleCnt="9"/>
      <dgm:spPr/>
    </dgm:pt>
    <dgm:pt modelId="{B412ABD8-27D5-4A60-A2DA-AD18F119B10B}" type="pres">
      <dgm:prSet presAssocID="{1CB4D289-D62F-4FB4-A24C-589AEF9C6047}" presName="node" presStyleLbl="node1" presStyleIdx="8" presStyleCnt="10">
        <dgm:presLayoutVars>
          <dgm:bulletEnabled val="1"/>
        </dgm:presLayoutVars>
      </dgm:prSet>
      <dgm:spPr/>
    </dgm:pt>
    <dgm:pt modelId="{648B8BCF-1BF6-472D-90D2-CD305F4AB7F4}" type="pres">
      <dgm:prSet presAssocID="{6D671F37-2A21-466D-823B-702DAD39A6C2}" presName="sibTrans" presStyleLbl="sibTrans1D1" presStyleIdx="8" presStyleCnt="9"/>
      <dgm:spPr/>
    </dgm:pt>
    <dgm:pt modelId="{4810CE36-2160-429D-B37E-FCE3F2377F38}" type="pres">
      <dgm:prSet presAssocID="{6D671F37-2A21-466D-823B-702DAD39A6C2}" presName="connectorText" presStyleLbl="sibTrans1D1" presStyleIdx="8" presStyleCnt="9"/>
      <dgm:spPr/>
    </dgm:pt>
    <dgm:pt modelId="{50BB51F1-DBF0-4449-9E28-059E06C43A69}" type="pres">
      <dgm:prSet presAssocID="{FC5AB18D-0723-49A5-ACB3-B32A358DB3D1}" presName="node" presStyleLbl="node1" presStyleIdx="9" presStyleCnt="10">
        <dgm:presLayoutVars>
          <dgm:bulletEnabled val="1"/>
        </dgm:presLayoutVars>
      </dgm:prSet>
      <dgm:spPr/>
    </dgm:pt>
  </dgm:ptLst>
  <dgm:cxnLst>
    <dgm:cxn modelId="{2AE52804-BF0A-4D50-81C8-3EA59ADCCD45}" srcId="{BB52D931-31EB-46E0-9841-F9C714186E46}" destId="{1CB4D289-D62F-4FB4-A24C-589AEF9C6047}" srcOrd="8" destOrd="0" parTransId="{E3AB309D-7768-4209-BDFF-B2B7536E075B}" sibTransId="{6D671F37-2A21-466D-823B-702DAD39A6C2}"/>
    <dgm:cxn modelId="{AFB03608-A913-4747-A616-2CB002175270}" srcId="{BB52D931-31EB-46E0-9841-F9C714186E46}" destId="{68B612C1-4D39-43E4-B621-545AADF8E7AD}" srcOrd="5" destOrd="0" parTransId="{F2A0A091-A05B-4557-9569-68011627BCCD}" sibTransId="{13DCA131-7459-4C9B-BA37-46DDB40476C3}"/>
    <dgm:cxn modelId="{3518330A-A3B8-48D1-A0CE-6759ECD3DD04}" srcId="{BB52D931-31EB-46E0-9841-F9C714186E46}" destId="{B15AC8F4-AA71-417E-B1C0-E67EED70D69D}" srcOrd="0" destOrd="0" parTransId="{1557AF42-1962-46E6-85F8-CDE46928CAE2}" sibTransId="{17338640-FF7E-45D2-97AE-3C864D68DB3A}"/>
    <dgm:cxn modelId="{AF380611-1114-434F-A320-DE5187D472DF}" type="presOf" srcId="{5294A21A-03EF-46F6-96EC-6145D3CCE60C}" destId="{8FD900FE-2B18-4DF1-859C-0D7F719CD4BD}" srcOrd="0" destOrd="1" presId="urn:microsoft.com/office/officeart/2005/8/layout/bProcess3"/>
    <dgm:cxn modelId="{17446E16-70CF-4989-936F-CFC03A0EF20F}" type="presOf" srcId="{29B59A5F-F3AE-4AB5-BE46-CE8EDD8B8E4B}" destId="{BFCB015F-9098-4C57-912A-BEDD6D33F6D8}" srcOrd="0" destOrd="1" presId="urn:microsoft.com/office/officeart/2005/8/layout/bProcess3"/>
    <dgm:cxn modelId="{9912A616-9A7E-44EC-A60E-AD66EBAC48AE}" srcId="{BB52D931-31EB-46E0-9841-F9C714186E46}" destId="{94FE1B45-E8A7-4945-98A5-AA13F898C8F0}" srcOrd="4" destOrd="0" parTransId="{2FD6F714-690A-41B5-92E9-EAEFC2CE4E5B}" sibTransId="{C5C2704F-7329-41E0-96BC-F16EC9DA6CA7}"/>
    <dgm:cxn modelId="{AFA81D17-DAE9-4CE5-A7E1-27C24F846935}" type="presOf" srcId="{9A0820A0-CC87-4B62-8595-BEF349D7776F}" destId="{21B06F22-2E58-4937-9712-ED93548ACE6C}" srcOrd="0" destOrd="0" presId="urn:microsoft.com/office/officeart/2005/8/layout/bProcess3"/>
    <dgm:cxn modelId="{E7B37A19-456D-46A0-8304-B59DF5D06412}" srcId="{BB52D931-31EB-46E0-9841-F9C714186E46}" destId="{2E7FF14C-9934-4E7D-9406-3AF21CE17320}" srcOrd="7" destOrd="0" parTransId="{415ECD8B-3049-4355-B09E-01362DDD4A00}" sibTransId="{ED5F211E-AAD6-413F-8AF4-2037370F2227}"/>
    <dgm:cxn modelId="{007A111A-B922-4817-A4C9-82A2C70D3A0E}" srcId="{BB52D931-31EB-46E0-9841-F9C714186E46}" destId="{9A0820A0-CC87-4B62-8595-BEF349D7776F}" srcOrd="3" destOrd="0" parTransId="{D1415850-72B9-4903-B289-3C7FAE9260BF}" sibTransId="{F2699DB4-403E-4864-8C87-31EE05A030AB}"/>
    <dgm:cxn modelId="{BED3851C-313D-448A-AB92-E9502F7A0CE3}" srcId="{B15AC8F4-AA71-417E-B1C0-E67EED70D69D}" destId="{DC4DAC46-2C02-4D2F-A1A4-1427D72B3548}" srcOrd="0" destOrd="0" parTransId="{426791DF-6D83-4485-A2F6-792C6E3E1D92}" sibTransId="{9FA5CB6B-29E5-436F-801D-810653C1CB43}"/>
    <dgm:cxn modelId="{E203BF1C-2A1D-407B-B074-484BF8AFCE48}" type="presOf" srcId="{B15AC8F4-AA71-417E-B1C0-E67EED70D69D}" destId="{705CB258-389C-47D8-AAA6-AF72B1B70AB0}" srcOrd="0" destOrd="0" presId="urn:microsoft.com/office/officeart/2005/8/layout/bProcess3"/>
    <dgm:cxn modelId="{9F92AF1F-3715-42D1-8062-417497AF711E}" type="presOf" srcId="{39A898F4-990F-4CB8-8225-6B014F7BEF0D}" destId="{1FBA04AC-487D-4CF9-A4B8-B87040062B28}" srcOrd="0" destOrd="1" presId="urn:microsoft.com/office/officeart/2005/8/layout/bProcess3"/>
    <dgm:cxn modelId="{2D10A427-B807-4A98-9E04-9E82DED7D371}" type="presOf" srcId="{F68BA882-D357-4F48-9446-59D18B3C510B}" destId="{BFCB015F-9098-4C57-912A-BEDD6D33F6D8}" srcOrd="0" destOrd="0" presId="urn:microsoft.com/office/officeart/2005/8/layout/bProcess3"/>
    <dgm:cxn modelId="{1F854F2D-C919-430A-9119-AC1C8355C6C3}" type="presOf" srcId="{13DCA131-7459-4C9B-BA37-46DDB40476C3}" destId="{E9BA90D7-E9D6-4B77-9FBA-C0397925F03F}" srcOrd="1" destOrd="0" presId="urn:microsoft.com/office/officeart/2005/8/layout/bProcess3"/>
    <dgm:cxn modelId="{C8CAD62D-1E79-4086-A8C6-D49E8A518060}" type="presOf" srcId="{D41AA828-DF79-4469-8203-EAA82A4DA242}" destId="{DDE4483C-D601-4E80-96C7-8A6D0387A3D2}" srcOrd="0" destOrd="1" presId="urn:microsoft.com/office/officeart/2005/8/layout/bProcess3"/>
    <dgm:cxn modelId="{D7AF1D3F-F81D-496A-978C-669D3CA32DC6}" srcId="{1CB4D289-D62F-4FB4-A24C-589AEF9C6047}" destId="{45C8FAA8-2692-47B5-B6AA-1852B4B8D4C4}" srcOrd="0" destOrd="0" parTransId="{72AB4770-73EF-4A21-BCE0-EEA9917BFFC4}" sibTransId="{90986E56-B817-48AE-8090-6D4F55843B7A}"/>
    <dgm:cxn modelId="{F89B4761-1E2F-4B9B-A379-6F9438DDFCC1}" type="presOf" srcId="{3766C8FB-AC38-4048-A681-10AF0285A710}" destId="{46E6C23F-1EB2-4613-9196-88AD6E57FB3A}" srcOrd="0" destOrd="0" presId="urn:microsoft.com/office/officeart/2005/8/layout/bProcess3"/>
    <dgm:cxn modelId="{A1E31062-8EA6-45D9-BDFB-E69197A47E39}" srcId="{F68BA882-D357-4F48-9446-59D18B3C510B}" destId="{29B59A5F-F3AE-4AB5-BE46-CE8EDD8B8E4B}" srcOrd="0" destOrd="0" parTransId="{E8E38385-FE81-46AA-B672-A5A8DF944AF9}" sibTransId="{BC67982A-F2D4-45B2-85D2-556BCD93FFA6}"/>
    <dgm:cxn modelId="{294CC042-5A11-48F0-A819-4368FBCA1C8C}" srcId="{BB52D931-31EB-46E0-9841-F9C714186E46}" destId="{EBBFC700-0D2A-49FB-ACB2-374F27E1EF58}" srcOrd="1" destOrd="0" parTransId="{9D3274C4-E6F8-473E-9103-89A2059DCD16}" sibTransId="{15E4F67D-B9F6-4245-A5F7-714EB0452089}"/>
    <dgm:cxn modelId="{1AA40669-CC40-422A-9CF3-370A344395A6}" srcId="{BB52D931-31EB-46E0-9841-F9C714186E46}" destId="{FC5AB18D-0723-49A5-ACB3-B32A358DB3D1}" srcOrd="9" destOrd="0" parTransId="{B882D035-5115-4D7B-9245-E1C2628F234F}" sibTransId="{770AC2A6-84F4-4BD2-93B6-78ACA169F8A4}"/>
    <dgm:cxn modelId="{4399106B-7DCE-4448-9F75-793FAC131C0E}" srcId="{9A0820A0-CC87-4B62-8595-BEF349D7776F}" destId="{3398F105-D94F-447B-B3EE-CFF43F9E96CA}" srcOrd="0" destOrd="0" parTransId="{93C17BF1-9ECC-4371-BAC2-852207013538}" sibTransId="{6346BC19-C872-48CD-A0B5-31869F8A3C49}"/>
    <dgm:cxn modelId="{7D67DF6F-4525-4E39-9D3F-256A562F4C87}" type="presOf" srcId="{A9A34A10-D2F0-4E03-A36A-EF6EA66A804F}" destId="{50BB51F1-DBF0-4449-9E28-059E06C43A69}" srcOrd="0" destOrd="1" presId="urn:microsoft.com/office/officeart/2005/8/layout/bProcess3"/>
    <dgm:cxn modelId="{FFE89254-6484-4A3F-92E2-83A9BEFE8218}" srcId="{94FE1B45-E8A7-4945-98A5-AA13F898C8F0}" destId="{39A898F4-990F-4CB8-8225-6B014F7BEF0D}" srcOrd="0" destOrd="0" parTransId="{7CA427E3-7D8A-4393-A61F-90BFAA8088C0}" sibTransId="{7FD67F2D-7156-429A-8783-8EA006D1A20F}"/>
    <dgm:cxn modelId="{2558787E-B1AB-4D87-9622-3F8BCF025E9B}" type="presOf" srcId="{C5C2704F-7329-41E0-96BC-F16EC9DA6CA7}" destId="{E81FC1DB-B365-49C8-9B8E-C497184C4AFC}" srcOrd="0" destOrd="0" presId="urn:microsoft.com/office/officeart/2005/8/layout/bProcess3"/>
    <dgm:cxn modelId="{26832C81-443F-4949-AA71-5082B392BAAA}" type="presOf" srcId="{C5C2704F-7329-41E0-96BC-F16EC9DA6CA7}" destId="{5ABD65E6-8451-44D4-B65F-B0615DF928B9}" srcOrd="1" destOrd="0" presId="urn:microsoft.com/office/officeart/2005/8/layout/bProcess3"/>
    <dgm:cxn modelId="{6E74C984-C434-4FCA-BF51-34300A52CF3E}" type="presOf" srcId="{1ABEC166-8B53-4711-9090-6AFCAC22CFE4}" destId="{46E6C23F-1EB2-4613-9196-88AD6E57FB3A}" srcOrd="0" destOrd="1" presId="urn:microsoft.com/office/officeart/2005/8/layout/bProcess3"/>
    <dgm:cxn modelId="{23F37188-C01F-4A22-B049-DB5FA98F7E83}" type="presOf" srcId="{3398F105-D94F-447B-B3EE-CFF43F9E96CA}" destId="{21B06F22-2E58-4937-9712-ED93548ACE6C}" srcOrd="0" destOrd="1" presId="urn:microsoft.com/office/officeart/2005/8/layout/bProcess3"/>
    <dgm:cxn modelId="{2778A688-0C0D-4DE1-8286-A6A6BC919893}" type="presOf" srcId="{2E7FF14C-9934-4E7D-9406-3AF21CE17320}" destId="{DDE4483C-D601-4E80-96C7-8A6D0387A3D2}" srcOrd="0" destOrd="0" presId="urn:microsoft.com/office/officeart/2005/8/layout/bProcess3"/>
    <dgm:cxn modelId="{7806C08A-30B4-4D5D-808A-71F61381EB86}" type="presOf" srcId="{15E4F67D-B9F6-4245-A5F7-714EB0452089}" destId="{A74355F3-356F-4208-B5A9-23F81F08197E}" srcOrd="1" destOrd="0" presId="urn:microsoft.com/office/officeart/2005/8/layout/bProcess3"/>
    <dgm:cxn modelId="{3867888E-8B27-48D1-B7CD-6FD609C09C93}" type="presOf" srcId="{EBBFC700-0D2A-49FB-ACB2-374F27E1EF58}" destId="{8FD900FE-2B18-4DF1-859C-0D7F719CD4BD}" srcOrd="0" destOrd="0" presId="urn:microsoft.com/office/officeart/2005/8/layout/bProcess3"/>
    <dgm:cxn modelId="{5115A294-F3B0-4E55-A9EA-DE1DA03AC878}" srcId="{BB52D931-31EB-46E0-9841-F9C714186E46}" destId="{3766C8FB-AC38-4048-A681-10AF0285A710}" srcOrd="6" destOrd="0" parTransId="{37EDE4C5-0F85-4C0E-9AE4-7973E2FB81A4}" sibTransId="{08B1760F-7F03-46BE-B90C-EF8ACA742D44}"/>
    <dgm:cxn modelId="{DFBB189C-9128-4A00-92A4-A7790F9404B8}" type="presOf" srcId="{17338640-FF7E-45D2-97AE-3C864D68DB3A}" destId="{C88EC3F2-4EA9-4AE3-8779-2B99131969AC}" srcOrd="0" destOrd="0" presId="urn:microsoft.com/office/officeart/2005/8/layout/bProcess3"/>
    <dgm:cxn modelId="{DF2F689E-32E7-446D-AEEE-12AB1AB38633}" srcId="{EBBFC700-0D2A-49FB-ACB2-374F27E1EF58}" destId="{5294A21A-03EF-46F6-96EC-6145D3CCE60C}" srcOrd="0" destOrd="0" parTransId="{A76D67D6-2F62-48D9-8FD2-2AFF953DD86C}" sibTransId="{3798D3FD-9B00-41B7-BDE2-D2D62BCFAC78}"/>
    <dgm:cxn modelId="{4A500D9F-82CA-4912-B54F-297BC9FD098E}" srcId="{2E7FF14C-9934-4E7D-9406-3AF21CE17320}" destId="{D41AA828-DF79-4469-8203-EAA82A4DA242}" srcOrd="0" destOrd="0" parTransId="{32997B43-F948-4C6D-9EBC-6A310B304FE7}" sibTransId="{6E19CEF5-CB78-4583-BBE2-8E54D83D0594}"/>
    <dgm:cxn modelId="{D052F9A5-D590-4F5D-A85D-ACCBF41B1590}" type="presOf" srcId="{13DCA131-7459-4C9B-BA37-46DDB40476C3}" destId="{718DEA6C-351A-4339-B465-C87ECCCAEB2D}" srcOrd="0" destOrd="0" presId="urn:microsoft.com/office/officeart/2005/8/layout/bProcess3"/>
    <dgm:cxn modelId="{13E2EDAC-DA61-4AA5-BE52-044282CC3F61}" type="presOf" srcId="{45C8FAA8-2692-47B5-B6AA-1852B4B8D4C4}" destId="{B412ABD8-27D5-4A60-A2DA-AD18F119B10B}" srcOrd="0" destOrd="1" presId="urn:microsoft.com/office/officeart/2005/8/layout/bProcess3"/>
    <dgm:cxn modelId="{FFE89BAE-5A43-45E8-B790-4902E0D50241}" srcId="{FC5AB18D-0723-49A5-ACB3-B32A358DB3D1}" destId="{A9A34A10-D2F0-4E03-A36A-EF6EA66A804F}" srcOrd="0" destOrd="0" parTransId="{40CF5399-B794-4EAE-B10A-0C7A38618444}" sibTransId="{24F768C2-1E0E-4138-98C0-929A3D346A2B}"/>
    <dgm:cxn modelId="{DE2967AF-F683-45F4-B3F7-0D7C58557D7D}" type="presOf" srcId="{ED5F211E-AAD6-413F-8AF4-2037370F2227}" destId="{9FFC3B7B-78BE-44C8-AFE9-0BB5819AEF12}" srcOrd="1" destOrd="0" presId="urn:microsoft.com/office/officeart/2005/8/layout/bProcess3"/>
    <dgm:cxn modelId="{CE3345B1-5499-4888-AE02-10087C1502E4}" type="presOf" srcId="{94FE1B45-E8A7-4945-98A5-AA13F898C8F0}" destId="{1FBA04AC-487D-4CF9-A4B8-B87040062B28}" srcOrd="0" destOrd="0" presId="urn:microsoft.com/office/officeart/2005/8/layout/bProcess3"/>
    <dgm:cxn modelId="{A5F0FDB3-A8C3-4880-A6F1-03E1E8B02422}" type="presOf" srcId="{ED5F211E-AAD6-413F-8AF4-2037370F2227}" destId="{2FA3A4FC-3A6B-4F08-9D56-98B43D665F55}" srcOrd="0" destOrd="0" presId="urn:microsoft.com/office/officeart/2005/8/layout/bProcess3"/>
    <dgm:cxn modelId="{B99273B4-64C2-4BC2-8C70-6D7982242F69}" type="presOf" srcId="{1CB4D289-D62F-4FB4-A24C-589AEF9C6047}" destId="{B412ABD8-27D5-4A60-A2DA-AD18F119B10B}" srcOrd="0" destOrd="0" presId="urn:microsoft.com/office/officeart/2005/8/layout/bProcess3"/>
    <dgm:cxn modelId="{1D4810BC-A776-4143-A40B-92794385E531}" type="presOf" srcId="{68B612C1-4D39-43E4-B621-545AADF8E7AD}" destId="{CD56BEA9-6809-49D5-8FCA-EA812725FCDA}" srcOrd="0" destOrd="0" presId="urn:microsoft.com/office/officeart/2005/8/layout/bProcess3"/>
    <dgm:cxn modelId="{15F5CECA-0546-4467-A905-C3FF60CC7AAB}" srcId="{3766C8FB-AC38-4048-A681-10AF0285A710}" destId="{1ABEC166-8B53-4711-9090-6AFCAC22CFE4}" srcOrd="0" destOrd="0" parTransId="{EAE90D47-936D-47CB-B5FC-1736DF283456}" sibTransId="{2D83B866-CE78-47D8-9050-91497C6AA7E3}"/>
    <dgm:cxn modelId="{15E478CB-7A87-4028-9E59-45E9C6B0705E}" type="presOf" srcId="{08B1760F-7F03-46BE-B90C-EF8ACA742D44}" destId="{3EF83485-6926-4E61-9509-980598F0149C}" srcOrd="1" destOrd="0" presId="urn:microsoft.com/office/officeart/2005/8/layout/bProcess3"/>
    <dgm:cxn modelId="{E725F4CB-22A2-4B82-9495-79558DA00462}" type="presOf" srcId="{F2699DB4-403E-4864-8C87-31EE05A030AB}" destId="{92519146-6918-4FAB-9F43-339DBC23BE38}" srcOrd="1" destOrd="0" presId="urn:microsoft.com/office/officeart/2005/8/layout/bProcess3"/>
    <dgm:cxn modelId="{15D3D2CF-9AF1-44A4-8952-D01684CA564F}" type="presOf" srcId="{F2699DB4-403E-4864-8C87-31EE05A030AB}" destId="{642EE449-5E14-4C08-BCBB-7B8D8AE3D34F}" srcOrd="0" destOrd="0" presId="urn:microsoft.com/office/officeart/2005/8/layout/bProcess3"/>
    <dgm:cxn modelId="{1B4243D3-207A-4532-88B2-296578D7FC9B}" type="presOf" srcId="{17338640-FF7E-45D2-97AE-3C864D68DB3A}" destId="{501EB926-81FF-42F2-9371-DEEBF6626A71}" srcOrd="1" destOrd="0" presId="urn:microsoft.com/office/officeart/2005/8/layout/bProcess3"/>
    <dgm:cxn modelId="{B8A502D6-9E70-4DC4-9BB5-21413B5952EF}" type="presOf" srcId="{FC5AB18D-0723-49A5-ACB3-B32A358DB3D1}" destId="{50BB51F1-DBF0-4449-9E28-059E06C43A69}" srcOrd="0" destOrd="0" presId="urn:microsoft.com/office/officeart/2005/8/layout/bProcess3"/>
    <dgm:cxn modelId="{3FB1B1DD-6346-46A1-8A62-B2A677B17326}" type="presOf" srcId="{F3DA338A-36AE-4036-A167-77B55CDAF049}" destId="{F7A180FF-AC00-4A14-9E1C-8F2F8EB2E495}" srcOrd="1" destOrd="0" presId="urn:microsoft.com/office/officeart/2005/8/layout/bProcess3"/>
    <dgm:cxn modelId="{7620DDE3-FB29-4405-9528-9FB28C6562D2}" srcId="{BB52D931-31EB-46E0-9841-F9C714186E46}" destId="{F68BA882-D357-4F48-9446-59D18B3C510B}" srcOrd="2" destOrd="0" parTransId="{CBAD79FE-4C80-49FA-AEBA-D164463BF19A}" sibTransId="{F3DA338A-36AE-4036-A167-77B55CDAF049}"/>
    <dgm:cxn modelId="{738C3AE4-C027-4516-B247-E2ED87A0609E}" type="presOf" srcId="{15E4F67D-B9F6-4245-A5F7-714EB0452089}" destId="{556715B3-A0AF-4B80-A946-B09F8EF8B98D}" srcOrd="0" destOrd="0" presId="urn:microsoft.com/office/officeart/2005/8/layout/bProcess3"/>
    <dgm:cxn modelId="{DAC0B7E6-AA79-4D76-A12C-BCC7E0B08D53}" type="presOf" srcId="{6D671F37-2A21-466D-823B-702DAD39A6C2}" destId="{648B8BCF-1BF6-472D-90D2-CD305F4AB7F4}" srcOrd="0" destOrd="0" presId="urn:microsoft.com/office/officeart/2005/8/layout/bProcess3"/>
    <dgm:cxn modelId="{4EEF98E9-3B4C-4E11-A8A5-BD1B2719B2FB}" type="presOf" srcId="{08B1760F-7F03-46BE-B90C-EF8ACA742D44}" destId="{30775FE0-C3D0-468A-8BB5-D50EA6EB569C}" srcOrd="0" destOrd="0" presId="urn:microsoft.com/office/officeart/2005/8/layout/bProcess3"/>
    <dgm:cxn modelId="{275BA2ED-F1BA-4F90-A17E-AB0DA44405C9}" type="presOf" srcId="{6D671F37-2A21-466D-823B-702DAD39A6C2}" destId="{4810CE36-2160-429D-B37E-FCE3F2377F38}" srcOrd="1" destOrd="0" presId="urn:microsoft.com/office/officeart/2005/8/layout/bProcess3"/>
    <dgm:cxn modelId="{93EF62EF-64A2-4FE8-BA4F-140B26A20930}" type="presOf" srcId="{F3DA338A-36AE-4036-A167-77B55CDAF049}" destId="{D88B76B6-4462-4A2F-9DC4-306FA659FAC4}" srcOrd="0" destOrd="0" presId="urn:microsoft.com/office/officeart/2005/8/layout/bProcess3"/>
    <dgm:cxn modelId="{60407DF0-2631-4B9B-88C0-06EC3D4EACD8}" srcId="{68B612C1-4D39-43E4-B621-545AADF8E7AD}" destId="{E30D8523-D01D-42AD-A3D1-C492123452D3}" srcOrd="0" destOrd="0" parTransId="{40BAFBB6-7C5F-4883-A4E4-03AEC89396F8}" sibTransId="{F9E16A7F-1967-4A28-A89E-5BAF6A905551}"/>
    <dgm:cxn modelId="{5A8FECF6-46FD-43BC-BE5B-8086CFFE5F76}" type="presOf" srcId="{DC4DAC46-2C02-4D2F-A1A4-1427D72B3548}" destId="{705CB258-389C-47D8-AAA6-AF72B1B70AB0}" srcOrd="0" destOrd="1" presId="urn:microsoft.com/office/officeart/2005/8/layout/bProcess3"/>
    <dgm:cxn modelId="{9D233FF7-DF19-457F-BEA8-B9F54F0A247B}" type="presOf" srcId="{E30D8523-D01D-42AD-A3D1-C492123452D3}" destId="{CD56BEA9-6809-49D5-8FCA-EA812725FCDA}" srcOrd="0" destOrd="1" presId="urn:microsoft.com/office/officeart/2005/8/layout/bProcess3"/>
    <dgm:cxn modelId="{C94770FF-3120-41C2-A69F-666A5E619913}" type="presOf" srcId="{BB52D931-31EB-46E0-9841-F9C714186E46}" destId="{716C11CE-2137-4A1A-BE97-C819E126D372}" srcOrd="0" destOrd="0" presId="urn:microsoft.com/office/officeart/2005/8/layout/bProcess3"/>
    <dgm:cxn modelId="{9B1EC0D1-F511-4BB9-AD18-F3BA2584E70C}" type="presParOf" srcId="{716C11CE-2137-4A1A-BE97-C819E126D372}" destId="{705CB258-389C-47D8-AAA6-AF72B1B70AB0}" srcOrd="0" destOrd="0" presId="urn:microsoft.com/office/officeart/2005/8/layout/bProcess3"/>
    <dgm:cxn modelId="{F8B4B69D-24BC-4166-8B4D-D75E384CB8F4}" type="presParOf" srcId="{716C11CE-2137-4A1A-BE97-C819E126D372}" destId="{C88EC3F2-4EA9-4AE3-8779-2B99131969AC}" srcOrd="1" destOrd="0" presId="urn:microsoft.com/office/officeart/2005/8/layout/bProcess3"/>
    <dgm:cxn modelId="{61C13242-11D9-4276-AE65-39E3D792DB0A}" type="presParOf" srcId="{C88EC3F2-4EA9-4AE3-8779-2B99131969AC}" destId="{501EB926-81FF-42F2-9371-DEEBF6626A71}" srcOrd="0" destOrd="0" presId="urn:microsoft.com/office/officeart/2005/8/layout/bProcess3"/>
    <dgm:cxn modelId="{F80836E4-0A2B-4CBC-B884-9E343BFE0DFD}" type="presParOf" srcId="{716C11CE-2137-4A1A-BE97-C819E126D372}" destId="{8FD900FE-2B18-4DF1-859C-0D7F719CD4BD}" srcOrd="2" destOrd="0" presId="urn:microsoft.com/office/officeart/2005/8/layout/bProcess3"/>
    <dgm:cxn modelId="{8BCD91D4-11C5-4423-A6BA-BF42432FFCB7}" type="presParOf" srcId="{716C11CE-2137-4A1A-BE97-C819E126D372}" destId="{556715B3-A0AF-4B80-A946-B09F8EF8B98D}" srcOrd="3" destOrd="0" presId="urn:microsoft.com/office/officeart/2005/8/layout/bProcess3"/>
    <dgm:cxn modelId="{CE6DB2EC-B9B7-4296-BFC8-5E0C71A77F36}" type="presParOf" srcId="{556715B3-A0AF-4B80-A946-B09F8EF8B98D}" destId="{A74355F3-356F-4208-B5A9-23F81F08197E}" srcOrd="0" destOrd="0" presId="urn:microsoft.com/office/officeart/2005/8/layout/bProcess3"/>
    <dgm:cxn modelId="{24656CC8-044E-4998-B3E2-52FB2C0FDDFD}" type="presParOf" srcId="{716C11CE-2137-4A1A-BE97-C819E126D372}" destId="{BFCB015F-9098-4C57-912A-BEDD6D33F6D8}" srcOrd="4" destOrd="0" presId="urn:microsoft.com/office/officeart/2005/8/layout/bProcess3"/>
    <dgm:cxn modelId="{B6C7108A-6278-4DE8-B778-AA6BC7130E67}" type="presParOf" srcId="{716C11CE-2137-4A1A-BE97-C819E126D372}" destId="{D88B76B6-4462-4A2F-9DC4-306FA659FAC4}" srcOrd="5" destOrd="0" presId="urn:microsoft.com/office/officeart/2005/8/layout/bProcess3"/>
    <dgm:cxn modelId="{E319019D-B7A8-4537-851F-41B494D92B00}" type="presParOf" srcId="{D88B76B6-4462-4A2F-9DC4-306FA659FAC4}" destId="{F7A180FF-AC00-4A14-9E1C-8F2F8EB2E495}" srcOrd="0" destOrd="0" presId="urn:microsoft.com/office/officeart/2005/8/layout/bProcess3"/>
    <dgm:cxn modelId="{705CD5D7-BEC4-4A8C-8FDE-06D939B019D4}" type="presParOf" srcId="{716C11CE-2137-4A1A-BE97-C819E126D372}" destId="{21B06F22-2E58-4937-9712-ED93548ACE6C}" srcOrd="6" destOrd="0" presId="urn:microsoft.com/office/officeart/2005/8/layout/bProcess3"/>
    <dgm:cxn modelId="{94735A0A-B397-4B58-B16C-9FEDA00D8B97}" type="presParOf" srcId="{716C11CE-2137-4A1A-BE97-C819E126D372}" destId="{642EE449-5E14-4C08-BCBB-7B8D8AE3D34F}" srcOrd="7" destOrd="0" presId="urn:microsoft.com/office/officeart/2005/8/layout/bProcess3"/>
    <dgm:cxn modelId="{E464B36D-E8E9-45A8-BB96-13C00C16CE02}" type="presParOf" srcId="{642EE449-5E14-4C08-BCBB-7B8D8AE3D34F}" destId="{92519146-6918-4FAB-9F43-339DBC23BE38}" srcOrd="0" destOrd="0" presId="urn:microsoft.com/office/officeart/2005/8/layout/bProcess3"/>
    <dgm:cxn modelId="{8AE821E5-AA0F-436B-BC9C-584BB68AA925}" type="presParOf" srcId="{716C11CE-2137-4A1A-BE97-C819E126D372}" destId="{1FBA04AC-487D-4CF9-A4B8-B87040062B28}" srcOrd="8" destOrd="0" presId="urn:microsoft.com/office/officeart/2005/8/layout/bProcess3"/>
    <dgm:cxn modelId="{2A1688B2-C873-4090-A5CB-359EE92903C9}" type="presParOf" srcId="{716C11CE-2137-4A1A-BE97-C819E126D372}" destId="{E81FC1DB-B365-49C8-9B8E-C497184C4AFC}" srcOrd="9" destOrd="0" presId="urn:microsoft.com/office/officeart/2005/8/layout/bProcess3"/>
    <dgm:cxn modelId="{6E43D4FE-6364-4748-88FA-48B3C83CF6D3}" type="presParOf" srcId="{E81FC1DB-B365-49C8-9B8E-C497184C4AFC}" destId="{5ABD65E6-8451-44D4-B65F-B0615DF928B9}" srcOrd="0" destOrd="0" presId="urn:microsoft.com/office/officeart/2005/8/layout/bProcess3"/>
    <dgm:cxn modelId="{4E4B4C03-5B1E-44EF-B4E1-F137F3C22A12}" type="presParOf" srcId="{716C11CE-2137-4A1A-BE97-C819E126D372}" destId="{CD56BEA9-6809-49D5-8FCA-EA812725FCDA}" srcOrd="10" destOrd="0" presId="urn:microsoft.com/office/officeart/2005/8/layout/bProcess3"/>
    <dgm:cxn modelId="{8873FAA1-AFF0-4C85-8938-31774EABE442}" type="presParOf" srcId="{716C11CE-2137-4A1A-BE97-C819E126D372}" destId="{718DEA6C-351A-4339-B465-C87ECCCAEB2D}" srcOrd="11" destOrd="0" presId="urn:microsoft.com/office/officeart/2005/8/layout/bProcess3"/>
    <dgm:cxn modelId="{6FB92E77-F9A4-49CE-B960-A02A87D16D8A}" type="presParOf" srcId="{718DEA6C-351A-4339-B465-C87ECCCAEB2D}" destId="{E9BA90D7-E9D6-4B77-9FBA-C0397925F03F}" srcOrd="0" destOrd="0" presId="urn:microsoft.com/office/officeart/2005/8/layout/bProcess3"/>
    <dgm:cxn modelId="{7503CCEB-979D-48E7-8BC7-B9861EC16E9E}" type="presParOf" srcId="{716C11CE-2137-4A1A-BE97-C819E126D372}" destId="{46E6C23F-1EB2-4613-9196-88AD6E57FB3A}" srcOrd="12" destOrd="0" presId="urn:microsoft.com/office/officeart/2005/8/layout/bProcess3"/>
    <dgm:cxn modelId="{B037F191-D2DA-4492-8652-59579B22DB21}" type="presParOf" srcId="{716C11CE-2137-4A1A-BE97-C819E126D372}" destId="{30775FE0-C3D0-468A-8BB5-D50EA6EB569C}" srcOrd="13" destOrd="0" presId="urn:microsoft.com/office/officeart/2005/8/layout/bProcess3"/>
    <dgm:cxn modelId="{4FCEAFC5-01C0-477F-BC6A-122E80DA01B3}" type="presParOf" srcId="{30775FE0-C3D0-468A-8BB5-D50EA6EB569C}" destId="{3EF83485-6926-4E61-9509-980598F0149C}" srcOrd="0" destOrd="0" presId="urn:microsoft.com/office/officeart/2005/8/layout/bProcess3"/>
    <dgm:cxn modelId="{FAF66CA9-494E-4A83-B114-E13BEDB10FD4}" type="presParOf" srcId="{716C11CE-2137-4A1A-BE97-C819E126D372}" destId="{DDE4483C-D601-4E80-96C7-8A6D0387A3D2}" srcOrd="14" destOrd="0" presId="urn:microsoft.com/office/officeart/2005/8/layout/bProcess3"/>
    <dgm:cxn modelId="{2DEF6F22-0BAB-4723-B640-94F91B41F876}" type="presParOf" srcId="{716C11CE-2137-4A1A-BE97-C819E126D372}" destId="{2FA3A4FC-3A6B-4F08-9D56-98B43D665F55}" srcOrd="15" destOrd="0" presId="urn:microsoft.com/office/officeart/2005/8/layout/bProcess3"/>
    <dgm:cxn modelId="{DA4EC48D-9915-4483-BC26-2CE8405C4A85}" type="presParOf" srcId="{2FA3A4FC-3A6B-4F08-9D56-98B43D665F55}" destId="{9FFC3B7B-78BE-44C8-AFE9-0BB5819AEF12}" srcOrd="0" destOrd="0" presId="urn:microsoft.com/office/officeart/2005/8/layout/bProcess3"/>
    <dgm:cxn modelId="{E432C085-7C77-49A2-9E9F-8969A24529D1}" type="presParOf" srcId="{716C11CE-2137-4A1A-BE97-C819E126D372}" destId="{B412ABD8-27D5-4A60-A2DA-AD18F119B10B}" srcOrd="16" destOrd="0" presId="urn:microsoft.com/office/officeart/2005/8/layout/bProcess3"/>
    <dgm:cxn modelId="{78DA5E04-2DA6-487A-80E8-CDB639D082C9}" type="presParOf" srcId="{716C11CE-2137-4A1A-BE97-C819E126D372}" destId="{648B8BCF-1BF6-472D-90D2-CD305F4AB7F4}" srcOrd="17" destOrd="0" presId="urn:microsoft.com/office/officeart/2005/8/layout/bProcess3"/>
    <dgm:cxn modelId="{87A7B0F6-E605-4BDA-8731-EEAF736B476F}" type="presParOf" srcId="{648B8BCF-1BF6-472D-90D2-CD305F4AB7F4}" destId="{4810CE36-2160-429D-B37E-FCE3F2377F38}" srcOrd="0" destOrd="0" presId="urn:microsoft.com/office/officeart/2005/8/layout/bProcess3"/>
    <dgm:cxn modelId="{7C41D948-619D-42C6-87C3-72B0938B630F}" type="presParOf" srcId="{716C11CE-2137-4A1A-BE97-C819E126D372}" destId="{50BB51F1-DBF0-4449-9E28-059E06C43A69}" srcOrd="18"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2D714C5-5F82-4050-924C-92769633C1CA}"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GB"/>
        </a:p>
      </dgm:t>
    </dgm:pt>
    <dgm:pt modelId="{A29719E4-05B7-4FE4-A47C-D07C49965D02}">
      <dgm:prSet custT="1"/>
      <dgm:spPr/>
      <dgm:t>
        <a:bodyPr/>
        <a:lstStyle/>
        <a:p>
          <a:pPr>
            <a:lnSpc>
              <a:spcPct val="100000"/>
            </a:lnSpc>
            <a:buFont typeface="Arial" panose="020B0604020202020204" pitchFamily="34" charset="0"/>
            <a:buChar char="•"/>
          </a:pPr>
          <a:r>
            <a:rPr lang="el-GR" sz="1600" b="1" dirty="0">
              <a:solidFill>
                <a:schemeClr val="accent1"/>
              </a:solidFill>
            </a:rPr>
            <a:t>Όραμα</a:t>
          </a:r>
          <a:endParaRPr lang="en-US" sz="1600" dirty="0">
            <a:solidFill>
              <a:schemeClr val="accent1"/>
            </a:solidFill>
          </a:endParaRPr>
        </a:p>
      </dgm:t>
    </dgm:pt>
    <dgm:pt modelId="{A7212BF1-2D83-4123-84E7-8B82DA3A6F58}" type="parTrans" cxnId="{C75F9AC0-0701-40BA-B27A-15A5178D31DA}">
      <dgm:prSet/>
      <dgm:spPr/>
      <dgm:t>
        <a:bodyPr/>
        <a:lstStyle/>
        <a:p>
          <a:pPr>
            <a:lnSpc>
              <a:spcPct val="100000"/>
            </a:lnSpc>
          </a:pPr>
          <a:endParaRPr lang="en-GB" sz="1600">
            <a:solidFill>
              <a:schemeClr val="accent1"/>
            </a:solidFill>
          </a:endParaRPr>
        </a:p>
      </dgm:t>
    </dgm:pt>
    <dgm:pt modelId="{6A659226-A579-4FD6-BCE0-0D57010D687D}" type="sibTrans" cxnId="{C75F9AC0-0701-40BA-B27A-15A5178D31DA}">
      <dgm:prSet/>
      <dgm:spPr/>
      <dgm:t>
        <a:bodyPr/>
        <a:lstStyle/>
        <a:p>
          <a:pPr>
            <a:lnSpc>
              <a:spcPct val="100000"/>
            </a:lnSpc>
          </a:pPr>
          <a:endParaRPr lang="en-GB" sz="1600">
            <a:solidFill>
              <a:schemeClr val="accent1"/>
            </a:solidFill>
          </a:endParaRPr>
        </a:p>
      </dgm:t>
    </dgm:pt>
    <dgm:pt modelId="{1FFF29D9-BAC4-4941-BC46-2AEEB16288F1}">
      <dgm:prSet custT="1"/>
      <dgm:spPr/>
      <dgm:t>
        <a:bodyPr/>
        <a:lstStyle/>
        <a:p>
          <a:pPr>
            <a:lnSpc>
              <a:spcPct val="100000"/>
            </a:lnSpc>
            <a:buFont typeface="Arial" panose="020B0604020202020204" pitchFamily="34" charset="0"/>
            <a:buChar char="•"/>
          </a:pPr>
          <a:r>
            <a:rPr lang="el-GR" sz="1600" b="1" dirty="0">
              <a:solidFill>
                <a:schemeClr val="accent1"/>
              </a:solidFill>
            </a:rPr>
            <a:t>Σκοπός: </a:t>
          </a:r>
          <a:r>
            <a:rPr lang="el-GR" sz="1600" b="0" dirty="0">
              <a:solidFill>
                <a:schemeClr val="accent1"/>
              </a:solidFill>
            </a:rPr>
            <a:t>Καθορίζει τη φιλοδοξία για τη μελλοντική κατάσταση της εταιρείας.</a:t>
          </a:r>
          <a:r>
            <a:rPr lang="el-GR" sz="1600" b="1" dirty="0">
              <a:solidFill>
                <a:schemeClr val="accent1"/>
              </a:solidFill>
            </a:rPr>
            <a:t>
Ρόλος ευθυγράμμισης: </a:t>
          </a:r>
          <a:r>
            <a:rPr lang="el-GR" sz="1600" b="0" dirty="0">
              <a:solidFill>
                <a:schemeClr val="accent1"/>
              </a:solidFill>
            </a:rPr>
            <a:t>Λειτουργεί ως μακροπρόθεσμος οδηγός για όλες τις στρατηγικές και πρωτοβουλίες.</a:t>
          </a:r>
          <a:endParaRPr lang="en-US" sz="1600" b="0" dirty="0">
            <a:solidFill>
              <a:schemeClr val="accent1"/>
            </a:solidFill>
          </a:endParaRPr>
        </a:p>
      </dgm:t>
    </dgm:pt>
    <dgm:pt modelId="{F0833BA8-29F4-464B-9AE1-9686DBEB8DE4}" type="parTrans" cxnId="{F23E2188-940D-471E-A9FB-2220127DF980}">
      <dgm:prSet/>
      <dgm:spPr/>
      <dgm:t>
        <a:bodyPr/>
        <a:lstStyle/>
        <a:p>
          <a:pPr>
            <a:lnSpc>
              <a:spcPct val="100000"/>
            </a:lnSpc>
          </a:pPr>
          <a:endParaRPr lang="en-GB" sz="1600">
            <a:solidFill>
              <a:schemeClr val="accent1"/>
            </a:solidFill>
          </a:endParaRPr>
        </a:p>
      </dgm:t>
    </dgm:pt>
    <dgm:pt modelId="{AEDF892C-7D2A-4D3B-9EAD-296CC2A14FA0}" type="sibTrans" cxnId="{F23E2188-940D-471E-A9FB-2220127DF980}">
      <dgm:prSet/>
      <dgm:spPr/>
      <dgm:t>
        <a:bodyPr/>
        <a:lstStyle/>
        <a:p>
          <a:pPr>
            <a:lnSpc>
              <a:spcPct val="100000"/>
            </a:lnSpc>
          </a:pPr>
          <a:endParaRPr lang="en-GB" sz="1600">
            <a:solidFill>
              <a:schemeClr val="accent1"/>
            </a:solidFill>
          </a:endParaRPr>
        </a:p>
      </dgm:t>
    </dgm:pt>
    <dgm:pt modelId="{F6338F26-3E20-4ACC-AB2E-22FD708D6D2E}">
      <dgm:prSet custT="1"/>
      <dgm:spPr/>
      <dgm:t>
        <a:bodyPr/>
        <a:lstStyle/>
        <a:p>
          <a:pPr>
            <a:lnSpc>
              <a:spcPct val="100000"/>
            </a:lnSpc>
            <a:buFont typeface="Arial" panose="020B0604020202020204" pitchFamily="34" charset="0"/>
            <a:buChar char="•"/>
          </a:pPr>
          <a:r>
            <a:rPr lang="el-GR" sz="1600" b="1" dirty="0">
              <a:solidFill>
                <a:schemeClr val="accent1"/>
              </a:solidFill>
            </a:rPr>
            <a:t>Αποστολή</a:t>
          </a:r>
          <a:endParaRPr lang="en-US" sz="1600" dirty="0">
            <a:solidFill>
              <a:schemeClr val="accent1"/>
            </a:solidFill>
          </a:endParaRPr>
        </a:p>
      </dgm:t>
    </dgm:pt>
    <dgm:pt modelId="{ED010C48-02B2-4771-ACEB-A573C7358D30}" type="parTrans" cxnId="{06496B98-C7B7-418E-A1F2-B3CE39F266C8}">
      <dgm:prSet/>
      <dgm:spPr/>
      <dgm:t>
        <a:bodyPr/>
        <a:lstStyle/>
        <a:p>
          <a:pPr>
            <a:lnSpc>
              <a:spcPct val="100000"/>
            </a:lnSpc>
          </a:pPr>
          <a:endParaRPr lang="en-GB" sz="1600">
            <a:solidFill>
              <a:schemeClr val="accent1"/>
            </a:solidFill>
          </a:endParaRPr>
        </a:p>
      </dgm:t>
    </dgm:pt>
    <dgm:pt modelId="{BB9CC51E-38E0-40CC-8C78-CDD00F8B3E2E}" type="sibTrans" cxnId="{06496B98-C7B7-418E-A1F2-B3CE39F266C8}">
      <dgm:prSet/>
      <dgm:spPr/>
      <dgm:t>
        <a:bodyPr/>
        <a:lstStyle/>
        <a:p>
          <a:pPr>
            <a:lnSpc>
              <a:spcPct val="100000"/>
            </a:lnSpc>
          </a:pPr>
          <a:endParaRPr lang="en-GB" sz="1600">
            <a:solidFill>
              <a:schemeClr val="accent1"/>
            </a:solidFill>
          </a:endParaRPr>
        </a:p>
      </dgm:t>
    </dgm:pt>
    <dgm:pt modelId="{DFEE00AD-41D5-4297-A31B-82EC56B5F9AC}">
      <dgm:prSet custT="1"/>
      <dgm:spPr/>
      <dgm:t>
        <a:bodyPr/>
        <a:lstStyle/>
        <a:p>
          <a:pPr>
            <a:lnSpc>
              <a:spcPct val="100000"/>
            </a:lnSpc>
            <a:buFont typeface="Arial" panose="020B0604020202020204" pitchFamily="34" charset="0"/>
            <a:buChar char="•"/>
          </a:pPr>
          <a:r>
            <a:rPr lang="el-GR" sz="1600" b="1" dirty="0">
              <a:solidFill>
                <a:schemeClr val="accent1"/>
              </a:solidFill>
            </a:rPr>
            <a:t>Σκοπός: </a:t>
          </a:r>
          <a:r>
            <a:rPr lang="el-GR" sz="1600" b="0" dirty="0">
              <a:solidFill>
                <a:schemeClr val="accent1"/>
              </a:solidFill>
            </a:rPr>
            <a:t>Καθορίζει τον βασικό σκοπό και τις λειτουργίες της εταιρείας.</a:t>
          </a:r>
          <a:r>
            <a:rPr lang="el-GR" sz="1600" b="1" dirty="0">
              <a:solidFill>
                <a:schemeClr val="accent1"/>
              </a:solidFill>
            </a:rPr>
            <a:t>
Ρόλος ευθυγράμμισης: </a:t>
          </a:r>
          <a:r>
            <a:rPr lang="el-GR" sz="1600" b="0" dirty="0">
              <a:solidFill>
                <a:schemeClr val="accent1"/>
              </a:solidFill>
            </a:rPr>
            <a:t>Παρέχει τον οδικό χάρτη για την επίτευξη του οράματος, περιγράφοντας λεπτομερώς τον τρόπο με τον οποίο η εταιρεία εξυπηρετεί τα ενδιαφερόμενα μέρη της.</a:t>
          </a:r>
          <a:endParaRPr lang="en-US" sz="1600" b="0" dirty="0">
            <a:solidFill>
              <a:schemeClr val="accent1"/>
            </a:solidFill>
          </a:endParaRPr>
        </a:p>
      </dgm:t>
    </dgm:pt>
    <dgm:pt modelId="{F1283409-652F-40B3-A16C-E4BB944A1000}" type="parTrans" cxnId="{2A28466E-A395-4214-BEFB-D315E66D2979}">
      <dgm:prSet/>
      <dgm:spPr/>
      <dgm:t>
        <a:bodyPr/>
        <a:lstStyle/>
        <a:p>
          <a:pPr>
            <a:lnSpc>
              <a:spcPct val="100000"/>
            </a:lnSpc>
          </a:pPr>
          <a:endParaRPr lang="en-GB" sz="1600">
            <a:solidFill>
              <a:schemeClr val="accent1"/>
            </a:solidFill>
          </a:endParaRPr>
        </a:p>
      </dgm:t>
    </dgm:pt>
    <dgm:pt modelId="{C9C51FA9-B715-40C8-A301-F75CCA6B6A16}" type="sibTrans" cxnId="{2A28466E-A395-4214-BEFB-D315E66D2979}">
      <dgm:prSet/>
      <dgm:spPr/>
      <dgm:t>
        <a:bodyPr/>
        <a:lstStyle/>
        <a:p>
          <a:pPr>
            <a:lnSpc>
              <a:spcPct val="100000"/>
            </a:lnSpc>
          </a:pPr>
          <a:endParaRPr lang="en-GB" sz="1600">
            <a:solidFill>
              <a:schemeClr val="accent1"/>
            </a:solidFill>
          </a:endParaRPr>
        </a:p>
      </dgm:t>
    </dgm:pt>
    <dgm:pt modelId="{476AE7B5-04CA-450E-9B2E-F841E60A61C6}">
      <dgm:prSet custT="1"/>
      <dgm:spPr/>
      <dgm:t>
        <a:bodyPr/>
        <a:lstStyle/>
        <a:p>
          <a:pPr>
            <a:lnSpc>
              <a:spcPct val="100000"/>
            </a:lnSpc>
            <a:buFont typeface="Arial" panose="020B0604020202020204" pitchFamily="34" charset="0"/>
            <a:buChar char="•"/>
          </a:pPr>
          <a:r>
            <a:rPr lang="el-GR" sz="1600" b="1" dirty="0">
              <a:solidFill>
                <a:schemeClr val="accent1"/>
              </a:solidFill>
            </a:rPr>
            <a:t>Τιμές</a:t>
          </a:r>
          <a:endParaRPr lang="en-US" sz="1600" dirty="0">
            <a:solidFill>
              <a:schemeClr val="accent1"/>
            </a:solidFill>
          </a:endParaRPr>
        </a:p>
      </dgm:t>
    </dgm:pt>
    <dgm:pt modelId="{4C5ABE6A-96D5-4494-9BDC-253135661CFE}" type="parTrans" cxnId="{C0D7217E-D67E-4949-AB87-D1B63130DE6D}">
      <dgm:prSet/>
      <dgm:spPr/>
      <dgm:t>
        <a:bodyPr/>
        <a:lstStyle/>
        <a:p>
          <a:pPr>
            <a:lnSpc>
              <a:spcPct val="100000"/>
            </a:lnSpc>
          </a:pPr>
          <a:endParaRPr lang="en-GB" sz="1600">
            <a:solidFill>
              <a:schemeClr val="accent1"/>
            </a:solidFill>
          </a:endParaRPr>
        </a:p>
      </dgm:t>
    </dgm:pt>
    <dgm:pt modelId="{6B224DAC-7313-4B94-91CD-1CB0BE8158AF}" type="sibTrans" cxnId="{C0D7217E-D67E-4949-AB87-D1B63130DE6D}">
      <dgm:prSet/>
      <dgm:spPr/>
      <dgm:t>
        <a:bodyPr/>
        <a:lstStyle/>
        <a:p>
          <a:pPr>
            <a:lnSpc>
              <a:spcPct val="100000"/>
            </a:lnSpc>
          </a:pPr>
          <a:endParaRPr lang="en-GB" sz="1600">
            <a:solidFill>
              <a:schemeClr val="accent1"/>
            </a:solidFill>
          </a:endParaRPr>
        </a:p>
      </dgm:t>
    </dgm:pt>
    <dgm:pt modelId="{36F2E0DF-045A-49E6-A8FC-A843C65926E4}">
      <dgm:prSet custT="1"/>
      <dgm:spPr/>
      <dgm:t>
        <a:bodyPr/>
        <a:lstStyle/>
        <a:p>
          <a:pPr>
            <a:lnSpc>
              <a:spcPct val="100000"/>
            </a:lnSpc>
            <a:buFont typeface="Arial" panose="020B0604020202020204" pitchFamily="34" charset="0"/>
            <a:buChar char="•"/>
          </a:pPr>
          <a:r>
            <a:rPr lang="el-GR" sz="1600" b="1" dirty="0">
              <a:solidFill>
                <a:schemeClr val="accent1"/>
              </a:solidFill>
            </a:rPr>
            <a:t>Σκοπός: </a:t>
          </a:r>
          <a:r>
            <a:rPr lang="el-GR" sz="1600" b="0" dirty="0">
              <a:solidFill>
                <a:schemeClr val="accent1"/>
              </a:solidFill>
            </a:rPr>
            <a:t>Θέτει τα ηθικά και πολιτιστικά θεμέλια της εταιρείας.</a:t>
          </a:r>
          <a:r>
            <a:rPr lang="el-GR" sz="1600" b="1" dirty="0">
              <a:solidFill>
                <a:schemeClr val="accent1"/>
              </a:solidFill>
            </a:rPr>
            <a:t>
Ρόλος ευθυγράμμισης: </a:t>
          </a:r>
          <a:r>
            <a:rPr lang="el-GR" sz="1600" b="0" dirty="0">
              <a:solidFill>
                <a:schemeClr val="accent1"/>
              </a:solidFill>
            </a:rPr>
            <a:t>Διασφαλίζει ότι όλες οι ενέργειες και οι αποφάσεις βασίζονται στις βασικές πεποιθήσεις και αρχές της εταιρείας.</a:t>
          </a:r>
          <a:endParaRPr lang="en-US" sz="1600" b="0" dirty="0">
            <a:solidFill>
              <a:schemeClr val="accent1"/>
            </a:solidFill>
          </a:endParaRPr>
        </a:p>
      </dgm:t>
    </dgm:pt>
    <dgm:pt modelId="{46884E5D-F36A-4A51-8429-871D91EF474B}" type="parTrans" cxnId="{5E4A7704-E463-490A-9CCF-1CF0FB35D8FE}">
      <dgm:prSet/>
      <dgm:spPr/>
      <dgm:t>
        <a:bodyPr/>
        <a:lstStyle/>
        <a:p>
          <a:pPr>
            <a:lnSpc>
              <a:spcPct val="100000"/>
            </a:lnSpc>
          </a:pPr>
          <a:endParaRPr lang="en-GB" sz="1600">
            <a:solidFill>
              <a:schemeClr val="accent1"/>
            </a:solidFill>
          </a:endParaRPr>
        </a:p>
      </dgm:t>
    </dgm:pt>
    <dgm:pt modelId="{6C595C81-E67A-4362-A90F-703613EF2F9D}" type="sibTrans" cxnId="{5E4A7704-E463-490A-9CCF-1CF0FB35D8FE}">
      <dgm:prSet/>
      <dgm:spPr/>
      <dgm:t>
        <a:bodyPr/>
        <a:lstStyle/>
        <a:p>
          <a:pPr>
            <a:lnSpc>
              <a:spcPct val="100000"/>
            </a:lnSpc>
          </a:pPr>
          <a:endParaRPr lang="en-GB" sz="1600">
            <a:solidFill>
              <a:schemeClr val="accent1"/>
            </a:solidFill>
          </a:endParaRPr>
        </a:p>
      </dgm:t>
    </dgm:pt>
    <dgm:pt modelId="{05544116-E0F8-4D9E-AE89-688933632042}" type="pres">
      <dgm:prSet presAssocID="{62D714C5-5F82-4050-924C-92769633C1CA}" presName="Name0" presStyleCnt="0">
        <dgm:presLayoutVars>
          <dgm:chMax val="7"/>
          <dgm:dir/>
          <dgm:animLvl val="lvl"/>
          <dgm:resizeHandles val="exact"/>
        </dgm:presLayoutVars>
      </dgm:prSet>
      <dgm:spPr/>
    </dgm:pt>
    <dgm:pt modelId="{BFAEBAB4-41B1-4116-8E75-72C8EFBA6C5C}" type="pres">
      <dgm:prSet presAssocID="{A29719E4-05B7-4FE4-A47C-D07C49965D02}" presName="circle1" presStyleLbl="node1" presStyleIdx="0" presStyleCnt="3"/>
      <dgm:spPr/>
    </dgm:pt>
    <dgm:pt modelId="{74BC0415-A364-45F8-B1C4-2052F6780C52}" type="pres">
      <dgm:prSet presAssocID="{A29719E4-05B7-4FE4-A47C-D07C49965D02}" presName="space" presStyleCnt="0"/>
      <dgm:spPr/>
    </dgm:pt>
    <dgm:pt modelId="{CB4B5E58-C65B-4F6A-BDEB-CAE9670831E5}" type="pres">
      <dgm:prSet presAssocID="{A29719E4-05B7-4FE4-A47C-D07C49965D02}" presName="rect1" presStyleLbl="alignAcc1" presStyleIdx="0" presStyleCnt="3" custScaleY="100000"/>
      <dgm:spPr/>
    </dgm:pt>
    <dgm:pt modelId="{D85B6618-4D7A-4E24-8951-FFF63DEAB624}" type="pres">
      <dgm:prSet presAssocID="{F6338F26-3E20-4ACC-AB2E-22FD708D6D2E}" presName="vertSpace2" presStyleLbl="node1" presStyleIdx="0" presStyleCnt="3"/>
      <dgm:spPr/>
    </dgm:pt>
    <dgm:pt modelId="{C9A0D5CA-BDE6-4A8E-813E-9F25E46AD326}" type="pres">
      <dgm:prSet presAssocID="{F6338F26-3E20-4ACC-AB2E-22FD708D6D2E}" presName="circle2" presStyleLbl="node1" presStyleIdx="1" presStyleCnt="3"/>
      <dgm:spPr/>
    </dgm:pt>
    <dgm:pt modelId="{90CBC7EE-6A80-45E4-AB4F-3769F4AE7909}" type="pres">
      <dgm:prSet presAssocID="{F6338F26-3E20-4ACC-AB2E-22FD708D6D2E}" presName="rect2" presStyleLbl="alignAcc1" presStyleIdx="1" presStyleCnt="3"/>
      <dgm:spPr/>
    </dgm:pt>
    <dgm:pt modelId="{EFE2E27C-5332-4575-919C-85F3444D05D4}" type="pres">
      <dgm:prSet presAssocID="{476AE7B5-04CA-450E-9B2E-F841E60A61C6}" presName="vertSpace3" presStyleLbl="node1" presStyleIdx="1" presStyleCnt="3"/>
      <dgm:spPr/>
    </dgm:pt>
    <dgm:pt modelId="{24F77769-5533-4B94-B49D-E61BBE1A0D2B}" type="pres">
      <dgm:prSet presAssocID="{476AE7B5-04CA-450E-9B2E-F841E60A61C6}" presName="circle3" presStyleLbl="node1" presStyleIdx="2" presStyleCnt="3"/>
      <dgm:spPr/>
    </dgm:pt>
    <dgm:pt modelId="{A68E526F-4404-4D4E-A0CF-A39CC1535C66}" type="pres">
      <dgm:prSet presAssocID="{476AE7B5-04CA-450E-9B2E-F841E60A61C6}" presName="rect3" presStyleLbl="alignAcc1" presStyleIdx="2" presStyleCnt="3"/>
      <dgm:spPr/>
    </dgm:pt>
    <dgm:pt modelId="{07B8D01B-7A67-46AC-8F72-19AE2234B703}" type="pres">
      <dgm:prSet presAssocID="{A29719E4-05B7-4FE4-A47C-D07C49965D02}" presName="rect1ParTx" presStyleLbl="alignAcc1" presStyleIdx="2" presStyleCnt="3">
        <dgm:presLayoutVars>
          <dgm:chMax val="1"/>
          <dgm:bulletEnabled val="1"/>
        </dgm:presLayoutVars>
      </dgm:prSet>
      <dgm:spPr/>
    </dgm:pt>
    <dgm:pt modelId="{8DEB5127-1D81-4A4A-AE3D-5953B0BA7A93}" type="pres">
      <dgm:prSet presAssocID="{A29719E4-05B7-4FE4-A47C-D07C49965D02}" presName="rect1ChTx" presStyleLbl="alignAcc1" presStyleIdx="2" presStyleCnt="3" custScaleX="106301">
        <dgm:presLayoutVars>
          <dgm:bulletEnabled val="1"/>
        </dgm:presLayoutVars>
      </dgm:prSet>
      <dgm:spPr/>
    </dgm:pt>
    <dgm:pt modelId="{630049BF-761F-4031-923E-0327123BA999}" type="pres">
      <dgm:prSet presAssocID="{F6338F26-3E20-4ACC-AB2E-22FD708D6D2E}" presName="rect2ParTx" presStyleLbl="alignAcc1" presStyleIdx="2" presStyleCnt="3">
        <dgm:presLayoutVars>
          <dgm:chMax val="1"/>
          <dgm:bulletEnabled val="1"/>
        </dgm:presLayoutVars>
      </dgm:prSet>
      <dgm:spPr/>
    </dgm:pt>
    <dgm:pt modelId="{E5F127EB-48C1-4954-A8EC-C9B6408B4DE9}" type="pres">
      <dgm:prSet presAssocID="{F6338F26-3E20-4ACC-AB2E-22FD708D6D2E}" presName="rect2ChTx" presStyleLbl="alignAcc1" presStyleIdx="2" presStyleCnt="3" custScaleX="107887">
        <dgm:presLayoutVars>
          <dgm:bulletEnabled val="1"/>
        </dgm:presLayoutVars>
      </dgm:prSet>
      <dgm:spPr/>
    </dgm:pt>
    <dgm:pt modelId="{041E5EF4-ADB6-431A-AF0F-DA360A4F4441}" type="pres">
      <dgm:prSet presAssocID="{476AE7B5-04CA-450E-9B2E-F841E60A61C6}" presName="rect3ParTx" presStyleLbl="alignAcc1" presStyleIdx="2" presStyleCnt="3">
        <dgm:presLayoutVars>
          <dgm:chMax val="1"/>
          <dgm:bulletEnabled val="1"/>
        </dgm:presLayoutVars>
      </dgm:prSet>
      <dgm:spPr/>
    </dgm:pt>
    <dgm:pt modelId="{D516B3FA-90E0-4D86-A2E5-B58FD98A6432}" type="pres">
      <dgm:prSet presAssocID="{476AE7B5-04CA-450E-9B2E-F841E60A61C6}" presName="rect3ChTx" presStyleLbl="alignAcc1" presStyleIdx="2" presStyleCnt="3" custScaleX="109156">
        <dgm:presLayoutVars>
          <dgm:bulletEnabled val="1"/>
        </dgm:presLayoutVars>
      </dgm:prSet>
      <dgm:spPr/>
    </dgm:pt>
  </dgm:ptLst>
  <dgm:cxnLst>
    <dgm:cxn modelId="{5E4A7704-E463-490A-9CCF-1CF0FB35D8FE}" srcId="{476AE7B5-04CA-450E-9B2E-F841E60A61C6}" destId="{36F2E0DF-045A-49E6-A8FC-A843C65926E4}" srcOrd="0" destOrd="0" parTransId="{46884E5D-F36A-4A51-8429-871D91EF474B}" sibTransId="{6C595C81-E67A-4362-A90F-703613EF2F9D}"/>
    <dgm:cxn modelId="{90541D10-80A7-4C80-898C-3BEF0AAB39B0}" type="presOf" srcId="{F6338F26-3E20-4ACC-AB2E-22FD708D6D2E}" destId="{630049BF-761F-4031-923E-0327123BA999}" srcOrd="1" destOrd="0" presId="urn:microsoft.com/office/officeart/2005/8/layout/target3"/>
    <dgm:cxn modelId="{43D62417-ACE2-4350-8A44-D7DF0E51FD39}" type="presOf" srcId="{36F2E0DF-045A-49E6-A8FC-A843C65926E4}" destId="{D516B3FA-90E0-4D86-A2E5-B58FD98A6432}" srcOrd="0" destOrd="0" presId="urn:microsoft.com/office/officeart/2005/8/layout/target3"/>
    <dgm:cxn modelId="{672F481E-49EB-4CB5-8537-F568D2458F2C}" type="presOf" srcId="{476AE7B5-04CA-450E-9B2E-F841E60A61C6}" destId="{041E5EF4-ADB6-431A-AF0F-DA360A4F4441}" srcOrd="1" destOrd="0" presId="urn:microsoft.com/office/officeart/2005/8/layout/target3"/>
    <dgm:cxn modelId="{425F166A-F4B7-4F6B-B64D-EB74C8BF7FDA}" type="presOf" srcId="{62D714C5-5F82-4050-924C-92769633C1CA}" destId="{05544116-E0F8-4D9E-AE89-688933632042}" srcOrd="0" destOrd="0" presId="urn:microsoft.com/office/officeart/2005/8/layout/target3"/>
    <dgm:cxn modelId="{0C402D6A-742A-48DE-A487-42DE79106D8C}" type="presOf" srcId="{F6338F26-3E20-4ACC-AB2E-22FD708D6D2E}" destId="{90CBC7EE-6A80-45E4-AB4F-3769F4AE7909}" srcOrd="0" destOrd="0" presId="urn:microsoft.com/office/officeart/2005/8/layout/target3"/>
    <dgm:cxn modelId="{2A28466E-A395-4214-BEFB-D315E66D2979}" srcId="{F6338F26-3E20-4ACC-AB2E-22FD708D6D2E}" destId="{DFEE00AD-41D5-4297-A31B-82EC56B5F9AC}" srcOrd="0" destOrd="0" parTransId="{F1283409-652F-40B3-A16C-E4BB944A1000}" sibTransId="{C9C51FA9-B715-40C8-A301-F75CCA6B6A16}"/>
    <dgm:cxn modelId="{937C8B4F-4A6C-4308-9422-EB5A5CADD8C9}" type="presOf" srcId="{476AE7B5-04CA-450E-9B2E-F841E60A61C6}" destId="{A68E526F-4404-4D4E-A0CF-A39CC1535C66}" srcOrd="0" destOrd="0" presId="urn:microsoft.com/office/officeart/2005/8/layout/target3"/>
    <dgm:cxn modelId="{C0D7217E-D67E-4949-AB87-D1B63130DE6D}" srcId="{62D714C5-5F82-4050-924C-92769633C1CA}" destId="{476AE7B5-04CA-450E-9B2E-F841E60A61C6}" srcOrd="2" destOrd="0" parTransId="{4C5ABE6A-96D5-4494-9BDC-253135661CFE}" sibTransId="{6B224DAC-7313-4B94-91CD-1CB0BE8158AF}"/>
    <dgm:cxn modelId="{F23E2188-940D-471E-A9FB-2220127DF980}" srcId="{A29719E4-05B7-4FE4-A47C-D07C49965D02}" destId="{1FFF29D9-BAC4-4941-BC46-2AEEB16288F1}" srcOrd="0" destOrd="0" parTransId="{F0833BA8-29F4-464B-9AE1-9686DBEB8DE4}" sibTransId="{AEDF892C-7D2A-4D3B-9EAD-296CC2A14FA0}"/>
    <dgm:cxn modelId="{439A7E94-5704-4B47-9970-233352442854}" type="presOf" srcId="{1FFF29D9-BAC4-4941-BC46-2AEEB16288F1}" destId="{8DEB5127-1D81-4A4A-AE3D-5953B0BA7A93}" srcOrd="0" destOrd="0" presId="urn:microsoft.com/office/officeart/2005/8/layout/target3"/>
    <dgm:cxn modelId="{06496B98-C7B7-418E-A1F2-B3CE39F266C8}" srcId="{62D714C5-5F82-4050-924C-92769633C1CA}" destId="{F6338F26-3E20-4ACC-AB2E-22FD708D6D2E}" srcOrd="1" destOrd="0" parTransId="{ED010C48-02B2-4771-ACEB-A573C7358D30}" sibTransId="{BB9CC51E-38E0-40CC-8C78-CDD00F8B3E2E}"/>
    <dgm:cxn modelId="{C75F9AC0-0701-40BA-B27A-15A5178D31DA}" srcId="{62D714C5-5F82-4050-924C-92769633C1CA}" destId="{A29719E4-05B7-4FE4-A47C-D07C49965D02}" srcOrd="0" destOrd="0" parTransId="{A7212BF1-2D83-4123-84E7-8B82DA3A6F58}" sibTransId="{6A659226-A579-4FD6-BCE0-0D57010D687D}"/>
    <dgm:cxn modelId="{44404CC5-6AF2-4CA6-A995-1A7B56871947}" type="presOf" srcId="{A29719E4-05B7-4FE4-A47C-D07C49965D02}" destId="{07B8D01B-7A67-46AC-8F72-19AE2234B703}" srcOrd="1" destOrd="0" presId="urn:microsoft.com/office/officeart/2005/8/layout/target3"/>
    <dgm:cxn modelId="{30981AD7-E447-49B9-8465-DF28C6365493}" type="presOf" srcId="{A29719E4-05B7-4FE4-A47C-D07C49965D02}" destId="{CB4B5E58-C65B-4F6A-BDEB-CAE9670831E5}" srcOrd="0" destOrd="0" presId="urn:microsoft.com/office/officeart/2005/8/layout/target3"/>
    <dgm:cxn modelId="{354C13E3-A3F8-4624-BA9F-A897F678411E}" type="presOf" srcId="{DFEE00AD-41D5-4297-A31B-82EC56B5F9AC}" destId="{E5F127EB-48C1-4954-A8EC-C9B6408B4DE9}" srcOrd="0" destOrd="0" presId="urn:microsoft.com/office/officeart/2005/8/layout/target3"/>
    <dgm:cxn modelId="{F99F7C36-68D8-40C0-AF88-853F01957682}" type="presParOf" srcId="{05544116-E0F8-4D9E-AE89-688933632042}" destId="{BFAEBAB4-41B1-4116-8E75-72C8EFBA6C5C}" srcOrd="0" destOrd="0" presId="urn:microsoft.com/office/officeart/2005/8/layout/target3"/>
    <dgm:cxn modelId="{7E8899AB-C839-4E1F-BD71-C6C7426A96CA}" type="presParOf" srcId="{05544116-E0F8-4D9E-AE89-688933632042}" destId="{74BC0415-A364-45F8-B1C4-2052F6780C52}" srcOrd="1" destOrd="0" presId="urn:microsoft.com/office/officeart/2005/8/layout/target3"/>
    <dgm:cxn modelId="{4904389B-EA01-4EA7-ACBD-23C5E7181EFF}" type="presParOf" srcId="{05544116-E0F8-4D9E-AE89-688933632042}" destId="{CB4B5E58-C65B-4F6A-BDEB-CAE9670831E5}" srcOrd="2" destOrd="0" presId="urn:microsoft.com/office/officeart/2005/8/layout/target3"/>
    <dgm:cxn modelId="{736EB305-D474-45B8-B6BB-C11F5FE5BC0E}" type="presParOf" srcId="{05544116-E0F8-4D9E-AE89-688933632042}" destId="{D85B6618-4D7A-4E24-8951-FFF63DEAB624}" srcOrd="3" destOrd="0" presId="urn:microsoft.com/office/officeart/2005/8/layout/target3"/>
    <dgm:cxn modelId="{B10493E9-ACB1-4236-92AE-5BEFC235AACB}" type="presParOf" srcId="{05544116-E0F8-4D9E-AE89-688933632042}" destId="{C9A0D5CA-BDE6-4A8E-813E-9F25E46AD326}" srcOrd="4" destOrd="0" presId="urn:microsoft.com/office/officeart/2005/8/layout/target3"/>
    <dgm:cxn modelId="{526E5E2A-B38F-4E66-97A4-58C400EECBB6}" type="presParOf" srcId="{05544116-E0F8-4D9E-AE89-688933632042}" destId="{90CBC7EE-6A80-45E4-AB4F-3769F4AE7909}" srcOrd="5" destOrd="0" presId="urn:microsoft.com/office/officeart/2005/8/layout/target3"/>
    <dgm:cxn modelId="{D9BD1C91-09D9-4E4F-A022-5E143C6A3A51}" type="presParOf" srcId="{05544116-E0F8-4D9E-AE89-688933632042}" destId="{EFE2E27C-5332-4575-919C-85F3444D05D4}" srcOrd="6" destOrd="0" presId="urn:microsoft.com/office/officeart/2005/8/layout/target3"/>
    <dgm:cxn modelId="{B396153E-28CC-4693-8CEE-12C4F20B3674}" type="presParOf" srcId="{05544116-E0F8-4D9E-AE89-688933632042}" destId="{24F77769-5533-4B94-B49D-E61BBE1A0D2B}" srcOrd="7" destOrd="0" presId="urn:microsoft.com/office/officeart/2005/8/layout/target3"/>
    <dgm:cxn modelId="{0FF3F742-1204-4B89-9CFB-CD3B1CE1878B}" type="presParOf" srcId="{05544116-E0F8-4D9E-AE89-688933632042}" destId="{A68E526F-4404-4D4E-A0CF-A39CC1535C66}" srcOrd="8" destOrd="0" presId="urn:microsoft.com/office/officeart/2005/8/layout/target3"/>
    <dgm:cxn modelId="{619375F8-B4BA-4892-BA62-018CC051E0C5}" type="presParOf" srcId="{05544116-E0F8-4D9E-AE89-688933632042}" destId="{07B8D01B-7A67-46AC-8F72-19AE2234B703}" srcOrd="9" destOrd="0" presId="urn:microsoft.com/office/officeart/2005/8/layout/target3"/>
    <dgm:cxn modelId="{36BE8BD0-D680-4C73-8448-385F256079EC}" type="presParOf" srcId="{05544116-E0F8-4D9E-AE89-688933632042}" destId="{8DEB5127-1D81-4A4A-AE3D-5953B0BA7A93}" srcOrd="10" destOrd="0" presId="urn:microsoft.com/office/officeart/2005/8/layout/target3"/>
    <dgm:cxn modelId="{28215799-9763-4897-87F2-2AAD3DB1204A}" type="presParOf" srcId="{05544116-E0F8-4D9E-AE89-688933632042}" destId="{630049BF-761F-4031-923E-0327123BA999}" srcOrd="11" destOrd="0" presId="urn:microsoft.com/office/officeart/2005/8/layout/target3"/>
    <dgm:cxn modelId="{1B47C054-D3BB-4F38-A45B-F0208D89652D}" type="presParOf" srcId="{05544116-E0F8-4D9E-AE89-688933632042}" destId="{E5F127EB-48C1-4954-A8EC-C9B6408B4DE9}" srcOrd="12" destOrd="0" presId="urn:microsoft.com/office/officeart/2005/8/layout/target3"/>
    <dgm:cxn modelId="{AFECF93E-54AC-445B-9DC3-C10D287BCD4D}" type="presParOf" srcId="{05544116-E0F8-4D9E-AE89-688933632042}" destId="{041E5EF4-ADB6-431A-AF0F-DA360A4F4441}" srcOrd="13" destOrd="0" presId="urn:microsoft.com/office/officeart/2005/8/layout/target3"/>
    <dgm:cxn modelId="{FEC90914-06D8-4C84-8B97-49192A665291}" type="presParOf" srcId="{05544116-E0F8-4D9E-AE89-688933632042}" destId="{D516B3FA-90E0-4D86-A2E5-B58FD98A6432}"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1038568-F6E6-45AD-8B12-841E47ED7915}" type="doc">
      <dgm:prSet loTypeId="urn:microsoft.com/office/officeart/2008/layout/SquareAccentList" loCatId="list" qsTypeId="urn:microsoft.com/office/officeart/2005/8/quickstyle/simple1" qsCatId="simple" csTypeId="urn:microsoft.com/office/officeart/2005/8/colors/accent1_2" csCatId="accent1" phldr="1"/>
      <dgm:spPr/>
      <dgm:t>
        <a:bodyPr/>
        <a:lstStyle/>
        <a:p>
          <a:endParaRPr lang="en-GB"/>
        </a:p>
      </dgm:t>
    </dgm:pt>
    <dgm:pt modelId="{1E86CC07-6A3C-4CDD-89F2-71A02A9A6DA7}">
      <dgm:prSet phldrT="[Text]" custT="1"/>
      <dgm:spPr/>
      <dgm:t>
        <a:bodyPr/>
        <a:lstStyle/>
        <a:p>
          <a:pPr algn="ctr">
            <a:lnSpc>
              <a:spcPct val="150000"/>
            </a:lnSpc>
          </a:pPr>
          <a:r>
            <a:rPr lang="el-GR" sz="1600" b="1" dirty="0">
              <a:solidFill>
                <a:schemeClr val="accent1"/>
              </a:solidFill>
            </a:rPr>
            <a:t>Θέστε σαφείς στόχους καινοτομίας:</a:t>
          </a:r>
          <a:endParaRPr lang="en-GB" sz="1600" dirty="0">
            <a:solidFill>
              <a:schemeClr val="accent1"/>
            </a:solidFill>
          </a:endParaRPr>
        </a:p>
      </dgm:t>
    </dgm:pt>
    <dgm:pt modelId="{E3154DD1-2A23-4793-9004-B266E05E86CE}" type="parTrans" cxnId="{F684BA3A-792F-4316-9CC8-EC3883EEEB84}">
      <dgm:prSet/>
      <dgm:spPr/>
      <dgm:t>
        <a:bodyPr/>
        <a:lstStyle/>
        <a:p>
          <a:pPr>
            <a:lnSpc>
              <a:spcPct val="150000"/>
            </a:lnSpc>
          </a:pPr>
          <a:endParaRPr lang="en-GB" sz="4400">
            <a:solidFill>
              <a:schemeClr val="accent1"/>
            </a:solidFill>
          </a:endParaRPr>
        </a:p>
      </dgm:t>
    </dgm:pt>
    <dgm:pt modelId="{6FCD8624-61EB-4E36-80BE-6203196ECA94}" type="sibTrans" cxnId="{F684BA3A-792F-4316-9CC8-EC3883EEEB84}">
      <dgm:prSet/>
      <dgm:spPr/>
      <dgm:t>
        <a:bodyPr/>
        <a:lstStyle/>
        <a:p>
          <a:pPr>
            <a:lnSpc>
              <a:spcPct val="150000"/>
            </a:lnSpc>
          </a:pPr>
          <a:endParaRPr lang="en-GB" sz="4400">
            <a:solidFill>
              <a:schemeClr val="accent1"/>
            </a:solidFill>
          </a:endParaRPr>
        </a:p>
      </dgm:t>
    </dgm:pt>
    <dgm:pt modelId="{8FC67AAE-25C2-45B9-B071-05228FD1040A}">
      <dgm:prSet custT="1"/>
      <dgm:spPr/>
      <dgm:t>
        <a:bodyPr/>
        <a:lstStyle/>
        <a:p>
          <a:pPr>
            <a:lnSpc>
              <a:spcPct val="150000"/>
            </a:lnSpc>
            <a:buFont typeface="Arial" panose="020B0604020202020204" pitchFamily="34" charset="0"/>
            <a:buChar char="•"/>
          </a:pPr>
          <a:r>
            <a:rPr lang="el-GR" sz="1200" dirty="0">
              <a:solidFill>
                <a:schemeClr val="accent1"/>
              </a:solidFill>
            </a:rPr>
            <a:t>Καθορισμός και κοινοποίηση συγκεκριμένων στόχων καινοτομίας.</a:t>
          </a:r>
          <a:endParaRPr lang="en-US" sz="1200" dirty="0">
            <a:solidFill>
              <a:schemeClr val="accent1"/>
            </a:solidFill>
          </a:endParaRPr>
        </a:p>
      </dgm:t>
    </dgm:pt>
    <dgm:pt modelId="{9DD4E5B8-8486-4514-A79D-F76F75E46AB1}" type="parTrans" cxnId="{1BA387E9-0119-407F-A3F8-1CE5DF265D21}">
      <dgm:prSet/>
      <dgm:spPr/>
      <dgm:t>
        <a:bodyPr/>
        <a:lstStyle/>
        <a:p>
          <a:pPr>
            <a:lnSpc>
              <a:spcPct val="150000"/>
            </a:lnSpc>
          </a:pPr>
          <a:endParaRPr lang="en-GB" sz="4400">
            <a:solidFill>
              <a:schemeClr val="accent1"/>
            </a:solidFill>
          </a:endParaRPr>
        </a:p>
      </dgm:t>
    </dgm:pt>
    <dgm:pt modelId="{AF98BE1D-1A7E-4AC3-ABFB-F1BCF06A19EB}" type="sibTrans" cxnId="{1BA387E9-0119-407F-A3F8-1CE5DF265D21}">
      <dgm:prSet/>
      <dgm:spPr/>
      <dgm:t>
        <a:bodyPr/>
        <a:lstStyle/>
        <a:p>
          <a:pPr>
            <a:lnSpc>
              <a:spcPct val="150000"/>
            </a:lnSpc>
          </a:pPr>
          <a:endParaRPr lang="en-GB" sz="4400">
            <a:solidFill>
              <a:schemeClr val="accent1"/>
            </a:solidFill>
          </a:endParaRPr>
        </a:p>
      </dgm:t>
    </dgm:pt>
    <dgm:pt modelId="{179AA0DD-C672-43AB-B514-9AA64E0105AD}">
      <dgm:prSet custT="1"/>
      <dgm:spPr/>
      <dgm:t>
        <a:bodyPr/>
        <a:lstStyle/>
        <a:p>
          <a:pPr>
            <a:lnSpc>
              <a:spcPct val="150000"/>
            </a:lnSpc>
            <a:buFont typeface="Arial" panose="020B0604020202020204" pitchFamily="34" charset="0"/>
            <a:buChar char="•"/>
          </a:pPr>
          <a:r>
            <a:rPr lang="el-GR" sz="1200" dirty="0">
              <a:solidFill>
                <a:schemeClr val="accent1"/>
              </a:solidFill>
            </a:rPr>
            <a:t>Ευθυγράμμιση με τους γενικούς επιχειρηματικούς στόχους.</a:t>
          </a:r>
          <a:endParaRPr lang="en-US" sz="1200" dirty="0">
            <a:solidFill>
              <a:schemeClr val="accent1"/>
            </a:solidFill>
          </a:endParaRPr>
        </a:p>
      </dgm:t>
    </dgm:pt>
    <dgm:pt modelId="{EBE7A29F-3831-472F-81A1-45C86C622992}" type="parTrans" cxnId="{93DC5910-AB9F-44FD-A764-EBEA91DB631A}">
      <dgm:prSet/>
      <dgm:spPr/>
      <dgm:t>
        <a:bodyPr/>
        <a:lstStyle/>
        <a:p>
          <a:pPr>
            <a:lnSpc>
              <a:spcPct val="150000"/>
            </a:lnSpc>
          </a:pPr>
          <a:endParaRPr lang="en-GB" sz="4400">
            <a:solidFill>
              <a:schemeClr val="accent1"/>
            </a:solidFill>
          </a:endParaRPr>
        </a:p>
      </dgm:t>
    </dgm:pt>
    <dgm:pt modelId="{702096A0-B1BE-4B5B-99FA-7186E687F7BE}" type="sibTrans" cxnId="{93DC5910-AB9F-44FD-A764-EBEA91DB631A}">
      <dgm:prSet/>
      <dgm:spPr/>
      <dgm:t>
        <a:bodyPr/>
        <a:lstStyle/>
        <a:p>
          <a:pPr>
            <a:lnSpc>
              <a:spcPct val="150000"/>
            </a:lnSpc>
          </a:pPr>
          <a:endParaRPr lang="en-GB" sz="4400">
            <a:solidFill>
              <a:schemeClr val="accent1"/>
            </a:solidFill>
          </a:endParaRPr>
        </a:p>
      </dgm:t>
    </dgm:pt>
    <dgm:pt modelId="{115667CB-8AE2-4B13-8503-746DF8DC8AA4}">
      <dgm:prSet custT="1"/>
      <dgm:spPr/>
      <dgm:t>
        <a:bodyPr/>
        <a:lstStyle/>
        <a:p>
          <a:pPr algn="ctr">
            <a:lnSpc>
              <a:spcPct val="150000"/>
            </a:lnSpc>
          </a:pPr>
          <a:r>
            <a:rPr lang="el-GR" sz="1600" b="1" dirty="0">
              <a:solidFill>
                <a:schemeClr val="accent1"/>
              </a:solidFill>
            </a:rPr>
            <a:t>Ενθαρρύνετε τη </a:t>
          </a:r>
          <a:r>
            <a:rPr lang="el-GR" sz="1600" b="1" dirty="0" err="1">
              <a:solidFill>
                <a:schemeClr val="accent1"/>
              </a:solidFill>
            </a:rPr>
            <a:t>διαλειτουργική</a:t>
          </a:r>
          <a:r>
            <a:rPr lang="el-GR" sz="1600" b="1" dirty="0">
              <a:solidFill>
                <a:schemeClr val="accent1"/>
              </a:solidFill>
            </a:rPr>
            <a:t> συνεργασία:</a:t>
          </a:r>
          <a:endParaRPr lang="en-US" sz="1600" dirty="0">
            <a:solidFill>
              <a:schemeClr val="accent1"/>
            </a:solidFill>
          </a:endParaRPr>
        </a:p>
      </dgm:t>
    </dgm:pt>
    <dgm:pt modelId="{6F7F0843-737E-46A2-A477-0DE79BC5037A}" type="parTrans" cxnId="{4B7EF58F-E593-46B7-8B9B-C103F5161C1F}">
      <dgm:prSet/>
      <dgm:spPr/>
      <dgm:t>
        <a:bodyPr/>
        <a:lstStyle/>
        <a:p>
          <a:pPr>
            <a:lnSpc>
              <a:spcPct val="150000"/>
            </a:lnSpc>
          </a:pPr>
          <a:endParaRPr lang="en-GB" sz="4400">
            <a:solidFill>
              <a:schemeClr val="accent1"/>
            </a:solidFill>
          </a:endParaRPr>
        </a:p>
      </dgm:t>
    </dgm:pt>
    <dgm:pt modelId="{63CF2906-464E-4B7D-A037-D196AA1BA466}" type="sibTrans" cxnId="{4B7EF58F-E593-46B7-8B9B-C103F5161C1F}">
      <dgm:prSet/>
      <dgm:spPr/>
      <dgm:t>
        <a:bodyPr/>
        <a:lstStyle/>
        <a:p>
          <a:pPr>
            <a:lnSpc>
              <a:spcPct val="150000"/>
            </a:lnSpc>
          </a:pPr>
          <a:endParaRPr lang="en-GB" sz="4400">
            <a:solidFill>
              <a:schemeClr val="accent1"/>
            </a:solidFill>
          </a:endParaRPr>
        </a:p>
      </dgm:t>
    </dgm:pt>
    <dgm:pt modelId="{D2D038DE-E308-45EB-8747-8A157A12D58A}">
      <dgm:prSet custT="1"/>
      <dgm:spPr/>
      <dgm:t>
        <a:bodyPr/>
        <a:lstStyle/>
        <a:p>
          <a:pPr>
            <a:lnSpc>
              <a:spcPct val="150000"/>
            </a:lnSpc>
            <a:buFont typeface="Arial" panose="020B0604020202020204" pitchFamily="34" charset="0"/>
            <a:buChar char="•"/>
          </a:pPr>
          <a:r>
            <a:rPr lang="el-GR" sz="1200" dirty="0">
              <a:solidFill>
                <a:schemeClr val="accent1"/>
              </a:solidFill>
            </a:rPr>
            <a:t>Σπάστε το χάσμα μεταξύ των τμημάτων.</a:t>
          </a:r>
          <a:endParaRPr lang="en-US" sz="1200" dirty="0">
            <a:solidFill>
              <a:schemeClr val="accent1"/>
            </a:solidFill>
          </a:endParaRPr>
        </a:p>
      </dgm:t>
    </dgm:pt>
    <dgm:pt modelId="{58E51C4F-F77E-43D7-8CFA-871BFBC47559}" type="parTrans" cxnId="{07B44992-2D0E-4944-8DE8-5BC12E669E89}">
      <dgm:prSet/>
      <dgm:spPr/>
      <dgm:t>
        <a:bodyPr/>
        <a:lstStyle/>
        <a:p>
          <a:pPr>
            <a:lnSpc>
              <a:spcPct val="150000"/>
            </a:lnSpc>
          </a:pPr>
          <a:endParaRPr lang="en-GB" sz="4400">
            <a:solidFill>
              <a:schemeClr val="accent1"/>
            </a:solidFill>
          </a:endParaRPr>
        </a:p>
      </dgm:t>
    </dgm:pt>
    <dgm:pt modelId="{A63D8AF0-B400-4654-98C4-200F7525CC47}" type="sibTrans" cxnId="{07B44992-2D0E-4944-8DE8-5BC12E669E89}">
      <dgm:prSet/>
      <dgm:spPr/>
      <dgm:t>
        <a:bodyPr/>
        <a:lstStyle/>
        <a:p>
          <a:pPr>
            <a:lnSpc>
              <a:spcPct val="150000"/>
            </a:lnSpc>
          </a:pPr>
          <a:endParaRPr lang="en-GB" sz="4400">
            <a:solidFill>
              <a:schemeClr val="accent1"/>
            </a:solidFill>
          </a:endParaRPr>
        </a:p>
      </dgm:t>
    </dgm:pt>
    <dgm:pt modelId="{13E875FC-1309-446D-91E7-4D00B59E8066}">
      <dgm:prSet custT="1"/>
      <dgm:spPr/>
      <dgm:t>
        <a:bodyPr/>
        <a:lstStyle/>
        <a:p>
          <a:pPr>
            <a:lnSpc>
              <a:spcPct val="150000"/>
            </a:lnSpc>
            <a:buFont typeface="Arial" panose="020B0604020202020204" pitchFamily="34" charset="0"/>
            <a:buChar char="•"/>
          </a:pPr>
          <a:r>
            <a:rPr lang="el-GR" sz="1200" dirty="0">
              <a:solidFill>
                <a:schemeClr val="accent1"/>
              </a:solidFill>
            </a:rPr>
            <a:t>Προώθηση της ομαδικής εργασίας και των διαφορετικών προοπτικών.</a:t>
          </a:r>
          <a:endParaRPr lang="en-US" sz="1200" dirty="0">
            <a:solidFill>
              <a:schemeClr val="accent1"/>
            </a:solidFill>
          </a:endParaRPr>
        </a:p>
      </dgm:t>
    </dgm:pt>
    <dgm:pt modelId="{2BDE8F5B-6BC5-41F1-ACAF-BF26F50581DF}" type="parTrans" cxnId="{BC54A6C5-74C3-48A2-B729-711D253822BD}">
      <dgm:prSet/>
      <dgm:spPr/>
      <dgm:t>
        <a:bodyPr/>
        <a:lstStyle/>
        <a:p>
          <a:pPr>
            <a:lnSpc>
              <a:spcPct val="150000"/>
            </a:lnSpc>
          </a:pPr>
          <a:endParaRPr lang="en-GB" sz="4400">
            <a:solidFill>
              <a:schemeClr val="accent1"/>
            </a:solidFill>
          </a:endParaRPr>
        </a:p>
      </dgm:t>
    </dgm:pt>
    <dgm:pt modelId="{47145565-C81B-4E8A-BEED-307FEEFA6F4F}" type="sibTrans" cxnId="{BC54A6C5-74C3-48A2-B729-711D253822BD}">
      <dgm:prSet/>
      <dgm:spPr/>
      <dgm:t>
        <a:bodyPr/>
        <a:lstStyle/>
        <a:p>
          <a:pPr>
            <a:lnSpc>
              <a:spcPct val="150000"/>
            </a:lnSpc>
          </a:pPr>
          <a:endParaRPr lang="en-GB" sz="4400">
            <a:solidFill>
              <a:schemeClr val="accent1"/>
            </a:solidFill>
          </a:endParaRPr>
        </a:p>
      </dgm:t>
    </dgm:pt>
    <dgm:pt modelId="{559DC25F-EF9F-47A9-93F9-3EE264AB224C}">
      <dgm:prSet custT="1"/>
      <dgm:spPr/>
      <dgm:t>
        <a:bodyPr/>
        <a:lstStyle/>
        <a:p>
          <a:pPr algn="ctr">
            <a:lnSpc>
              <a:spcPct val="150000"/>
            </a:lnSpc>
          </a:pPr>
          <a:r>
            <a:rPr lang="el-GR" sz="1600" b="1" dirty="0">
              <a:solidFill>
                <a:schemeClr val="accent1"/>
              </a:solidFill>
            </a:rPr>
            <a:t>Επιβραβεύστε και αναγνωρίστε την καινοτομία:</a:t>
          </a:r>
          <a:endParaRPr lang="en-US" sz="1600" dirty="0">
            <a:solidFill>
              <a:schemeClr val="accent1"/>
            </a:solidFill>
          </a:endParaRPr>
        </a:p>
      </dgm:t>
    </dgm:pt>
    <dgm:pt modelId="{B5A4531E-8ECE-410F-BC25-F1ABEC7E6B29}" type="parTrans" cxnId="{0AA348A1-CE04-48AB-9204-49A826388447}">
      <dgm:prSet/>
      <dgm:spPr/>
      <dgm:t>
        <a:bodyPr/>
        <a:lstStyle/>
        <a:p>
          <a:pPr>
            <a:lnSpc>
              <a:spcPct val="150000"/>
            </a:lnSpc>
          </a:pPr>
          <a:endParaRPr lang="en-GB" sz="4400">
            <a:solidFill>
              <a:schemeClr val="accent1"/>
            </a:solidFill>
          </a:endParaRPr>
        </a:p>
      </dgm:t>
    </dgm:pt>
    <dgm:pt modelId="{90C4C706-8502-4275-BDA7-B19E4F817282}" type="sibTrans" cxnId="{0AA348A1-CE04-48AB-9204-49A826388447}">
      <dgm:prSet/>
      <dgm:spPr/>
      <dgm:t>
        <a:bodyPr/>
        <a:lstStyle/>
        <a:p>
          <a:pPr>
            <a:lnSpc>
              <a:spcPct val="150000"/>
            </a:lnSpc>
          </a:pPr>
          <a:endParaRPr lang="en-GB" sz="4400">
            <a:solidFill>
              <a:schemeClr val="accent1"/>
            </a:solidFill>
          </a:endParaRPr>
        </a:p>
      </dgm:t>
    </dgm:pt>
    <dgm:pt modelId="{11427F67-95F7-4F63-AB02-D81E47507959}">
      <dgm:prSet custT="1"/>
      <dgm:spPr/>
      <dgm:t>
        <a:bodyPr/>
        <a:lstStyle/>
        <a:p>
          <a:pPr>
            <a:lnSpc>
              <a:spcPct val="150000"/>
            </a:lnSpc>
            <a:buFont typeface="Arial" panose="020B0604020202020204" pitchFamily="34" charset="0"/>
            <a:buChar char="•"/>
          </a:pPr>
          <a:r>
            <a:rPr lang="el-GR" sz="1200" dirty="0">
              <a:solidFill>
                <a:schemeClr val="accent1"/>
              </a:solidFill>
            </a:rPr>
            <a:t>Εφαρμόστε ένα σύστημα αναγνώρισης καινοτόμων ιδεών.</a:t>
          </a:r>
          <a:endParaRPr lang="en-US" sz="1200" dirty="0">
            <a:solidFill>
              <a:schemeClr val="accent1"/>
            </a:solidFill>
          </a:endParaRPr>
        </a:p>
      </dgm:t>
    </dgm:pt>
    <dgm:pt modelId="{6259CCA0-DFA5-46A0-B6AC-E2D4402A4142}" type="parTrans" cxnId="{4DC42618-6F6D-4B6F-9DCC-1007BB96AE1E}">
      <dgm:prSet/>
      <dgm:spPr/>
      <dgm:t>
        <a:bodyPr/>
        <a:lstStyle/>
        <a:p>
          <a:pPr>
            <a:lnSpc>
              <a:spcPct val="150000"/>
            </a:lnSpc>
          </a:pPr>
          <a:endParaRPr lang="en-GB" sz="4400">
            <a:solidFill>
              <a:schemeClr val="accent1"/>
            </a:solidFill>
          </a:endParaRPr>
        </a:p>
      </dgm:t>
    </dgm:pt>
    <dgm:pt modelId="{A97387D4-ECFB-4F3F-B8E1-F5FD61AE9D69}" type="sibTrans" cxnId="{4DC42618-6F6D-4B6F-9DCC-1007BB96AE1E}">
      <dgm:prSet/>
      <dgm:spPr/>
      <dgm:t>
        <a:bodyPr/>
        <a:lstStyle/>
        <a:p>
          <a:pPr>
            <a:lnSpc>
              <a:spcPct val="150000"/>
            </a:lnSpc>
          </a:pPr>
          <a:endParaRPr lang="en-GB" sz="4400">
            <a:solidFill>
              <a:schemeClr val="accent1"/>
            </a:solidFill>
          </a:endParaRPr>
        </a:p>
      </dgm:t>
    </dgm:pt>
    <dgm:pt modelId="{2C040BE9-6D06-4D06-AF5E-CFC8ED9DDC06}">
      <dgm:prSet custT="1"/>
      <dgm:spPr/>
      <dgm:t>
        <a:bodyPr/>
        <a:lstStyle/>
        <a:p>
          <a:pPr>
            <a:lnSpc>
              <a:spcPct val="150000"/>
            </a:lnSpc>
            <a:buFont typeface="Arial" panose="020B0604020202020204" pitchFamily="34" charset="0"/>
            <a:buChar char="•"/>
          </a:pPr>
          <a:r>
            <a:rPr lang="el-GR" sz="1200" dirty="0">
              <a:solidFill>
                <a:schemeClr val="accent1"/>
              </a:solidFill>
            </a:rPr>
            <a:t>Γιορτάστε τις επιτυχίες και μάθετε από τις αποτυχίες.</a:t>
          </a:r>
          <a:endParaRPr lang="en-US" sz="1200" dirty="0">
            <a:solidFill>
              <a:schemeClr val="accent1"/>
            </a:solidFill>
          </a:endParaRPr>
        </a:p>
      </dgm:t>
    </dgm:pt>
    <dgm:pt modelId="{95F6B950-A3DE-4390-852C-12FF65A6358D}" type="parTrans" cxnId="{6408424A-8E64-4893-8224-6540DCC8A882}">
      <dgm:prSet/>
      <dgm:spPr/>
      <dgm:t>
        <a:bodyPr/>
        <a:lstStyle/>
        <a:p>
          <a:pPr>
            <a:lnSpc>
              <a:spcPct val="150000"/>
            </a:lnSpc>
          </a:pPr>
          <a:endParaRPr lang="en-GB" sz="4400">
            <a:solidFill>
              <a:schemeClr val="accent1"/>
            </a:solidFill>
          </a:endParaRPr>
        </a:p>
      </dgm:t>
    </dgm:pt>
    <dgm:pt modelId="{07A0E455-18D9-4582-AEA4-A857708C73CD}" type="sibTrans" cxnId="{6408424A-8E64-4893-8224-6540DCC8A882}">
      <dgm:prSet/>
      <dgm:spPr/>
      <dgm:t>
        <a:bodyPr/>
        <a:lstStyle/>
        <a:p>
          <a:pPr>
            <a:lnSpc>
              <a:spcPct val="150000"/>
            </a:lnSpc>
          </a:pPr>
          <a:endParaRPr lang="en-GB" sz="4400">
            <a:solidFill>
              <a:schemeClr val="accent1"/>
            </a:solidFill>
          </a:endParaRPr>
        </a:p>
      </dgm:t>
    </dgm:pt>
    <dgm:pt modelId="{FA238F79-715A-4423-9CD0-5E70EB746E81}">
      <dgm:prSet custT="1"/>
      <dgm:spPr/>
      <dgm:t>
        <a:bodyPr/>
        <a:lstStyle/>
        <a:p>
          <a:pPr algn="ctr">
            <a:lnSpc>
              <a:spcPct val="150000"/>
            </a:lnSpc>
          </a:pPr>
          <a:r>
            <a:rPr lang="el-GR" sz="1600" b="1" dirty="0">
              <a:solidFill>
                <a:schemeClr val="accent1"/>
              </a:solidFill>
            </a:rPr>
            <a:t>Παροχή πόρων και κατάρτισης:</a:t>
          </a:r>
          <a:endParaRPr lang="en-US" sz="1600" dirty="0">
            <a:solidFill>
              <a:schemeClr val="accent1"/>
            </a:solidFill>
          </a:endParaRPr>
        </a:p>
      </dgm:t>
    </dgm:pt>
    <dgm:pt modelId="{1B8CF92B-DF49-41BF-9AE9-DE87D6F2275D}" type="parTrans" cxnId="{9ADBE9E4-1FD9-4025-8773-8DD89EF851E7}">
      <dgm:prSet/>
      <dgm:spPr/>
      <dgm:t>
        <a:bodyPr/>
        <a:lstStyle/>
        <a:p>
          <a:pPr>
            <a:lnSpc>
              <a:spcPct val="150000"/>
            </a:lnSpc>
          </a:pPr>
          <a:endParaRPr lang="en-GB" sz="4400">
            <a:solidFill>
              <a:schemeClr val="accent1"/>
            </a:solidFill>
          </a:endParaRPr>
        </a:p>
      </dgm:t>
    </dgm:pt>
    <dgm:pt modelId="{6968DC73-6E53-4FF9-8D50-C4508AA733C7}" type="sibTrans" cxnId="{9ADBE9E4-1FD9-4025-8773-8DD89EF851E7}">
      <dgm:prSet/>
      <dgm:spPr/>
      <dgm:t>
        <a:bodyPr/>
        <a:lstStyle/>
        <a:p>
          <a:pPr>
            <a:lnSpc>
              <a:spcPct val="150000"/>
            </a:lnSpc>
          </a:pPr>
          <a:endParaRPr lang="en-GB" sz="4400">
            <a:solidFill>
              <a:schemeClr val="accent1"/>
            </a:solidFill>
          </a:endParaRPr>
        </a:p>
      </dgm:t>
    </dgm:pt>
    <dgm:pt modelId="{07EF4F57-F205-4E75-BD3D-0C42DB9BD26E}">
      <dgm:prSet custT="1"/>
      <dgm:spPr/>
      <dgm:t>
        <a:bodyPr/>
        <a:lstStyle/>
        <a:p>
          <a:pPr>
            <a:lnSpc>
              <a:spcPct val="150000"/>
            </a:lnSpc>
            <a:buFont typeface="Arial" panose="020B0604020202020204" pitchFamily="34" charset="0"/>
            <a:buChar char="•"/>
          </a:pPr>
          <a:r>
            <a:rPr lang="el-GR" sz="1200" dirty="0">
              <a:solidFill>
                <a:schemeClr val="accent1"/>
              </a:solidFill>
            </a:rPr>
            <a:t>Προσφέρετε εργαλεία και κατάρτιση για δημιουργικότητα και καινοτομία.</a:t>
          </a:r>
          <a:endParaRPr lang="en-US" sz="1200" dirty="0">
            <a:solidFill>
              <a:schemeClr val="accent1"/>
            </a:solidFill>
          </a:endParaRPr>
        </a:p>
      </dgm:t>
    </dgm:pt>
    <dgm:pt modelId="{16FA2BCC-62C8-4FB4-8D78-8ACD48C1B5F4}" type="parTrans" cxnId="{28CF5EDE-D6CA-43C4-8ACB-A80085A3628D}">
      <dgm:prSet/>
      <dgm:spPr/>
      <dgm:t>
        <a:bodyPr/>
        <a:lstStyle/>
        <a:p>
          <a:pPr>
            <a:lnSpc>
              <a:spcPct val="150000"/>
            </a:lnSpc>
          </a:pPr>
          <a:endParaRPr lang="en-GB" sz="4400">
            <a:solidFill>
              <a:schemeClr val="accent1"/>
            </a:solidFill>
          </a:endParaRPr>
        </a:p>
      </dgm:t>
    </dgm:pt>
    <dgm:pt modelId="{C91C5286-DA8B-458C-AEBF-FD70543099DA}" type="sibTrans" cxnId="{28CF5EDE-D6CA-43C4-8ACB-A80085A3628D}">
      <dgm:prSet/>
      <dgm:spPr/>
      <dgm:t>
        <a:bodyPr/>
        <a:lstStyle/>
        <a:p>
          <a:pPr>
            <a:lnSpc>
              <a:spcPct val="150000"/>
            </a:lnSpc>
          </a:pPr>
          <a:endParaRPr lang="en-GB" sz="4400">
            <a:solidFill>
              <a:schemeClr val="accent1"/>
            </a:solidFill>
          </a:endParaRPr>
        </a:p>
      </dgm:t>
    </dgm:pt>
    <dgm:pt modelId="{4AEDA98E-39E8-41A2-AF45-3C607C003A1C}">
      <dgm:prSet custT="1"/>
      <dgm:spPr/>
      <dgm:t>
        <a:bodyPr/>
        <a:lstStyle/>
        <a:p>
          <a:pPr>
            <a:lnSpc>
              <a:spcPct val="150000"/>
            </a:lnSpc>
            <a:buFont typeface="Arial" panose="020B0604020202020204" pitchFamily="34" charset="0"/>
            <a:buChar char="•"/>
          </a:pPr>
          <a:r>
            <a:rPr lang="el-GR" sz="1200" dirty="0">
              <a:solidFill>
                <a:schemeClr val="accent1"/>
              </a:solidFill>
            </a:rPr>
            <a:t>Υποστηρίξτε τα παράπλευρα έργα και αφήστε χρόνο για εξερεύνηση.</a:t>
          </a:r>
          <a:endParaRPr lang="en-US" sz="1200" dirty="0">
            <a:solidFill>
              <a:schemeClr val="accent1"/>
            </a:solidFill>
          </a:endParaRPr>
        </a:p>
      </dgm:t>
    </dgm:pt>
    <dgm:pt modelId="{988E2F6E-EC9F-4BF6-B7AC-6F62AB551B72}" type="parTrans" cxnId="{9B284F31-DA0B-43B1-9194-9A0269D38994}">
      <dgm:prSet/>
      <dgm:spPr/>
      <dgm:t>
        <a:bodyPr/>
        <a:lstStyle/>
        <a:p>
          <a:pPr>
            <a:lnSpc>
              <a:spcPct val="150000"/>
            </a:lnSpc>
          </a:pPr>
          <a:endParaRPr lang="en-GB" sz="4400">
            <a:solidFill>
              <a:schemeClr val="accent1"/>
            </a:solidFill>
          </a:endParaRPr>
        </a:p>
      </dgm:t>
    </dgm:pt>
    <dgm:pt modelId="{39EC496E-6E8D-4AC8-9764-213442FFBADD}" type="sibTrans" cxnId="{9B284F31-DA0B-43B1-9194-9A0269D38994}">
      <dgm:prSet/>
      <dgm:spPr/>
      <dgm:t>
        <a:bodyPr/>
        <a:lstStyle/>
        <a:p>
          <a:pPr>
            <a:lnSpc>
              <a:spcPct val="150000"/>
            </a:lnSpc>
          </a:pPr>
          <a:endParaRPr lang="en-GB" sz="4400">
            <a:solidFill>
              <a:schemeClr val="accent1"/>
            </a:solidFill>
          </a:endParaRPr>
        </a:p>
      </dgm:t>
    </dgm:pt>
    <dgm:pt modelId="{CB01F38F-A992-4298-925F-D5D04FACE615}">
      <dgm:prSet custT="1"/>
      <dgm:spPr/>
      <dgm:t>
        <a:bodyPr/>
        <a:lstStyle/>
        <a:p>
          <a:pPr algn="ctr">
            <a:lnSpc>
              <a:spcPct val="150000"/>
            </a:lnSpc>
          </a:pPr>
          <a:r>
            <a:rPr lang="el-GR" sz="1600" b="1" dirty="0">
              <a:solidFill>
                <a:schemeClr val="accent1"/>
              </a:solidFill>
            </a:rPr>
            <a:t>Προώθηση ενός ασφαλούς περιβάλλοντος για την ανάληψη κινδύνων:</a:t>
          </a:r>
          <a:endParaRPr lang="en-US" sz="1600" dirty="0">
            <a:solidFill>
              <a:schemeClr val="accent1"/>
            </a:solidFill>
          </a:endParaRPr>
        </a:p>
      </dgm:t>
    </dgm:pt>
    <dgm:pt modelId="{DC85AF97-0A80-491E-9EB9-499B4A8609E7}" type="parTrans" cxnId="{00B7856E-4AA3-406D-AF9C-65FDEA53A654}">
      <dgm:prSet/>
      <dgm:spPr/>
      <dgm:t>
        <a:bodyPr/>
        <a:lstStyle/>
        <a:p>
          <a:pPr>
            <a:lnSpc>
              <a:spcPct val="150000"/>
            </a:lnSpc>
          </a:pPr>
          <a:endParaRPr lang="en-GB" sz="4400">
            <a:solidFill>
              <a:schemeClr val="accent1"/>
            </a:solidFill>
          </a:endParaRPr>
        </a:p>
      </dgm:t>
    </dgm:pt>
    <dgm:pt modelId="{F8F0EDDD-B057-4793-80C5-B8944D7AFB01}" type="sibTrans" cxnId="{00B7856E-4AA3-406D-AF9C-65FDEA53A654}">
      <dgm:prSet/>
      <dgm:spPr/>
      <dgm:t>
        <a:bodyPr/>
        <a:lstStyle/>
        <a:p>
          <a:pPr>
            <a:lnSpc>
              <a:spcPct val="150000"/>
            </a:lnSpc>
          </a:pPr>
          <a:endParaRPr lang="en-GB" sz="4400">
            <a:solidFill>
              <a:schemeClr val="accent1"/>
            </a:solidFill>
          </a:endParaRPr>
        </a:p>
      </dgm:t>
    </dgm:pt>
    <dgm:pt modelId="{8D17AA8B-78B2-49F4-B041-B9096AB3BDDC}">
      <dgm:prSet custT="1"/>
      <dgm:spPr/>
      <dgm:t>
        <a:bodyPr/>
        <a:lstStyle/>
        <a:p>
          <a:pPr>
            <a:lnSpc>
              <a:spcPct val="150000"/>
            </a:lnSpc>
            <a:buFont typeface="Arial" panose="020B0604020202020204" pitchFamily="34" charset="0"/>
            <a:buChar char="•"/>
          </a:pPr>
          <a:r>
            <a:rPr lang="el-GR" sz="1200" dirty="0">
              <a:solidFill>
                <a:schemeClr val="accent1"/>
              </a:solidFill>
            </a:rPr>
            <a:t>Ενθαρρύνετε τους εργαζόμενους να μοιράζονται ιδέες χωρίς το φόβο της κριτικής.</a:t>
          </a:r>
          <a:endParaRPr lang="en-US" sz="1200" dirty="0">
            <a:solidFill>
              <a:schemeClr val="accent1"/>
            </a:solidFill>
          </a:endParaRPr>
        </a:p>
      </dgm:t>
    </dgm:pt>
    <dgm:pt modelId="{A6D5E1C6-A65A-403E-9789-B5DC34F5D2B6}" type="parTrans" cxnId="{EB2FD0A0-CE80-4A83-B753-F5C5E9111530}">
      <dgm:prSet/>
      <dgm:spPr/>
      <dgm:t>
        <a:bodyPr/>
        <a:lstStyle/>
        <a:p>
          <a:pPr>
            <a:lnSpc>
              <a:spcPct val="150000"/>
            </a:lnSpc>
          </a:pPr>
          <a:endParaRPr lang="en-GB" sz="4400">
            <a:solidFill>
              <a:schemeClr val="accent1"/>
            </a:solidFill>
          </a:endParaRPr>
        </a:p>
      </dgm:t>
    </dgm:pt>
    <dgm:pt modelId="{DE02D4DF-A156-4B14-A4F9-C56E9938E2E8}" type="sibTrans" cxnId="{EB2FD0A0-CE80-4A83-B753-F5C5E9111530}">
      <dgm:prSet/>
      <dgm:spPr/>
      <dgm:t>
        <a:bodyPr/>
        <a:lstStyle/>
        <a:p>
          <a:pPr>
            <a:lnSpc>
              <a:spcPct val="150000"/>
            </a:lnSpc>
          </a:pPr>
          <a:endParaRPr lang="en-GB" sz="4400">
            <a:solidFill>
              <a:schemeClr val="accent1"/>
            </a:solidFill>
          </a:endParaRPr>
        </a:p>
      </dgm:t>
    </dgm:pt>
    <dgm:pt modelId="{376C9920-D8E3-4B62-B6BD-2A444EE75D82}">
      <dgm:prSet custT="1"/>
      <dgm:spPr/>
      <dgm:t>
        <a:bodyPr/>
        <a:lstStyle/>
        <a:p>
          <a:pPr>
            <a:lnSpc>
              <a:spcPct val="150000"/>
            </a:lnSpc>
            <a:buFont typeface="Arial" panose="020B0604020202020204" pitchFamily="34" charset="0"/>
            <a:buChar char="•"/>
          </a:pPr>
          <a:r>
            <a:rPr lang="el-GR" sz="1200" dirty="0">
              <a:solidFill>
                <a:schemeClr val="accent1"/>
              </a:solidFill>
            </a:rPr>
            <a:t>Δημιουργήστε έναν ψυχολογικά ασφαλή χώρο εργασίας.</a:t>
          </a:r>
          <a:endParaRPr lang="en-US" sz="1200" dirty="0">
            <a:solidFill>
              <a:schemeClr val="accent1"/>
            </a:solidFill>
          </a:endParaRPr>
        </a:p>
      </dgm:t>
    </dgm:pt>
    <dgm:pt modelId="{56851DF1-5ABE-4E0A-933F-4F3FE2F31DC2}" type="parTrans" cxnId="{2A2BD31C-894D-4572-A97F-E2FE84A7F8D2}">
      <dgm:prSet/>
      <dgm:spPr/>
      <dgm:t>
        <a:bodyPr/>
        <a:lstStyle/>
        <a:p>
          <a:pPr>
            <a:lnSpc>
              <a:spcPct val="150000"/>
            </a:lnSpc>
          </a:pPr>
          <a:endParaRPr lang="en-GB" sz="4400">
            <a:solidFill>
              <a:schemeClr val="accent1"/>
            </a:solidFill>
          </a:endParaRPr>
        </a:p>
      </dgm:t>
    </dgm:pt>
    <dgm:pt modelId="{15D4C912-113A-4ACA-BD3C-30C81964E7D0}" type="sibTrans" cxnId="{2A2BD31C-894D-4572-A97F-E2FE84A7F8D2}">
      <dgm:prSet/>
      <dgm:spPr/>
      <dgm:t>
        <a:bodyPr/>
        <a:lstStyle/>
        <a:p>
          <a:pPr>
            <a:lnSpc>
              <a:spcPct val="150000"/>
            </a:lnSpc>
          </a:pPr>
          <a:endParaRPr lang="en-GB" sz="4400">
            <a:solidFill>
              <a:schemeClr val="accent1"/>
            </a:solidFill>
          </a:endParaRPr>
        </a:p>
      </dgm:t>
    </dgm:pt>
    <dgm:pt modelId="{EBA2D720-BFF4-4C2A-B8A4-C5888EE42D5A}" type="pres">
      <dgm:prSet presAssocID="{B1038568-F6E6-45AD-8B12-841E47ED7915}" presName="layout" presStyleCnt="0">
        <dgm:presLayoutVars>
          <dgm:chMax/>
          <dgm:chPref/>
          <dgm:dir/>
          <dgm:resizeHandles/>
        </dgm:presLayoutVars>
      </dgm:prSet>
      <dgm:spPr/>
    </dgm:pt>
    <dgm:pt modelId="{0653A4AA-9294-4604-845A-5A924BC96CB1}" type="pres">
      <dgm:prSet presAssocID="{1E86CC07-6A3C-4CDD-89F2-71A02A9A6DA7}" presName="root" presStyleCnt="0">
        <dgm:presLayoutVars>
          <dgm:chMax/>
          <dgm:chPref/>
        </dgm:presLayoutVars>
      </dgm:prSet>
      <dgm:spPr/>
    </dgm:pt>
    <dgm:pt modelId="{A5D3457C-AF1F-4259-A830-0586A4864E1E}" type="pres">
      <dgm:prSet presAssocID="{1E86CC07-6A3C-4CDD-89F2-71A02A9A6DA7}" presName="rootComposite" presStyleCnt="0">
        <dgm:presLayoutVars/>
      </dgm:prSet>
      <dgm:spPr/>
    </dgm:pt>
    <dgm:pt modelId="{F4C7420F-DAA8-44E1-8386-CF0849858075}" type="pres">
      <dgm:prSet presAssocID="{1E86CC07-6A3C-4CDD-89F2-71A02A9A6DA7}" presName="ParentAccent" presStyleLbl="alignNode1" presStyleIdx="0" presStyleCnt="5" custScaleY="186630" custLinFactY="131140" custLinFactNeighborX="3246" custLinFactNeighborY="200000"/>
      <dgm:spPr/>
    </dgm:pt>
    <dgm:pt modelId="{7B21838E-9A5D-4D8D-8AE7-0CA0A8D83690}" type="pres">
      <dgm:prSet presAssocID="{1E86CC07-6A3C-4CDD-89F2-71A02A9A6DA7}" presName="ParentSmallAccent" presStyleLbl="fgAcc1" presStyleIdx="0" presStyleCnt="5" custScaleY="186630" custLinFactY="225454" custLinFactNeighborX="13219" custLinFactNeighborY="300000"/>
      <dgm:spPr/>
    </dgm:pt>
    <dgm:pt modelId="{C4CC83A0-8E7C-4B17-8D1F-623A069888CD}" type="pres">
      <dgm:prSet presAssocID="{1E86CC07-6A3C-4CDD-89F2-71A02A9A6DA7}" presName="Parent" presStyleLbl="revTx" presStyleIdx="0" presStyleCnt="15" custScaleY="186630" custLinFactY="35824" custLinFactNeighborX="4103" custLinFactNeighborY="100000">
        <dgm:presLayoutVars>
          <dgm:chMax/>
          <dgm:chPref val="4"/>
          <dgm:bulletEnabled val="1"/>
        </dgm:presLayoutVars>
      </dgm:prSet>
      <dgm:spPr/>
    </dgm:pt>
    <dgm:pt modelId="{201B51BA-2113-4708-AF83-9F072FE75790}" type="pres">
      <dgm:prSet presAssocID="{1E86CC07-6A3C-4CDD-89F2-71A02A9A6DA7}" presName="childShape" presStyleCnt="0">
        <dgm:presLayoutVars>
          <dgm:chMax val="0"/>
          <dgm:chPref val="0"/>
        </dgm:presLayoutVars>
      </dgm:prSet>
      <dgm:spPr/>
    </dgm:pt>
    <dgm:pt modelId="{43AF15E4-4E50-489C-B0F8-6AD9E0FB42A2}" type="pres">
      <dgm:prSet presAssocID="{8FC67AAE-25C2-45B9-B071-05228FD1040A}" presName="childComposite" presStyleCnt="0">
        <dgm:presLayoutVars>
          <dgm:chMax val="0"/>
          <dgm:chPref val="0"/>
        </dgm:presLayoutVars>
      </dgm:prSet>
      <dgm:spPr/>
    </dgm:pt>
    <dgm:pt modelId="{E584CE55-6749-4CA1-A4C0-9242F00CA24E}" type="pres">
      <dgm:prSet presAssocID="{8FC67AAE-25C2-45B9-B071-05228FD1040A}" presName="ChildAccent" presStyleLbl="solidFgAcc1" presStyleIdx="0" presStyleCnt="10" custScaleY="186630" custLinFactY="225467" custLinFactNeighborX="13220" custLinFactNeighborY="300000"/>
      <dgm:spPr/>
    </dgm:pt>
    <dgm:pt modelId="{0EFAE48F-E864-4A2C-A825-993E05AD6527}" type="pres">
      <dgm:prSet presAssocID="{8FC67AAE-25C2-45B9-B071-05228FD1040A}" presName="Child" presStyleLbl="revTx" presStyleIdx="1" presStyleCnt="15" custScaleY="186630" custLinFactY="100000" custLinFactNeighborX="1044" custLinFactNeighborY="125426">
        <dgm:presLayoutVars>
          <dgm:chMax val="0"/>
          <dgm:chPref val="0"/>
          <dgm:bulletEnabled val="1"/>
        </dgm:presLayoutVars>
      </dgm:prSet>
      <dgm:spPr/>
    </dgm:pt>
    <dgm:pt modelId="{A65BE435-1BA4-453E-8868-55F924E3315C}" type="pres">
      <dgm:prSet presAssocID="{179AA0DD-C672-43AB-B514-9AA64E0105AD}" presName="childComposite" presStyleCnt="0">
        <dgm:presLayoutVars>
          <dgm:chMax val="0"/>
          <dgm:chPref val="0"/>
        </dgm:presLayoutVars>
      </dgm:prSet>
      <dgm:spPr/>
    </dgm:pt>
    <dgm:pt modelId="{017E756B-873F-4FCA-95BB-39A34266EACD}" type="pres">
      <dgm:prSet presAssocID="{179AA0DD-C672-43AB-B514-9AA64E0105AD}" presName="ChildAccent" presStyleLbl="solidFgAcc1" presStyleIdx="1" presStyleCnt="10" custScaleY="186630" custLinFactY="225467" custLinFactNeighborX="13220" custLinFactNeighborY="300000"/>
      <dgm:spPr/>
    </dgm:pt>
    <dgm:pt modelId="{D18D9847-9BBA-415F-AA3C-EC5AD9529DDA}" type="pres">
      <dgm:prSet presAssocID="{179AA0DD-C672-43AB-B514-9AA64E0105AD}" presName="Child" presStyleLbl="revTx" presStyleIdx="2" presStyleCnt="15" custScaleY="186630" custLinFactY="100000" custLinFactNeighborX="1044" custLinFactNeighborY="125426">
        <dgm:presLayoutVars>
          <dgm:chMax val="0"/>
          <dgm:chPref val="0"/>
          <dgm:bulletEnabled val="1"/>
        </dgm:presLayoutVars>
      </dgm:prSet>
      <dgm:spPr/>
    </dgm:pt>
    <dgm:pt modelId="{319F825F-B821-49BC-9062-FEF1B817AB1B}" type="pres">
      <dgm:prSet presAssocID="{115667CB-8AE2-4B13-8503-746DF8DC8AA4}" presName="root" presStyleCnt="0">
        <dgm:presLayoutVars>
          <dgm:chMax/>
          <dgm:chPref/>
        </dgm:presLayoutVars>
      </dgm:prSet>
      <dgm:spPr/>
    </dgm:pt>
    <dgm:pt modelId="{D9AE8AA3-6403-4758-A058-54F5031350FD}" type="pres">
      <dgm:prSet presAssocID="{115667CB-8AE2-4B13-8503-746DF8DC8AA4}" presName="rootComposite" presStyleCnt="0">
        <dgm:presLayoutVars/>
      </dgm:prSet>
      <dgm:spPr/>
    </dgm:pt>
    <dgm:pt modelId="{190260F4-3CEB-4BAD-A943-3FF2FEAAA78A}" type="pres">
      <dgm:prSet presAssocID="{115667CB-8AE2-4B13-8503-746DF8DC8AA4}" presName="ParentAccent" presStyleLbl="alignNode1" presStyleIdx="1" presStyleCnt="5" custScaleY="186630" custLinFactY="128114" custLinFactNeighborX="971" custLinFactNeighborY="200000"/>
      <dgm:spPr/>
    </dgm:pt>
    <dgm:pt modelId="{6FC2D693-A5AF-4D3F-9D01-EC8A7B397B5B}" type="pres">
      <dgm:prSet presAssocID="{115667CB-8AE2-4B13-8503-746DF8DC8AA4}" presName="ParentSmallAccent" presStyleLbl="fgAcc1" presStyleIdx="1" presStyleCnt="5" custScaleY="186630" custLinFactY="225454" custLinFactNeighborX="13219" custLinFactNeighborY="300000"/>
      <dgm:spPr/>
    </dgm:pt>
    <dgm:pt modelId="{31EEFCD2-DF54-49C8-81D6-7CCC7AEC17AF}" type="pres">
      <dgm:prSet presAssocID="{115667CB-8AE2-4B13-8503-746DF8DC8AA4}" presName="Parent" presStyleLbl="revTx" presStyleIdx="3" presStyleCnt="15" custScaleY="186630" custLinFactY="3485" custLinFactNeighborX="683" custLinFactNeighborY="100000">
        <dgm:presLayoutVars>
          <dgm:chMax/>
          <dgm:chPref val="4"/>
          <dgm:bulletEnabled val="1"/>
        </dgm:presLayoutVars>
      </dgm:prSet>
      <dgm:spPr/>
    </dgm:pt>
    <dgm:pt modelId="{C993B78E-BE7F-41CD-B1D1-D711ADBE8063}" type="pres">
      <dgm:prSet presAssocID="{115667CB-8AE2-4B13-8503-746DF8DC8AA4}" presName="childShape" presStyleCnt="0">
        <dgm:presLayoutVars>
          <dgm:chMax val="0"/>
          <dgm:chPref val="0"/>
        </dgm:presLayoutVars>
      </dgm:prSet>
      <dgm:spPr/>
    </dgm:pt>
    <dgm:pt modelId="{5E80C1D9-835B-406C-B224-0A61D3FED1EB}" type="pres">
      <dgm:prSet presAssocID="{D2D038DE-E308-45EB-8747-8A157A12D58A}" presName="childComposite" presStyleCnt="0">
        <dgm:presLayoutVars>
          <dgm:chMax val="0"/>
          <dgm:chPref val="0"/>
        </dgm:presLayoutVars>
      </dgm:prSet>
      <dgm:spPr/>
    </dgm:pt>
    <dgm:pt modelId="{F07450FA-3BC7-4783-9FE5-6241F1B23E6A}" type="pres">
      <dgm:prSet presAssocID="{D2D038DE-E308-45EB-8747-8A157A12D58A}" presName="ChildAccent" presStyleLbl="solidFgAcc1" presStyleIdx="2" presStyleCnt="10" custScaleY="186630" custLinFactY="225467" custLinFactNeighborX="13220" custLinFactNeighborY="300000"/>
      <dgm:spPr/>
    </dgm:pt>
    <dgm:pt modelId="{80464C16-59F1-4805-B414-5666CFDD9CC6}" type="pres">
      <dgm:prSet presAssocID="{D2D038DE-E308-45EB-8747-8A157A12D58A}" presName="Child" presStyleLbl="revTx" presStyleIdx="4" presStyleCnt="15" custScaleY="186630" custLinFactY="100000" custLinFactNeighborX="1044" custLinFactNeighborY="125426">
        <dgm:presLayoutVars>
          <dgm:chMax val="0"/>
          <dgm:chPref val="0"/>
          <dgm:bulletEnabled val="1"/>
        </dgm:presLayoutVars>
      </dgm:prSet>
      <dgm:spPr/>
    </dgm:pt>
    <dgm:pt modelId="{671B178C-F9D6-4F27-AE5B-C9103C72A7C9}" type="pres">
      <dgm:prSet presAssocID="{13E875FC-1309-446D-91E7-4D00B59E8066}" presName="childComposite" presStyleCnt="0">
        <dgm:presLayoutVars>
          <dgm:chMax val="0"/>
          <dgm:chPref val="0"/>
        </dgm:presLayoutVars>
      </dgm:prSet>
      <dgm:spPr/>
    </dgm:pt>
    <dgm:pt modelId="{BAF3E2B2-C0A0-4A90-BF8B-99B489EC46BC}" type="pres">
      <dgm:prSet presAssocID="{13E875FC-1309-446D-91E7-4D00B59E8066}" presName="ChildAccent" presStyleLbl="solidFgAcc1" presStyleIdx="3" presStyleCnt="10" custScaleY="186630" custLinFactY="225467" custLinFactNeighborX="13220" custLinFactNeighborY="300000"/>
      <dgm:spPr/>
    </dgm:pt>
    <dgm:pt modelId="{659FC8A2-9A53-4B18-B749-A3E5BC29456C}" type="pres">
      <dgm:prSet presAssocID="{13E875FC-1309-446D-91E7-4D00B59E8066}" presName="Child" presStyleLbl="revTx" presStyleIdx="5" presStyleCnt="15" custScaleY="186630" custLinFactY="100000" custLinFactNeighborX="1044" custLinFactNeighborY="125426">
        <dgm:presLayoutVars>
          <dgm:chMax val="0"/>
          <dgm:chPref val="0"/>
          <dgm:bulletEnabled val="1"/>
        </dgm:presLayoutVars>
      </dgm:prSet>
      <dgm:spPr/>
    </dgm:pt>
    <dgm:pt modelId="{174700D6-F9F9-4E94-9C92-A536E4460741}" type="pres">
      <dgm:prSet presAssocID="{559DC25F-EF9F-47A9-93F9-3EE264AB224C}" presName="root" presStyleCnt="0">
        <dgm:presLayoutVars>
          <dgm:chMax/>
          <dgm:chPref/>
        </dgm:presLayoutVars>
      </dgm:prSet>
      <dgm:spPr/>
    </dgm:pt>
    <dgm:pt modelId="{ADECC3E1-9C7E-4E14-95B0-1899EB55AF83}" type="pres">
      <dgm:prSet presAssocID="{559DC25F-EF9F-47A9-93F9-3EE264AB224C}" presName="rootComposite" presStyleCnt="0">
        <dgm:presLayoutVars/>
      </dgm:prSet>
      <dgm:spPr/>
    </dgm:pt>
    <dgm:pt modelId="{757D3954-4385-428D-B413-D8EE16E0C59F}" type="pres">
      <dgm:prSet presAssocID="{559DC25F-EF9F-47A9-93F9-3EE264AB224C}" presName="ParentAccent" presStyleLbl="alignNode1" presStyleIdx="2" presStyleCnt="5" custScaleY="186630" custLinFactY="128114" custLinFactNeighborX="971" custLinFactNeighborY="200000"/>
      <dgm:spPr/>
    </dgm:pt>
    <dgm:pt modelId="{F506CC4B-5B54-4540-85AB-0D0DF172F0A2}" type="pres">
      <dgm:prSet presAssocID="{559DC25F-EF9F-47A9-93F9-3EE264AB224C}" presName="ParentSmallAccent" presStyleLbl="fgAcc1" presStyleIdx="2" presStyleCnt="5" custScaleY="186630" custLinFactY="225454" custLinFactNeighborX="13219" custLinFactNeighborY="300000"/>
      <dgm:spPr/>
    </dgm:pt>
    <dgm:pt modelId="{F1DD44A8-2A12-4762-8949-97A5BCD26361}" type="pres">
      <dgm:prSet presAssocID="{559DC25F-EF9F-47A9-93F9-3EE264AB224C}" presName="Parent" presStyleLbl="revTx" presStyleIdx="6" presStyleCnt="15" custScaleY="186630" custLinFactY="3485" custLinFactNeighborX="683" custLinFactNeighborY="100000">
        <dgm:presLayoutVars>
          <dgm:chMax/>
          <dgm:chPref val="4"/>
          <dgm:bulletEnabled val="1"/>
        </dgm:presLayoutVars>
      </dgm:prSet>
      <dgm:spPr/>
    </dgm:pt>
    <dgm:pt modelId="{ADC955C3-A2D3-4EB6-B397-907B5BB53F59}" type="pres">
      <dgm:prSet presAssocID="{559DC25F-EF9F-47A9-93F9-3EE264AB224C}" presName="childShape" presStyleCnt="0">
        <dgm:presLayoutVars>
          <dgm:chMax val="0"/>
          <dgm:chPref val="0"/>
        </dgm:presLayoutVars>
      </dgm:prSet>
      <dgm:spPr/>
    </dgm:pt>
    <dgm:pt modelId="{415F4E5B-94BE-4E3B-81DE-360E43D3180C}" type="pres">
      <dgm:prSet presAssocID="{11427F67-95F7-4F63-AB02-D81E47507959}" presName="childComposite" presStyleCnt="0">
        <dgm:presLayoutVars>
          <dgm:chMax val="0"/>
          <dgm:chPref val="0"/>
        </dgm:presLayoutVars>
      </dgm:prSet>
      <dgm:spPr/>
    </dgm:pt>
    <dgm:pt modelId="{A3B2A2C6-2E7B-45C3-AB0C-D7F7FC6289B6}" type="pres">
      <dgm:prSet presAssocID="{11427F67-95F7-4F63-AB02-D81E47507959}" presName="ChildAccent" presStyleLbl="solidFgAcc1" presStyleIdx="4" presStyleCnt="10" custScaleY="186630" custLinFactY="225467" custLinFactNeighborX="13220" custLinFactNeighborY="300000"/>
      <dgm:spPr/>
    </dgm:pt>
    <dgm:pt modelId="{3F273555-FB23-4996-8881-08F87CB0E1B4}" type="pres">
      <dgm:prSet presAssocID="{11427F67-95F7-4F63-AB02-D81E47507959}" presName="Child" presStyleLbl="revTx" presStyleIdx="7" presStyleCnt="15" custScaleY="186630" custLinFactY="100000" custLinFactNeighborX="1044" custLinFactNeighborY="125426">
        <dgm:presLayoutVars>
          <dgm:chMax val="0"/>
          <dgm:chPref val="0"/>
          <dgm:bulletEnabled val="1"/>
        </dgm:presLayoutVars>
      </dgm:prSet>
      <dgm:spPr/>
    </dgm:pt>
    <dgm:pt modelId="{1F106E4F-072E-41E7-A9EA-109E66C99904}" type="pres">
      <dgm:prSet presAssocID="{2C040BE9-6D06-4D06-AF5E-CFC8ED9DDC06}" presName="childComposite" presStyleCnt="0">
        <dgm:presLayoutVars>
          <dgm:chMax val="0"/>
          <dgm:chPref val="0"/>
        </dgm:presLayoutVars>
      </dgm:prSet>
      <dgm:spPr/>
    </dgm:pt>
    <dgm:pt modelId="{1BB3700C-4AAC-4986-8BCA-607D4131ED58}" type="pres">
      <dgm:prSet presAssocID="{2C040BE9-6D06-4D06-AF5E-CFC8ED9DDC06}" presName="ChildAccent" presStyleLbl="solidFgAcc1" presStyleIdx="5" presStyleCnt="10" custScaleY="186630" custLinFactY="225467" custLinFactNeighborX="13220" custLinFactNeighborY="300000"/>
      <dgm:spPr/>
    </dgm:pt>
    <dgm:pt modelId="{9129FDDE-2EE5-466F-92AA-68EE8F7836D9}" type="pres">
      <dgm:prSet presAssocID="{2C040BE9-6D06-4D06-AF5E-CFC8ED9DDC06}" presName="Child" presStyleLbl="revTx" presStyleIdx="8" presStyleCnt="15" custScaleY="186630" custLinFactY="100000" custLinFactNeighborX="1044" custLinFactNeighborY="125426">
        <dgm:presLayoutVars>
          <dgm:chMax val="0"/>
          <dgm:chPref val="0"/>
          <dgm:bulletEnabled val="1"/>
        </dgm:presLayoutVars>
      </dgm:prSet>
      <dgm:spPr/>
    </dgm:pt>
    <dgm:pt modelId="{0B4635AA-D89F-4182-B217-3D73CB79BAEC}" type="pres">
      <dgm:prSet presAssocID="{FA238F79-715A-4423-9CD0-5E70EB746E81}" presName="root" presStyleCnt="0">
        <dgm:presLayoutVars>
          <dgm:chMax/>
          <dgm:chPref/>
        </dgm:presLayoutVars>
      </dgm:prSet>
      <dgm:spPr/>
    </dgm:pt>
    <dgm:pt modelId="{426CE555-8CB6-44EC-8EC1-A391A4F72222}" type="pres">
      <dgm:prSet presAssocID="{FA238F79-715A-4423-9CD0-5E70EB746E81}" presName="rootComposite" presStyleCnt="0">
        <dgm:presLayoutVars/>
      </dgm:prSet>
      <dgm:spPr/>
    </dgm:pt>
    <dgm:pt modelId="{ECD801AC-D940-4433-BA37-411529D9F1BC}" type="pres">
      <dgm:prSet presAssocID="{FA238F79-715A-4423-9CD0-5E70EB746E81}" presName="ParentAccent" presStyleLbl="alignNode1" presStyleIdx="3" presStyleCnt="5" custScaleY="186630" custLinFactY="128114" custLinFactNeighborX="971" custLinFactNeighborY="200000"/>
      <dgm:spPr/>
    </dgm:pt>
    <dgm:pt modelId="{B2FEDD4E-4980-4C53-9B5D-6406A8B415A3}" type="pres">
      <dgm:prSet presAssocID="{FA238F79-715A-4423-9CD0-5E70EB746E81}" presName="ParentSmallAccent" presStyleLbl="fgAcc1" presStyleIdx="3" presStyleCnt="5" custScaleY="186630" custLinFactY="225454" custLinFactNeighborX="13219" custLinFactNeighborY="300000"/>
      <dgm:spPr/>
    </dgm:pt>
    <dgm:pt modelId="{8A960745-D56D-4954-B9B2-B82F9A8FE6BE}" type="pres">
      <dgm:prSet presAssocID="{FA238F79-715A-4423-9CD0-5E70EB746E81}" presName="Parent" presStyleLbl="revTx" presStyleIdx="9" presStyleCnt="15" custScaleY="186630" custLinFactY="3485" custLinFactNeighborX="683" custLinFactNeighborY="100000">
        <dgm:presLayoutVars>
          <dgm:chMax/>
          <dgm:chPref val="4"/>
          <dgm:bulletEnabled val="1"/>
        </dgm:presLayoutVars>
      </dgm:prSet>
      <dgm:spPr/>
    </dgm:pt>
    <dgm:pt modelId="{F72A383D-5F71-4450-9678-E8DF11C821E9}" type="pres">
      <dgm:prSet presAssocID="{FA238F79-715A-4423-9CD0-5E70EB746E81}" presName="childShape" presStyleCnt="0">
        <dgm:presLayoutVars>
          <dgm:chMax val="0"/>
          <dgm:chPref val="0"/>
        </dgm:presLayoutVars>
      </dgm:prSet>
      <dgm:spPr/>
    </dgm:pt>
    <dgm:pt modelId="{A63138BA-1A6C-4698-B560-D25A8C0F8161}" type="pres">
      <dgm:prSet presAssocID="{07EF4F57-F205-4E75-BD3D-0C42DB9BD26E}" presName="childComposite" presStyleCnt="0">
        <dgm:presLayoutVars>
          <dgm:chMax val="0"/>
          <dgm:chPref val="0"/>
        </dgm:presLayoutVars>
      </dgm:prSet>
      <dgm:spPr/>
    </dgm:pt>
    <dgm:pt modelId="{843FC66A-5A9C-44EB-B983-B2CC2619E47E}" type="pres">
      <dgm:prSet presAssocID="{07EF4F57-F205-4E75-BD3D-0C42DB9BD26E}" presName="ChildAccent" presStyleLbl="solidFgAcc1" presStyleIdx="6" presStyleCnt="10" custScaleY="186630" custLinFactY="225467" custLinFactNeighborX="13220" custLinFactNeighborY="300000"/>
      <dgm:spPr/>
    </dgm:pt>
    <dgm:pt modelId="{8BF2EAA1-E4DD-4C14-9579-F7439C9BB6DF}" type="pres">
      <dgm:prSet presAssocID="{07EF4F57-F205-4E75-BD3D-0C42DB9BD26E}" presName="Child" presStyleLbl="revTx" presStyleIdx="10" presStyleCnt="15" custScaleY="186630" custLinFactY="100000" custLinFactNeighborX="1044" custLinFactNeighborY="125426">
        <dgm:presLayoutVars>
          <dgm:chMax val="0"/>
          <dgm:chPref val="0"/>
          <dgm:bulletEnabled val="1"/>
        </dgm:presLayoutVars>
      </dgm:prSet>
      <dgm:spPr/>
    </dgm:pt>
    <dgm:pt modelId="{22E45555-7C3B-41D3-B7C1-170514071145}" type="pres">
      <dgm:prSet presAssocID="{4AEDA98E-39E8-41A2-AF45-3C607C003A1C}" presName="childComposite" presStyleCnt="0">
        <dgm:presLayoutVars>
          <dgm:chMax val="0"/>
          <dgm:chPref val="0"/>
        </dgm:presLayoutVars>
      </dgm:prSet>
      <dgm:spPr/>
    </dgm:pt>
    <dgm:pt modelId="{64D1ADC7-0BEC-4B98-9970-C1B1632EB4FD}" type="pres">
      <dgm:prSet presAssocID="{4AEDA98E-39E8-41A2-AF45-3C607C003A1C}" presName="ChildAccent" presStyleLbl="solidFgAcc1" presStyleIdx="7" presStyleCnt="10" custScaleY="186630" custLinFactY="269063" custLinFactNeighborX="17579" custLinFactNeighborY="300000"/>
      <dgm:spPr/>
    </dgm:pt>
    <dgm:pt modelId="{F80859D3-441C-4C62-909A-96B9C72C6136}" type="pres">
      <dgm:prSet presAssocID="{4AEDA98E-39E8-41A2-AF45-3C607C003A1C}" presName="Child" presStyleLbl="revTx" presStyleIdx="11" presStyleCnt="15" custScaleY="186630" custLinFactY="100000" custLinFactNeighborX="1044" custLinFactNeighborY="181534">
        <dgm:presLayoutVars>
          <dgm:chMax val="0"/>
          <dgm:chPref val="0"/>
          <dgm:bulletEnabled val="1"/>
        </dgm:presLayoutVars>
      </dgm:prSet>
      <dgm:spPr/>
    </dgm:pt>
    <dgm:pt modelId="{3BF11B02-AC14-45AA-B814-D114ABED4B37}" type="pres">
      <dgm:prSet presAssocID="{CB01F38F-A992-4298-925F-D5D04FACE615}" presName="root" presStyleCnt="0">
        <dgm:presLayoutVars>
          <dgm:chMax/>
          <dgm:chPref/>
        </dgm:presLayoutVars>
      </dgm:prSet>
      <dgm:spPr/>
    </dgm:pt>
    <dgm:pt modelId="{117A52C4-06E0-4D74-B144-5697708C32E8}" type="pres">
      <dgm:prSet presAssocID="{CB01F38F-A992-4298-925F-D5D04FACE615}" presName="rootComposite" presStyleCnt="0">
        <dgm:presLayoutVars/>
      </dgm:prSet>
      <dgm:spPr/>
    </dgm:pt>
    <dgm:pt modelId="{BF7BEAC4-C6E1-4873-80F0-5D2EC8E84EB5}" type="pres">
      <dgm:prSet presAssocID="{CB01F38F-A992-4298-925F-D5D04FACE615}" presName="ParentAccent" presStyleLbl="alignNode1" presStyleIdx="4" presStyleCnt="5" custScaleY="186630" custLinFactY="128114" custLinFactNeighborX="971" custLinFactNeighborY="200000"/>
      <dgm:spPr/>
    </dgm:pt>
    <dgm:pt modelId="{4AAE53E2-5D26-4185-916A-19276B81CFA9}" type="pres">
      <dgm:prSet presAssocID="{CB01F38F-A992-4298-925F-D5D04FACE615}" presName="ParentSmallAccent" presStyleLbl="fgAcc1" presStyleIdx="4" presStyleCnt="5" custScaleY="186630" custLinFactY="225454" custLinFactNeighborX="13219" custLinFactNeighborY="300000"/>
      <dgm:spPr/>
    </dgm:pt>
    <dgm:pt modelId="{86EF2FDD-8965-433A-93D7-FC15E4CAF5A0}" type="pres">
      <dgm:prSet presAssocID="{CB01F38F-A992-4298-925F-D5D04FACE615}" presName="Parent" presStyleLbl="revTx" presStyleIdx="12" presStyleCnt="15" custScaleY="186630" custLinFactY="3485" custLinFactNeighborX="683" custLinFactNeighborY="100000">
        <dgm:presLayoutVars>
          <dgm:chMax/>
          <dgm:chPref val="4"/>
          <dgm:bulletEnabled val="1"/>
        </dgm:presLayoutVars>
      </dgm:prSet>
      <dgm:spPr/>
    </dgm:pt>
    <dgm:pt modelId="{A220BC2B-9B57-4BB6-8609-92EDDB7A55B0}" type="pres">
      <dgm:prSet presAssocID="{CB01F38F-A992-4298-925F-D5D04FACE615}" presName="childShape" presStyleCnt="0">
        <dgm:presLayoutVars>
          <dgm:chMax val="0"/>
          <dgm:chPref val="0"/>
        </dgm:presLayoutVars>
      </dgm:prSet>
      <dgm:spPr/>
    </dgm:pt>
    <dgm:pt modelId="{F0C3E65C-11EE-41EF-A703-8F08FC170322}" type="pres">
      <dgm:prSet presAssocID="{8D17AA8B-78B2-49F4-B041-B9096AB3BDDC}" presName="childComposite" presStyleCnt="0">
        <dgm:presLayoutVars>
          <dgm:chMax val="0"/>
          <dgm:chPref val="0"/>
        </dgm:presLayoutVars>
      </dgm:prSet>
      <dgm:spPr/>
    </dgm:pt>
    <dgm:pt modelId="{DE4E8A87-CC3A-4BBF-B7A2-340098A479AC}" type="pres">
      <dgm:prSet presAssocID="{8D17AA8B-78B2-49F4-B041-B9096AB3BDDC}" presName="ChildAccent" presStyleLbl="solidFgAcc1" presStyleIdx="8" presStyleCnt="10" custScaleY="186630" custLinFactY="225467" custLinFactNeighborX="13220" custLinFactNeighborY="300000"/>
      <dgm:spPr/>
    </dgm:pt>
    <dgm:pt modelId="{0D0AE373-111A-4455-B9D9-B6C630736BF6}" type="pres">
      <dgm:prSet presAssocID="{8D17AA8B-78B2-49F4-B041-B9096AB3BDDC}" presName="Child" presStyleLbl="revTx" presStyleIdx="13" presStyleCnt="15" custScaleY="186630" custLinFactY="100000" custLinFactNeighborX="1044" custLinFactNeighborY="125426">
        <dgm:presLayoutVars>
          <dgm:chMax val="0"/>
          <dgm:chPref val="0"/>
          <dgm:bulletEnabled val="1"/>
        </dgm:presLayoutVars>
      </dgm:prSet>
      <dgm:spPr/>
    </dgm:pt>
    <dgm:pt modelId="{1D1A133E-3E3D-46FC-889D-048E2532367B}" type="pres">
      <dgm:prSet presAssocID="{376C9920-D8E3-4B62-B6BD-2A444EE75D82}" presName="childComposite" presStyleCnt="0">
        <dgm:presLayoutVars>
          <dgm:chMax val="0"/>
          <dgm:chPref val="0"/>
        </dgm:presLayoutVars>
      </dgm:prSet>
      <dgm:spPr/>
    </dgm:pt>
    <dgm:pt modelId="{41883235-B01A-4B70-B8A7-FD767556942B}" type="pres">
      <dgm:prSet presAssocID="{376C9920-D8E3-4B62-B6BD-2A444EE75D82}" presName="ChildAccent" presStyleLbl="solidFgAcc1" presStyleIdx="9" presStyleCnt="10" custScaleY="186630" custLinFactY="300000" custLinFactNeighborX="17580" custLinFactNeighborY="321378"/>
      <dgm:spPr/>
    </dgm:pt>
    <dgm:pt modelId="{9A97A18F-F61D-4A76-8F63-AFF0477DF0EA}" type="pres">
      <dgm:prSet presAssocID="{376C9920-D8E3-4B62-B6BD-2A444EE75D82}" presName="Child" presStyleLbl="revTx" presStyleIdx="14" presStyleCnt="15" custScaleY="186630" custLinFactY="102107" custLinFactNeighborX="-75" custLinFactNeighborY="200000">
        <dgm:presLayoutVars>
          <dgm:chMax val="0"/>
          <dgm:chPref val="0"/>
          <dgm:bulletEnabled val="1"/>
        </dgm:presLayoutVars>
      </dgm:prSet>
      <dgm:spPr/>
    </dgm:pt>
  </dgm:ptLst>
  <dgm:cxnLst>
    <dgm:cxn modelId="{93DC5910-AB9F-44FD-A764-EBEA91DB631A}" srcId="{1E86CC07-6A3C-4CDD-89F2-71A02A9A6DA7}" destId="{179AA0DD-C672-43AB-B514-9AA64E0105AD}" srcOrd="1" destOrd="0" parTransId="{EBE7A29F-3831-472F-81A1-45C86C622992}" sibTransId="{702096A0-B1BE-4B5B-99FA-7186E687F7BE}"/>
    <dgm:cxn modelId="{4DC42618-6F6D-4B6F-9DCC-1007BB96AE1E}" srcId="{559DC25F-EF9F-47A9-93F9-3EE264AB224C}" destId="{11427F67-95F7-4F63-AB02-D81E47507959}" srcOrd="0" destOrd="0" parTransId="{6259CCA0-DFA5-46A0-B6AC-E2D4402A4142}" sibTransId="{A97387D4-ECFB-4F3F-B8E1-F5FD61AE9D69}"/>
    <dgm:cxn modelId="{2A2BD31C-894D-4572-A97F-E2FE84A7F8D2}" srcId="{CB01F38F-A992-4298-925F-D5D04FACE615}" destId="{376C9920-D8E3-4B62-B6BD-2A444EE75D82}" srcOrd="1" destOrd="0" parTransId="{56851DF1-5ABE-4E0A-933F-4F3FE2F31DC2}" sibTransId="{15D4C912-113A-4ACA-BD3C-30C81964E7D0}"/>
    <dgm:cxn modelId="{C9FBF41C-3254-44D4-B6B6-24921364B67F}" type="presOf" srcId="{11427F67-95F7-4F63-AB02-D81E47507959}" destId="{3F273555-FB23-4996-8881-08F87CB0E1B4}" srcOrd="0" destOrd="0" presId="urn:microsoft.com/office/officeart/2008/layout/SquareAccentList"/>
    <dgm:cxn modelId="{A5AC281F-961A-4176-8990-6991334F36A7}" type="presOf" srcId="{179AA0DD-C672-43AB-B514-9AA64E0105AD}" destId="{D18D9847-9BBA-415F-AA3C-EC5AD9529DDA}" srcOrd="0" destOrd="0" presId="urn:microsoft.com/office/officeart/2008/layout/SquareAccentList"/>
    <dgm:cxn modelId="{9B284F31-DA0B-43B1-9194-9A0269D38994}" srcId="{FA238F79-715A-4423-9CD0-5E70EB746E81}" destId="{4AEDA98E-39E8-41A2-AF45-3C607C003A1C}" srcOrd="1" destOrd="0" parTransId="{988E2F6E-EC9F-4BF6-B7AC-6F62AB551B72}" sibTransId="{39EC496E-6E8D-4AC8-9764-213442FFBADD}"/>
    <dgm:cxn modelId="{F684BA3A-792F-4316-9CC8-EC3883EEEB84}" srcId="{B1038568-F6E6-45AD-8B12-841E47ED7915}" destId="{1E86CC07-6A3C-4CDD-89F2-71A02A9A6DA7}" srcOrd="0" destOrd="0" parTransId="{E3154DD1-2A23-4793-9004-B266E05E86CE}" sibTransId="{6FCD8624-61EB-4E36-80BE-6203196ECA94}"/>
    <dgm:cxn modelId="{6408424A-8E64-4893-8224-6540DCC8A882}" srcId="{559DC25F-EF9F-47A9-93F9-3EE264AB224C}" destId="{2C040BE9-6D06-4D06-AF5E-CFC8ED9DDC06}" srcOrd="1" destOrd="0" parTransId="{95F6B950-A3DE-4390-852C-12FF65A6358D}" sibTransId="{07A0E455-18D9-4582-AEA4-A857708C73CD}"/>
    <dgm:cxn modelId="{00B7856E-4AA3-406D-AF9C-65FDEA53A654}" srcId="{B1038568-F6E6-45AD-8B12-841E47ED7915}" destId="{CB01F38F-A992-4298-925F-D5D04FACE615}" srcOrd="4" destOrd="0" parTransId="{DC85AF97-0A80-491E-9EB9-499B4A8609E7}" sibTransId="{F8F0EDDD-B057-4793-80C5-B8944D7AFB01}"/>
    <dgm:cxn modelId="{F468AC56-C8C4-4C6D-87B0-3299D0B7E230}" type="presOf" srcId="{13E875FC-1309-446D-91E7-4D00B59E8066}" destId="{659FC8A2-9A53-4B18-B749-A3E5BC29456C}" srcOrd="0" destOrd="0" presId="urn:microsoft.com/office/officeart/2008/layout/SquareAccentList"/>
    <dgm:cxn modelId="{91327E59-7BDE-46B2-B530-9DCB57634A2C}" type="presOf" srcId="{07EF4F57-F205-4E75-BD3D-0C42DB9BD26E}" destId="{8BF2EAA1-E4DD-4C14-9579-F7439C9BB6DF}" srcOrd="0" destOrd="0" presId="urn:microsoft.com/office/officeart/2008/layout/SquareAccentList"/>
    <dgm:cxn modelId="{7EAD967A-B3EA-4F6F-A9D2-FF597600F15A}" type="presOf" srcId="{8D17AA8B-78B2-49F4-B041-B9096AB3BDDC}" destId="{0D0AE373-111A-4455-B9D9-B6C630736BF6}" srcOrd="0" destOrd="0" presId="urn:microsoft.com/office/officeart/2008/layout/SquareAccentList"/>
    <dgm:cxn modelId="{6857357D-D2E1-4C23-BA1A-41E64DA575D4}" type="presOf" srcId="{2C040BE9-6D06-4D06-AF5E-CFC8ED9DDC06}" destId="{9129FDDE-2EE5-466F-92AA-68EE8F7836D9}" srcOrd="0" destOrd="0" presId="urn:microsoft.com/office/officeart/2008/layout/SquareAccentList"/>
    <dgm:cxn modelId="{4B7EF58F-E593-46B7-8B9B-C103F5161C1F}" srcId="{B1038568-F6E6-45AD-8B12-841E47ED7915}" destId="{115667CB-8AE2-4B13-8503-746DF8DC8AA4}" srcOrd="1" destOrd="0" parTransId="{6F7F0843-737E-46A2-A477-0DE79BC5037A}" sibTransId="{63CF2906-464E-4B7D-A037-D196AA1BA466}"/>
    <dgm:cxn modelId="{07B44992-2D0E-4944-8DE8-5BC12E669E89}" srcId="{115667CB-8AE2-4B13-8503-746DF8DC8AA4}" destId="{D2D038DE-E308-45EB-8747-8A157A12D58A}" srcOrd="0" destOrd="0" parTransId="{58E51C4F-F77E-43D7-8CFA-871BFBC47559}" sibTransId="{A63D8AF0-B400-4654-98C4-200F7525CC47}"/>
    <dgm:cxn modelId="{D28B2695-E74B-405F-8EE8-1C8FF11EFC08}" type="presOf" srcId="{CB01F38F-A992-4298-925F-D5D04FACE615}" destId="{86EF2FDD-8965-433A-93D7-FC15E4CAF5A0}" srcOrd="0" destOrd="0" presId="urn:microsoft.com/office/officeart/2008/layout/SquareAccentList"/>
    <dgm:cxn modelId="{EB2FD0A0-CE80-4A83-B753-F5C5E9111530}" srcId="{CB01F38F-A992-4298-925F-D5D04FACE615}" destId="{8D17AA8B-78B2-49F4-B041-B9096AB3BDDC}" srcOrd="0" destOrd="0" parTransId="{A6D5E1C6-A65A-403E-9789-B5DC34F5D2B6}" sibTransId="{DE02D4DF-A156-4B14-A4F9-C56E9938E2E8}"/>
    <dgm:cxn modelId="{0AA348A1-CE04-48AB-9204-49A826388447}" srcId="{B1038568-F6E6-45AD-8B12-841E47ED7915}" destId="{559DC25F-EF9F-47A9-93F9-3EE264AB224C}" srcOrd="2" destOrd="0" parTransId="{B5A4531E-8ECE-410F-BC25-F1ABEC7E6B29}" sibTransId="{90C4C706-8502-4275-BDA7-B19E4F817282}"/>
    <dgm:cxn modelId="{C7EC21B6-7A69-430F-8A66-7EFFA5388E88}" type="presOf" srcId="{115667CB-8AE2-4B13-8503-746DF8DC8AA4}" destId="{31EEFCD2-DF54-49C8-81D6-7CCC7AEC17AF}" srcOrd="0" destOrd="0" presId="urn:microsoft.com/office/officeart/2008/layout/SquareAccentList"/>
    <dgm:cxn modelId="{45B173C0-A61C-49DF-82EF-B02C3AEB6BF8}" type="presOf" srcId="{376C9920-D8E3-4B62-B6BD-2A444EE75D82}" destId="{9A97A18F-F61D-4A76-8F63-AFF0477DF0EA}" srcOrd="0" destOrd="0" presId="urn:microsoft.com/office/officeart/2008/layout/SquareAccentList"/>
    <dgm:cxn modelId="{BC54A6C5-74C3-48A2-B729-711D253822BD}" srcId="{115667CB-8AE2-4B13-8503-746DF8DC8AA4}" destId="{13E875FC-1309-446D-91E7-4D00B59E8066}" srcOrd="1" destOrd="0" parTransId="{2BDE8F5B-6BC5-41F1-ACAF-BF26F50581DF}" sibTransId="{47145565-C81B-4E8A-BEED-307FEEFA6F4F}"/>
    <dgm:cxn modelId="{556C29C7-DF48-4605-AC5C-5500947A2EC4}" type="presOf" srcId="{4AEDA98E-39E8-41A2-AF45-3C607C003A1C}" destId="{F80859D3-441C-4C62-909A-96B9C72C6136}" srcOrd="0" destOrd="0" presId="urn:microsoft.com/office/officeart/2008/layout/SquareAccentList"/>
    <dgm:cxn modelId="{4BDD99D4-819B-4669-A8B6-D74C4F568B7E}" type="presOf" srcId="{B1038568-F6E6-45AD-8B12-841E47ED7915}" destId="{EBA2D720-BFF4-4C2A-B8A4-C5888EE42D5A}" srcOrd="0" destOrd="0" presId="urn:microsoft.com/office/officeart/2008/layout/SquareAccentList"/>
    <dgm:cxn modelId="{28CF5EDE-D6CA-43C4-8ACB-A80085A3628D}" srcId="{FA238F79-715A-4423-9CD0-5E70EB746E81}" destId="{07EF4F57-F205-4E75-BD3D-0C42DB9BD26E}" srcOrd="0" destOrd="0" parTransId="{16FA2BCC-62C8-4FB4-8D78-8ACD48C1B5F4}" sibTransId="{C91C5286-DA8B-458C-AEBF-FD70543099DA}"/>
    <dgm:cxn modelId="{9ADBE9E4-1FD9-4025-8773-8DD89EF851E7}" srcId="{B1038568-F6E6-45AD-8B12-841E47ED7915}" destId="{FA238F79-715A-4423-9CD0-5E70EB746E81}" srcOrd="3" destOrd="0" parTransId="{1B8CF92B-DF49-41BF-9AE9-DE87D6F2275D}" sibTransId="{6968DC73-6E53-4FF9-8D50-C4508AA733C7}"/>
    <dgm:cxn modelId="{D1BD1FE9-AF87-4D75-8615-130DAF7A33D3}" type="presOf" srcId="{D2D038DE-E308-45EB-8747-8A157A12D58A}" destId="{80464C16-59F1-4805-B414-5666CFDD9CC6}" srcOrd="0" destOrd="0" presId="urn:microsoft.com/office/officeart/2008/layout/SquareAccentList"/>
    <dgm:cxn modelId="{1BA387E9-0119-407F-A3F8-1CE5DF265D21}" srcId="{1E86CC07-6A3C-4CDD-89F2-71A02A9A6DA7}" destId="{8FC67AAE-25C2-45B9-B071-05228FD1040A}" srcOrd="0" destOrd="0" parTransId="{9DD4E5B8-8486-4514-A79D-F76F75E46AB1}" sibTransId="{AF98BE1D-1A7E-4AC3-ABFB-F1BCF06A19EB}"/>
    <dgm:cxn modelId="{518F7CEA-73CF-4086-8030-A1A23FA8F187}" type="presOf" srcId="{1E86CC07-6A3C-4CDD-89F2-71A02A9A6DA7}" destId="{C4CC83A0-8E7C-4B17-8D1F-623A069888CD}" srcOrd="0" destOrd="0" presId="urn:microsoft.com/office/officeart/2008/layout/SquareAccentList"/>
    <dgm:cxn modelId="{B05FD4F0-6885-46DA-9CAF-79E4BDAA24FB}" type="presOf" srcId="{8FC67AAE-25C2-45B9-B071-05228FD1040A}" destId="{0EFAE48F-E864-4A2C-A825-993E05AD6527}" srcOrd="0" destOrd="0" presId="urn:microsoft.com/office/officeart/2008/layout/SquareAccentList"/>
    <dgm:cxn modelId="{F9432BF3-1227-4B53-A2F6-2DB1A9D58D1F}" type="presOf" srcId="{559DC25F-EF9F-47A9-93F9-3EE264AB224C}" destId="{F1DD44A8-2A12-4762-8949-97A5BCD26361}" srcOrd="0" destOrd="0" presId="urn:microsoft.com/office/officeart/2008/layout/SquareAccentList"/>
    <dgm:cxn modelId="{91FB5CF6-94FB-43BA-9F05-5E19168DD9AC}" type="presOf" srcId="{FA238F79-715A-4423-9CD0-5E70EB746E81}" destId="{8A960745-D56D-4954-B9B2-B82F9A8FE6BE}" srcOrd="0" destOrd="0" presId="urn:microsoft.com/office/officeart/2008/layout/SquareAccentList"/>
    <dgm:cxn modelId="{14B11B50-6FD0-4722-9560-863BEBF9C6C1}" type="presParOf" srcId="{EBA2D720-BFF4-4C2A-B8A4-C5888EE42D5A}" destId="{0653A4AA-9294-4604-845A-5A924BC96CB1}" srcOrd="0" destOrd="0" presId="urn:microsoft.com/office/officeart/2008/layout/SquareAccentList"/>
    <dgm:cxn modelId="{01894369-4EC0-47C2-886A-DEB3171460C7}" type="presParOf" srcId="{0653A4AA-9294-4604-845A-5A924BC96CB1}" destId="{A5D3457C-AF1F-4259-A830-0586A4864E1E}" srcOrd="0" destOrd="0" presId="urn:microsoft.com/office/officeart/2008/layout/SquareAccentList"/>
    <dgm:cxn modelId="{FE0BADF3-91C6-45FA-AAB7-A485B34B3194}" type="presParOf" srcId="{A5D3457C-AF1F-4259-A830-0586A4864E1E}" destId="{F4C7420F-DAA8-44E1-8386-CF0849858075}" srcOrd="0" destOrd="0" presId="urn:microsoft.com/office/officeart/2008/layout/SquareAccentList"/>
    <dgm:cxn modelId="{00CB13EA-B90C-4FF8-9E2C-0A9242BA90BA}" type="presParOf" srcId="{A5D3457C-AF1F-4259-A830-0586A4864E1E}" destId="{7B21838E-9A5D-4D8D-8AE7-0CA0A8D83690}" srcOrd="1" destOrd="0" presId="urn:microsoft.com/office/officeart/2008/layout/SquareAccentList"/>
    <dgm:cxn modelId="{26C08DE9-0DF9-4EC4-8FCE-F10E2419192F}" type="presParOf" srcId="{A5D3457C-AF1F-4259-A830-0586A4864E1E}" destId="{C4CC83A0-8E7C-4B17-8D1F-623A069888CD}" srcOrd="2" destOrd="0" presId="urn:microsoft.com/office/officeart/2008/layout/SquareAccentList"/>
    <dgm:cxn modelId="{360A1A45-7882-4AE2-866A-561EC37563B1}" type="presParOf" srcId="{0653A4AA-9294-4604-845A-5A924BC96CB1}" destId="{201B51BA-2113-4708-AF83-9F072FE75790}" srcOrd="1" destOrd="0" presId="urn:microsoft.com/office/officeart/2008/layout/SquareAccentList"/>
    <dgm:cxn modelId="{6AAE221C-FBE9-49F7-BE65-E26A80C14E2C}" type="presParOf" srcId="{201B51BA-2113-4708-AF83-9F072FE75790}" destId="{43AF15E4-4E50-489C-B0F8-6AD9E0FB42A2}" srcOrd="0" destOrd="0" presId="urn:microsoft.com/office/officeart/2008/layout/SquareAccentList"/>
    <dgm:cxn modelId="{2A92CC21-19B7-4106-8C5F-B91EC6A0885A}" type="presParOf" srcId="{43AF15E4-4E50-489C-B0F8-6AD9E0FB42A2}" destId="{E584CE55-6749-4CA1-A4C0-9242F00CA24E}" srcOrd="0" destOrd="0" presId="urn:microsoft.com/office/officeart/2008/layout/SquareAccentList"/>
    <dgm:cxn modelId="{3484142C-027A-4500-A03B-AE77B001DC16}" type="presParOf" srcId="{43AF15E4-4E50-489C-B0F8-6AD9E0FB42A2}" destId="{0EFAE48F-E864-4A2C-A825-993E05AD6527}" srcOrd="1" destOrd="0" presId="urn:microsoft.com/office/officeart/2008/layout/SquareAccentList"/>
    <dgm:cxn modelId="{5539624A-2555-422B-AA3D-6DF1B7D3BDEB}" type="presParOf" srcId="{201B51BA-2113-4708-AF83-9F072FE75790}" destId="{A65BE435-1BA4-453E-8868-55F924E3315C}" srcOrd="1" destOrd="0" presId="urn:microsoft.com/office/officeart/2008/layout/SquareAccentList"/>
    <dgm:cxn modelId="{EBF41E23-103D-4220-A88D-5517D2FD1A8F}" type="presParOf" srcId="{A65BE435-1BA4-453E-8868-55F924E3315C}" destId="{017E756B-873F-4FCA-95BB-39A34266EACD}" srcOrd="0" destOrd="0" presId="urn:microsoft.com/office/officeart/2008/layout/SquareAccentList"/>
    <dgm:cxn modelId="{04605B39-910C-4B5E-AD76-B6D8BF1EB6A6}" type="presParOf" srcId="{A65BE435-1BA4-453E-8868-55F924E3315C}" destId="{D18D9847-9BBA-415F-AA3C-EC5AD9529DDA}" srcOrd="1" destOrd="0" presId="urn:microsoft.com/office/officeart/2008/layout/SquareAccentList"/>
    <dgm:cxn modelId="{20BF5958-AC62-4E5D-B3C5-9EA1D50E0A78}" type="presParOf" srcId="{EBA2D720-BFF4-4C2A-B8A4-C5888EE42D5A}" destId="{319F825F-B821-49BC-9062-FEF1B817AB1B}" srcOrd="1" destOrd="0" presId="urn:microsoft.com/office/officeart/2008/layout/SquareAccentList"/>
    <dgm:cxn modelId="{D8DD40F3-49CE-42A0-B3FA-1FBA06D9B50A}" type="presParOf" srcId="{319F825F-B821-49BC-9062-FEF1B817AB1B}" destId="{D9AE8AA3-6403-4758-A058-54F5031350FD}" srcOrd="0" destOrd="0" presId="urn:microsoft.com/office/officeart/2008/layout/SquareAccentList"/>
    <dgm:cxn modelId="{1FC0BAE0-C10D-4927-A2BC-BF8E1F01C684}" type="presParOf" srcId="{D9AE8AA3-6403-4758-A058-54F5031350FD}" destId="{190260F4-3CEB-4BAD-A943-3FF2FEAAA78A}" srcOrd="0" destOrd="0" presId="urn:microsoft.com/office/officeart/2008/layout/SquareAccentList"/>
    <dgm:cxn modelId="{DB9C70F7-DB3F-4D90-BD8B-1F538BE51757}" type="presParOf" srcId="{D9AE8AA3-6403-4758-A058-54F5031350FD}" destId="{6FC2D693-A5AF-4D3F-9D01-EC8A7B397B5B}" srcOrd="1" destOrd="0" presId="urn:microsoft.com/office/officeart/2008/layout/SquareAccentList"/>
    <dgm:cxn modelId="{4AEC81DA-68DD-4A6C-BD17-D154B2202E1C}" type="presParOf" srcId="{D9AE8AA3-6403-4758-A058-54F5031350FD}" destId="{31EEFCD2-DF54-49C8-81D6-7CCC7AEC17AF}" srcOrd="2" destOrd="0" presId="urn:microsoft.com/office/officeart/2008/layout/SquareAccentList"/>
    <dgm:cxn modelId="{B0545753-569E-4EAB-8A83-A94A4651F0F3}" type="presParOf" srcId="{319F825F-B821-49BC-9062-FEF1B817AB1B}" destId="{C993B78E-BE7F-41CD-B1D1-D711ADBE8063}" srcOrd="1" destOrd="0" presId="urn:microsoft.com/office/officeart/2008/layout/SquareAccentList"/>
    <dgm:cxn modelId="{E27C8011-499C-46C0-8C26-8048A630A7B8}" type="presParOf" srcId="{C993B78E-BE7F-41CD-B1D1-D711ADBE8063}" destId="{5E80C1D9-835B-406C-B224-0A61D3FED1EB}" srcOrd="0" destOrd="0" presId="urn:microsoft.com/office/officeart/2008/layout/SquareAccentList"/>
    <dgm:cxn modelId="{B4D3776C-8DB4-4963-B946-8AA31E6715F4}" type="presParOf" srcId="{5E80C1D9-835B-406C-B224-0A61D3FED1EB}" destId="{F07450FA-3BC7-4783-9FE5-6241F1B23E6A}" srcOrd="0" destOrd="0" presId="urn:microsoft.com/office/officeart/2008/layout/SquareAccentList"/>
    <dgm:cxn modelId="{4EB72E55-D620-455A-B909-DA11C75B6D82}" type="presParOf" srcId="{5E80C1D9-835B-406C-B224-0A61D3FED1EB}" destId="{80464C16-59F1-4805-B414-5666CFDD9CC6}" srcOrd="1" destOrd="0" presId="urn:microsoft.com/office/officeart/2008/layout/SquareAccentList"/>
    <dgm:cxn modelId="{9AF14FB4-01BD-4503-B788-85962D0F968E}" type="presParOf" srcId="{C993B78E-BE7F-41CD-B1D1-D711ADBE8063}" destId="{671B178C-F9D6-4F27-AE5B-C9103C72A7C9}" srcOrd="1" destOrd="0" presId="urn:microsoft.com/office/officeart/2008/layout/SquareAccentList"/>
    <dgm:cxn modelId="{63DC853A-81F8-4F4D-BD9B-AD3E8B8CA5D6}" type="presParOf" srcId="{671B178C-F9D6-4F27-AE5B-C9103C72A7C9}" destId="{BAF3E2B2-C0A0-4A90-BF8B-99B489EC46BC}" srcOrd="0" destOrd="0" presId="urn:microsoft.com/office/officeart/2008/layout/SquareAccentList"/>
    <dgm:cxn modelId="{2EEA9C1A-CAA3-413B-ABF7-81B61BEC3EE6}" type="presParOf" srcId="{671B178C-F9D6-4F27-AE5B-C9103C72A7C9}" destId="{659FC8A2-9A53-4B18-B749-A3E5BC29456C}" srcOrd="1" destOrd="0" presId="urn:microsoft.com/office/officeart/2008/layout/SquareAccentList"/>
    <dgm:cxn modelId="{F2BAE3E6-B8F6-45DC-9522-C47CE13048C4}" type="presParOf" srcId="{EBA2D720-BFF4-4C2A-B8A4-C5888EE42D5A}" destId="{174700D6-F9F9-4E94-9C92-A536E4460741}" srcOrd="2" destOrd="0" presId="urn:microsoft.com/office/officeart/2008/layout/SquareAccentList"/>
    <dgm:cxn modelId="{46AF8D79-74F6-4F9E-A9FA-7767C82FF441}" type="presParOf" srcId="{174700D6-F9F9-4E94-9C92-A536E4460741}" destId="{ADECC3E1-9C7E-4E14-95B0-1899EB55AF83}" srcOrd="0" destOrd="0" presId="urn:microsoft.com/office/officeart/2008/layout/SquareAccentList"/>
    <dgm:cxn modelId="{21109E2A-0844-46BF-B87F-B8444CACA804}" type="presParOf" srcId="{ADECC3E1-9C7E-4E14-95B0-1899EB55AF83}" destId="{757D3954-4385-428D-B413-D8EE16E0C59F}" srcOrd="0" destOrd="0" presId="urn:microsoft.com/office/officeart/2008/layout/SquareAccentList"/>
    <dgm:cxn modelId="{20E9AA46-8B89-49CE-B97B-73BCC5F09417}" type="presParOf" srcId="{ADECC3E1-9C7E-4E14-95B0-1899EB55AF83}" destId="{F506CC4B-5B54-4540-85AB-0D0DF172F0A2}" srcOrd="1" destOrd="0" presId="urn:microsoft.com/office/officeart/2008/layout/SquareAccentList"/>
    <dgm:cxn modelId="{772B4FBA-6215-4FBB-ABD2-F86C6F3658F2}" type="presParOf" srcId="{ADECC3E1-9C7E-4E14-95B0-1899EB55AF83}" destId="{F1DD44A8-2A12-4762-8949-97A5BCD26361}" srcOrd="2" destOrd="0" presId="urn:microsoft.com/office/officeart/2008/layout/SquareAccentList"/>
    <dgm:cxn modelId="{89AB020C-7422-41BB-A991-6151A0F5E22E}" type="presParOf" srcId="{174700D6-F9F9-4E94-9C92-A536E4460741}" destId="{ADC955C3-A2D3-4EB6-B397-907B5BB53F59}" srcOrd="1" destOrd="0" presId="urn:microsoft.com/office/officeart/2008/layout/SquareAccentList"/>
    <dgm:cxn modelId="{B066DC1C-FFC3-4A27-BC95-1BA2940D280C}" type="presParOf" srcId="{ADC955C3-A2D3-4EB6-B397-907B5BB53F59}" destId="{415F4E5B-94BE-4E3B-81DE-360E43D3180C}" srcOrd="0" destOrd="0" presId="urn:microsoft.com/office/officeart/2008/layout/SquareAccentList"/>
    <dgm:cxn modelId="{6C6259A8-8246-43BF-AC91-38D388A98331}" type="presParOf" srcId="{415F4E5B-94BE-4E3B-81DE-360E43D3180C}" destId="{A3B2A2C6-2E7B-45C3-AB0C-D7F7FC6289B6}" srcOrd="0" destOrd="0" presId="urn:microsoft.com/office/officeart/2008/layout/SquareAccentList"/>
    <dgm:cxn modelId="{3BB389E4-E8B5-4480-9E80-A9F6DB237C57}" type="presParOf" srcId="{415F4E5B-94BE-4E3B-81DE-360E43D3180C}" destId="{3F273555-FB23-4996-8881-08F87CB0E1B4}" srcOrd="1" destOrd="0" presId="urn:microsoft.com/office/officeart/2008/layout/SquareAccentList"/>
    <dgm:cxn modelId="{12A37D5F-DA8F-4A86-A472-5105ED528582}" type="presParOf" srcId="{ADC955C3-A2D3-4EB6-B397-907B5BB53F59}" destId="{1F106E4F-072E-41E7-A9EA-109E66C99904}" srcOrd="1" destOrd="0" presId="urn:microsoft.com/office/officeart/2008/layout/SquareAccentList"/>
    <dgm:cxn modelId="{427BC4EF-79D4-4B47-B610-8A2168FB0277}" type="presParOf" srcId="{1F106E4F-072E-41E7-A9EA-109E66C99904}" destId="{1BB3700C-4AAC-4986-8BCA-607D4131ED58}" srcOrd="0" destOrd="0" presId="urn:microsoft.com/office/officeart/2008/layout/SquareAccentList"/>
    <dgm:cxn modelId="{1E2E070F-4E69-40AE-B715-8FFCC22BCB43}" type="presParOf" srcId="{1F106E4F-072E-41E7-A9EA-109E66C99904}" destId="{9129FDDE-2EE5-466F-92AA-68EE8F7836D9}" srcOrd="1" destOrd="0" presId="urn:microsoft.com/office/officeart/2008/layout/SquareAccentList"/>
    <dgm:cxn modelId="{D4356325-471D-480A-ACA0-2A43B624AB64}" type="presParOf" srcId="{EBA2D720-BFF4-4C2A-B8A4-C5888EE42D5A}" destId="{0B4635AA-D89F-4182-B217-3D73CB79BAEC}" srcOrd="3" destOrd="0" presId="urn:microsoft.com/office/officeart/2008/layout/SquareAccentList"/>
    <dgm:cxn modelId="{82DC37B3-93ED-4E48-BD56-8556BD88951B}" type="presParOf" srcId="{0B4635AA-D89F-4182-B217-3D73CB79BAEC}" destId="{426CE555-8CB6-44EC-8EC1-A391A4F72222}" srcOrd="0" destOrd="0" presId="urn:microsoft.com/office/officeart/2008/layout/SquareAccentList"/>
    <dgm:cxn modelId="{E71991B7-E3FB-4591-BC0B-87197E2973D1}" type="presParOf" srcId="{426CE555-8CB6-44EC-8EC1-A391A4F72222}" destId="{ECD801AC-D940-4433-BA37-411529D9F1BC}" srcOrd="0" destOrd="0" presId="urn:microsoft.com/office/officeart/2008/layout/SquareAccentList"/>
    <dgm:cxn modelId="{4B6ED5F2-43EF-48EA-8213-DF9D84ED4494}" type="presParOf" srcId="{426CE555-8CB6-44EC-8EC1-A391A4F72222}" destId="{B2FEDD4E-4980-4C53-9B5D-6406A8B415A3}" srcOrd="1" destOrd="0" presId="urn:microsoft.com/office/officeart/2008/layout/SquareAccentList"/>
    <dgm:cxn modelId="{6C0B6CB4-D305-490C-969D-828DE07FF895}" type="presParOf" srcId="{426CE555-8CB6-44EC-8EC1-A391A4F72222}" destId="{8A960745-D56D-4954-B9B2-B82F9A8FE6BE}" srcOrd="2" destOrd="0" presId="urn:microsoft.com/office/officeart/2008/layout/SquareAccentList"/>
    <dgm:cxn modelId="{46A15F39-D87F-44DA-8E8F-B5AD13F3C7B9}" type="presParOf" srcId="{0B4635AA-D89F-4182-B217-3D73CB79BAEC}" destId="{F72A383D-5F71-4450-9678-E8DF11C821E9}" srcOrd="1" destOrd="0" presId="urn:microsoft.com/office/officeart/2008/layout/SquareAccentList"/>
    <dgm:cxn modelId="{FD52AB98-B78C-477E-811C-2511F362C623}" type="presParOf" srcId="{F72A383D-5F71-4450-9678-E8DF11C821E9}" destId="{A63138BA-1A6C-4698-B560-D25A8C0F8161}" srcOrd="0" destOrd="0" presId="urn:microsoft.com/office/officeart/2008/layout/SquareAccentList"/>
    <dgm:cxn modelId="{58A9805D-A96E-4D26-827A-EA8BBA9EEE7F}" type="presParOf" srcId="{A63138BA-1A6C-4698-B560-D25A8C0F8161}" destId="{843FC66A-5A9C-44EB-B983-B2CC2619E47E}" srcOrd="0" destOrd="0" presId="urn:microsoft.com/office/officeart/2008/layout/SquareAccentList"/>
    <dgm:cxn modelId="{F78857B1-0258-4F7C-9775-CABB2A3B42F3}" type="presParOf" srcId="{A63138BA-1A6C-4698-B560-D25A8C0F8161}" destId="{8BF2EAA1-E4DD-4C14-9579-F7439C9BB6DF}" srcOrd="1" destOrd="0" presId="urn:microsoft.com/office/officeart/2008/layout/SquareAccentList"/>
    <dgm:cxn modelId="{2A7F05AC-33BD-4CA5-BFF6-2932FFE3B145}" type="presParOf" srcId="{F72A383D-5F71-4450-9678-E8DF11C821E9}" destId="{22E45555-7C3B-41D3-B7C1-170514071145}" srcOrd="1" destOrd="0" presId="urn:microsoft.com/office/officeart/2008/layout/SquareAccentList"/>
    <dgm:cxn modelId="{36CCC6FC-C04C-46D6-8408-9C3D42D55DFF}" type="presParOf" srcId="{22E45555-7C3B-41D3-B7C1-170514071145}" destId="{64D1ADC7-0BEC-4B98-9970-C1B1632EB4FD}" srcOrd="0" destOrd="0" presId="urn:microsoft.com/office/officeart/2008/layout/SquareAccentList"/>
    <dgm:cxn modelId="{CE5F7335-E2F3-41CE-B205-C548B07CFE02}" type="presParOf" srcId="{22E45555-7C3B-41D3-B7C1-170514071145}" destId="{F80859D3-441C-4C62-909A-96B9C72C6136}" srcOrd="1" destOrd="0" presId="urn:microsoft.com/office/officeart/2008/layout/SquareAccentList"/>
    <dgm:cxn modelId="{B881B28C-9261-429A-803C-7FE830051C1F}" type="presParOf" srcId="{EBA2D720-BFF4-4C2A-B8A4-C5888EE42D5A}" destId="{3BF11B02-AC14-45AA-B814-D114ABED4B37}" srcOrd="4" destOrd="0" presId="urn:microsoft.com/office/officeart/2008/layout/SquareAccentList"/>
    <dgm:cxn modelId="{FD9EDE9D-7469-48B7-842A-2543BCBC558E}" type="presParOf" srcId="{3BF11B02-AC14-45AA-B814-D114ABED4B37}" destId="{117A52C4-06E0-4D74-B144-5697708C32E8}" srcOrd="0" destOrd="0" presId="urn:microsoft.com/office/officeart/2008/layout/SquareAccentList"/>
    <dgm:cxn modelId="{D6578D96-CD6E-44A1-90CE-E6395D162E80}" type="presParOf" srcId="{117A52C4-06E0-4D74-B144-5697708C32E8}" destId="{BF7BEAC4-C6E1-4873-80F0-5D2EC8E84EB5}" srcOrd="0" destOrd="0" presId="urn:microsoft.com/office/officeart/2008/layout/SquareAccentList"/>
    <dgm:cxn modelId="{661D47A5-2535-4A7A-97B3-4854A9D92F6C}" type="presParOf" srcId="{117A52C4-06E0-4D74-B144-5697708C32E8}" destId="{4AAE53E2-5D26-4185-916A-19276B81CFA9}" srcOrd="1" destOrd="0" presId="urn:microsoft.com/office/officeart/2008/layout/SquareAccentList"/>
    <dgm:cxn modelId="{ECFB97B8-207C-4DB3-9434-5331F0066E12}" type="presParOf" srcId="{117A52C4-06E0-4D74-B144-5697708C32E8}" destId="{86EF2FDD-8965-433A-93D7-FC15E4CAF5A0}" srcOrd="2" destOrd="0" presId="urn:microsoft.com/office/officeart/2008/layout/SquareAccentList"/>
    <dgm:cxn modelId="{8FDB92BA-9940-444F-98B0-F4C056AF857B}" type="presParOf" srcId="{3BF11B02-AC14-45AA-B814-D114ABED4B37}" destId="{A220BC2B-9B57-4BB6-8609-92EDDB7A55B0}" srcOrd="1" destOrd="0" presId="urn:microsoft.com/office/officeart/2008/layout/SquareAccentList"/>
    <dgm:cxn modelId="{105462BD-F362-4B79-B1D8-1573869C36B4}" type="presParOf" srcId="{A220BC2B-9B57-4BB6-8609-92EDDB7A55B0}" destId="{F0C3E65C-11EE-41EF-A703-8F08FC170322}" srcOrd="0" destOrd="0" presId="urn:microsoft.com/office/officeart/2008/layout/SquareAccentList"/>
    <dgm:cxn modelId="{FD69E041-8A4C-40B3-BA61-DB7250DBA219}" type="presParOf" srcId="{F0C3E65C-11EE-41EF-A703-8F08FC170322}" destId="{DE4E8A87-CC3A-4BBF-B7A2-340098A479AC}" srcOrd="0" destOrd="0" presId="urn:microsoft.com/office/officeart/2008/layout/SquareAccentList"/>
    <dgm:cxn modelId="{9C770E35-35F5-4F32-A725-E58E7AFB0F94}" type="presParOf" srcId="{F0C3E65C-11EE-41EF-A703-8F08FC170322}" destId="{0D0AE373-111A-4455-B9D9-B6C630736BF6}" srcOrd="1" destOrd="0" presId="urn:microsoft.com/office/officeart/2008/layout/SquareAccentList"/>
    <dgm:cxn modelId="{7A4B97E3-E238-43FB-8407-5559894D412A}" type="presParOf" srcId="{A220BC2B-9B57-4BB6-8609-92EDDB7A55B0}" destId="{1D1A133E-3E3D-46FC-889D-048E2532367B}" srcOrd="1" destOrd="0" presId="urn:microsoft.com/office/officeart/2008/layout/SquareAccentList"/>
    <dgm:cxn modelId="{8D385981-2E6D-4E4C-B77C-2A89CE2274AA}" type="presParOf" srcId="{1D1A133E-3E3D-46FC-889D-048E2532367B}" destId="{41883235-B01A-4B70-B8A7-FD767556942B}" srcOrd="0" destOrd="0" presId="urn:microsoft.com/office/officeart/2008/layout/SquareAccentList"/>
    <dgm:cxn modelId="{B8D1F5CC-DEF7-4A4F-87E1-D67209FFF5D8}" type="presParOf" srcId="{1D1A133E-3E3D-46FC-889D-048E2532367B}" destId="{9A97A18F-F61D-4A76-8F63-AFF0477DF0EA}"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4FAF25-6ADD-4825-A244-38481BC5766C}">
      <dsp:nvSpPr>
        <dsp:cNvPr id="0" name=""/>
        <dsp:cNvSpPr/>
      </dsp:nvSpPr>
      <dsp:spPr>
        <a:xfrm>
          <a:off x="1169924" y="1115328"/>
          <a:ext cx="4400550" cy="4400550"/>
        </a:xfrm>
        <a:prstGeom prst="ellipse">
          <a:avLst/>
        </a:prstGeom>
        <a:solidFill>
          <a:schemeClr val="accent1">
            <a:shade val="80000"/>
            <a:hueOff val="0"/>
            <a:satOff val="-3651"/>
            <a:lumOff val="495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A1FB4D-0C21-40F2-BF63-1D95F4F9CA55}">
      <dsp:nvSpPr>
        <dsp:cNvPr id="0" name=""/>
        <dsp:cNvSpPr/>
      </dsp:nvSpPr>
      <dsp:spPr>
        <a:xfrm>
          <a:off x="1981834" y="2010928"/>
          <a:ext cx="2640330" cy="2640330"/>
        </a:xfrm>
        <a:prstGeom prst="ellipse">
          <a:avLst/>
        </a:prstGeom>
        <a:solidFill>
          <a:schemeClr val="accent1">
            <a:shade val="80000"/>
            <a:hueOff val="0"/>
            <a:satOff val="-1826"/>
            <a:lumOff val="247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880148-9A95-4F00-BEB1-32463401DC1A}">
      <dsp:nvSpPr>
        <dsp:cNvPr id="0" name=""/>
        <dsp:cNvSpPr/>
      </dsp:nvSpPr>
      <dsp:spPr>
        <a:xfrm>
          <a:off x="2889245" y="2902505"/>
          <a:ext cx="880110" cy="880110"/>
        </a:xfrm>
        <a:prstGeom prst="ellips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986DB5-2361-4484-91A5-9D6D2DD95C08}">
      <dsp:nvSpPr>
        <dsp:cNvPr id="0" name=""/>
        <dsp:cNvSpPr/>
      </dsp:nvSpPr>
      <dsp:spPr>
        <a:xfrm>
          <a:off x="6082474" y="-74843"/>
          <a:ext cx="6072076" cy="2231700"/>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el-GR" sz="1600" b="1" kern="1200" dirty="0">
              <a:solidFill>
                <a:schemeClr val="accent1"/>
              </a:solidFill>
            </a:rPr>
            <a:t>- Καθοδηγητικό Βόρειο Άστρο: </a:t>
          </a:r>
          <a:r>
            <a:rPr lang="el-GR" sz="1600" b="0" kern="1200" dirty="0">
              <a:solidFill>
                <a:schemeClr val="accent1"/>
              </a:solidFill>
            </a:rPr>
            <a:t>Παρέχει σαφή κατεύθυνση και μακροπρόθεσμες φιλοδοξίες.</a:t>
          </a:r>
        </a:p>
        <a:p>
          <a:pPr marL="0" lvl="0" indent="0" algn="l" defTabSz="711200">
            <a:lnSpc>
              <a:spcPct val="150000"/>
            </a:lnSpc>
            <a:spcBef>
              <a:spcPct val="0"/>
            </a:spcBef>
            <a:spcAft>
              <a:spcPct val="35000"/>
            </a:spcAft>
            <a:buNone/>
          </a:pPr>
          <a:r>
            <a:rPr lang="el-GR" sz="1600" b="1" kern="1200" dirty="0">
              <a:solidFill>
                <a:schemeClr val="accent1"/>
              </a:solidFill>
            </a:rPr>
            <a:t>- Εμπνέει την καινοτομία: </a:t>
          </a:r>
          <a:r>
            <a:rPr lang="el-GR" sz="1600" b="0" kern="1200" dirty="0">
              <a:solidFill>
                <a:schemeClr val="accent1"/>
              </a:solidFill>
            </a:rPr>
            <a:t>Ενθαρρύνει τους εργαζόμενους να ευθυγραμμιστούν με τους μελλοντικούς στόχους της εταιρείας, προωθώντας τη δημιουργικότητα και την καινοτομία.</a:t>
          </a:r>
          <a:endParaRPr lang="en-GB" sz="1600" kern="1200" dirty="0">
            <a:solidFill>
              <a:schemeClr val="accent1"/>
            </a:solidFill>
          </a:endParaRPr>
        </a:p>
      </dsp:txBody>
      <dsp:txXfrm>
        <a:off x="6082474" y="-74843"/>
        <a:ext cx="6072076" cy="2231700"/>
      </dsp:txXfrm>
    </dsp:sp>
    <dsp:sp modelId="{A2191F67-55DA-4EB8-9E66-00FF2A7559FB}">
      <dsp:nvSpPr>
        <dsp:cNvPr id="0" name=""/>
        <dsp:cNvSpPr/>
      </dsp:nvSpPr>
      <dsp:spPr>
        <a:xfrm>
          <a:off x="5548236" y="3045664"/>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49EFCD-5C91-4170-897D-7B53CB2A6A39}">
      <dsp:nvSpPr>
        <dsp:cNvPr id="0" name=""/>
        <dsp:cNvSpPr/>
      </dsp:nvSpPr>
      <dsp:spPr>
        <a:xfrm rot="5400000">
          <a:off x="3703531" y="1295317"/>
          <a:ext cx="1609080" cy="1924243"/>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800B3B7-91E4-427D-BBF2-81B75B5993DC}">
      <dsp:nvSpPr>
        <dsp:cNvPr id="0" name=""/>
        <dsp:cNvSpPr/>
      </dsp:nvSpPr>
      <dsp:spPr>
        <a:xfrm>
          <a:off x="6106182" y="1982436"/>
          <a:ext cx="6096918" cy="1881037"/>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endParaRPr lang="el-GR" sz="1600" b="1" kern="1200" dirty="0">
            <a:solidFill>
              <a:schemeClr val="accent1"/>
            </a:solidFill>
          </a:endParaRPr>
        </a:p>
        <a:p>
          <a:pPr marL="0" lvl="0" indent="0" algn="l" defTabSz="711200">
            <a:lnSpc>
              <a:spcPct val="150000"/>
            </a:lnSpc>
            <a:spcBef>
              <a:spcPct val="0"/>
            </a:spcBef>
            <a:spcAft>
              <a:spcPct val="35000"/>
            </a:spcAft>
            <a:buNone/>
          </a:pPr>
          <a:r>
            <a:rPr lang="el-GR" sz="1600" b="1" kern="1200" dirty="0">
              <a:solidFill>
                <a:schemeClr val="accent1"/>
              </a:solidFill>
            </a:rPr>
            <a:t>- Καθορίζει τον σκοπό: </a:t>
          </a:r>
          <a:r>
            <a:rPr lang="el-GR" sz="1600" b="0" kern="1200" dirty="0">
              <a:solidFill>
                <a:schemeClr val="accent1"/>
              </a:solidFill>
            </a:rPr>
            <a:t>Αποσαφηνίζει τον βασικό σκοπό και τη μοναδική πρόταση αξίας της εταιρείας.  </a:t>
          </a:r>
          <a:r>
            <a:rPr lang="el-GR" sz="1600" b="1" kern="1200" dirty="0">
              <a:solidFill>
                <a:schemeClr val="accent1"/>
              </a:solidFill>
            </a:rPr>
            <a:t>                  </a:t>
          </a:r>
        </a:p>
        <a:p>
          <a:pPr marL="0" lvl="0" indent="0" algn="l" defTabSz="711200">
            <a:lnSpc>
              <a:spcPct val="150000"/>
            </a:lnSpc>
            <a:spcBef>
              <a:spcPct val="0"/>
            </a:spcBef>
            <a:spcAft>
              <a:spcPct val="35000"/>
            </a:spcAft>
            <a:buNone/>
          </a:pPr>
          <a:r>
            <a:rPr lang="el-GR" sz="1600" b="1" kern="1200" dirty="0">
              <a:solidFill>
                <a:schemeClr val="accent1"/>
              </a:solidFill>
            </a:rPr>
            <a:t>- Καθοδηγεί τις στρατηγικές αποφάσεις: </a:t>
          </a:r>
          <a:r>
            <a:rPr lang="el-GR" sz="1600" b="0" kern="1200" dirty="0">
              <a:solidFill>
                <a:schemeClr val="accent1"/>
              </a:solidFill>
            </a:rPr>
            <a:t>Διασφαλίζει ότι όλες οι δραστηριότητες ευθυγραμμίζονται με τον σκοπό και τους στόχους της εταιρείας.</a:t>
          </a:r>
          <a:r>
            <a:rPr lang="el-GR" sz="1600" b="1" kern="1200" dirty="0">
              <a:solidFill>
                <a:schemeClr val="accent1"/>
              </a:solidFill>
            </a:rPr>
            <a:t>
</a:t>
          </a:r>
          <a:endParaRPr lang="en-GB" sz="1600" b="0" kern="1200" dirty="0">
            <a:solidFill>
              <a:schemeClr val="accent1"/>
            </a:solidFill>
          </a:endParaRPr>
        </a:p>
      </dsp:txBody>
      <dsp:txXfrm>
        <a:off x="6106182" y="1982436"/>
        <a:ext cx="6096918" cy="1881037"/>
      </dsp:txXfrm>
    </dsp:sp>
    <dsp:sp modelId="{F2147B87-F632-4CC9-ADE7-DB332B26FD4A}">
      <dsp:nvSpPr>
        <dsp:cNvPr id="0" name=""/>
        <dsp:cNvSpPr/>
      </dsp:nvSpPr>
      <dsp:spPr>
        <a:xfrm>
          <a:off x="5440544" y="1443793"/>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42EFCC9-9580-426F-A06E-E68ECF091EF7}">
      <dsp:nvSpPr>
        <dsp:cNvPr id="0" name=""/>
        <dsp:cNvSpPr/>
      </dsp:nvSpPr>
      <dsp:spPr>
        <a:xfrm rot="5400000">
          <a:off x="4423057" y="2798459"/>
          <a:ext cx="876638" cy="1409564"/>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474A0F-80F2-4F5C-AD6E-BF33AC2F842D}">
      <dsp:nvSpPr>
        <dsp:cNvPr id="0" name=""/>
        <dsp:cNvSpPr/>
      </dsp:nvSpPr>
      <dsp:spPr>
        <a:xfrm>
          <a:off x="6127943" y="3823705"/>
          <a:ext cx="6068754" cy="2043694"/>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el-GR" sz="1600" b="1" kern="1200" dirty="0">
              <a:solidFill>
                <a:schemeClr val="accent1"/>
              </a:solidFill>
            </a:rPr>
            <a:t>- Πολιτιστικό Ίδρυμα: </a:t>
          </a:r>
          <a:r>
            <a:rPr lang="el-GR" sz="1600" b="0" kern="1200" dirty="0">
              <a:solidFill>
                <a:schemeClr val="accent1"/>
              </a:solidFill>
            </a:rPr>
            <a:t>Διαμορφώνει τις συμπεριφορές, τους κανόνες και την εταιρική κουλτούρα. </a:t>
          </a:r>
        </a:p>
        <a:p>
          <a:pPr marL="0" lvl="0" indent="0" algn="l" defTabSz="711200">
            <a:lnSpc>
              <a:spcPct val="150000"/>
            </a:lnSpc>
            <a:spcBef>
              <a:spcPct val="0"/>
            </a:spcBef>
            <a:spcAft>
              <a:spcPct val="35000"/>
            </a:spcAft>
            <a:buNone/>
          </a:pPr>
          <a:r>
            <a:rPr lang="el-GR" sz="1600" b="1" kern="1200" dirty="0">
              <a:solidFill>
                <a:schemeClr val="accent1"/>
              </a:solidFill>
            </a:rPr>
            <a:t>- Ενισχύει τη λήψη αποφάσεων: </a:t>
          </a:r>
          <a:r>
            <a:rPr lang="el-GR" sz="1600" b="0" kern="1200" dirty="0">
              <a:solidFill>
                <a:schemeClr val="accent1"/>
              </a:solidFill>
            </a:rPr>
            <a:t>Λειτουργεί ως πυξίδα για τους εργαζόμενους, καθοδηγώντας τις ενέργειες και προωθώντας μια ενιαία προσέγγιση.</a:t>
          </a:r>
          <a:endParaRPr lang="en-GB" sz="1600" b="0" kern="1200" dirty="0">
            <a:solidFill>
              <a:schemeClr val="accent1"/>
            </a:solidFill>
          </a:endParaRPr>
        </a:p>
      </dsp:txBody>
      <dsp:txXfrm>
        <a:off x="6127943" y="3823705"/>
        <a:ext cx="6068754" cy="2043694"/>
      </dsp:txXfrm>
    </dsp:sp>
    <dsp:sp modelId="{96EF363A-0C5F-43D1-B266-6BF6683B209B}">
      <dsp:nvSpPr>
        <dsp:cNvPr id="0" name=""/>
        <dsp:cNvSpPr/>
      </dsp:nvSpPr>
      <dsp:spPr>
        <a:xfrm>
          <a:off x="5588369" y="4945537"/>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EE7502C-CDCC-4547-972F-BA20D8BBD299}">
      <dsp:nvSpPr>
        <dsp:cNvPr id="0" name=""/>
        <dsp:cNvSpPr/>
      </dsp:nvSpPr>
      <dsp:spPr>
        <a:xfrm rot="16200000" flipH="1">
          <a:off x="4797477" y="4154695"/>
          <a:ext cx="442035" cy="1169508"/>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946EB-8173-4EDD-BBBB-85986A4470CF}">
      <dsp:nvSpPr>
        <dsp:cNvPr id="0" name=""/>
        <dsp:cNvSpPr/>
      </dsp:nvSpPr>
      <dsp:spPr>
        <a:xfrm>
          <a:off x="8849"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Font typeface="Arial" panose="020B0604020202020204" pitchFamily="34" charset="0"/>
            <a:buChar char="•"/>
          </a:pPr>
          <a:r>
            <a:rPr lang="el-GR" sz="1000" kern="1200" dirty="0">
              <a:solidFill>
                <a:schemeClr val="accent1"/>
              </a:solidFill>
            </a:rPr>
            <a:t>Οι ηγέτες θέτουν ένα σαφές όραμα και εμπνέουν την καινοτομία.
Ευθυγραμμίζουν την αποστολή του οργανισμού με τους καινοτόμους στόχους.</a:t>
          </a:r>
          <a:endParaRPr lang="en-US" sz="1000" kern="1200" dirty="0">
            <a:solidFill>
              <a:schemeClr val="accent1"/>
            </a:solidFill>
          </a:endParaRPr>
        </a:p>
      </dsp:txBody>
      <dsp:txXfrm>
        <a:off x="44099" y="2233332"/>
        <a:ext cx="1786660" cy="1133032"/>
      </dsp:txXfrm>
    </dsp:sp>
    <dsp:sp modelId="{E3075CD7-6DF0-484D-A207-0F9C6CD40E52}">
      <dsp:nvSpPr>
        <dsp:cNvPr id="0" name=""/>
        <dsp:cNvSpPr/>
      </dsp:nvSpPr>
      <dsp:spPr>
        <a:xfrm>
          <a:off x="1053432" y="2566160"/>
          <a:ext cx="2043290" cy="2043290"/>
        </a:xfrm>
        <a:prstGeom prst="leftCircularArrow">
          <a:avLst>
            <a:gd name="adj1" fmla="val 3131"/>
            <a:gd name="adj2" fmla="val 385094"/>
            <a:gd name="adj3" fmla="val 2160605"/>
            <a:gd name="adj4" fmla="val 9024489"/>
            <a:gd name="adj5" fmla="val 365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AA355942-0B02-4403-B0C5-D8F1A76559CE}">
      <dsp:nvSpPr>
        <dsp:cNvPr id="0" name=""/>
        <dsp:cNvSpPr/>
      </dsp:nvSpPr>
      <dsp:spPr>
        <a:xfrm>
          <a:off x="421551"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l-GR" sz="1400" b="1" kern="1200" dirty="0"/>
            <a:t>Οραματική ηγεσία:</a:t>
          </a:r>
          <a:endParaRPr lang="en-GB" sz="1400" kern="1200" dirty="0"/>
        </a:p>
      </dsp:txBody>
      <dsp:txXfrm>
        <a:off x="440778" y="3420842"/>
        <a:ext cx="1612355" cy="618018"/>
      </dsp:txXfrm>
    </dsp:sp>
    <dsp:sp modelId="{438DA9A9-FAAD-4387-AAB6-0965AFEAB954}">
      <dsp:nvSpPr>
        <dsp:cNvPr id="0" name=""/>
        <dsp:cNvSpPr/>
      </dsp:nvSpPr>
      <dsp:spPr>
        <a:xfrm>
          <a:off x="2377002"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Font typeface="Arial" panose="020B0604020202020204" pitchFamily="34" charset="0"/>
            <a:buChar char="•"/>
          </a:pPr>
          <a:r>
            <a:rPr lang="el-GR" sz="1000" kern="1200" dirty="0">
              <a:solidFill>
                <a:schemeClr val="accent1"/>
              </a:solidFill>
            </a:rPr>
            <a:t>Παραχωρήστε στους υπαλλήλους την αυτονομία να εξερευνήσουν νέες ιδέες.
Εμπιστευτείτε τα μέλη της ομάδας να λαμβάνουν αποφάσεις και να αναλαμβάνουν πρωτοβουλίες.</a:t>
          </a:r>
          <a:endParaRPr lang="en-US" sz="1000" kern="1200" dirty="0">
            <a:solidFill>
              <a:schemeClr val="accent1"/>
            </a:solidFill>
          </a:endParaRPr>
        </a:p>
      </dsp:txBody>
      <dsp:txXfrm>
        <a:off x="2412252" y="2561569"/>
        <a:ext cx="1786660" cy="1133032"/>
      </dsp:txXfrm>
    </dsp:sp>
    <dsp:sp modelId="{2A3E3185-76D1-454C-A962-C3590B84505C}">
      <dsp:nvSpPr>
        <dsp:cNvPr id="0" name=""/>
        <dsp:cNvSpPr/>
      </dsp:nvSpPr>
      <dsp:spPr>
        <a:xfrm>
          <a:off x="3406109" y="1258424"/>
          <a:ext cx="2280594" cy="2280594"/>
        </a:xfrm>
        <a:prstGeom prst="circularArrow">
          <a:avLst>
            <a:gd name="adj1" fmla="val 2805"/>
            <a:gd name="adj2" fmla="val 342393"/>
            <a:gd name="adj3" fmla="val 19482096"/>
            <a:gd name="adj4" fmla="val 12575511"/>
            <a:gd name="adj5" fmla="val 327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DFC6C3CC-4292-4E7A-8DF5-4C92D7678DDB}">
      <dsp:nvSpPr>
        <dsp:cNvPr id="0" name=""/>
        <dsp:cNvSpPr/>
      </dsp:nvSpPr>
      <dsp:spPr>
        <a:xfrm>
          <a:off x="2789705" y="1869846"/>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l-GR" sz="1400" b="1" kern="1200" dirty="0"/>
            <a:t>Ενδυνάμωση και αυτονομία:</a:t>
          </a:r>
          <a:endParaRPr lang="en-US" sz="1400" kern="1200" dirty="0"/>
        </a:p>
      </dsp:txBody>
      <dsp:txXfrm>
        <a:off x="2808932" y="1889073"/>
        <a:ext cx="1612355" cy="618018"/>
      </dsp:txXfrm>
    </dsp:sp>
    <dsp:sp modelId="{63233BA4-D0BE-4718-8355-FA73D949DB38}">
      <dsp:nvSpPr>
        <dsp:cNvPr id="0" name=""/>
        <dsp:cNvSpPr/>
      </dsp:nvSpPr>
      <dsp:spPr>
        <a:xfrm>
          <a:off x="4745156"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Font typeface="Arial" panose="020B0604020202020204" pitchFamily="34" charset="0"/>
            <a:buChar char="•"/>
          </a:pPr>
          <a:r>
            <a:rPr lang="el-GR" sz="1000" kern="1200" dirty="0">
              <a:solidFill>
                <a:schemeClr val="accent1"/>
              </a:solidFill>
            </a:rPr>
            <a:t>Οι ηγέτες πρέπει να ενσαρκώνουν καινοτόμο σκέψη και πρακτικές.
Ενθαρρύνουν τη συνεχή μάθηση και την προσαρμοστικότητα.</a:t>
          </a:r>
          <a:endParaRPr lang="en-US" sz="1000" kern="1200" dirty="0">
            <a:solidFill>
              <a:schemeClr val="accent1"/>
            </a:solidFill>
          </a:endParaRPr>
        </a:p>
      </dsp:txBody>
      <dsp:txXfrm>
        <a:off x="4780406" y="2233332"/>
        <a:ext cx="1786660" cy="1133032"/>
      </dsp:txXfrm>
    </dsp:sp>
    <dsp:sp modelId="{B4F162AB-2C92-4794-8D74-8EE11B51B0E0}">
      <dsp:nvSpPr>
        <dsp:cNvPr id="0" name=""/>
        <dsp:cNvSpPr/>
      </dsp:nvSpPr>
      <dsp:spPr>
        <a:xfrm>
          <a:off x="5789739" y="2566160"/>
          <a:ext cx="2043290" cy="2043290"/>
        </a:xfrm>
        <a:prstGeom prst="leftCircularArrow">
          <a:avLst>
            <a:gd name="adj1" fmla="val 3131"/>
            <a:gd name="adj2" fmla="val 385094"/>
            <a:gd name="adj3" fmla="val 2160605"/>
            <a:gd name="adj4" fmla="val 9024489"/>
            <a:gd name="adj5" fmla="val 365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7043CCD5-AD47-4CD1-BFBB-70A641F16382}">
      <dsp:nvSpPr>
        <dsp:cNvPr id="0" name=""/>
        <dsp:cNvSpPr/>
      </dsp:nvSpPr>
      <dsp:spPr>
        <a:xfrm>
          <a:off x="5157858"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l-GR" sz="1400" b="1" kern="1200" dirty="0" err="1"/>
            <a:t>Μοντελοποίηση</a:t>
          </a:r>
          <a:r>
            <a:rPr lang="el-GR" sz="1400" b="1" kern="1200" dirty="0"/>
            <a:t> καινοτόμου συμπεριφοράς:</a:t>
          </a:r>
          <a:endParaRPr lang="en-US" sz="1400" kern="1200" dirty="0"/>
        </a:p>
      </dsp:txBody>
      <dsp:txXfrm>
        <a:off x="5177085" y="3420842"/>
        <a:ext cx="1612355" cy="618018"/>
      </dsp:txXfrm>
    </dsp:sp>
    <dsp:sp modelId="{663FDEAD-333C-4969-A7FD-7C8D259699FC}">
      <dsp:nvSpPr>
        <dsp:cNvPr id="0" name=""/>
        <dsp:cNvSpPr/>
      </dsp:nvSpPr>
      <dsp:spPr>
        <a:xfrm>
          <a:off x="7113310"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Font typeface="Arial" panose="020B0604020202020204" pitchFamily="34" charset="0"/>
            <a:buChar char="•"/>
          </a:pPr>
          <a:r>
            <a:rPr lang="el-GR" sz="1000" kern="1200" dirty="0">
              <a:solidFill>
                <a:schemeClr val="accent1"/>
              </a:solidFill>
            </a:rPr>
            <a:t>Επικοινωνήστε με σαφήνεια τη σημασία της καινοτομίας.
Παρέχετε τακτικές ενημερώσεις και ανατροφοδότηση σχετικά με τις προσπάθειες καινοτομίας.</a:t>
          </a:r>
          <a:endParaRPr lang="en-US" sz="1000" kern="1200" dirty="0">
            <a:solidFill>
              <a:schemeClr val="accent1"/>
            </a:solidFill>
          </a:endParaRPr>
        </a:p>
      </dsp:txBody>
      <dsp:txXfrm>
        <a:off x="7148560" y="2561569"/>
        <a:ext cx="1786660" cy="1133032"/>
      </dsp:txXfrm>
    </dsp:sp>
    <dsp:sp modelId="{745315D6-E2C3-4244-8FDD-34DE8A84EC11}">
      <dsp:nvSpPr>
        <dsp:cNvPr id="0" name=""/>
        <dsp:cNvSpPr/>
      </dsp:nvSpPr>
      <dsp:spPr>
        <a:xfrm>
          <a:off x="8142416" y="1258424"/>
          <a:ext cx="2280594" cy="2280594"/>
        </a:xfrm>
        <a:prstGeom prst="circularArrow">
          <a:avLst>
            <a:gd name="adj1" fmla="val 2805"/>
            <a:gd name="adj2" fmla="val 342393"/>
            <a:gd name="adj3" fmla="val 19482096"/>
            <a:gd name="adj4" fmla="val 12575511"/>
            <a:gd name="adj5" fmla="val 327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55AC40C0-D74D-42FD-82BD-3FEB16582E2C}">
      <dsp:nvSpPr>
        <dsp:cNvPr id="0" name=""/>
        <dsp:cNvSpPr/>
      </dsp:nvSpPr>
      <dsp:spPr>
        <a:xfrm>
          <a:off x="7526012" y="1869846"/>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Effective Communication</a:t>
          </a:r>
          <a:r>
            <a:rPr lang="en-US" sz="1400" kern="1200"/>
            <a:t>:</a:t>
          </a:r>
        </a:p>
      </dsp:txBody>
      <dsp:txXfrm>
        <a:off x="7545239" y="1889073"/>
        <a:ext cx="1612355" cy="618018"/>
      </dsp:txXfrm>
    </dsp:sp>
    <dsp:sp modelId="{1BAB2332-8B0D-4D00-9DAE-E57DFC3A9CD7}">
      <dsp:nvSpPr>
        <dsp:cNvPr id="0" name=""/>
        <dsp:cNvSpPr/>
      </dsp:nvSpPr>
      <dsp:spPr>
        <a:xfrm>
          <a:off x="9481464"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Font typeface="Arial" panose="020B0604020202020204" pitchFamily="34" charset="0"/>
            <a:buChar char="•"/>
          </a:pPr>
          <a:r>
            <a:rPr lang="el-GR" sz="1000" kern="1200" dirty="0">
              <a:solidFill>
                <a:schemeClr val="accent1"/>
              </a:solidFill>
            </a:rPr>
            <a:t>Διασφάλιση της διαθεσιμότητας επαρκών πόρων για έργα καινοτομίας.
Υποστήριξη και επένδυση στην ανάπτυξη νέων ιδεών.</a:t>
          </a:r>
          <a:endParaRPr lang="en-US" sz="1000" kern="1200" dirty="0">
            <a:solidFill>
              <a:schemeClr val="accent1"/>
            </a:solidFill>
          </a:endParaRPr>
        </a:p>
      </dsp:txBody>
      <dsp:txXfrm>
        <a:off x="9516714" y="2233332"/>
        <a:ext cx="1786660" cy="1133032"/>
      </dsp:txXfrm>
    </dsp:sp>
    <dsp:sp modelId="{B3AB3E52-98B0-4CB8-8E81-1F1CFBF81EF0}">
      <dsp:nvSpPr>
        <dsp:cNvPr id="0" name=""/>
        <dsp:cNvSpPr/>
      </dsp:nvSpPr>
      <dsp:spPr>
        <a:xfrm>
          <a:off x="9894166"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l-GR" sz="1400" b="1" kern="1200" dirty="0"/>
            <a:t>Κατανομή πόρων:</a:t>
          </a:r>
          <a:endParaRPr lang="en-US" sz="1400" kern="1200" dirty="0"/>
        </a:p>
      </dsp:txBody>
      <dsp:txXfrm>
        <a:off x="9913393" y="3420842"/>
        <a:ext cx="1612355" cy="61801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A4CE8F-8E2D-4E2E-BF43-DA1E11153BA2}">
      <dsp:nvSpPr>
        <dsp:cNvPr id="0" name=""/>
        <dsp:cNvSpPr/>
      </dsp:nvSpPr>
      <dsp:spPr>
        <a:xfrm rot="5400000">
          <a:off x="-701500" y="1805835"/>
          <a:ext cx="3712833" cy="259898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n-US" sz="4000" b="1" kern="1200"/>
            <a:t>Types</a:t>
          </a:r>
          <a:endParaRPr lang="en-GB" sz="4000" kern="1200"/>
        </a:p>
      </dsp:txBody>
      <dsp:txXfrm rot="-5400000">
        <a:off x="-144574" y="2548402"/>
        <a:ext cx="2598983" cy="1113850"/>
      </dsp:txXfrm>
    </dsp:sp>
    <dsp:sp modelId="{A9614270-DA90-455A-AC93-2EBE5B5E80E8}">
      <dsp:nvSpPr>
        <dsp:cNvPr id="0" name=""/>
        <dsp:cNvSpPr/>
      </dsp:nvSpPr>
      <dsp:spPr>
        <a:xfrm rot="5400000">
          <a:off x="3921412" y="-1683745"/>
          <a:ext cx="4889333" cy="840164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r>
            <a:rPr lang="el-GR" sz="1600" b="1" kern="1200" dirty="0">
              <a:solidFill>
                <a:schemeClr val="accent1"/>
              </a:solidFill>
            </a:rPr>
            <a:t>Μαζική αγορά:</a:t>
          </a:r>
          <a:endParaRPr lang="en-US" sz="1600" kern="1200" dirty="0">
            <a:solidFill>
              <a:schemeClr val="accent1"/>
            </a:solidFill>
          </a:endParaRPr>
        </a:p>
        <a:p>
          <a:pPr marL="342900" lvl="2" indent="-171450" algn="l" defTabSz="711200">
            <a:lnSpc>
              <a:spcPct val="90000"/>
            </a:lnSpc>
            <a:spcBef>
              <a:spcPct val="0"/>
            </a:spcBef>
            <a:spcAft>
              <a:spcPct val="15000"/>
            </a:spcAft>
            <a:buFont typeface="Arial" panose="020B0604020202020204" pitchFamily="34" charset="0"/>
            <a:buNone/>
          </a:pPr>
          <a:r>
            <a:rPr lang="el-GR" sz="1600" kern="1200" dirty="0">
              <a:solidFill>
                <a:srgbClr val="1D1D1B"/>
              </a:solidFill>
              <a:latin typeface="Raleway"/>
              <a:ea typeface="+mn-ea"/>
              <a:cs typeface="+mn-cs"/>
            </a:rPr>
            <a:t>Απευθύνεται σε ευρύ, αδιαφοροποίητο κοινό. Συνήθης στα ηλεκτρονικά είδη ευρείας κατανάλωσης και στα είδη οικιακής χρήσης.</a:t>
          </a:r>
          <a:endParaRPr lang="en-US" sz="1600" kern="1200" dirty="0">
            <a:solidFill>
              <a:srgbClr val="1D1D1B"/>
            </a:solidFill>
            <a:latin typeface="Raleway"/>
            <a:ea typeface="+mn-ea"/>
            <a:cs typeface="+mn-cs"/>
          </a:endParaRPr>
        </a:p>
        <a:p>
          <a:pPr marL="171450" lvl="1" indent="-171450" algn="l" defTabSz="711200">
            <a:lnSpc>
              <a:spcPct val="90000"/>
            </a:lnSpc>
            <a:spcBef>
              <a:spcPct val="0"/>
            </a:spcBef>
            <a:spcAft>
              <a:spcPct val="15000"/>
            </a:spcAft>
            <a:buFont typeface="Arial" panose="020B0604020202020204" pitchFamily="34" charset="0"/>
            <a:buChar char="•"/>
          </a:pPr>
          <a:endParaRPr lang="en-US" sz="1600" kern="1200" dirty="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l-GR" sz="1600" b="1" kern="1200" dirty="0">
              <a:solidFill>
                <a:schemeClr val="accent1"/>
              </a:solidFill>
            </a:rPr>
            <a:t>Εξειδικευμένη αγορά:</a:t>
          </a:r>
          <a:endParaRPr lang="en-US" sz="1600" kern="1200" dirty="0">
            <a:solidFill>
              <a:schemeClr val="accent1"/>
            </a:solidFill>
          </a:endParaRPr>
        </a:p>
        <a:p>
          <a:pPr marL="342900" lvl="2" indent="-171450" algn="l" defTabSz="711200">
            <a:lnSpc>
              <a:spcPct val="90000"/>
            </a:lnSpc>
            <a:spcBef>
              <a:spcPct val="0"/>
            </a:spcBef>
            <a:spcAft>
              <a:spcPct val="15000"/>
            </a:spcAft>
            <a:buFont typeface="Arial" panose="020B0604020202020204" pitchFamily="34" charset="0"/>
            <a:buNone/>
          </a:pPr>
          <a:r>
            <a:rPr lang="el-GR" sz="1600" kern="1200" dirty="0">
              <a:solidFill>
                <a:schemeClr val="accent1"/>
              </a:solidFill>
            </a:rPr>
            <a:t>Επικεντρώνεται σε ένα στενό, εξειδικευμένο τμήμα με μοναδικές ανάγκες. Παραδείγματα είναι τα είδη πολυτελείας ή τα ειδικά προϊόντα διατροφής.
</a:t>
          </a:r>
          <a:endParaRPr lang="en-US" sz="1600" kern="1200" dirty="0">
            <a:solidFill>
              <a:schemeClr val="accent1"/>
            </a:solidFill>
          </a:endParaRPr>
        </a:p>
        <a:p>
          <a:pPr marL="342900" lvl="2" indent="-171450" algn="l" defTabSz="711200">
            <a:lnSpc>
              <a:spcPct val="90000"/>
            </a:lnSpc>
            <a:spcBef>
              <a:spcPct val="0"/>
            </a:spcBef>
            <a:spcAft>
              <a:spcPct val="15000"/>
            </a:spcAft>
            <a:buFont typeface="Arial" panose="020B0604020202020204" pitchFamily="34" charset="0"/>
            <a:buChar char="•"/>
          </a:pPr>
          <a:r>
            <a:rPr lang="el-GR" sz="1600" b="1" kern="1200" dirty="0" err="1">
              <a:solidFill>
                <a:schemeClr val="accent1"/>
              </a:solidFill>
            </a:rPr>
            <a:t>Τμηματοποιημένο</a:t>
          </a:r>
          <a:r>
            <a:rPr lang="en-US" sz="1600" kern="1200" dirty="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l-GR" sz="1600" kern="1200" dirty="0">
              <a:solidFill>
                <a:schemeClr val="accent1"/>
              </a:solidFill>
            </a:rPr>
            <a:t> 	Διαφοροποιεί τις ελαφρώς διαφοροποιημένες ανάγκες στο πλαίσιο ευρύτερων αγορών, όπως η προσφορά διαφορετικών τραπεζικών υπηρεσιών σε διαφορετικά εισοδηματικά επίπεδα.</a:t>
          </a:r>
          <a:endParaRPr lang="en-US" sz="1600" kern="1200" dirty="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None/>
          </a:pPr>
          <a:endParaRPr lang="en-US" sz="1600" kern="1200" dirty="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l-GR" sz="1600" b="1" kern="1200" dirty="0">
              <a:solidFill>
                <a:schemeClr val="accent1"/>
              </a:solidFill>
            </a:rPr>
            <a:t>Διαφοροποιημένο</a:t>
          </a:r>
          <a:r>
            <a:rPr lang="en-US" sz="1600" kern="1200" dirty="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l-GR" sz="1600" kern="1200" dirty="0">
              <a:solidFill>
                <a:schemeClr val="accent1"/>
              </a:solidFill>
            </a:rPr>
            <a:t> 	Εξυπηρετεί άσχετα τμήματα πελατών με ξεχωριστές ανάγκες, όπως μια εταιρεία που προσφέρει τόσο προσωπικές όσο και εταιρικές χρηματοοικονομικές υπηρεσίες.</a:t>
          </a:r>
          <a:endParaRPr lang="en-US" sz="1600" kern="1200" dirty="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None/>
          </a:pPr>
          <a:endParaRPr lang="en-US" sz="1600" kern="1200" dirty="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l-GR" sz="1600" b="1" kern="1200" dirty="0">
              <a:solidFill>
                <a:schemeClr val="accent1"/>
              </a:solidFill>
            </a:rPr>
            <a:t>Πολυμερείς πλατφόρμες:</a:t>
          </a:r>
          <a:endParaRPr lang="en-US" sz="1600" kern="1200" dirty="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None/>
          </a:pPr>
          <a:r>
            <a:rPr lang="el-GR" sz="1600" kern="1200" dirty="0">
              <a:solidFill>
                <a:schemeClr val="accent1"/>
              </a:solidFill>
            </a:rPr>
            <a:t> Εξυπηρετεί </a:t>
          </a:r>
          <a:r>
            <a:rPr lang="el-GR" sz="1600" kern="1200" dirty="0" err="1">
              <a:solidFill>
                <a:schemeClr val="accent1"/>
              </a:solidFill>
            </a:rPr>
            <a:t>αλληλοεξαρτώμενα</a:t>
          </a:r>
          <a:r>
            <a:rPr lang="el-GR" sz="1600" kern="1200" dirty="0">
              <a:solidFill>
                <a:schemeClr val="accent1"/>
              </a:solidFill>
            </a:rPr>
            <a:t> τμήματα, όπως οι εταιρείες πιστωτικών καρτών που εξυπηρετούν τόσο τους κατόχους καρτών όσο και τους εμπόρους.</a:t>
          </a:r>
          <a:endParaRPr lang="en-US" sz="1600" kern="1200" dirty="0">
            <a:solidFill>
              <a:schemeClr val="accent1"/>
            </a:solidFill>
          </a:endParaRPr>
        </a:p>
      </dsp:txBody>
      <dsp:txXfrm rot="-5400000">
        <a:off x="2165256" y="311089"/>
        <a:ext cx="8162967" cy="441197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E424BC-0349-43B2-A68B-6E108E20322B}">
      <dsp:nvSpPr>
        <dsp:cNvPr id="0" name=""/>
        <dsp:cNvSpPr/>
      </dsp:nvSpPr>
      <dsp:spPr>
        <a:xfrm>
          <a:off x="0" y="5523326"/>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74DD445-E71F-4D42-87C7-E4FACABDFDCD}">
      <dsp:nvSpPr>
        <dsp:cNvPr id="0" name=""/>
        <dsp:cNvSpPr/>
      </dsp:nvSpPr>
      <dsp:spPr>
        <a:xfrm>
          <a:off x="0" y="4408821"/>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F674D37-54F5-4A45-86E1-E342798B03D1}">
      <dsp:nvSpPr>
        <dsp:cNvPr id="0" name=""/>
        <dsp:cNvSpPr/>
      </dsp:nvSpPr>
      <dsp:spPr>
        <a:xfrm>
          <a:off x="0" y="3294317"/>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B46A75-35D4-48F3-A5C3-5011C6FB042B}">
      <dsp:nvSpPr>
        <dsp:cNvPr id="0" name=""/>
        <dsp:cNvSpPr/>
      </dsp:nvSpPr>
      <dsp:spPr>
        <a:xfrm>
          <a:off x="0" y="2179812"/>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E889975-75C0-4C10-9F0B-8A56D22A5C1F}">
      <dsp:nvSpPr>
        <dsp:cNvPr id="0" name=""/>
        <dsp:cNvSpPr/>
      </dsp:nvSpPr>
      <dsp:spPr>
        <a:xfrm>
          <a:off x="0" y="1065307"/>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310812-77F5-41F9-A7F5-9B488FF25462}">
      <dsp:nvSpPr>
        <dsp:cNvPr id="0" name=""/>
        <dsp:cNvSpPr/>
      </dsp:nvSpPr>
      <dsp:spPr>
        <a:xfrm>
          <a:off x="2419540" y="3874"/>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Παρουσίαση εντελώς νέων προϊόντων ή καινοτομιών που δεν υπήρχαν πριν, απευθύνοντας έκκληση στους πρώιμους υποστηρικτές.</a:t>
          </a:r>
          <a:endParaRPr lang="en-GB" sz="1600" kern="1200" dirty="0">
            <a:solidFill>
              <a:schemeClr val="accent1"/>
            </a:solidFill>
          </a:endParaRPr>
        </a:p>
      </dsp:txBody>
      <dsp:txXfrm>
        <a:off x="2419540" y="3874"/>
        <a:ext cx="6886384" cy="1061433"/>
      </dsp:txXfrm>
    </dsp:sp>
    <dsp:sp modelId="{81F8082C-B172-4F72-8057-3A7C41A5CC40}">
      <dsp:nvSpPr>
        <dsp:cNvPr id="0" name=""/>
        <dsp:cNvSpPr/>
      </dsp:nvSpPr>
      <dsp:spPr>
        <a:xfrm>
          <a:off x="0" y="3874"/>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bg1"/>
              </a:solidFill>
            </a:rPr>
            <a:t>Πρωτοτυπία</a:t>
          </a:r>
          <a:r>
            <a:rPr lang="en-US" sz="1600" kern="1200" dirty="0">
              <a:solidFill>
                <a:schemeClr val="bg1"/>
              </a:solidFill>
            </a:rPr>
            <a:t>:</a:t>
          </a:r>
          <a:endParaRPr lang="en-GB" sz="1600" kern="1200" dirty="0">
            <a:solidFill>
              <a:schemeClr val="bg1"/>
            </a:solidFill>
          </a:endParaRPr>
        </a:p>
      </dsp:txBody>
      <dsp:txXfrm>
        <a:off x="51824" y="55698"/>
        <a:ext cx="2315892" cy="1009609"/>
      </dsp:txXfrm>
    </dsp:sp>
    <dsp:sp modelId="{C409B313-2044-4AA7-BF56-A4A111BF3AF4}">
      <dsp:nvSpPr>
        <dsp:cNvPr id="0" name=""/>
        <dsp:cNvSpPr/>
      </dsp:nvSpPr>
      <dsp:spPr>
        <a:xfrm>
          <a:off x="2419540" y="1118379"/>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Βελτίωση των επιδόσεων ή της ποιότητας των υφιστάμενων προϊόντων, προσέλκυση πελατών που αναζητούν καλύτερες λύσεις.</a:t>
          </a:r>
        </a:p>
      </dsp:txBody>
      <dsp:txXfrm>
        <a:off x="2419540" y="1118379"/>
        <a:ext cx="6886384" cy="1061433"/>
      </dsp:txXfrm>
    </dsp:sp>
    <dsp:sp modelId="{938E9394-7124-4311-95F4-0F6088E68D46}">
      <dsp:nvSpPr>
        <dsp:cNvPr id="0" name=""/>
        <dsp:cNvSpPr/>
      </dsp:nvSpPr>
      <dsp:spPr>
        <a:xfrm>
          <a:off x="0" y="1118379"/>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bg1"/>
              </a:solidFill>
            </a:rPr>
            <a:t>Επιδόσεις</a:t>
          </a:r>
          <a:r>
            <a:rPr lang="en-US" sz="1600" kern="1200" dirty="0">
              <a:solidFill>
                <a:schemeClr val="bg1"/>
              </a:solidFill>
            </a:rPr>
            <a:t>:</a:t>
          </a:r>
          <a:endParaRPr lang="el-GR" sz="1600" kern="1200" dirty="0">
            <a:solidFill>
              <a:schemeClr val="bg1"/>
            </a:solidFill>
          </a:endParaRPr>
        </a:p>
      </dsp:txBody>
      <dsp:txXfrm>
        <a:off x="51824" y="1170203"/>
        <a:ext cx="2315892" cy="1009609"/>
      </dsp:txXfrm>
    </dsp:sp>
    <dsp:sp modelId="{2591555B-A691-464F-BBC5-F3A5AF6DEFA0}">
      <dsp:nvSpPr>
        <dsp:cNvPr id="0" name=""/>
        <dsp:cNvSpPr/>
      </dsp:nvSpPr>
      <dsp:spPr>
        <a:xfrm>
          <a:off x="2419540" y="2232883"/>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Προσφορά εξατομικευμένων προϊόντων ή υπηρεσιών προσαρμοσμένων στις συγκεκριμένες ανάγκες των πελατών, δημιουργώντας μια πιο οικεία εμπειρία για τον πελάτη.</a:t>
          </a:r>
        </a:p>
      </dsp:txBody>
      <dsp:txXfrm>
        <a:off x="2419540" y="2232883"/>
        <a:ext cx="6886384" cy="1061433"/>
      </dsp:txXfrm>
    </dsp:sp>
    <dsp:sp modelId="{B1809A7C-F5DF-4BF1-9A7B-8F347D402867}">
      <dsp:nvSpPr>
        <dsp:cNvPr id="0" name=""/>
        <dsp:cNvSpPr/>
      </dsp:nvSpPr>
      <dsp:spPr>
        <a:xfrm>
          <a:off x="0" y="2232883"/>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bg1"/>
              </a:solidFill>
            </a:rPr>
            <a:t>Προσαρμογή</a:t>
          </a:r>
          <a:r>
            <a:rPr lang="en-US" sz="1600" kern="1200" dirty="0">
              <a:solidFill>
                <a:schemeClr val="bg1"/>
              </a:solidFill>
            </a:rPr>
            <a:t>:</a:t>
          </a:r>
          <a:endParaRPr lang="el-GR" sz="1600" kern="1200" dirty="0">
            <a:solidFill>
              <a:schemeClr val="bg1"/>
            </a:solidFill>
          </a:endParaRPr>
        </a:p>
      </dsp:txBody>
      <dsp:txXfrm>
        <a:off x="51824" y="2284707"/>
        <a:ext cx="2315892" cy="1009609"/>
      </dsp:txXfrm>
    </dsp:sp>
    <dsp:sp modelId="{1F384DE9-9EF4-4989-9AB7-4B53C9C3F0DE}">
      <dsp:nvSpPr>
        <dsp:cNvPr id="0" name=""/>
        <dsp:cNvSpPr/>
      </dsp:nvSpPr>
      <dsp:spPr>
        <a:xfrm>
          <a:off x="2419540" y="3347388"/>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Λύσεις που βοηθούν τους πελάτες να φέρουν εις πέρας συγκεκριμένες εργασίες πιο αποτελεσματικά ή αποδοτικά.</a:t>
          </a:r>
        </a:p>
      </dsp:txBody>
      <dsp:txXfrm>
        <a:off x="2419540" y="3347388"/>
        <a:ext cx="6886384" cy="1061433"/>
      </dsp:txXfrm>
    </dsp:sp>
    <dsp:sp modelId="{480EB8C6-69C6-4772-B098-089AE747F852}">
      <dsp:nvSpPr>
        <dsp:cNvPr id="0" name=""/>
        <dsp:cNvSpPr/>
      </dsp:nvSpPr>
      <dsp:spPr>
        <a:xfrm>
          <a:off x="0" y="3347388"/>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bg1"/>
              </a:solidFill>
            </a:rPr>
            <a:t>Να γίνεται η δουλειά:</a:t>
          </a:r>
          <a:endParaRPr lang="el-GR" sz="1600" kern="1200" dirty="0">
            <a:solidFill>
              <a:schemeClr val="bg1"/>
            </a:solidFill>
          </a:endParaRPr>
        </a:p>
      </dsp:txBody>
      <dsp:txXfrm>
        <a:off x="51824" y="3399212"/>
        <a:ext cx="2315892" cy="1009609"/>
      </dsp:txXfrm>
    </dsp:sp>
    <dsp:sp modelId="{D54A36B3-3C10-4019-B25E-96BD6DF04980}">
      <dsp:nvSpPr>
        <dsp:cNvPr id="0" name=""/>
        <dsp:cNvSpPr/>
      </dsp:nvSpPr>
      <dsp:spPr>
        <a:xfrm>
          <a:off x="2419540" y="4461893"/>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Αισθητικά ευχάριστα ή λειτουργικά ανώτερα σχεδιαστικά στοιχεία που διαφοροποιούν ένα προϊόν..</a:t>
          </a:r>
        </a:p>
      </dsp:txBody>
      <dsp:txXfrm>
        <a:off x="2419540" y="4461893"/>
        <a:ext cx="6886384" cy="1061433"/>
      </dsp:txXfrm>
    </dsp:sp>
    <dsp:sp modelId="{6F69C0CB-D836-4DB0-8D88-C6E799EE3451}">
      <dsp:nvSpPr>
        <dsp:cNvPr id="0" name=""/>
        <dsp:cNvSpPr/>
      </dsp:nvSpPr>
      <dsp:spPr>
        <a:xfrm>
          <a:off x="0" y="4461893"/>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bg1"/>
              </a:solidFill>
            </a:rPr>
            <a:t>Σχεδιασμός</a:t>
          </a:r>
          <a:r>
            <a:rPr lang="en-US" sz="1600" kern="1200" dirty="0">
              <a:solidFill>
                <a:schemeClr val="bg1"/>
              </a:solidFill>
            </a:rPr>
            <a:t>:</a:t>
          </a:r>
          <a:endParaRPr lang="el-GR" sz="1600" kern="1200" dirty="0">
            <a:solidFill>
              <a:schemeClr val="bg1"/>
            </a:solidFill>
          </a:endParaRPr>
        </a:p>
      </dsp:txBody>
      <dsp:txXfrm>
        <a:off x="51824" y="4513717"/>
        <a:ext cx="2315892" cy="100960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4A950C-CED7-4FD1-A66E-109C572ACB63}">
      <dsp:nvSpPr>
        <dsp:cNvPr id="0" name=""/>
        <dsp:cNvSpPr/>
      </dsp:nvSpPr>
      <dsp:spPr>
        <a:xfrm>
          <a:off x="43381" y="5523326"/>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0AC849-F754-44C8-BB1F-8C72D174CDE2}">
      <dsp:nvSpPr>
        <dsp:cNvPr id="0" name=""/>
        <dsp:cNvSpPr/>
      </dsp:nvSpPr>
      <dsp:spPr>
        <a:xfrm>
          <a:off x="0" y="4407102"/>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627F55D-D781-41AD-8881-68C89DA0DDE5}">
      <dsp:nvSpPr>
        <dsp:cNvPr id="0" name=""/>
        <dsp:cNvSpPr/>
      </dsp:nvSpPr>
      <dsp:spPr>
        <a:xfrm>
          <a:off x="0" y="3292597"/>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6FB248-2B40-4169-BA8F-D6B11F4B02B7}">
      <dsp:nvSpPr>
        <dsp:cNvPr id="0" name=""/>
        <dsp:cNvSpPr/>
      </dsp:nvSpPr>
      <dsp:spPr>
        <a:xfrm>
          <a:off x="0" y="2178092"/>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1316B9-D4A9-4C15-A1E0-17753BB476B7}">
      <dsp:nvSpPr>
        <dsp:cNvPr id="0" name=""/>
        <dsp:cNvSpPr/>
      </dsp:nvSpPr>
      <dsp:spPr>
        <a:xfrm>
          <a:off x="0" y="1063588"/>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D16AE1-D568-4B25-B82A-97447C8DF8B9}">
      <dsp:nvSpPr>
        <dsp:cNvPr id="0" name=""/>
        <dsp:cNvSpPr/>
      </dsp:nvSpPr>
      <dsp:spPr>
        <a:xfrm>
          <a:off x="2458573" y="2154"/>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Αξιοποίηση της φήμης ή του κύρους της μάρκας για να προσελκύσει πελάτες που αναζητούν αναγνώριση ή κύρος.</a:t>
          </a:r>
        </a:p>
      </dsp:txBody>
      <dsp:txXfrm>
        <a:off x="2458573" y="2154"/>
        <a:ext cx="6997477" cy="1061433"/>
      </dsp:txXfrm>
    </dsp:sp>
    <dsp:sp modelId="{6D516ED4-7D0B-4DC7-8085-8B811A400EBD}">
      <dsp:nvSpPr>
        <dsp:cNvPr id="0" name=""/>
        <dsp:cNvSpPr/>
      </dsp:nvSpPr>
      <dsp:spPr>
        <a:xfrm>
          <a:off x="0" y="2154"/>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bg1"/>
              </a:solidFill>
            </a:rPr>
            <a:t>Μάρκα/</a:t>
          </a:r>
          <a:r>
            <a:rPr lang="en-US" sz="1600" b="1" kern="1200" dirty="0">
              <a:solidFill>
                <a:schemeClr val="bg1"/>
              </a:solidFill>
            </a:rPr>
            <a:t>Status:</a:t>
          </a:r>
          <a:endParaRPr lang="el-GR" sz="1600" kern="1200" dirty="0">
            <a:solidFill>
              <a:schemeClr val="bg1"/>
            </a:solidFill>
          </a:endParaRPr>
        </a:p>
      </dsp:txBody>
      <dsp:txXfrm>
        <a:off x="51824" y="53978"/>
        <a:ext cx="2354925" cy="1009609"/>
      </dsp:txXfrm>
    </dsp:sp>
    <dsp:sp modelId="{4B3EB407-58C4-4DC9-B813-025E98E576E1}">
      <dsp:nvSpPr>
        <dsp:cNvPr id="0" name=""/>
        <dsp:cNvSpPr/>
      </dsp:nvSpPr>
      <dsp:spPr>
        <a:xfrm>
          <a:off x="2458573" y="1116659"/>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Παροχή οικονομικά αποδοτικών λύσεων που απευθύνονται σε πελάτες με χαμηλό προϋπολογισμό.</a:t>
          </a:r>
        </a:p>
      </dsp:txBody>
      <dsp:txXfrm>
        <a:off x="2458573" y="1116659"/>
        <a:ext cx="6997477" cy="1061433"/>
      </dsp:txXfrm>
    </dsp:sp>
    <dsp:sp modelId="{3862384A-28C9-4B45-A8B8-B867AD7E4C6F}">
      <dsp:nvSpPr>
        <dsp:cNvPr id="0" name=""/>
        <dsp:cNvSpPr/>
      </dsp:nvSpPr>
      <dsp:spPr>
        <a:xfrm>
          <a:off x="0" y="1116659"/>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bg1"/>
              </a:solidFill>
            </a:rPr>
            <a:t>Τιμή</a:t>
          </a:r>
          <a:r>
            <a:rPr lang="en-US" sz="1600" kern="1200" dirty="0">
              <a:solidFill>
                <a:schemeClr val="bg1"/>
              </a:solidFill>
            </a:rPr>
            <a:t>:</a:t>
          </a:r>
          <a:endParaRPr lang="el-GR" sz="1600" kern="1200" dirty="0">
            <a:solidFill>
              <a:schemeClr val="bg1"/>
            </a:solidFill>
          </a:endParaRPr>
        </a:p>
      </dsp:txBody>
      <dsp:txXfrm>
        <a:off x="51824" y="1168483"/>
        <a:ext cx="2354925" cy="1009609"/>
      </dsp:txXfrm>
    </dsp:sp>
    <dsp:sp modelId="{250DF056-2A40-4B60-9121-43D235E89FD1}">
      <dsp:nvSpPr>
        <dsp:cNvPr id="0" name=""/>
        <dsp:cNvSpPr/>
      </dsp:nvSpPr>
      <dsp:spPr>
        <a:xfrm>
          <a:off x="2458573" y="2231164"/>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Βοηθώντας τους πελάτες να εξοικονομήσουν χρήματα, είτε μέσω αποδοτικότερων προϊόντων είτε μέσω της μείωσης του σχετικού κόστους.</a:t>
          </a:r>
        </a:p>
      </dsp:txBody>
      <dsp:txXfrm>
        <a:off x="2458573" y="2231164"/>
        <a:ext cx="6997477" cy="1061433"/>
      </dsp:txXfrm>
    </dsp:sp>
    <dsp:sp modelId="{C780A0CE-35D7-42D2-96A3-616BFA44ED84}">
      <dsp:nvSpPr>
        <dsp:cNvPr id="0" name=""/>
        <dsp:cNvSpPr/>
      </dsp:nvSpPr>
      <dsp:spPr>
        <a:xfrm>
          <a:off x="0" y="2231164"/>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bg1"/>
              </a:solidFill>
            </a:rPr>
            <a:t>Μείωση κόστους:</a:t>
          </a:r>
          <a:endParaRPr lang="el-GR" sz="1600" kern="1200" dirty="0">
            <a:solidFill>
              <a:schemeClr val="bg1"/>
            </a:solidFill>
          </a:endParaRPr>
        </a:p>
      </dsp:txBody>
      <dsp:txXfrm>
        <a:off x="51824" y="2282988"/>
        <a:ext cx="2354925" cy="1009609"/>
      </dsp:txXfrm>
    </dsp:sp>
    <dsp:sp modelId="{8898CF35-E6A7-4CE2-879D-429A564E2F5D}">
      <dsp:nvSpPr>
        <dsp:cNvPr id="0" name=""/>
        <dsp:cNvSpPr/>
      </dsp:nvSpPr>
      <dsp:spPr>
        <a:xfrm>
          <a:off x="2458573" y="3345669"/>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Ελαχιστοποίηση των πιθανών κινδύνων ή αβεβαιοτήτων που συνδέονται με την αγορά ή τη χρήση του προϊόντος.</a:t>
          </a:r>
        </a:p>
      </dsp:txBody>
      <dsp:txXfrm>
        <a:off x="2458573" y="3345669"/>
        <a:ext cx="6997477" cy="1061433"/>
      </dsp:txXfrm>
    </dsp:sp>
    <dsp:sp modelId="{A261BD2F-2414-41D6-99FA-CB470D28F209}">
      <dsp:nvSpPr>
        <dsp:cNvPr id="0" name=""/>
        <dsp:cNvSpPr/>
      </dsp:nvSpPr>
      <dsp:spPr>
        <a:xfrm>
          <a:off x="0" y="3345669"/>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bg1"/>
              </a:solidFill>
            </a:rPr>
            <a:t>Μείωση του κινδύνου:</a:t>
          </a:r>
          <a:endParaRPr lang="el-GR" sz="1600" kern="1200" dirty="0">
            <a:solidFill>
              <a:schemeClr val="bg1"/>
            </a:solidFill>
          </a:endParaRPr>
        </a:p>
      </dsp:txBody>
      <dsp:txXfrm>
        <a:off x="51824" y="3397493"/>
        <a:ext cx="2354925" cy="1009609"/>
      </dsp:txXfrm>
    </dsp:sp>
    <dsp:sp modelId="{3EE1F81F-F33E-4D15-8446-98BC778AC4F8}">
      <dsp:nvSpPr>
        <dsp:cNvPr id="0" name=""/>
        <dsp:cNvSpPr/>
      </dsp:nvSpPr>
      <dsp:spPr>
        <a:xfrm>
          <a:off x="2649181" y="4461893"/>
          <a:ext cx="6703023"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Εύκολη χρήση ή πρόσβαση στα προϊόντα, ενισχύοντας την ευκολία των πελατών.</a:t>
          </a:r>
        </a:p>
      </dsp:txBody>
      <dsp:txXfrm>
        <a:off x="2649181" y="4461893"/>
        <a:ext cx="6703023" cy="1061433"/>
      </dsp:txXfrm>
    </dsp:sp>
    <dsp:sp modelId="{5CF54CC3-F17E-4685-94B4-A85FBFED4B9C}">
      <dsp:nvSpPr>
        <dsp:cNvPr id="0" name=""/>
        <dsp:cNvSpPr/>
      </dsp:nvSpPr>
      <dsp:spPr>
        <a:xfrm>
          <a:off x="-43381" y="4460173"/>
          <a:ext cx="2632099" cy="1064872"/>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bg1"/>
              </a:solidFill>
            </a:rPr>
            <a:t>Ευκολία/χρηστικότητα:</a:t>
          </a:r>
          <a:endParaRPr lang="el-GR" sz="1600" kern="1200" dirty="0">
            <a:solidFill>
              <a:schemeClr val="bg1"/>
            </a:solidFill>
          </a:endParaRPr>
        </a:p>
      </dsp:txBody>
      <dsp:txXfrm>
        <a:off x="8611" y="4512165"/>
        <a:ext cx="2528115" cy="101288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3ADB18-D204-4695-87EA-B65B268A4B82}">
      <dsp:nvSpPr>
        <dsp:cNvPr id="0" name=""/>
        <dsp:cNvSpPr/>
      </dsp:nvSpPr>
      <dsp:spPr>
        <a:xfrm>
          <a:off x="4558552" y="1907688"/>
          <a:ext cx="2424755" cy="2097511"/>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l-GR" sz="2000" kern="1200" dirty="0"/>
            <a:t>Λειτουργίες</a:t>
          </a:r>
          <a:r>
            <a:rPr lang="en-US" sz="2000" kern="1200" dirty="0"/>
            <a:t>:</a:t>
          </a:r>
          <a:endParaRPr lang="en-GB" sz="2000" kern="1200" dirty="0"/>
        </a:p>
      </dsp:txBody>
      <dsp:txXfrm>
        <a:off x="4960368" y="2255275"/>
        <a:ext cx="1621123" cy="1402337"/>
      </dsp:txXfrm>
    </dsp:sp>
    <dsp:sp modelId="{F0525994-9ED3-4265-A594-71986B359B11}">
      <dsp:nvSpPr>
        <dsp:cNvPr id="0" name=""/>
        <dsp:cNvSpPr/>
      </dsp:nvSpPr>
      <dsp:spPr>
        <a:xfrm>
          <a:off x="6076915" y="904171"/>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B6AFC1-7F3E-4365-9510-A6010238FF31}">
      <dsp:nvSpPr>
        <dsp:cNvPr id="0" name=""/>
        <dsp:cNvSpPr/>
      </dsp:nvSpPr>
      <dsp:spPr>
        <a:xfrm>
          <a:off x="4516464" y="0"/>
          <a:ext cx="2517955"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l-GR" sz="1200" b="1" kern="1200" dirty="0"/>
            <a:t>Ευαισθητοποίηση</a:t>
          </a:r>
          <a:r>
            <a:rPr lang="en-US" sz="1200" b="1" kern="1200" dirty="0"/>
            <a:t>:</a:t>
          </a:r>
          <a:endParaRPr lang="en-GB" sz="1200" kern="1200" dirty="0"/>
        </a:p>
        <a:p>
          <a:pPr marL="57150" lvl="1" indent="-57150" algn="ctr" defTabSz="466725">
            <a:lnSpc>
              <a:spcPct val="90000"/>
            </a:lnSpc>
            <a:spcBef>
              <a:spcPct val="0"/>
            </a:spcBef>
            <a:spcAft>
              <a:spcPct val="15000"/>
            </a:spcAft>
            <a:buChar char="•"/>
          </a:pPr>
          <a:r>
            <a:rPr lang="el-GR" sz="1050" b="0" kern="1200" dirty="0"/>
            <a:t>Δημιουργία ευαισθητοποίησης σχετικά με το προϊόν ή την υπηρεσία μέσω εκστρατειών διαφήμισης και μάρκετινγκ.</a:t>
          </a:r>
          <a:endParaRPr lang="en-GB" sz="1050" b="0" kern="1200" dirty="0"/>
        </a:p>
      </dsp:txBody>
      <dsp:txXfrm>
        <a:off x="4890004" y="255022"/>
        <a:ext cx="1770875" cy="1209004"/>
      </dsp:txXfrm>
    </dsp:sp>
    <dsp:sp modelId="{0089CD56-2B86-4113-BCFA-A39E46918A3C}">
      <dsp:nvSpPr>
        <dsp:cNvPr id="0" name=""/>
        <dsp:cNvSpPr/>
      </dsp:nvSpPr>
      <dsp:spPr>
        <a:xfrm>
          <a:off x="7144620" y="2377810"/>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220BAB-8218-45EF-9AED-DA12774C3B60}">
      <dsp:nvSpPr>
        <dsp:cNvPr id="0" name=""/>
        <dsp:cNvSpPr/>
      </dsp:nvSpPr>
      <dsp:spPr>
        <a:xfrm>
          <a:off x="6604281" y="1057330"/>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l-GR" sz="1200" b="1" kern="1200" dirty="0"/>
            <a:t>Αξιολόγηση</a:t>
          </a:r>
          <a:r>
            <a:rPr lang="en-US" sz="1200" b="1" kern="1200" dirty="0"/>
            <a:t>:</a:t>
          </a:r>
          <a:endParaRPr lang="el-GR" sz="1200" kern="1200" dirty="0"/>
        </a:p>
        <a:p>
          <a:pPr marL="57150" lvl="1" indent="-57150" algn="ctr" defTabSz="466725">
            <a:lnSpc>
              <a:spcPct val="90000"/>
            </a:lnSpc>
            <a:spcBef>
              <a:spcPct val="0"/>
            </a:spcBef>
            <a:spcAft>
              <a:spcPct val="15000"/>
            </a:spcAft>
            <a:buChar char="•"/>
          </a:pPr>
          <a:r>
            <a:rPr lang="el-GR" sz="1050" b="0" kern="1200" dirty="0"/>
            <a:t>Βοηθώντας τους δυνητικούς πελάτες να αξιολογήσουν την πρόταση αξίας μέσω επιδείξεων, αξιολογήσεων και συγκρίσεων.</a:t>
          </a:r>
        </a:p>
      </dsp:txBody>
      <dsp:txXfrm>
        <a:off x="6933581" y="1342213"/>
        <a:ext cx="1328470" cy="1149282"/>
      </dsp:txXfrm>
    </dsp:sp>
    <dsp:sp modelId="{C1D637D4-D2F4-4531-94BA-F347F54944F2}">
      <dsp:nvSpPr>
        <dsp:cNvPr id="0" name=""/>
        <dsp:cNvSpPr/>
      </dsp:nvSpPr>
      <dsp:spPr>
        <a:xfrm>
          <a:off x="6402923" y="4041272"/>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1B7DAB-1FD9-410C-98E0-C5C38A704C94}">
      <dsp:nvSpPr>
        <dsp:cNvPr id="0" name=""/>
        <dsp:cNvSpPr/>
      </dsp:nvSpPr>
      <dsp:spPr>
        <a:xfrm>
          <a:off x="6604281" y="3135918"/>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l-GR" sz="1200" b="1" kern="1200" dirty="0"/>
            <a:t>Αγορά</a:t>
          </a:r>
          <a:r>
            <a:rPr lang="en-US" sz="1200" b="1" kern="1200" dirty="0"/>
            <a:t>:</a:t>
          </a:r>
          <a:endParaRPr lang="el-GR" sz="1200" kern="1200" dirty="0"/>
        </a:p>
        <a:p>
          <a:pPr marL="57150" lvl="1" indent="-57150" algn="ctr" defTabSz="466725">
            <a:lnSpc>
              <a:spcPct val="90000"/>
            </a:lnSpc>
            <a:spcBef>
              <a:spcPct val="0"/>
            </a:spcBef>
            <a:spcAft>
              <a:spcPct val="15000"/>
            </a:spcAft>
            <a:buChar char="•"/>
          </a:pPr>
          <a:r>
            <a:rPr lang="el-GR" sz="1050" b="0" kern="1200" dirty="0"/>
            <a:t>Διευκόλυνση της διαδικασίας αγοράς, είτε μέσω ηλεκτρονικού εμπορίου, είτε μέσω καταστημάτων λιανικής πώλησης, είτε μέσω απευθείας πωλήσεων.</a:t>
          </a:r>
        </a:p>
      </dsp:txBody>
      <dsp:txXfrm>
        <a:off x="6933581" y="3420801"/>
        <a:ext cx="1328470" cy="1149282"/>
      </dsp:txXfrm>
    </dsp:sp>
    <dsp:sp modelId="{7ED13AD5-9AA1-4A52-8290-D944B2F01CCC}">
      <dsp:nvSpPr>
        <dsp:cNvPr id="0" name=""/>
        <dsp:cNvSpPr/>
      </dsp:nvSpPr>
      <dsp:spPr>
        <a:xfrm>
          <a:off x="4563064" y="4213946"/>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448A9D-E23B-4156-BD5B-00B371247B9A}">
      <dsp:nvSpPr>
        <dsp:cNvPr id="0" name=""/>
        <dsp:cNvSpPr/>
      </dsp:nvSpPr>
      <dsp:spPr>
        <a:xfrm>
          <a:off x="4781907" y="4194432"/>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l-GR" sz="1200" b="1" kern="1200" dirty="0"/>
            <a:t>Διανομή</a:t>
          </a:r>
          <a:r>
            <a:rPr lang="en-US" sz="1200" b="1" kern="1200" dirty="0"/>
            <a:t>:</a:t>
          </a:r>
          <a:endParaRPr lang="el-GR" sz="1200" kern="1200" dirty="0"/>
        </a:p>
        <a:p>
          <a:pPr marL="57150" lvl="1" indent="-57150" algn="ctr" defTabSz="466725">
            <a:lnSpc>
              <a:spcPct val="90000"/>
            </a:lnSpc>
            <a:spcBef>
              <a:spcPct val="0"/>
            </a:spcBef>
            <a:spcAft>
              <a:spcPct val="15000"/>
            </a:spcAft>
            <a:buChar char="•"/>
          </a:pPr>
          <a:r>
            <a:rPr lang="el-GR" sz="1050" b="0" kern="1200" dirty="0"/>
            <a:t>Διασφάλιση ότι το προϊόν φτάνει στον πελάτη, συμπεριλαμβανομένων των διαδικασιών εφοδιαστικής και εκπλήρωσης.</a:t>
          </a:r>
        </a:p>
      </dsp:txBody>
      <dsp:txXfrm>
        <a:off x="5111207" y="4479315"/>
        <a:ext cx="1328470" cy="1149282"/>
      </dsp:txXfrm>
    </dsp:sp>
    <dsp:sp modelId="{98F4C660-DC97-43D8-A3AD-48FCA1250E82}">
      <dsp:nvSpPr>
        <dsp:cNvPr id="0" name=""/>
        <dsp:cNvSpPr/>
      </dsp:nvSpPr>
      <dsp:spPr>
        <a:xfrm>
          <a:off x="2951073" y="3137101"/>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l-GR" sz="1200" b="1" kern="1200" dirty="0"/>
            <a:t>Μετά την πώληση:</a:t>
          </a:r>
          <a:endParaRPr lang="el-GR" sz="1200" kern="1200" dirty="0"/>
        </a:p>
        <a:p>
          <a:pPr marL="57150" lvl="1" indent="-57150" algn="ctr" defTabSz="466725">
            <a:lnSpc>
              <a:spcPct val="90000"/>
            </a:lnSpc>
            <a:spcBef>
              <a:spcPct val="0"/>
            </a:spcBef>
            <a:spcAft>
              <a:spcPct val="15000"/>
            </a:spcAft>
            <a:buChar char="•"/>
          </a:pPr>
          <a:r>
            <a:rPr lang="el-GR" sz="1050" b="0" kern="1200" dirty="0"/>
            <a:t>Παροχή υποστήριξης πελατών και υπηρεσιών μετά την αγορά, όπως εγγυήσεις, επισκευές ή εξυπηρέτηση πελατών.</a:t>
          </a:r>
        </a:p>
      </dsp:txBody>
      <dsp:txXfrm>
        <a:off x="3280373" y="3421984"/>
        <a:ext cx="1328470" cy="114928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1F54E5-CDF8-4871-A780-6543BC6BD8A7}">
      <dsp:nvSpPr>
        <dsp:cNvPr id="0" name=""/>
        <dsp:cNvSpPr/>
      </dsp:nvSpPr>
      <dsp:spPr>
        <a:xfrm>
          <a:off x="10197539"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3970A4-5E26-463D-B8C7-8511C27DF0D9}">
      <dsp:nvSpPr>
        <dsp:cNvPr id="0" name=""/>
        <dsp:cNvSpPr/>
      </dsp:nvSpPr>
      <dsp:spPr>
        <a:xfrm>
          <a:off x="6651205"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778A77-F776-4F2E-82AB-E05FB7F65133}">
      <dsp:nvSpPr>
        <dsp:cNvPr id="0" name=""/>
        <dsp:cNvSpPr/>
      </dsp:nvSpPr>
      <dsp:spPr>
        <a:xfrm>
          <a:off x="3104872"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F8F238-3FA8-44DE-91E9-FAF4FBEDD0C8}">
      <dsp:nvSpPr>
        <dsp:cNvPr id="0" name=""/>
        <dsp:cNvSpPr/>
      </dsp:nvSpPr>
      <dsp:spPr>
        <a:xfrm>
          <a:off x="1634377"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9AFABD-CF5A-4E93-91FA-D809CB40A04B}">
      <dsp:nvSpPr>
        <dsp:cNvPr id="0" name=""/>
        <dsp:cNvSpPr/>
      </dsp:nvSpPr>
      <dsp:spPr>
        <a:xfrm>
          <a:off x="1891330"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l-GR" sz="1600" b="1" kern="1200" dirty="0">
              <a:solidFill>
                <a:schemeClr val="accent1"/>
              </a:solidFill>
            </a:rPr>
            <a:t>Συναλλακτική:</a:t>
          </a:r>
          <a:endParaRPr lang="en-GB" sz="1600" kern="1200" dirty="0">
            <a:solidFill>
              <a:schemeClr val="accent1"/>
            </a:solidFill>
          </a:endParaRPr>
        </a:p>
      </dsp:txBody>
      <dsp:txXfrm>
        <a:off x="1934340" y="288038"/>
        <a:ext cx="2946408" cy="1382462"/>
      </dsp:txXfrm>
    </dsp:sp>
    <dsp:sp modelId="{E8BC7441-67EB-4429-A048-16FB94273AB4}">
      <dsp:nvSpPr>
        <dsp:cNvPr id="0" name=""/>
        <dsp:cNvSpPr/>
      </dsp:nvSpPr>
      <dsp:spPr>
        <a:xfrm>
          <a:off x="1634377"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DE44B0-CED1-46D5-A8D6-E5E370487C90}">
      <dsp:nvSpPr>
        <dsp:cNvPr id="0" name=""/>
        <dsp:cNvSpPr/>
      </dsp:nvSpPr>
      <dsp:spPr>
        <a:xfrm>
          <a:off x="1891330"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l-GR" sz="1600" b="0" kern="1200" dirty="0">
              <a:solidFill>
                <a:schemeClr val="accent1"/>
              </a:solidFill>
            </a:rPr>
            <a:t>Εφάπαξ αλληλεπιδράσεις χωρίς συνεχή εμπλοκή, τυπικό χαρακτηριστικό των αγορών χαμηλής εμπλοκής.</a:t>
          </a:r>
          <a:endParaRPr lang="en-GB" sz="1600" b="0" kern="1200" dirty="0">
            <a:solidFill>
              <a:schemeClr val="accent1"/>
            </a:solidFill>
          </a:endParaRPr>
        </a:p>
      </dsp:txBody>
      <dsp:txXfrm>
        <a:off x="1934340" y="2429094"/>
        <a:ext cx="2946408" cy="1382462"/>
      </dsp:txXfrm>
    </dsp:sp>
    <dsp:sp modelId="{19238666-00F7-4EEF-9F84-D42956874FD2}">
      <dsp:nvSpPr>
        <dsp:cNvPr id="0" name=""/>
        <dsp:cNvSpPr/>
      </dsp:nvSpPr>
      <dsp:spPr>
        <a:xfrm>
          <a:off x="5180711"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433D51-EFCC-404C-8E3B-01E10BE4E740}">
      <dsp:nvSpPr>
        <dsp:cNvPr id="0" name=""/>
        <dsp:cNvSpPr/>
      </dsp:nvSpPr>
      <dsp:spPr>
        <a:xfrm>
          <a:off x="5437663"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l-GR" sz="1600" b="1" kern="1200" dirty="0">
              <a:solidFill>
                <a:schemeClr val="accent1"/>
              </a:solidFill>
            </a:rPr>
            <a:t>Μακροπρόθεσμη:</a:t>
          </a:r>
          <a:endParaRPr lang="el-GR" sz="1600" kern="1200" dirty="0">
            <a:solidFill>
              <a:schemeClr val="accent1"/>
            </a:solidFill>
          </a:endParaRPr>
        </a:p>
      </dsp:txBody>
      <dsp:txXfrm>
        <a:off x="5480673" y="288038"/>
        <a:ext cx="2946408" cy="1382462"/>
      </dsp:txXfrm>
    </dsp:sp>
    <dsp:sp modelId="{D0C80679-9107-4945-8B73-CF5C0259283C}">
      <dsp:nvSpPr>
        <dsp:cNvPr id="0" name=""/>
        <dsp:cNvSpPr/>
      </dsp:nvSpPr>
      <dsp:spPr>
        <a:xfrm>
          <a:off x="5180711"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81087B-E2B4-458B-8130-CEC435F6EF25}">
      <dsp:nvSpPr>
        <dsp:cNvPr id="0" name=""/>
        <dsp:cNvSpPr/>
      </dsp:nvSpPr>
      <dsp:spPr>
        <a:xfrm>
          <a:off x="5437663"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l-GR" sz="1600" b="0" kern="1200" dirty="0">
              <a:solidFill>
                <a:schemeClr val="accent1"/>
              </a:solidFill>
            </a:rPr>
            <a:t>Συνεχείς αλληλεπιδράσεις που ενισχύουν την αφοσίωση και την επανάληψη της επιχείρησης, κοινά σε μοντέλα συνδρομής ή προγράμματα πιστότητας.</a:t>
          </a:r>
        </a:p>
      </dsp:txBody>
      <dsp:txXfrm>
        <a:off x="5480673" y="2429094"/>
        <a:ext cx="2946408" cy="1382462"/>
      </dsp:txXfrm>
    </dsp:sp>
    <dsp:sp modelId="{77E07542-A1C2-4A8F-97C0-3B6B8485AC4D}">
      <dsp:nvSpPr>
        <dsp:cNvPr id="0" name=""/>
        <dsp:cNvSpPr/>
      </dsp:nvSpPr>
      <dsp:spPr>
        <a:xfrm>
          <a:off x="8727044"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094B34-F62F-4117-9CA3-1CC6C70F082E}">
      <dsp:nvSpPr>
        <dsp:cNvPr id="0" name=""/>
        <dsp:cNvSpPr/>
      </dsp:nvSpPr>
      <dsp:spPr>
        <a:xfrm>
          <a:off x="8983997"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l-GR" sz="1600" b="1" kern="1200" dirty="0">
              <a:solidFill>
                <a:schemeClr val="accent1"/>
              </a:solidFill>
            </a:rPr>
            <a:t>Προσωπική βοήθεια:</a:t>
          </a:r>
          <a:endParaRPr lang="el-GR" sz="1600" kern="1200" dirty="0">
            <a:solidFill>
              <a:schemeClr val="accent1"/>
            </a:solidFill>
          </a:endParaRPr>
        </a:p>
      </dsp:txBody>
      <dsp:txXfrm>
        <a:off x="9027007" y="288038"/>
        <a:ext cx="2946408" cy="1382462"/>
      </dsp:txXfrm>
    </dsp:sp>
    <dsp:sp modelId="{C65ACE7A-863A-4AE4-8E13-554955628458}">
      <dsp:nvSpPr>
        <dsp:cNvPr id="0" name=""/>
        <dsp:cNvSpPr/>
      </dsp:nvSpPr>
      <dsp:spPr>
        <a:xfrm>
          <a:off x="8727044"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D98E9C-C739-4D78-BC79-B5F659897CF2}">
      <dsp:nvSpPr>
        <dsp:cNvPr id="0" name=""/>
        <dsp:cNvSpPr/>
      </dsp:nvSpPr>
      <dsp:spPr>
        <a:xfrm>
          <a:off x="8983997"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l-GR" sz="1600" b="0" kern="1200" dirty="0">
              <a:solidFill>
                <a:schemeClr val="accent1"/>
              </a:solidFill>
            </a:rPr>
            <a:t> Άμεση αλληλεπίδραση μεταξύ των εκπροσώπων εξυπηρέτησης πελατών και των πελατών, προσφέροντας εξατομικευμένες συμβουλές ή υποστήριξη.</a:t>
          </a:r>
        </a:p>
      </dsp:txBody>
      <dsp:txXfrm>
        <a:off x="9027007" y="2429094"/>
        <a:ext cx="2946408" cy="138246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F5490D-13E8-4452-9880-93B6F435A5DD}">
      <dsp:nvSpPr>
        <dsp:cNvPr id="0" name=""/>
        <dsp:cNvSpPr/>
      </dsp:nvSpPr>
      <dsp:spPr>
        <a:xfrm>
          <a:off x="9449969"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067FFB-7995-4CA0-B421-536E82FA4B88}">
      <dsp:nvSpPr>
        <dsp:cNvPr id="0" name=""/>
        <dsp:cNvSpPr/>
      </dsp:nvSpPr>
      <dsp:spPr>
        <a:xfrm>
          <a:off x="5828728"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EFA2D89-6EDA-48CE-95F1-112F6E2A4F6E}">
      <dsp:nvSpPr>
        <dsp:cNvPr id="0" name=""/>
        <dsp:cNvSpPr/>
      </dsp:nvSpPr>
      <dsp:spPr>
        <a:xfrm>
          <a:off x="2207488"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733ADD-76A9-47A2-BBE1-640F9415D1E5}">
      <dsp:nvSpPr>
        <dsp:cNvPr id="0" name=""/>
        <dsp:cNvSpPr/>
      </dsp:nvSpPr>
      <dsp:spPr>
        <a:xfrm>
          <a:off x="701446"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0A8FE9-EFD2-4ECA-83B3-0E38A5E4D162}">
      <dsp:nvSpPr>
        <dsp:cNvPr id="0" name=""/>
        <dsp:cNvSpPr/>
      </dsp:nvSpPr>
      <dsp:spPr>
        <a:xfrm>
          <a:off x="960305"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1" kern="1200" dirty="0">
              <a:solidFill>
                <a:schemeClr val="accent1"/>
              </a:solidFill>
            </a:rPr>
            <a:t>Αυτοεξυπηρέτηση:</a:t>
          </a:r>
          <a:endParaRPr lang="el-GR" sz="1600" kern="1200" dirty="0">
            <a:solidFill>
              <a:schemeClr val="accent1"/>
            </a:solidFill>
          </a:endParaRPr>
        </a:p>
      </dsp:txBody>
      <dsp:txXfrm>
        <a:off x="1003634" y="289522"/>
        <a:ext cx="3016865" cy="1392718"/>
      </dsp:txXfrm>
    </dsp:sp>
    <dsp:sp modelId="{5DD12423-E131-428E-BCCC-98B9E3835EDF}">
      <dsp:nvSpPr>
        <dsp:cNvPr id="0" name=""/>
        <dsp:cNvSpPr/>
      </dsp:nvSpPr>
      <dsp:spPr>
        <a:xfrm>
          <a:off x="701446"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E91423-E4A8-4A6F-847E-E4BF5B9CDA4C}">
      <dsp:nvSpPr>
        <dsp:cNvPr id="0" name=""/>
        <dsp:cNvSpPr/>
      </dsp:nvSpPr>
      <dsp:spPr>
        <a:xfrm>
          <a:off x="960305"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0" kern="1200" dirty="0">
              <a:solidFill>
                <a:schemeClr val="accent1"/>
              </a:solidFill>
            </a:rPr>
            <a:t>Παροχή εργαλείων και πόρων για την αυτοεξυπηρέτηση των πελατών, όπως διαδικτυακές συχνές ερωτήσεις ή επιλογές αυτοεξυπηρέτησης.</a:t>
          </a:r>
        </a:p>
      </dsp:txBody>
      <dsp:txXfrm>
        <a:off x="1003634" y="2446462"/>
        <a:ext cx="3016865" cy="1392718"/>
      </dsp:txXfrm>
    </dsp:sp>
    <dsp:sp modelId="{442789F9-7D62-4AFF-AF70-CAE800B85DE1}">
      <dsp:nvSpPr>
        <dsp:cNvPr id="0" name=""/>
        <dsp:cNvSpPr/>
      </dsp:nvSpPr>
      <dsp:spPr>
        <a:xfrm>
          <a:off x="4322687"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DCEB63-BD3C-4751-8EE5-72FD77FBE4A6}">
      <dsp:nvSpPr>
        <dsp:cNvPr id="0" name=""/>
        <dsp:cNvSpPr/>
      </dsp:nvSpPr>
      <dsp:spPr>
        <a:xfrm>
          <a:off x="4581545"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1" kern="1200" dirty="0">
              <a:solidFill>
                <a:schemeClr val="accent1"/>
              </a:solidFill>
            </a:rPr>
            <a:t>Αυτοματοποιημένες υπηρεσίες:</a:t>
          </a:r>
          <a:endParaRPr lang="el-GR" sz="1600" kern="1200" dirty="0">
            <a:solidFill>
              <a:schemeClr val="accent1"/>
            </a:solidFill>
          </a:endParaRPr>
        </a:p>
      </dsp:txBody>
      <dsp:txXfrm>
        <a:off x="4624874" y="289522"/>
        <a:ext cx="3016865" cy="1392718"/>
      </dsp:txXfrm>
    </dsp:sp>
    <dsp:sp modelId="{F55D5A0B-AF5F-4B44-A43B-4EF807341768}">
      <dsp:nvSpPr>
        <dsp:cNvPr id="0" name=""/>
        <dsp:cNvSpPr/>
      </dsp:nvSpPr>
      <dsp:spPr>
        <a:xfrm>
          <a:off x="4322687"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F3EACB-EF86-47FF-A01D-4CF28A3ED5B4}">
      <dsp:nvSpPr>
        <dsp:cNvPr id="0" name=""/>
        <dsp:cNvSpPr/>
      </dsp:nvSpPr>
      <dsp:spPr>
        <a:xfrm>
          <a:off x="4581545"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0" kern="1200" dirty="0">
              <a:solidFill>
                <a:schemeClr val="accent1"/>
              </a:solidFill>
            </a:rPr>
            <a:t>Χρήση τεχνολογίας για την αλληλεπίδραση με τους πελάτες, όπως αυτοματοποιημένα μηνύματα ηλεκτρονικού ταχυδρομείου, </a:t>
          </a:r>
          <a:r>
            <a:rPr lang="el-GR" sz="1600" b="0" kern="1200" dirty="0" err="1">
              <a:solidFill>
                <a:schemeClr val="accent1"/>
              </a:solidFill>
            </a:rPr>
            <a:t>chatbots</a:t>
          </a:r>
          <a:r>
            <a:rPr lang="el-GR" sz="1600" b="0" kern="1200" dirty="0">
              <a:solidFill>
                <a:schemeClr val="accent1"/>
              </a:solidFill>
            </a:rPr>
            <a:t> ή μηχανές συστάσεων.</a:t>
          </a:r>
        </a:p>
      </dsp:txBody>
      <dsp:txXfrm>
        <a:off x="4624874" y="2446462"/>
        <a:ext cx="3016865" cy="1392718"/>
      </dsp:txXfrm>
    </dsp:sp>
    <dsp:sp modelId="{8CE22AFE-ADB2-4F8D-8B6B-892DBB193B30}">
      <dsp:nvSpPr>
        <dsp:cNvPr id="0" name=""/>
        <dsp:cNvSpPr/>
      </dsp:nvSpPr>
      <dsp:spPr>
        <a:xfrm>
          <a:off x="7943927"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445D99-2388-41AC-ABB0-1DE36BDAED43}">
      <dsp:nvSpPr>
        <dsp:cNvPr id="0" name=""/>
        <dsp:cNvSpPr/>
      </dsp:nvSpPr>
      <dsp:spPr>
        <a:xfrm>
          <a:off x="8202786"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1" kern="1200" dirty="0">
              <a:solidFill>
                <a:schemeClr val="accent1"/>
              </a:solidFill>
            </a:rPr>
            <a:t>Κοινότητες:</a:t>
          </a:r>
          <a:endParaRPr lang="el-GR" sz="1600" kern="1200" dirty="0">
            <a:solidFill>
              <a:schemeClr val="accent1"/>
            </a:solidFill>
          </a:endParaRPr>
        </a:p>
      </dsp:txBody>
      <dsp:txXfrm>
        <a:off x="8246115" y="289522"/>
        <a:ext cx="3016865" cy="1392718"/>
      </dsp:txXfrm>
    </dsp:sp>
    <dsp:sp modelId="{D72FA7D3-08A2-4A3A-A4C7-9A734A214251}">
      <dsp:nvSpPr>
        <dsp:cNvPr id="0" name=""/>
        <dsp:cNvSpPr/>
      </dsp:nvSpPr>
      <dsp:spPr>
        <a:xfrm>
          <a:off x="7943927"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F3FD14-9F56-4655-8C3C-3A87389716A3}">
      <dsp:nvSpPr>
        <dsp:cNvPr id="0" name=""/>
        <dsp:cNvSpPr/>
      </dsp:nvSpPr>
      <dsp:spPr>
        <a:xfrm>
          <a:off x="8202786"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0" kern="1200" dirty="0">
              <a:solidFill>
                <a:schemeClr val="accent1"/>
              </a:solidFill>
            </a:rPr>
            <a:t>Δημιουργία φόρουμ ή ομάδων όπου οι πελάτες μπορούν να </a:t>
          </a:r>
          <a:r>
            <a:rPr lang="el-GR" sz="1600" b="0" kern="1200" dirty="0" err="1">
              <a:solidFill>
                <a:schemeClr val="accent1"/>
              </a:solidFill>
            </a:rPr>
            <a:t>αλληλεπιδρούν</a:t>
          </a:r>
          <a:r>
            <a:rPr lang="el-GR" sz="1600" b="0" kern="1200" dirty="0">
              <a:solidFill>
                <a:schemeClr val="accent1"/>
              </a:solidFill>
            </a:rPr>
            <a:t> μεταξύ τους και με τη μάρκα, κάτι που παρατηρείται συχνά σε μάρκες </a:t>
          </a:r>
          <a:r>
            <a:rPr lang="el-GR" sz="1600" b="0" kern="1200" dirty="0" err="1">
              <a:solidFill>
                <a:schemeClr val="accent1"/>
              </a:solidFill>
            </a:rPr>
            <a:t>lifestyle</a:t>
          </a:r>
          <a:r>
            <a:rPr lang="el-GR" sz="1600" b="0" kern="1200" dirty="0">
              <a:solidFill>
                <a:schemeClr val="accent1"/>
              </a:solidFill>
            </a:rPr>
            <a:t> ή τεχνολογικά προϊόντα.</a:t>
          </a:r>
        </a:p>
      </dsp:txBody>
      <dsp:txXfrm>
        <a:off x="8246115" y="2446462"/>
        <a:ext cx="3016865" cy="139271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F53A70-75A3-4BDE-BCEF-45CBEACC1A6D}">
      <dsp:nvSpPr>
        <dsp:cNvPr id="0" name=""/>
        <dsp:cNvSpPr/>
      </dsp:nvSpPr>
      <dsp:spPr>
        <a:xfrm>
          <a:off x="0" y="352267"/>
          <a:ext cx="9295111" cy="77726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37388" rIns="721404" bIns="113792" numCol="1" spcCol="1270" anchor="t" anchorCtr="0">
          <a:noAutofit/>
        </a:bodyPr>
        <a:lstStyle/>
        <a:p>
          <a:pPr marL="171450" lvl="1" indent="-171450" algn="l" defTabSz="711200">
            <a:lnSpc>
              <a:spcPct val="90000"/>
            </a:lnSpc>
            <a:spcBef>
              <a:spcPct val="0"/>
            </a:spcBef>
            <a:spcAft>
              <a:spcPct val="15000"/>
            </a:spcAft>
            <a:buChar char="•"/>
          </a:pPr>
          <a:r>
            <a:rPr lang="el-GR" sz="1600" kern="1200" dirty="0">
              <a:solidFill>
                <a:schemeClr val="accent1"/>
              </a:solidFill>
            </a:rPr>
            <a:t>Πώληση δικαιωμάτων ιδιοκτησίας σε ένα φυσικό προϊόν (π.χ. λιανικές πωλήσεις).</a:t>
          </a:r>
          <a:endParaRPr lang="en-GB" sz="1600" kern="1200" dirty="0">
            <a:solidFill>
              <a:schemeClr val="accent1"/>
            </a:solidFill>
          </a:endParaRPr>
        </a:p>
      </dsp:txBody>
      <dsp:txXfrm>
        <a:off x="0" y="352267"/>
        <a:ext cx="9295111" cy="777262"/>
      </dsp:txXfrm>
    </dsp:sp>
    <dsp:sp modelId="{B62FCFC5-5EA9-48F7-83FB-B568A14F0C15}">
      <dsp:nvSpPr>
        <dsp:cNvPr id="0" name=""/>
        <dsp:cNvSpPr/>
      </dsp:nvSpPr>
      <dsp:spPr>
        <a:xfrm>
          <a:off x="464755" y="42307"/>
          <a:ext cx="6506577" cy="619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l-GR" sz="1600" kern="1200" dirty="0">
              <a:solidFill>
                <a:schemeClr val="bg1"/>
              </a:solidFill>
            </a:rPr>
            <a:t>Πώληση περιουσιακών στοιχείων:</a:t>
          </a:r>
          <a:endParaRPr lang="en-GB" sz="1600" kern="1200" dirty="0">
            <a:solidFill>
              <a:schemeClr val="bg1"/>
            </a:solidFill>
          </a:endParaRPr>
        </a:p>
      </dsp:txBody>
      <dsp:txXfrm>
        <a:off x="495017" y="72569"/>
        <a:ext cx="6446053" cy="559396"/>
      </dsp:txXfrm>
    </dsp:sp>
    <dsp:sp modelId="{72FBDE6C-0788-45D1-937D-BFC4B1BAC63E}">
      <dsp:nvSpPr>
        <dsp:cNvPr id="0" name=""/>
        <dsp:cNvSpPr/>
      </dsp:nvSpPr>
      <dsp:spPr>
        <a:xfrm>
          <a:off x="0" y="1552889"/>
          <a:ext cx="9295111" cy="992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37388" rIns="721404" bIns="113792" numCol="1" spcCol="1270" anchor="t" anchorCtr="0">
          <a:noAutofit/>
        </a:bodyPr>
        <a:lstStyle/>
        <a:p>
          <a:pPr marL="171450" lvl="1" indent="-171450" algn="l" defTabSz="711200">
            <a:lnSpc>
              <a:spcPct val="90000"/>
            </a:lnSpc>
            <a:spcBef>
              <a:spcPct val="0"/>
            </a:spcBef>
            <a:spcAft>
              <a:spcPct val="15000"/>
            </a:spcAft>
            <a:buChar char="•"/>
          </a:pPr>
          <a:r>
            <a:rPr lang="el-GR" sz="1600" kern="1200" dirty="0">
              <a:solidFill>
                <a:schemeClr val="accent1"/>
              </a:solidFill>
            </a:rPr>
            <a:t>Χρέωση των πελατών για τη χρήση μιας συγκεκριμένης υπηρεσίας (π.χ. τηλεπικοινωνιακές υπηρεσίες).</a:t>
          </a:r>
          <a:endParaRPr lang="en-US" sz="1600" kern="1200" dirty="0">
            <a:solidFill>
              <a:schemeClr val="accent1"/>
            </a:solidFill>
          </a:endParaRPr>
        </a:p>
      </dsp:txBody>
      <dsp:txXfrm>
        <a:off x="0" y="1552889"/>
        <a:ext cx="9295111" cy="992250"/>
      </dsp:txXfrm>
    </dsp:sp>
    <dsp:sp modelId="{E522136B-6423-4C8B-9752-E340DCE99111}">
      <dsp:nvSpPr>
        <dsp:cNvPr id="0" name=""/>
        <dsp:cNvSpPr/>
      </dsp:nvSpPr>
      <dsp:spPr>
        <a:xfrm>
          <a:off x="464755" y="1242929"/>
          <a:ext cx="6506577" cy="619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l-GR" sz="1600" kern="1200" dirty="0">
              <a:solidFill>
                <a:schemeClr val="bg1"/>
              </a:solidFill>
            </a:rPr>
            <a:t>Τέλος χρήσης:</a:t>
          </a:r>
          <a:endParaRPr lang="en-US" sz="1600" kern="1200" dirty="0">
            <a:solidFill>
              <a:schemeClr val="bg1"/>
            </a:solidFill>
          </a:endParaRPr>
        </a:p>
      </dsp:txBody>
      <dsp:txXfrm>
        <a:off x="495017" y="1273191"/>
        <a:ext cx="6446053" cy="559396"/>
      </dsp:txXfrm>
    </dsp:sp>
    <dsp:sp modelId="{394CCC9B-A33C-4ABE-8CB5-4B072D07ADDA}">
      <dsp:nvSpPr>
        <dsp:cNvPr id="0" name=""/>
        <dsp:cNvSpPr/>
      </dsp:nvSpPr>
      <dsp:spPr>
        <a:xfrm>
          <a:off x="0" y="2968499"/>
          <a:ext cx="9295111" cy="992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37388" rIns="721404" bIns="113792" numCol="1" spcCol="1270" anchor="t" anchorCtr="0">
          <a:noAutofit/>
        </a:bodyPr>
        <a:lstStyle/>
        <a:p>
          <a:pPr marL="171450" lvl="1" indent="-171450" algn="l" defTabSz="711200">
            <a:lnSpc>
              <a:spcPct val="90000"/>
            </a:lnSpc>
            <a:spcBef>
              <a:spcPct val="0"/>
            </a:spcBef>
            <a:spcAft>
              <a:spcPct val="15000"/>
            </a:spcAft>
            <a:buChar char="•"/>
          </a:pPr>
          <a:r>
            <a:rPr lang="el-GR" sz="1600" kern="1200" dirty="0">
              <a:solidFill>
                <a:schemeClr val="accent1"/>
              </a:solidFill>
            </a:rPr>
            <a:t>Τακτικές πληρωμές για συνεχή πρόσβαση σε ένα προϊόν ή μια υπηρεσία (π.χ. υπηρεσίες </a:t>
          </a:r>
          <a:r>
            <a:rPr lang="el-GR" sz="1600" kern="1200" dirty="0" err="1">
              <a:solidFill>
                <a:schemeClr val="accent1"/>
              </a:solidFill>
            </a:rPr>
            <a:t>streaming</a:t>
          </a:r>
          <a:r>
            <a:rPr lang="el-GR" sz="1600" kern="1200" dirty="0">
              <a:solidFill>
                <a:schemeClr val="accent1"/>
              </a:solidFill>
            </a:rPr>
            <a:t>).</a:t>
          </a:r>
          <a:endParaRPr lang="en-US" sz="1600" kern="1200" dirty="0">
            <a:solidFill>
              <a:schemeClr val="accent1"/>
            </a:solidFill>
          </a:endParaRPr>
        </a:p>
      </dsp:txBody>
      <dsp:txXfrm>
        <a:off x="0" y="2968499"/>
        <a:ext cx="9295111" cy="992250"/>
      </dsp:txXfrm>
    </dsp:sp>
    <dsp:sp modelId="{894EDDC2-D6AD-4C88-A538-2CA0DD3993B2}">
      <dsp:nvSpPr>
        <dsp:cNvPr id="0" name=""/>
        <dsp:cNvSpPr/>
      </dsp:nvSpPr>
      <dsp:spPr>
        <a:xfrm>
          <a:off x="464755" y="2658539"/>
          <a:ext cx="6506577" cy="619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l-GR" sz="1600" kern="1200" dirty="0">
              <a:solidFill>
                <a:schemeClr val="bg1"/>
              </a:solidFill>
            </a:rPr>
            <a:t>Τέλη συνδρομής:</a:t>
          </a:r>
          <a:endParaRPr lang="en-US" sz="1600" kern="1200" dirty="0">
            <a:solidFill>
              <a:schemeClr val="bg1"/>
            </a:solidFill>
          </a:endParaRPr>
        </a:p>
      </dsp:txBody>
      <dsp:txXfrm>
        <a:off x="495017" y="2688801"/>
        <a:ext cx="6446053" cy="559396"/>
      </dsp:txXfrm>
    </dsp:sp>
    <dsp:sp modelId="{47D8DE49-BABC-44BD-8204-8DC40C22B156}">
      <dsp:nvSpPr>
        <dsp:cNvPr id="0" name=""/>
        <dsp:cNvSpPr/>
      </dsp:nvSpPr>
      <dsp:spPr>
        <a:xfrm>
          <a:off x="0" y="4384109"/>
          <a:ext cx="9295111" cy="992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37388" rIns="721404" bIns="113792" numCol="1" spcCol="1270" anchor="t" anchorCtr="0">
          <a:noAutofit/>
        </a:bodyPr>
        <a:lstStyle/>
        <a:p>
          <a:pPr marL="171450" lvl="1" indent="-171450" algn="l" defTabSz="711200">
            <a:lnSpc>
              <a:spcPct val="90000"/>
            </a:lnSpc>
            <a:spcBef>
              <a:spcPct val="0"/>
            </a:spcBef>
            <a:spcAft>
              <a:spcPct val="15000"/>
            </a:spcAft>
            <a:buChar char="•"/>
          </a:pPr>
          <a:r>
            <a:rPr lang="el-GR" sz="1600" kern="1200" dirty="0">
              <a:solidFill>
                <a:schemeClr val="accent1"/>
              </a:solidFill>
            </a:rPr>
            <a:t>Προσωρινή παροχή πρόσβασης σε ένα προϊόν στους πελάτες έναντι αμοιβής (π.χ. ενοικίαση εξοπλισμού).</a:t>
          </a:r>
          <a:endParaRPr lang="en-US" sz="1600" kern="1200" dirty="0">
            <a:solidFill>
              <a:schemeClr val="accent1"/>
            </a:solidFill>
          </a:endParaRPr>
        </a:p>
      </dsp:txBody>
      <dsp:txXfrm>
        <a:off x="0" y="4384109"/>
        <a:ext cx="9295111" cy="992250"/>
      </dsp:txXfrm>
    </dsp:sp>
    <dsp:sp modelId="{CAF84CF4-0216-4788-A10D-972A14DDAA0E}">
      <dsp:nvSpPr>
        <dsp:cNvPr id="0" name=""/>
        <dsp:cNvSpPr/>
      </dsp:nvSpPr>
      <dsp:spPr>
        <a:xfrm>
          <a:off x="464755" y="4074149"/>
          <a:ext cx="6506577" cy="619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l-GR" sz="1600" kern="1200" dirty="0">
              <a:solidFill>
                <a:schemeClr val="bg1"/>
              </a:solidFill>
            </a:rPr>
            <a:t>Δανεισμός/Ενοικίαση/Μίσθωση:</a:t>
          </a:r>
          <a:endParaRPr lang="en-US" sz="1600" kern="1200" dirty="0">
            <a:solidFill>
              <a:schemeClr val="bg1"/>
            </a:solidFill>
          </a:endParaRPr>
        </a:p>
      </dsp:txBody>
      <dsp:txXfrm>
        <a:off x="495017" y="4104411"/>
        <a:ext cx="6446053" cy="55939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681FD0-87D1-4380-A6CE-BDB50B075381}">
      <dsp:nvSpPr>
        <dsp:cNvPr id="0" name=""/>
        <dsp:cNvSpPr/>
      </dsp:nvSpPr>
      <dsp:spPr>
        <a:xfrm>
          <a:off x="0" y="440214"/>
          <a:ext cx="9822706" cy="1146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83184" rIns="762351" bIns="113792" numCol="1" spcCol="1270" anchor="t" anchorCtr="0">
          <a:noAutofit/>
        </a:bodyPr>
        <a:lstStyle/>
        <a:p>
          <a:pPr marL="171450" lvl="1" indent="-171450" algn="l" defTabSz="711200">
            <a:lnSpc>
              <a:spcPct val="90000"/>
            </a:lnSpc>
            <a:spcBef>
              <a:spcPct val="0"/>
            </a:spcBef>
            <a:spcAft>
              <a:spcPct val="15000"/>
            </a:spcAft>
            <a:buChar char="•"/>
          </a:pPr>
          <a:r>
            <a:rPr lang="el-GR" sz="1600" kern="1200" dirty="0">
              <a:solidFill>
                <a:schemeClr val="accent1"/>
              </a:solidFill>
            </a:rPr>
            <a:t>Χορήγηση άδειας χρήσης πνευματικής ιδιοκτησίας έναντι αμοιβής (π.χ. άδειες χρήσης λογισμικού).</a:t>
          </a:r>
          <a:endParaRPr lang="en-US" sz="1600" kern="1200" dirty="0">
            <a:solidFill>
              <a:schemeClr val="accent1"/>
            </a:solidFill>
          </a:endParaRPr>
        </a:p>
      </dsp:txBody>
      <dsp:txXfrm>
        <a:off x="0" y="440214"/>
        <a:ext cx="9822706" cy="1146600"/>
      </dsp:txXfrm>
    </dsp:sp>
    <dsp:sp modelId="{C6914186-86F6-4DD6-9D41-F9E80B776DF4}">
      <dsp:nvSpPr>
        <dsp:cNvPr id="0" name=""/>
        <dsp:cNvSpPr/>
      </dsp:nvSpPr>
      <dsp:spPr>
        <a:xfrm>
          <a:off x="491135" y="26934"/>
          <a:ext cx="6875894" cy="826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l-GR" sz="1600" kern="1200" dirty="0" err="1">
              <a:solidFill>
                <a:schemeClr val="bg1"/>
              </a:solidFill>
            </a:rPr>
            <a:t>Αδειοδότηση</a:t>
          </a:r>
          <a:r>
            <a:rPr lang="en-US" sz="1600" kern="1200" dirty="0">
              <a:solidFill>
                <a:schemeClr val="bg1"/>
              </a:solidFill>
            </a:rPr>
            <a:t>:</a:t>
          </a:r>
        </a:p>
      </dsp:txBody>
      <dsp:txXfrm>
        <a:off x="531484" y="67283"/>
        <a:ext cx="6795196" cy="745862"/>
      </dsp:txXfrm>
    </dsp:sp>
    <dsp:sp modelId="{99EA2A13-F44C-4D79-96D3-281A1CE31158}">
      <dsp:nvSpPr>
        <dsp:cNvPr id="0" name=""/>
        <dsp:cNvSpPr/>
      </dsp:nvSpPr>
      <dsp:spPr>
        <a:xfrm>
          <a:off x="0" y="2151295"/>
          <a:ext cx="9822706" cy="926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83184" rIns="762351" bIns="113792" numCol="1" spcCol="1270" anchor="t" anchorCtr="0">
          <a:noAutofit/>
        </a:bodyPr>
        <a:lstStyle/>
        <a:p>
          <a:pPr marL="171450" lvl="1" indent="-171450" algn="l" defTabSz="711200">
            <a:lnSpc>
              <a:spcPct val="90000"/>
            </a:lnSpc>
            <a:spcBef>
              <a:spcPct val="0"/>
            </a:spcBef>
            <a:spcAft>
              <a:spcPct val="15000"/>
            </a:spcAft>
            <a:buChar char="•"/>
          </a:pPr>
          <a:r>
            <a:rPr lang="el-GR" sz="1600" kern="1200" dirty="0">
              <a:solidFill>
                <a:schemeClr val="accent1"/>
              </a:solidFill>
            </a:rPr>
            <a:t>Έσοδα από υπηρεσίες διαμεσολάβησης μεταξύ δύο μερών (π.χ. προμήθειες ακινήτων).</a:t>
          </a:r>
          <a:endParaRPr lang="en-US" sz="1600" kern="1200" dirty="0">
            <a:solidFill>
              <a:schemeClr val="accent1"/>
            </a:solidFill>
          </a:endParaRPr>
        </a:p>
      </dsp:txBody>
      <dsp:txXfrm>
        <a:off x="0" y="2151295"/>
        <a:ext cx="9822706" cy="926100"/>
      </dsp:txXfrm>
    </dsp:sp>
    <dsp:sp modelId="{8247FDE0-F0B0-4978-BA7C-AC48A4DBF58F}">
      <dsp:nvSpPr>
        <dsp:cNvPr id="0" name=""/>
        <dsp:cNvSpPr/>
      </dsp:nvSpPr>
      <dsp:spPr>
        <a:xfrm>
          <a:off x="491135" y="1738015"/>
          <a:ext cx="6875894" cy="826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l-GR" sz="1600" kern="1200" dirty="0">
              <a:solidFill>
                <a:schemeClr val="bg1"/>
              </a:solidFill>
            </a:rPr>
            <a:t>Αμοιβές μεσιτείας:</a:t>
          </a:r>
          <a:endParaRPr lang="en-US" sz="1600" kern="1200" dirty="0">
            <a:solidFill>
              <a:schemeClr val="bg1"/>
            </a:solidFill>
          </a:endParaRPr>
        </a:p>
      </dsp:txBody>
      <dsp:txXfrm>
        <a:off x="531484" y="1778364"/>
        <a:ext cx="6795196" cy="745862"/>
      </dsp:txXfrm>
    </dsp:sp>
    <dsp:sp modelId="{0C1458AA-710D-4558-8D12-151763BB4C3F}">
      <dsp:nvSpPr>
        <dsp:cNvPr id="0" name=""/>
        <dsp:cNvSpPr/>
      </dsp:nvSpPr>
      <dsp:spPr>
        <a:xfrm>
          <a:off x="0" y="3641875"/>
          <a:ext cx="9822706" cy="1146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83184" rIns="762351" bIns="113792" numCol="1" spcCol="1270" anchor="t" anchorCtr="0">
          <a:noAutofit/>
        </a:bodyPr>
        <a:lstStyle/>
        <a:p>
          <a:pPr marL="171450" lvl="1" indent="-171450" algn="l" defTabSz="711200">
            <a:lnSpc>
              <a:spcPct val="90000"/>
            </a:lnSpc>
            <a:spcBef>
              <a:spcPct val="0"/>
            </a:spcBef>
            <a:spcAft>
              <a:spcPct val="15000"/>
            </a:spcAft>
            <a:buChar char="•"/>
          </a:pPr>
          <a:r>
            <a:rPr lang="el-GR" sz="1600" kern="1200" dirty="0">
              <a:solidFill>
                <a:schemeClr val="accent1"/>
              </a:solidFill>
            </a:rPr>
            <a:t> Έσοδα από τη διαφήμιση ενός προϊόντος, μιας υπηρεσίας ή ενός εμπορικού σήματος σε μια πελατειακή βάση (π.χ. διαδικτυακές διαφημίσεις)</a:t>
          </a:r>
          <a:endParaRPr lang="en-GB" sz="1600" kern="1200" dirty="0">
            <a:solidFill>
              <a:schemeClr val="accent1"/>
            </a:solidFill>
          </a:endParaRPr>
        </a:p>
      </dsp:txBody>
      <dsp:txXfrm>
        <a:off x="0" y="3641875"/>
        <a:ext cx="9822706" cy="1146600"/>
      </dsp:txXfrm>
    </dsp:sp>
    <dsp:sp modelId="{EC6E9218-6571-44F5-B35B-6C8D724F6034}">
      <dsp:nvSpPr>
        <dsp:cNvPr id="0" name=""/>
        <dsp:cNvSpPr/>
      </dsp:nvSpPr>
      <dsp:spPr>
        <a:xfrm>
          <a:off x="491135" y="3228594"/>
          <a:ext cx="6875894" cy="826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l-GR" sz="1600" kern="1200" dirty="0">
              <a:solidFill>
                <a:schemeClr val="bg1"/>
              </a:solidFill>
            </a:rPr>
            <a:t>Διαφήμιση</a:t>
          </a:r>
          <a:r>
            <a:rPr lang="en-US" sz="1600" kern="1200" dirty="0">
              <a:solidFill>
                <a:schemeClr val="bg1"/>
              </a:solidFill>
            </a:rPr>
            <a:t>:</a:t>
          </a:r>
          <a:endParaRPr lang="en-GB" sz="1600" kern="1200" dirty="0">
            <a:solidFill>
              <a:schemeClr val="bg1"/>
            </a:solidFill>
          </a:endParaRPr>
        </a:p>
      </dsp:txBody>
      <dsp:txXfrm>
        <a:off x="531484" y="3268943"/>
        <a:ext cx="6795196" cy="74586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66DEAA-2E80-4DC4-AA6A-1EDC347526C1}">
      <dsp:nvSpPr>
        <dsp:cNvPr id="0" name=""/>
        <dsp:cNvSpPr/>
      </dsp:nvSpPr>
      <dsp:spPr>
        <a:xfrm>
          <a:off x="906401" y="2103"/>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l-GR" sz="1600" b="1" kern="1200" dirty="0"/>
            <a:t>Φυσικοί πόροι:</a:t>
          </a:r>
          <a:endParaRPr lang="en-GB" sz="1600" kern="1200" dirty="0"/>
        </a:p>
        <a:p>
          <a:pPr marL="171450" lvl="1" indent="-171450" algn="l" defTabSz="711200">
            <a:lnSpc>
              <a:spcPct val="150000"/>
            </a:lnSpc>
            <a:spcBef>
              <a:spcPct val="0"/>
            </a:spcBef>
            <a:spcAft>
              <a:spcPct val="15000"/>
            </a:spcAft>
            <a:buChar char="•"/>
          </a:pPr>
          <a:r>
            <a:rPr lang="el-GR" sz="1600" kern="1200" dirty="0"/>
            <a:t>Ενσώματα περιουσιακά στοιχεία όπως κτίρια, οχήματα, μηχανήματα και δίκτυα διανομής.</a:t>
          </a:r>
          <a:endParaRPr lang="en-GB" sz="1600" kern="1200" dirty="0"/>
        </a:p>
      </dsp:txBody>
      <dsp:txXfrm>
        <a:off x="906401" y="2103"/>
        <a:ext cx="3223866" cy="1934320"/>
      </dsp:txXfrm>
    </dsp:sp>
    <dsp:sp modelId="{F52C6C01-93BF-44D5-B32D-39C7B83B4391}">
      <dsp:nvSpPr>
        <dsp:cNvPr id="0" name=""/>
        <dsp:cNvSpPr/>
      </dsp:nvSpPr>
      <dsp:spPr>
        <a:xfrm>
          <a:off x="4452655" y="2103"/>
          <a:ext cx="3648417"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l-GR" sz="1600" b="1" kern="1200" dirty="0"/>
            <a:t>Πνευματικοί πόροι:</a:t>
          </a:r>
          <a:endParaRPr lang="el-GR" sz="1600" kern="1200" dirty="0"/>
        </a:p>
        <a:p>
          <a:pPr marL="171450" lvl="1" indent="-171450" algn="l" defTabSz="711200">
            <a:lnSpc>
              <a:spcPct val="150000"/>
            </a:lnSpc>
            <a:spcBef>
              <a:spcPct val="0"/>
            </a:spcBef>
            <a:spcAft>
              <a:spcPct val="15000"/>
            </a:spcAft>
            <a:buChar char="•"/>
          </a:pPr>
          <a:r>
            <a:rPr lang="el-GR" sz="1600" kern="1200" dirty="0"/>
            <a:t>Άυλα περιουσιακά στοιχεία, όπως εμπορικά σήματα, ιδιόκτητες γνώσεις, διπλώματα ευρεσιτεχνίας και πνευματικά δικαιώματα.
</a:t>
          </a:r>
        </a:p>
      </dsp:txBody>
      <dsp:txXfrm>
        <a:off x="4452655" y="2103"/>
        <a:ext cx="3648417" cy="1934320"/>
      </dsp:txXfrm>
    </dsp:sp>
    <dsp:sp modelId="{96A41C53-17B7-412F-8D75-A6FD21343975}">
      <dsp:nvSpPr>
        <dsp:cNvPr id="0" name=""/>
        <dsp:cNvSpPr/>
      </dsp:nvSpPr>
      <dsp:spPr>
        <a:xfrm>
          <a:off x="1118677" y="2258809"/>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l-GR" sz="1600" b="1" kern="1200" dirty="0"/>
            <a:t>Ανθρώπινο δυναμικό:</a:t>
          </a:r>
          <a:endParaRPr lang="el-GR" sz="1600" kern="1200" dirty="0"/>
        </a:p>
        <a:p>
          <a:pPr marL="171450" lvl="1" indent="-171450" algn="l" defTabSz="711200">
            <a:lnSpc>
              <a:spcPct val="150000"/>
            </a:lnSpc>
            <a:spcBef>
              <a:spcPct val="0"/>
            </a:spcBef>
            <a:spcAft>
              <a:spcPct val="15000"/>
            </a:spcAft>
            <a:buChar char="•"/>
          </a:pPr>
          <a:r>
            <a:rPr lang="el-GR" sz="1600" kern="1200" dirty="0"/>
            <a:t> Εργαζόμενοι με ειδικές δεξιότητες και τεχνογνωσία ζωτικής σημασίας για τη λειτουργία της επιχείρησης.</a:t>
          </a:r>
        </a:p>
      </dsp:txBody>
      <dsp:txXfrm>
        <a:off x="1118677" y="2258809"/>
        <a:ext cx="3223866" cy="1934320"/>
      </dsp:txXfrm>
    </dsp:sp>
    <dsp:sp modelId="{89121286-D67C-4E4A-83E5-64A2909E32CE}">
      <dsp:nvSpPr>
        <dsp:cNvPr id="0" name=""/>
        <dsp:cNvSpPr/>
      </dsp:nvSpPr>
      <dsp:spPr>
        <a:xfrm>
          <a:off x="4664930" y="2258809"/>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l-GR" sz="1600" b="1" kern="1200" dirty="0"/>
            <a:t>Οικονομικοί πόροι:</a:t>
          </a:r>
          <a:endParaRPr lang="el-GR" sz="1600" kern="1200" dirty="0"/>
        </a:p>
        <a:p>
          <a:pPr marL="171450" lvl="1" indent="-171450" algn="l" defTabSz="711200">
            <a:lnSpc>
              <a:spcPct val="150000"/>
            </a:lnSpc>
            <a:spcBef>
              <a:spcPct val="0"/>
            </a:spcBef>
            <a:spcAft>
              <a:spcPct val="15000"/>
            </a:spcAft>
            <a:buChar char="•"/>
          </a:pPr>
          <a:r>
            <a:rPr lang="el-GR" sz="1600" kern="1200" dirty="0"/>
            <a:t>Κεφάλαια και χρηματοπιστωτικά μέσα που υποστηρίζουν τις επιχειρηματικές δραστηριότητες.</a:t>
          </a:r>
        </a:p>
      </dsp:txBody>
      <dsp:txXfrm>
        <a:off x="4664930" y="2258809"/>
        <a:ext cx="3223866" cy="19343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101FC3-44F8-4C16-8C85-B0655F317D69}">
      <dsp:nvSpPr>
        <dsp:cNvPr id="0" name=""/>
        <dsp:cNvSpPr/>
      </dsp:nvSpPr>
      <dsp:spPr>
        <a:xfrm>
          <a:off x="0" y="2614"/>
          <a:ext cx="1210524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795F0C-AF7B-4F64-A9B4-1FF97C559B27}">
      <dsp:nvSpPr>
        <dsp:cNvPr id="0" name=""/>
        <dsp:cNvSpPr/>
      </dsp:nvSpPr>
      <dsp:spPr>
        <a:xfrm>
          <a:off x="276770" y="0"/>
          <a:ext cx="2014635" cy="5349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endParaRPr lang="en-US" sz="1600" b="1" kern="1200" dirty="0">
            <a:solidFill>
              <a:schemeClr val="bg2"/>
            </a:solidFill>
          </a:endParaRPr>
        </a:p>
        <a:p>
          <a:pPr marL="0" lvl="0" indent="0" algn="l" defTabSz="711200">
            <a:lnSpc>
              <a:spcPct val="150000"/>
            </a:lnSpc>
            <a:spcBef>
              <a:spcPct val="0"/>
            </a:spcBef>
            <a:spcAft>
              <a:spcPct val="35000"/>
            </a:spcAft>
            <a:buNone/>
          </a:pPr>
          <a:endParaRPr lang="en-US" sz="1600" b="1" kern="1200" dirty="0">
            <a:solidFill>
              <a:schemeClr val="bg2"/>
            </a:solidFill>
          </a:endParaRPr>
        </a:p>
        <a:p>
          <a:pPr marL="0" lvl="0" indent="0" algn="l" defTabSz="711200">
            <a:lnSpc>
              <a:spcPct val="150000"/>
            </a:lnSpc>
            <a:spcBef>
              <a:spcPct val="0"/>
            </a:spcBef>
            <a:spcAft>
              <a:spcPct val="35000"/>
            </a:spcAft>
            <a:buNone/>
          </a:pPr>
          <a:endParaRPr lang="en-US" sz="1600" b="1" kern="1200" dirty="0">
            <a:solidFill>
              <a:schemeClr val="bg1"/>
            </a:solidFill>
          </a:endParaRPr>
        </a:p>
        <a:p>
          <a:pPr marL="0" lvl="0" indent="0" algn="l" defTabSz="711200">
            <a:lnSpc>
              <a:spcPct val="150000"/>
            </a:lnSpc>
            <a:spcBef>
              <a:spcPct val="0"/>
            </a:spcBef>
            <a:spcAft>
              <a:spcPct val="35000"/>
            </a:spcAft>
            <a:buNone/>
          </a:pPr>
          <a:r>
            <a:rPr lang="el-GR" sz="1600" b="1" kern="1200" dirty="0">
              <a:solidFill>
                <a:schemeClr val="bg1"/>
              </a:solidFill>
            </a:rPr>
            <a:t>ΣΗΜΑΣΙΑ ΤΗΣ ΕΥΘΥΓΡΑΜΜΙΣΗΣ </a:t>
          </a:r>
        </a:p>
        <a:p>
          <a:pPr marL="0" lvl="0" indent="0" algn="l" defTabSz="711200">
            <a:lnSpc>
              <a:spcPct val="150000"/>
            </a:lnSpc>
            <a:spcBef>
              <a:spcPct val="0"/>
            </a:spcBef>
            <a:spcAft>
              <a:spcPct val="35000"/>
            </a:spcAft>
            <a:buNone/>
          </a:pPr>
          <a:r>
            <a:rPr lang="el-GR" sz="1600" b="1" kern="1200" dirty="0">
              <a:solidFill>
                <a:schemeClr val="bg1"/>
              </a:solidFill>
            </a:rPr>
            <a:t>ΜΕ ΤΗΝ ΕΤΑΙΡΙΚΗ ΚΟΥΛΤΟΥΡΑ
</a:t>
          </a:r>
          <a:endParaRPr lang="en-GB" sz="1600" b="1" kern="1200" dirty="0">
            <a:solidFill>
              <a:schemeClr val="bg1"/>
            </a:solidFill>
          </a:endParaRPr>
        </a:p>
      </dsp:txBody>
      <dsp:txXfrm>
        <a:off x="276770" y="0"/>
        <a:ext cx="2014635" cy="5349747"/>
      </dsp:txXfrm>
    </dsp:sp>
    <dsp:sp modelId="{573442EF-0A2A-4708-92BC-8D6F7FD8E529}">
      <dsp:nvSpPr>
        <dsp:cNvPr id="0" name=""/>
        <dsp:cNvSpPr/>
      </dsp:nvSpPr>
      <dsp:spPr>
        <a:xfrm>
          <a:off x="2161636" y="65503"/>
          <a:ext cx="3773019" cy="1257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l-GR" sz="1600" b="1" kern="1200" dirty="0">
              <a:solidFill>
                <a:schemeClr val="accent1"/>
              </a:solidFill>
            </a:rPr>
            <a:t>Συνέπεια
</a:t>
          </a:r>
          <a:endParaRPr lang="en-GB" sz="1600" b="1" kern="1200" dirty="0">
            <a:solidFill>
              <a:schemeClr val="accent1"/>
            </a:solidFill>
          </a:endParaRPr>
        </a:p>
      </dsp:txBody>
      <dsp:txXfrm>
        <a:off x="2161636" y="65503"/>
        <a:ext cx="3773019" cy="1257765"/>
      </dsp:txXfrm>
    </dsp:sp>
    <dsp:sp modelId="{24A63FC7-31BF-483C-B80D-B9F138616F35}">
      <dsp:nvSpPr>
        <dsp:cNvPr id="0" name=""/>
        <dsp:cNvSpPr/>
      </dsp:nvSpPr>
      <dsp:spPr>
        <a:xfrm>
          <a:off x="6081656" y="65503"/>
          <a:ext cx="5031359" cy="1257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Διασφαλίζει ότι το όραμα, η αποστολή και οι αξίες ενσωματώνονται στις καθημερινές λειτουργίες και στις διαδικασίες λήψης αποφάσεων.
</a:t>
          </a:r>
          <a:endParaRPr lang="en-GB" sz="1600" kern="1200" dirty="0">
            <a:solidFill>
              <a:schemeClr val="accent1"/>
            </a:solidFill>
          </a:endParaRPr>
        </a:p>
      </dsp:txBody>
      <dsp:txXfrm>
        <a:off x="6081656" y="65503"/>
        <a:ext cx="5031359" cy="1257765"/>
      </dsp:txXfrm>
    </dsp:sp>
    <dsp:sp modelId="{1D73DC33-0006-45B6-B28D-39FEFA821553}">
      <dsp:nvSpPr>
        <dsp:cNvPr id="0" name=""/>
        <dsp:cNvSpPr/>
      </dsp:nvSpPr>
      <dsp:spPr>
        <a:xfrm>
          <a:off x="2014635" y="1323268"/>
          <a:ext cx="7840040"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25FFE280-4F29-4DF1-8387-B57F035A9BBF}">
      <dsp:nvSpPr>
        <dsp:cNvPr id="0" name=""/>
        <dsp:cNvSpPr/>
      </dsp:nvSpPr>
      <dsp:spPr>
        <a:xfrm>
          <a:off x="2161636" y="1386156"/>
          <a:ext cx="3773019" cy="1257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l-GR" sz="1600" b="1" kern="1200" dirty="0">
              <a:solidFill>
                <a:schemeClr val="accent1"/>
              </a:solidFill>
            </a:rPr>
            <a:t>Δέσμευση εργαζομένων
</a:t>
          </a:r>
          <a:endParaRPr lang="en-GB" sz="1600" b="1" kern="1200" dirty="0">
            <a:solidFill>
              <a:schemeClr val="accent1"/>
            </a:solidFill>
          </a:endParaRPr>
        </a:p>
      </dsp:txBody>
      <dsp:txXfrm>
        <a:off x="2161636" y="1386156"/>
        <a:ext cx="3773019" cy="1257765"/>
      </dsp:txXfrm>
    </dsp:sp>
    <dsp:sp modelId="{79ED3B64-B252-410B-ADA7-9F83C00D5B6D}">
      <dsp:nvSpPr>
        <dsp:cNvPr id="0" name=""/>
        <dsp:cNvSpPr/>
      </dsp:nvSpPr>
      <dsp:spPr>
        <a:xfrm>
          <a:off x="6104483" y="1419726"/>
          <a:ext cx="5754533" cy="1257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Μια σαφής και συνεπής ευθυγράμμιση δημιουργεί μια ισχυρή αίσθηση του σκοπού μεταξύ των εργαζομένων, ενισχύοντας τα κίνητρα και την καινοτομία.</a:t>
          </a:r>
          <a:endParaRPr lang="en-GB" sz="1600" kern="1200" dirty="0">
            <a:solidFill>
              <a:schemeClr val="accent1"/>
            </a:solidFill>
          </a:endParaRPr>
        </a:p>
      </dsp:txBody>
      <dsp:txXfrm>
        <a:off x="6104483" y="1419726"/>
        <a:ext cx="5754533" cy="1257765"/>
      </dsp:txXfrm>
    </dsp:sp>
    <dsp:sp modelId="{748C2743-62AC-4126-850D-653549A05FCC}">
      <dsp:nvSpPr>
        <dsp:cNvPr id="0" name=""/>
        <dsp:cNvSpPr/>
      </dsp:nvSpPr>
      <dsp:spPr>
        <a:xfrm>
          <a:off x="2014635" y="2643921"/>
          <a:ext cx="7840040"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A510337F-681A-4BE4-A76A-FF2AEA8DB347}">
      <dsp:nvSpPr>
        <dsp:cNvPr id="0" name=""/>
        <dsp:cNvSpPr/>
      </dsp:nvSpPr>
      <dsp:spPr>
        <a:xfrm>
          <a:off x="2161636" y="2706810"/>
          <a:ext cx="3773019" cy="1257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l-GR" sz="1600" b="1" kern="1200" dirty="0">
              <a:solidFill>
                <a:schemeClr val="accent1"/>
              </a:solidFill>
            </a:rPr>
            <a:t>Ταυτότητα μάρκας και εμπιστοσύνη
</a:t>
          </a:r>
          <a:endParaRPr lang="en-GB" sz="1600" b="1" kern="1200" dirty="0">
            <a:solidFill>
              <a:schemeClr val="accent1"/>
            </a:solidFill>
          </a:endParaRPr>
        </a:p>
      </dsp:txBody>
      <dsp:txXfrm>
        <a:off x="2161636" y="2706810"/>
        <a:ext cx="3773019" cy="1257765"/>
      </dsp:txXfrm>
    </dsp:sp>
    <dsp:sp modelId="{AF10BDD0-E1E9-4560-B17A-AF5CCDB29E63}">
      <dsp:nvSpPr>
        <dsp:cNvPr id="0" name=""/>
        <dsp:cNvSpPr/>
      </dsp:nvSpPr>
      <dsp:spPr>
        <a:xfrm>
          <a:off x="6081656" y="2706810"/>
          <a:ext cx="5210539" cy="1257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Βοηθά στην οικοδόμηση μιας ισχυρής, αξιόπιστης ταυτότητας μάρκας με την ευθυγράμμιση των εσωτερικών και εξωτερικών μηνυμάτων.
</a:t>
          </a:r>
          <a:endParaRPr lang="en-GB" sz="1600" kern="1200" dirty="0">
            <a:solidFill>
              <a:schemeClr val="accent1"/>
            </a:solidFill>
          </a:endParaRPr>
        </a:p>
      </dsp:txBody>
      <dsp:txXfrm>
        <a:off x="6081656" y="2706810"/>
        <a:ext cx="5210539" cy="1257765"/>
      </dsp:txXfrm>
    </dsp:sp>
    <dsp:sp modelId="{1257CC65-AA98-41B8-A8E4-EE1B4F362038}">
      <dsp:nvSpPr>
        <dsp:cNvPr id="0" name=""/>
        <dsp:cNvSpPr/>
      </dsp:nvSpPr>
      <dsp:spPr>
        <a:xfrm>
          <a:off x="2014635" y="3964575"/>
          <a:ext cx="7840040"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1AF0208B-5DA2-40C7-B3BF-2D3C18C69915}">
      <dsp:nvSpPr>
        <dsp:cNvPr id="0" name=""/>
        <dsp:cNvSpPr/>
      </dsp:nvSpPr>
      <dsp:spPr>
        <a:xfrm>
          <a:off x="2161636" y="4027463"/>
          <a:ext cx="3773019" cy="1257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l-GR" sz="1600" b="1" kern="1200" dirty="0">
              <a:solidFill>
                <a:schemeClr val="accent1"/>
              </a:solidFill>
            </a:rPr>
            <a:t>Προσαρμοστικότητα
</a:t>
          </a:r>
          <a:endParaRPr lang="en-GB" sz="1600" b="1" kern="1200" dirty="0">
            <a:solidFill>
              <a:schemeClr val="accent1"/>
            </a:solidFill>
          </a:endParaRPr>
        </a:p>
      </dsp:txBody>
      <dsp:txXfrm>
        <a:off x="2161636" y="4027463"/>
        <a:ext cx="3773019" cy="1257765"/>
      </dsp:txXfrm>
    </dsp:sp>
    <dsp:sp modelId="{3BB96538-C14E-43D2-9707-A4CAF526CEBB}">
      <dsp:nvSpPr>
        <dsp:cNvPr id="0" name=""/>
        <dsp:cNvSpPr/>
      </dsp:nvSpPr>
      <dsp:spPr>
        <a:xfrm>
          <a:off x="6081656" y="4027463"/>
          <a:ext cx="6012004" cy="1257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l-GR" sz="1600" kern="1200" dirty="0">
              <a:solidFill>
                <a:schemeClr val="accent1"/>
              </a:solidFill>
            </a:rPr>
            <a:t>Διευκολύνει την ικανότητα της εταιρείας να προσαρμόζεται στις αλλαγές της αγοράς παραμένοντας πιστή στις βασικές αρχές της.
</a:t>
          </a:r>
          <a:endParaRPr lang="en-GB" sz="1600" kern="1200" dirty="0">
            <a:solidFill>
              <a:schemeClr val="accent1"/>
            </a:solidFill>
          </a:endParaRPr>
        </a:p>
      </dsp:txBody>
      <dsp:txXfrm>
        <a:off x="6081656" y="4027463"/>
        <a:ext cx="6012004" cy="1257765"/>
      </dsp:txXfrm>
    </dsp:sp>
    <dsp:sp modelId="{8295BC59-B715-40E2-8B30-B7EC151FDDA7}">
      <dsp:nvSpPr>
        <dsp:cNvPr id="0" name=""/>
        <dsp:cNvSpPr/>
      </dsp:nvSpPr>
      <dsp:spPr>
        <a:xfrm>
          <a:off x="2014635" y="5285229"/>
          <a:ext cx="7840040"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AFE81E-A69D-417C-8B7B-1DA31EC05743}">
      <dsp:nvSpPr>
        <dsp:cNvPr id="0" name=""/>
        <dsp:cNvSpPr/>
      </dsp:nvSpPr>
      <dsp:spPr>
        <a:xfrm>
          <a:off x="2945" y="624873"/>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l-GR" sz="1600" b="1" kern="1200" dirty="0"/>
            <a:t>Παραγωγή</a:t>
          </a:r>
          <a:r>
            <a:rPr lang="en-US" sz="1600" b="1" kern="1200" dirty="0"/>
            <a:t>:</a:t>
          </a:r>
          <a:endParaRPr lang="en-GB" sz="1600" kern="1200" dirty="0"/>
        </a:p>
      </dsp:txBody>
      <dsp:txXfrm>
        <a:off x="35811" y="657739"/>
        <a:ext cx="3093327" cy="1056397"/>
      </dsp:txXfrm>
    </dsp:sp>
    <dsp:sp modelId="{B82B9BDE-C552-45BC-9B2B-7E0EED0062CF}">
      <dsp:nvSpPr>
        <dsp:cNvPr id="0" name=""/>
        <dsp:cNvSpPr/>
      </dsp:nvSpPr>
      <dsp:spPr>
        <a:xfrm>
          <a:off x="318851" y="1747002"/>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A09CB7-2F40-46F3-BEB6-043F46EFA31C}">
      <dsp:nvSpPr>
        <dsp:cNvPr id="0" name=""/>
        <dsp:cNvSpPr/>
      </dsp:nvSpPr>
      <dsp:spPr>
        <a:xfrm>
          <a:off x="634757" y="2141885"/>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l-GR" sz="1600" b="0" kern="1200" dirty="0">
              <a:solidFill>
                <a:schemeClr val="accent1"/>
              </a:solidFill>
            </a:rPr>
            <a:t>Σχεδιασμός, κατασκευή και παράδοση ενός προϊόντος σε σημαντικές ποσότητες ή ανώτερης ποιότητας.</a:t>
          </a:r>
          <a:endParaRPr lang="en-GB" sz="1600" b="0" kern="1200" dirty="0">
            <a:solidFill>
              <a:schemeClr val="accent1"/>
            </a:solidFill>
          </a:endParaRPr>
        </a:p>
      </dsp:txBody>
      <dsp:txXfrm>
        <a:off x="681020" y="2188148"/>
        <a:ext cx="2782622" cy="1487003"/>
      </dsp:txXfrm>
    </dsp:sp>
    <dsp:sp modelId="{64B38F9D-604A-4A03-AE6A-13E69A0871E4}">
      <dsp:nvSpPr>
        <dsp:cNvPr id="0" name=""/>
        <dsp:cNvSpPr/>
      </dsp:nvSpPr>
      <dsp:spPr>
        <a:xfrm>
          <a:off x="3951769" y="624873"/>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l-GR" sz="1600" b="1" kern="1200" dirty="0"/>
            <a:t>Επίλυση προβλημάτων:</a:t>
          </a:r>
          <a:endParaRPr lang="el-GR" sz="1600" kern="1200" dirty="0"/>
        </a:p>
      </dsp:txBody>
      <dsp:txXfrm>
        <a:off x="3984635" y="657739"/>
        <a:ext cx="3093327" cy="1056397"/>
      </dsp:txXfrm>
    </dsp:sp>
    <dsp:sp modelId="{42476BF7-D9C0-4210-AEC8-23089F5A56C1}">
      <dsp:nvSpPr>
        <dsp:cNvPr id="0" name=""/>
        <dsp:cNvSpPr/>
      </dsp:nvSpPr>
      <dsp:spPr>
        <a:xfrm>
          <a:off x="4267675" y="1747002"/>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75A1A6-7596-4574-8E1E-87F56076F1E9}">
      <dsp:nvSpPr>
        <dsp:cNvPr id="0" name=""/>
        <dsp:cNvSpPr/>
      </dsp:nvSpPr>
      <dsp:spPr>
        <a:xfrm>
          <a:off x="4583581" y="2141885"/>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l-GR" sz="1600" b="0" kern="1200" dirty="0">
              <a:solidFill>
                <a:schemeClr val="accent1"/>
              </a:solidFill>
            </a:rPr>
            <a:t>Προσφορά νέων λύσεων σε μεμονωμένα προβλήματα πελατών μέσω υπηρεσιών όπως η παροχή συμβουλών.</a:t>
          </a:r>
        </a:p>
      </dsp:txBody>
      <dsp:txXfrm>
        <a:off x="4629844" y="2188148"/>
        <a:ext cx="2782622" cy="1487003"/>
      </dsp:txXfrm>
    </dsp:sp>
    <dsp:sp modelId="{DD2983CA-F783-47AA-8FF2-89D0311B0544}">
      <dsp:nvSpPr>
        <dsp:cNvPr id="0" name=""/>
        <dsp:cNvSpPr/>
      </dsp:nvSpPr>
      <dsp:spPr>
        <a:xfrm>
          <a:off x="7900594" y="624873"/>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l-GR" sz="1600" b="1" kern="1200" dirty="0"/>
            <a:t>Πλατφόρμα/δίκτυο:</a:t>
          </a:r>
          <a:endParaRPr lang="el-GR" sz="1600" kern="1200" dirty="0"/>
        </a:p>
      </dsp:txBody>
      <dsp:txXfrm>
        <a:off x="7933460" y="657739"/>
        <a:ext cx="3093327" cy="1056397"/>
      </dsp:txXfrm>
    </dsp:sp>
    <dsp:sp modelId="{AB23DCDE-556E-4AE3-B126-12889BDFCB98}">
      <dsp:nvSpPr>
        <dsp:cNvPr id="0" name=""/>
        <dsp:cNvSpPr/>
      </dsp:nvSpPr>
      <dsp:spPr>
        <a:xfrm>
          <a:off x="8216499" y="1747002"/>
          <a:ext cx="315905" cy="1330990"/>
        </a:xfrm>
        <a:custGeom>
          <a:avLst/>
          <a:gdLst/>
          <a:ahLst/>
          <a:cxnLst/>
          <a:rect l="0" t="0" r="0" b="0"/>
          <a:pathLst>
            <a:path>
              <a:moveTo>
                <a:pt x="0" y="0"/>
              </a:moveTo>
              <a:lnTo>
                <a:pt x="0" y="1330990"/>
              </a:lnTo>
              <a:lnTo>
                <a:pt x="315905" y="133099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5A912E-0413-4D8F-AD09-DDC4483714FA}">
      <dsp:nvSpPr>
        <dsp:cNvPr id="0" name=""/>
        <dsp:cNvSpPr/>
      </dsp:nvSpPr>
      <dsp:spPr>
        <a:xfrm>
          <a:off x="8532405" y="2141885"/>
          <a:ext cx="2875148" cy="187221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l-GR" sz="1600" b="0" kern="1200" dirty="0">
              <a:solidFill>
                <a:schemeClr val="accent1"/>
              </a:solidFill>
            </a:rPr>
            <a:t>Δημιουργία και συντήρηση </a:t>
          </a:r>
          <a:r>
            <a:rPr lang="el-GR" sz="1600" b="0" kern="1200" dirty="0" err="1">
              <a:solidFill>
                <a:schemeClr val="accent1"/>
              </a:solidFill>
            </a:rPr>
            <a:t>πλατφορμών</a:t>
          </a:r>
          <a:r>
            <a:rPr lang="el-GR" sz="1600" b="0" kern="1200" dirty="0">
              <a:solidFill>
                <a:schemeClr val="accent1"/>
              </a:solidFill>
            </a:rPr>
            <a:t> που διευκολύνουν τις αλληλεπιδράσεις και τις συναλλαγές των πελατών.</a:t>
          </a:r>
        </a:p>
      </dsp:txBody>
      <dsp:txXfrm>
        <a:off x="8587240" y="2196720"/>
        <a:ext cx="2765478" cy="1762546"/>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3B1537-1369-4F6D-AA4E-46E1BA7F3015}">
      <dsp:nvSpPr>
        <dsp:cNvPr id="0" name=""/>
        <dsp:cNvSpPr/>
      </dsp:nvSpPr>
      <dsp:spPr>
        <a:xfrm>
          <a:off x="3819" y="324016"/>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l-GR" sz="1600" b="1" kern="1200" dirty="0"/>
            <a:t>Στρατηγικές συμμαχίες:</a:t>
          </a:r>
          <a:endParaRPr lang="en-GB" sz="1600" kern="1200" dirty="0"/>
        </a:p>
      </dsp:txBody>
      <dsp:txXfrm>
        <a:off x="3819" y="324016"/>
        <a:ext cx="2296913" cy="918765"/>
      </dsp:txXfrm>
    </dsp:sp>
    <dsp:sp modelId="{D7B1BD6C-7FE9-4718-96A4-7BC9176E5012}">
      <dsp:nvSpPr>
        <dsp:cNvPr id="0" name=""/>
        <dsp:cNvSpPr/>
      </dsp:nvSpPr>
      <dsp:spPr>
        <a:xfrm>
          <a:off x="3819" y="1242781"/>
          <a:ext cx="2296913" cy="379146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just" defTabSz="711200">
            <a:lnSpc>
              <a:spcPct val="150000"/>
            </a:lnSpc>
            <a:spcBef>
              <a:spcPct val="0"/>
            </a:spcBef>
            <a:spcAft>
              <a:spcPct val="15000"/>
            </a:spcAft>
            <a:buChar char="•"/>
          </a:pPr>
          <a:r>
            <a:rPr lang="el-GR" sz="1600" kern="1200" dirty="0">
              <a:solidFill>
                <a:schemeClr val="accent1"/>
              </a:solidFill>
            </a:rPr>
            <a:t>Οι μη ανταγωνιστικές εταιρείες συνεργάζονται για να επιτύχουν αμοιβαία οφέλη, όπως η κοινή εμπορική προώθηση ή οι κοινές προσπάθειες Ε&amp;Α.</a:t>
          </a:r>
          <a:endParaRPr lang="en-GB" sz="1600" kern="1200" dirty="0">
            <a:solidFill>
              <a:schemeClr val="accent1"/>
            </a:solidFill>
          </a:endParaRPr>
        </a:p>
      </dsp:txBody>
      <dsp:txXfrm>
        <a:off x="3819" y="1242781"/>
        <a:ext cx="2296913" cy="3791463"/>
      </dsp:txXfrm>
    </dsp:sp>
    <dsp:sp modelId="{9F455813-D37E-4E31-9143-21F48594A140}">
      <dsp:nvSpPr>
        <dsp:cNvPr id="0" name=""/>
        <dsp:cNvSpPr/>
      </dsp:nvSpPr>
      <dsp:spPr>
        <a:xfrm>
          <a:off x="2622301" y="324016"/>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l-GR" sz="1600" b="1" kern="1200" dirty="0" err="1">
              <a:latin typeface="Raleway SemiBold"/>
            </a:rPr>
            <a:t>Συνδιαγωνισμός</a:t>
          </a:r>
          <a:r>
            <a:rPr lang="en-US" sz="1600" kern="1200" dirty="0"/>
            <a:t>:</a:t>
          </a:r>
          <a:endParaRPr lang="el-GR" sz="1600" kern="1200" dirty="0"/>
        </a:p>
      </dsp:txBody>
      <dsp:txXfrm>
        <a:off x="2622301" y="324016"/>
        <a:ext cx="2296913" cy="918765"/>
      </dsp:txXfrm>
    </dsp:sp>
    <dsp:sp modelId="{768BAD7E-129D-4A6B-B1BA-E3371ECAA5B2}">
      <dsp:nvSpPr>
        <dsp:cNvPr id="0" name=""/>
        <dsp:cNvSpPr/>
      </dsp:nvSpPr>
      <dsp:spPr>
        <a:xfrm>
          <a:off x="2622301" y="1242781"/>
          <a:ext cx="2296913" cy="379146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just" defTabSz="711200">
            <a:lnSpc>
              <a:spcPct val="150000"/>
            </a:lnSpc>
            <a:spcBef>
              <a:spcPct val="0"/>
            </a:spcBef>
            <a:spcAft>
              <a:spcPct val="15000"/>
            </a:spcAft>
            <a:buChar char="•"/>
          </a:pPr>
          <a:r>
            <a:rPr lang="el-GR" sz="1600" kern="1200" dirty="0">
              <a:solidFill>
                <a:schemeClr val="accent1"/>
              </a:solidFill>
            </a:rPr>
            <a:t>Οι ανταγωνιστές συνεργάζονται σε έργα που παρέχουν αμοιβαία οφέλη, όπως ο καθορισμός βιομηχανικών προτύπων ή η κοινή χρήση τεχνολογίας.</a:t>
          </a:r>
        </a:p>
      </dsp:txBody>
      <dsp:txXfrm>
        <a:off x="2622301" y="1242781"/>
        <a:ext cx="2296913" cy="3791463"/>
      </dsp:txXfrm>
    </dsp:sp>
    <dsp:sp modelId="{B04A6231-8DD1-4BD2-B065-0A9A1E9FB12B}">
      <dsp:nvSpPr>
        <dsp:cNvPr id="0" name=""/>
        <dsp:cNvSpPr/>
      </dsp:nvSpPr>
      <dsp:spPr>
        <a:xfrm>
          <a:off x="5240783" y="324016"/>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l-GR" sz="1600" b="1" kern="1200" dirty="0"/>
            <a:t>Κοινοπραξίες:</a:t>
          </a:r>
          <a:endParaRPr lang="el-GR" sz="1600" kern="1200" dirty="0"/>
        </a:p>
      </dsp:txBody>
      <dsp:txXfrm>
        <a:off x="5240783" y="324016"/>
        <a:ext cx="2296913" cy="918765"/>
      </dsp:txXfrm>
    </dsp:sp>
    <dsp:sp modelId="{53718599-0751-48A0-AB75-575F2BA4672C}">
      <dsp:nvSpPr>
        <dsp:cNvPr id="0" name=""/>
        <dsp:cNvSpPr/>
      </dsp:nvSpPr>
      <dsp:spPr>
        <a:xfrm>
          <a:off x="5240783" y="1242781"/>
          <a:ext cx="2296913" cy="379146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just" defTabSz="711200">
            <a:lnSpc>
              <a:spcPct val="150000"/>
            </a:lnSpc>
            <a:spcBef>
              <a:spcPct val="0"/>
            </a:spcBef>
            <a:spcAft>
              <a:spcPct val="15000"/>
            </a:spcAft>
            <a:buChar char="•"/>
          </a:pPr>
          <a:r>
            <a:rPr lang="el-GR" sz="1600" kern="1200" dirty="0">
              <a:solidFill>
                <a:schemeClr val="accent1"/>
              </a:solidFill>
            </a:rPr>
            <a:t>Δύο ή περισσότερα μέρη δημιουργούν μια νέα επιχειρηματική οντότητα, μοιράζοντας πόρους και κινδύνους για να επιδιώξουν νέες ευκαιρίες.</a:t>
          </a:r>
        </a:p>
      </dsp:txBody>
      <dsp:txXfrm>
        <a:off x="5240783" y="1242781"/>
        <a:ext cx="2296913" cy="3791463"/>
      </dsp:txXfrm>
    </dsp:sp>
    <dsp:sp modelId="{854B1733-A049-453F-ABF3-27C90BB00677}">
      <dsp:nvSpPr>
        <dsp:cNvPr id="0" name=""/>
        <dsp:cNvSpPr/>
      </dsp:nvSpPr>
      <dsp:spPr>
        <a:xfrm>
          <a:off x="7859265" y="324016"/>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l-GR" sz="1600" b="1" kern="1200" dirty="0"/>
            <a:t>Σχέσεις αγοραστή-προμηθευτή:</a:t>
          </a:r>
          <a:endParaRPr lang="el-GR" sz="1600" kern="1200" dirty="0"/>
        </a:p>
      </dsp:txBody>
      <dsp:txXfrm>
        <a:off x="7859265" y="324016"/>
        <a:ext cx="2296913" cy="918765"/>
      </dsp:txXfrm>
    </dsp:sp>
    <dsp:sp modelId="{507CDC8A-0F69-477A-A506-1D7F72E52B78}">
      <dsp:nvSpPr>
        <dsp:cNvPr id="0" name=""/>
        <dsp:cNvSpPr/>
      </dsp:nvSpPr>
      <dsp:spPr>
        <a:xfrm>
          <a:off x="7859265" y="1242781"/>
          <a:ext cx="2296913" cy="379146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just" defTabSz="711200">
            <a:lnSpc>
              <a:spcPct val="150000"/>
            </a:lnSpc>
            <a:spcBef>
              <a:spcPct val="0"/>
            </a:spcBef>
            <a:spcAft>
              <a:spcPct val="15000"/>
            </a:spcAft>
            <a:buChar char="•"/>
          </a:pPr>
          <a:r>
            <a:rPr lang="el-GR" sz="1600" kern="1200" dirty="0">
              <a:solidFill>
                <a:schemeClr val="accent1"/>
              </a:solidFill>
            </a:rPr>
            <a:t>Συμπράξεις με προμηθευτές για την εξασφάλιση σταθερής προμήθειας βασικών αγαθών και υπηρεσιών, που συχνά συνεπάγονται μακροχρόνιες συμβάσεις και διαπραγματεύσεις.</a:t>
          </a:r>
        </a:p>
      </dsp:txBody>
      <dsp:txXfrm>
        <a:off x="7859265" y="1242781"/>
        <a:ext cx="2296913" cy="3791463"/>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052B8-6082-4DD8-9A67-5E1AC9A714BE}">
      <dsp:nvSpPr>
        <dsp:cNvPr id="0" name=""/>
        <dsp:cNvSpPr/>
      </dsp:nvSpPr>
      <dsp:spPr>
        <a:xfrm>
          <a:off x="569" y="0"/>
          <a:ext cx="666209" cy="66620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714D4E2-69AF-4BB3-9CDC-C8BFBEAEDA4F}">
      <dsp:nvSpPr>
        <dsp:cNvPr id="0" name=""/>
        <dsp:cNvSpPr/>
      </dsp:nvSpPr>
      <dsp:spPr>
        <a:xfrm>
          <a:off x="67190" y="66620"/>
          <a:ext cx="532967" cy="532967"/>
        </a:xfrm>
        <a:prstGeom prst="chord">
          <a:avLst>
            <a:gd name="adj1" fmla="val 1800000"/>
            <a:gd name="adj2" fmla="val 90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5EF971-9B76-433E-8DC0-B04279FFF28D}">
      <dsp:nvSpPr>
        <dsp:cNvPr id="0" name=""/>
        <dsp:cNvSpPr/>
      </dsp:nvSpPr>
      <dsp:spPr>
        <a:xfrm>
          <a:off x="805572" y="666209"/>
          <a:ext cx="1970870" cy="28036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0" lvl="0" indent="0" algn="l" defTabSz="666750">
            <a:lnSpc>
              <a:spcPct val="150000"/>
            </a:lnSpc>
            <a:spcBef>
              <a:spcPct val="0"/>
            </a:spcBef>
            <a:spcAft>
              <a:spcPct val="35000"/>
            </a:spcAft>
            <a:buFont typeface="Arial" panose="020B0604020202020204" pitchFamily="34" charset="0"/>
            <a:buNone/>
          </a:pPr>
          <a:r>
            <a:rPr lang="el-GR" sz="1500" kern="1200" dirty="0">
              <a:solidFill>
                <a:schemeClr val="accent1"/>
              </a:solidFill>
            </a:rPr>
            <a:t>Δαπάνες που δεν μεταβάλλονται με τα επίπεδα παραγωγής, όπως ενοίκια, μισθοί και ασφάλειες. Αυτά είναι προβλέψιμα και επαναλαμβανόμενα, παρέχοντας σταθερότητα στον οικονομικό προγραμματισμό.</a:t>
          </a:r>
          <a:endParaRPr lang="en-GB" sz="1500" kern="1200" dirty="0">
            <a:solidFill>
              <a:schemeClr val="accent1"/>
            </a:solidFill>
          </a:endParaRPr>
        </a:p>
      </dsp:txBody>
      <dsp:txXfrm>
        <a:off x="805572" y="666209"/>
        <a:ext cx="1970870" cy="2803631"/>
      </dsp:txXfrm>
    </dsp:sp>
    <dsp:sp modelId="{8DCFE669-267F-49A5-98CB-A9877CF3D1AC}">
      <dsp:nvSpPr>
        <dsp:cNvPr id="0" name=""/>
        <dsp:cNvSpPr/>
      </dsp:nvSpPr>
      <dsp:spPr>
        <a:xfrm>
          <a:off x="805572" y="0"/>
          <a:ext cx="1970870" cy="666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l-GR" sz="1600" b="1" kern="1200" dirty="0">
              <a:solidFill>
                <a:schemeClr val="accent1"/>
              </a:solidFill>
            </a:rPr>
            <a:t>Σταθερά έξοδα:</a:t>
          </a:r>
          <a:endParaRPr lang="en-GB" sz="1600" kern="1200" dirty="0">
            <a:solidFill>
              <a:schemeClr val="accent1"/>
            </a:solidFill>
          </a:endParaRPr>
        </a:p>
      </dsp:txBody>
      <dsp:txXfrm>
        <a:off x="805572" y="0"/>
        <a:ext cx="1970870" cy="666209"/>
      </dsp:txXfrm>
    </dsp:sp>
    <dsp:sp modelId="{0ACBB80F-1715-4FE3-9A34-B1918E88DF5C}">
      <dsp:nvSpPr>
        <dsp:cNvPr id="0" name=""/>
        <dsp:cNvSpPr/>
      </dsp:nvSpPr>
      <dsp:spPr>
        <a:xfrm>
          <a:off x="2915236" y="0"/>
          <a:ext cx="666209" cy="66620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851879-1A16-4116-9AD6-59CBFFF63516}">
      <dsp:nvSpPr>
        <dsp:cNvPr id="0" name=""/>
        <dsp:cNvSpPr/>
      </dsp:nvSpPr>
      <dsp:spPr>
        <a:xfrm>
          <a:off x="2981857" y="66620"/>
          <a:ext cx="532967" cy="532967"/>
        </a:xfrm>
        <a:prstGeom prst="chord">
          <a:avLst>
            <a:gd name="adj1" fmla="val 0"/>
            <a:gd name="adj2" fmla="val 108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356D85-44C1-468E-820D-74F22FC3CBEB}">
      <dsp:nvSpPr>
        <dsp:cNvPr id="0" name=""/>
        <dsp:cNvSpPr/>
      </dsp:nvSpPr>
      <dsp:spPr>
        <a:xfrm>
          <a:off x="3615862" y="865407"/>
          <a:ext cx="2349868" cy="28036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0" lvl="0" indent="0" algn="l" defTabSz="666750">
            <a:lnSpc>
              <a:spcPct val="150000"/>
            </a:lnSpc>
            <a:spcBef>
              <a:spcPct val="0"/>
            </a:spcBef>
            <a:spcAft>
              <a:spcPct val="35000"/>
            </a:spcAft>
            <a:buFont typeface="Arial" panose="020B0604020202020204" pitchFamily="34" charset="0"/>
            <a:buNone/>
          </a:pPr>
          <a:r>
            <a:rPr lang="el-GR" sz="1500" kern="1200" dirty="0">
              <a:solidFill>
                <a:schemeClr val="accent1"/>
              </a:solidFill>
            </a:rPr>
            <a:t>Κόστος που αυξομειώνεται ανάλογα με τον όγκο παραγωγής, συμπεριλαμβανομένων των πρώτων υλών, των εξόδων κοινής ωφέλειας και των εξόδων αποστολής. Αυτά συνδέονται άμεσα με την κλίμακα των δραστηριοτήτων.</a:t>
          </a:r>
          <a:endParaRPr lang="en-US" sz="1500" kern="1200" dirty="0">
            <a:solidFill>
              <a:schemeClr val="accent1"/>
            </a:solidFill>
          </a:endParaRPr>
        </a:p>
      </dsp:txBody>
      <dsp:txXfrm>
        <a:off x="3615862" y="865407"/>
        <a:ext cx="2349868" cy="2803631"/>
      </dsp:txXfrm>
    </dsp:sp>
    <dsp:sp modelId="{39464305-3B2F-4F1C-8562-C58B7189439B}">
      <dsp:nvSpPr>
        <dsp:cNvPr id="0" name=""/>
        <dsp:cNvSpPr/>
      </dsp:nvSpPr>
      <dsp:spPr>
        <a:xfrm>
          <a:off x="3720239" y="0"/>
          <a:ext cx="1970870" cy="666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l-GR" sz="1600" b="1" kern="1200" dirty="0">
              <a:solidFill>
                <a:schemeClr val="accent1"/>
              </a:solidFill>
            </a:rPr>
            <a:t>Μεταβλητό κόστος:</a:t>
          </a:r>
          <a:endParaRPr lang="en-US" sz="1600" kern="1200" dirty="0">
            <a:solidFill>
              <a:schemeClr val="accent1"/>
            </a:solidFill>
          </a:endParaRPr>
        </a:p>
      </dsp:txBody>
      <dsp:txXfrm>
        <a:off x="3720239" y="0"/>
        <a:ext cx="1970870" cy="666209"/>
      </dsp:txXfrm>
    </dsp:sp>
    <dsp:sp modelId="{913FA436-5C06-48F9-9350-C679FC61BD13}">
      <dsp:nvSpPr>
        <dsp:cNvPr id="0" name=""/>
        <dsp:cNvSpPr/>
      </dsp:nvSpPr>
      <dsp:spPr>
        <a:xfrm>
          <a:off x="6019402" y="0"/>
          <a:ext cx="666209" cy="66620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80F7988-4799-46DA-ACC9-DB21EC394C9B}">
      <dsp:nvSpPr>
        <dsp:cNvPr id="0" name=""/>
        <dsp:cNvSpPr/>
      </dsp:nvSpPr>
      <dsp:spPr>
        <a:xfrm>
          <a:off x="6086023" y="66620"/>
          <a:ext cx="532967" cy="532967"/>
        </a:xfrm>
        <a:prstGeom prst="chord">
          <a:avLst>
            <a:gd name="adj1" fmla="val 19800000"/>
            <a:gd name="adj2" fmla="val 126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B9338A-6270-418E-B18C-CF439F605092}">
      <dsp:nvSpPr>
        <dsp:cNvPr id="0" name=""/>
        <dsp:cNvSpPr/>
      </dsp:nvSpPr>
      <dsp:spPr>
        <a:xfrm>
          <a:off x="6603451" y="666209"/>
          <a:ext cx="2412778" cy="28036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0" lvl="0" indent="0" algn="l" defTabSz="666750">
            <a:lnSpc>
              <a:spcPct val="150000"/>
            </a:lnSpc>
            <a:spcBef>
              <a:spcPct val="0"/>
            </a:spcBef>
            <a:spcAft>
              <a:spcPct val="35000"/>
            </a:spcAft>
            <a:buFont typeface="Arial" panose="020B0604020202020204" pitchFamily="34" charset="0"/>
            <a:buNone/>
          </a:pPr>
          <a:r>
            <a:rPr lang="el-GR" sz="1500" kern="1200" dirty="0">
              <a:solidFill>
                <a:schemeClr val="accent1"/>
              </a:solidFill>
            </a:rPr>
            <a:t>Πλεονεκτήματα κόστους που επιτυγχάνονται όταν μια εταιρεία αυξάνει την παραγωγή, με αποτέλεσμα χαμηλότερο κόστος ανά μονάδα. Αυτό συχνά οφείλεται στην αποτελεσματικότητα της παραγωγής, στις μαζικές αγορές ή στην κατανομή των γενικών εξόδων σε περισσότερες μονάδες.</a:t>
          </a:r>
          <a:endParaRPr lang="en-US" sz="1500" kern="1200" dirty="0">
            <a:solidFill>
              <a:schemeClr val="accent1"/>
            </a:solidFill>
          </a:endParaRPr>
        </a:p>
      </dsp:txBody>
      <dsp:txXfrm>
        <a:off x="6603451" y="666209"/>
        <a:ext cx="2412778" cy="2803631"/>
      </dsp:txXfrm>
    </dsp:sp>
    <dsp:sp modelId="{3A338092-171E-4B4A-A42F-33C278EDD45C}">
      <dsp:nvSpPr>
        <dsp:cNvPr id="0" name=""/>
        <dsp:cNvSpPr/>
      </dsp:nvSpPr>
      <dsp:spPr>
        <a:xfrm>
          <a:off x="6824405" y="0"/>
          <a:ext cx="1970870" cy="666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b="1" kern="1200">
              <a:solidFill>
                <a:schemeClr val="accent1"/>
              </a:solidFill>
            </a:rPr>
            <a:t>Economies of Scale</a:t>
          </a:r>
          <a:r>
            <a:rPr lang="en-US" sz="1600" kern="1200">
              <a:solidFill>
                <a:schemeClr val="accent1"/>
              </a:solidFill>
            </a:rPr>
            <a:t>:</a:t>
          </a:r>
        </a:p>
      </dsp:txBody>
      <dsp:txXfrm>
        <a:off x="6824405" y="0"/>
        <a:ext cx="1970870" cy="666209"/>
      </dsp:txXfrm>
    </dsp:sp>
    <dsp:sp modelId="{49BB1871-0047-4066-9AC3-3BB0372082BB}">
      <dsp:nvSpPr>
        <dsp:cNvPr id="0" name=""/>
        <dsp:cNvSpPr/>
      </dsp:nvSpPr>
      <dsp:spPr>
        <a:xfrm>
          <a:off x="9155023" y="0"/>
          <a:ext cx="666209" cy="66620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5DA4EF-B65F-4584-A6B3-B5D3D1C5E464}">
      <dsp:nvSpPr>
        <dsp:cNvPr id="0" name=""/>
        <dsp:cNvSpPr/>
      </dsp:nvSpPr>
      <dsp:spPr>
        <a:xfrm>
          <a:off x="9221644" y="66620"/>
          <a:ext cx="532967" cy="532967"/>
        </a:xfrm>
        <a:prstGeom prst="chord">
          <a:avLst>
            <a:gd name="adj1" fmla="val 16200000"/>
            <a:gd name="adj2" fmla="val 162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E0C98F-C9A5-4CB2-8A94-27E2FC22240F}">
      <dsp:nvSpPr>
        <dsp:cNvPr id="0" name=""/>
        <dsp:cNvSpPr/>
      </dsp:nvSpPr>
      <dsp:spPr>
        <a:xfrm>
          <a:off x="9960026" y="666209"/>
          <a:ext cx="1970870" cy="28036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0" lvl="0" indent="0" algn="l" defTabSz="666750">
            <a:lnSpc>
              <a:spcPct val="150000"/>
            </a:lnSpc>
            <a:spcBef>
              <a:spcPct val="0"/>
            </a:spcBef>
            <a:spcAft>
              <a:spcPct val="35000"/>
            </a:spcAft>
            <a:buFont typeface="Arial" panose="020B0604020202020204" pitchFamily="34" charset="0"/>
            <a:buNone/>
          </a:pPr>
          <a:r>
            <a:rPr lang="el-GR" sz="1500" kern="1200" dirty="0">
              <a:solidFill>
                <a:schemeClr val="accent1"/>
              </a:solidFill>
            </a:rPr>
            <a:t> Πλεονεκτήματα κόστους που επιτυγχάνονται με την προσφορά ποικιλίας προϊόντων ή υπηρεσιών που μοιράζονται τους πόρους, μειώνοντας το συνολικό κόστος ανά προϊόν.
</a:t>
          </a:r>
          <a:endParaRPr lang="en-US" sz="1500" kern="1200" dirty="0">
            <a:solidFill>
              <a:schemeClr val="accent1"/>
            </a:solidFill>
          </a:endParaRPr>
        </a:p>
      </dsp:txBody>
      <dsp:txXfrm>
        <a:off x="9960026" y="666209"/>
        <a:ext cx="1970870" cy="2803631"/>
      </dsp:txXfrm>
    </dsp:sp>
    <dsp:sp modelId="{608CFB1C-EBAC-4AA2-A23A-353B22A6F8FD}">
      <dsp:nvSpPr>
        <dsp:cNvPr id="0" name=""/>
        <dsp:cNvSpPr/>
      </dsp:nvSpPr>
      <dsp:spPr>
        <a:xfrm>
          <a:off x="9960026" y="0"/>
          <a:ext cx="1970870" cy="666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b="1" kern="1200" dirty="0">
              <a:solidFill>
                <a:schemeClr val="accent1"/>
              </a:solidFill>
            </a:rPr>
            <a:t>Economies of Scope</a:t>
          </a:r>
          <a:r>
            <a:rPr lang="en-US" sz="1600" kern="1200" dirty="0">
              <a:solidFill>
                <a:schemeClr val="accent1"/>
              </a:solidFill>
            </a:rPr>
            <a:t>:</a:t>
          </a:r>
        </a:p>
      </dsp:txBody>
      <dsp:txXfrm>
        <a:off x="9960026" y="0"/>
        <a:ext cx="1970870" cy="666209"/>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80E5C6-C868-4EEF-AF92-C722989664C9}">
      <dsp:nvSpPr>
        <dsp:cNvPr id="0" name=""/>
        <dsp:cNvSpPr/>
      </dsp:nvSpPr>
      <dsp:spPr>
        <a:xfrm>
          <a:off x="0"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E14E7F-97D7-4362-8FE6-589267249C79}">
      <dsp:nvSpPr>
        <dsp:cNvPr id="0" name=""/>
        <dsp:cNvSpPr/>
      </dsp:nvSpPr>
      <dsp:spPr>
        <a:xfrm>
          <a:off x="328612"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tx1">
                  <a:lumMod val="20000"/>
                  <a:lumOff val="80000"/>
                </a:schemeClr>
              </a:solidFill>
            </a:rPr>
            <a:t>Επικυρωμένο επιχειρηματικό μοντέλο </a:t>
          </a:r>
          <a:r>
            <a:rPr lang="en-US" sz="1600" b="1" kern="1200" dirty="0">
              <a:solidFill>
                <a:schemeClr val="tx1">
                  <a:lumMod val="20000"/>
                  <a:lumOff val="80000"/>
                </a:schemeClr>
              </a:solidFill>
            </a:rPr>
            <a:t>Canva</a:t>
          </a:r>
        </a:p>
      </dsp:txBody>
      <dsp:txXfrm>
        <a:off x="383617" y="1447754"/>
        <a:ext cx="2847502" cy="1768010"/>
      </dsp:txXfrm>
    </dsp:sp>
    <dsp:sp modelId="{69011871-1702-4351-BC0E-004919A74363}">
      <dsp:nvSpPr>
        <dsp:cNvPr id="0" name=""/>
        <dsp:cNvSpPr/>
      </dsp:nvSpPr>
      <dsp:spPr>
        <a:xfrm>
          <a:off x="3614737"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F2A897-A2D1-40CB-B729-22FBB81553FE}">
      <dsp:nvSpPr>
        <dsp:cNvPr id="0" name=""/>
        <dsp:cNvSpPr/>
      </dsp:nvSpPr>
      <dsp:spPr>
        <a:xfrm>
          <a:off x="3943350"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kern="1200"/>
            <a:t> </a:t>
          </a:r>
          <a:endParaRPr lang="en-US" sz="1600" kern="1200"/>
        </a:p>
      </dsp:txBody>
      <dsp:txXfrm>
        <a:off x="3998355" y="1447754"/>
        <a:ext cx="2847502" cy="1768010"/>
      </dsp:txXfrm>
    </dsp:sp>
    <dsp:sp modelId="{2BA44185-4570-4C32-9759-E87D3F148DA7}">
      <dsp:nvSpPr>
        <dsp:cNvPr id="0" name=""/>
        <dsp:cNvSpPr/>
      </dsp:nvSpPr>
      <dsp:spPr>
        <a:xfrm>
          <a:off x="7229475"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F19859-05AA-4A13-938C-88388B8D402E}">
      <dsp:nvSpPr>
        <dsp:cNvPr id="0" name=""/>
        <dsp:cNvSpPr/>
      </dsp:nvSpPr>
      <dsp:spPr>
        <a:xfrm>
          <a:off x="7558087"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tx1">
                  <a:lumMod val="20000"/>
                  <a:lumOff val="80000"/>
                </a:schemeClr>
              </a:solidFill>
            </a:rPr>
            <a:t>Στρατηγική χάραξη πορείας</a:t>
          </a:r>
          <a:endParaRPr lang="en-US" sz="1600" b="1" kern="1200" dirty="0">
            <a:solidFill>
              <a:schemeClr val="tx1">
                <a:lumMod val="20000"/>
                <a:lumOff val="80000"/>
              </a:schemeClr>
            </a:solidFill>
          </a:endParaRPr>
        </a:p>
      </dsp:txBody>
      <dsp:txXfrm>
        <a:off x="7613092" y="1447754"/>
        <a:ext cx="2847502" cy="17680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18075D-269F-4432-8705-1203C061C17B}">
      <dsp:nvSpPr>
        <dsp:cNvPr id="0" name=""/>
        <dsp:cNvSpPr/>
      </dsp:nvSpPr>
      <dsp:spPr>
        <a:xfrm rot="16200000">
          <a:off x="-1511916" y="2375971"/>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Spotify</a:t>
          </a:r>
          <a:endParaRPr lang="en-GB" sz="1800" kern="1200" dirty="0">
            <a:solidFill>
              <a:srgbClr val="FFFFFF"/>
            </a:solidFill>
          </a:endParaRPr>
        </a:p>
      </dsp:txBody>
      <dsp:txXfrm>
        <a:off x="-1511916" y="2375971"/>
        <a:ext cx="3592266" cy="457727"/>
      </dsp:txXfrm>
    </dsp:sp>
    <dsp:sp modelId="{C817AA52-779E-4C59-A1A2-AC4550444C02}">
      <dsp:nvSpPr>
        <dsp:cNvPr id="0" name=""/>
        <dsp:cNvSpPr/>
      </dsp:nvSpPr>
      <dsp:spPr>
        <a:xfrm>
          <a:off x="503526" y="772563"/>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403690" rIns="106680" bIns="106680" numCol="1" spcCol="1270" anchor="t" anchorCtr="0">
          <a:noAutofit/>
        </a:bodyPr>
        <a:lstStyle/>
        <a:p>
          <a:pPr marL="114300" lvl="1" indent="-114300" algn="l" defTabSz="666750">
            <a:lnSpc>
              <a:spcPct val="150000"/>
            </a:lnSpc>
            <a:spcBef>
              <a:spcPct val="0"/>
            </a:spcBef>
            <a:spcAft>
              <a:spcPct val="15000"/>
            </a:spcAft>
            <a:buClrTx/>
            <a:buSzTx/>
            <a:buFontTx/>
            <a:buNone/>
          </a:pPr>
          <a:r>
            <a:rPr kumimoji="0" lang="el-GR" sz="1500" b="0" i="1" u="none" strike="noStrike" kern="1200" cap="none" spc="0" normalizeH="0" baseline="0" noProof="0" dirty="0">
              <a:ln>
                <a:noFill/>
              </a:ln>
              <a:solidFill>
                <a:schemeClr val="accent1"/>
              </a:solidFill>
              <a:effectLst/>
              <a:uLnTx/>
              <a:uFillTx/>
              <a:latin typeface="Raleway"/>
              <a:ea typeface="+mn-ea"/>
              <a:cs typeface="+mn-cs"/>
            </a:rPr>
            <a:t>«Να δημιουργήσουμε μια πολιτιστική πλατφόρμα όπου οι επαγγελματίες δημιουργοί μπορούν να απελευθερωθούν από τους περιορισμούς του μέσου τους»</a:t>
          </a:r>
          <a:endParaRPr lang="en-GB" sz="1500" kern="1200" dirty="0">
            <a:solidFill>
              <a:schemeClr val="accent1"/>
            </a:solidFill>
          </a:endParaRPr>
        </a:p>
      </dsp:txBody>
      <dsp:txXfrm>
        <a:off x="503526" y="772563"/>
        <a:ext cx="2279967" cy="3592266"/>
      </dsp:txXfrm>
    </dsp:sp>
    <dsp:sp modelId="{44C0422D-9934-410C-B04E-C32F953E3C79}">
      <dsp:nvSpPr>
        <dsp:cNvPr id="0" name=""/>
        <dsp:cNvSpPr/>
      </dsp:nvSpPr>
      <dsp:spPr>
        <a:xfrm>
          <a:off x="55352" y="204501"/>
          <a:ext cx="915454" cy="91545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9DC348D-BC85-4F45-B9B5-948A3931BEDB}">
      <dsp:nvSpPr>
        <dsp:cNvPr id="0" name=""/>
        <dsp:cNvSpPr/>
      </dsp:nvSpPr>
      <dsp:spPr>
        <a:xfrm rot="16200000">
          <a:off x="1822458" y="2369435"/>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IKEA</a:t>
          </a:r>
          <a:endParaRPr lang="en-GB" sz="1800" kern="1200" dirty="0">
            <a:solidFill>
              <a:srgbClr val="FFFFFF"/>
            </a:solidFill>
          </a:endParaRPr>
        </a:p>
      </dsp:txBody>
      <dsp:txXfrm>
        <a:off x="1822458" y="2369435"/>
        <a:ext cx="3592266" cy="457727"/>
      </dsp:txXfrm>
    </dsp:sp>
    <dsp:sp modelId="{447F3CD8-57F2-4497-8D66-CA35ECF8CE52}">
      <dsp:nvSpPr>
        <dsp:cNvPr id="0" name=""/>
        <dsp:cNvSpPr/>
      </dsp:nvSpPr>
      <dsp:spPr>
        <a:xfrm>
          <a:off x="3847455" y="802165"/>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None/>
          </a:pPr>
          <a:endParaRPr lang="en-GB" sz="1600" kern="1200" dirty="0">
            <a:solidFill>
              <a:schemeClr val="accent1"/>
            </a:solidFill>
          </a:endParaRPr>
        </a:p>
        <a:p>
          <a:pPr marL="114300" lvl="1" indent="-114300" algn="l" defTabSz="666750">
            <a:lnSpc>
              <a:spcPct val="150000"/>
            </a:lnSpc>
            <a:spcBef>
              <a:spcPct val="0"/>
            </a:spcBef>
            <a:spcAft>
              <a:spcPct val="15000"/>
            </a:spcAft>
            <a:buNone/>
          </a:pPr>
          <a:r>
            <a:rPr lang="el-GR" sz="1500" i="1" kern="1200" dirty="0">
              <a:solidFill>
                <a:schemeClr val="accent1"/>
              </a:solidFill>
            </a:rPr>
            <a:t> «Να δημιουργήσουμε μια καλύτερη καθημερινή ζωή για τους πολλούς ανθρώπους».
</a:t>
          </a:r>
          <a:endParaRPr lang="en-GB" sz="1500" kern="1200" dirty="0">
            <a:solidFill>
              <a:schemeClr val="accent1"/>
            </a:solidFill>
          </a:endParaRPr>
        </a:p>
      </dsp:txBody>
      <dsp:txXfrm>
        <a:off x="3847455" y="802165"/>
        <a:ext cx="2279967" cy="3592266"/>
      </dsp:txXfrm>
    </dsp:sp>
    <dsp:sp modelId="{9C709BC1-AA67-40F0-9CBC-24A0D656572D}">
      <dsp:nvSpPr>
        <dsp:cNvPr id="0" name=""/>
        <dsp:cNvSpPr/>
      </dsp:nvSpPr>
      <dsp:spPr>
        <a:xfrm>
          <a:off x="3389728" y="204501"/>
          <a:ext cx="915454" cy="902381"/>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3772CFE-EE21-4598-853A-9B2EF6FCB4B8}">
      <dsp:nvSpPr>
        <dsp:cNvPr id="0" name=""/>
        <dsp:cNvSpPr/>
      </dsp:nvSpPr>
      <dsp:spPr>
        <a:xfrm rot="16200000">
          <a:off x="5156834" y="2375971"/>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Siemens</a:t>
          </a:r>
          <a:endParaRPr lang="en-GB" sz="1800" kern="1200" dirty="0">
            <a:solidFill>
              <a:srgbClr val="FFFFFF"/>
            </a:solidFill>
          </a:endParaRPr>
        </a:p>
      </dsp:txBody>
      <dsp:txXfrm>
        <a:off x="5156834" y="2375971"/>
        <a:ext cx="3592266" cy="457727"/>
      </dsp:txXfrm>
    </dsp:sp>
    <dsp:sp modelId="{1C60D586-C2B8-45B5-86E0-988663F86237}">
      <dsp:nvSpPr>
        <dsp:cNvPr id="0" name=""/>
        <dsp:cNvSpPr/>
      </dsp:nvSpPr>
      <dsp:spPr>
        <a:xfrm>
          <a:off x="7181831" y="808701"/>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403690" rIns="106680" bIns="106680" numCol="1" spcCol="1270" anchor="t" anchorCtr="0">
          <a:noAutofit/>
        </a:bodyPr>
        <a:lstStyle/>
        <a:p>
          <a:pPr marL="114300" lvl="1" indent="-114300" algn="l" defTabSz="666750">
            <a:lnSpc>
              <a:spcPct val="150000"/>
            </a:lnSpc>
            <a:spcBef>
              <a:spcPct val="0"/>
            </a:spcBef>
            <a:spcAft>
              <a:spcPct val="15000"/>
            </a:spcAft>
            <a:buNone/>
          </a:pPr>
          <a:r>
            <a:rPr lang="el-GR" sz="1500" i="1" kern="1200" dirty="0">
              <a:solidFill>
                <a:schemeClr val="accent1"/>
              </a:solidFill>
            </a:rPr>
            <a:t>«Να είμαστε ο παγκόσμιος ηγέτης σε καινοτόμες τεχνολογικές λύσεις που προωθούν την πρόοδο και βελτιώνουν την ποιότητα ζωής των ανθρώπων σε όλο τον κόσμο».
</a:t>
          </a:r>
          <a:endParaRPr lang="en-GB" sz="1500" kern="1200" dirty="0">
            <a:solidFill>
              <a:schemeClr val="accent1"/>
            </a:solidFill>
          </a:endParaRPr>
        </a:p>
      </dsp:txBody>
      <dsp:txXfrm>
        <a:off x="7181831" y="808701"/>
        <a:ext cx="2279967" cy="3592266"/>
      </dsp:txXfrm>
    </dsp:sp>
    <dsp:sp modelId="{83673E96-4240-477F-A294-5AC42A71BE74}">
      <dsp:nvSpPr>
        <dsp:cNvPr id="0" name=""/>
        <dsp:cNvSpPr/>
      </dsp:nvSpPr>
      <dsp:spPr>
        <a:xfrm>
          <a:off x="6724104" y="204501"/>
          <a:ext cx="915454" cy="915454"/>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EB9B74-B08B-4DE0-9FBE-926CB3F1F06B}">
      <dsp:nvSpPr>
        <dsp:cNvPr id="0" name=""/>
        <dsp:cNvSpPr/>
      </dsp:nvSpPr>
      <dsp:spPr>
        <a:xfrm>
          <a:off x="93636" y="2528488"/>
          <a:ext cx="1350402" cy="4450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l-GR" sz="1300" kern="1200" dirty="0">
              <a:solidFill>
                <a:schemeClr val="accent1"/>
              </a:solidFill>
            </a:rPr>
            <a:t>Αποσαφηνίστε το αποτέλεσμα:</a:t>
          </a:r>
          <a:endParaRPr lang="en-GB" sz="1300" kern="1200" dirty="0">
            <a:solidFill>
              <a:schemeClr val="accent1"/>
            </a:solidFill>
          </a:endParaRPr>
        </a:p>
      </dsp:txBody>
      <dsp:txXfrm>
        <a:off x="93636" y="2528488"/>
        <a:ext cx="1350402" cy="445018"/>
      </dsp:txXfrm>
    </dsp:sp>
    <dsp:sp modelId="{EA2AEAC7-CDA0-41F3-960B-219B543B0C12}">
      <dsp:nvSpPr>
        <dsp:cNvPr id="0" name=""/>
        <dsp:cNvSpPr/>
      </dsp:nvSpPr>
      <dsp:spPr>
        <a:xfrm>
          <a:off x="105452" y="3783713"/>
          <a:ext cx="1350402" cy="833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150000"/>
            </a:lnSpc>
            <a:spcBef>
              <a:spcPct val="0"/>
            </a:spcBef>
            <a:spcAft>
              <a:spcPct val="35000"/>
            </a:spcAft>
            <a:buNone/>
          </a:pPr>
          <a:r>
            <a:rPr lang="el-GR" sz="1400" kern="1200" dirty="0">
              <a:solidFill>
                <a:schemeClr val="accent1"/>
              </a:solidFill>
            </a:rPr>
            <a:t>Καθορίστε τι στοχεύει τελικά να επιτύχει ο οργανισμός σας. </a:t>
          </a:r>
          <a:endParaRPr lang="en-GB" sz="1400" kern="1200" dirty="0">
            <a:solidFill>
              <a:schemeClr val="accent1"/>
            </a:solidFill>
          </a:endParaRPr>
        </a:p>
      </dsp:txBody>
      <dsp:txXfrm>
        <a:off x="105452" y="3783713"/>
        <a:ext cx="1350402" cy="833748"/>
      </dsp:txXfrm>
    </dsp:sp>
    <dsp:sp modelId="{256A25B9-CC6D-4C2C-AA9A-8EFE61C9AFA0}">
      <dsp:nvSpPr>
        <dsp:cNvPr id="0" name=""/>
        <dsp:cNvSpPr/>
      </dsp:nvSpPr>
      <dsp:spPr>
        <a:xfrm>
          <a:off x="92101" y="2393141"/>
          <a:ext cx="107418" cy="10741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8ADDD79-E3F3-4703-B743-6B77A8DA6A7D}">
      <dsp:nvSpPr>
        <dsp:cNvPr id="0" name=""/>
        <dsp:cNvSpPr/>
      </dsp:nvSpPr>
      <dsp:spPr>
        <a:xfrm>
          <a:off x="167294" y="2242756"/>
          <a:ext cx="107418" cy="10741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F012A8-4AF2-4422-B278-C528B11A0F4E}">
      <dsp:nvSpPr>
        <dsp:cNvPr id="0" name=""/>
        <dsp:cNvSpPr/>
      </dsp:nvSpPr>
      <dsp:spPr>
        <a:xfrm>
          <a:off x="347757" y="2272833"/>
          <a:ext cx="168800" cy="168800"/>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3DC940-92C5-4BB5-AFF6-22B165349627}">
      <dsp:nvSpPr>
        <dsp:cNvPr id="0" name=""/>
        <dsp:cNvSpPr/>
      </dsp:nvSpPr>
      <dsp:spPr>
        <a:xfrm>
          <a:off x="498143" y="2107408"/>
          <a:ext cx="107418" cy="10741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446AA4-490C-4D96-9175-A3D6DFE25A8F}">
      <dsp:nvSpPr>
        <dsp:cNvPr id="0" name=""/>
        <dsp:cNvSpPr/>
      </dsp:nvSpPr>
      <dsp:spPr>
        <a:xfrm>
          <a:off x="693644" y="2047254"/>
          <a:ext cx="107418" cy="10741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9FC568-32B4-4169-937B-29F8F96D4A34}">
      <dsp:nvSpPr>
        <dsp:cNvPr id="0" name=""/>
        <dsp:cNvSpPr/>
      </dsp:nvSpPr>
      <dsp:spPr>
        <a:xfrm>
          <a:off x="934261" y="2152524"/>
          <a:ext cx="107418" cy="10741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B71C84C-8C63-4C6F-978C-0721DD477F24}">
      <dsp:nvSpPr>
        <dsp:cNvPr id="0" name=""/>
        <dsp:cNvSpPr/>
      </dsp:nvSpPr>
      <dsp:spPr>
        <a:xfrm>
          <a:off x="1084647" y="2227717"/>
          <a:ext cx="168800" cy="168800"/>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0CEF82-49BE-4AB7-BC85-A76C6EF43A59}">
      <dsp:nvSpPr>
        <dsp:cNvPr id="0" name=""/>
        <dsp:cNvSpPr/>
      </dsp:nvSpPr>
      <dsp:spPr>
        <a:xfrm>
          <a:off x="1295187" y="2393141"/>
          <a:ext cx="107418" cy="10741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4877ED-7F8A-4627-84FF-CE5AE74E4CEB}">
      <dsp:nvSpPr>
        <dsp:cNvPr id="0" name=""/>
        <dsp:cNvSpPr/>
      </dsp:nvSpPr>
      <dsp:spPr>
        <a:xfrm>
          <a:off x="1385419" y="2558566"/>
          <a:ext cx="107418" cy="10741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B251A0-A9C4-446D-B6BC-40955714817A}">
      <dsp:nvSpPr>
        <dsp:cNvPr id="0" name=""/>
        <dsp:cNvSpPr/>
      </dsp:nvSpPr>
      <dsp:spPr>
        <a:xfrm>
          <a:off x="603413" y="2242756"/>
          <a:ext cx="276218" cy="27621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07FCB8-AA8D-45B5-9D88-17E83753D0AE}">
      <dsp:nvSpPr>
        <dsp:cNvPr id="0" name=""/>
        <dsp:cNvSpPr/>
      </dsp:nvSpPr>
      <dsp:spPr>
        <a:xfrm>
          <a:off x="16908" y="2814221"/>
          <a:ext cx="107418" cy="10741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057B8F-B853-49FF-8ECB-482770A79CA9}">
      <dsp:nvSpPr>
        <dsp:cNvPr id="0" name=""/>
        <dsp:cNvSpPr/>
      </dsp:nvSpPr>
      <dsp:spPr>
        <a:xfrm>
          <a:off x="107140" y="2949568"/>
          <a:ext cx="168800" cy="168800"/>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C4B3AC-6C43-49CC-AEFD-90853B43838A}">
      <dsp:nvSpPr>
        <dsp:cNvPr id="0" name=""/>
        <dsp:cNvSpPr/>
      </dsp:nvSpPr>
      <dsp:spPr>
        <a:xfrm>
          <a:off x="332718" y="3069877"/>
          <a:ext cx="245527" cy="24552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163149-8C9C-4798-9E36-0AB53FE5B07A}">
      <dsp:nvSpPr>
        <dsp:cNvPr id="0" name=""/>
        <dsp:cNvSpPr/>
      </dsp:nvSpPr>
      <dsp:spPr>
        <a:xfrm>
          <a:off x="648528" y="3265378"/>
          <a:ext cx="107418" cy="10741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27F996-178E-442C-825F-84A189643E75}">
      <dsp:nvSpPr>
        <dsp:cNvPr id="0" name=""/>
        <dsp:cNvSpPr/>
      </dsp:nvSpPr>
      <dsp:spPr>
        <a:xfrm>
          <a:off x="708683" y="3069877"/>
          <a:ext cx="168800" cy="168800"/>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446B14-FB23-423E-80A6-1F9E6F082C0A}">
      <dsp:nvSpPr>
        <dsp:cNvPr id="0" name=""/>
        <dsp:cNvSpPr/>
      </dsp:nvSpPr>
      <dsp:spPr>
        <a:xfrm>
          <a:off x="859068" y="3280417"/>
          <a:ext cx="107418" cy="10741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E02C24-DCCF-4E32-A9A8-8919A615C8D7}">
      <dsp:nvSpPr>
        <dsp:cNvPr id="0" name=""/>
        <dsp:cNvSpPr/>
      </dsp:nvSpPr>
      <dsp:spPr>
        <a:xfrm>
          <a:off x="994416" y="3039800"/>
          <a:ext cx="245527" cy="24552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585DCD-19AF-48F2-A3C9-167F1A264ECD}">
      <dsp:nvSpPr>
        <dsp:cNvPr id="0" name=""/>
        <dsp:cNvSpPr/>
      </dsp:nvSpPr>
      <dsp:spPr>
        <a:xfrm>
          <a:off x="1325264" y="2979646"/>
          <a:ext cx="168800" cy="168800"/>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995218-F6CD-4EC4-88E7-459C049C7C52}">
      <dsp:nvSpPr>
        <dsp:cNvPr id="0" name=""/>
        <dsp:cNvSpPr/>
      </dsp:nvSpPr>
      <dsp:spPr>
        <a:xfrm>
          <a:off x="1494065" y="2272583"/>
          <a:ext cx="495742" cy="946426"/>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C40639-AACC-4221-91CB-F46C1070D11B}">
      <dsp:nvSpPr>
        <dsp:cNvPr id="0" name=""/>
        <dsp:cNvSpPr/>
      </dsp:nvSpPr>
      <dsp:spPr>
        <a:xfrm>
          <a:off x="1989807" y="2273042"/>
          <a:ext cx="1352024" cy="946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l-GR" sz="1300" kern="1200" dirty="0">
              <a:solidFill>
                <a:schemeClr val="accent1"/>
              </a:solidFill>
            </a:rPr>
            <a:t>Προσδιορίστε το μοναδικό σας σημείο πώλησης (USP):</a:t>
          </a:r>
        </a:p>
      </dsp:txBody>
      <dsp:txXfrm>
        <a:off x="1989807" y="2273042"/>
        <a:ext cx="1352024" cy="946417"/>
      </dsp:txXfrm>
    </dsp:sp>
    <dsp:sp modelId="{C9A0A4E1-82D8-470C-A97B-710E2175AED7}">
      <dsp:nvSpPr>
        <dsp:cNvPr id="0" name=""/>
        <dsp:cNvSpPr/>
      </dsp:nvSpPr>
      <dsp:spPr>
        <a:xfrm>
          <a:off x="2037317" y="3794127"/>
          <a:ext cx="1352024" cy="833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150000"/>
            </a:lnSpc>
            <a:spcBef>
              <a:spcPct val="0"/>
            </a:spcBef>
            <a:spcAft>
              <a:spcPct val="35000"/>
            </a:spcAft>
            <a:buNone/>
          </a:pPr>
          <a:r>
            <a:rPr lang="el-GR" sz="1400" kern="1200" dirty="0">
              <a:solidFill>
                <a:schemeClr val="accent1"/>
              </a:solidFill>
            </a:rPr>
            <a:t>Επισημάνετε τι διαφοροποιεί τον οργανισμό σας από τους άλλους. </a:t>
          </a:r>
        </a:p>
      </dsp:txBody>
      <dsp:txXfrm>
        <a:off x="2037317" y="3794127"/>
        <a:ext cx="1352024" cy="833748"/>
      </dsp:txXfrm>
    </dsp:sp>
    <dsp:sp modelId="{25A05587-4F63-4C5E-9AAC-891D47C8D454}">
      <dsp:nvSpPr>
        <dsp:cNvPr id="0" name=""/>
        <dsp:cNvSpPr/>
      </dsp:nvSpPr>
      <dsp:spPr>
        <a:xfrm>
          <a:off x="3341832" y="2272583"/>
          <a:ext cx="495742" cy="946426"/>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20C0483-999E-4D6E-926C-44127F34A314}">
      <dsp:nvSpPr>
        <dsp:cNvPr id="0" name=""/>
        <dsp:cNvSpPr/>
      </dsp:nvSpPr>
      <dsp:spPr>
        <a:xfrm>
          <a:off x="4437657" y="2273042"/>
          <a:ext cx="1352024" cy="946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l-GR" sz="1300" kern="1200" dirty="0" err="1">
              <a:solidFill>
                <a:schemeClr val="accent1"/>
              </a:solidFill>
            </a:rPr>
            <a:t>Ποσοτικοποιήστε</a:t>
          </a:r>
          <a:r>
            <a:rPr lang="el-GR" sz="1300" kern="1200" dirty="0">
              <a:solidFill>
                <a:schemeClr val="accent1"/>
              </a:solidFill>
            </a:rPr>
            <a:t> το όραμα:</a:t>
          </a:r>
        </a:p>
      </dsp:txBody>
      <dsp:txXfrm>
        <a:off x="4437657" y="2273042"/>
        <a:ext cx="1352024" cy="946417"/>
      </dsp:txXfrm>
    </dsp:sp>
    <dsp:sp modelId="{F993D2A7-3106-4EF0-BE67-E1DE8E5B387B}">
      <dsp:nvSpPr>
        <dsp:cNvPr id="0" name=""/>
        <dsp:cNvSpPr/>
      </dsp:nvSpPr>
      <dsp:spPr>
        <a:xfrm>
          <a:off x="3867414" y="3891659"/>
          <a:ext cx="2552190" cy="833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150000"/>
            </a:lnSpc>
            <a:spcBef>
              <a:spcPct val="0"/>
            </a:spcBef>
            <a:spcAft>
              <a:spcPct val="35000"/>
            </a:spcAft>
            <a:buNone/>
          </a:pPr>
          <a:r>
            <a:rPr lang="el-GR" sz="1400" kern="1200" dirty="0">
              <a:solidFill>
                <a:schemeClr val="accent1"/>
              </a:solidFill>
            </a:rPr>
            <a:t>Επικεντρωθείτε σε μια μακροπρόθεσμη, ιδεαλιστική κατάσταση που παρέχει κατεύθυνση χωρίς να περιορίζει τις μελλοντικές δυνατότητες.</a:t>
          </a:r>
        </a:p>
      </dsp:txBody>
      <dsp:txXfrm>
        <a:off x="3867414" y="3891659"/>
        <a:ext cx="2552190" cy="833748"/>
      </dsp:txXfrm>
    </dsp:sp>
    <dsp:sp modelId="{B3567D4E-3640-4F0F-B9BB-391E680A5594}">
      <dsp:nvSpPr>
        <dsp:cNvPr id="0" name=""/>
        <dsp:cNvSpPr/>
      </dsp:nvSpPr>
      <dsp:spPr>
        <a:xfrm>
          <a:off x="6389765" y="2272583"/>
          <a:ext cx="495742" cy="946426"/>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2D966A-092A-4F9A-86A7-53570FA7EA16}">
      <dsp:nvSpPr>
        <dsp:cNvPr id="0" name=""/>
        <dsp:cNvSpPr/>
      </dsp:nvSpPr>
      <dsp:spPr>
        <a:xfrm>
          <a:off x="7337374" y="2273042"/>
          <a:ext cx="1352024" cy="946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l-GR" sz="1300" kern="1200" dirty="0">
              <a:solidFill>
                <a:schemeClr val="accent1"/>
              </a:solidFill>
            </a:rPr>
            <a:t>Κάντε μια ανθρώπινη σύνδεση:</a:t>
          </a:r>
        </a:p>
      </dsp:txBody>
      <dsp:txXfrm>
        <a:off x="7337374" y="2273042"/>
        <a:ext cx="1352024" cy="946417"/>
      </dsp:txXfrm>
    </dsp:sp>
    <dsp:sp modelId="{B7FEB9B2-AFC2-4669-85B0-C9F2CFA46855}">
      <dsp:nvSpPr>
        <dsp:cNvPr id="0" name=""/>
        <dsp:cNvSpPr/>
      </dsp:nvSpPr>
      <dsp:spPr>
        <a:xfrm>
          <a:off x="6880964" y="3853623"/>
          <a:ext cx="2255758" cy="833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150000"/>
            </a:lnSpc>
            <a:spcBef>
              <a:spcPct val="0"/>
            </a:spcBef>
            <a:spcAft>
              <a:spcPct val="35000"/>
            </a:spcAft>
            <a:buNone/>
          </a:pPr>
          <a:r>
            <a:rPr lang="el-GR" sz="1400" kern="1200" dirty="0">
              <a:solidFill>
                <a:schemeClr val="accent1"/>
              </a:solidFill>
            </a:rPr>
            <a:t> Συμπεριλάβετε στοιχεία που βρίσκουν απήχηση σε προσωπικό επίπεδο τόσο στους εργαζόμενους όσο και στα ενδιαφερόμενα μέρη. </a:t>
          </a:r>
        </a:p>
      </dsp:txBody>
      <dsp:txXfrm>
        <a:off x="6880964" y="3853623"/>
        <a:ext cx="2255758" cy="833748"/>
      </dsp:txXfrm>
    </dsp:sp>
    <dsp:sp modelId="{A0156234-A76D-49B3-840D-430B1DDC1EBC}">
      <dsp:nvSpPr>
        <dsp:cNvPr id="0" name=""/>
        <dsp:cNvSpPr/>
      </dsp:nvSpPr>
      <dsp:spPr>
        <a:xfrm>
          <a:off x="9141266" y="2272583"/>
          <a:ext cx="495742" cy="946426"/>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35A0262-39D1-499B-B45B-02C67E5072BA}">
      <dsp:nvSpPr>
        <dsp:cNvPr id="0" name=""/>
        <dsp:cNvSpPr/>
      </dsp:nvSpPr>
      <dsp:spPr>
        <a:xfrm>
          <a:off x="10101348" y="2205441"/>
          <a:ext cx="1149221" cy="1149221"/>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r>
            <a:rPr lang="el-GR" sz="1300" kern="1200" dirty="0">
              <a:solidFill>
                <a:schemeClr val="accent1"/>
              </a:solidFill>
            </a:rPr>
            <a:t>Κρατήστε το συνοπτικό και σαφές:</a:t>
          </a:r>
        </a:p>
      </dsp:txBody>
      <dsp:txXfrm>
        <a:off x="10269648" y="2373741"/>
        <a:ext cx="812621" cy="812621"/>
      </dsp:txXfrm>
    </dsp:sp>
    <dsp:sp modelId="{A601F32C-61D9-4FDF-8C36-3CF766E18662}">
      <dsp:nvSpPr>
        <dsp:cNvPr id="0" name=""/>
        <dsp:cNvSpPr/>
      </dsp:nvSpPr>
      <dsp:spPr>
        <a:xfrm>
          <a:off x="9580589" y="3999129"/>
          <a:ext cx="2077900" cy="8337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150000"/>
            </a:lnSpc>
            <a:spcBef>
              <a:spcPct val="0"/>
            </a:spcBef>
            <a:spcAft>
              <a:spcPct val="35000"/>
            </a:spcAft>
            <a:buNone/>
          </a:pPr>
          <a:r>
            <a:rPr lang="el-GR" sz="1400" kern="1200" dirty="0">
              <a:solidFill>
                <a:schemeClr val="accent1"/>
              </a:solidFill>
            </a:rPr>
            <a:t> Βεβαιωθείτε ότι η δήλωση του οράματος είναι σύντομη, κατανοητή και απαλλαγμένη από την ορολογία.
</a:t>
          </a:r>
        </a:p>
      </dsp:txBody>
      <dsp:txXfrm>
        <a:off x="9580589" y="3999129"/>
        <a:ext cx="2077900" cy="83374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BC704-53B6-4F22-9052-5837BAF18EB7}">
      <dsp:nvSpPr>
        <dsp:cNvPr id="0" name=""/>
        <dsp:cNvSpPr/>
      </dsp:nvSpPr>
      <dsp:spPr>
        <a:xfrm>
          <a:off x="0" y="378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080375-E85D-4E03-8FC5-D4FD28027914}">
      <dsp:nvSpPr>
        <dsp:cNvPr id="0" name=""/>
        <dsp:cNvSpPr/>
      </dsp:nvSpPr>
      <dsp:spPr>
        <a:xfrm>
          <a:off x="605790" y="9562"/>
          <a:ext cx="8871103"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l-GR" sz="1600" b="1" kern="1200" dirty="0">
              <a:solidFill>
                <a:schemeClr val="bg1"/>
              </a:solidFill>
            </a:rPr>
            <a:t>Καθορισμός σκοπού</a:t>
          </a:r>
          <a:r>
            <a:rPr lang="en-US" sz="1600" kern="1200" dirty="0">
              <a:solidFill>
                <a:schemeClr val="bg1"/>
              </a:solidFill>
            </a:rPr>
            <a:t>: </a:t>
          </a:r>
          <a:r>
            <a:rPr lang="el-GR" sz="1600" kern="1200" dirty="0">
              <a:solidFill>
                <a:schemeClr val="bg1"/>
              </a:solidFill>
            </a:rPr>
            <a:t>Διατυπώστε με σαφήνεια τον βασικό λόγο ύπαρξης του οργανισμού.</a:t>
          </a:r>
          <a:endParaRPr lang="en-GB" sz="1600" kern="1200" dirty="0">
            <a:solidFill>
              <a:schemeClr val="bg1"/>
            </a:solidFill>
          </a:endParaRPr>
        </a:p>
      </dsp:txBody>
      <dsp:txXfrm>
        <a:off x="641816" y="45588"/>
        <a:ext cx="8799051" cy="665948"/>
      </dsp:txXfrm>
    </dsp:sp>
    <dsp:sp modelId="{B1FFF257-9330-4404-BB77-7745D3E40271}">
      <dsp:nvSpPr>
        <dsp:cNvPr id="0" name=""/>
        <dsp:cNvSpPr/>
      </dsp:nvSpPr>
      <dsp:spPr>
        <a:xfrm>
          <a:off x="0" y="1512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AAF8FC3-F4D1-4FB1-819C-8D9A528715A6}">
      <dsp:nvSpPr>
        <dsp:cNvPr id="0" name=""/>
        <dsp:cNvSpPr/>
      </dsp:nvSpPr>
      <dsp:spPr>
        <a:xfrm>
          <a:off x="605790" y="1143562"/>
          <a:ext cx="8655176"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None/>
          </a:pPr>
          <a:r>
            <a:rPr lang="el-GR" sz="1600" b="1" kern="1200" dirty="0">
              <a:solidFill>
                <a:schemeClr val="bg1"/>
              </a:solidFill>
            </a:rPr>
            <a:t>Οδηγός στρατηγικής: </a:t>
          </a:r>
          <a:r>
            <a:rPr lang="el-GR" sz="1600" b="0" kern="1200" dirty="0">
              <a:solidFill>
                <a:schemeClr val="bg1"/>
              </a:solidFill>
            </a:rPr>
            <a:t>Παρέχει ένα θεμέλιο για στρατηγικές αποφάσεις και σχεδιασμό.</a:t>
          </a:r>
          <a:endParaRPr lang="en-US" sz="1600" b="0" kern="1200" dirty="0">
            <a:solidFill>
              <a:schemeClr val="bg1"/>
            </a:solidFill>
          </a:endParaRPr>
        </a:p>
      </dsp:txBody>
      <dsp:txXfrm>
        <a:off x="641816" y="1179588"/>
        <a:ext cx="8583124" cy="665948"/>
      </dsp:txXfrm>
    </dsp:sp>
    <dsp:sp modelId="{C1C4A847-93B9-4FC1-94B8-BAB40B02BDC4}">
      <dsp:nvSpPr>
        <dsp:cNvPr id="0" name=""/>
        <dsp:cNvSpPr/>
      </dsp:nvSpPr>
      <dsp:spPr>
        <a:xfrm>
          <a:off x="0" y="2646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5466D9-5BE1-4B8A-ACA6-5B6269D6DB2E}">
      <dsp:nvSpPr>
        <dsp:cNvPr id="0" name=""/>
        <dsp:cNvSpPr/>
      </dsp:nvSpPr>
      <dsp:spPr>
        <a:xfrm>
          <a:off x="605790" y="2277562"/>
          <a:ext cx="8842098"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None/>
          </a:pPr>
          <a:r>
            <a:rPr lang="el-GR" sz="1600" b="1" kern="1200" dirty="0">
              <a:solidFill>
                <a:schemeClr val="bg1"/>
              </a:solidFill>
            </a:rPr>
            <a:t>Εμπνευστείτε και ασχοληθείτε: </a:t>
          </a:r>
          <a:r>
            <a:rPr lang="el-GR" sz="1600" b="0" kern="1200" dirty="0">
              <a:solidFill>
                <a:schemeClr val="bg1"/>
              </a:solidFill>
            </a:rPr>
            <a:t>Παρακινήστε τους εργαζόμενους και συνδεθείτε με τους ενδιαφερόμενους.</a:t>
          </a:r>
          <a:endParaRPr lang="en-US" sz="1600" b="0" kern="1200" dirty="0">
            <a:solidFill>
              <a:schemeClr val="bg1"/>
            </a:solidFill>
          </a:endParaRPr>
        </a:p>
      </dsp:txBody>
      <dsp:txXfrm>
        <a:off x="641816" y="2313588"/>
        <a:ext cx="8770046" cy="6659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BC704-53B6-4F22-9052-5837BAF18EB7}">
      <dsp:nvSpPr>
        <dsp:cNvPr id="0" name=""/>
        <dsp:cNvSpPr/>
      </dsp:nvSpPr>
      <dsp:spPr>
        <a:xfrm>
          <a:off x="0" y="421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080375-E85D-4E03-8FC5-D4FD28027914}">
      <dsp:nvSpPr>
        <dsp:cNvPr id="0" name=""/>
        <dsp:cNvSpPr/>
      </dsp:nvSpPr>
      <dsp:spPr>
        <a:xfrm>
          <a:off x="609599" y="52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l-GR" sz="1600" b="1" kern="1200" dirty="0">
              <a:solidFill>
                <a:schemeClr val="bg1"/>
              </a:solidFill>
            </a:rPr>
            <a:t>Βασικός σκοπός: </a:t>
          </a:r>
          <a:r>
            <a:rPr lang="el-GR" sz="1600" b="0" kern="1200" dirty="0">
              <a:solidFill>
                <a:schemeClr val="bg1"/>
              </a:solidFill>
            </a:rPr>
            <a:t>Μια σαφής και συνοπτική δήλωση των κύριων δραστηριοτήτων του οργανισμού.</a:t>
          </a:r>
          <a:endParaRPr lang="en-GB" sz="1600" b="0" kern="1200" dirty="0">
            <a:solidFill>
              <a:schemeClr val="bg1"/>
            </a:solidFill>
          </a:endParaRPr>
        </a:p>
      </dsp:txBody>
      <dsp:txXfrm>
        <a:off x="645625" y="88188"/>
        <a:ext cx="8462347" cy="665948"/>
      </dsp:txXfrm>
    </dsp:sp>
    <dsp:sp modelId="{486ABB32-FB6E-42DE-9508-7C7132E8ED64}">
      <dsp:nvSpPr>
        <dsp:cNvPr id="0" name=""/>
        <dsp:cNvSpPr/>
      </dsp:nvSpPr>
      <dsp:spPr>
        <a:xfrm>
          <a:off x="0" y="1555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33A644-A13E-4507-AA90-87B57298D712}">
      <dsp:nvSpPr>
        <dsp:cNvPr id="0" name=""/>
        <dsp:cNvSpPr/>
      </dsp:nvSpPr>
      <dsp:spPr>
        <a:xfrm>
          <a:off x="609599" y="1186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l-GR" sz="1600" b="1" kern="1200" dirty="0">
              <a:solidFill>
                <a:schemeClr val="bg1"/>
              </a:solidFill>
            </a:rPr>
            <a:t>Κοινό-στόχος: </a:t>
          </a:r>
          <a:r>
            <a:rPr lang="el-GR" sz="1600" b="0" kern="1200" dirty="0">
              <a:solidFill>
                <a:schemeClr val="bg1"/>
              </a:solidFill>
            </a:rPr>
            <a:t>Προσδιορίστε τις βασικές ομάδες ή κοινότητες που στοχεύει να επηρεάσει ο οργανισμός.</a:t>
          </a:r>
          <a:endParaRPr lang="en-US" sz="1600" b="0" kern="1200" dirty="0">
            <a:solidFill>
              <a:schemeClr val="bg1"/>
            </a:solidFill>
          </a:endParaRPr>
        </a:p>
      </dsp:txBody>
      <dsp:txXfrm>
        <a:off x="645625" y="1222188"/>
        <a:ext cx="8462347" cy="665948"/>
      </dsp:txXfrm>
    </dsp:sp>
    <dsp:sp modelId="{503B4C29-E76D-44A7-92B2-DB239032B5B7}">
      <dsp:nvSpPr>
        <dsp:cNvPr id="0" name=""/>
        <dsp:cNvSpPr/>
      </dsp:nvSpPr>
      <dsp:spPr>
        <a:xfrm>
          <a:off x="0" y="2689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0DBB76-E8F8-4276-8BC4-306E3713C681}">
      <dsp:nvSpPr>
        <dsp:cNvPr id="0" name=""/>
        <dsp:cNvSpPr/>
      </dsp:nvSpPr>
      <dsp:spPr>
        <a:xfrm>
          <a:off x="609599" y="2320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l-GR" sz="1600" b="1" kern="1200" dirty="0">
              <a:solidFill>
                <a:schemeClr val="bg1"/>
              </a:solidFill>
            </a:rPr>
            <a:t>Βασικές αξίες: </a:t>
          </a:r>
          <a:r>
            <a:rPr lang="el-GR" sz="1600" b="0" kern="1200" dirty="0">
              <a:solidFill>
                <a:schemeClr val="bg1"/>
              </a:solidFill>
            </a:rPr>
            <a:t>Αντανακλούν τις θεμελιώδεις πεποιθήσεις και αξίες που καθοδηγούν τον οργανισμό</a:t>
          </a:r>
          <a:r>
            <a:rPr lang="el-GR" sz="1600" b="1" kern="1200" dirty="0">
              <a:solidFill>
                <a:schemeClr val="bg1"/>
              </a:solidFill>
            </a:rPr>
            <a:t>.</a:t>
          </a:r>
          <a:endParaRPr lang="en-US" sz="1600" kern="1200" dirty="0">
            <a:solidFill>
              <a:schemeClr val="bg1"/>
            </a:solidFill>
          </a:endParaRPr>
        </a:p>
      </dsp:txBody>
      <dsp:txXfrm>
        <a:off x="645625" y="2356188"/>
        <a:ext cx="8462347" cy="665948"/>
      </dsp:txXfrm>
    </dsp:sp>
    <dsp:sp modelId="{85FE9A70-7810-4AA1-8522-85A4A5A829F0}">
      <dsp:nvSpPr>
        <dsp:cNvPr id="0" name=""/>
        <dsp:cNvSpPr/>
      </dsp:nvSpPr>
      <dsp:spPr>
        <a:xfrm>
          <a:off x="0" y="3823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45C47E-AAAD-4D3C-ABEB-F86753FFA391}">
      <dsp:nvSpPr>
        <dsp:cNvPr id="0" name=""/>
        <dsp:cNvSpPr/>
      </dsp:nvSpPr>
      <dsp:spPr>
        <a:xfrm>
          <a:off x="609599" y="3454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l-GR" sz="1600" b="1" kern="1200" dirty="0">
              <a:solidFill>
                <a:schemeClr val="bg1"/>
              </a:solidFill>
            </a:rPr>
            <a:t>Μοναδική Πρόταση Πώλησης (USP): </a:t>
          </a:r>
          <a:r>
            <a:rPr lang="el-GR" sz="1600" b="0" kern="1200" dirty="0">
              <a:solidFill>
                <a:schemeClr val="bg1"/>
              </a:solidFill>
            </a:rPr>
            <a:t>Επισημάνετε διακριτές πτυχές που διαφοροποιούν τον οργανισμό από τους ανταγωνιστές.</a:t>
          </a:r>
          <a:endParaRPr lang="en-US" sz="1600" b="0" kern="1200" dirty="0">
            <a:solidFill>
              <a:schemeClr val="bg1"/>
            </a:solidFill>
          </a:endParaRPr>
        </a:p>
      </dsp:txBody>
      <dsp:txXfrm>
        <a:off x="645625" y="3490188"/>
        <a:ext cx="8462347" cy="66594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8EC3F2-4EA9-4AE3-8779-2B99131969AC}">
      <dsp:nvSpPr>
        <dsp:cNvPr id="0" name=""/>
        <dsp:cNvSpPr/>
      </dsp:nvSpPr>
      <dsp:spPr>
        <a:xfrm>
          <a:off x="2543635" y="861902"/>
          <a:ext cx="549847" cy="91440"/>
        </a:xfrm>
        <a:custGeom>
          <a:avLst/>
          <a:gdLst/>
          <a:ahLst/>
          <a:cxnLst/>
          <a:rect l="0" t="0" r="0" b="0"/>
          <a:pathLst>
            <a:path>
              <a:moveTo>
                <a:pt x="0" y="45720"/>
              </a:moveTo>
              <a:lnTo>
                <a:pt x="549847"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804047" y="904717"/>
        <a:ext cx="29022" cy="5810"/>
      </dsp:txXfrm>
    </dsp:sp>
    <dsp:sp modelId="{705CB258-389C-47D8-AAA6-AF72B1B70AB0}">
      <dsp:nvSpPr>
        <dsp:cNvPr id="0" name=""/>
        <dsp:cNvSpPr/>
      </dsp:nvSpPr>
      <dsp:spPr>
        <a:xfrm>
          <a:off x="21751" y="150517"/>
          <a:ext cx="2523683" cy="1514210"/>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l-GR" sz="1400" b="1" kern="1200" dirty="0">
              <a:solidFill>
                <a:schemeClr val="accent1"/>
              </a:solidFill>
            </a:rPr>
            <a:t>Συγκεντρώστε μια ποικιλόμορφη ομάδα</a:t>
          </a:r>
          <a:endParaRPr lang="en-GB" sz="1400" kern="120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l-GR" sz="1400" kern="1200" dirty="0">
              <a:solidFill>
                <a:schemeClr val="accent1"/>
              </a:solidFill>
            </a:rPr>
            <a:t>Συμπεριλάβετε μέλη από διάφορα τμήματα και επίπεδα για να εξασφαλίσετε μια ολοκληρωμένη προοπτική.</a:t>
          </a:r>
          <a:endParaRPr lang="en-US" sz="1400" kern="1200" dirty="0">
            <a:solidFill>
              <a:schemeClr val="accent1"/>
            </a:solidFill>
          </a:endParaRPr>
        </a:p>
      </dsp:txBody>
      <dsp:txXfrm>
        <a:off x="21751" y="150517"/>
        <a:ext cx="2523683" cy="1514210"/>
      </dsp:txXfrm>
    </dsp:sp>
    <dsp:sp modelId="{556715B3-A0AF-4B80-A946-B09F8EF8B98D}">
      <dsp:nvSpPr>
        <dsp:cNvPr id="0" name=""/>
        <dsp:cNvSpPr/>
      </dsp:nvSpPr>
      <dsp:spPr>
        <a:xfrm>
          <a:off x="5647766" y="861902"/>
          <a:ext cx="549847" cy="91440"/>
        </a:xfrm>
        <a:custGeom>
          <a:avLst/>
          <a:gdLst/>
          <a:ahLst/>
          <a:cxnLst/>
          <a:rect l="0" t="0" r="0" b="0"/>
          <a:pathLst>
            <a:path>
              <a:moveTo>
                <a:pt x="0" y="45720"/>
              </a:moveTo>
              <a:lnTo>
                <a:pt x="549847"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908178" y="904717"/>
        <a:ext cx="29022" cy="5810"/>
      </dsp:txXfrm>
    </dsp:sp>
    <dsp:sp modelId="{8FD900FE-2B18-4DF1-859C-0D7F719CD4BD}">
      <dsp:nvSpPr>
        <dsp:cNvPr id="0" name=""/>
        <dsp:cNvSpPr/>
      </dsp:nvSpPr>
      <dsp:spPr>
        <a:xfrm>
          <a:off x="3125882" y="5531"/>
          <a:ext cx="2523683" cy="1804181"/>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l-GR" sz="1400" b="1" kern="1200" dirty="0">
              <a:solidFill>
                <a:schemeClr val="accent1"/>
              </a:solidFill>
            </a:rPr>
            <a:t>Σκεφτείτε το σκοπό της εταιρείας</a:t>
          </a:r>
          <a:endParaRPr lang="en-US" sz="1400" kern="120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l-GR" sz="1400" kern="1200" dirty="0">
              <a:solidFill>
                <a:schemeClr val="accent1"/>
              </a:solidFill>
            </a:rPr>
            <a:t>Συζητήστε την αποστολή της εταιρείας και τον αντίκτυπο που επιδιώκει να έχει στους πελάτες, τους εργαζόμενους και τους ενδιαφερόμενους φορείς.</a:t>
          </a:r>
          <a:endParaRPr lang="en-US" sz="1400" kern="1200" dirty="0">
            <a:solidFill>
              <a:schemeClr val="accent1"/>
            </a:solidFill>
          </a:endParaRPr>
        </a:p>
      </dsp:txBody>
      <dsp:txXfrm>
        <a:off x="3125882" y="5531"/>
        <a:ext cx="2523683" cy="1804181"/>
      </dsp:txXfrm>
    </dsp:sp>
    <dsp:sp modelId="{D88B76B6-4462-4A2F-9DC4-306FA659FAC4}">
      <dsp:nvSpPr>
        <dsp:cNvPr id="0" name=""/>
        <dsp:cNvSpPr/>
      </dsp:nvSpPr>
      <dsp:spPr>
        <a:xfrm>
          <a:off x="8751897" y="861902"/>
          <a:ext cx="549847" cy="91440"/>
        </a:xfrm>
        <a:custGeom>
          <a:avLst/>
          <a:gdLst/>
          <a:ahLst/>
          <a:cxnLst/>
          <a:rect l="0" t="0" r="0" b="0"/>
          <a:pathLst>
            <a:path>
              <a:moveTo>
                <a:pt x="0" y="45720"/>
              </a:moveTo>
              <a:lnTo>
                <a:pt x="549847"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9012310" y="904717"/>
        <a:ext cx="29022" cy="5810"/>
      </dsp:txXfrm>
    </dsp:sp>
    <dsp:sp modelId="{BFCB015F-9098-4C57-912A-BEDD6D33F6D8}">
      <dsp:nvSpPr>
        <dsp:cNvPr id="0" name=""/>
        <dsp:cNvSpPr/>
      </dsp:nvSpPr>
      <dsp:spPr>
        <a:xfrm>
          <a:off x="6230013" y="150517"/>
          <a:ext cx="2523683" cy="1514210"/>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l-GR" sz="1400" b="1" kern="1200" dirty="0">
              <a:solidFill>
                <a:schemeClr val="accent1"/>
              </a:solidFill>
            </a:rPr>
            <a:t>Ανάλυση υφιστάμενων συμπεριφορών και πρακτικών</a:t>
          </a:r>
          <a:endParaRPr lang="en-US" sz="1400" kern="120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l-GR" sz="1400" kern="1200" dirty="0">
              <a:solidFill>
                <a:schemeClr val="accent1"/>
              </a:solidFill>
            </a:rPr>
            <a:t>Προσδιορίστε τις τρέχουσες συμπεριφορές και πρακτικές που συμβάλλουν στην επιτυχία της εταιρείας.</a:t>
          </a:r>
          <a:endParaRPr lang="en-US" sz="1400" kern="1200" dirty="0">
            <a:solidFill>
              <a:schemeClr val="accent1"/>
            </a:solidFill>
          </a:endParaRPr>
        </a:p>
      </dsp:txBody>
      <dsp:txXfrm>
        <a:off x="6230013" y="150517"/>
        <a:ext cx="2523683" cy="1514210"/>
      </dsp:txXfrm>
    </dsp:sp>
    <dsp:sp modelId="{642EE449-5E14-4C08-BCBB-7B8D8AE3D34F}">
      <dsp:nvSpPr>
        <dsp:cNvPr id="0" name=""/>
        <dsp:cNvSpPr/>
      </dsp:nvSpPr>
      <dsp:spPr>
        <a:xfrm>
          <a:off x="1283593" y="1662927"/>
          <a:ext cx="9312393" cy="694832"/>
        </a:xfrm>
        <a:custGeom>
          <a:avLst/>
          <a:gdLst/>
          <a:ahLst/>
          <a:cxnLst/>
          <a:rect l="0" t="0" r="0" b="0"/>
          <a:pathLst>
            <a:path>
              <a:moveTo>
                <a:pt x="9312393" y="0"/>
              </a:moveTo>
              <a:lnTo>
                <a:pt x="9312393" y="364516"/>
              </a:lnTo>
              <a:lnTo>
                <a:pt x="0" y="364516"/>
              </a:lnTo>
              <a:lnTo>
                <a:pt x="0" y="694832"/>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706274" y="2007438"/>
        <a:ext cx="467030" cy="5810"/>
      </dsp:txXfrm>
    </dsp:sp>
    <dsp:sp modelId="{21B06F22-2E58-4937-9712-ED93548ACE6C}">
      <dsp:nvSpPr>
        <dsp:cNvPr id="0" name=""/>
        <dsp:cNvSpPr/>
      </dsp:nvSpPr>
      <dsp:spPr>
        <a:xfrm>
          <a:off x="9334144" y="150517"/>
          <a:ext cx="2523683" cy="1514210"/>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l-GR" sz="1400" b="1" kern="1200" dirty="0">
              <a:solidFill>
                <a:schemeClr val="accent1"/>
              </a:solidFill>
            </a:rPr>
            <a:t>Καταιγισμός ιδεών Αξίες</a:t>
          </a:r>
          <a:endParaRPr lang="en-US" sz="1400" kern="120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l-GR" sz="1400" kern="1200" dirty="0">
              <a:solidFill>
                <a:schemeClr val="accent1"/>
              </a:solidFill>
            </a:rPr>
            <a:t>Ενθαρρύνετε τα μέλη της ομάδας να προτείνουν αξίες που πιστεύουν ότι είναι ζωτικής σημασίας για την επιτυχία της εταιρείας.</a:t>
          </a:r>
          <a:endParaRPr lang="en-US" sz="1400" kern="1200" dirty="0">
            <a:solidFill>
              <a:schemeClr val="accent1"/>
            </a:solidFill>
          </a:endParaRPr>
        </a:p>
      </dsp:txBody>
      <dsp:txXfrm>
        <a:off x="9334144" y="150517"/>
        <a:ext cx="2523683" cy="1514210"/>
      </dsp:txXfrm>
    </dsp:sp>
    <dsp:sp modelId="{E81FC1DB-B365-49C8-9B8E-C497184C4AFC}">
      <dsp:nvSpPr>
        <dsp:cNvPr id="0" name=""/>
        <dsp:cNvSpPr/>
      </dsp:nvSpPr>
      <dsp:spPr>
        <a:xfrm>
          <a:off x="2543635" y="3101545"/>
          <a:ext cx="549847" cy="91440"/>
        </a:xfrm>
        <a:custGeom>
          <a:avLst/>
          <a:gdLst/>
          <a:ahLst/>
          <a:cxnLst/>
          <a:rect l="0" t="0" r="0" b="0"/>
          <a:pathLst>
            <a:path>
              <a:moveTo>
                <a:pt x="0" y="45720"/>
              </a:moveTo>
              <a:lnTo>
                <a:pt x="549847"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804047" y="3144360"/>
        <a:ext cx="29022" cy="5810"/>
      </dsp:txXfrm>
    </dsp:sp>
    <dsp:sp modelId="{1FBA04AC-487D-4CF9-A4B8-B87040062B28}">
      <dsp:nvSpPr>
        <dsp:cNvPr id="0" name=""/>
        <dsp:cNvSpPr/>
      </dsp:nvSpPr>
      <dsp:spPr>
        <a:xfrm>
          <a:off x="21751" y="2390160"/>
          <a:ext cx="2523683" cy="1514210"/>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l-GR" sz="1400" b="1" kern="1200" dirty="0">
              <a:solidFill>
                <a:schemeClr val="accent1"/>
              </a:solidFill>
            </a:rPr>
            <a:t>Περιορίστε τη λίστα</a:t>
          </a:r>
          <a:endParaRPr lang="en-US" sz="1400" kern="120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l-GR" sz="1400" kern="1200" dirty="0">
              <a:solidFill>
                <a:schemeClr val="accent1"/>
              </a:solidFill>
            </a:rPr>
            <a:t>Αξιολογήστε και ιεραρχήστε τις προτεινόμενες αξίες, με στόχο να επικεντρωθείτε σε 5-10 βασικές αξίες.</a:t>
          </a:r>
          <a:endParaRPr lang="en-US" sz="1400" kern="1200" dirty="0">
            <a:solidFill>
              <a:schemeClr val="accent1"/>
            </a:solidFill>
          </a:endParaRPr>
        </a:p>
      </dsp:txBody>
      <dsp:txXfrm>
        <a:off x="21751" y="2390160"/>
        <a:ext cx="2523683" cy="1514210"/>
      </dsp:txXfrm>
    </dsp:sp>
    <dsp:sp modelId="{718DEA6C-351A-4339-B465-C87ECCCAEB2D}">
      <dsp:nvSpPr>
        <dsp:cNvPr id="0" name=""/>
        <dsp:cNvSpPr/>
      </dsp:nvSpPr>
      <dsp:spPr>
        <a:xfrm>
          <a:off x="5647766" y="3101545"/>
          <a:ext cx="549847" cy="91440"/>
        </a:xfrm>
        <a:custGeom>
          <a:avLst/>
          <a:gdLst/>
          <a:ahLst/>
          <a:cxnLst/>
          <a:rect l="0" t="0" r="0" b="0"/>
          <a:pathLst>
            <a:path>
              <a:moveTo>
                <a:pt x="0" y="45720"/>
              </a:moveTo>
              <a:lnTo>
                <a:pt x="549847"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908178" y="3144360"/>
        <a:ext cx="29022" cy="5810"/>
      </dsp:txXfrm>
    </dsp:sp>
    <dsp:sp modelId="{CD56BEA9-6809-49D5-8FCA-EA812725FCDA}">
      <dsp:nvSpPr>
        <dsp:cNvPr id="0" name=""/>
        <dsp:cNvSpPr/>
      </dsp:nvSpPr>
      <dsp:spPr>
        <a:xfrm>
          <a:off x="3125882" y="2390160"/>
          <a:ext cx="2523683" cy="1514210"/>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l-GR" sz="1400" b="1" kern="1200" dirty="0">
              <a:solidFill>
                <a:schemeClr val="accent1"/>
              </a:solidFill>
            </a:rPr>
            <a:t>Ορισμός κάθε τιμής</a:t>
          </a:r>
          <a:endParaRPr lang="en-US" sz="1400" kern="120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l-GR" sz="1400" kern="1200" dirty="0">
              <a:solidFill>
                <a:schemeClr val="accent1"/>
              </a:solidFill>
            </a:rPr>
            <a:t>Παρέχετε σαφείς ορισμούς για να εξασφαλίσετε συνεπή κατανόηση σε ολόκληρο τον οργανισμό.</a:t>
          </a:r>
          <a:endParaRPr lang="en-US" sz="1400" kern="1200" dirty="0">
            <a:solidFill>
              <a:schemeClr val="accent1"/>
            </a:solidFill>
          </a:endParaRPr>
        </a:p>
      </dsp:txBody>
      <dsp:txXfrm>
        <a:off x="3125882" y="2390160"/>
        <a:ext cx="2523683" cy="1514210"/>
      </dsp:txXfrm>
    </dsp:sp>
    <dsp:sp modelId="{30775FE0-C3D0-468A-8BB5-D50EA6EB569C}">
      <dsp:nvSpPr>
        <dsp:cNvPr id="0" name=""/>
        <dsp:cNvSpPr/>
      </dsp:nvSpPr>
      <dsp:spPr>
        <a:xfrm>
          <a:off x="8751897" y="3101545"/>
          <a:ext cx="549847" cy="91440"/>
        </a:xfrm>
        <a:custGeom>
          <a:avLst/>
          <a:gdLst/>
          <a:ahLst/>
          <a:cxnLst/>
          <a:rect l="0" t="0" r="0" b="0"/>
          <a:pathLst>
            <a:path>
              <a:moveTo>
                <a:pt x="0" y="45720"/>
              </a:moveTo>
              <a:lnTo>
                <a:pt x="549847"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9012310" y="3144360"/>
        <a:ext cx="29022" cy="5810"/>
      </dsp:txXfrm>
    </dsp:sp>
    <dsp:sp modelId="{46E6C23F-1EB2-4613-9196-88AD6E57FB3A}">
      <dsp:nvSpPr>
        <dsp:cNvPr id="0" name=""/>
        <dsp:cNvSpPr/>
      </dsp:nvSpPr>
      <dsp:spPr>
        <a:xfrm>
          <a:off x="6230013" y="2390160"/>
          <a:ext cx="2523683" cy="1514210"/>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l-GR" sz="1400" b="1" kern="1200" dirty="0">
              <a:solidFill>
                <a:schemeClr val="accent1"/>
              </a:solidFill>
            </a:rPr>
            <a:t>Ιεράρχηση αξιών</a:t>
          </a:r>
          <a:endParaRPr lang="en-US" sz="1400" kern="120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l-GR" sz="1400" kern="1200" dirty="0">
              <a:solidFill>
                <a:schemeClr val="accent1"/>
              </a:solidFill>
            </a:rPr>
            <a:t>Ιεραρχήστε τις βασικές αξίες για να αποσαφηνίσετε ποιες είναι οι πιο κρίσιμες για τη λήψη αποφάσεων.</a:t>
          </a:r>
          <a:endParaRPr lang="en-US" sz="1400" kern="1200" dirty="0">
            <a:solidFill>
              <a:schemeClr val="accent1"/>
            </a:solidFill>
          </a:endParaRPr>
        </a:p>
      </dsp:txBody>
      <dsp:txXfrm>
        <a:off x="6230013" y="2390160"/>
        <a:ext cx="2523683" cy="1514210"/>
      </dsp:txXfrm>
    </dsp:sp>
    <dsp:sp modelId="{2FA3A4FC-3A6B-4F08-9D56-98B43D665F55}">
      <dsp:nvSpPr>
        <dsp:cNvPr id="0" name=""/>
        <dsp:cNvSpPr/>
      </dsp:nvSpPr>
      <dsp:spPr>
        <a:xfrm>
          <a:off x="1283593" y="3902570"/>
          <a:ext cx="9312393" cy="549847"/>
        </a:xfrm>
        <a:custGeom>
          <a:avLst/>
          <a:gdLst/>
          <a:ahLst/>
          <a:cxnLst/>
          <a:rect l="0" t="0" r="0" b="0"/>
          <a:pathLst>
            <a:path>
              <a:moveTo>
                <a:pt x="9312393" y="0"/>
              </a:moveTo>
              <a:lnTo>
                <a:pt x="9312393" y="292023"/>
              </a:lnTo>
              <a:lnTo>
                <a:pt x="0" y="292023"/>
              </a:lnTo>
              <a:lnTo>
                <a:pt x="0" y="549847"/>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706528" y="4174589"/>
        <a:ext cx="466523" cy="5810"/>
      </dsp:txXfrm>
    </dsp:sp>
    <dsp:sp modelId="{DDE4483C-D601-4E80-96C7-8A6D0387A3D2}">
      <dsp:nvSpPr>
        <dsp:cNvPr id="0" name=""/>
        <dsp:cNvSpPr/>
      </dsp:nvSpPr>
      <dsp:spPr>
        <a:xfrm>
          <a:off x="9334144" y="2390160"/>
          <a:ext cx="2523683" cy="1514210"/>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l-GR" sz="1400" b="1" kern="1200" dirty="0">
              <a:solidFill>
                <a:schemeClr val="accent1"/>
              </a:solidFill>
            </a:rPr>
            <a:t>Δοκιμάστε τις τιμές</a:t>
          </a:r>
          <a:endParaRPr lang="en-US" sz="1400" kern="120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l-GR" sz="1400" kern="1200" dirty="0">
              <a:solidFill>
                <a:schemeClr val="accent1"/>
              </a:solidFill>
            </a:rPr>
            <a:t>Ευθυγραμμίστε τις προτεινόμενες αξίες με πραγματικά σενάρια και αποφάσεις εντός της εταιρείας.</a:t>
          </a:r>
          <a:endParaRPr lang="en-US" sz="1400" kern="1200" dirty="0">
            <a:solidFill>
              <a:schemeClr val="accent1"/>
            </a:solidFill>
          </a:endParaRPr>
        </a:p>
      </dsp:txBody>
      <dsp:txXfrm>
        <a:off x="9334144" y="2390160"/>
        <a:ext cx="2523683" cy="1514210"/>
      </dsp:txXfrm>
    </dsp:sp>
    <dsp:sp modelId="{648B8BCF-1BF6-472D-90D2-CD305F4AB7F4}">
      <dsp:nvSpPr>
        <dsp:cNvPr id="0" name=""/>
        <dsp:cNvSpPr/>
      </dsp:nvSpPr>
      <dsp:spPr>
        <a:xfrm>
          <a:off x="2543635" y="5196203"/>
          <a:ext cx="549847" cy="91440"/>
        </a:xfrm>
        <a:custGeom>
          <a:avLst/>
          <a:gdLst/>
          <a:ahLst/>
          <a:cxnLst/>
          <a:rect l="0" t="0" r="0" b="0"/>
          <a:pathLst>
            <a:path>
              <a:moveTo>
                <a:pt x="0" y="45720"/>
              </a:moveTo>
              <a:lnTo>
                <a:pt x="549847"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804047" y="5239018"/>
        <a:ext cx="29022" cy="5810"/>
      </dsp:txXfrm>
    </dsp:sp>
    <dsp:sp modelId="{B412ABD8-27D5-4A60-A2DA-AD18F119B10B}">
      <dsp:nvSpPr>
        <dsp:cNvPr id="0" name=""/>
        <dsp:cNvSpPr/>
      </dsp:nvSpPr>
      <dsp:spPr>
        <a:xfrm>
          <a:off x="21751" y="4484818"/>
          <a:ext cx="2523683" cy="1514210"/>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l-GR" sz="1400" b="1" kern="1200" dirty="0">
              <a:solidFill>
                <a:schemeClr val="accent1"/>
              </a:solidFill>
            </a:rPr>
            <a:t>Επικοινωνήστε τις αξίες</a:t>
          </a:r>
          <a:endParaRPr lang="en-US" sz="1400" kern="120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l-GR" sz="1400" kern="1200" dirty="0">
              <a:solidFill>
                <a:schemeClr val="accent1"/>
              </a:solidFill>
            </a:rPr>
            <a:t>Μοιραστείτε τις βασικές αξίες με όλους τους εργαζόμενους και τα ενδιαφερόμενα μέρη, εξασφαλίζοντας την ευθυγράμμιση.</a:t>
          </a:r>
          <a:endParaRPr lang="en-US" sz="1400" kern="1200" dirty="0">
            <a:solidFill>
              <a:schemeClr val="accent1"/>
            </a:solidFill>
          </a:endParaRPr>
        </a:p>
      </dsp:txBody>
      <dsp:txXfrm>
        <a:off x="21751" y="4484818"/>
        <a:ext cx="2523683" cy="1514210"/>
      </dsp:txXfrm>
    </dsp:sp>
    <dsp:sp modelId="{50BB51F1-DBF0-4449-9E28-059E06C43A69}">
      <dsp:nvSpPr>
        <dsp:cNvPr id="0" name=""/>
        <dsp:cNvSpPr/>
      </dsp:nvSpPr>
      <dsp:spPr>
        <a:xfrm>
          <a:off x="3125882" y="4484818"/>
          <a:ext cx="2523683" cy="1514210"/>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l-GR" sz="1400" b="1" kern="1200" dirty="0">
              <a:solidFill>
                <a:schemeClr val="accent1"/>
              </a:solidFill>
            </a:rPr>
            <a:t>Ενσωμάτωση και ενίσχυση των αξιών</a:t>
          </a:r>
          <a:endParaRPr lang="en-US" sz="1400" kern="120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l-GR" sz="1400" kern="1200" dirty="0">
              <a:solidFill>
                <a:schemeClr val="accent1"/>
              </a:solidFill>
            </a:rPr>
            <a:t>Ενσωματώστε τις βασικές αξίες στην πρόσληψη, την κατάρτιση, την αξιολόγηση των επιδόσεων και τις καθημερινές λειτουργίες.</a:t>
          </a:r>
          <a:endParaRPr lang="en-US" sz="1400" kern="1200" dirty="0">
            <a:solidFill>
              <a:schemeClr val="accent1"/>
            </a:solidFill>
          </a:endParaRPr>
        </a:p>
      </dsp:txBody>
      <dsp:txXfrm>
        <a:off x="3125882" y="4484818"/>
        <a:ext cx="2523683" cy="151421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AEBAB4-41B1-4116-8E75-72C8EFBA6C5C}">
      <dsp:nvSpPr>
        <dsp:cNvPr id="0" name=""/>
        <dsp:cNvSpPr/>
      </dsp:nvSpPr>
      <dsp:spPr>
        <a:xfrm>
          <a:off x="-109972" y="0"/>
          <a:ext cx="5349240" cy="5349240"/>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4B5E58-C65B-4F6A-BDEB-CAE9670831E5}">
      <dsp:nvSpPr>
        <dsp:cNvPr id="0" name=""/>
        <dsp:cNvSpPr/>
      </dsp:nvSpPr>
      <dsp:spPr>
        <a:xfrm>
          <a:off x="2564647" y="0"/>
          <a:ext cx="9608819" cy="534924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l-GR" sz="1600" b="1" kern="1200" dirty="0">
              <a:solidFill>
                <a:schemeClr val="accent1"/>
              </a:solidFill>
            </a:rPr>
            <a:t>Όραμα</a:t>
          </a:r>
          <a:endParaRPr lang="en-US" sz="1600" kern="1200" dirty="0">
            <a:solidFill>
              <a:schemeClr val="accent1"/>
            </a:solidFill>
          </a:endParaRPr>
        </a:p>
      </dsp:txBody>
      <dsp:txXfrm>
        <a:off x="2564647" y="0"/>
        <a:ext cx="4804409" cy="1604775"/>
      </dsp:txXfrm>
    </dsp:sp>
    <dsp:sp modelId="{C9A0D5CA-BDE6-4A8E-813E-9F25E46AD326}">
      <dsp:nvSpPr>
        <dsp:cNvPr id="0" name=""/>
        <dsp:cNvSpPr/>
      </dsp:nvSpPr>
      <dsp:spPr>
        <a:xfrm>
          <a:off x="826145" y="1604775"/>
          <a:ext cx="3477002" cy="3477002"/>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CBC7EE-6A80-45E4-AB4F-3769F4AE7909}">
      <dsp:nvSpPr>
        <dsp:cNvPr id="0" name=""/>
        <dsp:cNvSpPr/>
      </dsp:nvSpPr>
      <dsp:spPr>
        <a:xfrm>
          <a:off x="2564647" y="1604775"/>
          <a:ext cx="9608819" cy="347700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l-GR" sz="1600" b="1" kern="1200" dirty="0">
              <a:solidFill>
                <a:schemeClr val="accent1"/>
              </a:solidFill>
            </a:rPr>
            <a:t>Αποστολή</a:t>
          </a:r>
          <a:endParaRPr lang="en-US" sz="1600" kern="1200" dirty="0">
            <a:solidFill>
              <a:schemeClr val="accent1"/>
            </a:solidFill>
          </a:endParaRPr>
        </a:p>
      </dsp:txBody>
      <dsp:txXfrm>
        <a:off x="2564647" y="1604775"/>
        <a:ext cx="4804409" cy="1604770"/>
      </dsp:txXfrm>
    </dsp:sp>
    <dsp:sp modelId="{24F77769-5533-4B94-B49D-E61BBE1A0D2B}">
      <dsp:nvSpPr>
        <dsp:cNvPr id="0" name=""/>
        <dsp:cNvSpPr/>
      </dsp:nvSpPr>
      <dsp:spPr>
        <a:xfrm>
          <a:off x="1762261" y="3209545"/>
          <a:ext cx="1604770" cy="1604770"/>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8E526F-4404-4D4E-A0CF-A39CC1535C66}">
      <dsp:nvSpPr>
        <dsp:cNvPr id="0" name=""/>
        <dsp:cNvSpPr/>
      </dsp:nvSpPr>
      <dsp:spPr>
        <a:xfrm>
          <a:off x="2564647" y="3209545"/>
          <a:ext cx="9608819" cy="160477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l-GR" sz="1600" b="1" kern="1200" dirty="0">
              <a:solidFill>
                <a:schemeClr val="accent1"/>
              </a:solidFill>
            </a:rPr>
            <a:t>Τιμές</a:t>
          </a:r>
          <a:endParaRPr lang="en-US" sz="1600" kern="1200" dirty="0">
            <a:solidFill>
              <a:schemeClr val="accent1"/>
            </a:solidFill>
          </a:endParaRPr>
        </a:p>
      </dsp:txBody>
      <dsp:txXfrm>
        <a:off x="2564647" y="3209545"/>
        <a:ext cx="4804409" cy="1604770"/>
      </dsp:txXfrm>
    </dsp:sp>
    <dsp:sp modelId="{8DEB5127-1D81-4A4A-AE3D-5953B0BA7A93}">
      <dsp:nvSpPr>
        <dsp:cNvPr id="0" name=""/>
        <dsp:cNvSpPr/>
      </dsp:nvSpPr>
      <dsp:spPr>
        <a:xfrm>
          <a:off x="7217694" y="0"/>
          <a:ext cx="5107135" cy="160477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l-GR" sz="1600" b="1" kern="1200" dirty="0">
              <a:solidFill>
                <a:schemeClr val="accent1"/>
              </a:solidFill>
            </a:rPr>
            <a:t>Σκοπός: </a:t>
          </a:r>
          <a:r>
            <a:rPr lang="el-GR" sz="1600" b="0" kern="1200" dirty="0">
              <a:solidFill>
                <a:schemeClr val="accent1"/>
              </a:solidFill>
            </a:rPr>
            <a:t>Καθορίζει τη φιλοδοξία για τη μελλοντική κατάσταση της εταιρείας.</a:t>
          </a:r>
          <a:r>
            <a:rPr lang="el-GR" sz="1600" b="1" kern="1200" dirty="0">
              <a:solidFill>
                <a:schemeClr val="accent1"/>
              </a:solidFill>
            </a:rPr>
            <a:t>
Ρόλος ευθυγράμμισης: </a:t>
          </a:r>
          <a:r>
            <a:rPr lang="el-GR" sz="1600" b="0" kern="1200" dirty="0">
              <a:solidFill>
                <a:schemeClr val="accent1"/>
              </a:solidFill>
            </a:rPr>
            <a:t>Λειτουργεί ως μακροπρόθεσμος οδηγός για όλες τις στρατηγικές και πρωτοβουλίες.</a:t>
          </a:r>
          <a:endParaRPr lang="en-US" sz="1600" b="0" kern="1200" dirty="0">
            <a:solidFill>
              <a:schemeClr val="accent1"/>
            </a:solidFill>
          </a:endParaRPr>
        </a:p>
      </dsp:txBody>
      <dsp:txXfrm>
        <a:off x="7217694" y="0"/>
        <a:ext cx="5107135" cy="1604775"/>
      </dsp:txXfrm>
    </dsp:sp>
    <dsp:sp modelId="{E5F127EB-48C1-4954-A8EC-C9B6408B4DE9}">
      <dsp:nvSpPr>
        <dsp:cNvPr id="0" name=""/>
        <dsp:cNvSpPr/>
      </dsp:nvSpPr>
      <dsp:spPr>
        <a:xfrm>
          <a:off x="7179595" y="1604775"/>
          <a:ext cx="5183333" cy="16047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l-GR" sz="1600" b="1" kern="1200" dirty="0">
              <a:solidFill>
                <a:schemeClr val="accent1"/>
              </a:solidFill>
            </a:rPr>
            <a:t>Σκοπός: </a:t>
          </a:r>
          <a:r>
            <a:rPr lang="el-GR" sz="1600" b="0" kern="1200" dirty="0">
              <a:solidFill>
                <a:schemeClr val="accent1"/>
              </a:solidFill>
            </a:rPr>
            <a:t>Καθορίζει τον βασικό σκοπό και τις λειτουργίες της εταιρείας.</a:t>
          </a:r>
          <a:r>
            <a:rPr lang="el-GR" sz="1600" b="1" kern="1200" dirty="0">
              <a:solidFill>
                <a:schemeClr val="accent1"/>
              </a:solidFill>
            </a:rPr>
            <a:t>
Ρόλος ευθυγράμμισης: </a:t>
          </a:r>
          <a:r>
            <a:rPr lang="el-GR" sz="1600" b="0" kern="1200" dirty="0">
              <a:solidFill>
                <a:schemeClr val="accent1"/>
              </a:solidFill>
            </a:rPr>
            <a:t>Παρέχει τον οδικό χάρτη για την επίτευξη του οράματος, περιγράφοντας λεπτομερώς τον τρόπο με τον οποίο η εταιρεία εξυπηρετεί τα ενδιαφερόμενα μέρη της.</a:t>
          </a:r>
          <a:endParaRPr lang="en-US" sz="1600" b="0" kern="1200" dirty="0">
            <a:solidFill>
              <a:schemeClr val="accent1"/>
            </a:solidFill>
          </a:endParaRPr>
        </a:p>
      </dsp:txBody>
      <dsp:txXfrm>
        <a:off x="7179595" y="1604775"/>
        <a:ext cx="5183333" cy="1604770"/>
      </dsp:txXfrm>
    </dsp:sp>
    <dsp:sp modelId="{D516B3FA-90E0-4D86-A2E5-B58FD98A6432}">
      <dsp:nvSpPr>
        <dsp:cNvPr id="0" name=""/>
        <dsp:cNvSpPr/>
      </dsp:nvSpPr>
      <dsp:spPr>
        <a:xfrm>
          <a:off x="7149111" y="3209545"/>
          <a:ext cx="5244301" cy="16047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l-GR" sz="1600" b="1" kern="1200" dirty="0">
              <a:solidFill>
                <a:schemeClr val="accent1"/>
              </a:solidFill>
            </a:rPr>
            <a:t>Σκοπός: </a:t>
          </a:r>
          <a:r>
            <a:rPr lang="el-GR" sz="1600" b="0" kern="1200" dirty="0">
              <a:solidFill>
                <a:schemeClr val="accent1"/>
              </a:solidFill>
            </a:rPr>
            <a:t>Θέτει τα ηθικά και πολιτιστικά θεμέλια της εταιρείας.</a:t>
          </a:r>
          <a:r>
            <a:rPr lang="el-GR" sz="1600" b="1" kern="1200" dirty="0">
              <a:solidFill>
                <a:schemeClr val="accent1"/>
              </a:solidFill>
            </a:rPr>
            <a:t>
Ρόλος ευθυγράμμισης: </a:t>
          </a:r>
          <a:r>
            <a:rPr lang="el-GR" sz="1600" b="0" kern="1200" dirty="0">
              <a:solidFill>
                <a:schemeClr val="accent1"/>
              </a:solidFill>
            </a:rPr>
            <a:t>Διασφαλίζει ότι όλες οι ενέργειες και οι αποφάσεις βασίζονται στις βασικές πεποιθήσεις και αρχές της εταιρείας.</a:t>
          </a:r>
          <a:endParaRPr lang="en-US" sz="1600" b="0" kern="1200" dirty="0">
            <a:solidFill>
              <a:schemeClr val="accent1"/>
            </a:solidFill>
          </a:endParaRPr>
        </a:p>
      </dsp:txBody>
      <dsp:txXfrm>
        <a:off x="7149111" y="3209545"/>
        <a:ext cx="5244301" cy="16047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C7420F-DAA8-44E1-8386-CF0849858075}">
      <dsp:nvSpPr>
        <dsp:cNvPr id="0" name=""/>
        <dsp:cNvSpPr/>
      </dsp:nvSpPr>
      <dsp:spPr>
        <a:xfrm>
          <a:off x="79220" y="1453644"/>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21838E-9A5D-4D8D-8AE7-0CA0A8D83690}">
      <dsp:nvSpPr>
        <dsp:cNvPr id="0" name=""/>
        <dsp:cNvSpPr/>
      </dsp:nvSpPr>
      <dsp:spPr>
        <a:xfrm>
          <a:off x="27671"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CC83A0-8E7C-4B17-8D1F-623A069888CD}">
      <dsp:nvSpPr>
        <dsp:cNvPr id="0" name=""/>
        <dsp:cNvSpPr/>
      </dsp:nvSpPr>
      <dsp:spPr>
        <a:xfrm>
          <a:off x="98639" y="650465"/>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accent1"/>
              </a:solidFill>
            </a:rPr>
            <a:t>Θέστε σαφείς στόχους καινοτομίας:</a:t>
          </a:r>
          <a:endParaRPr lang="en-GB" sz="1600" kern="1200" dirty="0">
            <a:solidFill>
              <a:schemeClr val="accent1"/>
            </a:solidFill>
          </a:endParaRPr>
        </a:p>
      </dsp:txBody>
      <dsp:txXfrm>
        <a:off x="98639" y="650465"/>
        <a:ext cx="2265991" cy="893776"/>
      </dsp:txXfrm>
    </dsp:sp>
    <dsp:sp modelId="{E584CE55-6749-4CA1-A4C0-9242F00CA24E}">
      <dsp:nvSpPr>
        <dsp:cNvPr id="0" name=""/>
        <dsp:cNvSpPr/>
      </dsp:nvSpPr>
      <dsp:spPr>
        <a:xfrm>
          <a:off x="27672"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EFAE48F-E864-4A2C-A825-993E05AD6527}">
      <dsp:nvSpPr>
        <dsp:cNvPr id="0" name=""/>
        <dsp:cNvSpPr/>
      </dsp:nvSpPr>
      <dsp:spPr>
        <a:xfrm>
          <a:off x="186286"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l-GR" sz="1200" kern="1200" dirty="0">
              <a:solidFill>
                <a:schemeClr val="accent1"/>
              </a:solidFill>
            </a:rPr>
            <a:t>Καθορισμός και κοινοποίηση συγκεκριμένων στόχων καινοτομίας.</a:t>
          </a:r>
          <a:endParaRPr lang="en-US" sz="1200" kern="1200" dirty="0">
            <a:solidFill>
              <a:schemeClr val="accent1"/>
            </a:solidFill>
          </a:endParaRPr>
        </a:p>
      </dsp:txBody>
      <dsp:txXfrm>
        <a:off x="186286" y="2053896"/>
        <a:ext cx="2107372" cy="724175"/>
      </dsp:txXfrm>
    </dsp:sp>
    <dsp:sp modelId="{017E756B-873F-4FCA-95BB-39A34266EACD}">
      <dsp:nvSpPr>
        <dsp:cNvPr id="0" name=""/>
        <dsp:cNvSpPr/>
      </dsp:nvSpPr>
      <dsp:spPr>
        <a:xfrm>
          <a:off x="27672"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8D9847-9BBA-415F-AA3C-EC5AD9529DDA}">
      <dsp:nvSpPr>
        <dsp:cNvPr id="0" name=""/>
        <dsp:cNvSpPr/>
      </dsp:nvSpPr>
      <dsp:spPr>
        <a:xfrm>
          <a:off x="186286"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l-GR" sz="1200" kern="1200" dirty="0">
              <a:solidFill>
                <a:schemeClr val="accent1"/>
              </a:solidFill>
            </a:rPr>
            <a:t>Ευθυγράμμιση με τους γενικούς επιχειρηματικούς στόχους.</a:t>
          </a:r>
          <a:endParaRPr lang="en-US" sz="1200" kern="1200" dirty="0">
            <a:solidFill>
              <a:schemeClr val="accent1"/>
            </a:solidFill>
          </a:endParaRPr>
        </a:p>
      </dsp:txBody>
      <dsp:txXfrm>
        <a:off x="186286" y="2778072"/>
        <a:ext cx="2107372" cy="724175"/>
      </dsp:txXfrm>
    </dsp:sp>
    <dsp:sp modelId="{190260F4-3CEB-4BAD-A943-3FF2FEAAA78A}">
      <dsp:nvSpPr>
        <dsp:cNvPr id="0" name=""/>
        <dsp:cNvSpPr/>
      </dsp:nvSpPr>
      <dsp:spPr>
        <a:xfrm>
          <a:off x="2406960"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C2D693-A5AF-4D3F-9D01-EC8A7B397B5B}">
      <dsp:nvSpPr>
        <dsp:cNvPr id="0" name=""/>
        <dsp:cNvSpPr/>
      </dsp:nvSpPr>
      <dsp:spPr>
        <a:xfrm>
          <a:off x="2406962"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EEFCD2-DF54-49C8-81D6-7CCC7AEC17AF}">
      <dsp:nvSpPr>
        <dsp:cNvPr id="0" name=""/>
        <dsp:cNvSpPr/>
      </dsp:nvSpPr>
      <dsp:spPr>
        <a:xfrm>
          <a:off x="2400434"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accent1"/>
              </a:solidFill>
            </a:rPr>
            <a:t>Ενθαρρύνετε τη </a:t>
          </a:r>
          <a:r>
            <a:rPr lang="el-GR" sz="1600" b="1" kern="1200" dirty="0" err="1">
              <a:solidFill>
                <a:schemeClr val="accent1"/>
              </a:solidFill>
            </a:rPr>
            <a:t>διαλειτουργική</a:t>
          </a:r>
          <a:r>
            <a:rPr lang="el-GR" sz="1600" b="1" kern="1200" dirty="0">
              <a:solidFill>
                <a:schemeClr val="accent1"/>
              </a:solidFill>
            </a:rPr>
            <a:t> συνεργασία:</a:t>
          </a:r>
          <a:endParaRPr lang="en-US" sz="1600" kern="1200" dirty="0">
            <a:solidFill>
              <a:schemeClr val="accent1"/>
            </a:solidFill>
          </a:endParaRPr>
        </a:p>
      </dsp:txBody>
      <dsp:txXfrm>
        <a:off x="2400434" y="495592"/>
        <a:ext cx="2265991" cy="893776"/>
      </dsp:txXfrm>
    </dsp:sp>
    <dsp:sp modelId="{F07450FA-3BC7-4783-9FE5-6241F1B23E6A}">
      <dsp:nvSpPr>
        <dsp:cNvPr id="0" name=""/>
        <dsp:cNvSpPr/>
      </dsp:nvSpPr>
      <dsp:spPr>
        <a:xfrm>
          <a:off x="2406964"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464C16-59F1-4805-B414-5666CFDD9CC6}">
      <dsp:nvSpPr>
        <dsp:cNvPr id="0" name=""/>
        <dsp:cNvSpPr/>
      </dsp:nvSpPr>
      <dsp:spPr>
        <a:xfrm>
          <a:off x="2565577"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l-GR" sz="1200" kern="1200" dirty="0">
              <a:solidFill>
                <a:schemeClr val="accent1"/>
              </a:solidFill>
            </a:rPr>
            <a:t>Σπάστε το χάσμα μεταξύ των τμημάτων.</a:t>
          </a:r>
          <a:endParaRPr lang="en-US" sz="1200" kern="1200" dirty="0">
            <a:solidFill>
              <a:schemeClr val="accent1"/>
            </a:solidFill>
          </a:endParaRPr>
        </a:p>
      </dsp:txBody>
      <dsp:txXfrm>
        <a:off x="2565577" y="2053896"/>
        <a:ext cx="2107372" cy="724175"/>
      </dsp:txXfrm>
    </dsp:sp>
    <dsp:sp modelId="{BAF3E2B2-C0A0-4A90-BF8B-99B489EC46BC}">
      <dsp:nvSpPr>
        <dsp:cNvPr id="0" name=""/>
        <dsp:cNvSpPr/>
      </dsp:nvSpPr>
      <dsp:spPr>
        <a:xfrm>
          <a:off x="2406964"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9FC8A2-9A53-4B18-B749-A3E5BC29456C}">
      <dsp:nvSpPr>
        <dsp:cNvPr id="0" name=""/>
        <dsp:cNvSpPr/>
      </dsp:nvSpPr>
      <dsp:spPr>
        <a:xfrm>
          <a:off x="2565577"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l-GR" sz="1200" kern="1200" dirty="0">
              <a:solidFill>
                <a:schemeClr val="accent1"/>
              </a:solidFill>
            </a:rPr>
            <a:t>Προώθηση της ομαδικής εργασίας και των διαφορετικών προοπτικών.</a:t>
          </a:r>
          <a:endParaRPr lang="en-US" sz="1200" kern="1200" dirty="0">
            <a:solidFill>
              <a:schemeClr val="accent1"/>
            </a:solidFill>
          </a:endParaRPr>
        </a:p>
      </dsp:txBody>
      <dsp:txXfrm>
        <a:off x="2565577" y="2778072"/>
        <a:ext cx="2107372" cy="724175"/>
      </dsp:txXfrm>
    </dsp:sp>
    <dsp:sp modelId="{757D3954-4385-428D-B413-D8EE16E0C59F}">
      <dsp:nvSpPr>
        <dsp:cNvPr id="0" name=""/>
        <dsp:cNvSpPr/>
      </dsp:nvSpPr>
      <dsp:spPr>
        <a:xfrm>
          <a:off x="4786251"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06CC4B-5B54-4540-85AB-0D0DF172F0A2}">
      <dsp:nvSpPr>
        <dsp:cNvPr id="0" name=""/>
        <dsp:cNvSpPr/>
      </dsp:nvSpPr>
      <dsp:spPr>
        <a:xfrm>
          <a:off x="4786254"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DD44A8-2A12-4762-8949-97A5BCD26361}">
      <dsp:nvSpPr>
        <dsp:cNvPr id="0" name=""/>
        <dsp:cNvSpPr/>
      </dsp:nvSpPr>
      <dsp:spPr>
        <a:xfrm>
          <a:off x="4779725"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accent1"/>
              </a:solidFill>
            </a:rPr>
            <a:t>Επιβραβεύστε και αναγνωρίστε την καινοτομία:</a:t>
          </a:r>
          <a:endParaRPr lang="en-US" sz="1600" kern="1200" dirty="0">
            <a:solidFill>
              <a:schemeClr val="accent1"/>
            </a:solidFill>
          </a:endParaRPr>
        </a:p>
      </dsp:txBody>
      <dsp:txXfrm>
        <a:off x="4779725" y="495592"/>
        <a:ext cx="2265991" cy="893776"/>
      </dsp:txXfrm>
    </dsp:sp>
    <dsp:sp modelId="{A3B2A2C6-2E7B-45C3-AB0C-D7F7FC6289B6}">
      <dsp:nvSpPr>
        <dsp:cNvPr id="0" name=""/>
        <dsp:cNvSpPr/>
      </dsp:nvSpPr>
      <dsp:spPr>
        <a:xfrm>
          <a:off x="4786255"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F273555-FB23-4996-8881-08F87CB0E1B4}">
      <dsp:nvSpPr>
        <dsp:cNvPr id="0" name=""/>
        <dsp:cNvSpPr/>
      </dsp:nvSpPr>
      <dsp:spPr>
        <a:xfrm>
          <a:off x="4944869"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l-GR" sz="1200" kern="1200" dirty="0">
              <a:solidFill>
                <a:schemeClr val="accent1"/>
              </a:solidFill>
            </a:rPr>
            <a:t>Εφαρμόστε ένα σύστημα αναγνώρισης καινοτόμων ιδεών.</a:t>
          </a:r>
          <a:endParaRPr lang="en-US" sz="1200" kern="1200" dirty="0">
            <a:solidFill>
              <a:schemeClr val="accent1"/>
            </a:solidFill>
          </a:endParaRPr>
        </a:p>
      </dsp:txBody>
      <dsp:txXfrm>
        <a:off x="4944869" y="2053896"/>
        <a:ext cx="2107372" cy="724175"/>
      </dsp:txXfrm>
    </dsp:sp>
    <dsp:sp modelId="{1BB3700C-4AAC-4986-8BCA-607D4131ED58}">
      <dsp:nvSpPr>
        <dsp:cNvPr id="0" name=""/>
        <dsp:cNvSpPr/>
      </dsp:nvSpPr>
      <dsp:spPr>
        <a:xfrm>
          <a:off x="4786255"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29FDDE-2EE5-466F-92AA-68EE8F7836D9}">
      <dsp:nvSpPr>
        <dsp:cNvPr id="0" name=""/>
        <dsp:cNvSpPr/>
      </dsp:nvSpPr>
      <dsp:spPr>
        <a:xfrm>
          <a:off x="4944869"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l-GR" sz="1200" kern="1200" dirty="0">
              <a:solidFill>
                <a:schemeClr val="accent1"/>
              </a:solidFill>
            </a:rPr>
            <a:t>Γιορτάστε τις επιτυχίες και μάθετε από τις αποτυχίες.</a:t>
          </a:r>
          <a:endParaRPr lang="en-US" sz="1200" kern="1200" dirty="0">
            <a:solidFill>
              <a:schemeClr val="accent1"/>
            </a:solidFill>
          </a:endParaRPr>
        </a:p>
      </dsp:txBody>
      <dsp:txXfrm>
        <a:off x="4944869" y="2778072"/>
        <a:ext cx="2107372" cy="724175"/>
      </dsp:txXfrm>
    </dsp:sp>
    <dsp:sp modelId="{ECD801AC-D940-4433-BA37-411529D9F1BC}">
      <dsp:nvSpPr>
        <dsp:cNvPr id="0" name=""/>
        <dsp:cNvSpPr/>
      </dsp:nvSpPr>
      <dsp:spPr>
        <a:xfrm>
          <a:off x="7165543"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FEDD4E-4980-4C53-9B5D-6406A8B415A3}">
      <dsp:nvSpPr>
        <dsp:cNvPr id="0" name=""/>
        <dsp:cNvSpPr/>
      </dsp:nvSpPr>
      <dsp:spPr>
        <a:xfrm>
          <a:off x="7165545"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960745-D56D-4954-B9B2-B82F9A8FE6BE}">
      <dsp:nvSpPr>
        <dsp:cNvPr id="0" name=""/>
        <dsp:cNvSpPr/>
      </dsp:nvSpPr>
      <dsp:spPr>
        <a:xfrm>
          <a:off x="7159017"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accent1"/>
              </a:solidFill>
            </a:rPr>
            <a:t>Παροχή πόρων και κατάρτισης:</a:t>
          </a:r>
          <a:endParaRPr lang="en-US" sz="1600" kern="1200" dirty="0">
            <a:solidFill>
              <a:schemeClr val="accent1"/>
            </a:solidFill>
          </a:endParaRPr>
        </a:p>
      </dsp:txBody>
      <dsp:txXfrm>
        <a:off x="7159017" y="495592"/>
        <a:ext cx="2265991" cy="893776"/>
      </dsp:txXfrm>
    </dsp:sp>
    <dsp:sp modelId="{843FC66A-5A9C-44EB-B983-B2CC2619E47E}">
      <dsp:nvSpPr>
        <dsp:cNvPr id="0" name=""/>
        <dsp:cNvSpPr/>
      </dsp:nvSpPr>
      <dsp:spPr>
        <a:xfrm>
          <a:off x="7165547"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F2EAA1-E4DD-4C14-9579-F7439C9BB6DF}">
      <dsp:nvSpPr>
        <dsp:cNvPr id="0" name=""/>
        <dsp:cNvSpPr/>
      </dsp:nvSpPr>
      <dsp:spPr>
        <a:xfrm>
          <a:off x="7324160"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l-GR" sz="1200" kern="1200" dirty="0">
              <a:solidFill>
                <a:schemeClr val="accent1"/>
              </a:solidFill>
            </a:rPr>
            <a:t>Προσφέρετε εργαλεία και κατάρτιση για δημιουργικότητα και καινοτομία.</a:t>
          </a:r>
          <a:endParaRPr lang="en-US" sz="1200" kern="1200" dirty="0">
            <a:solidFill>
              <a:schemeClr val="accent1"/>
            </a:solidFill>
          </a:endParaRPr>
        </a:p>
      </dsp:txBody>
      <dsp:txXfrm>
        <a:off x="7324160" y="2053896"/>
        <a:ext cx="2107372" cy="724175"/>
      </dsp:txXfrm>
    </dsp:sp>
    <dsp:sp modelId="{64D1ADC7-0BEC-4B98-9970-C1B1632EB4FD}">
      <dsp:nvSpPr>
        <dsp:cNvPr id="0" name=""/>
        <dsp:cNvSpPr/>
      </dsp:nvSpPr>
      <dsp:spPr>
        <a:xfrm>
          <a:off x="7172803" y="3057393"/>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80859D3-441C-4C62-909A-96B9C72C6136}">
      <dsp:nvSpPr>
        <dsp:cNvPr id="0" name=""/>
        <dsp:cNvSpPr/>
      </dsp:nvSpPr>
      <dsp:spPr>
        <a:xfrm>
          <a:off x="7324160" y="299578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l-GR" sz="1200" kern="1200" dirty="0">
              <a:solidFill>
                <a:schemeClr val="accent1"/>
              </a:solidFill>
            </a:rPr>
            <a:t>Υποστηρίξτε τα παράπλευρα έργα και αφήστε χρόνο για εξερεύνηση.</a:t>
          </a:r>
          <a:endParaRPr lang="en-US" sz="1200" kern="1200" dirty="0">
            <a:solidFill>
              <a:schemeClr val="accent1"/>
            </a:solidFill>
          </a:endParaRPr>
        </a:p>
      </dsp:txBody>
      <dsp:txXfrm>
        <a:off x="7324160" y="2995786"/>
        <a:ext cx="2107372" cy="724175"/>
      </dsp:txXfrm>
    </dsp:sp>
    <dsp:sp modelId="{BF7BEAC4-C6E1-4873-80F0-5D2EC8E84EB5}">
      <dsp:nvSpPr>
        <dsp:cNvPr id="0" name=""/>
        <dsp:cNvSpPr/>
      </dsp:nvSpPr>
      <dsp:spPr>
        <a:xfrm>
          <a:off x="9528498"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AE53E2-5D26-4185-916A-19276B81CFA9}">
      <dsp:nvSpPr>
        <dsp:cNvPr id="0" name=""/>
        <dsp:cNvSpPr/>
      </dsp:nvSpPr>
      <dsp:spPr>
        <a:xfrm>
          <a:off x="9544837"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6EF2FDD-8965-433A-93D7-FC15E4CAF5A0}">
      <dsp:nvSpPr>
        <dsp:cNvPr id="0" name=""/>
        <dsp:cNvSpPr/>
      </dsp:nvSpPr>
      <dsp:spPr>
        <a:xfrm>
          <a:off x="9528498"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l-GR" sz="1600" b="1" kern="1200" dirty="0">
              <a:solidFill>
                <a:schemeClr val="accent1"/>
              </a:solidFill>
            </a:rPr>
            <a:t>Προώθηση ενός ασφαλούς περιβάλλοντος για την ανάληψη κινδύνων:</a:t>
          </a:r>
          <a:endParaRPr lang="en-US" sz="1600" kern="1200" dirty="0">
            <a:solidFill>
              <a:schemeClr val="accent1"/>
            </a:solidFill>
          </a:endParaRPr>
        </a:p>
      </dsp:txBody>
      <dsp:txXfrm>
        <a:off x="9528498" y="495592"/>
        <a:ext cx="2265991" cy="893776"/>
      </dsp:txXfrm>
    </dsp:sp>
    <dsp:sp modelId="{DE4E8A87-CC3A-4BBF-B7A2-340098A479AC}">
      <dsp:nvSpPr>
        <dsp:cNvPr id="0" name=""/>
        <dsp:cNvSpPr/>
      </dsp:nvSpPr>
      <dsp:spPr>
        <a:xfrm>
          <a:off x="9544838"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0AE373-111A-4455-B9D9-B6C630736BF6}">
      <dsp:nvSpPr>
        <dsp:cNvPr id="0" name=""/>
        <dsp:cNvSpPr/>
      </dsp:nvSpPr>
      <dsp:spPr>
        <a:xfrm>
          <a:off x="9687117"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l-GR" sz="1200" kern="1200" dirty="0">
              <a:solidFill>
                <a:schemeClr val="accent1"/>
              </a:solidFill>
            </a:rPr>
            <a:t>Ενθαρρύνετε τους εργαζόμενους να μοιράζονται ιδέες χωρίς το φόβο της κριτικής.</a:t>
          </a:r>
          <a:endParaRPr lang="en-US" sz="1200" kern="1200" dirty="0">
            <a:solidFill>
              <a:schemeClr val="accent1"/>
            </a:solidFill>
          </a:endParaRPr>
        </a:p>
      </dsp:txBody>
      <dsp:txXfrm>
        <a:off x="9687117" y="2053896"/>
        <a:ext cx="2107372" cy="724175"/>
      </dsp:txXfrm>
    </dsp:sp>
    <dsp:sp modelId="{41883235-B01A-4B70-B8A7-FD767556942B}">
      <dsp:nvSpPr>
        <dsp:cNvPr id="0" name=""/>
        <dsp:cNvSpPr/>
      </dsp:nvSpPr>
      <dsp:spPr>
        <a:xfrm>
          <a:off x="9552096" y="3144479"/>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97A18F-F61D-4A76-8F63-AFF0477DF0EA}">
      <dsp:nvSpPr>
        <dsp:cNvPr id="0" name=""/>
        <dsp:cNvSpPr/>
      </dsp:nvSpPr>
      <dsp:spPr>
        <a:xfrm>
          <a:off x="9679870" y="3075615"/>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l-GR" sz="1200" kern="1200" dirty="0">
              <a:solidFill>
                <a:schemeClr val="accent1"/>
              </a:solidFill>
            </a:rPr>
            <a:t>Δημιουργήστε έναν ψυχολογικά ασφαλή χώρο εργασίας.</a:t>
          </a:r>
          <a:endParaRPr lang="en-US" sz="1200" kern="1200" dirty="0">
            <a:solidFill>
              <a:schemeClr val="accent1"/>
            </a:solidFill>
          </a:endParaRPr>
        </a:p>
      </dsp:txBody>
      <dsp:txXfrm>
        <a:off x="9679870" y="3075615"/>
        <a:ext cx="2107372" cy="724175"/>
      </dsp:txXfrm>
    </dsp:sp>
  </dsp:spTree>
</dsp:drawing>
</file>

<file path=ppt/diagrams/layout1.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IncreasingCircleProcess">
  <dgm:title val=""/>
  <dgm:desc val=""/>
  <dgm:catLst>
    <dgm:cat type="list" pri="8300"/>
    <dgm:cat type="process" pri="43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param type="horzAlign" val="ctr"/>
          <dgm:param type="vertAlign" val="t"/>
        </dgm:alg>
      </dgm:if>
      <dgm:else name="Name3">
        <dgm:alg type="lin">
          <dgm:param type="linDir" val="fromR"/>
          <dgm:param type="horzAlign" val="ctr"/>
          <dgm:param type="vertAlign" val="t"/>
        </dgm:alg>
      </dgm:else>
    </dgm:choose>
    <dgm:shape xmlns:r="http://schemas.openxmlformats.org/officeDocument/2006/relationships" r:blip="">
      <dgm:adjLst/>
    </dgm:shape>
    <dgm:constrLst>
      <dgm:constr type="primFontSz" for="des" forName="Child" val="65"/>
      <dgm:constr type="primFontSz" for="des" forName="Parent" val="65"/>
      <dgm:constr type="primFontSz" for="des" forName="Child" refType="primFontSz" refFor="des" refForName="Parent" op="lte"/>
      <dgm:constr type="w" for="ch" forName="composite" refType="w"/>
      <dgm:constr type="h" for="ch" forName="composite" refType="h"/>
      <dgm:constr type="sp" refType="w" refFor="ch" refForName="composite" op="equ" fact="0.05"/>
      <dgm:constr type="w" for="ch" forName="sibTrans" refType="h" refFor="ch" refForName="composite" op="equ" fact="0.04"/>
    </dgm:constrLst>
    <dgm:forEach name="nodesForEach" axis="ch" ptType="node" cnt="7">
      <dgm:layoutNode name="composite">
        <dgm:alg type="composite">
          <dgm:param type="ar" val="0.8"/>
        </dgm:alg>
        <dgm:choose name="Name4">
          <dgm:if name="Name5" func="var" arg="dir" op="equ" val="norm">
            <dgm:constrLst>
              <dgm:constr type="l" for="ch" forName="Child" refType="w" fact="0.29"/>
              <dgm:constr type="t" for="ch" forName="Child" refType="h" fact="0.192"/>
              <dgm:constr type="w" for="ch" forName="Child" refType="w" fact="0.71"/>
              <dgm:constr type="h" for="ch" forName="Child" refType="h" fact="0.808"/>
              <dgm:constr type="l" for="ch" forName="Parent" refType="w" fact="0.29"/>
              <dgm:constr type="t" for="ch" forName="Parent" refType="h" fact="0"/>
              <dgm:constr type="w" for="ch" forName="Parent" refType="w" fact="0.71"/>
              <dgm:constr type="h" for="ch" forName="Parent" refType="h" fact="0.192"/>
              <dgm:constr type="l" for="ch" forName="BackAccent" refType="w" fact="0"/>
              <dgm:constr type="t" for="ch" forName="BackAccent" refType="h" fact="0"/>
              <dgm:constr type="w" for="ch" forName="BackAccent" refType="w" fact="0.24"/>
              <dgm:constr type="h" for="ch" forName="BackAccent" refType="h" fact="0.192"/>
              <dgm:constr type="l" for="ch" forName="Accent" refType="w" fact="0.024"/>
              <dgm:constr type="t" for="ch" forName="Accent" refType="h" fact="0.0192"/>
              <dgm:constr type="w" for="ch" forName="Accent" refType="w" fact="0.192"/>
              <dgm:constr type="h" for="ch" forName="Accent" refType="h" fact="0.1536"/>
            </dgm:constrLst>
          </dgm:if>
          <dgm:else name="Name6">
            <dgm:constrLst>
              <dgm:constr type="r" for="ch" forName="Child" refType="w" fact="0.71"/>
              <dgm:constr type="t" for="ch" forName="Child" refType="h" fact="0.192"/>
              <dgm:constr type="w" for="ch" forName="Child" refType="w" fact="0.71"/>
              <dgm:constr type="h" for="ch" forName="Child" refType="h" fact="0.808"/>
              <dgm:constr type="r" for="ch" forName="Parent" refType="w" fact="0.71"/>
              <dgm:constr type="t" for="ch" forName="Parent" refType="h" fact="0"/>
              <dgm:constr type="w" for="ch" forName="Parent" refType="w" fact="0.71"/>
              <dgm:constr type="h" for="ch" forName="Parent" refType="h" fact="0.192"/>
              <dgm:constr type="r" for="ch" forName="BackAccent" refType="w"/>
              <dgm:constr type="t" for="ch" forName="BackAccent" refType="h" fact="0"/>
              <dgm:constr type="w" for="ch" forName="BackAccent" refType="w" fact="0.24"/>
              <dgm:constr type="h" for="ch" forName="BackAccent" refType="h" fact="0.192"/>
              <dgm:constr type="r" for="ch" forName="Accent" refType="w" fact="0.976"/>
              <dgm:constr type="t" for="ch" forName="Accent" refType="h" fact="0.0192"/>
              <dgm:constr type="w" for="ch" forName="Accent" refType="w" fact="0.192"/>
              <dgm:constr type="h" for="ch" forName="Accent" refType="h" fact="0.1536"/>
            </dgm:constrLst>
          </dgm:else>
        </dgm:choose>
        <dgm:layoutNode name="BackAccent" styleLbl="bgShp">
          <dgm:alg type="sp"/>
          <dgm:shape xmlns:r="http://schemas.openxmlformats.org/officeDocument/2006/relationships" type="ellipse" r:blip="">
            <dgm:adjLst/>
          </dgm:shape>
          <dgm:presOf/>
        </dgm:layoutNode>
        <dgm:layoutNode name="Accent" styleLbl="alignNode1">
          <dgm:alg type="sp"/>
          <dgm:choose name="Name7">
            <dgm:if name="Name8" axis="precedSib" ptType="node" func="cnt" op="equ" val="0">
              <dgm:choose name="Name9">
                <dgm:if name="Name10" axis="followSib" ptType="node" func="cnt" op="equ" val="0">
                  <dgm:shape xmlns:r="http://schemas.openxmlformats.org/officeDocument/2006/relationships" type="chord" r:blip="">
                    <dgm:adjLst>
                      <dgm:adj idx="1" val="-90"/>
                      <dgm:adj idx="2" val="-90"/>
                    </dgm:adjLst>
                  </dgm:shape>
                </dgm:if>
                <dgm:if name="Name11" axis="followSib" ptType="node" func="cnt" op="equ" val="1">
                  <dgm:shape xmlns:r="http://schemas.openxmlformats.org/officeDocument/2006/relationships" type="chord" r:blip="">
                    <dgm:adjLst>
                      <dgm:adj idx="1" val="0"/>
                      <dgm:adj idx="2" val="180"/>
                    </dgm:adjLst>
                  </dgm:shape>
                </dgm:if>
                <dgm:if name="Name12" axis="followSib" ptType="node" func="cnt" op="equ" val="2">
                  <dgm:shape xmlns:r="http://schemas.openxmlformats.org/officeDocument/2006/relationships" type="chord" r:blip="">
                    <dgm:adjLst>
                      <dgm:adj idx="1" val="19.4712"/>
                      <dgm:adj idx="2" val="160.5288"/>
                    </dgm:adjLst>
                  </dgm:shape>
                </dgm:if>
                <dgm:if name="Name13" axis="followSib" ptType="node" func="cnt" op="equ" val="3">
                  <dgm:shape xmlns:r="http://schemas.openxmlformats.org/officeDocument/2006/relationships" type="chord" r:blip="">
                    <dgm:adjLst>
                      <dgm:adj idx="1" val="30"/>
                      <dgm:adj idx="2" val="150"/>
                    </dgm:adjLst>
                  </dgm:shape>
                </dgm:if>
                <dgm:if name="Name14" axis="followSib" ptType="node" func="cnt" op="equ" val="4">
                  <dgm:shape xmlns:r="http://schemas.openxmlformats.org/officeDocument/2006/relationships" type="chord" r:blip="">
                    <dgm:adjLst>
                      <dgm:adj idx="1" val="38.8699"/>
                      <dgm:adj idx="2" val="143.1301"/>
                    </dgm:adjLst>
                  </dgm:shape>
                </dgm:if>
                <dgm:if name="Name15" axis="followSib" ptType="node" func="cnt" op="equ" val="5">
                  <dgm:shape xmlns:r="http://schemas.openxmlformats.org/officeDocument/2006/relationships" type="chord" r:blip="">
                    <dgm:adjLst>
                      <dgm:adj idx="1" val="41.8103"/>
                      <dgm:adj idx="2" val="138.1897"/>
                    </dgm:adjLst>
                  </dgm:shape>
                </dgm:if>
                <dgm:else name="Name16">
                  <dgm:shape xmlns:r="http://schemas.openxmlformats.org/officeDocument/2006/relationships" type="chord" r:blip="">
                    <dgm:adjLst>
                      <dgm:adj idx="1" val="45.5847"/>
                      <dgm:adj idx="2" val="134.4153"/>
                    </dgm:adjLst>
                  </dgm:shape>
                </dgm:else>
              </dgm:choose>
            </dgm:if>
            <dgm:if name="Name17" axis="precedSib" ptType="node" func="cnt" op="equ" val="1">
              <dgm:choose name="Name18">
                <dgm:if name="Name19" axis="followSib" ptType="node" func="cnt" op="equ" val="0">
                  <dgm:shape xmlns:r="http://schemas.openxmlformats.org/officeDocument/2006/relationships" type="chord" r:blip="">
                    <dgm:adjLst>
                      <dgm:adj idx="1" val="-90"/>
                      <dgm:adj idx="2" val="-90"/>
                    </dgm:adjLst>
                  </dgm:shape>
                </dgm:if>
                <dgm:if name="Name20" axis="followSib" ptType="node" func="cnt" op="equ" val="1">
                  <dgm:shape xmlns:r="http://schemas.openxmlformats.org/officeDocument/2006/relationships" type="chord" r:blip="">
                    <dgm:adjLst>
                      <dgm:adj idx="1" val="-19.4712"/>
                      <dgm:adj idx="2" val="-160.5288"/>
                    </dgm:adjLst>
                  </dgm:shape>
                </dgm:if>
                <dgm:if name="Name21" axis="followSib" ptType="node" func="cnt" op="equ" val="2">
                  <dgm:shape xmlns:r="http://schemas.openxmlformats.org/officeDocument/2006/relationships" type="chord" r:blip="">
                    <dgm:adjLst>
                      <dgm:adj idx="1" val="0"/>
                      <dgm:adj idx="2" val="180"/>
                    </dgm:adjLst>
                  </dgm:shape>
                </dgm:if>
                <dgm:if name="Name22" axis="followSib" ptType="node" func="cnt" op="equ" val="3">
                  <dgm:shape xmlns:r="http://schemas.openxmlformats.org/officeDocument/2006/relationships" type="chord" r:blip="">
                    <dgm:adjLst>
                      <dgm:adj idx="1" val="11.537"/>
                      <dgm:adj idx="2" val="168.463"/>
                    </dgm:adjLst>
                  </dgm:shape>
                </dgm:if>
                <dgm:if name="Name23" axis="followSib" ptType="node" func="cnt" op="equ" val="4">
                  <dgm:shape xmlns:r="http://schemas.openxmlformats.org/officeDocument/2006/relationships" type="chord" r:blip="">
                    <dgm:adjLst>
                      <dgm:adj idx="1" val="19.4712"/>
                      <dgm:adj idx="2" val="160.5288"/>
                    </dgm:adjLst>
                  </dgm:shape>
                </dgm:if>
                <dgm:else name="Name24">
                  <dgm:shape xmlns:r="http://schemas.openxmlformats.org/officeDocument/2006/relationships" type="chord" r:blip="">
                    <dgm:adjLst>
                      <dgm:adj idx="1" val="25.3769"/>
                      <dgm:adj idx="2" val="154.6231"/>
                    </dgm:adjLst>
                  </dgm:shape>
                </dgm:else>
              </dgm:choose>
            </dgm:if>
            <dgm:if name="Name25" axis="precedSib" ptType="node" func="cnt" op="equ" val="2">
              <dgm:choose name="Name26">
                <dgm:if name="Name27" axis="followSib" ptType="node" func="cnt" op="equ" val="0">
                  <dgm:shape xmlns:r="http://schemas.openxmlformats.org/officeDocument/2006/relationships" type="chord" r:blip="">
                    <dgm:adjLst>
                      <dgm:adj idx="1" val="-90"/>
                      <dgm:adj idx="2" val="-90"/>
                    </dgm:adjLst>
                  </dgm:shape>
                </dgm:if>
                <dgm:if name="Name28" axis="followSib" ptType="node" func="cnt" op="equ" val="1">
                  <dgm:shape xmlns:r="http://schemas.openxmlformats.org/officeDocument/2006/relationships" type="chord" r:blip="">
                    <dgm:adjLst>
                      <dgm:adj idx="1" val="-30"/>
                      <dgm:adj idx="2" val="-150"/>
                    </dgm:adjLst>
                  </dgm:shape>
                </dgm:if>
                <dgm:if name="Name29" axis="followSib" ptType="node" func="cnt" op="equ" val="2">
                  <dgm:shape xmlns:r="http://schemas.openxmlformats.org/officeDocument/2006/relationships" type="chord" r:blip="">
                    <dgm:adjLst>
                      <dgm:adj idx="1" val="-11.537"/>
                      <dgm:adj idx="2" val="-168.463"/>
                    </dgm:adjLst>
                  </dgm:shape>
                </dgm:if>
                <dgm:if name="Name30" axis="followSib" ptType="node" func="cnt" op="equ" val="3">
                  <dgm:shape xmlns:r="http://schemas.openxmlformats.org/officeDocument/2006/relationships" type="chord" r:blip="">
                    <dgm:adjLst>
                      <dgm:adj idx="1" val="0"/>
                      <dgm:adj idx="2" val="180"/>
                    </dgm:adjLst>
                  </dgm:shape>
                </dgm:if>
                <dgm:else name="Name31">
                  <dgm:shape xmlns:r="http://schemas.openxmlformats.org/officeDocument/2006/relationships" type="chord" r:blip="">
                    <dgm:adjLst>
                      <dgm:adj idx="1" val="8.2133"/>
                      <dgm:adj idx="2" val="171.7867"/>
                    </dgm:adjLst>
                  </dgm:shape>
                </dgm:else>
              </dgm:choose>
            </dgm:if>
            <dgm:if name="Name32" axis="precedSib" ptType="node" func="cnt" op="equ" val="3">
              <dgm:choose name="Name33">
                <dgm:if name="Name34" axis="followSib" ptType="node" func="cnt" op="equ" val="0">
                  <dgm:shape xmlns:r="http://schemas.openxmlformats.org/officeDocument/2006/relationships" type="chord" r:blip="">
                    <dgm:adjLst>
                      <dgm:adj idx="1" val="-90"/>
                      <dgm:adj idx="2" val="-90"/>
                    </dgm:adjLst>
                  </dgm:shape>
                </dgm:if>
                <dgm:if name="Name35" axis="followSib" ptType="node" func="cnt" op="equ" val="1">
                  <dgm:shape xmlns:r="http://schemas.openxmlformats.org/officeDocument/2006/relationships" type="chord" r:blip="">
                    <dgm:adjLst>
                      <dgm:adj idx="1" val="-38.8699"/>
                      <dgm:adj idx="2" val="-143.1301"/>
                    </dgm:adjLst>
                  </dgm:shape>
                </dgm:if>
                <dgm:if name="Name36" axis="followSib" ptType="node" func="cnt" op="equ" val="2">
                  <dgm:shape xmlns:r="http://schemas.openxmlformats.org/officeDocument/2006/relationships" type="chord" r:blip="">
                    <dgm:adjLst>
                      <dgm:adj idx="1" val="-19.4712"/>
                      <dgm:adj idx="2" val="-160.5288"/>
                    </dgm:adjLst>
                  </dgm:shape>
                </dgm:if>
                <dgm:else name="Name37">
                  <dgm:shape xmlns:r="http://schemas.openxmlformats.org/officeDocument/2006/relationships" type="chord" r:blip="">
                    <dgm:adjLst>
                      <dgm:adj idx="1" val="-8.2133"/>
                      <dgm:adj idx="2" val="-171.7867"/>
                    </dgm:adjLst>
                  </dgm:shape>
                </dgm:else>
              </dgm:choose>
            </dgm:if>
            <dgm:if name="Name38" axis="precedSib" ptType="node" func="cnt" op="equ" val="4">
              <dgm:choose name="Name39">
                <dgm:if name="Name40" axis="followSib" ptType="node" func="cnt" op="equ" val="0">
                  <dgm:shape xmlns:r="http://schemas.openxmlformats.org/officeDocument/2006/relationships" type="chord" r:blip="">
                    <dgm:adjLst>
                      <dgm:adj idx="1" val="-90"/>
                      <dgm:adj idx="2" val="-90"/>
                    </dgm:adjLst>
                  </dgm:shape>
                </dgm:if>
                <dgm:if name="Name41" axis="followSib" ptType="node" func="cnt" op="equ" val="1">
                  <dgm:shape xmlns:r="http://schemas.openxmlformats.org/officeDocument/2006/relationships" type="chord" r:blip="">
                    <dgm:adjLst>
                      <dgm:adj idx="1" val="-41.8103"/>
                      <dgm:adj idx="2" val="-138.1897"/>
                    </dgm:adjLst>
                  </dgm:shape>
                </dgm:if>
                <dgm:else name="Name42">
                  <dgm:shape xmlns:r="http://schemas.openxmlformats.org/officeDocument/2006/relationships" type="chord" r:blip="">
                    <dgm:adjLst>
                      <dgm:adj idx="1" val="-25.3769"/>
                      <dgm:adj idx="2" val="-154.6231"/>
                    </dgm:adjLst>
                  </dgm:shape>
                </dgm:else>
              </dgm:choose>
            </dgm:if>
            <dgm:if name="Name43" axis="precedSib" ptType="node" func="cnt" op="equ" val="5">
              <dgm:choose name="Name44">
                <dgm:if name="Name45" axis="followSib" ptType="node" func="cnt" op="equ" val="0">
                  <dgm:shape xmlns:r="http://schemas.openxmlformats.org/officeDocument/2006/relationships" type="chord" r:blip="">
                    <dgm:adjLst>
                      <dgm:adj idx="1" val="-90"/>
                      <dgm:adj idx="2" val="-90"/>
                    </dgm:adjLst>
                  </dgm:shape>
                </dgm:if>
                <dgm:else name="Name46">
                  <dgm:shape xmlns:r="http://schemas.openxmlformats.org/officeDocument/2006/relationships" type="chord" r:blip="">
                    <dgm:adjLst>
                      <dgm:adj idx="1" val="-45.5847"/>
                      <dgm:adj idx="2" val="-134.4153"/>
                    </dgm:adjLst>
                  </dgm:shape>
                </dgm:else>
              </dgm:choose>
            </dgm:if>
            <dgm:else name="Name47">
              <dgm:shape xmlns:r="http://schemas.openxmlformats.org/officeDocument/2006/relationships" type="chord" r:blip="">
                <dgm:adjLst>
                  <dgm:adj idx="1" val="-90"/>
                  <dgm:adj idx="2" val="-90"/>
                </dgm:adjLst>
              </dgm:shape>
            </dgm:else>
          </dgm:choose>
          <dgm:presOf/>
        </dgm:layoutNode>
        <dgm:layoutNode name="Child" styleLbl="revTx">
          <dgm:varLst>
            <dgm:chMax val="0"/>
            <dgm:chPref val="0"/>
            <dgm:bulletEnabled val="1"/>
          </dgm:varLst>
          <dgm:choose name="Name48">
            <dgm:if name="Name49" func="var" arg="dir" op="equ" val="norm">
              <dgm:alg type="tx">
                <dgm:param type="parTxLTRAlign" val="l"/>
                <dgm:param type="parTxRTLAlign" val="l"/>
                <dgm:param type="txAnchorVert" val="t"/>
              </dgm:alg>
            </dgm:if>
            <dgm:else name="Name50">
              <dgm:alg type="tx">
                <dgm:param type="parTxLTRAlign" val="r"/>
                <dgm:param type="parTxRTLAlign" val="r"/>
                <dgm:param type="txAnchorVert" val="t"/>
              </dgm:alg>
            </dgm:else>
          </dgm:choose>
          <dgm:choose name="Name51">
            <dgm:if name="Name52" axis="ch" ptType="node" func="cnt" op="gte" val="1">
              <dgm:shape xmlns:r="http://schemas.openxmlformats.org/officeDocument/2006/relationships" type="rect" r:blip="">
                <dgm:adjLst/>
              </dgm:shape>
            </dgm:if>
            <dgm:else name="Name53">
              <dgm:shape xmlns:r="http://schemas.openxmlformats.org/officeDocument/2006/relationships" type="rect" r:blip="" hideGeom="1">
                <dgm:adjLst/>
              </dgm:shape>
            </dgm:else>
          </dgm:choose>
          <dgm:choose name="Name54">
            <dgm:if name="Name55" axis="ch" ptType="node" func="cnt" op="gte" val="1">
              <dgm:presOf axis="des" ptType="node"/>
            </dgm:if>
            <dgm:else name="Name56">
              <dgm:presOf/>
            </dgm:else>
          </dgm:choos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revTx">
          <dgm:varLst>
            <dgm:chMax val="1"/>
            <dgm:chPref val="1"/>
            <dgm:bulletEnabled val="1"/>
          </dgm:varLst>
          <dgm:choose name="Name57">
            <dgm:if name="Name58" func="var" arg="dir" op="equ" val="norm">
              <dgm:alg type="tx">
                <dgm:param type="parTxLTRAlign" val="l"/>
                <dgm:param type="parTxRTLAlign" val="l"/>
                <dgm:param type="shpTxLTRAlignCh" val="l"/>
                <dgm:param type="shpTxRTLAlignCh" val="l"/>
                <dgm:param type="txAnchorVert" val="b"/>
                <dgm:param type="txAnchorVertCh" val="b"/>
              </dgm:alg>
            </dgm:if>
            <dgm:else name="Name59">
              <dgm:alg type="tx">
                <dgm:param type="parTxLTRAlign" val="r"/>
                <dgm:param type="parTxRTLAlign" val="r"/>
                <dgm:param type="shpTxLTRAlignCh" val="r"/>
                <dgm:param type="shpTxRTLAlignCh" val="r"/>
                <dgm:param type="txAnchorVert" val="b"/>
                <dgm:param type="txAnchorVertCh" val="b"/>
              </dgm:alg>
            </dgm:else>
          </dgm:choose>
          <dgm:shape xmlns:r="http://schemas.openxmlformats.org/officeDocument/2006/relationships" type="rect" r:blip="">
            <dgm:adjLst/>
          </dgm:shape>
          <dgm:presOf axis="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0B9228-EFE5-421B-9275-B9C3173F70E0}" type="datetimeFigureOut">
              <a:rPr lang="en-GB" smtClean="0"/>
              <a:t>29/01/2025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A435CE-136E-4100-8A12-9AD1DF049B22}" type="slidenum">
              <a:rPr lang="en-GB" smtClean="0"/>
              <a:t>‹#›</a:t>
            </a:fld>
            <a:endParaRPr lang="en-GB"/>
          </a:p>
        </p:txBody>
      </p:sp>
    </p:spTree>
    <p:extLst>
      <p:ext uri="{BB962C8B-B14F-4D97-AF65-F5344CB8AC3E}">
        <p14:creationId xmlns:p14="http://schemas.microsoft.com/office/powerpoint/2010/main" val="438164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A435CE-136E-4100-8A12-9AD1DF049B22}" type="slidenum">
              <a:rPr lang="en-GB" smtClean="0"/>
              <a:t>10</a:t>
            </a:fld>
            <a:endParaRPr lang="en-GB"/>
          </a:p>
        </p:txBody>
      </p:sp>
    </p:spTree>
    <p:extLst>
      <p:ext uri="{BB962C8B-B14F-4D97-AF65-F5344CB8AC3E}">
        <p14:creationId xmlns:p14="http://schemas.microsoft.com/office/powerpoint/2010/main" val="3230326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A435CE-136E-4100-8A12-9AD1DF049B22}" type="slidenum">
              <a:rPr lang="en-GB" smtClean="0"/>
              <a:t>16</a:t>
            </a:fld>
            <a:endParaRPr lang="en-GB"/>
          </a:p>
        </p:txBody>
      </p:sp>
    </p:spTree>
    <p:extLst>
      <p:ext uri="{BB962C8B-B14F-4D97-AF65-F5344CB8AC3E}">
        <p14:creationId xmlns:p14="http://schemas.microsoft.com/office/powerpoint/2010/main" val="1803582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5"/>
          </p:nvPr>
        </p:nvSpPr>
        <p:spPr/>
        <p:txBody>
          <a:bodyPr/>
          <a:lstStyle/>
          <a:p>
            <a:fld id="{38A435CE-136E-4100-8A12-9AD1DF049B22}" type="slidenum">
              <a:rPr lang="en-GB" smtClean="0"/>
              <a:t>34</a:t>
            </a:fld>
            <a:endParaRPr lang="en-GB"/>
          </a:p>
        </p:txBody>
      </p:sp>
    </p:spTree>
    <p:extLst>
      <p:ext uri="{BB962C8B-B14F-4D97-AF65-F5344CB8AC3E}">
        <p14:creationId xmlns:p14="http://schemas.microsoft.com/office/powerpoint/2010/main" val="2785857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A435CE-136E-4100-8A12-9AD1DF049B22}" type="slidenum">
              <a:rPr lang="en-GB" smtClean="0"/>
              <a:t>87</a:t>
            </a:fld>
            <a:endParaRPr lang="en-GB"/>
          </a:p>
        </p:txBody>
      </p:sp>
    </p:spTree>
    <p:extLst>
      <p:ext uri="{BB962C8B-B14F-4D97-AF65-F5344CB8AC3E}">
        <p14:creationId xmlns:p14="http://schemas.microsoft.com/office/powerpoint/2010/main" val="17411612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freepnglogos.com/pics/paper" TargetMode="Externa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9.sv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sv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4.sv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5.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svg"/></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5.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5.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microsoft.com/office/2018/10/relationships/comments" Target="../comments/modernComment_160_2D3F47D6.xml"/><Relationship Id="rId1" Type="http://schemas.openxmlformats.org/officeDocument/2006/relationships/slideLayout" Target="../slideLayouts/slideLayout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6.sv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www.youtube.com/watch?v=MkRkBrgt2Bk" TargetMode="External"/><Relationship Id="rId2" Type="http://schemas.microsoft.com/office/2018/10/relationships/comments" Target="../comments/modernComment_168_594DB2FE.xml"/><Relationship Id="rId1" Type="http://schemas.openxmlformats.org/officeDocument/2006/relationships/slideLayout" Target="../slideLayouts/slideLayout2.xml"/><Relationship Id="rId5" Type="http://schemas.openxmlformats.org/officeDocument/2006/relationships/hyperlink" Target="https://roadmunk.com/guides/what-is-a-business-roadmap/" TargetMode="External"/><Relationship Id="rId4" Type="http://schemas.openxmlformats.org/officeDocument/2006/relationships/hyperlink" Target="https://businessmap.io/strategy-execution/strategic-portfolio-management/strategic-roadmap#:~:text=At%20its%20core%2C%20a%20strategic,monitor%20progress%20toward%20overall%20goals." TargetMode="Externa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ttps://www.youtube.com/watch?reload=9&amp;v=hyQIW7hRbv0" TargetMode="External"/><Relationship Id="rId2" Type="http://schemas.microsoft.com/office/2018/10/relationships/comments" Target="../comments/modernComment_10B_361AB2AC.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microsoft.com/office/2018/10/relationships/comments" Target="../comments/modernComment_185_6779FF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microsoft.com/office/2018/10/relationships/comments" Target="../comments/modernComment_16B_122DBED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hyperlink" Target="https://www.investopedia.com/terms/p/porter.asp&#8203;" TargetMode="External"/><Relationship Id="rId7" Type="http://schemas.openxmlformats.org/officeDocument/2006/relationships/image" Target="../media/image25.png"/><Relationship Id="rId2" Type="http://schemas.microsoft.com/office/2018/10/relationships/comments" Target="../comments/modernComment_171_D666AF4C.xml"/><Relationship Id="rId1" Type="http://schemas.openxmlformats.org/officeDocument/2006/relationships/slideLayout" Target="../slideLayouts/slideLayout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hyperlink" Target="https://www.santanderopenacademy.com/en/blog/porter-s-5-forces.html"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hyperlink" Target="https://corporatefinanceinstitute.com/resources/management/pestel-analysis/&#8203;" TargetMode="External"/><Relationship Id="rId2" Type="http://schemas.microsoft.com/office/2018/10/relationships/comments" Target="../comments/modernComment_13A_E06DA89B.xml"/><Relationship Id="rId1" Type="http://schemas.openxmlformats.org/officeDocument/2006/relationships/slideLayout" Target="../slideLayouts/slideLayout5.xml"/><Relationship Id="rId5" Type="http://schemas.openxmlformats.org/officeDocument/2006/relationships/image" Target="../media/image46.png"/><Relationship Id="rId4" Type="http://schemas.openxmlformats.org/officeDocument/2006/relationships/hyperlink" Target="https://www.youtube.com/watch?v=noSF-R1JfGk&amp;t=4s" TargetMode="External"/></Relationships>
</file>

<file path=ppt/slides/_rels/slide78.xml.rels><?xml version="1.0" encoding="UTF-8" standalone="yes"?>
<Relationships xmlns="http://schemas.openxmlformats.org/package/2006/relationships"><Relationship Id="rId2" Type="http://schemas.microsoft.com/office/2018/10/relationships/comments" Target="../comments/modernComment_174_8FD3072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sv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0.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https://www.youtube.com/watch?v=MkRkBrgt2Bk"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s://asana.com/resources/smart-goals" TargetMode="External"/><Relationship Id="rId2" Type="http://schemas.microsoft.com/office/2018/10/relationships/comments" Target="../comments/modernComment_13B_BAF48DA3.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hyperlink" Target="https://www.youtube.com/watch?v=kG0ljsQKEV0" TargetMode="External"/></Relationships>
</file>

<file path=ppt/slides/_rels/slide84.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0.xml.rels><?xml version="1.0" encoding="UTF-8" standalone="yes"?>
<Relationships xmlns="http://schemas.openxmlformats.org/package/2006/relationships"><Relationship Id="rId3" Type="http://schemas.openxmlformats.org/officeDocument/2006/relationships/hyperlink" Target="https://roadmunk.com/guides/business-roadmap-examples/" TargetMode="External"/><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https://piktochart.com/"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jpeg"/></Relationships>
</file>

<file path=ppt/slides/_rels/slide93.xml.rels><?xml version="1.0" encoding="UTF-8" standalone="yes"?>
<Relationships xmlns="http://schemas.openxmlformats.org/package/2006/relationships"><Relationship Id="rId3" Type="http://schemas.openxmlformats.org/officeDocument/2006/relationships/hyperlink" Target="https://piktochart.com/"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jpeg"/></Relationships>
</file>

<file path=ppt/slides/_rels/slide94.xml.rels><?xml version="1.0" encoding="UTF-8" standalone="yes"?>
<Relationships xmlns="http://schemas.openxmlformats.org/package/2006/relationships"><Relationship Id="rId3" Type="http://schemas.openxmlformats.org/officeDocument/2006/relationships/hyperlink" Target="https://www.linkedin.com/pulse/how-align-your-mission-vision-values-3-ways-impact-peterson-stone/" TargetMode="External"/><Relationship Id="rId2" Type="http://schemas.openxmlformats.org/officeDocument/2006/relationships/hyperlink" Target="https://www.researchgate.net/publication/379407715_The_Importance_of_Vision_and_Mission_Statements_in_Business_Planning" TargetMode="External"/><Relationship Id="rId1" Type="http://schemas.openxmlformats.org/officeDocument/2006/relationships/slideLayout" Target="../slideLayouts/slideLayout2.xml"/><Relationship Id="rId6" Type="http://schemas.openxmlformats.org/officeDocument/2006/relationships/hyperlink" Target="https://www.cascade.app/blog/examples-good-vision-statements" TargetMode="External"/><Relationship Id="rId5" Type="http://schemas.openxmlformats.org/officeDocument/2006/relationships/hyperlink" Target="https://www.linkedin.com/pulse/how-can-you-ensure-innovation-projects-have-long-term-daniele-todaro-8bwve/" TargetMode="External"/><Relationship Id="rId4" Type="http://schemas.openxmlformats.org/officeDocument/2006/relationships/hyperlink" Target="https://www.linkedin.com/pulse/power-vision-mission-values-driving-success-business-bob-theriot-mp85c/" TargetMode="External"/></Relationships>
</file>

<file path=ppt/slides/_rels/slide95.xml.rels><?xml version="1.0" encoding="UTF-8" standalone="yes"?>
<Relationships xmlns="http://schemas.openxmlformats.org/package/2006/relationships"><Relationship Id="rId8" Type="http://schemas.openxmlformats.org/officeDocument/2006/relationships/hyperlink" Target="https://businessmodelanalyst.com/distribution-channels-business-model-canvas/" TargetMode="External"/><Relationship Id="rId3" Type="http://schemas.openxmlformats.org/officeDocument/2006/relationships/hyperlink" Target="https://www.alexandercowan.com/3-steps-tips-creating-awesome-business-model-canvas/" TargetMode="External"/><Relationship Id="rId7" Type="http://schemas.openxmlformats.org/officeDocument/2006/relationships/hyperlink" Target="https://www.cleverism.com/business-model-canvas-creating-value-proposition/" TargetMode="External"/><Relationship Id="rId2" Type="http://schemas.openxmlformats.org/officeDocument/2006/relationships/hyperlink" Target="https://creately.com/guides/business-model-canvas-explained/" TargetMode="External"/><Relationship Id="rId1" Type="http://schemas.openxmlformats.org/officeDocument/2006/relationships/slideLayout" Target="../slideLayouts/slideLayout2.xml"/><Relationship Id="rId6" Type="http://schemas.openxmlformats.org/officeDocument/2006/relationships/hyperlink" Target="https://isaacjeffries.com/blog/2018/9/8/how-to-fill-in-a-business-model-canvas" TargetMode="External"/><Relationship Id="rId5" Type="http://schemas.openxmlformats.org/officeDocument/2006/relationships/hyperlink" Target="https://uigstudio.com/insights/what-is-a-business-model-canvas" TargetMode="External"/><Relationship Id="rId4" Type="http://schemas.openxmlformats.org/officeDocument/2006/relationships/hyperlink" Target="https://digitalleadership.com/blog/customer-relationships-bmc/" TargetMode="External"/></Relationships>
</file>

<file path=ppt/slides/_rels/slide96.xml.rels><?xml version="1.0" encoding="UTF-8" standalone="yes"?>
<Relationships xmlns="http://schemas.openxmlformats.org/package/2006/relationships"><Relationship Id="rId8" Type="http://schemas.openxmlformats.org/officeDocument/2006/relationships/hyperlink" Target="https://www.investopedia.com/terms/p/porter.asp" TargetMode="External"/><Relationship Id="rId3" Type="http://schemas.openxmlformats.org/officeDocument/2006/relationships/hyperlink" Target="https://businessmap.io/strategy-execution/strategic-portfolio-management/strategic-roadmap" TargetMode="External"/><Relationship Id="rId7" Type="http://schemas.openxmlformats.org/officeDocument/2006/relationships/hyperlink" Target="https://www.youtube.com/watch?v=noSF-R1JfGk&amp;t=4s" TargetMode="External"/><Relationship Id="rId2" Type="http://schemas.openxmlformats.org/officeDocument/2006/relationships/hyperlink" Target="https://asana.com/es/resources/smart-goals" TargetMode="External"/><Relationship Id="rId1" Type="http://schemas.openxmlformats.org/officeDocument/2006/relationships/slideLayout" Target="../slideLayouts/slideLayout2.xml"/><Relationship Id="rId6" Type="http://schemas.openxmlformats.org/officeDocument/2006/relationships/hyperlink" Target="https://corporatefinanceinstitute.com/resources/management/pestel-analysis/" TargetMode="External"/><Relationship Id="rId5" Type="http://schemas.openxmlformats.org/officeDocument/2006/relationships/hyperlink" Target="https://www.canva.com/" TargetMode="External"/><Relationship Id="rId10" Type="http://schemas.openxmlformats.org/officeDocument/2006/relationships/hyperlink" Target="https://www.youtube.com/watch?v=kG0ljsQKEV0" TargetMode="External"/><Relationship Id="rId4" Type="http://schemas.openxmlformats.org/officeDocument/2006/relationships/hyperlink" Target="https://businessmap.io/strategy-execution/strategic-portfolio-management/strategic-roadmap#:~:text=At%20its%20core%2C%20a%20strategic,monitor%20progress%20toward%20overall%20goals" TargetMode="External"/><Relationship Id="rId9" Type="http://schemas.openxmlformats.org/officeDocument/2006/relationships/hyperlink" Target="https://www.youtube.com/watch?v=MkRkBrgt2Bk" TargetMode="External"/></Relationships>
</file>

<file path=ppt/slides/_rels/slide97.xml.rels><?xml version="1.0" encoding="UTF-8" standalone="yes"?>
<Relationships xmlns="http://schemas.openxmlformats.org/package/2006/relationships"><Relationship Id="rId3" Type="http://schemas.openxmlformats.org/officeDocument/2006/relationships/hyperlink" Target="https://roadmunk.com/roadmap-templates/strategic-roadmap/" TargetMode="External"/><Relationship Id="rId2" Type="http://schemas.openxmlformats.org/officeDocument/2006/relationships/hyperlink" Target="https://roadmunk.com/guides/what-is-a-business-roadmap/" TargetMode="External"/><Relationship Id="rId1" Type="http://schemas.openxmlformats.org/officeDocument/2006/relationships/slideLayout" Target="../slideLayouts/slideLayout2.xml"/><Relationship Id="rId6" Type="http://schemas.openxmlformats.org/officeDocument/2006/relationships/hyperlink" Target="https://www.youtube.com/watch?v=hyQIW7hRbv0" TargetMode="External"/><Relationship Id="rId5" Type="http://schemas.openxmlformats.org/officeDocument/2006/relationships/hyperlink" Target="https://www.santanderopenacademy.com/en/blog/porter-s-5-forces.html" TargetMode="External"/><Relationship Id="rId4" Type="http://schemas.openxmlformats.org/officeDocument/2006/relationships/hyperlink" Target="https://roadmunk.com/guides/business-roadmap-examples/" TargetMode="External"/></Relationships>
</file>

<file path=ppt/slides/_rels/slide98.xml.rels><?xml version="1.0" encoding="UTF-8" standalone="yes"?>
<Relationships xmlns="http://schemas.openxmlformats.org/package/2006/relationships"><Relationship Id="rId8" Type="http://schemas.openxmlformats.org/officeDocument/2006/relationships/hyperlink" Target="https://doi.org/10.4468/2015.3.13murray.scuotto" TargetMode="External"/><Relationship Id="rId3" Type="http://schemas.openxmlformats.org/officeDocument/2006/relationships/hyperlink" Target="https://www.youtube.com/watch?v=dZShbB59giM" TargetMode="External"/><Relationship Id="rId7" Type="http://schemas.openxmlformats.org/officeDocument/2006/relationships/hyperlink" Target="https://www.youtube.com/watch?v=AdwBgD4cmko" TargetMode="External"/><Relationship Id="rId2" Type="http://schemas.openxmlformats.org/officeDocument/2006/relationships/hyperlink" Target="https://www.youtube.com/watch?v=Z4_YNeVsZhw" TargetMode="External"/><Relationship Id="rId1" Type="http://schemas.openxmlformats.org/officeDocument/2006/relationships/slideLayout" Target="../slideLayouts/slideLayout2.xml"/><Relationship Id="rId6" Type="http://schemas.openxmlformats.org/officeDocument/2006/relationships/hyperlink" Target="https://www.youtube.com/watch?v=IP0cUBWTgpY" TargetMode="External"/><Relationship Id="rId5" Type="http://schemas.openxmlformats.org/officeDocument/2006/relationships/hyperlink" Target="https://www.youtube.com/watch?v=I8nwNcCfyig" TargetMode="External"/><Relationship Id="rId4" Type="http://schemas.openxmlformats.org/officeDocument/2006/relationships/hyperlink" Target="https://www.youtube.com/watch?v=8wem6FZAucw" TargetMode="External"/><Relationship Id="rId9" Type="http://schemas.openxmlformats.org/officeDocument/2006/relationships/hyperlink" Target="https://www.researchgate.net/profile/Jonathan-Scott-19/publication/347947879_The_Entrepreneur's_Guide_to_Building_a_Successful_Business_2018/links/601fd584299bf1cc26ac728b/The-Entrepreneurs-Guide-to-Building-a-Successful-Business-2018.pdf" TargetMode="Externa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938539" y="4251940"/>
            <a:ext cx="7016218" cy="2219419"/>
          </a:xfrm>
        </p:spPr>
        <p:txBody>
          <a:bodyPr/>
          <a:lstStyle/>
          <a:p>
            <a:r>
              <a:rPr lang="el-GR" dirty="0">
                <a:latin typeface="+mn-lt"/>
              </a:rPr>
              <a:t>Επιχειρηματικός σχεδιασμός &amp; στρατηγική</a:t>
            </a:r>
            <a:endParaRPr lang="es-ES" dirty="0">
              <a:latin typeface="+mn-lt"/>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7253462" y="4003611"/>
            <a:ext cx="4259262" cy="1658937"/>
          </a:xfrm>
        </p:spPr>
        <p:txBody>
          <a:bodyPr/>
          <a:lstStyle/>
          <a:p>
            <a:r>
              <a:rPr lang="el-GR" sz="2000" b="0" dirty="0">
                <a:solidFill>
                  <a:schemeClr val="accent1"/>
                </a:solidFill>
              </a:rPr>
              <a:t>ΚΑΛΩΣ ΗΡΘΑΤΕ ΣΤΗ ΕΝΟΤΗΤΑ</a:t>
            </a:r>
            <a:endParaRPr lang="it-IT" dirty="0">
              <a:solidFill>
                <a:schemeClr val="accent1"/>
              </a:solidFill>
            </a:endParaRPr>
          </a:p>
        </p:txBody>
      </p:sp>
    </p:spTree>
    <p:extLst>
      <p:ext uri="{BB962C8B-B14F-4D97-AF65-F5344CB8AC3E}">
        <p14:creationId xmlns:p14="http://schemas.microsoft.com/office/powerpoint/2010/main" val="16413780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571500" y="417512"/>
            <a:ext cx="6724650" cy="1758950"/>
          </a:xfrm>
        </p:spPr>
        <p:txBody>
          <a:bodyPr>
            <a:noAutofit/>
          </a:bodyPr>
          <a:lstStyle/>
          <a:p>
            <a:r>
              <a:rPr lang="el-GR" sz="3400" dirty="0">
                <a:latin typeface="Raleway "/>
              </a:rPr>
              <a:t>Δήλωση αποστολής</a:t>
            </a:r>
            <a:endParaRPr lang="sl-SI" sz="3400" dirty="0">
              <a:latin typeface="Raleway "/>
            </a:endParaRPr>
          </a:p>
        </p:txBody>
      </p:sp>
      <p:sp>
        <p:nvSpPr>
          <p:cNvPr id="4" name="TextBox 3">
            <a:extLst>
              <a:ext uri="{FF2B5EF4-FFF2-40B4-BE49-F238E27FC236}">
                <a16:creationId xmlns:a16="http://schemas.microsoft.com/office/drawing/2014/main" id="{22BCF8B9-ADDA-93C6-FA15-6DC1155ED6FA}"/>
              </a:ext>
            </a:extLst>
          </p:cNvPr>
          <p:cNvSpPr txBox="1"/>
          <p:nvPr/>
        </p:nvSpPr>
        <p:spPr>
          <a:xfrm>
            <a:off x="5876925" y="4228237"/>
            <a:ext cx="5886450" cy="2633926"/>
          </a:xfrm>
          <a:prstGeom prst="rect">
            <a:avLst/>
          </a:prstGeom>
          <a:noFill/>
        </p:spPr>
        <p:txBody>
          <a:bodyPr wrap="square">
            <a:spAutoFit/>
          </a:bodyPr>
          <a:lstStyle/>
          <a:p>
            <a:pPr algn="just">
              <a:lnSpc>
                <a:spcPct val="150000"/>
              </a:lnSpc>
            </a:pPr>
            <a:r>
              <a:rPr lang="el-GR" sz="1600" dirty="0">
                <a:solidFill>
                  <a:schemeClr val="accent1"/>
                </a:solidFill>
              </a:rPr>
              <a:t>Μια δήλωση αποστολής διατυπώνει τον βασικό σκοπό ενός οργανισμού, περιγράφοντας τι κάνει, ποιον εξυπηρετεί και τη μοναδική του πρόταση αξίας. </a:t>
            </a:r>
          </a:p>
          <a:p>
            <a:pPr algn="just">
              <a:lnSpc>
                <a:spcPct val="150000"/>
              </a:lnSpc>
            </a:pPr>
            <a:r>
              <a:rPr lang="el-GR" sz="1600" dirty="0">
                <a:solidFill>
                  <a:schemeClr val="accent1"/>
                </a:solidFill>
              </a:rPr>
              <a:t>Χρησιμεύει ως κατευθυντήρια δύναμη για τη λήψη αποφάσεων και τον στρατηγικό σχεδιασμό, συμβάλλοντας στην ευθυγράμμιση των καθημερινών λειτουργιών του οργανισμού με τους μακροπρόθεσμους στόχους του.</a:t>
            </a:r>
            <a:endParaRPr lang="en-GB" sz="1600" dirty="0">
              <a:solidFill>
                <a:schemeClr val="accent1"/>
              </a:solidFill>
            </a:endParaRPr>
          </a:p>
        </p:txBody>
      </p:sp>
      <p:grpSp>
        <p:nvGrpSpPr>
          <p:cNvPr id="12" name="Group 11">
            <a:extLst>
              <a:ext uri="{FF2B5EF4-FFF2-40B4-BE49-F238E27FC236}">
                <a16:creationId xmlns:a16="http://schemas.microsoft.com/office/drawing/2014/main" id="{AE4A2C6E-6EDC-4B19-7925-C7A45EB2CBCD}"/>
              </a:ext>
            </a:extLst>
          </p:cNvPr>
          <p:cNvGrpSpPr/>
          <p:nvPr/>
        </p:nvGrpSpPr>
        <p:grpSpPr>
          <a:xfrm>
            <a:off x="571500" y="257175"/>
            <a:ext cx="11049000" cy="5848350"/>
            <a:chOff x="571500" y="257175"/>
            <a:chExt cx="11049000" cy="5848350"/>
          </a:xfrm>
          <a:blipFill>
            <a:blip r:embed="rId3"/>
            <a:stretch>
              <a:fillRect t="-1000" b="-1000"/>
            </a:stretch>
          </a:blipFill>
          <a:effectLst>
            <a:outerShdw blurRad="50800" dist="38100" dir="18900000" algn="bl" rotWithShape="0">
              <a:prstClr val="black">
                <a:alpha val="40000"/>
              </a:prstClr>
            </a:outerShdw>
          </a:effectLst>
        </p:grpSpPr>
        <p:sp>
          <p:nvSpPr>
            <p:cNvPr id="10" name="Rectangle 9">
              <a:extLst>
                <a:ext uri="{FF2B5EF4-FFF2-40B4-BE49-F238E27FC236}">
                  <a16:creationId xmlns:a16="http://schemas.microsoft.com/office/drawing/2014/main" id="{040C47E1-74DE-1D4D-F054-9854BBF58675}"/>
                </a:ext>
              </a:extLst>
            </p:cNvPr>
            <p:cNvSpPr/>
            <p:nvPr/>
          </p:nvSpPr>
          <p:spPr>
            <a:xfrm>
              <a:off x="5734050" y="257175"/>
              <a:ext cx="5886450" cy="38385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9B5BE483-5E78-B46F-6875-60E2FEDD122D}"/>
                </a:ext>
              </a:extLst>
            </p:cNvPr>
            <p:cNvSpPr/>
            <p:nvPr/>
          </p:nvSpPr>
          <p:spPr>
            <a:xfrm>
              <a:off x="571500" y="2600325"/>
              <a:ext cx="4995862" cy="35052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33103D09-996C-DF09-4661-ADF824F70B04}"/>
              </a:ext>
            </a:extLst>
          </p:cNvPr>
          <p:cNvSpPr txBox="1"/>
          <p:nvPr/>
        </p:nvSpPr>
        <p:spPr>
          <a:xfrm>
            <a:off x="571500" y="226528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a:t>
            </a:r>
            <a:r>
              <a:rPr lang="sl-SI" sz="1000" dirty="0">
                <a:solidFill>
                  <a:schemeClr val="accent1"/>
                </a:solidFill>
              </a:rPr>
              <a:t>: AI generated</a:t>
            </a:r>
          </a:p>
        </p:txBody>
      </p:sp>
    </p:spTree>
    <p:extLst>
      <p:ext uri="{BB962C8B-B14F-4D97-AF65-F5344CB8AC3E}">
        <p14:creationId xmlns:p14="http://schemas.microsoft.com/office/powerpoint/2010/main" val="80106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190500" y="-70039"/>
            <a:ext cx="10515600" cy="1325563"/>
          </a:xfrm>
        </p:spPr>
        <p:txBody>
          <a:bodyPr>
            <a:normAutofit/>
          </a:bodyPr>
          <a:lstStyle/>
          <a:p>
            <a:r>
              <a:rPr lang="el-GR" sz="3400" dirty="0">
                <a:latin typeface="Raleway "/>
              </a:rPr>
              <a:t>Δήλωση αποστολής</a:t>
            </a:r>
            <a:endParaRPr lang="sl-SI" sz="3400" dirty="0">
              <a:latin typeface="Raleway "/>
            </a:endParaRPr>
          </a:p>
        </p:txBody>
      </p:sp>
      <p:sp>
        <p:nvSpPr>
          <p:cNvPr id="7" name="TextBox 6">
            <a:extLst>
              <a:ext uri="{FF2B5EF4-FFF2-40B4-BE49-F238E27FC236}">
                <a16:creationId xmlns:a16="http://schemas.microsoft.com/office/drawing/2014/main" id="{93C02962-0707-8548-0829-981C08D0FD95}"/>
              </a:ext>
            </a:extLst>
          </p:cNvPr>
          <p:cNvSpPr txBox="1"/>
          <p:nvPr/>
        </p:nvSpPr>
        <p:spPr>
          <a:xfrm>
            <a:off x="4160520" y="454716"/>
            <a:ext cx="6405880" cy="369332"/>
          </a:xfrm>
          <a:prstGeom prst="rect">
            <a:avLst/>
          </a:prstGeom>
          <a:noFill/>
        </p:spPr>
        <p:txBody>
          <a:bodyPr wrap="square">
            <a:spAutoFit/>
          </a:bodyPr>
          <a:lstStyle/>
          <a:p>
            <a:r>
              <a:rPr lang="el-GR" b="1" dirty="0">
                <a:solidFill>
                  <a:schemeClr val="accent1"/>
                </a:solidFill>
              </a:rPr>
              <a:t>Παραδείγματα αποτελεσματικών δηλώσεων αποστολής</a:t>
            </a:r>
          </a:p>
        </p:txBody>
      </p:sp>
      <p:sp>
        <p:nvSpPr>
          <p:cNvPr id="6" name="TextBox 5">
            <a:extLst>
              <a:ext uri="{FF2B5EF4-FFF2-40B4-BE49-F238E27FC236}">
                <a16:creationId xmlns:a16="http://schemas.microsoft.com/office/drawing/2014/main" id="{C00094FC-6B1E-6C70-B2C7-9130811D1BC4}"/>
              </a:ext>
            </a:extLst>
          </p:cNvPr>
          <p:cNvSpPr txBox="1"/>
          <p:nvPr/>
        </p:nvSpPr>
        <p:spPr>
          <a:xfrm>
            <a:off x="361951" y="4169153"/>
            <a:ext cx="3695700" cy="1895262"/>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l-GR" sz="1600" i="1" dirty="0">
                <a:solidFill>
                  <a:schemeClr val="accent1"/>
                </a:solidFill>
              </a:rPr>
              <a:t>«Να παρέχουμε στους καταναλωτές τις πιο γευστικές και θρεπτικές επιλογές σε ένα ευρύ φάσμα κατηγοριών τροφίμων και ποτών και διατροφικών περιστάσεων».</a:t>
            </a:r>
            <a:endParaRPr lang="en-GB" sz="1600" i="1" dirty="0">
              <a:solidFill>
                <a:schemeClr val="accent1"/>
              </a:solidFill>
            </a:endParaRPr>
          </a:p>
        </p:txBody>
      </p:sp>
      <p:sp>
        <p:nvSpPr>
          <p:cNvPr id="8" name="TextBox 7">
            <a:extLst>
              <a:ext uri="{FF2B5EF4-FFF2-40B4-BE49-F238E27FC236}">
                <a16:creationId xmlns:a16="http://schemas.microsoft.com/office/drawing/2014/main" id="{AAEEA320-253C-A0F9-562B-DE0494C28630}"/>
              </a:ext>
            </a:extLst>
          </p:cNvPr>
          <p:cNvSpPr txBox="1"/>
          <p:nvPr/>
        </p:nvSpPr>
        <p:spPr>
          <a:xfrm>
            <a:off x="4095750" y="1952816"/>
            <a:ext cx="3615690" cy="1544638"/>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l-GR" sz="1600" i="1" dirty="0">
                <a:solidFill>
                  <a:schemeClr val="accent1"/>
                </a:solidFill>
              </a:rPr>
              <a:t> «Να γίνουμε ο κορυφαίος </a:t>
            </a:r>
            <a:r>
              <a:rPr lang="el-GR" sz="1600" i="1" dirty="0" err="1">
                <a:solidFill>
                  <a:schemeClr val="accent1"/>
                </a:solidFill>
              </a:rPr>
              <a:t>πάροχος</a:t>
            </a:r>
            <a:r>
              <a:rPr lang="el-GR" sz="1600" i="1" dirty="0">
                <a:solidFill>
                  <a:schemeClr val="accent1"/>
                </a:solidFill>
              </a:rPr>
              <a:t> παγκοσμίως </a:t>
            </a:r>
            <a:r>
              <a:rPr lang="el-GR" sz="1600" i="1" dirty="0" err="1">
                <a:solidFill>
                  <a:schemeClr val="accent1"/>
                </a:solidFill>
              </a:rPr>
              <a:t>premium</a:t>
            </a:r>
            <a:r>
              <a:rPr lang="el-GR" sz="1600" i="1" dirty="0">
                <a:solidFill>
                  <a:schemeClr val="accent1"/>
                </a:solidFill>
              </a:rPr>
              <a:t> προϊόντων και </a:t>
            </a:r>
            <a:r>
              <a:rPr lang="el-GR" sz="1600" i="1" dirty="0" err="1">
                <a:solidFill>
                  <a:schemeClr val="accent1"/>
                </a:solidFill>
              </a:rPr>
              <a:t>premium</a:t>
            </a:r>
            <a:r>
              <a:rPr lang="el-GR" sz="1600" i="1" dirty="0">
                <a:solidFill>
                  <a:schemeClr val="accent1"/>
                </a:solidFill>
              </a:rPr>
              <a:t> υπηρεσιών για ατομική κινητικότητα». </a:t>
            </a:r>
            <a:endParaRPr lang="en-GB" sz="1600" i="1" dirty="0">
              <a:solidFill>
                <a:schemeClr val="accent1"/>
              </a:solidFill>
            </a:endParaRPr>
          </a:p>
        </p:txBody>
      </p:sp>
      <p:sp>
        <p:nvSpPr>
          <p:cNvPr id="10" name="TextBox 9">
            <a:extLst>
              <a:ext uri="{FF2B5EF4-FFF2-40B4-BE49-F238E27FC236}">
                <a16:creationId xmlns:a16="http://schemas.microsoft.com/office/drawing/2014/main" id="{2BFA4B15-B865-0373-B432-BC03C7AF23C9}"/>
              </a:ext>
            </a:extLst>
          </p:cNvPr>
          <p:cNvSpPr txBox="1"/>
          <p:nvPr/>
        </p:nvSpPr>
        <p:spPr>
          <a:xfrm>
            <a:off x="8013382" y="4789738"/>
            <a:ext cx="3695700" cy="1156599"/>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l-GR" sz="1600" i="1" dirty="0">
                <a:solidFill>
                  <a:schemeClr val="accent1"/>
                </a:solidFill>
              </a:rPr>
              <a:t>«Να βελτιώσουμε την υγεία και την ευημερία των ανθρώπων μέσω ουσιαστικής καινοτομίας».</a:t>
            </a:r>
            <a:endParaRPr lang="en-GB" sz="1600" i="1" dirty="0">
              <a:solidFill>
                <a:schemeClr val="accent1"/>
              </a:solidFill>
            </a:endParaRPr>
          </a:p>
        </p:txBody>
      </p:sp>
      <p:sp>
        <p:nvSpPr>
          <p:cNvPr id="14" name="Isosceles Triangle 13">
            <a:extLst>
              <a:ext uri="{FF2B5EF4-FFF2-40B4-BE49-F238E27FC236}">
                <a16:creationId xmlns:a16="http://schemas.microsoft.com/office/drawing/2014/main" id="{15E5F68B-AC1A-3C92-7EEA-E6E075C31005}"/>
              </a:ext>
            </a:extLst>
          </p:cNvPr>
          <p:cNvSpPr/>
          <p:nvPr/>
        </p:nvSpPr>
        <p:spPr>
          <a:xfrm>
            <a:off x="5572125" y="4072572"/>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sosceles Triangle 14">
            <a:extLst>
              <a:ext uri="{FF2B5EF4-FFF2-40B4-BE49-F238E27FC236}">
                <a16:creationId xmlns:a16="http://schemas.microsoft.com/office/drawing/2014/main" id="{538242FA-DE18-BD80-1A41-A2E1E05BFA62}"/>
              </a:ext>
            </a:extLst>
          </p:cNvPr>
          <p:cNvSpPr/>
          <p:nvPr/>
        </p:nvSpPr>
        <p:spPr>
          <a:xfrm>
            <a:off x="5676900" y="3690686"/>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a:extLst>
              <a:ext uri="{FF2B5EF4-FFF2-40B4-BE49-F238E27FC236}">
                <a16:creationId xmlns:a16="http://schemas.microsoft.com/office/drawing/2014/main" id="{36E3D8F9-BA89-1875-109C-4DAF8F7D2640}"/>
              </a:ext>
            </a:extLst>
          </p:cNvPr>
          <p:cNvGrpSpPr/>
          <p:nvPr/>
        </p:nvGrpSpPr>
        <p:grpSpPr>
          <a:xfrm rot="10800000">
            <a:off x="1895476" y="3063873"/>
            <a:ext cx="628650" cy="942574"/>
            <a:chOff x="3915899" y="4948183"/>
            <a:chExt cx="628650" cy="942574"/>
          </a:xfrm>
        </p:grpSpPr>
        <p:sp>
          <p:nvSpPr>
            <p:cNvPr id="16" name="Isosceles Triangle 15">
              <a:extLst>
                <a:ext uri="{FF2B5EF4-FFF2-40B4-BE49-F238E27FC236}">
                  <a16:creationId xmlns:a16="http://schemas.microsoft.com/office/drawing/2014/main" id="{1F7EF80B-B583-90C5-9C1B-CB7A5BB1A545}"/>
                </a:ext>
              </a:extLst>
            </p:cNvPr>
            <p:cNvSpPr/>
            <p:nvPr/>
          </p:nvSpPr>
          <p:spPr>
            <a:xfrm>
              <a:off x="3915899" y="5404505"/>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Isosceles Triangle 16">
              <a:extLst>
                <a:ext uri="{FF2B5EF4-FFF2-40B4-BE49-F238E27FC236}">
                  <a16:creationId xmlns:a16="http://schemas.microsoft.com/office/drawing/2014/main" id="{C8084507-6410-9D5D-9E3B-5118A9431755}"/>
                </a:ext>
              </a:extLst>
            </p:cNvPr>
            <p:cNvSpPr/>
            <p:nvPr/>
          </p:nvSpPr>
          <p:spPr>
            <a:xfrm>
              <a:off x="4020300" y="4948183"/>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9" name="Group 18">
            <a:extLst>
              <a:ext uri="{FF2B5EF4-FFF2-40B4-BE49-F238E27FC236}">
                <a16:creationId xmlns:a16="http://schemas.microsoft.com/office/drawing/2014/main" id="{DD984F12-5224-3962-9DAC-2E7509059E80}"/>
              </a:ext>
            </a:extLst>
          </p:cNvPr>
          <p:cNvGrpSpPr/>
          <p:nvPr/>
        </p:nvGrpSpPr>
        <p:grpSpPr>
          <a:xfrm rot="10800000">
            <a:off x="9562726" y="3415607"/>
            <a:ext cx="628650" cy="942574"/>
            <a:chOff x="3915899" y="4948183"/>
            <a:chExt cx="628650" cy="942574"/>
          </a:xfrm>
        </p:grpSpPr>
        <p:sp>
          <p:nvSpPr>
            <p:cNvPr id="20" name="Isosceles Triangle 19">
              <a:extLst>
                <a:ext uri="{FF2B5EF4-FFF2-40B4-BE49-F238E27FC236}">
                  <a16:creationId xmlns:a16="http://schemas.microsoft.com/office/drawing/2014/main" id="{926AADBD-0549-C2A6-4186-E1EA4073BFE6}"/>
                </a:ext>
              </a:extLst>
            </p:cNvPr>
            <p:cNvSpPr/>
            <p:nvPr/>
          </p:nvSpPr>
          <p:spPr>
            <a:xfrm>
              <a:off x="3915899" y="5404505"/>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Isosceles Triangle 20">
              <a:extLst>
                <a:ext uri="{FF2B5EF4-FFF2-40B4-BE49-F238E27FC236}">
                  <a16:creationId xmlns:a16="http://schemas.microsoft.com/office/drawing/2014/main" id="{B4B8A3ED-88C4-5339-FBA0-1283778786A8}"/>
                </a:ext>
              </a:extLst>
            </p:cNvPr>
            <p:cNvSpPr/>
            <p:nvPr/>
          </p:nvSpPr>
          <p:spPr>
            <a:xfrm>
              <a:off x="4020300" y="4948183"/>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10" descr="A logo of a nest with birds&#10;&#10;Description automatically generated">
            <a:extLst>
              <a:ext uri="{FF2B5EF4-FFF2-40B4-BE49-F238E27FC236}">
                <a16:creationId xmlns:a16="http://schemas.microsoft.com/office/drawing/2014/main" id="{AD154273-3800-3C27-9819-D48C5F074E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5655" y="1405936"/>
            <a:ext cx="1288290" cy="1325564"/>
          </a:xfrm>
          <a:prstGeom prst="rect">
            <a:avLst/>
          </a:prstGeom>
        </p:spPr>
      </p:pic>
      <p:pic>
        <p:nvPicPr>
          <p:cNvPr id="13" name="Picture 12" descr="A black and white logo&#10;&#10;Description automatically generated">
            <a:extLst>
              <a:ext uri="{FF2B5EF4-FFF2-40B4-BE49-F238E27FC236}">
                <a16:creationId xmlns:a16="http://schemas.microsoft.com/office/drawing/2014/main" id="{C386CA5F-A8BD-48FB-B65A-166A3BC6B5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3668" y="4789738"/>
            <a:ext cx="1325563" cy="1325563"/>
          </a:xfrm>
          <a:prstGeom prst="rect">
            <a:avLst/>
          </a:prstGeom>
        </p:spPr>
      </p:pic>
      <p:pic>
        <p:nvPicPr>
          <p:cNvPr id="23" name="Picture 22" descr="A blue and white logo&#10;&#10;Description automatically generated">
            <a:extLst>
              <a:ext uri="{FF2B5EF4-FFF2-40B4-BE49-F238E27FC236}">
                <a16:creationId xmlns:a16="http://schemas.microsoft.com/office/drawing/2014/main" id="{B1113D7E-1273-7D96-E8C3-604AFE0640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3064" y="1748411"/>
            <a:ext cx="1156336" cy="1472222"/>
          </a:xfrm>
          <a:prstGeom prst="rect">
            <a:avLst/>
          </a:prstGeom>
        </p:spPr>
      </p:pic>
      <p:sp>
        <p:nvSpPr>
          <p:cNvPr id="24" name="PoljeZBesedilom 1">
            <a:extLst>
              <a:ext uri="{FF2B5EF4-FFF2-40B4-BE49-F238E27FC236}">
                <a16:creationId xmlns:a16="http://schemas.microsoft.com/office/drawing/2014/main" id="{F38D1734-7FF0-DA09-46A7-B0BAAC34DDB8}"/>
              </a:ext>
            </a:extLst>
          </p:cNvPr>
          <p:cNvSpPr txBox="1"/>
          <p:nvPr/>
        </p:nvSpPr>
        <p:spPr>
          <a:xfrm>
            <a:off x="1455909" y="2743247"/>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800" dirty="0">
                <a:solidFill>
                  <a:schemeClr val="accent1"/>
                </a:solidFill>
              </a:rPr>
              <a:t>Πηγή </a:t>
            </a:r>
            <a:r>
              <a:rPr lang="en-US" sz="800" dirty="0">
                <a:solidFill>
                  <a:schemeClr val="accent1"/>
                </a:solidFill>
              </a:rPr>
              <a:t>: </a:t>
            </a:r>
            <a:r>
              <a:rPr lang="en-US" sz="800" dirty="0" err="1">
                <a:solidFill>
                  <a:schemeClr val="accent1"/>
                </a:solidFill>
              </a:rPr>
              <a:t>Edigitalagency</a:t>
            </a:r>
            <a:endParaRPr lang="sl-SI" sz="800" dirty="0">
              <a:solidFill>
                <a:schemeClr val="accent1"/>
              </a:solidFill>
            </a:endParaRPr>
          </a:p>
        </p:txBody>
      </p:sp>
      <p:sp>
        <p:nvSpPr>
          <p:cNvPr id="25" name="PoljeZBesedilom 1">
            <a:extLst>
              <a:ext uri="{FF2B5EF4-FFF2-40B4-BE49-F238E27FC236}">
                <a16:creationId xmlns:a16="http://schemas.microsoft.com/office/drawing/2014/main" id="{83D28716-E198-070F-5A55-8CE1ECD76E96}"/>
              </a:ext>
            </a:extLst>
          </p:cNvPr>
          <p:cNvSpPr txBox="1"/>
          <p:nvPr/>
        </p:nvSpPr>
        <p:spPr>
          <a:xfrm>
            <a:off x="5261768" y="4586994"/>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800" dirty="0">
                <a:solidFill>
                  <a:schemeClr val="accent1"/>
                </a:solidFill>
              </a:rPr>
              <a:t>Πηγή </a:t>
            </a:r>
            <a:r>
              <a:rPr lang="en-US" sz="800" dirty="0">
                <a:solidFill>
                  <a:schemeClr val="accent1"/>
                </a:solidFill>
              </a:rPr>
              <a:t>: </a:t>
            </a:r>
            <a:r>
              <a:rPr lang="en-US" sz="800" dirty="0" err="1">
                <a:solidFill>
                  <a:schemeClr val="accent1"/>
                </a:solidFill>
              </a:rPr>
              <a:t>Freebiesupply</a:t>
            </a:r>
            <a:endParaRPr lang="sl-SI" sz="800" dirty="0">
              <a:solidFill>
                <a:schemeClr val="accent1"/>
              </a:solidFill>
            </a:endParaRPr>
          </a:p>
        </p:txBody>
      </p:sp>
      <p:sp>
        <p:nvSpPr>
          <p:cNvPr id="26" name="PoljeZBesedilom 1">
            <a:extLst>
              <a:ext uri="{FF2B5EF4-FFF2-40B4-BE49-F238E27FC236}">
                <a16:creationId xmlns:a16="http://schemas.microsoft.com/office/drawing/2014/main" id="{0E79783B-DDEA-02D2-B929-A103BC93F835}"/>
              </a:ext>
            </a:extLst>
          </p:cNvPr>
          <p:cNvSpPr txBox="1"/>
          <p:nvPr/>
        </p:nvSpPr>
        <p:spPr>
          <a:xfrm>
            <a:off x="9214860" y="318285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800" dirty="0">
                <a:solidFill>
                  <a:schemeClr val="accent1"/>
                </a:solidFill>
              </a:rPr>
              <a:t>Πηγή </a:t>
            </a:r>
            <a:r>
              <a:rPr lang="en-US" sz="800" dirty="0">
                <a:solidFill>
                  <a:schemeClr val="accent1"/>
                </a:solidFill>
              </a:rPr>
              <a:t>: </a:t>
            </a:r>
            <a:r>
              <a:rPr lang="en-US" sz="800" dirty="0" err="1">
                <a:solidFill>
                  <a:schemeClr val="accent1"/>
                </a:solidFill>
              </a:rPr>
              <a:t>Companieslogo</a:t>
            </a:r>
            <a:endParaRPr lang="sl-SI" sz="800" dirty="0">
              <a:solidFill>
                <a:schemeClr val="accent1"/>
              </a:solidFill>
            </a:endParaRPr>
          </a:p>
        </p:txBody>
      </p:sp>
    </p:spTree>
    <p:extLst>
      <p:ext uri="{BB962C8B-B14F-4D97-AF65-F5344CB8AC3E}">
        <p14:creationId xmlns:p14="http://schemas.microsoft.com/office/powerpoint/2010/main" val="2546741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4362C455-EE32-0703-3CC7-7753B917F319}"/>
              </a:ext>
            </a:extLst>
          </p:cNvPr>
          <p:cNvGraphicFramePr/>
          <p:nvPr>
            <p:extLst>
              <p:ext uri="{D42A27DB-BD31-4B8C-83A1-F6EECF244321}">
                <p14:modId xmlns:p14="http://schemas.microsoft.com/office/powerpoint/2010/main" val="1438233945"/>
              </p:ext>
            </p:extLst>
          </p:nvPr>
        </p:nvGraphicFramePr>
        <p:xfrm>
          <a:off x="1" y="2352675"/>
          <a:ext cx="12115800" cy="3286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323850" y="0"/>
            <a:ext cx="10515600" cy="1325563"/>
          </a:xfrm>
        </p:spPr>
        <p:txBody>
          <a:bodyPr>
            <a:normAutofit/>
          </a:bodyPr>
          <a:lstStyle/>
          <a:p>
            <a:r>
              <a:rPr lang="el-GR" sz="3400" dirty="0">
                <a:latin typeface="Raleway "/>
              </a:rPr>
              <a:t>Δημιουργία μιας δήλωσης αποστολής</a:t>
            </a:r>
            <a:endParaRPr lang="sl-SI" sz="3400" dirty="0">
              <a:latin typeface="Raleway "/>
            </a:endParaRPr>
          </a:p>
        </p:txBody>
      </p:sp>
      <p:sp>
        <p:nvSpPr>
          <p:cNvPr id="8" name="TextBox 7">
            <a:extLst>
              <a:ext uri="{FF2B5EF4-FFF2-40B4-BE49-F238E27FC236}">
                <a16:creationId xmlns:a16="http://schemas.microsoft.com/office/drawing/2014/main" id="{0A55DC10-24E5-99C9-9701-D58907BA68FB}"/>
              </a:ext>
            </a:extLst>
          </p:cNvPr>
          <p:cNvSpPr txBox="1"/>
          <p:nvPr/>
        </p:nvSpPr>
        <p:spPr>
          <a:xfrm>
            <a:off x="2972990" y="1546731"/>
            <a:ext cx="7145735" cy="523220"/>
          </a:xfrm>
          <a:prstGeom prst="rect">
            <a:avLst/>
          </a:prstGeom>
          <a:noFill/>
        </p:spPr>
        <p:txBody>
          <a:bodyPr wrap="square">
            <a:spAutoFit/>
          </a:bodyPr>
          <a:lstStyle/>
          <a:p>
            <a:r>
              <a:rPr lang="el-GR" sz="2800" b="1" dirty="0">
                <a:solidFill>
                  <a:schemeClr val="accent1"/>
                </a:solidFill>
              </a:rPr>
              <a:t>1.  Σκοπός και σημασία:</a:t>
            </a:r>
            <a:endParaRPr lang="en-US" sz="2800" dirty="0">
              <a:solidFill>
                <a:schemeClr val="accent1"/>
              </a:solidFill>
            </a:endParaRPr>
          </a:p>
        </p:txBody>
      </p:sp>
    </p:spTree>
    <p:extLst>
      <p:ext uri="{BB962C8B-B14F-4D97-AF65-F5344CB8AC3E}">
        <p14:creationId xmlns:p14="http://schemas.microsoft.com/office/powerpoint/2010/main" val="3112084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4362C455-EE32-0703-3CC7-7753B917F319}"/>
              </a:ext>
            </a:extLst>
          </p:cNvPr>
          <p:cNvGraphicFramePr/>
          <p:nvPr>
            <p:extLst>
              <p:ext uri="{D42A27DB-BD31-4B8C-83A1-F6EECF244321}">
                <p14:modId xmlns:p14="http://schemas.microsoft.com/office/powerpoint/2010/main" val="3156572325"/>
              </p:ext>
            </p:extLst>
          </p:nvPr>
        </p:nvGraphicFramePr>
        <p:xfrm>
          <a:off x="0" y="2352675"/>
          <a:ext cx="12191999" cy="4505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323850" y="0"/>
            <a:ext cx="10515600" cy="1325563"/>
          </a:xfrm>
        </p:spPr>
        <p:txBody>
          <a:bodyPr>
            <a:normAutofit/>
          </a:bodyPr>
          <a:lstStyle/>
          <a:p>
            <a:r>
              <a:rPr lang="el-GR" sz="3400" dirty="0">
                <a:latin typeface="Raleway "/>
              </a:rPr>
              <a:t>Δημιουργία μιας δήλωσης αποστολής</a:t>
            </a:r>
            <a:endParaRPr lang="sl-SI" sz="3400" dirty="0">
              <a:latin typeface="Raleway "/>
            </a:endParaRPr>
          </a:p>
        </p:txBody>
      </p:sp>
      <p:sp>
        <p:nvSpPr>
          <p:cNvPr id="8" name="TextBox 7">
            <a:extLst>
              <a:ext uri="{FF2B5EF4-FFF2-40B4-BE49-F238E27FC236}">
                <a16:creationId xmlns:a16="http://schemas.microsoft.com/office/drawing/2014/main" id="{0A55DC10-24E5-99C9-9701-D58907BA68FB}"/>
              </a:ext>
            </a:extLst>
          </p:cNvPr>
          <p:cNvSpPr txBox="1"/>
          <p:nvPr/>
        </p:nvSpPr>
        <p:spPr>
          <a:xfrm>
            <a:off x="3992165" y="1422906"/>
            <a:ext cx="7145735" cy="523220"/>
          </a:xfrm>
          <a:prstGeom prst="rect">
            <a:avLst/>
          </a:prstGeom>
          <a:noFill/>
        </p:spPr>
        <p:txBody>
          <a:bodyPr wrap="square">
            <a:spAutoFit/>
          </a:bodyPr>
          <a:lstStyle/>
          <a:p>
            <a:r>
              <a:rPr lang="el-GR" sz="2800" b="1" dirty="0">
                <a:solidFill>
                  <a:schemeClr val="accent1"/>
                </a:solidFill>
              </a:rPr>
              <a:t>2. Βασικά στοιχεία:</a:t>
            </a:r>
            <a:endParaRPr lang="en-US" sz="2800" dirty="0">
              <a:solidFill>
                <a:schemeClr val="accent1"/>
              </a:solidFill>
            </a:endParaRPr>
          </a:p>
        </p:txBody>
      </p:sp>
    </p:spTree>
    <p:extLst>
      <p:ext uri="{BB962C8B-B14F-4D97-AF65-F5344CB8AC3E}">
        <p14:creationId xmlns:p14="http://schemas.microsoft.com/office/powerpoint/2010/main" val="2605276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526121" y="191625"/>
            <a:ext cx="9263332" cy="825320"/>
          </a:xfrm>
        </p:spPr>
        <p:txBody>
          <a:bodyPr>
            <a:noAutofit/>
          </a:bodyPr>
          <a:lstStyle/>
          <a:p>
            <a:r>
              <a:rPr lang="el-GR" sz="3400" dirty="0"/>
              <a:t>Βασικές αξίες</a:t>
            </a:r>
            <a:endParaRPr lang="sl-SI" sz="3400" dirty="0"/>
          </a:p>
        </p:txBody>
      </p:sp>
      <p:sp>
        <p:nvSpPr>
          <p:cNvPr id="7" name="TextBox 6">
            <a:extLst>
              <a:ext uri="{FF2B5EF4-FFF2-40B4-BE49-F238E27FC236}">
                <a16:creationId xmlns:a16="http://schemas.microsoft.com/office/drawing/2014/main" id="{48805AD3-4963-11F8-1056-EE0BF4F4D018}"/>
              </a:ext>
            </a:extLst>
          </p:cNvPr>
          <p:cNvSpPr txBox="1"/>
          <p:nvPr/>
        </p:nvSpPr>
        <p:spPr>
          <a:xfrm>
            <a:off x="1228725" y="1095515"/>
            <a:ext cx="6743701" cy="3372590"/>
          </a:xfrm>
          <a:prstGeom prst="rect">
            <a:avLst/>
          </a:prstGeom>
          <a:noFill/>
        </p:spPr>
        <p:txBody>
          <a:bodyPr wrap="square">
            <a:spAutoFit/>
          </a:bodyPr>
          <a:lstStyle/>
          <a:p>
            <a:pPr algn="just">
              <a:lnSpc>
                <a:spcPct val="150000"/>
              </a:lnSpc>
            </a:pPr>
            <a:r>
              <a:rPr lang="el-GR" sz="1600" dirty="0">
                <a:solidFill>
                  <a:schemeClr val="accent1"/>
                </a:solidFill>
              </a:rPr>
              <a:t>Οι βασικές αξίες είναι οι θεμελιώδεις πεποιθήσεις και οι κατευθυντήριες αρχές ενός οργανισμού. Αποτελούν το θεμέλιο για την κουλτούρα, τις συμπεριφορές και τις διαδικασίες λήψης αποφάσεων της εταιρείας.</a:t>
            </a:r>
          </a:p>
          <a:p>
            <a:pPr algn="just">
              <a:lnSpc>
                <a:spcPct val="150000"/>
              </a:lnSpc>
            </a:pPr>
            <a:r>
              <a:rPr lang="el-GR" sz="1600" dirty="0">
                <a:solidFill>
                  <a:schemeClr val="accent1"/>
                </a:solidFill>
              </a:rPr>
              <a:t>Οι αξίες, ευθυγραμμίζουν τις ενέργειες των εργαζομένων με την αποστολή και το όραμα της εταιρείας και καθορίζουν τον τρόπο με τον οποίο ο οργανισμός </a:t>
            </a:r>
            <a:r>
              <a:rPr lang="el-GR" sz="1600" dirty="0" err="1">
                <a:solidFill>
                  <a:schemeClr val="accent1"/>
                </a:solidFill>
              </a:rPr>
              <a:t>αλληλεπιδρά</a:t>
            </a:r>
            <a:r>
              <a:rPr lang="el-GR" sz="1600" dirty="0">
                <a:solidFill>
                  <a:schemeClr val="accent1"/>
                </a:solidFill>
              </a:rPr>
              <a:t> με τους εργαζόμενους, τους πελάτες και την ευρύτερη κοινότητα . </a:t>
            </a:r>
          </a:p>
          <a:p>
            <a:pPr algn="just">
              <a:lnSpc>
                <a:spcPct val="150000"/>
              </a:lnSpc>
            </a:pPr>
            <a:r>
              <a:rPr lang="el-GR" sz="1600" dirty="0">
                <a:solidFill>
                  <a:schemeClr val="accent1"/>
                </a:solidFill>
              </a:rPr>
              <a:t>Οι βασικές αξίες διαμορφώνουν την ταυτότητα της εταιρείας και δημιουργούν μια ενιαία αντίληψη για το τι πρεσβεύει ο οργανισμός.</a:t>
            </a:r>
          </a:p>
        </p:txBody>
      </p:sp>
      <p:grpSp>
        <p:nvGrpSpPr>
          <p:cNvPr id="9" name="Group 8">
            <a:extLst>
              <a:ext uri="{FF2B5EF4-FFF2-40B4-BE49-F238E27FC236}">
                <a16:creationId xmlns:a16="http://schemas.microsoft.com/office/drawing/2014/main" id="{F814DD31-F89A-CBC6-BBEC-7B2A1D4DB381}"/>
              </a:ext>
            </a:extLst>
          </p:cNvPr>
          <p:cNvGrpSpPr/>
          <p:nvPr/>
        </p:nvGrpSpPr>
        <p:grpSpPr>
          <a:xfrm>
            <a:off x="1228725" y="252412"/>
            <a:ext cx="10829925" cy="6353175"/>
            <a:chOff x="1228725" y="252412"/>
            <a:chExt cx="10829925" cy="6353175"/>
          </a:xfrm>
          <a:blipFill>
            <a:blip r:embed="rId2"/>
            <a:stretch>
              <a:fillRect l="-4868" t="426" r="1155" b="1"/>
            </a:stretch>
          </a:blipFill>
        </p:grpSpPr>
        <p:sp>
          <p:nvSpPr>
            <p:cNvPr id="8" name="Rectangle 7">
              <a:extLst>
                <a:ext uri="{FF2B5EF4-FFF2-40B4-BE49-F238E27FC236}">
                  <a16:creationId xmlns:a16="http://schemas.microsoft.com/office/drawing/2014/main" id="{D3CF8CA9-0C81-CB4F-E766-A32B9D344CAD}"/>
                </a:ext>
              </a:extLst>
            </p:cNvPr>
            <p:cNvSpPr/>
            <p:nvPr/>
          </p:nvSpPr>
          <p:spPr>
            <a:xfrm>
              <a:off x="1228725" y="4872037"/>
              <a:ext cx="6867525" cy="173355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708F279C-9B99-5683-2FEA-D06798E41595}"/>
                </a:ext>
              </a:extLst>
            </p:cNvPr>
            <p:cNvSpPr/>
            <p:nvPr/>
          </p:nvSpPr>
          <p:spPr>
            <a:xfrm>
              <a:off x="8220075" y="252412"/>
              <a:ext cx="3838575" cy="63531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93468841-DBB3-4E34-06DB-FDA28ED81ABE}"/>
              </a:ext>
            </a:extLst>
          </p:cNvPr>
          <p:cNvSpPr txBox="1"/>
          <p:nvPr/>
        </p:nvSpPr>
        <p:spPr>
          <a:xfrm>
            <a:off x="1228725" y="628102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a:t>
            </a:r>
            <a:r>
              <a:rPr lang="sl-SI" sz="1000" dirty="0">
                <a:solidFill>
                  <a:schemeClr val="accent1"/>
                </a:solidFill>
              </a:rPr>
              <a:t>: AI generated</a:t>
            </a:r>
          </a:p>
        </p:txBody>
      </p:sp>
    </p:spTree>
    <p:extLst>
      <p:ext uri="{BB962C8B-B14F-4D97-AF65-F5344CB8AC3E}">
        <p14:creationId xmlns:p14="http://schemas.microsoft.com/office/powerpoint/2010/main" val="2802272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238125" y="-57040"/>
            <a:ext cx="9263332" cy="825320"/>
          </a:xfrm>
        </p:spPr>
        <p:txBody>
          <a:bodyPr>
            <a:noAutofit/>
          </a:bodyPr>
          <a:lstStyle/>
          <a:p>
            <a:r>
              <a:rPr lang="el-GR" sz="3400" dirty="0"/>
              <a:t>Βασικές αξίες</a:t>
            </a:r>
            <a:endParaRPr lang="sl-SI" sz="3400" dirty="0"/>
          </a:p>
        </p:txBody>
      </p:sp>
      <p:sp>
        <p:nvSpPr>
          <p:cNvPr id="7" name="TextBox 6">
            <a:extLst>
              <a:ext uri="{FF2B5EF4-FFF2-40B4-BE49-F238E27FC236}">
                <a16:creationId xmlns:a16="http://schemas.microsoft.com/office/drawing/2014/main" id="{48805AD3-4963-11F8-1056-EE0BF4F4D018}"/>
              </a:ext>
            </a:extLst>
          </p:cNvPr>
          <p:cNvSpPr txBox="1"/>
          <p:nvPr/>
        </p:nvSpPr>
        <p:spPr>
          <a:xfrm>
            <a:off x="229652" y="607170"/>
            <a:ext cx="6096000" cy="369332"/>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el-GR" sz="1800" b="1" i="0" u="none" strike="noStrike" kern="1200" cap="none" spc="0" normalizeH="0" baseline="0" noProof="0" dirty="0">
                <a:ln>
                  <a:noFill/>
                </a:ln>
                <a:solidFill>
                  <a:srgbClr val="1D1D1B"/>
                </a:solidFill>
                <a:effectLst/>
                <a:uLnTx/>
                <a:uFillTx/>
                <a:latin typeface="Raleway"/>
                <a:ea typeface="+mn-ea"/>
                <a:cs typeface="+mn-cs"/>
              </a:rPr>
              <a:t>Παραδείγματα βασικών αξιών σε επιχειρήσεις</a:t>
            </a:r>
          </a:p>
        </p:txBody>
      </p:sp>
      <p:sp>
        <p:nvSpPr>
          <p:cNvPr id="3" name="Rectangle 2">
            <a:extLst>
              <a:ext uri="{FF2B5EF4-FFF2-40B4-BE49-F238E27FC236}">
                <a16:creationId xmlns:a16="http://schemas.microsoft.com/office/drawing/2014/main" id="{770CE5DB-B6A5-793E-CD23-0DC759812912}"/>
              </a:ext>
            </a:extLst>
          </p:cNvPr>
          <p:cNvSpPr/>
          <p:nvPr/>
        </p:nvSpPr>
        <p:spPr>
          <a:xfrm>
            <a:off x="1153886" y="1307240"/>
            <a:ext cx="3715905" cy="5489799"/>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87B15D80-B3BB-2BFD-5347-470F9CA71FC5}"/>
              </a:ext>
            </a:extLst>
          </p:cNvPr>
          <p:cNvSpPr/>
          <p:nvPr/>
        </p:nvSpPr>
        <p:spPr>
          <a:xfrm>
            <a:off x="5223489" y="209660"/>
            <a:ext cx="3304564" cy="5705074"/>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2400A0D-68B0-3E10-7428-0C2BADFCCAD1}"/>
              </a:ext>
            </a:extLst>
          </p:cNvPr>
          <p:cNvSpPr/>
          <p:nvPr/>
        </p:nvSpPr>
        <p:spPr>
          <a:xfrm>
            <a:off x="8862060" y="1272666"/>
            <a:ext cx="3105761" cy="5585334"/>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0FE8A519-4C05-2ECB-0EFB-00C3CE26D6D7}"/>
              </a:ext>
            </a:extLst>
          </p:cNvPr>
          <p:cNvSpPr txBox="1"/>
          <p:nvPr/>
        </p:nvSpPr>
        <p:spPr>
          <a:xfrm>
            <a:off x="1662744" y="1373495"/>
            <a:ext cx="2631042" cy="461665"/>
          </a:xfrm>
          <a:prstGeom prst="rect">
            <a:avLst/>
          </a:prstGeom>
          <a:noFill/>
        </p:spPr>
        <p:txBody>
          <a:bodyPr wrap="square" rtlCol="0">
            <a:spAutoFit/>
          </a:bodyPr>
          <a:lstStyle/>
          <a:p>
            <a:r>
              <a:rPr lang="en-US" sz="2400" b="1" dirty="0">
                <a:solidFill>
                  <a:schemeClr val="accent1"/>
                </a:solidFill>
              </a:rPr>
              <a:t>Nestlé</a:t>
            </a:r>
            <a:endParaRPr lang="en-GB" sz="2400" b="1" dirty="0">
              <a:solidFill>
                <a:schemeClr val="accent1"/>
              </a:solidFill>
            </a:endParaRPr>
          </a:p>
        </p:txBody>
      </p:sp>
      <p:sp>
        <p:nvSpPr>
          <p:cNvPr id="9" name="TextBox 8">
            <a:extLst>
              <a:ext uri="{FF2B5EF4-FFF2-40B4-BE49-F238E27FC236}">
                <a16:creationId xmlns:a16="http://schemas.microsoft.com/office/drawing/2014/main" id="{0F75B839-5852-D12B-EA4C-0F8167F9EFCB}"/>
              </a:ext>
            </a:extLst>
          </p:cNvPr>
          <p:cNvSpPr txBox="1"/>
          <p:nvPr/>
        </p:nvSpPr>
        <p:spPr>
          <a:xfrm>
            <a:off x="5326283" y="818620"/>
            <a:ext cx="2057400" cy="461665"/>
          </a:xfrm>
          <a:prstGeom prst="rect">
            <a:avLst/>
          </a:prstGeom>
          <a:noFill/>
        </p:spPr>
        <p:txBody>
          <a:bodyPr wrap="square" rtlCol="0">
            <a:spAutoFit/>
          </a:bodyPr>
          <a:lstStyle/>
          <a:p>
            <a:r>
              <a:rPr lang="en-US" sz="2400" b="1" dirty="0">
                <a:solidFill>
                  <a:schemeClr val="accent1"/>
                </a:solidFill>
              </a:rPr>
              <a:t>Adidas: </a:t>
            </a:r>
            <a:endParaRPr lang="en-GB" sz="2400" b="1" dirty="0">
              <a:solidFill>
                <a:schemeClr val="accent1"/>
              </a:solidFill>
            </a:endParaRPr>
          </a:p>
        </p:txBody>
      </p:sp>
      <p:sp>
        <p:nvSpPr>
          <p:cNvPr id="10" name="TextBox 9">
            <a:extLst>
              <a:ext uri="{FF2B5EF4-FFF2-40B4-BE49-F238E27FC236}">
                <a16:creationId xmlns:a16="http://schemas.microsoft.com/office/drawing/2014/main" id="{B897BB95-ADDD-C9A5-5A47-1F9C49D3093A}"/>
              </a:ext>
            </a:extLst>
          </p:cNvPr>
          <p:cNvSpPr txBox="1"/>
          <p:nvPr/>
        </p:nvSpPr>
        <p:spPr>
          <a:xfrm>
            <a:off x="8942275" y="1303231"/>
            <a:ext cx="2175263" cy="461665"/>
          </a:xfrm>
          <a:prstGeom prst="rect">
            <a:avLst/>
          </a:prstGeom>
          <a:noFill/>
        </p:spPr>
        <p:txBody>
          <a:bodyPr wrap="square" rtlCol="0">
            <a:spAutoFit/>
          </a:bodyPr>
          <a:lstStyle/>
          <a:p>
            <a:r>
              <a:rPr lang="en-US" sz="2400" b="1" dirty="0">
                <a:solidFill>
                  <a:schemeClr val="accent1"/>
                </a:solidFill>
              </a:rPr>
              <a:t>L'Oréal: </a:t>
            </a:r>
            <a:endParaRPr lang="en-GB" sz="2400" b="1" dirty="0">
              <a:solidFill>
                <a:schemeClr val="accent1"/>
              </a:solidFill>
            </a:endParaRPr>
          </a:p>
        </p:txBody>
      </p:sp>
      <p:sp>
        <p:nvSpPr>
          <p:cNvPr id="17" name="TextBox 16">
            <a:extLst>
              <a:ext uri="{FF2B5EF4-FFF2-40B4-BE49-F238E27FC236}">
                <a16:creationId xmlns:a16="http://schemas.microsoft.com/office/drawing/2014/main" id="{BBA7C51E-9FCD-7FDF-5321-53DD087CD456}"/>
              </a:ext>
            </a:extLst>
          </p:cNvPr>
          <p:cNvSpPr txBox="1"/>
          <p:nvPr/>
        </p:nvSpPr>
        <p:spPr>
          <a:xfrm>
            <a:off x="1153886" y="1819749"/>
            <a:ext cx="3396591" cy="4480586"/>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600" b="1" dirty="0">
                <a:solidFill>
                  <a:schemeClr val="accent1"/>
                </a:solidFill>
              </a:rPr>
              <a:t>Σεβασμός για τα άτομα: </a:t>
            </a:r>
            <a:r>
              <a:rPr lang="el-GR" sz="1600" dirty="0">
                <a:solidFill>
                  <a:schemeClr val="accent1"/>
                </a:solidFill>
              </a:rPr>
              <a:t>Προώθηση ενός διαφορετικού και χωρίς αποκλεισμούς περιβάλλοντος για τους εργαζόμενους και τους πελάτες.</a:t>
            </a:r>
          </a:p>
          <a:p>
            <a:pPr marL="285750" indent="-285750">
              <a:lnSpc>
                <a:spcPct val="150000"/>
              </a:lnSpc>
              <a:buFont typeface="Arial" panose="020B0604020202020204" pitchFamily="34" charset="0"/>
              <a:buChar char="•"/>
            </a:pPr>
            <a:r>
              <a:rPr lang="el-GR" sz="1600" b="1" dirty="0">
                <a:solidFill>
                  <a:schemeClr val="accent1"/>
                </a:solidFill>
              </a:rPr>
              <a:t>Βιωσιμότητα: </a:t>
            </a:r>
            <a:r>
              <a:rPr lang="el-GR" sz="1600" dirty="0">
                <a:solidFill>
                  <a:schemeClr val="accent1"/>
                </a:solidFill>
              </a:rPr>
              <a:t>Προώθηση της περιβαλλοντικής διαχείρισης και μείωση του οικολογικού αποτυπώματος.</a:t>
            </a:r>
          </a:p>
          <a:p>
            <a:pPr marL="285750" indent="-285750">
              <a:lnSpc>
                <a:spcPct val="150000"/>
              </a:lnSpc>
              <a:buFont typeface="Arial" panose="020B0604020202020204" pitchFamily="34" charset="0"/>
              <a:buChar char="•"/>
            </a:pPr>
            <a:r>
              <a:rPr lang="el-GR" sz="1600" b="1" dirty="0">
                <a:solidFill>
                  <a:schemeClr val="accent1"/>
                </a:solidFill>
              </a:rPr>
              <a:t>Ακεραιότητα: </a:t>
            </a:r>
            <a:r>
              <a:rPr lang="el-GR" sz="1600" dirty="0">
                <a:solidFill>
                  <a:schemeClr val="accent1"/>
                </a:solidFill>
              </a:rPr>
              <a:t>Ενεργούμε με ειλικρίνεια και δικαιοσύνη σε όλες τις αλληλεπιδράσεις.</a:t>
            </a:r>
            <a:endParaRPr lang="en-GB" sz="1600" dirty="0">
              <a:solidFill>
                <a:schemeClr val="accent1"/>
              </a:solidFill>
            </a:endParaRPr>
          </a:p>
        </p:txBody>
      </p:sp>
      <p:sp>
        <p:nvSpPr>
          <p:cNvPr id="19" name="TextBox 18">
            <a:extLst>
              <a:ext uri="{FF2B5EF4-FFF2-40B4-BE49-F238E27FC236}">
                <a16:creationId xmlns:a16="http://schemas.microsoft.com/office/drawing/2014/main" id="{39289B66-EAA3-25CF-62A6-ACB5D926393B}"/>
              </a:ext>
            </a:extLst>
          </p:cNvPr>
          <p:cNvSpPr txBox="1"/>
          <p:nvPr/>
        </p:nvSpPr>
        <p:spPr>
          <a:xfrm>
            <a:off x="5416221" y="1396975"/>
            <a:ext cx="2919100" cy="411125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600" b="1" dirty="0">
                <a:solidFill>
                  <a:schemeClr val="accent1"/>
                </a:solidFill>
              </a:rPr>
              <a:t>Απόδοση: </a:t>
            </a:r>
            <a:r>
              <a:rPr lang="el-GR" sz="1600" dirty="0">
                <a:solidFill>
                  <a:schemeClr val="accent1"/>
                </a:solidFill>
              </a:rPr>
              <a:t>Προσπάθεια για συνεχή βελτίωση σε όλους τους τομείς.</a:t>
            </a:r>
          </a:p>
          <a:p>
            <a:pPr marL="285750" indent="-285750">
              <a:lnSpc>
                <a:spcPct val="150000"/>
              </a:lnSpc>
              <a:buFont typeface="Arial" panose="020B0604020202020204" pitchFamily="34" charset="0"/>
              <a:buChar char="•"/>
            </a:pPr>
            <a:r>
              <a:rPr lang="el-GR" sz="1600" b="1" dirty="0">
                <a:solidFill>
                  <a:schemeClr val="accent1"/>
                </a:solidFill>
              </a:rPr>
              <a:t>Πάθος: </a:t>
            </a:r>
            <a:r>
              <a:rPr lang="el-GR" sz="1600" dirty="0">
                <a:solidFill>
                  <a:schemeClr val="accent1"/>
                </a:solidFill>
              </a:rPr>
              <a:t>Αφιερωμένο στην έμπνευση αθλητών και φίλων του αθλητισμού παγκοσμίως.</a:t>
            </a:r>
          </a:p>
          <a:p>
            <a:pPr marL="285750" indent="-285750">
              <a:lnSpc>
                <a:spcPct val="150000"/>
              </a:lnSpc>
              <a:buFont typeface="Arial" panose="020B0604020202020204" pitchFamily="34" charset="0"/>
              <a:buChar char="•"/>
            </a:pPr>
            <a:r>
              <a:rPr lang="el-GR" sz="1600" b="1" dirty="0">
                <a:solidFill>
                  <a:schemeClr val="accent1"/>
                </a:solidFill>
              </a:rPr>
              <a:t>Καινοτομία: </a:t>
            </a:r>
            <a:r>
              <a:rPr lang="el-GR" sz="1600" dirty="0">
                <a:solidFill>
                  <a:schemeClr val="accent1"/>
                </a:solidFill>
              </a:rPr>
              <a:t>Πιέζοντας τα όρια στην ανάπτυξη προϊόντων και την τεχνολογία.</a:t>
            </a:r>
            <a:endParaRPr lang="en-GB" sz="1600" dirty="0">
              <a:solidFill>
                <a:schemeClr val="accent1"/>
              </a:solidFill>
            </a:endParaRPr>
          </a:p>
        </p:txBody>
      </p:sp>
      <p:sp>
        <p:nvSpPr>
          <p:cNvPr id="21" name="TextBox 20">
            <a:extLst>
              <a:ext uri="{FF2B5EF4-FFF2-40B4-BE49-F238E27FC236}">
                <a16:creationId xmlns:a16="http://schemas.microsoft.com/office/drawing/2014/main" id="{421F7FB4-992B-08CB-0BE2-5F634DD94949}"/>
              </a:ext>
            </a:extLst>
          </p:cNvPr>
          <p:cNvSpPr txBox="1"/>
          <p:nvPr/>
        </p:nvSpPr>
        <p:spPr>
          <a:xfrm>
            <a:off x="8942275" y="1786014"/>
            <a:ext cx="2899205" cy="411125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l-GR" sz="1600" b="1" dirty="0">
                <a:solidFill>
                  <a:schemeClr val="accent1"/>
                </a:solidFill>
              </a:rPr>
              <a:t>Ακεραιότητα: </a:t>
            </a:r>
            <a:r>
              <a:rPr lang="el-GR" sz="1600" dirty="0">
                <a:solidFill>
                  <a:schemeClr val="accent1"/>
                </a:solidFill>
              </a:rPr>
              <a:t>Ενεργώντας ηθικά και υπεύθυνα σε όλες τις επιχειρηματικές πρακτικές.</a:t>
            </a:r>
          </a:p>
          <a:p>
            <a:pPr marL="285750" indent="-285750">
              <a:lnSpc>
                <a:spcPct val="150000"/>
              </a:lnSpc>
              <a:buFont typeface="Arial" panose="020B0604020202020204" pitchFamily="34" charset="0"/>
              <a:buChar char="•"/>
            </a:pPr>
            <a:r>
              <a:rPr lang="el-GR" sz="1600" b="1" dirty="0">
                <a:solidFill>
                  <a:schemeClr val="accent1"/>
                </a:solidFill>
              </a:rPr>
              <a:t>Αριστεία: </a:t>
            </a:r>
            <a:r>
              <a:rPr lang="el-GR" sz="1600" dirty="0">
                <a:solidFill>
                  <a:schemeClr val="accent1"/>
                </a:solidFill>
              </a:rPr>
              <a:t>Παροχή προϊόντων και εμπειριών ανώτερης ποιότητας.</a:t>
            </a:r>
          </a:p>
          <a:p>
            <a:pPr marL="285750" indent="-285750">
              <a:lnSpc>
                <a:spcPct val="150000"/>
              </a:lnSpc>
              <a:buFont typeface="Arial" panose="020B0604020202020204" pitchFamily="34" charset="0"/>
              <a:buChar char="•"/>
            </a:pPr>
            <a:r>
              <a:rPr lang="el-GR" sz="1600" b="1" dirty="0">
                <a:solidFill>
                  <a:schemeClr val="accent1"/>
                </a:solidFill>
              </a:rPr>
              <a:t>Βιωσιμότητα: </a:t>
            </a:r>
            <a:r>
              <a:rPr lang="el-GR" sz="1600" dirty="0">
                <a:solidFill>
                  <a:schemeClr val="accent1"/>
                </a:solidFill>
              </a:rPr>
              <a:t>Δημιουργία θετικού αντίκτυπου στο περιβάλλον και στις κοινότητες.</a:t>
            </a:r>
            <a:endParaRPr lang="en-GB" sz="1600" dirty="0">
              <a:solidFill>
                <a:schemeClr val="accent1"/>
              </a:solidFill>
            </a:endParaRPr>
          </a:p>
        </p:txBody>
      </p:sp>
      <p:pic>
        <p:nvPicPr>
          <p:cNvPr id="14" name="Picture 13" descr="A logo of a nest with birds&#10;&#10;Description automatically generated">
            <a:extLst>
              <a:ext uri="{FF2B5EF4-FFF2-40B4-BE49-F238E27FC236}">
                <a16:creationId xmlns:a16="http://schemas.microsoft.com/office/drawing/2014/main" id="{FFF2A5CF-11A8-6C9A-7C49-92C3927E2A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8684" y="5914734"/>
            <a:ext cx="745201" cy="766762"/>
          </a:xfrm>
          <a:prstGeom prst="rect">
            <a:avLst/>
          </a:prstGeom>
        </p:spPr>
      </p:pic>
      <p:sp>
        <p:nvSpPr>
          <p:cNvPr id="18" name="PoljeZBesedilom 1">
            <a:extLst>
              <a:ext uri="{FF2B5EF4-FFF2-40B4-BE49-F238E27FC236}">
                <a16:creationId xmlns:a16="http://schemas.microsoft.com/office/drawing/2014/main" id="{5AC8F20F-BFAC-93DB-3144-B0ADBFFFD2DF}"/>
              </a:ext>
            </a:extLst>
          </p:cNvPr>
          <p:cNvSpPr txBox="1"/>
          <p:nvPr/>
        </p:nvSpPr>
        <p:spPr>
          <a:xfrm>
            <a:off x="2621170" y="6523824"/>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800" dirty="0">
                <a:solidFill>
                  <a:schemeClr val="accent1"/>
                </a:solidFill>
              </a:rPr>
              <a:t>Πηγή </a:t>
            </a:r>
            <a:r>
              <a:rPr lang="en-US" sz="800" dirty="0">
                <a:solidFill>
                  <a:schemeClr val="accent1"/>
                </a:solidFill>
              </a:rPr>
              <a:t>: </a:t>
            </a:r>
            <a:r>
              <a:rPr lang="en-US" sz="800" dirty="0" err="1">
                <a:solidFill>
                  <a:schemeClr val="accent1"/>
                </a:solidFill>
              </a:rPr>
              <a:t>Edigitalagency</a:t>
            </a:r>
            <a:endParaRPr lang="sl-SI" sz="800" dirty="0">
              <a:solidFill>
                <a:schemeClr val="accent1"/>
              </a:solidFill>
            </a:endParaRPr>
          </a:p>
        </p:txBody>
      </p:sp>
      <p:pic>
        <p:nvPicPr>
          <p:cNvPr id="1028" name="Picture 4">
            <a:extLst>
              <a:ext uri="{FF2B5EF4-FFF2-40B4-BE49-F238E27FC236}">
                <a16:creationId xmlns:a16="http://schemas.microsoft.com/office/drawing/2014/main" id="{8C38124B-88B9-E4AB-612E-6C791D4ABD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4819" y="338446"/>
            <a:ext cx="937793" cy="631727"/>
          </a:xfrm>
          <a:prstGeom prst="rect">
            <a:avLst/>
          </a:prstGeom>
          <a:noFill/>
          <a:extLst>
            <a:ext uri="{909E8E84-426E-40DD-AFC4-6F175D3DCCD1}">
              <a14:hiddenFill xmlns:a14="http://schemas.microsoft.com/office/drawing/2010/main">
                <a:solidFill>
                  <a:srgbClr val="FFFFFF"/>
                </a:solidFill>
              </a14:hiddenFill>
            </a:ext>
          </a:extLst>
        </p:spPr>
      </p:pic>
      <p:sp>
        <p:nvSpPr>
          <p:cNvPr id="20" name="PoljeZBesedilom 1">
            <a:extLst>
              <a:ext uri="{FF2B5EF4-FFF2-40B4-BE49-F238E27FC236}">
                <a16:creationId xmlns:a16="http://schemas.microsoft.com/office/drawing/2014/main" id="{350839D8-EE1A-9595-FAF8-EC708C582866}"/>
              </a:ext>
            </a:extLst>
          </p:cNvPr>
          <p:cNvSpPr txBox="1"/>
          <p:nvPr/>
        </p:nvSpPr>
        <p:spPr>
          <a:xfrm>
            <a:off x="7471176" y="953348"/>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800" dirty="0">
                <a:solidFill>
                  <a:schemeClr val="accent1"/>
                </a:solidFill>
              </a:rPr>
              <a:t>Πηγή </a:t>
            </a:r>
            <a:r>
              <a:rPr lang="en-US" sz="800" dirty="0">
                <a:solidFill>
                  <a:schemeClr val="accent1"/>
                </a:solidFill>
              </a:rPr>
              <a:t>: Wikimedia</a:t>
            </a:r>
            <a:endParaRPr lang="sl-SI" sz="800" dirty="0">
              <a:solidFill>
                <a:schemeClr val="accent1"/>
              </a:solidFill>
            </a:endParaRPr>
          </a:p>
        </p:txBody>
      </p:sp>
      <p:pic>
        <p:nvPicPr>
          <p:cNvPr id="23" name="Picture 22">
            <a:extLst>
              <a:ext uri="{FF2B5EF4-FFF2-40B4-BE49-F238E27FC236}">
                <a16:creationId xmlns:a16="http://schemas.microsoft.com/office/drawing/2014/main" id="{6CA11356-8316-99CA-4A2C-BFB653A3E7FA}"/>
              </a:ext>
            </a:extLst>
          </p:cNvPr>
          <p:cNvPicPr>
            <a:picLocks noChangeAspect="1"/>
          </p:cNvPicPr>
          <p:nvPr/>
        </p:nvPicPr>
        <p:blipFill>
          <a:blip r:embed="rId4"/>
          <a:stretch>
            <a:fillRect/>
          </a:stretch>
        </p:blipFill>
        <p:spPr>
          <a:xfrm>
            <a:off x="10806500" y="6006334"/>
            <a:ext cx="1034980" cy="1034980"/>
          </a:xfrm>
          <a:prstGeom prst="rect">
            <a:avLst/>
          </a:prstGeom>
        </p:spPr>
      </p:pic>
      <p:sp>
        <p:nvSpPr>
          <p:cNvPr id="24" name="PoljeZBesedilom 1">
            <a:extLst>
              <a:ext uri="{FF2B5EF4-FFF2-40B4-BE49-F238E27FC236}">
                <a16:creationId xmlns:a16="http://schemas.microsoft.com/office/drawing/2014/main" id="{011459AC-C6DD-5EDC-45A9-07D652E75ED5}"/>
              </a:ext>
            </a:extLst>
          </p:cNvPr>
          <p:cNvSpPr txBox="1"/>
          <p:nvPr/>
        </p:nvSpPr>
        <p:spPr>
          <a:xfrm>
            <a:off x="10760738" y="6590319"/>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800" dirty="0">
                <a:solidFill>
                  <a:schemeClr val="accent1"/>
                </a:solidFill>
              </a:rPr>
              <a:t>Πηγή </a:t>
            </a:r>
            <a:r>
              <a:rPr lang="en-US" sz="800" dirty="0">
                <a:solidFill>
                  <a:schemeClr val="accent1"/>
                </a:solidFill>
              </a:rPr>
              <a:t>: </a:t>
            </a:r>
            <a:r>
              <a:rPr lang="en-US" sz="800" dirty="0" err="1">
                <a:solidFill>
                  <a:schemeClr val="accent1"/>
                </a:solidFill>
              </a:rPr>
              <a:t>Brandslogos</a:t>
            </a:r>
            <a:endParaRPr lang="sl-SI" sz="800" dirty="0">
              <a:solidFill>
                <a:schemeClr val="accent1"/>
              </a:solidFill>
            </a:endParaRPr>
          </a:p>
        </p:txBody>
      </p:sp>
    </p:spTree>
    <p:extLst>
      <p:ext uri="{BB962C8B-B14F-4D97-AF65-F5344CB8AC3E}">
        <p14:creationId xmlns:p14="http://schemas.microsoft.com/office/powerpoint/2010/main" val="3054435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51DF3-1C2D-9C07-3FF9-AB34F1412598}"/>
              </a:ext>
            </a:extLst>
          </p:cNvPr>
          <p:cNvSpPr>
            <a:spLocks noGrp="1"/>
          </p:cNvSpPr>
          <p:nvPr>
            <p:ph type="title"/>
          </p:nvPr>
        </p:nvSpPr>
        <p:spPr>
          <a:xfrm>
            <a:off x="57150" y="1"/>
            <a:ext cx="10515600" cy="876300"/>
          </a:xfrm>
        </p:spPr>
        <p:txBody>
          <a:bodyPr>
            <a:normAutofit/>
          </a:bodyPr>
          <a:lstStyle/>
          <a:p>
            <a:r>
              <a:rPr lang="el-GR" sz="3400" dirty="0"/>
              <a:t>Καθιέρωση βασικών αξιών</a:t>
            </a:r>
            <a:endParaRPr lang="sl-SI" sz="3400" dirty="0"/>
          </a:p>
        </p:txBody>
      </p:sp>
      <p:graphicFrame>
        <p:nvGraphicFramePr>
          <p:cNvPr id="3" name="Diagram 2">
            <a:extLst>
              <a:ext uri="{FF2B5EF4-FFF2-40B4-BE49-F238E27FC236}">
                <a16:creationId xmlns:a16="http://schemas.microsoft.com/office/drawing/2014/main" id="{3C0C5277-6AFF-7522-367A-700EF0B2D645}"/>
              </a:ext>
            </a:extLst>
          </p:cNvPr>
          <p:cNvGraphicFramePr/>
          <p:nvPr>
            <p:extLst>
              <p:ext uri="{D42A27DB-BD31-4B8C-83A1-F6EECF244321}">
                <p14:modId xmlns:p14="http://schemas.microsoft.com/office/powerpoint/2010/main" val="3318949890"/>
              </p:ext>
            </p:extLst>
          </p:nvPr>
        </p:nvGraphicFramePr>
        <p:xfrm>
          <a:off x="182880" y="784860"/>
          <a:ext cx="11879580" cy="6004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34961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217170" y="157574"/>
            <a:ext cx="10515600" cy="1325563"/>
          </a:xfrm>
        </p:spPr>
        <p:txBody>
          <a:bodyPr>
            <a:normAutofit/>
          </a:bodyPr>
          <a:lstStyle/>
          <a:p>
            <a:r>
              <a:rPr lang="el-GR" sz="3400" dirty="0">
                <a:latin typeface="Raleway "/>
              </a:rPr>
              <a:t>Ευθυγράμμιση του οράματος, της αποστολής και των αξιών</a:t>
            </a:r>
            <a:endParaRPr lang="sl-SI" sz="3400" dirty="0">
              <a:latin typeface="Raleway "/>
            </a:endParaRPr>
          </a:p>
        </p:txBody>
      </p:sp>
      <p:sp>
        <p:nvSpPr>
          <p:cNvPr id="8" name="Rectangle 7">
            <a:extLst>
              <a:ext uri="{FF2B5EF4-FFF2-40B4-BE49-F238E27FC236}">
                <a16:creationId xmlns:a16="http://schemas.microsoft.com/office/drawing/2014/main" id="{30C5B2FC-4B61-FA62-46BC-DD983CA7FB35}"/>
              </a:ext>
            </a:extLst>
          </p:cNvPr>
          <p:cNvSpPr/>
          <p:nvPr/>
        </p:nvSpPr>
        <p:spPr>
          <a:xfrm>
            <a:off x="374650" y="1483137"/>
            <a:ext cx="11455400" cy="4604403"/>
          </a:xfrm>
          <a:prstGeom prst="rect">
            <a:avLst/>
          </a:prstGeom>
          <a:solidFill>
            <a:schemeClr val="tx1">
              <a:alpha val="23000"/>
            </a:schemeClr>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4ECDA343-140C-CCBB-9DA1-F3CD6257433E}"/>
              </a:ext>
            </a:extLst>
          </p:cNvPr>
          <p:cNvSpPr txBox="1"/>
          <p:nvPr/>
        </p:nvSpPr>
        <p:spPr>
          <a:xfrm>
            <a:off x="645160" y="2150874"/>
            <a:ext cx="4559300" cy="3741922"/>
          </a:xfrm>
          <a:prstGeom prst="rect">
            <a:avLst/>
          </a:prstGeom>
          <a:noFill/>
        </p:spPr>
        <p:txBody>
          <a:bodyPr wrap="square">
            <a:spAutoFit/>
          </a:bodyPr>
          <a:lstStyle/>
          <a:p>
            <a:pPr algn="just">
              <a:lnSpc>
                <a:spcPct val="150000"/>
              </a:lnSpc>
            </a:pPr>
            <a:r>
              <a:rPr lang="el-GR" sz="1600" dirty="0">
                <a:solidFill>
                  <a:schemeClr val="accent1"/>
                </a:solidFill>
              </a:rPr>
              <a:t>Η ευθυγράμμιση του οράματος, της αποστολής και των αξιών είναι ζωτικής σημασίας για τη διατήρηση μιας </a:t>
            </a:r>
            <a:r>
              <a:rPr lang="el-GR" sz="1600" b="1" dirty="0">
                <a:solidFill>
                  <a:schemeClr val="accent1"/>
                </a:solidFill>
              </a:rPr>
              <a:t>συνεκτικής στρατηγικής </a:t>
            </a:r>
            <a:r>
              <a:rPr lang="el-GR" sz="1600" dirty="0">
                <a:solidFill>
                  <a:schemeClr val="accent1"/>
                </a:solidFill>
              </a:rPr>
              <a:t>και τη διασφάλιση ότι όλες οι οργανωτικές προσπάθειες κατευθύνονται προς έναν </a:t>
            </a:r>
            <a:r>
              <a:rPr lang="el-GR" sz="1600" b="1" dirty="0">
                <a:solidFill>
                  <a:schemeClr val="accent1"/>
                </a:solidFill>
              </a:rPr>
              <a:t>ενιαίο στόχο</a:t>
            </a:r>
            <a:r>
              <a:rPr lang="el-GR" sz="1600" dirty="0">
                <a:solidFill>
                  <a:schemeClr val="accent1"/>
                </a:solidFill>
              </a:rPr>
              <a:t>. Αυτή η ευθυγράμμιση όχι μόνο </a:t>
            </a:r>
            <a:r>
              <a:rPr lang="el-GR" sz="1600" b="1" dirty="0" err="1">
                <a:solidFill>
                  <a:schemeClr val="accent1"/>
                </a:solidFill>
              </a:rPr>
              <a:t>εξορθολογίζει</a:t>
            </a:r>
            <a:r>
              <a:rPr lang="el-GR" sz="1600" b="1" dirty="0">
                <a:solidFill>
                  <a:schemeClr val="accent1"/>
                </a:solidFill>
              </a:rPr>
              <a:t> τις διαδικασίες λήψης αποφάσεων</a:t>
            </a:r>
            <a:r>
              <a:rPr lang="el-GR" sz="1600" dirty="0">
                <a:solidFill>
                  <a:schemeClr val="accent1"/>
                </a:solidFill>
              </a:rPr>
              <a:t>, αλλά διασφαλίζει επίσης ότι κάθε τμήμα και ομάδα εντός του οργανισμού εργάζεται για την επίτευξη </a:t>
            </a:r>
            <a:r>
              <a:rPr lang="el-GR" sz="1600" b="1" dirty="0">
                <a:solidFill>
                  <a:schemeClr val="accent1"/>
                </a:solidFill>
              </a:rPr>
              <a:t>κοινών στόχων</a:t>
            </a:r>
            <a:r>
              <a:rPr lang="el-GR" sz="1600" dirty="0">
                <a:solidFill>
                  <a:schemeClr val="accent1"/>
                </a:solidFill>
              </a:rPr>
              <a:t>. </a:t>
            </a:r>
          </a:p>
        </p:txBody>
      </p:sp>
      <p:sp>
        <p:nvSpPr>
          <p:cNvPr id="6" name="TextBox 5">
            <a:extLst>
              <a:ext uri="{FF2B5EF4-FFF2-40B4-BE49-F238E27FC236}">
                <a16:creationId xmlns:a16="http://schemas.microsoft.com/office/drawing/2014/main" id="{9781AFF4-6D84-B137-54D3-934370370E7A}"/>
              </a:ext>
            </a:extLst>
          </p:cNvPr>
          <p:cNvSpPr txBox="1"/>
          <p:nvPr/>
        </p:nvSpPr>
        <p:spPr>
          <a:xfrm>
            <a:off x="6371590" y="1907032"/>
            <a:ext cx="5175250" cy="4111254"/>
          </a:xfrm>
          <a:prstGeom prst="rect">
            <a:avLst/>
          </a:prstGeom>
          <a:noFill/>
        </p:spPr>
        <p:txBody>
          <a:bodyPr wrap="square" lIns="91440" tIns="45720" rIns="91440" bIns="45720" anchor="t">
            <a:spAutoFit/>
          </a:bodyPr>
          <a:lstStyle/>
          <a:p>
            <a:pPr algn="just">
              <a:lnSpc>
                <a:spcPct val="150000"/>
              </a:lnSpc>
            </a:pPr>
            <a:r>
              <a:rPr lang="el-GR" sz="1600" dirty="0">
                <a:solidFill>
                  <a:schemeClr val="accent1"/>
                </a:solidFill>
              </a:rPr>
              <a:t>Επιπλέον, προωθεί τη </a:t>
            </a:r>
            <a:r>
              <a:rPr lang="el-GR" sz="1600" b="1" dirty="0">
                <a:solidFill>
                  <a:schemeClr val="accent1"/>
                </a:solidFill>
              </a:rPr>
              <a:t>συνεπή ανταλλαγή μηνυμάτων</a:t>
            </a:r>
            <a:r>
              <a:rPr lang="el-GR" sz="1600" dirty="0">
                <a:solidFill>
                  <a:schemeClr val="accent1"/>
                </a:solidFill>
              </a:rPr>
              <a:t>, ενισχύοντας την επικοινωνία με τα ενδιαφερόμενα μέρη, συμπεριλαμβανομένων των εργαζομένων, των πελατών και των επενδυτών. Διατηρώντας ένα σαφές και συνεπές μήνυμα, ο οργανισμός μπορεί να οικοδομήσει </a:t>
            </a:r>
            <a:r>
              <a:rPr lang="el-GR" sz="1600" b="1" dirty="0">
                <a:solidFill>
                  <a:schemeClr val="accent1"/>
                </a:solidFill>
              </a:rPr>
              <a:t>εμπιστοσύνη</a:t>
            </a:r>
            <a:r>
              <a:rPr lang="el-GR" sz="1600" dirty="0">
                <a:solidFill>
                  <a:schemeClr val="accent1"/>
                </a:solidFill>
              </a:rPr>
              <a:t> και </a:t>
            </a:r>
            <a:r>
              <a:rPr lang="el-GR" sz="1600" b="1" dirty="0">
                <a:solidFill>
                  <a:schemeClr val="accent1"/>
                </a:solidFill>
              </a:rPr>
              <a:t>αξιοπιστία</a:t>
            </a:r>
            <a:r>
              <a:rPr lang="el-GR" sz="1600" dirty="0">
                <a:solidFill>
                  <a:schemeClr val="accent1"/>
                </a:solidFill>
              </a:rPr>
              <a:t>, ενισχύοντας τη φήμη και την ταυτότητα του εμπορικού του σήματος. Αυτή η ευθυγράμμιση βοηθά επίσης στη δημιουργία μιας </a:t>
            </a:r>
            <a:r>
              <a:rPr lang="el-GR" sz="1600" b="1" dirty="0">
                <a:solidFill>
                  <a:schemeClr val="accent1"/>
                </a:solidFill>
              </a:rPr>
              <a:t>συνεκτικής</a:t>
            </a:r>
            <a:r>
              <a:rPr lang="el-GR" sz="1600" dirty="0">
                <a:solidFill>
                  <a:schemeClr val="accent1"/>
                </a:solidFill>
              </a:rPr>
              <a:t> </a:t>
            </a:r>
            <a:r>
              <a:rPr lang="el-GR" sz="1600" b="1" dirty="0">
                <a:solidFill>
                  <a:schemeClr val="accent1"/>
                </a:solidFill>
              </a:rPr>
              <a:t>οργανωτικής</a:t>
            </a:r>
            <a:r>
              <a:rPr lang="el-GR" sz="1600" dirty="0">
                <a:solidFill>
                  <a:schemeClr val="accent1"/>
                </a:solidFill>
              </a:rPr>
              <a:t> </a:t>
            </a:r>
            <a:r>
              <a:rPr lang="el-GR" sz="1600" b="1" dirty="0">
                <a:solidFill>
                  <a:schemeClr val="accent1"/>
                </a:solidFill>
              </a:rPr>
              <a:t>κουλτούρας</a:t>
            </a:r>
            <a:r>
              <a:rPr lang="el-GR" sz="1600" dirty="0">
                <a:solidFill>
                  <a:schemeClr val="accent1"/>
                </a:solidFill>
              </a:rPr>
              <a:t>, όπου οι εργαζόμενοι κατανοούν και δεσμεύονται για τους στόχους της εταιρείας.</a:t>
            </a:r>
          </a:p>
        </p:txBody>
      </p:sp>
      <p:cxnSp>
        <p:nvCxnSpPr>
          <p:cNvPr id="11" name="Straight Connector 10">
            <a:extLst>
              <a:ext uri="{FF2B5EF4-FFF2-40B4-BE49-F238E27FC236}">
                <a16:creationId xmlns:a16="http://schemas.microsoft.com/office/drawing/2014/main" id="{678ADAEC-182C-3C8D-C6C5-A80FBD821CB4}"/>
              </a:ext>
            </a:extLst>
          </p:cNvPr>
          <p:cNvCxnSpPr>
            <a:cxnSpLocks/>
          </p:cNvCxnSpPr>
          <p:nvPr/>
        </p:nvCxnSpPr>
        <p:spPr>
          <a:xfrm>
            <a:off x="5734050" y="2336800"/>
            <a:ext cx="0" cy="28829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19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205740" y="-197962"/>
            <a:ext cx="10515600" cy="1325563"/>
          </a:xfrm>
        </p:spPr>
        <p:txBody>
          <a:bodyPr>
            <a:normAutofit/>
          </a:bodyPr>
          <a:lstStyle/>
          <a:p>
            <a:r>
              <a:rPr lang="el-GR" sz="3400" dirty="0">
                <a:latin typeface="Raleway "/>
              </a:rPr>
              <a:t>Ευθυγράμμιση του οράματος, της αποστολής και των αξιών</a:t>
            </a:r>
            <a:endParaRPr lang="sl-SI" sz="3400" dirty="0">
              <a:latin typeface="Raleway "/>
            </a:endParaRPr>
          </a:p>
        </p:txBody>
      </p:sp>
      <p:graphicFrame>
        <p:nvGraphicFramePr>
          <p:cNvPr id="3" name="Diagram 2">
            <a:extLst>
              <a:ext uri="{FF2B5EF4-FFF2-40B4-BE49-F238E27FC236}">
                <a16:creationId xmlns:a16="http://schemas.microsoft.com/office/drawing/2014/main" id="{83C75698-314C-A6B5-276F-E8332DFD43F5}"/>
              </a:ext>
            </a:extLst>
          </p:cNvPr>
          <p:cNvGraphicFramePr/>
          <p:nvPr>
            <p:extLst>
              <p:ext uri="{D42A27DB-BD31-4B8C-83A1-F6EECF244321}">
                <p14:modId xmlns:p14="http://schemas.microsoft.com/office/powerpoint/2010/main" val="1409517102"/>
              </p:ext>
            </p:extLst>
          </p:nvPr>
        </p:nvGraphicFramePr>
        <p:xfrm>
          <a:off x="-167640" y="1219200"/>
          <a:ext cx="12283440" cy="5349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2452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196850" y="0"/>
            <a:ext cx="10515600" cy="1325563"/>
          </a:xfrm>
        </p:spPr>
        <p:txBody>
          <a:bodyPr>
            <a:normAutofit/>
          </a:bodyPr>
          <a:lstStyle/>
          <a:p>
            <a:r>
              <a:rPr lang="el-GR" sz="3400" dirty="0">
                <a:latin typeface="Raleway "/>
              </a:rPr>
              <a:t>Ευθυγράμμιση του οράματος, της αποστολής και των αξιών</a:t>
            </a:r>
            <a:endParaRPr lang="sl-SI" sz="3400" dirty="0">
              <a:latin typeface="Raleway "/>
            </a:endParaRPr>
          </a:p>
        </p:txBody>
      </p:sp>
      <p:sp>
        <p:nvSpPr>
          <p:cNvPr id="7" name="TextBox 6">
            <a:extLst>
              <a:ext uri="{FF2B5EF4-FFF2-40B4-BE49-F238E27FC236}">
                <a16:creationId xmlns:a16="http://schemas.microsoft.com/office/drawing/2014/main" id="{81702059-CA31-8E86-6DA3-B82CF018A906}"/>
              </a:ext>
            </a:extLst>
          </p:cNvPr>
          <p:cNvSpPr txBox="1"/>
          <p:nvPr/>
        </p:nvSpPr>
        <p:spPr>
          <a:xfrm>
            <a:off x="284162" y="1219708"/>
            <a:ext cx="10593387" cy="338554"/>
          </a:xfrm>
          <a:prstGeom prst="rect">
            <a:avLst/>
          </a:prstGeom>
          <a:noFill/>
        </p:spPr>
        <p:txBody>
          <a:bodyPr wrap="square">
            <a:spAutoFit/>
          </a:bodyPr>
          <a:lstStyle/>
          <a:p>
            <a:r>
              <a:rPr lang="el-GR" sz="1600" dirty="0">
                <a:solidFill>
                  <a:schemeClr val="accent1"/>
                </a:solidFill>
              </a:rPr>
              <a:t>Για να επιτευχθεί και να διατηρηθεί αυτή η ευθυγράμμιση, τα ακόλουθα στοιχεία είναι απαραίτητα:</a:t>
            </a:r>
            <a:endParaRPr lang="en-GB" sz="1600" dirty="0">
              <a:solidFill>
                <a:schemeClr val="accent1"/>
              </a:solidFill>
            </a:endParaRPr>
          </a:p>
        </p:txBody>
      </p:sp>
      <p:sp>
        <p:nvSpPr>
          <p:cNvPr id="18" name="TextBox 17">
            <a:extLst>
              <a:ext uri="{FF2B5EF4-FFF2-40B4-BE49-F238E27FC236}">
                <a16:creationId xmlns:a16="http://schemas.microsoft.com/office/drawing/2014/main" id="{D70BEAAE-7588-0B79-6F52-D4764BA275BD}"/>
              </a:ext>
            </a:extLst>
          </p:cNvPr>
          <p:cNvSpPr txBox="1"/>
          <p:nvPr/>
        </p:nvSpPr>
        <p:spPr>
          <a:xfrm>
            <a:off x="652463" y="1793506"/>
            <a:ext cx="6105524" cy="338554"/>
          </a:xfrm>
          <a:prstGeom prst="rect">
            <a:avLst/>
          </a:prstGeom>
          <a:noFill/>
        </p:spPr>
        <p:txBody>
          <a:bodyPr wrap="square">
            <a:spAutoFit/>
          </a:bodyPr>
          <a:lstStyle/>
          <a:p>
            <a:pPr marL="285750" indent="-285750">
              <a:buFont typeface="Webdings" panose="05030102010509060703" pitchFamily="18" charset="2"/>
              <a:buChar char=""/>
            </a:pPr>
            <a:r>
              <a:rPr lang="el-GR" sz="1600" b="1" dirty="0">
                <a:solidFill>
                  <a:schemeClr val="accent1"/>
                </a:solidFill>
              </a:rPr>
              <a:t>Τακτική επικοινωνία:</a:t>
            </a:r>
            <a:endParaRPr lang="en-GB" sz="1600" dirty="0">
              <a:solidFill>
                <a:schemeClr val="accent1"/>
              </a:solidFill>
            </a:endParaRPr>
          </a:p>
        </p:txBody>
      </p:sp>
      <p:sp>
        <p:nvSpPr>
          <p:cNvPr id="20" name="TextBox 19">
            <a:extLst>
              <a:ext uri="{FF2B5EF4-FFF2-40B4-BE49-F238E27FC236}">
                <a16:creationId xmlns:a16="http://schemas.microsoft.com/office/drawing/2014/main" id="{A0D79447-8B05-481C-DDD3-BAA4FFDEBF76}"/>
              </a:ext>
            </a:extLst>
          </p:cNvPr>
          <p:cNvSpPr txBox="1"/>
          <p:nvPr/>
        </p:nvSpPr>
        <p:spPr>
          <a:xfrm>
            <a:off x="1193800" y="2102469"/>
            <a:ext cx="10345737" cy="1157112"/>
          </a:xfrm>
          <a:prstGeom prst="rect">
            <a:avLst/>
          </a:prstGeom>
          <a:noFill/>
        </p:spPr>
        <p:txBody>
          <a:bodyPr wrap="square">
            <a:spAutoFit/>
          </a:bodyPr>
          <a:lstStyle/>
          <a:p>
            <a:pPr algn="just">
              <a:lnSpc>
                <a:spcPct val="150000"/>
              </a:lnSpc>
            </a:pPr>
            <a:r>
              <a:rPr lang="el-GR" sz="1600" dirty="0">
                <a:solidFill>
                  <a:schemeClr val="accent1"/>
                </a:solidFill>
              </a:rPr>
              <a:t>Οι συχνές συζητήσεις και ενημερώσεις σχετικά με το πώς κάθε στοιχείο - όραμα, αποστολή και αξίες - υποστηρίζει τη συνολική στρατηγική είναι ζωτικής σημασίας. Αυτό διασφαλίζει ότι όλοι οι εργαζόμενοι κατανοούν την κατεύθυνση προς την οποία κατευθύνεται η εταιρεία και πώς οι ρόλοι τους συμβάλλουν σε αυτούς τους στόχους.</a:t>
            </a:r>
            <a:endParaRPr lang="en-GB" sz="1600" dirty="0">
              <a:solidFill>
                <a:schemeClr val="accent1"/>
              </a:solidFill>
            </a:endParaRPr>
          </a:p>
        </p:txBody>
      </p:sp>
      <p:sp>
        <p:nvSpPr>
          <p:cNvPr id="22" name="TextBox 21">
            <a:extLst>
              <a:ext uri="{FF2B5EF4-FFF2-40B4-BE49-F238E27FC236}">
                <a16:creationId xmlns:a16="http://schemas.microsoft.com/office/drawing/2014/main" id="{28C1AFAF-3331-965B-7F86-819C07B234D4}"/>
              </a:ext>
            </a:extLst>
          </p:cNvPr>
          <p:cNvSpPr txBox="1"/>
          <p:nvPr/>
        </p:nvSpPr>
        <p:spPr>
          <a:xfrm>
            <a:off x="652463" y="3332690"/>
            <a:ext cx="6105524" cy="338554"/>
          </a:xfrm>
          <a:prstGeom prst="rect">
            <a:avLst/>
          </a:prstGeom>
          <a:noFill/>
        </p:spPr>
        <p:txBody>
          <a:bodyPr wrap="square">
            <a:spAutoFit/>
          </a:bodyPr>
          <a:lstStyle/>
          <a:p>
            <a:pPr marL="285750" indent="-285750">
              <a:buSzPct val="140000"/>
              <a:buFont typeface="Webdings" panose="05030102010509060703" pitchFamily="18" charset="2"/>
              <a:buChar char=""/>
            </a:pPr>
            <a:r>
              <a:rPr lang="el-GR" sz="1600" b="1" dirty="0">
                <a:solidFill>
                  <a:schemeClr val="accent1"/>
                </a:solidFill>
              </a:rPr>
              <a:t>Παράδειγμα ηγεσίας:</a:t>
            </a:r>
            <a:endParaRPr lang="en-GB" sz="1600" dirty="0">
              <a:solidFill>
                <a:schemeClr val="accent1"/>
              </a:solidFill>
            </a:endParaRPr>
          </a:p>
        </p:txBody>
      </p:sp>
      <p:sp>
        <p:nvSpPr>
          <p:cNvPr id="24" name="TextBox 23">
            <a:extLst>
              <a:ext uri="{FF2B5EF4-FFF2-40B4-BE49-F238E27FC236}">
                <a16:creationId xmlns:a16="http://schemas.microsoft.com/office/drawing/2014/main" id="{4DAC79DC-308E-F257-8EEB-34695DB6585E}"/>
              </a:ext>
            </a:extLst>
          </p:cNvPr>
          <p:cNvSpPr txBox="1"/>
          <p:nvPr/>
        </p:nvSpPr>
        <p:spPr>
          <a:xfrm>
            <a:off x="1236661" y="3598135"/>
            <a:ext cx="10504488" cy="1157112"/>
          </a:xfrm>
          <a:prstGeom prst="rect">
            <a:avLst/>
          </a:prstGeom>
          <a:noFill/>
        </p:spPr>
        <p:txBody>
          <a:bodyPr wrap="square">
            <a:spAutoFit/>
          </a:bodyPr>
          <a:lstStyle/>
          <a:p>
            <a:pPr algn="just">
              <a:lnSpc>
                <a:spcPct val="150000"/>
              </a:lnSpc>
            </a:pPr>
            <a:r>
              <a:rPr lang="el-GR" sz="1600" dirty="0">
                <a:solidFill>
                  <a:schemeClr val="accent1"/>
                </a:solidFill>
              </a:rPr>
              <a:t>Οι ηγέτες πρέπει να ενσαρκώνουν ενεργά το όραμα, την αποστολή και τις αξίες του οργανισμού. Με τον τρόπο αυτό, δίνουν ένα ισχυρό παράδειγμα, εμπνέοντας και καθοδηγώντας τους εργαζόμενους να ευθυγραμμίσουν τις πράξεις και τις αποφάσεις τους με αυτές τις βασικές αρχές.</a:t>
            </a:r>
            <a:endParaRPr lang="en-GB" sz="1600" dirty="0">
              <a:solidFill>
                <a:schemeClr val="accent1"/>
              </a:solidFill>
            </a:endParaRPr>
          </a:p>
        </p:txBody>
      </p:sp>
      <p:sp>
        <p:nvSpPr>
          <p:cNvPr id="26" name="TextBox 25">
            <a:extLst>
              <a:ext uri="{FF2B5EF4-FFF2-40B4-BE49-F238E27FC236}">
                <a16:creationId xmlns:a16="http://schemas.microsoft.com/office/drawing/2014/main" id="{FECD7075-6AC1-F28E-1AED-03BCE4431AEA}"/>
              </a:ext>
            </a:extLst>
          </p:cNvPr>
          <p:cNvSpPr txBox="1"/>
          <p:nvPr/>
        </p:nvSpPr>
        <p:spPr>
          <a:xfrm>
            <a:off x="652463" y="4913172"/>
            <a:ext cx="6105524" cy="338554"/>
          </a:xfrm>
          <a:prstGeom prst="rect">
            <a:avLst/>
          </a:prstGeom>
          <a:noFill/>
        </p:spPr>
        <p:txBody>
          <a:bodyPr wrap="square">
            <a:spAutoFit/>
          </a:bodyPr>
          <a:lstStyle/>
          <a:p>
            <a:pPr marL="285750" indent="-285750">
              <a:buFont typeface="Webdings" panose="05030102010509060703" pitchFamily="18" charset="2"/>
              <a:buChar char="^"/>
            </a:pPr>
            <a:r>
              <a:rPr lang="el-GR" sz="1600" b="1" dirty="0">
                <a:solidFill>
                  <a:schemeClr val="accent1"/>
                </a:solidFill>
              </a:rPr>
              <a:t>Μηχανισμοί ανατροφοδότησης:</a:t>
            </a:r>
            <a:endParaRPr lang="en-GB" sz="1600" b="1" dirty="0">
              <a:solidFill>
                <a:schemeClr val="accent1"/>
              </a:solidFill>
            </a:endParaRPr>
          </a:p>
        </p:txBody>
      </p:sp>
      <p:sp>
        <p:nvSpPr>
          <p:cNvPr id="28" name="TextBox 27">
            <a:extLst>
              <a:ext uri="{FF2B5EF4-FFF2-40B4-BE49-F238E27FC236}">
                <a16:creationId xmlns:a16="http://schemas.microsoft.com/office/drawing/2014/main" id="{3D67BE59-0B00-925A-1920-4BB751CD2DF4}"/>
              </a:ext>
            </a:extLst>
          </p:cNvPr>
          <p:cNvSpPr txBox="1"/>
          <p:nvPr/>
        </p:nvSpPr>
        <p:spPr>
          <a:xfrm>
            <a:off x="1281112" y="5251726"/>
            <a:ext cx="10415587" cy="1525931"/>
          </a:xfrm>
          <a:prstGeom prst="rect">
            <a:avLst/>
          </a:prstGeom>
          <a:noFill/>
        </p:spPr>
        <p:txBody>
          <a:bodyPr wrap="square">
            <a:spAutoFit/>
          </a:bodyPr>
          <a:lstStyle/>
          <a:p>
            <a:pPr algn="just">
              <a:lnSpc>
                <a:spcPct val="150000"/>
              </a:lnSpc>
            </a:pPr>
            <a:r>
              <a:rPr lang="el-GR" sz="1600" dirty="0">
                <a:solidFill>
                  <a:schemeClr val="accent1"/>
                </a:solidFill>
              </a:rPr>
              <a:t>Είναι σημαντικό να συλλέγετε τακτικά τα σχόλια των εργαζομένων και των άλλων ενδιαφερομένων μερών και να ενεργείτε βάσει αυτών. Αυτό συμβάλλει στη διασφάλιση ότι η ευθυγράμμιση του οράματος, της αποστολής και των αξιών παραμένει σχετική και αποτελεσματική, προσαρμοζόμενη στις αλλαγές του επιχειρηματικού περιβάλλοντος και της εσωτερικής κουλτούρας.</a:t>
            </a:r>
            <a:endParaRPr lang="en-GB" sz="1600" dirty="0">
              <a:solidFill>
                <a:schemeClr val="accent1"/>
              </a:solidFill>
            </a:endParaRPr>
          </a:p>
        </p:txBody>
      </p:sp>
    </p:spTree>
    <p:extLst>
      <p:ext uri="{BB962C8B-B14F-4D97-AF65-F5344CB8AC3E}">
        <p14:creationId xmlns:p14="http://schemas.microsoft.com/office/powerpoint/2010/main" val="273764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85082-F47E-1F39-01A3-1B5F21801EB5}"/>
              </a:ext>
            </a:extLst>
          </p:cNvPr>
          <p:cNvSpPr>
            <a:spLocks noGrp="1"/>
          </p:cNvSpPr>
          <p:nvPr>
            <p:ph type="title"/>
          </p:nvPr>
        </p:nvSpPr>
        <p:spPr>
          <a:xfrm>
            <a:off x="69012" y="112144"/>
            <a:ext cx="10179170" cy="568894"/>
          </a:xfrm>
        </p:spPr>
        <p:txBody>
          <a:bodyPr>
            <a:normAutofit/>
          </a:bodyPr>
          <a:lstStyle/>
          <a:p>
            <a:pPr>
              <a:spcBef>
                <a:spcPts val="600"/>
              </a:spcBef>
              <a:spcAft>
                <a:spcPts val="600"/>
              </a:spcAft>
            </a:pPr>
            <a:r>
              <a:rPr lang="el-GR" sz="3400" dirty="0">
                <a:latin typeface="+mn-lt"/>
              </a:rPr>
              <a:t>Στόχος της </a:t>
            </a:r>
            <a:r>
              <a:rPr lang="el-GR" sz="3400" dirty="0" err="1">
                <a:latin typeface="+mn-lt"/>
              </a:rPr>
              <a:t>ενοτητας</a:t>
            </a:r>
            <a:endParaRPr lang="sl-SI" sz="3400" dirty="0">
              <a:latin typeface="+mn-lt"/>
            </a:endParaRPr>
          </a:p>
        </p:txBody>
      </p:sp>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301926" y="802256"/>
            <a:ext cx="11353800" cy="5409212"/>
          </a:xfrm>
        </p:spPr>
        <p:txBody>
          <a:bodyPr vert="horz" lIns="91440" tIns="45720" rIns="91440" bIns="45720" rtlCol="0" anchor="t">
            <a:normAutofit fontScale="92500"/>
          </a:bodyPr>
          <a:lstStyle/>
          <a:p>
            <a:pPr marL="0" indent="0">
              <a:lnSpc>
                <a:spcPct val="150000"/>
              </a:lnSpc>
              <a:spcBef>
                <a:spcPts val="600"/>
              </a:spcBef>
              <a:spcAft>
                <a:spcPts val="600"/>
              </a:spcAft>
              <a:buNone/>
              <a:defRPr/>
            </a:pPr>
            <a:r>
              <a:rPr lang="el-GR" sz="1900" dirty="0"/>
              <a:t>1. Γενικός στόχος </a:t>
            </a:r>
            <a:r>
              <a:rPr lang="sl-SI" sz="1900" dirty="0"/>
              <a:t>:</a:t>
            </a:r>
            <a:r>
              <a:rPr lang="en-US" dirty="0"/>
              <a:t> </a:t>
            </a:r>
            <a:r>
              <a:rPr kumimoji="0" lang="el-GR" sz="1600" b="0" i="0" u="none" strike="noStrike" kern="1200" cap="none" spc="0" normalizeH="0" baseline="0" noProof="0" dirty="0">
                <a:ln>
                  <a:noFill/>
                </a:ln>
                <a:solidFill>
                  <a:srgbClr val="1D1D1B"/>
                </a:solidFill>
                <a:effectLst/>
                <a:uLnTx/>
                <a:uFillTx/>
                <a:latin typeface="Raleway"/>
                <a:ea typeface="+mn-ea"/>
                <a:cs typeface="+mn-cs"/>
              </a:rPr>
              <a:t>Ο γενικός στόχος είναι να εφοδιάσει τους εκπαιδευόμενους με τα απαραίτητα εργαλεία και τις γνώσεις για την ανάπτυξη και τη διατήρηση </a:t>
            </a:r>
            <a:r>
              <a:rPr kumimoji="0" lang="el-GR" sz="1600" i="0" u="none" strike="noStrike" kern="1200" cap="none" spc="0" normalizeH="0" baseline="0" noProof="0" dirty="0">
                <a:ln>
                  <a:noFill/>
                </a:ln>
                <a:solidFill>
                  <a:srgbClr val="1D1D1B"/>
                </a:solidFill>
                <a:effectLst/>
                <a:uLnTx/>
                <a:uFillTx/>
                <a:latin typeface="Raleway"/>
                <a:ea typeface="+mn-ea"/>
                <a:cs typeface="+mn-cs"/>
              </a:rPr>
              <a:t>καινοτόμων επιχειρήσεων</a:t>
            </a:r>
            <a:r>
              <a:rPr kumimoji="0" lang="el-GR" sz="1600" b="0" i="0" u="none" strike="noStrike" kern="1200" cap="none" spc="0" normalizeH="0" baseline="0" noProof="0" dirty="0">
                <a:ln>
                  <a:noFill/>
                </a:ln>
                <a:solidFill>
                  <a:srgbClr val="1D1D1B"/>
                </a:solidFill>
                <a:effectLst/>
                <a:uLnTx/>
                <a:uFillTx/>
                <a:latin typeface="Raleway"/>
                <a:ea typeface="+mn-ea"/>
                <a:cs typeface="+mn-cs"/>
              </a:rPr>
              <a:t>. Με την παροχή πληροφοριών σχετικά με τη βιώσιμη κουλτούρα καινοτομίας, τη διερεύνηση επιχειρηματικών μοντέλων, τον στρατηγικό σχεδιασμό και τις πρακτικές μελέτες περιπτώσεων, οι εκπαιδευόμενοι θα αποκτήσουν τις δεξιότητες για τη δημιουργία ισχυρών επιχειρηματικών βάσεων και εφαρμόσιμων στρατηγικών. Θα ξεκινήσουμε με τη διερεύνηση του τρόπου δημιουργίας μιας βιώσιμης κουλτούρας καινοτομίας σε μια επιχείρηση, εστιάζοντας στην ευθυγράμμιση του οράματος, της αποστολής και των αξιών. Από εκεί και πέρα, θα προχωρήσουμε στη δημιουργία ενός ισχυρού επιχειρηματικού μοντέλου, χρησιμοποιώντας τον καμβά επιχειρηματικού μοντέλου (</a:t>
            </a:r>
            <a:r>
              <a:rPr kumimoji="0" lang="el-GR" sz="1600" i="0" u="none" strike="noStrike" kern="1200" cap="none" spc="0" normalizeH="0" baseline="0" noProof="0" dirty="0" err="1">
                <a:ln>
                  <a:noFill/>
                </a:ln>
                <a:solidFill>
                  <a:srgbClr val="1D1D1B"/>
                </a:solidFill>
                <a:effectLst/>
                <a:uLnTx/>
                <a:uFillTx/>
                <a:latin typeface="Raleway"/>
                <a:ea typeface="+mn-ea"/>
                <a:cs typeface="+mn-cs"/>
              </a:rPr>
              <a:t>Business</a:t>
            </a:r>
            <a:r>
              <a:rPr kumimoji="0" lang="el-GR" sz="1600" i="0" u="none" strike="noStrike" kern="1200" cap="none" spc="0" normalizeH="0" baseline="0" noProof="0" dirty="0">
                <a:ln>
                  <a:noFill/>
                </a:ln>
                <a:solidFill>
                  <a:srgbClr val="1D1D1B"/>
                </a:solidFill>
                <a:effectLst/>
                <a:uLnTx/>
                <a:uFillTx/>
                <a:latin typeface="Raleway"/>
                <a:ea typeface="+mn-ea"/>
                <a:cs typeface="+mn-cs"/>
              </a:rPr>
              <a:t> </a:t>
            </a:r>
            <a:r>
              <a:rPr kumimoji="0" lang="el-GR" sz="1600" i="0" u="none" strike="noStrike" kern="1200" cap="none" spc="0" normalizeH="0" baseline="0" noProof="0" dirty="0" err="1">
                <a:ln>
                  <a:noFill/>
                </a:ln>
                <a:solidFill>
                  <a:srgbClr val="1D1D1B"/>
                </a:solidFill>
                <a:effectLst/>
                <a:uLnTx/>
                <a:uFillTx/>
                <a:latin typeface="Raleway"/>
                <a:ea typeface="+mn-ea"/>
                <a:cs typeface="+mn-cs"/>
              </a:rPr>
              <a:t>Model</a:t>
            </a:r>
            <a:r>
              <a:rPr kumimoji="0" lang="el-GR" sz="1600" i="0" u="none" strike="noStrike" kern="1200" cap="none" spc="0" normalizeH="0" baseline="0" noProof="0" dirty="0">
                <a:ln>
                  <a:noFill/>
                </a:ln>
                <a:solidFill>
                  <a:srgbClr val="1D1D1B"/>
                </a:solidFill>
                <a:effectLst/>
                <a:uLnTx/>
                <a:uFillTx/>
                <a:latin typeface="Raleway"/>
                <a:ea typeface="+mn-ea"/>
                <a:cs typeface="+mn-cs"/>
              </a:rPr>
              <a:t> </a:t>
            </a:r>
            <a:r>
              <a:rPr kumimoji="0" lang="el-GR" sz="1600" i="0" u="none" strike="noStrike" kern="1200" cap="none" spc="0" normalizeH="0" baseline="0" noProof="0" dirty="0" err="1">
                <a:ln>
                  <a:noFill/>
                </a:ln>
                <a:solidFill>
                  <a:srgbClr val="1D1D1B"/>
                </a:solidFill>
                <a:effectLst/>
                <a:uLnTx/>
                <a:uFillTx/>
                <a:latin typeface="Raleway"/>
                <a:ea typeface="+mn-ea"/>
                <a:cs typeface="+mn-cs"/>
              </a:rPr>
              <a:t>Canvas</a:t>
            </a:r>
            <a:r>
              <a:rPr kumimoji="0" lang="el-GR" sz="1600" b="0" i="0" u="none" strike="noStrike" kern="1200" cap="none" spc="0" normalizeH="0" baseline="0" noProof="0" dirty="0">
                <a:ln>
                  <a:noFill/>
                </a:ln>
                <a:solidFill>
                  <a:srgbClr val="1D1D1B"/>
                </a:solidFill>
                <a:effectLst/>
                <a:uLnTx/>
                <a:uFillTx/>
                <a:latin typeface="Raleway"/>
                <a:ea typeface="+mn-ea"/>
                <a:cs typeface="+mn-cs"/>
              </a:rPr>
              <a:t>) για να χαρτογραφήσουμε τα βασικά στοιχεία που θα οδηγήσουν στην επιτυχία. </a:t>
            </a:r>
            <a:endParaRPr lang="sl-SI" sz="1600" b="0" dirty="0">
              <a:solidFill>
                <a:srgbClr val="1D1D1B"/>
              </a:solidFill>
              <a:ea typeface="+mn-lt"/>
              <a:cs typeface="+mn-lt"/>
            </a:endParaRPr>
          </a:p>
          <a:p>
            <a:pPr marL="0" indent="0">
              <a:lnSpc>
                <a:spcPct val="150000"/>
              </a:lnSpc>
              <a:spcBef>
                <a:spcPts val="600"/>
              </a:spcBef>
              <a:spcAft>
                <a:spcPts val="600"/>
              </a:spcAft>
              <a:buNone/>
              <a:defRPr/>
            </a:pPr>
            <a:r>
              <a:rPr lang="el-GR" sz="1500" b="0" dirty="0">
                <a:solidFill>
                  <a:srgbClr val="1D1D1B"/>
                </a:solidFill>
                <a:ea typeface="+mn-lt"/>
                <a:cs typeface="+mn-lt"/>
              </a:rPr>
              <a:t>Στη συνέχεια, θα ασχοληθούμε με τη </a:t>
            </a:r>
            <a:r>
              <a:rPr lang="el-GR" sz="1500" dirty="0">
                <a:solidFill>
                  <a:srgbClr val="1D1D1B"/>
                </a:solidFill>
                <a:ea typeface="+mn-lt"/>
                <a:cs typeface="+mn-lt"/>
              </a:rPr>
              <a:t>χάραξη στρατηγικής πορείας </a:t>
            </a:r>
            <a:r>
              <a:rPr lang="el-GR" sz="1500" b="0" dirty="0">
                <a:solidFill>
                  <a:srgbClr val="1D1D1B"/>
                </a:solidFill>
                <a:ea typeface="+mn-lt"/>
                <a:cs typeface="+mn-lt"/>
              </a:rPr>
              <a:t>και τον προγραμματισμό δράσης, βοηθώντας σας να χαράξετε σαφή βήματα για την εκτέλεση του οράματός σας.</a:t>
            </a:r>
            <a:br>
              <a:rPr lang="en-US" sz="1500" b="0" i="0" u="none" strike="noStrike" kern="1200" cap="none" spc="0" normalizeH="0" baseline="0" noProof="0" dirty="0">
                <a:ln>
                  <a:noFill/>
                </a:ln>
                <a:effectLst/>
                <a:highlight>
                  <a:srgbClr val="FFFF00"/>
                </a:highlight>
                <a:uLnTx/>
                <a:uFillTx/>
                <a:latin typeface="Raleway"/>
              </a:rPr>
            </a:br>
            <a:r>
              <a:rPr lang="sl-SI" sz="1900" dirty="0"/>
              <a:t>2. </a:t>
            </a:r>
            <a:r>
              <a:rPr lang="el-GR" sz="1900" dirty="0"/>
              <a:t>Διάρκεια της ενότητας </a:t>
            </a:r>
            <a:r>
              <a:rPr lang="sl-SI" sz="1900" dirty="0"/>
              <a:t>: </a:t>
            </a:r>
            <a:r>
              <a:rPr lang="sl-SI" sz="1600" b="0" dirty="0">
                <a:solidFill>
                  <a:schemeClr val="accent1"/>
                </a:solidFill>
              </a:rPr>
              <a:t>1 </a:t>
            </a:r>
            <a:r>
              <a:rPr lang="el-GR" sz="1600" b="0" dirty="0">
                <a:solidFill>
                  <a:schemeClr val="accent1"/>
                </a:solidFill>
              </a:rPr>
              <a:t>Εβδομάδα</a:t>
            </a:r>
            <a:endParaRPr lang="sl-SI" sz="1600" b="0" dirty="0">
              <a:solidFill>
                <a:schemeClr val="accent1"/>
              </a:solidFill>
            </a:endParaRPr>
          </a:p>
          <a:p>
            <a:pPr marL="0" indent="0">
              <a:lnSpc>
                <a:spcPct val="150000"/>
              </a:lnSpc>
              <a:spcBef>
                <a:spcPts val="600"/>
              </a:spcBef>
              <a:spcAft>
                <a:spcPts val="600"/>
              </a:spcAft>
              <a:buNone/>
            </a:pPr>
            <a:r>
              <a:rPr lang="sl-SI" sz="1900" dirty="0"/>
              <a:t>3. </a:t>
            </a:r>
            <a:r>
              <a:rPr lang="el-GR" sz="1900" dirty="0"/>
              <a:t>Εκτιμώμενος φόρτος εργασίας </a:t>
            </a:r>
            <a:r>
              <a:rPr lang="sl-SI" sz="1900" dirty="0"/>
              <a:t>: </a:t>
            </a:r>
            <a:r>
              <a:rPr lang="el-GR" sz="1600" b="0" dirty="0">
                <a:solidFill>
                  <a:schemeClr val="accent1"/>
                </a:solidFill>
              </a:rPr>
              <a:t>7-10 ώρες</a:t>
            </a:r>
          </a:p>
          <a:p>
            <a:pPr marL="0" indent="0">
              <a:lnSpc>
                <a:spcPct val="150000"/>
              </a:lnSpc>
              <a:spcBef>
                <a:spcPts val="600"/>
              </a:spcBef>
              <a:spcAft>
                <a:spcPts val="600"/>
              </a:spcAft>
              <a:buNone/>
            </a:pPr>
            <a:r>
              <a:rPr lang="sl-SI" sz="1900" dirty="0"/>
              <a:t>4. </a:t>
            </a:r>
            <a:r>
              <a:rPr lang="el-GR" sz="1900" dirty="0"/>
              <a:t>Μέθοδος εκτίμησης </a:t>
            </a:r>
            <a:r>
              <a:rPr lang="sl-SI" sz="1900" dirty="0"/>
              <a:t>: </a:t>
            </a:r>
            <a:r>
              <a:rPr lang="el-GR" sz="1600" b="0" dirty="0">
                <a:solidFill>
                  <a:schemeClr val="accent1"/>
                </a:solidFill>
              </a:rPr>
              <a:t>Εργασίες και κουίζ πολλαπλών επιλογών</a:t>
            </a:r>
            <a:endParaRPr lang="sl-SI" sz="1600" b="0" dirty="0">
              <a:solidFill>
                <a:schemeClr val="accent1"/>
              </a:solidFill>
            </a:endParaRPr>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100219" y="-219964"/>
            <a:ext cx="10515600" cy="1325563"/>
          </a:xfrm>
        </p:spPr>
        <p:txBody>
          <a:bodyPr>
            <a:normAutofit/>
          </a:bodyPr>
          <a:lstStyle/>
          <a:p>
            <a:r>
              <a:rPr lang="el-GR" sz="3400" dirty="0">
                <a:latin typeface="Raleway "/>
              </a:rPr>
              <a:t>Ευθυγράμμιση του οράματος, της αποστολής και των αξιών</a:t>
            </a:r>
            <a:endParaRPr lang="sl-SI" sz="3400" dirty="0">
              <a:latin typeface="Raleway "/>
            </a:endParaRPr>
          </a:p>
        </p:txBody>
      </p:sp>
      <p:sp>
        <p:nvSpPr>
          <p:cNvPr id="9" name="TextBox 8">
            <a:extLst>
              <a:ext uri="{FF2B5EF4-FFF2-40B4-BE49-F238E27FC236}">
                <a16:creationId xmlns:a16="http://schemas.microsoft.com/office/drawing/2014/main" id="{4ECDA343-140C-CCBB-9DA1-F3CD6257433E}"/>
              </a:ext>
            </a:extLst>
          </p:cNvPr>
          <p:cNvSpPr txBox="1"/>
          <p:nvPr/>
        </p:nvSpPr>
        <p:spPr>
          <a:xfrm>
            <a:off x="203200" y="960438"/>
            <a:ext cx="8832850" cy="369332"/>
          </a:xfrm>
          <a:prstGeom prst="rect">
            <a:avLst/>
          </a:prstGeom>
          <a:noFill/>
        </p:spPr>
        <p:txBody>
          <a:bodyPr wrap="square" lIns="91440" tIns="45720" rIns="91440" bIns="45720" anchor="t">
            <a:spAutoFit/>
          </a:bodyPr>
          <a:lstStyle/>
          <a:p>
            <a:r>
              <a:rPr lang="el-GR" dirty="0">
                <a:solidFill>
                  <a:schemeClr val="accent1"/>
                </a:solidFill>
              </a:rPr>
              <a:t>Το παράδειγμα της </a:t>
            </a:r>
            <a:r>
              <a:rPr lang="en-US" b="1" dirty="0">
                <a:solidFill>
                  <a:schemeClr val="accent1"/>
                </a:solidFill>
              </a:rPr>
              <a:t>BMW</a:t>
            </a:r>
            <a:r>
              <a:rPr lang="en-US" dirty="0">
                <a:solidFill>
                  <a:schemeClr val="accent1"/>
                </a:solidFill>
              </a:rPr>
              <a:t>: </a:t>
            </a:r>
            <a:endParaRPr lang="el-GR" dirty="0">
              <a:solidFill>
                <a:schemeClr val="accent1"/>
              </a:solidFill>
            </a:endParaRPr>
          </a:p>
        </p:txBody>
      </p:sp>
      <p:pic>
        <p:nvPicPr>
          <p:cNvPr id="16" name="Picture 15" descr="A white rectangle on a black background&#10;&#10;Description automatically generated">
            <a:extLst>
              <a:ext uri="{FF2B5EF4-FFF2-40B4-BE49-F238E27FC236}">
                <a16:creationId xmlns:a16="http://schemas.microsoft.com/office/drawing/2014/main" id="{D299C933-2CDA-A961-B2FC-546D289D0410}"/>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2517" r="3128"/>
          <a:stretch/>
        </p:blipFill>
        <p:spPr>
          <a:xfrm>
            <a:off x="1350894" y="959629"/>
            <a:ext cx="7464663" cy="5633769"/>
          </a:xfrm>
          <a:prstGeom prst="rect">
            <a:avLst/>
          </a:prstGeom>
        </p:spPr>
      </p:pic>
      <p:sp>
        <p:nvSpPr>
          <p:cNvPr id="17" name="TextBox 16">
            <a:extLst>
              <a:ext uri="{FF2B5EF4-FFF2-40B4-BE49-F238E27FC236}">
                <a16:creationId xmlns:a16="http://schemas.microsoft.com/office/drawing/2014/main" id="{DC0328B1-22F3-2D8A-06DA-4C09ABF69155}"/>
              </a:ext>
            </a:extLst>
          </p:cNvPr>
          <p:cNvSpPr txBox="1">
            <a:spLocks noGrp="1" noRot="1" noMove="1" noResize="1" noEditPoints="1" noAdjustHandles="1" noChangeArrowheads="1" noChangeShapeType="1"/>
          </p:cNvSpPr>
          <p:nvPr/>
        </p:nvSpPr>
        <p:spPr>
          <a:xfrm>
            <a:off x="3674749" y="1497665"/>
            <a:ext cx="3058007" cy="4324261"/>
          </a:xfrm>
          <a:prstGeom prst="rect">
            <a:avLst/>
          </a:prstGeom>
          <a:noFill/>
        </p:spPr>
        <p:txBody>
          <a:bodyPr wrap="square" rtlCol="0">
            <a:spAutoFit/>
          </a:bodyPr>
          <a:lstStyle/>
          <a:p>
            <a:pPr algn="just"/>
            <a:r>
              <a:rPr lang="el-GR" sz="1100" b="1" dirty="0">
                <a:solidFill>
                  <a:schemeClr val="accent1"/>
                </a:solidFill>
              </a:rPr>
              <a:t>Όραμα:</a:t>
            </a:r>
          </a:p>
          <a:p>
            <a:pPr algn="just"/>
            <a:r>
              <a:rPr lang="el-GR" sz="1100" dirty="0">
                <a:solidFill>
                  <a:schemeClr val="accent1"/>
                </a:solidFill>
              </a:rPr>
              <a:t>«Να είμαστε ο πιο επιτυχημένος και βιώσιμος </a:t>
            </a:r>
            <a:r>
              <a:rPr lang="el-GR" sz="1100" dirty="0" err="1">
                <a:solidFill>
                  <a:schemeClr val="accent1"/>
                </a:solidFill>
              </a:rPr>
              <a:t>πάροχος</a:t>
            </a:r>
            <a:r>
              <a:rPr lang="el-GR" sz="1100" dirty="0">
                <a:solidFill>
                  <a:schemeClr val="accent1"/>
                </a:solidFill>
              </a:rPr>
              <a:t> υψηλής ποιότητας ατομικής κινητικότητας».</a:t>
            </a:r>
          </a:p>
          <a:p>
            <a:pPr algn="just"/>
            <a:endParaRPr lang="el-GR" sz="1100" b="1" dirty="0">
              <a:solidFill>
                <a:schemeClr val="accent1"/>
              </a:solidFill>
            </a:endParaRPr>
          </a:p>
          <a:p>
            <a:pPr algn="just"/>
            <a:r>
              <a:rPr lang="el-GR" sz="1100" b="1" dirty="0">
                <a:solidFill>
                  <a:schemeClr val="accent1"/>
                </a:solidFill>
              </a:rPr>
              <a:t>Αποστολή:</a:t>
            </a:r>
          </a:p>
          <a:p>
            <a:pPr algn="just"/>
            <a:r>
              <a:rPr lang="el-GR" sz="1100" dirty="0">
                <a:solidFill>
                  <a:schemeClr val="accent1"/>
                </a:solidFill>
              </a:rPr>
              <a:t>«Να προωθήσουμε τη βιώσιμη κινητικότητα με τη δημιουργία οχημάτων και υπηρεσιών υψηλής ποιότητας, εστιάζοντας παράλληλα στην καινοτομία και την περιβαλλοντική υπευθυνότητα.»</a:t>
            </a:r>
          </a:p>
          <a:p>
            <a:pPr algn="just"/>
            <a:endParaRPr lang="el-GR" sz="1100" b="1" dirty="0">
              <a:solidFill>
                <a:schemeClr val="accent1"/>
              </a:solidFill>
            </a:endParaRPr>
          </a:p>
          <a:p>
            <a:pPr algn="just"/>
            <a:r>
              <a:rPr lang="el-GR" sz="1100" b="1" dirty="0">
                <a:solidFill>
                  <a:schemeClr val="accent1"/>
                </a:solidFill>
              </a:rPr>
              <a:t>Βασικές Αξίες:</a:t>
            </a:r>
          </a:p>
          <a:p>
            <a:pPr marL="171450" indent="-171450" algn="just">
              <a:buFont typeface="Arial" panose="020B0604020202020204" pitchFamily="34" charset="0"/>
              <a:buChar char="•"/>
            </a:pPr>
            <a:r>
              <a:rPr lang="el-GR" sz="1100" b="1" dirty="0">
                <a:solidFill>
                  <a:schemeClr val="accent1"/>
                </a:solidFill>
              </a:rPr>
              <a:t>Καινοτομία: </a:t>
            </a:r>
            <a:r>
              <a:rPr lang="el-GR" sz="1100" dirty="0">
                <a:solidFill>
                  <a:schemeClr val="accent1"/>
                </a:solidFill>
              </a:rPr>
              <a:t>Πρωτοπορία στην ηλεκτρική κινητικότητα, τον ψηφιακό μετασχηματισμό και την τεχνολογία αυτόνομης οδήγησης.</a:t>
            </a:r>
          </a:p>
          <a:p>
            <a:pPr marL="171450" indent="-171450" algn="just">
              <a:buFont typeface="Arial" panose="020B0604020202020204" pitchFamily="34" charset="0"/>
              <a:buChar char="•"/>
            </a:pPr>
            <a:r>
              <a:rPr lang="el-GR" sz="1100" b="1" dirty="0">
                <a:solidFill>
                  <a:schemeClr val="accent1"/>
                </a:solidFill>
              </a:rPr>
              <a:t>Βιωσιμότητα: </a:t>
            </a:r>
            <a:r>
              <a:rPr lang="el-GR" sz="1100" dirty="0">
                <a:solidFill>
                  <a:schemeClr val="accent1"/>
                </a:solidFill>
              </a:rPr>
              <a:t>Δέσμευση για τη μείωση των εκπομπών CO₂ και την επίτευξη κλιματικά ουδέτερων διαδικασιών παραγωγής.</a:t>
            </a:r>
          </a:p>
          <a:p>
            <a:pPr marL="171450" indent="-171450" algn="just">
              <a:buFont typeface="Arial" panose="020B0604020202020204" pitchFamily="34" charset="0"/>
              <a:buChar char="•"/>
            </a:pPr>
            <a:r>
              <a:rPr lang="el-GR" sz="1100" b="1" dirty="0">
                <a:solidFill>
                  <a:schemeClr val="accent1"/>
                </a:solidFill>
              </a:rPr>
              <a:t>Προσανατολισμός στον πελάτη: </a:t>
            </a:r>
            <a:r>
              <a:rPr lang="el-GR" sz="1100" dirty="0">
                <a:solidFill>
                  <a:schemeClr val="accent1"/>
                </a:solidFill>
              </a:rPr>
              <a:t>Τοποθετώντας τον πελάτη στο επίκεντρο όλων των δραστηριοτήτων, προσφέροντας εξατομικευμένες υπηρεσίες και εμπειρίες.</a:t>
            </a:r>
            <a:endParaRPr lang="en-GB" sz="1100" dirty="0">
              <a:solidFill>
                <a:schemeClr val="accent1"/>
              </a:solidFill>
            </a:endParaRPr>
          </a:p>
        </p:txBody>
      </p:sp>
      <p:pic>
        <p:nvPicPr>
          <p:cNvPr id="19" name="Graphic 18" descr="Chevron arrows outline">
            <a:extLst>
              <a:ext uri="{FF2B5EF4-FFF2-40B4-BE49-F238E27FC236}">
                <a16:creationId xmlns:a16="http://schemas.microsoft.com/office/drawing/2014/main" id="{00AFF034-F322-C23E-6AF9-29E70E2A9B6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78259" y="2848408"/>
            <a:ext cx="1161183" cy="1161183"/>
          </a:xfrm>
          <a:prstGeom prst="rect">
            <a:avLst/>
          </a:prstGeom>
        </p:spPr>
      </p:pic>
      <p:sp>
        <p:nvSpPr>
          <p:cNvPr id="20" name="TextBox 19">
            <a:extLst>
              <a:ext uri="{FF2B5EF4-FFF2-40B4-BE49-F238E27FC236}">
                <a16:creationId xmlns:a16="http://schemas.microsoft.com/office/drawing/2014/main" id="{CF2D8B9A-1C0D-31CF-FE5C-30AD23ED5113}"/>
              </a:ext>
            </a:extLst>
          </p:cNvPr>
          <p:cNvSpPr txBox="1"/>
          <p:nvPr/>
        </p:nvSpPr>
        <p:spPr>
          <a:xfrm>
            <a:off x="8246671" y="501963"/>
            <a:ext cx="3945329" cy="3465436"/>
          </a:xfrm>
          <a:prstGeom prst="rect">
            <a:avLst/>
          </a:prstGeom>
          <a:noFill/>
        </p:spPr>
        <p:txBody>
          <a:bodyPr wrap="square" rtlCol="0">
            <a:spAutoFit/>
          </a:bodyPr>
          <a:lstStyle/>
          <a:p>
            <a:pPr algn="just">
              <a:lnSpc>
                <a:spcPct val="150000"/>
              </a:lnSpc>
            </a:pPr>
            <a:endParaRPr lang="en-US" b="1" dirty="0">
              <a:solidFill>
                <a:schemeClr val="accent1"/>
              </a:solidFill>
            </a:endParaRPr>
          </a:p>
          <a:p>
            <a:pPr algn="just">
              <a:lnSpc>
                <a:spcPct val="150000"/>
              </a:lnSpc>
            </a:pPr>
            <a:endParaRPr lang="en-US" b="1" dirty="0">
              <a:solidFill>
                <a:schemeClr val="accent1"/>
              </a:solidFill>
            </a:endParaRPr>
          </a:p>
          <a:p>
            <a:pPr algn="just">
              <a:lnSpc>
                <a:spcPct val="150000"/>
              </a:lnSpc>
            </a:pPr>
            <a:r>
              <a:rPr lang="el-GR" sz="1600" b="1" dirty="0">
                <a:solidFill>
                  <a:schemeClr val="accent1"/>
                </a:solidFill>
              </a:rPr>
              <a:t>Ενσωμάτωση του οράματος και της αποστολής: </a:t>
            </a:r>
            <a:r>
              <a:rPr lang="el-GR" sz="1600" dirty="0">
                <a:solidFill>
                  <a:schemeClr val="accent1"/>
                </a:solidFill>
              </a:rPr>
              <a:t>Και οι δύο δίνουν έμφαση στην καινοτομία, τη βιωσιμότητα και την ικανοποίηση των πελατών στην κινητικότητα υψηλής ποιότητας..</a:t>
            </a:r>
            <a:endParaRPr lang="en-US" sz="1600" dirty="0">
              <a:solidFill>
                <a:schemeClr val="accent1"/>
              </a:solidFill>
            </a:endParaRPr>
          </a:p>
          <a:p>
            <a:pPr algn="just">
              <a:lnSpc>
                <a:spcPct val="150000"/>
              </a:lnSpc>
              <a:buFont typeface="Arial" panose="020B0604020202020204" pitchFamily="34" charset="0"/>
              <a:buChar char="•"/>
            </a:pPr>
            <a:endParaRPr lang="en-US" sz="1600" dirty="0">
              <a:solidFill>
                <a:schemeClr val="accent1"/>
              </a:solidFill>
            </a:endParaRPr>
          </a:p>
          <a:p>
            <a:pPr algn="just">
              <a:lnSpc>
                <a:spcPct val="150000"/>
              </a:lnSpc>
            </a:pPr>
            <a:endParaRPr lang="en-US" sz="1600" dirty="0">
              <a:solidFill>
                <a:schemeClr val="accent1"/>
              </a:solidFill>
            </a:endParaRPr>
          </a:p>
        </p:txBody>
      </p:sp>
      <p:sp>
        <p:nvSpPr>
          <p:cNvPr id="22" name="TextBox 21">
            <a:extLst>
              <a:ext uri="{FF2B5EF4-FFF2-40B4-BE49-F238E27FC236}">
                <a16:creationId xmlns:a16="http://schemas.microsoft.com/office/drawing/2014/main" id="{6C39CF86-BD58-3685-0BF0-263F3EBB45DD}"/>
              </a:ext>
            </a:extLst>
          </p:cNvPr>
          <p:cNvSpPr txBox="1"/>
          <p:nvPr/>
        </p:nvSpPr>
        <p:spPr>
          <a:xfrm>
            <a:off x="7754704" y="698830"/>
            <a:ext cx="3761246" cy="369332"/>
          </a:xfrm>
          <a:prstGeom prst="rect">
            <a:avLst/>
          </a:prstGeom>
          <a:noFill/>
        </p:spPr>
        <p:txBody>
          <a:bodyPr wrap="square">
            <a:spAutoFit/>
          </a:bodyPr>
          <a:lstStyle/>
          <a:p>
            <a:pPr algn="ctr"/>
            <a:r>
              <a:rPr lang="el-GR" b="1" dirty="0">
                <a:solidFill>
                  <a:schemeClr val="accent1"/>
                </a:solidFill>
              </a:rPr>
              <a:t>Ευθυγράμμιση και αντίκτυπος</a:t>
            </a:r>
            <a:endParaRPr lang="en-US" b="1" dirty="0">
              <a:solidFill>
                <a:schemeClr val="accent1"/>
              </a:solidFill>
            </a:endParaRPr>
          </a:p>
        </p:txBody>
      </p:sp>
      <p:sp>
        <p:nvSpPr>
          <p:cNvPr id="25" name="TextBox 24">
            <a:extLst>
              <a:ext uri="{FF2B5EF4-FFF2-40B4-BE49-F238E27FC236}">
                <a16:creationId xmlns:a16="http://schemas.microsoft.com/office/drawing/2014/main" id="{D7AF6026-C82F-3218-86A3-69794A194B7A}"/>
              </a:ext>
            </a:extLst>
          </p:cNvPr>
          <p:cNvSpPr txBox="1"/>
          <p:nvPr/>
        </p:nvSpPr>
        <p:spPr>
          <a:xfrm>
            <a:off x="8139442" y="3197191"/>
            <a:ext cx="3945328" cy="3741922"/>
          </a:xfrm>
          <a:prstGeom prst="rect">
            <a:avLst/>
          </a:prstGeom>
          <a:noFill/>
        </p:spPr>
        <p:txBody>
          <a:bodyPr wrap="square">
            <a:spAutoFit/>
          </a:bodyPr>
          <a:lstStyle/>
          <a:p>
            <a:pPr algn="just">
              <a:lnSpc>
                <a:spcPct val="150000"/>
              </a:lnSpc>
            </a:pPr>
            <a:r>
              <a:rPr lang="el-GR" sz="1600" b="1" dirty="0">
                <a:solidFill>
                  <a:schemeClr val="accent1"/>
                </a:solidFill>
              </a:rPr>
              <a:t>Αξίες στην πράξη:</a:t>
            </a:r>
          </a:p>
          <a:p>
            <a:pPr marL="285750" indent="-285750" algn="just">
              <a:lnSpc>
                <a:spcPct val="150000"/>
              </a:lnSpc>
              <a:buFont typeface="Arial" panose="020B0604020202020204" pitchFamily="34" charset="0"/>
              <a:buChar char="•"/>
            </a:pPr>
            <a:r>
              <a:rPr lang="el-GR" sz="1600" dirty="0">
                <a:solidFill>
                  <a:schemeClr val="accent1"/>
                </a:solidFill>
              </a:rPr>
              <a:t>Καινοτομία στα ηλεκτρικά οχήματα, όπως η σειρά i της BMW.</a:t>
            </a:r>
          </a:p>
          <a:p>
            <a:pPr marL="285750" indent="-285750" algn="just">
              <a:lnSpc>
                <a:spcPct val="150000"/>
              </a:lnSpc>
              <a:buFont typeface="Arial" panose="020B0604020202020204" pitchFamily="34" charset="0"/>
              <a:buChar char="•"/>
            </a:pPr>
            <a:r>
              <a:rPr lang="el-GR" sz="1600" dirty="0">
                <a:solidFill>
                  <a:schemeClr val="accent1"/>
                </a:solidFill>
              </a:rPr>
              <a:t>Πρωτοβουλίες βιωσιμότητας όπως το «BMW </a:t>
            </a:r>
            <a:r>
              <a:rPr lang="el-GR" sz="1600" dirty="0" err="1">
                <a:solidFill>
                  <a:schemeClr val="accent1"/>
                </a:solidFill>
              </a:rPr>
              <a:t>iFactory</a:t>
            </a:r>
            <a:r>
              <a:rPr lang="el-GR" sz="1600" dirty="0">
                <a:solidFill>
                  <a:schemeClr val="accent1"/>
                </a:solidFill>
              </a:rPr>
              <a:t>» για κλιματικά ουδέτερη παραγωγή</a:t>
            </a:r>
          </a:p>
          <a:p>
            <a:pPr marL="285750" indent="-285750" algn="just">
              <a:lnSpc>
                <a:spcPct val="150000"/>
              </a:lnSpc>
              <a:buFont typeface="Arial" panose="020B0604020202020204" pitchFamily="34" charset="0"/>
              <a:buChar char="•"/>
            </a:pPr>
            <a:r>
              <a:rPr lang="el-GR" sz="1600" dirty="0">
                <a:solidFill>
                  <a:schemeClr val="accent1"/>
                </a:solidFill>
              </a:rPr>
              <a:t>Ποιότητα και εστίαση στον πελάτη που αντικατοπτρίζεται στην υψηλή αφοσίωση των πελατών και στην </a:t>
            </a:r>
            <a:r>
              <a:rPr lang="el-GR" sz="1600" dirty="0" err="1">
                <a:solidFill>
                  <a:schemeClr val="accent1"/>
                </a:solidFill>
              </a:rPr>
              <a:t>premium</a:t>
            </a:r>
            <a:r>
              <a:rPr lang="el-GR" sz="1600" dirty="0">
                <a:solidFill>
                  <a:schemeClr val="accent1"/>
                </a:solidFill>
              </a:rPr>
              <a:t> εικόνα της μάρκας.</a:t>
            </a:r>
            <a:endParaRPr lang="en-US" sz="1600" dirty="0">
              <a:solidFill>
                <a:schemeClr val="accent1"/>
              </a:solidFill>
            </a:endParaRPr>
          </a:p>
        </p:txBody>
      </p:sp>
      <p:pic>
        <p:nvPicPr>
          <p:cNvPr id="6" name="Picture 5" descr="A black and white logo&#10;&#10;Description automatically generated">
            <a:extLst>
              <a:ext uri="{FF2B5EF4-FFF2-40B4-BE49-F238E27FC236}">
                <a16:creationId xmlns:a16="http://schemas.microsoft.com/office/drawing/2014/main" id="{1589978E-DA15-7240-391B-A97BE8AD62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200" y="2021200"/>
            <a:ext cx="2574857" cy="2574857"/>
          </a:xfrm>
          <a:prstGeom prst="rect">
            <a:avLst/>
          </a:prstGeom>
        </p:spPr>
      </p:pic>
      <p:sp>
        <p:nvSpPr>
          <p:cNvPr id="7" name="PoljeZBesedilom 1">
            <a:extLst>
              <a:ext uri="{FF2B5EF4-FFF2-40B4-BE49-F238E27FC236}">
                <a16:creationId xmlns:a16="http://schemas.microsoft.com/office/drawing/2014/main" id="{5FD13139-FCC0-0010-9A44-A1A4618638A3}"/>
              </a:ext>
            </a:extLst>
          </p:cNvPr>
          <p:cNvSpPr txBox="1"/>
          <p:nvPr/>
        </p:nvSpPr>
        <p:spPr>
          <a:xfrm>
            <a:off x="643024" y="4701779"/>
            <a:ext cx="192763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a:t>
            </a:r>
            <a:r>
              <a:rPr lang="en-US" sz="1000" dirty="0">
                <a:solidFill>
                  <a:schemeClr val="accent1"/>
                </a:solidFill>
              </a:rPr>
              <a:t>: </a:t>
            </a:r>
            <a:r>
              <a:rPr lang="en-US" sz="1000" dirty="0" err="1">
                <a:solidFill>
                  <a:schemeClr val="accent1"/>
                </a:solidFill>
              </a:rPr>
              <a:t>Freebiesupply</a:t>
            </a:r>
            <a:endParaRPr lang="sl-SI" sz="1000" dirty="0">
              <a:solidFill>
                <a:schemeClr val="accent1"/>
              </a:solidFill>
            </a:endParaRPr>
          </a:p>
        </p:txBody>
      </p:sp>
    </p:spTree>
    <p:extLst>
      <p:ext uri="{BB962C8B-B14F-4D97-AF65-F5344CB8AC3E}">
        <p14:creationId xmlns:p14="http://schemas.microsoft.com/office/powerpoint/2010/main" val="982736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412750" y="803275"/>
            <a:ext cx="11125200" cy="583781"/>
          </a:xfrm>
        </p:spPr>
        <p:txBody>
          <a:bodyPr>
            <a:noAutofit/>
          </a:bodyPr>
          <a:lstStyle/>
          <a:p>
            <a:r>
              <a:rPr lang="el-GR" sz="4400" dirty="0">
                <a:latin typeface="Raleway "/>
              </a:rPr>
              <a:t>Ενσωμάτωση της καινοτομίας στην κουλτούρα</a:t>
            </a:r>
            <a:endParaRPr lang="sl-SI" sz="4400" dirty="0">
              <a:latin typeface="Raleway "/>
            </a:endParaRPr>
          </a:p>
        </p:txBody>
      </p:sp>
      <p:sp>
        <p:nvSpPr>
          <p:cNvPr id="10" name="TextBox 9">
            <a:extLst>
              <a:ext uri="{FF2B5EF4-FFF2-40B4-BE49-F238E27FC236}">
                <a16:creationId xmlns:a16="http://schemas.microsoft.com/office/drawing/2014/main" id="{4514B303-576F-185F-57C9-0FBD4CB0E13D}"/>
              </a:ext>
            </a:extLst>
          </p:cNvPr>
          <p:cNvSpPr txBox="1"/>
          <p:nvPr/>
        </p:nvSpPr>
        <p:spPr>
          <a:xfrm>
            <a:off x="590550" y="2686735"/>
            <a:ext cx="6122658" cy="2585323"/>
          </a:xfrm>
          <a:prstGeom prst="rect">
            <a:avLst/>
          </a:prstGeom>
          <a:noFill/>
        </p:spPr>
        <p:txBody>
          <a:bodyPr wrap="square">
            <a:spAutoFit/>
          </a:bodyPr>
          <a:lstStyle/>
          <a:p>
            <a:pPr algn="just"/>
            <a:r>
              <a:rPr lang="el-GR" dirty="0">
                <a:solidFill>
                  <a:schemeClr val="accent1"/>
                </a:solidFill>
              </a:rPr>
              <a:t>Η καινοτομία αποτελεί κρίσιμο παράγοντα επιτυχίας και ανάπτυξης στο σημερινό ταχέως εξελισσόμενο επιχειρηματικό τοπίο. Για να παραμείνουν ανταγωνιστικές, οι εταιρείες πρέπει να καλλιεργήσουν μια κουλτούρα που να ευνοεί τη δημιουργικότητα και την καινοτομία σε όλα τα επίπεδα. Αυτό απαιτεί μια στρατηγική προσέγγιση για την ενσωμάτωση της καινοτομίας στην εταιρική κουλτούρα και μια ισχυρή ηγεσία που ενδυναμώνει τους εργαζόμενους να σκέφτονται έξω από τα συνηθισμένα</a:t>
            </a:r>
          </a:p>
        </p:txBody>
      </p:sp>
      <p:grpSp>
        <p:nvGrpSpPr>
          <p:cNvPr id="8" name="Group 7">
            <a:extLst>
              <a:ext uri="{FF2B5EF4-FFF2-40B4-BE49-F238E27FC236}">
                <a16:creationId xmlns:a16="http://schemas.microsoft.com/office/drawing/2014/main" id="{E9AB5D98-4ACE-5E18-B248-1756132DED6A}"/>
              </a:ext>
            </a:extLst>
          </p:cNvPr>
          <p:cNvGrpSpPr/>
          <p:nvPr/>
        </p:nvGrpSpPr>
        <p:grpSpPr>
          <a:xfrm>
            <a:off x="6969125" y="1903366"/>
            <a:ext cx="5102854" cy="4155656"/>
            <a:chOff x="6959600" y="1963691"/>
            <a:chExt cx="5102854" cy="4155656"/>
          </a:xfrm>
          <a:blipFill>
            <a:blip r:embed="rId2"/>
            <a:stretch>
              <a:fillRect/>
            </a:stretch>
          </a:blipFill>
        </p:grpSpPr>
        <p:sp>
          <p:nvSpPr>
            <p:cNvPr id="5" name="Parallelogram 4">
              <a:extLst>
                <a:ext uri="{FF2B5EF4-FFF2-40B4-BE49-F238E27FC236}">
                  <a16:creationId xmlns:a16="http://schemas.microsoft.com/office/drawing/2014/main" id="{3C71AE78-B140-5067-7EDA-D4730B0F4CC9}"/>
                </a:ext>
              </a:extLst>
            </p:cNvPr>
            <p:cNvSpPr/>
            <p:nvPr/>
          </p:nvSpPr>
          <p:spPr>
            <a:xfrm>
              <a:off x="6959600" y="1963691"/>
              <a:ext cx="2832100" cy="4155656"/>
            </a:xfrm>
            <a:prstGeom prst="parallelogram">
              <a:avLst/>
            </a:prstGeom>
            <a:grp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arallelogram 5">
              <a:extLst>
                <a:ext uri="{FF2B5EF4-FFF2-40B4-BE49-F238E27FC236}">
                  <a16:creationId xmlns:a16="http://schemas.microsoft.com/office/drawing/2014/main" id="{DBC5C3F0-A111-B185-3D19-008B0014CD73}"/>
                </a:ext>
              </a:extLst>
            </p:cNvPr>
            <p:cNvSpPr/>
            <p:nvPr/>
          </p:nvSpPr>
          <p:spPr>
            <a:xfrm>
              <a:off x="9230354" y="1963691"/>
              <a:ext cx="2832100" cy="4155656"/>
            </a:xfrm>
            <a:prstGeom prst="parallelogram">
              <a:avLst/>
            </a:prstGeom>
            <a:grp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06543FA6-48A7-BD31-A7F9-BD90272D9682}"/>
              </a:ext>
            </a:extLst>
          </p:cNvPr>
          <p:cNvSpPr txBox="1"/>
          <p:nvPr/>
        </p:nvSpPr>
        <p:spPr>
          <a:xfrm>
            <a:off x="6898005" y="6054725"/>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a:t>
            </a:r>
            <a:r>
              <a:rPr lang="sl-SI" sz="1000" dirty="0">
                <a:solidFill>
                  <a:schemeClr val="accent1"/>
                </a:solidFill>
              </a:rPr>
              <a:t>: AI generated</a:t>
            </a:r>
          </a:p>
        </p:txBody>
      </p:sp>
    </p:spTree>
    <p:extLst>
      <p:ext uri="{BB962C8B-B14F-4D97-AF65-F5344CB8AC3E}">
        <p14:creationId xmlns:p14="http://schemas.microsoft.com/office/powerpoint/2010/main" val="33512248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298450" y="625475"/>
            <a:ext cx="11125200" cy="583781"/>
          </a:xfrm>
        </p:spPr>
        <p:txBody>
          <a:bodyPr>
            <a:noAutofit/>
          </a:bodyPr>
          <a:lstStyle/>
          <a:p>
            <a:r>
              <a:rPr lang="el-GR" sz="3400" dirty="0"/>
              <a:t>Στρατηγικές για την ενσωμάτωση της καινοτομίας στην εταιρική κουλτούρα</a:t>
            </a:r>
            <a:endParaRPr lang="sl-SI" sz="3400" dirty="0"/>
          </a:p>
        </p:txBody>
      </p:sp>
      <p:graphicFrame>
        <p:nvGraphicFramePr>
          <p:cNvPr id="3" name="Diagram 2">
            <a:extLst>
              <a:ext uri="{FF2B5EF4-FFF2-40B4-BE49-F238E27FC236}">
                <a16:creationId xmlns:a16="http://schemas.microsoft.com/office/drawing/2014/main" id="{7CCFE05F-C3DE-3ECD-E194-0E1D2FAAE5FC}"/>
              </a:ext>
            </a:extLst>
          </p:cNvPr>
          <p:cNvGraphicFramePr/>
          <p:nvPr>
            <p:extLst>
              <p:ext uri="{D42A27DB-BD31-4B8C-83A1-F6EECF244321}">
                <p14:modId xmlns:p14="http://schemas.microsoft.com/office/powerpoint/2010/main" val="2709786892"/>
              </p:ext>
            </p:extLst>
          </p:nvPr>
        </p:nvGraphicFramePr>
        <p:xfrm>
          <a:off x="198755" y="1604327"/>
          <a:ext cx="11794490" cy="7502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34946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327025" y="625475"/>
            <a:ext cx="11125200" cy="583781"/>
          </a:xfrm>
        </p:spPr>
        <p:txBody>
          <a:bodyPr>
            <a:noAutofit/>
          </a:bodyPr>
          <a:lstStyle/>
          <a:p>
            <a:r>
              <a:rPr lang="el-GR" sz="3400" dirty="0">
                <a:latin typeface="Raleway "/>
              </a:rPr>
              <a:t>Ο ρόλος της ηγεσίας στην προώθηση της καινοτομίας</a:t>
            </a:r>
            <a:endParaRPr lang="sl-SI" sz="3400" dirty="0">
              <a:latin typeface="Raleway "/>
            </a:endParaRPr>
          </a:p>
        </p:txBody>
      </p:sp>
      <p:graphicFrame>
        <p:nvGraphicFramePr>
          <p:cNvPr id="4" name="Diagram 3">
            <a:extLst>
              <a:ext uri="{FF2B5EF4-FFF2-40B4-BE49-F238E27FC236}">
                <a16:creationId xmlns:a16="http://schemas.microsoft.com/office/drawing/2014/main" id="{76857339-2B0B-6F19-CFA7-DADDE579EC44}"/>
              </a:ext>
            </a:extLst>
          </p:cNvPr>
          <p:cNvGraphicFramePr/>
          <p:nvPr>
            <p:extLst>
              <p:ext uri="{D42A27DB-BD31-4B8C-83A1-F6EECF244321}">
                <p14:modId xmlns:p14="http://schemas.microsoft.com/office/powerpoint/2010/main" val="2023092867"/>
              </p:ext>
            </p:extLst>
          </p:nvPr>
        </p:nvGraphicFramePr>
        <p:xfrm>
          <a:off x="397328" y="547460"/>
          <a:ext cx="11553825" cy="59279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30802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57BD5-A04E-39B7-E7B8-4F483FF9497D}"/>
              </a:ext>
            </a:extLst>
          </p:cNvPr>
          <p:cNvSpPr>
            <a:spLocks noGrp="1"/>
          </p:cNvSpPr>
          <p:nvPr>
            <p:ph type="title"/>
          </p:nvPr>
        </p:nvSpPr>
        <p:spPr>
          <a:xfrm>
            <a:off x="984885" y="65572"/>
            <a:ext cx="9555178" cy="766558"/>
          </a:xfrm>
        </p:spPr>
        <p:txBody>
          <a:bodyPr>
            <a:normAutofit/>
          </a:bodyPr>
          <a:lstStyle/>
          <a:p>
            <a:r>
              <a:rPr lang="el-GR" sz="3400" dirty="0">
                <a:latin typeface="Raleway "/>
              </a:rPr>
              <a:t>Διατήρηση μιας κουλτούρας καινοτομίας</a:t>
            </a:r>
            <a:endParaRPr lang="en-US" sz="3400" b="1" dirty="0">
              <a:latin typeface="Raleway "/>
            </a:endParaRPr>
          </a:p>
        </p:txBody>
      </p:sp>
      <p:sp>
        <p:nvSpPr>
          <p:cNvPr id="4" name="TextBox 3">
            <a:extLst>
              <a:ext uri="{FF2B5EF4-FFF2-40B4-BE49-F238E27FC236}">
                <a16:creationId xmlns:a16="http://schemas.microsoft.com/office/drawing/2014/main" id="{2C553E84-8327-15D0-E346-B07C928277A4}"/>
              </a:ext>
            </a:extLst>
          </p:cNvPr>
          <p:cNvSpPr txBox="1"/>
          <p:nvPr/>
        </p:nvSpPr>
        <p:spPr>
          <a:xfrm>
            <a:off x="171686" y="776296"/>
            <a:ext cx="7194184" cy="3003258"/>
          </a:xfrm>
          <a:prstGeom prst="rect">
            <a:avLst/>
          </a:prstGeom>
          <a:noFill/>
        </p:spPr>
        <p:txBody>
          <a:bodyPr wrap="square">
            <a:spAutoFit/>
          </a:bodyPr>
          <a:lstStyle/>
          <a:p>
            <a:pPr algn="just">
              <a:lnSpc>
                <a:spcPct val="150000"/>
              </a:lnSpc>
            </a:pPr>
            <a:r>
              <a:rPr lang="el-GR" sz="1600" dirty="0">
                <a:solidFill>
                  <a:schemeClr val="accent1"/>
                </a:solidFill>
              </a:rPr>
              <a:t>Για να διατηρήσουν μια κουλτούρα καινοτομίας, οι οργανισμοί πρέπει να εστιάζουν στη </a:t>
            </a:r>
            <a:r>
              <a:rPr lang="el-GR" sz="1600" b="1" dirty="0">
                <a:solidFill>
                  <a:schemeClr val="accent1"/>
                </a:solidFill>
              </a:rPr>
              <a:t>συνεχή μάθηση και ανάπτυξη</a:t>
            </a:r>
            <a:r>
              <a:rPr lang="el-GR" sz="1600" dirty="0">
                <a:solidFill>
                  <a:schemeClr val="accent1"/>
                </a:solidFill>
              </a:rPr>
              <a:t>, ενθαρρύνοντας τους εργαζόμενους να βελτιώνουν τις δεξιότητές τους και να παραμένουν περίεργοι. Η προώθηση της </a:t>
            </a:r>
            <a:r>
              <a:rPr lang="el-GR" sz="1600" b="1" dirty="0" err="1">
                <a:solidFill>
                  <a:schemeClr val="accent1"/>
                </a:solidFill>
              </a:rPr>
              <a:t>διαλειτουργικής</a:t>
            </a:r>
            <a:r>
              <a:rPr lang="el-GR" sz="1600" b="1" dirty="0">
                <a:solidFill>
                  <a:schemeClr val="accent1"/>
                </a:solidFill>
              </a:rPr>
              <a:t> συνεργασίας διασφαλίζει </a:t>
            </a:r>
            <a:r>
              <a:rPr lang="el-GR" sz="1600" dirty="0">
                <a:solidFill>
                  <a:schemeClr val="accent1"/>
                </a:solidFill>
              </a:rPr>
              <a:t>ότι οι διαφορετικές προοπτικές συμβάλλουν σε καινοτόμες λύσεις. Είναι ζωτικής σημασίας η </a:t>
            </a:r>
            <a:r>
              <a:rPr lang="el-GR" sz="1600" b="1" dirty="0">
                <a:solidFill>
                  <a:schemeClr val="accent1"/>
                </a:solidFill>
              </a:rPr>
              <a:t>ευθυγράμμιση των έργων καινοτομίας </a:t>
            </a:r>
            <a:r>
              <a:rPr lang="el-GR" sz="1600" dirty="0">
                <a:solidFill>
                  <a:schemeClr val="accent1"/>
                </a:solidFill>
              </a:rPr>
              <a:t>με τους </a:t>
            </a:r>
            <a:r>
              <a:rPr lang="el-GR" sz="1600" b="1" dirty="0">
                <a:solidFill>
                  <a:schemeClr val="accent1"/>
                </a:solidFill>
              </a:rPr>
              <a:t>στρατηγικούς στόχους της εταιρείας</a:t>
            </a:r>
            <a:r>
              <a:rPr lang="el-GR" sz="1600" dirty="0">
                <a:solidFill>
                  <a:schemeClr val="accent1"/>
                </a:solidFill>
              </a:rPr>
              <a:t>, παρέχοντας τους απαραίτητους πόρους και την υποστήριξη για την εξερεύνηση ιδεών.</a:t>
            </a:r>
            <a:endParaRPr lang="en-GB" sz="1600" dirty="0">
              <a:solidFill>
                <a:schemeClr val="accent1"/>
              </a:solidFill>
            </a:endParaRPr>
          </a:p>
        </p:txBody>
      </p:sp>
      <p:sp>
        <p:nvSpPr>
          <p:cNvPr id="7" name="TextBox 6">
            <a:extLst>
              <a:ext uri="{FF2B5EF4-FFF2-40B4-BE49-F238E27FC236}">
                <a16:creationId xmlns:a16="http://schemas.microsoft.com/office/drawing/2014/main" id="{B539752E-472A-24BD-9168-51F1817D4E08}"/>
              </a:ext>
            </a:extLst>
          </p:cNvPr>
          <p:cNvSpPr txBox="1"/>
          <p:nvPr/>
        </p:nvSpPr>
        <p:spPr>
          <a:xfrm>
            <a:off x="4711700" y="3652102"/>
            <a:ext cx="6915150" cy="3372590"/>
          </a:xfrm>
          <a:prstGeom prst="rect">
            <a:avLst/>
          </a:prstGeom>
          <a:noFill/>
        </p:spPr>
        <p:txBody>
          <a:bodyPr wrap="square">
            <a:spAutoFit/>
          </a:bodyPr>
          <a:lstStyle/>
          <a:p>
            <a:pPr algn="just">
              <a:lnSpc>
                <a:spcPct val="150000"/>
              </a:lnSpc>
            </a:pPr>
            <a:r>
              <a:rPr lang="el-GR" sz="1600" dirty="0">
                <a:solidFill>
                  <a:schemeClr val="accent1"/>
                </a:solidFill>
              </a:rPr>
              <a:t>Για την αποτελεσματική παρακολούθηση και αξιολόγηση, καθορίστε </a:t>
            </a:r>
            <a:r>
              <a:rPr lang="el-GR" sz="1600" b="1" dirty="0">
                <a:solidFill>
                  <a:schemeClr val="accent1"/>
                </a:solidFill>
              </a:rPr>
              <a:t>βασικούς δείκτες απόδοσης (</a:t>
            </a:r>
            <a:r>
              <a:rPr lang="el-GR" sz="1600" b="1" dirty="0" err="1">
                <a:solidFill>
                  <a:schemeClr val="accent1"/>
                </a:solidFill>
              </a:rPr>
              <a:t>KPIs</a:t>
            </a:r>
            <a:r>
              <a:rPr lang="el-GR" sz="1600" dirty="0">
                <a:solidFill>
                  <a:schemeClr val="accent1"/>
                </a:solidFill>
              </a:rPr>
              <a:t>) για την παρακολούθηση της επιτυχίας των πρωτοβουλιών καινοτομίας. Εφαρμόστε </a:t>
            </a:r>
            <a:r>
              <a:rPr lang="el-GR" sz="1600" b="1" dirty="0">
                <a:solidFill>
                  <a:schemeClr val="accent1"/>
                </a:solidFill>
              </a:rPr>
              <a:t>τακτικούς βρόχους </a:t>
            </a:r>
            <a:r>
              <a:rPr lang="el-GR" sz="1600" dirty="0">
                <a:solidFill>
                  <a:schemeClr val="accent1"/>
                </a:solidFill>
              </a:rPr>
              <a:t>ανατροφοδότησης για τη βελτίωση των στρατηγικών με βάση τα δεδομένα επιδόσεων και τις γνώσεις της αγοράς. </a:t>
            </a:r>
            <a:r>
              <a:rPr lang="el-GR" sz="1600" b="1" dirty="0">
                <a:solidFill>
                  <a:schemeClr val="accent1"/>
                </a:solidFill>
              </a:rPr>
              <a:t>Η τεκμηρίωση και η ανταλλαγή γνώσεων</a:t>
            </a:r>
            <a:r>
              <a:rPr lang="el-GR" sz="1600" dirty="0">
                <a:solidFill>
                  <a:schemeClr val="accent1"/>
                </a:solidFill>
              </a:rPr>
              <a:t> σε ολόκληρο τον οργανισμό βοηθά στην αξιοποίηση των επιτυχιών και στην αποφυγή επαναλαμβανόμενων λαθών. Τέλος, η </a:t>
            </a:r>
            <a:r>
              <a:rPr lang="el-GR" sz="1600" b="1" dirty="0">
                <a:solidFill>
                  <a:schemeClr val="accent1"/>
                </a:solidFill>
              </a:rPr>
              <a:t>ισχυρή υποστήριξη των στελεχών και η αναγνώριση </a:t>
            </a:r>
            <a:r>
              <a:rPr lang="el-GR" sz="1600" dirty="0">
                <a:solidFill>
                  <a:schemeClr val="accent1"/>
                </a:solidFill>
              </a:rPr>
              <a:t>των επιτυχημένων έργων είναι ζωτικής σημασίας για τη διατήρηση της δυναμικής και των κινήτρων.</a:t>
            </a:r>
            <a:endParaRPr lang="en-GB" sz="1600" dirty="0">
              <a:solidFill>
                <a:schemeClr val="accent1"/>
              </a:solidFill>
            </a:endParaRPr>
          </a:p>
        </p:txBody>
      </p:sp>
      <p:pic>
        <p:nvPicPr>
          <p:cNvPr id="10" name="Graphic 9" descr="A lightbulb">
            <a:extLst>
              <a:ext uri="{FF2B5EF4-FFF2-40B4-BE49-F238E27FC236}">
                <a16:creationId xmlns:a16="http://schemas.microsoft.com/office/drawing/2014/main" id="{58B67913-2C53-4A36-2C43-94EE2CE6FC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65870" y="178226"/>
            <a:ext cx="3362325" cy="3362325"/>
          </a:xfrm>
          <a:prstGeom prst="rect">
            <a:avLst/>
          </a:prstGeom>
        </p:spPr>
      </p:pic>
      <p:pic>
        <p:nvPicPr>
          <p:cNvPr id="14" name="Graphic 13" descr="Graph and note paper pads with pencil">
            <a:extLst>
              <a:ext uri="{FF2B5EF4-FFF2-40B4-BE49-F238E27FC236}">
                <a16:creationId xmlns:a16="http://schemas.microsoft.com/office/drawing/2014/main" id="{0D7BDE54-8A87-6F16-4C82-F4EEA7D3524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80172" y="3735897"/>
            <a:ext cx="3031528" cy="3031528"/>
          </a:xfrm>
          <a:prstGeom prst="rect">
            <a:avLst/>
          </a:prstGeom>
        </p:spPr>
      </p:pic>
      <p:sp>
        <p:nvSpPr>
          <p:cNvPr id="3" name="PoljeZBesedilom 1">
            <a:extLst>
              <a:ext uri="{FF2B5EF4-FFF2-40B4-BE49-F238E27FC236}">
                <a16:creationId xmlns:a16="http://schemas.microsoft.com/office/drawing/2014/main" id="{9D92BEA6-C795-B2E7-8E46-57D3993FBE50}"/>
              </a:ext>
            </a:extLst>
          </p:cNvPr>
          <p:cNvSpPr txBox="1"/>
          <p:nvPr/>
        </p:nvSpPr>
        <p:spPr>
          <a:xfrm>
            <a:off x="8389182" y="3082787"/>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a:t>
            </a:r>
            <a:r>
              <a:rPr lang="sl-SI" sz="1000" dirty="0">
                <a:solidFill>
                  <a:schemeClr val="accent1"/>
                </a:solidFill>
              </a:rPr>
              <a:t>: </a:t>
            </a:r>
            <a:r>
              <a:rPr lang="en-US" sz="1000" dirty="0">
                <a:solidFill>
                  <a:schemeClr val="accent1"/>
                </a:solidFill>
              </a:rPr>
              <a:t>PowerPoint</a:t>
            </a:r>
            <a:endParaRPr lang="sl-SI" sz="1000" dirty="0">
              <a:solidFill>
                <a:schemeClr val="accent1"/>
              </a:solidFill>
            </a:endParaRPr>
          </a:p>
        </p:txBody>
      </p:sp>
      <p:sp>
        <p:nvSpPr>
          <p:cNvPr id="5" name="PoljeZBesedilom 1">
            <a:extLst>
              <a:ext uri="{FF2B5EF4-FFF2-40B4-BE49-F238E27FC236}">
                <a16:creationId xmlns:a16="http://schemas.microsoft.com/office/drawing/2014/main" id="{5BB24725-BB4C-B893-55D7-C28815F4C3EF}"/>
              </a:ext>
            </a:extLst>
          </p:cNvPr>
          <p:cNvSpPr txBox="1"/>
          <p:nvPr/>
        </p:nvSpPr>
        <p:spPr>
          <a:xfrm>
            <a:off x="2308422" y="6645847"/>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a:t>
            </a:r>
            <a:r>
              <a:rPr lang="sl-SI" sz="1000" dirty="0">
                <a:solidFill>
                  <a:schemeClr val="accent1"/>
                </a:solidFill>
              </a:rPr>
              <a:t>: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3868666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277483" y="-79615"/>
            <a:ext cx="11637034" cy="6642340"/>
          </a:xfrm>
        </p:spPr>
        <p:txBody>
          <a:bodyPr vert="horz" lIns="91440" tIns="45720" rIns="91440" bIns="45720" rtlCol="0" anchor="t">
            <a:normAutofit/>
          </a:bodyPr>
          <a:lstStyle/>
          <a:p>
            <a:pPr marL="0" indent="0" algn="ctr">
              <a:lnSpc>
                <a:spcPct val="150000"/>
              </a:lnSpc>
              <a:buNone/>
            </a:pPr>
            <a:r>
              <a:rPr lang="el-GR" sz="3400" dirty="0">
                <a:solidFill>
                  <a:schemeClr val="tx2"/>
                </a:solidFill>
              </a:rPr>
              <a:t>Βελτιώστε τις γνώσεις σας για την καινοτομία</a:t>
            </a:r>
            <a:endParaRPr lang="sl-SI" sz="3400" dirty="0">
              <a:solidFill>
                <a:schemeClr val="tx2"/>
              </a:solidFill>
            </a:endParaRPr>
          </a:p>
        </p:txBody>
      </p:sp>
      <p:sp>
        <p:nvSpPr>
          <p:cNvPr id="2" name="Rectangle 1">
            <a:extLst>
              <a:ext uri="{FF2B5EF4-FFF2-40B4-BE49-F238E27FC236}">
                <a16:creationId xmlns:a16="http://schemas.microsoft.com/office/drawing/2014/main" id="{91250AF4-7F87-3AA5-7B67-802D120A4768}"/>
              </a:ext>
            </a:extLst>
          </p:cNvPr>
          <p:cNvSpPr/>
          <p:nvPr/>
        </p:nvSpPr>
        <p:spPr>
          <a:xfrm>
            <a:off x="383514" y="952501"/>
            <a:ext cx="11358295" cy="5133974"/>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A80610A9-CB8A-30D7-9AF5-6CF8EABDCA18}"/>
              </a:ext>
            </a:extLst>
          </p:cNvPr>
          <p:cNvSpPr txBox="1"/>
          <p:nvPr/>
        </p:nvSpPr>
        <p:spPr>
          <a:xfrm>
            <a:off x="739866" y="1146221"/>
            <a:ext cx="10827657" cy="4849917"/>
          </a:xfrm>
          <a:prstGeom prst="rect">
            <a:avLst/>
          </a:prstGeom>
          <a:noFill/>
        </p:spPr>
        <p:txBody>
          <a:bodyPr wrap="square" rtlCol="0">
            <a:spAutoFit/>
          </a:bodyPr>
          <a:lstStyle/>
          <a:p>
            <a:pPr marL="342900" indent="-342900">
              <a:lnSpc>
                <a:spcPct val="150000"/>
              </a:lnSpc>
              <a:buFont typeface="+mj-lt"/>
              <a:buAutoNum type="arabicPeriod"/>
            </a:pPr>
            <a:r>
              <a:rPr lang="el-GR" sz="1600" b="1" dirty="0">
                <a:solidFill>
                  <a:schemeClr val="accent1"/>
                </a:solidFill>
              </a:rPr>
              <a:t>Εξερευνήστε και προσδιορίστε:</a:t>
            </a:r>
            <a:endParaRPr lang="en-US" sz="1600" dirty="0">
              <a:solidFill>
                <a:schemeClr val="accent1"/>
              </a:solidFill>
            </a:endParaRPr>
          </a:p>
          <a:p>
            <a:pPr marL="742950" lvl="1" indent="-285750">
              <a:lnSpc>
                <a:spcPct val="150000"/>
              </a:lnSpc>
              <a:buFont typeface="Arial" panose="020B0604020202020204" pitchFamily="34" charset="0"/>
              <a:buChar char="•"/>
            </a:pPr>
            <a:r>
              <a:rPr lang="el-GR" sz="1600" dirty="0">
                <a:solidFill>
                  <a:schemeClr val="accent1"/>
                </a:solidFill>
              </a:rPr>
              <a:t>Επιλέξτε μια καινοτόμο εταιρεία και επισκεφθείτε την επίσημη ιστοσελίδα της.</a:t>
            </a:r>
          </a:p>
          <a:p>
            <a:pPr marL="742950" lvl="1" indent="-285750">
              <a:lnSpc>
                <a:spcPct val="150000"/>
              </a:lnSpc>
              <a:buFont typeface="Arial" panose="020B0604020202020204" pitchFamily="34" charset="0"/>
              <a:buChar char="•"/>
            </a:pPr>
            <a:r>
              <a:rPr lang="el-GR" sz="1600" dirty="0">
                <a:solidFill>
                  <a:schemeClr val="accent1"/>
                </a:solidFill>
              </a:rPr>
              <a:t>Προσδιορίστε το όραμα, την αποστολή και τις βασικές αξίες της εταιρείας.</a:t>
            </a:r>
            <a:endParaRPr lang="en-US" sz="600" dirty="0">
              <a:solidFill>
                <a:schemeClr val="accent1"/>
              </a:solidFill>
            </a:endParaRPr>
          </a:p>
          <a:p>
            <a:pPr marL="342900" indent="-342900">
              <a:lnSpc>
                <a:spcPct val="150000"/>
              </a:lnSpc>
              <a:buFont typeface="+mj-lt"/>
              <a:buAutoNum type="arabicPeriod" startAt="2"/>
            </a:pPr>
            <a:r>
              <a:rPr lang="el-GR" sz="1600" b="1" dirty="0">
                <a:solidFill>
                  <a:schemeClr val="accent1"/>
                </a:solidFill>
              </a:rPr>
              <a:t>Αναλύστε και προβληματιστείτε</a:t>
            </a:r>
            <a:r>
              <a:rPr lang="en-US" sz="1600" b="1" dirty="0">
                <a:solidFill>
                  <a:schemeClr val="accent1"/>
                </a:solidFill>
              </a:rPr>
              <a:t>:</a:t>
            </a:r>
          </a:p>
          <a:p>
            <a:pPr marL="800100" lvl="1" indent="-342900">
              <a:lnSpc>
                <a:spcPct val="150000"/>
              </a:lnSpc>
              <a:buFont typeface="Arial" panose="020B0604020202020204" pitchFamily="34" charset="0"/>
              <a:buChar char="•"/>
            </a:pPr>
            <a:r>
              <a:rPr lang="el-GR" sz="1600" dirty="0">
                <a:solidFill>
                  <a:schemeClr val="accent1"/>
                </a:solidFill>
              </a:rPr>
              <a:t>Γράψτε μια σύντομη ανάλυση (150-200 λέξεις) σχετικά με το πώς τα στοιχεία αυτά υποστηρίζουν τη στρατηγική καινοτομίας της εταιρείας. </a:t>
            </a:r>
          </a:p>
          <a:p>
            <a:pPr marL="800100" lvl="1" indent="-342900">
              <a:lnSpc>
                <a:spcPct val="150000"/>
              </a:lnSpc>
              <a:buFont typeface="Arial" panose="020B0604020202020204" pitchFamily="34" charset="0"/>
              <a:buChar char="•"/>
            </a:pPr>
            <a:r>
              <a:rPr lang="el-GR" sz="1600" dirty="0">
                <a:solidFill>
                  <a:schemeClr val="accent1"/>
                </a:solidFill>
              </a:rPr>
              <a:t>Επικεντρωθείτε σε:</a:t>
            </a:r>
          </a:p>
          <a:p>
            <a:pPr marL="1257300" lvl="2" indent="-342900">
              <a:lnSpc>
                <a:spcPct val="150000"/>
              </a:lnSpc>
              <a:buFont typeface="Arial" panose="020B0604020202020204" pitchFamily="34" charset="0"/>
              <a:buChar char="•"/>
            </a:pPr>
            <a:r>
              <a:rPr lang="el-GR" sz="1600" dirty="0">
                <a:solidFill>
                  <a:schemeClr val="accent1"/>
                </a:solidFill>
              </a:rPr>
              <a:t>Η έμπνευση και η καθοδήγηση που παρέχουν το όραμα και η αποστολή.</a:t>
            </a:r>
          </a:p>
          <a:p>
            <a:pPr marL="1257300" lvl="2" indent="-342900">
              <a:lnSpc>
                <a:spcPct val="150000"/>
              </a:lnSpc>
              <a:buFont typeface="Arial" panose="020B0604020202020204" pitchFamily="34" charset="0"/>
              <a:buChar char="•"/>
            </a:pPr>
            <a:r>
              <a:rPr lang="el-GR" sz="1600" dirty="0">
                <a:solidFill>
                  <a:schemeClr val="accent1"/>
                </a:solidFill>
              </a:rPr>
              <a:t>Η επιρροή των βασικών αξιών στην προώθηση ενός καινοτόμου περιβάλλοντος.</a:t>
            </a:r>
            <a:endParaRPr lang="en-US" sz="200" dirty="0">
              <a:solidFill>
                <a:schemeClr val="accent1"/>
              </a:solidFill>
            </a:endParaRPr>
          </a:p>
          <a:p>
            <a:pPr marL="342900" indent="-342900">
              <a:lnSpc>
                <a:spcPct val="150000"/>
              </a:lnSpc>
              <a:buFont typeface="+mj-lt"/>
              <a:buAutoNum type="arabicPeriod" startAt="3"/>
            </a:pPr>
            <a:r>
              <a:rPr lang="el-GR" sz="1600" b="1" dirty="0">
                <a:solidFill>
                  <a:schemeClr val="accent1"/>
                </a:solidFill>
              </a:rPr>
              <a:t>Εφαρμόστε τις γνώσεις σας</a:t>
            </a:r>
            <a:r>
              <a:rPr lang="en-US" sz="1600" b="1" dirty="0">
                <a:solidFill>
                  <a:schemeClr val="accent1"/>
                </a:solidFill>
              </a:rPr>
              <a:t>:</a:t>
            </a:r>
          </a:p>
          <a:p>
            <a:pPr marL="742950" lvl="1" indent="-285750">
              <a:lnSpc>
                <a:spcPct val="150000"/>
              </a:lnSpc>
              <a:buFont typeface="Arial" panose="020B0604020202020204" pitchFamily="34" charset="0"/>
              <a:buChar char="•"/>
            </a:pPr>
            <a:r>
              <a:rPr lang="el-GR" sz="1600" dirty="0">
                <a:solidFill>
                  <a:schemeClr val="accent1"/>
                </a:solidFill>
              </a:rPr>
              <a:t>Αναλογιστείτε την ανάλυση και σκεφτείτε ένα πρακτικό βήμα που θα μπορούσατε να προτείνετε σε έναν άλλο οργανισμό ή στο δικό σας χώρο εργασίας για την ενίσχυση της καινοτομίας μέσω του οράματος, της αποστολής ή των αξιών.</a:t>
            </a:r>
            <a:endParaRPr lang="en-US" sz="1600" dirty="0">
              <a:solidFill>
                <a:schemeClr val="accent1"/>
              </a:solidFill>
            </a:endParaRPr>
          </a:p>
        </p:txBody>
      </p:sp>
      <p:grpSp>
        <p:nvGrpSpPr>
          <p:cNvPr id="4" name="Group 3">
            <a:extLst>
              <a:ext uri="{FF2B5EF4-FFF2-40B4-BE49-F238E27FC236}">
                <a16:creationId xmlns:a16="http://schemas.microsoft.com/office/drawing/2014/main" id="{D9A7B998-2BD2-046D-31A7-B845B4DC8BAC}"/>
              </a:ext>
            </a:extLst>
          </p:cNvPr>
          <p:cNvGrpSpPr/>
          <p:nvPr/>
        </p:nvGrpSpPr>
        <p:grpSpPr>
          <a:xfrm>
            <a:off x="10210801" y="476251"/>
            <a:ext cx="1879600" cy="859068"/>
            <a:chOff x="10080172" y="339103"/>
            <a:chExt cx="1879600" cy="859068"/>
          </a:xfrm>
        </p:grpSpPr>
        <p:grpSp>
          <p:nvGrpSpPr>
            <p:cNvPr id="5" name="Group 4">
              <a:extLst>
                <a:ext uri="{FF2B5EF4-FFF2-40B4-BE49-F238E27FC236}">
                  <a16:creationId xmlns:a16="http://schemas.microsoft.com/office/drawing/2014/main" id="{1B36404F-2FAE-496F-164A-D421EAB1C3C3}"/>
                </a:ext>
              </a:extLst>
            </p:cNvPr>
            <p:cNvGrpSpPr/>
            <p:nvPr/>
          </p:nvGrpSpPr>
          <p:grpSpPr>
            <a:xfrm>
              <a:off x="10399486" y="741297"/>
              <a:ext cx="1560286" cy="456874"/>
              <a:chOff x="10406743" y="879246"/>
              <a:chExt cx="1560286" cy="456874"/>
            </a:xfrm>
          </p:grpSpPr>
          <p:sp>
            <p:nvSpPr>
              <p:cNvPr id="7" name="Rectangle 6">
                <a:extLst>
                  <a:ext uri="{FF2B5EF4-FFF2-40B4-BE49-F238E27FC236}">
                    <a16:creationId xmlns:a16="http://schemas.microsoft.com/office/drawing/2014/main" id="{07237042-58D3-A170-850B-62F10DACB0A6}"/>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586AA6A2-98A0-5B50-A8C9-5DFC29C7576E}"/>
                  </a:ext>
                </a:extLst>
              </p:cNvPr>
              <p:cNvSpPr txBox="1"/>
              <p:nvPr/>
            </p:nvSpPr>
            <p:spPr>
              <a:xfrm>
                <a:off x="10461367" y="920716"/>
                <a:ext cx="1055354" cy="369332"/>
              </a:xfrm>
              <a:prstGeom prst="rect">
                <a:avLst/>
              </a:prstGeom>
              <a:noFill/>
            </p:spPr>
            <p:txBody>
              <a:bodyPr wrap="none" rtlCol="0">
                <a:spAutoFit/>
              </a:bodyPr>
              <a:lstStyle/>
              <a:p>
                <a:r>
                  <a:rPr lang="el-GR" dirty="0">
                    <a:solidFill>
                      <a:schemeClr val="accent1"/>
                    </a:solidFill>
                  </a:rPr>
                  <a:t>Ανάθεση</a:t>
                </a:r>
                <a:endParaRPr lang="en-GB" dirty="0">
                  <a:solidFill>
                    <a:schemeClr val="accent1"/>
                  </a:solidFill>
                </a:endParaRPr>
              </a:p>
            </p:txBody>
          </p:sp>
        </p:grpSp>
        <p:pic>
          <p:nvPicPr>
            <p:cNvPr id="6" name="Graphic 5" descr="Pin with solid fill">
              <a:extLst>
                <a:ext uri="{FF2B5EF4-FFF2-40B4-BE49-F238E27FC236}">
                  <a16:creationId xmlns:a16="http://schemas.microsoft.com/office/drawing/2014/main" id="{5BD551C8-DCF6-5DDF-BF0D-54BDDB3204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80172" y="339103"/>
              <a:ext cx="529771" cy="529771"/>
            </a:xfrm>
            <a:prstGeom prst="rect">
              <a:avLst/>
            </a:prstGeom>
          </p:spPr>
        </p:pic>
      </p:grpSp>
      <p:pic>
        <p:nvPicPr>
          <p:cNvPr id="11" name="Gráfico 1" descr="Cuadernos de notas y cuadrículas con lápiz">
            <a:extLst>
              <a:ext uri="{FF2B5EF4-FFF2-40B4-BE49-F238E27FC236}">
                <a16:creationId xmlns:a16="http://schemas.microsoft.com/office/drawing/2014/main" id="{3124B179-753A-84A4-E588-4C7BF8BDFB5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13872" y="1269509"/>
            <a:ext cx="2154677" cy="2154677"/>
          </a:xfrm>
          <a:prstGeom prst="rect">
            <a:avLst/>
          </a:prstGeom>
        </p:spPr>
      </p:pic>
      <p:sp>
        <p:nvSpPr>
          <p:cNvPr id="10" name="PoljeZBesedilom 1">
            <a:extLst>
              <a:ext uri="{FF2B5EF4-FFF2-40B4-BE49-F238E27FC236}">
                <a16:creationId xmlns:a16="http://schemas.microsoft.com/office/drawing/2014/main" id="{358F7637-7209-9329-A58D-602E911A1903}"/>
              </a:ext>
            </a:extLst>
          </p:cNvPr>
          <p:cNvSpPr txBox="1"/>
          <p:nvPr/>
        </p:nvSpPr>
        <p:spPr>
          <a:xfrm>
            <a:off x="10723952" y="3241555"/>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a:t>
            </a:r>
            <a:r>
              <a:rPr lang="sl-SI" sz="1000" dirty="0">
                <a:solidFill>
                  <a:schemeClr val="accent1"/>
                </a:solidFill>
              </a:rPr>
              <a:t>: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26640400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134548" y="205693"/>
            <a:ext cx="11637034" cy="6642340"/>
          </a:xfrm>
        </p:spPr>
        <p:txBody>
          <a:bodyPr>
            <a:normAutofit/>
          </a:bodyPr>
          <a:lstStyle/>
          <a:p>
            <a:pPr marL="0" indent="0" algn="ctr">
              <a:lnSpc>
                <a:spcPct val="150000"/>
              </a:lnSpc>
              <a:buNone/>
            </a:pPr>
            <a:r>
              <a:rPr lang="el-GR" sz="3400" dirty="0">
                <a:solidFill>
                  <a:schemeClr val="bg2"/>
                </a:solidFill>
              </a:rPr>
              <a:t>Γλωσσάριο</a:t>
            </a:r>
            <a:endParaRPr lang="sl-SI" sz="3400" dirty="0">
              <a:solidFill>
                <a:schemeClr val="bg2"/>
              </a:solidFill>
            </a:endParaRPr>
          </a:p>
        </p:txBody>
      </p:sp>
      <p:sp>
        <p:nvSpPr>
          <p:cNvPr id="4" name="TextBox 3">
            <a:extLst>
              <a:ext uri="{FF2B5EF4-FFF2-40B4-BE49-F238E27FC236}">
                <a16:creationId xmlns:a16="http://schemas.microsoft.com/office/drawing/2014/main" id="{F77762F5-DE89-DB90-CFED-91195031ECDC}"/>
              </a:ext>
            </a:extLst>
          </p:cNvPr>
          <p:cNvSpPr txBox="1"/>
          <p:nvPr/>
        </p:nvSpPr>
        <p:spPr>
          <a:xfrm>
            <a:off x="1211430" y="1210433"/>
            <a:ext cx="10312400" cy="4898842"/>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l-GR" sz="1500" b="1" dirty="0">
                <a:solidFill>
                  <a:schemeClr val="accent1"/>
                </a:solidFill>
              </a:rPr>
              <a:t>Ανάληψη κινδύνου: </a:t>
            </a:r>
            <a:r>
              <a:rPr lang="el-GR" sz="1500" dirty="0">
                <a:solidFill>
                  <a:schemeClr val="accent1"/>
                </a:solidFill>
              </a:rPr>
              <a:t>Προθυμία συμμετοχής σε δράσεις με αβέβαια αποτελέσματα, απαραίτητη για την καινοτομία.</a:t>
            </a:r>
          </a:p>
          <a:p>
            <a:pPr marL="285750" indent="-285750" algn="just">
              <a:lnSpc>
                <a:spcPct val="150000"/>
              </a:lnSpc>
              <a:buFont typeface="Arial" panose="020B0604020202020204" pitchFamily="34" charset="0"/>
              <a:buChar char="•"/>
            </a:pPr>
            <a:r>
              <a:rPr lang="el-GR" sz="1500" b="1" dirty="0">
                <a:solidFill>
                  <a:schemeClr val="accent1"/>
                </a:solidFill>
              </a:rPr>
              <a:t>Ενδυνάμωση των εργαζομένων: </a:t>
            </a:r>
            <a:r>
              <a:rPr lang="el-GR" sz="1500" dirty="0">
                <a:solidFill>
                  <a:schemeClr val="accent1"/>
                </a:solidFill>
              </a:rPr>
              <a:t>Παροχή στους εργαζομένους αυτονομίας και πόρων για την υλοποίηση νέων ιδεών.</a:t>
            </a:r>
          </a:p>
          <a:p>
            <a:pPr marL="285750" indent="-285750" algn="just">
              <a:lnSpc>
                <a:spcPct val="150000"/>
              </a:lnSpc>
              <a:buFont typeface="Arial" panose="020B0604020202020204" pitchFamily="34" charset="0"/>
              <a:buChar char="•"/>
            </a:pPr>
            <a:r>
              <a:rPr lang="el-GR" sz="1500" b="1" dirty="0">
                <a:solidFill>
                  <a:schemeClr val="accent1"/>
                </a:solidFill>
              </a:rPr>
              <a:t>Ευελιξία: </a:t>
            </a:r>
            <a:r>
              <a:rPr lang="el-GR" sz="1500" dirty="0">
                <a:solidFill>
                  <a:schemeClr val="accent1"/>
                </a:solidFill>
              </a:rPr>
              <a:t>Η ικανότητα ταχείας προσαρμογής στις αλλαγές και τις νέες τάσεις.</a:t>
            </a:r>
          </a:p>
          <a:p>
            <a:pPr marL="285750" indent="-285750" algn="just">
              <a:lnSpc>
                <a:spcPct val="150000"/>
              </a:lnSpc>
              <a:buFont typeface="Arial" panose="020B0604020202020204" pitchFamily="34" charset="0"/>
              <a:buChar char="•"/>
            </a:pPr>
            <a:r>
              <a:rPr lang="el-GR" sz="1500" b="1" dirty="0">
                <a:solidFill>
                  <a:schemeClr val="accent1"/>
                </a:solidFill>
              </a:rPr>
              <a:t>Συνεργασία: </a:t>
            </a:r>
            <a:r>
              <a:rPr lang="el-GR" sz="1500" dirty="0">
                <a:solidFill>
                  <a:schemeClr val="accent1"/>
                </a:solidFill>
              </a:rPr>
              <a:t>Συνεργασία μεταξύ των τμημάτων για την αξιοποίηση διαφορετικών προοπτικών.</a:t>
            </a:r>
          </a:p>
          <a:p>
            <a:pPr marL="285750" indent="-285750" algn="just">
              <a:lnSpc>
                <a:spcPct val="150000"/>
              </a:lnSpc>
              <a:buFont typeface="Arial" panose="020B0604020202020204" pitchFamily="34" charset="0"/>
              <a:buChar char="•"/>
            </a:pPr>
            <a:r>
              <a:rPr lang="el-GR" sz="1500" b="1" dirty="0">
                <a:solidFill>
                  <a:schemeClr val="accent1"/>
                </a:solidFill>
              </a:rPr>
              <a:t>Συστήματα αναγνώρισης: </a:t>
            </a:r>
            <a:r>
              <a:rPr lang="el-GR" sz="1500" dirty="0">
                <a:solidFill>
                  <a:schemeClr val="accent1"/>
                </a:solidFill>
              </a:rPr>
              <a:t>Μέθοδοι αναγνώρισης και επιβράβευσης καινοτόμων προσπαθειών σε έναν οργανισμό.</a:t>
            </a:r>
          </a:p>
          <a:p>
            <a:pPr marL="285750" indent="-285750" algn="just">
              <a:lnSpc>
                <a:spcPct val="150000"/>
              </a:lnSpc>
              <a:buFont typeface="Arial" panose="020B0604020202020204" pitchFamily="34" charset="0"/>
              <a:buChar char="•"/>
            </a:pPr>
            <a:r>
              <a:rPr lang="el-GR" sz="1500" b="1" dirty="0">
                <a:solidFill>
                  <a:schemeClr val="accent1"/>
                </a:solidFill>
              </a:rPr>
              <a:t>Καθοδηγητικό Βόρειο Άστρο: </a:t>
            </a:r>
            <a:r>
              <a:rPr lang="el-GR" sz="1500" dirty="0">
                <a:solidFill>
                  <a:schemeClr val="accent1"/>
                </a:solidFill>
              </a:rPr>
              <a:t>Η δήλωση οράματος που κατευθύνει και εμπνέει τους μακροπρόθεσμους στόχους του οργανισμού.</a:t>
            </a:r>
          </a:p>
          <a:p>
            <a:pPr marL="285750" indent="-285750" algn="just">
              <a:lnSpc>
                <a:spcPct val="150000"/>
              </a:lnSpc>
              <a:buFont typeface="Arial" panose="020B0604020202020204" pitchFamily="34" charset="0"/>
              <a:buChar char="•"/>
            </a:pPr>
            <a:r>
              <a:rPr lang="el-GR" sz="1500" b="1" dirty="0">
                <a:solidFill>
                  <a:schemeClr val="accent1"/>
                </a:solidFill>
              </a:rPr>
              <a:t>Πολιτιστικό θεμέλιο: </a:t>
            </a:r>
            <a:r>
              <a:rPr lang="el-GR" sz="1500" dirty="0">
                <a:solidFill>
                  <a:schemeClr val="accent1"/>
                </a:solidFill>
              </a:rPr>
              <a:t>Βασικές αξίες που διαμορφώνουν την κουλτούρα του οργανισμού και καθοδηγούν τις δράσεις.</a:t>
            </a:r>
          </a:p>
          <a:p>
            <a:pPr marL="285750" indent="-285750" algn="just">
              <a:lnSpc>
                <a:spcPct val="150000"/>
              </a:lnSpc>
              <a:buFont typeface="Arial" panose="020B0604020202020204" pitchFamily="34" charset="0"/>
              <a:buChar char="•"/>
            </a:pPr>
            <a:r>
              <a:rPr lang="el-GR" sz="1500" b="1" dirty="0">
                <a:solidFill>
                  <a:schemeClr val="accent1"/>
                </a:solidFill>
              </a:rPr>
              <a:t>Ευθυγράμμιση: </a:t>
            </a:r>
            <a:r>
              <a:rPr lang="el-GR" sz="1500" dirty="0">
                <a:solidFill>
                  <a:schemeClr val="accent1"/>
                </a:solidFill>
              </a:rPr>
              <a:t>Διασφάλιση ότι το όραμα, η αποστολή και οι αξίες ενσωματώνονται με συνέπεια στις δραστηριότητες του οργανισμού.</a:t>
            </a:r>
          </a:p>
          <a:p>
            <a:pPr marL="285750" indent="-285750" algn="just">
              <a:lnSpc>
                <a:spcPct val="150000"/>
              </a:lnSpc>
              <a:buFont typeface="Arial" panose="020B0604020202020204" pitchFamily="34" charset="0"/>
              <a:buChar char="•"/>
            </a:pPr>
            <a:r>
              <a:rPr lang="el-GR" sz="1500" b="1" dirty="0">
                <a:solidFill>
                  <a:schemeClr val="accent1"/>
                </a:solidFill>
              </a:rPr>
              <a:t>Ψυχολογική ασφάλεια: </a:t>
            </a:r>
            <a:r>
              <a:rPr lang="el-GR" sz="1500" dirty="0">
                <a:solidFill>
                  <a:schemeClr val="accent1"/>
                </a:solidFill>
              </a:rPr>
              <a:t>Ένα εργασιακό περιβάλλον όπου οι εργαζόμενοι αισθάνονται ασφαλείς να μοιράζονται ιδέες χωρίς φόβο.</a:t>
            </a:r>
          </a:p>
          <a:p>
            <a:pPr marL="285750" indent="-285750" algn="just">
              <a:lnSpc>
                <a:spcPct val="150000"/>
              </a:lnSpc>
              <a:buFont typeface="Arial" panose="020B0604020202020204" pitchFamily="34" charset="0"/>
              <a:buChar char="•"/>
            </a:pPr>
            <a:r>
              <a:rPr lang="el-GR" sz="1500" b="1" dirty="0">
                <a:solidFill>
                  <a:schemeClr val="accent1"/>
                </a:solidFill>
              </a:rPr>
              <a:t>Μοναδική πρόταση πώλησης (USP): </a:t>
            </a:r>
            <a:r>
              <a:rPr lang="el-GR" sz="1500" dirty="0">
                <a:solidFill>
                  <a:schemeClr val="accent1"/>
                </a:solidFill>
              </a:rPr>
              <a:t>Ένα ξεχωριστό χαρακτηριστικό που διαφοροποιεί έναν οργανισμό ή ένα προϊόν από τους ανταγωνιστές.</a:t>
            </a:r>
            <a:endParaRPr lang="en-GB" sz="1500" dirty="0">
              <a:solidFill>
                <a:schemeClr val="accent1"/>
              </a:solidFill>
            </a:endParaRPr>
          </a:p>
        </p:txBody>
      </p:sp>
    </p:spTree>
    <p:extLst>
      <p:ext uri="{BB962C8B-B14F-4D97-AF65-F5344CB8AC3E}">
        <p14:creationId xmlns:p14="http://schemas.microsoft.com/office/powerpoint/2010/main" val="13589836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fontScale="90000"/>
          </a:bodyPr>
          <a:lstStyle/>
          <a:p>
            <a:r>
              <a:rPr lang="el-GR" sz="3400" dirty="0">
                <a:latin typeface="Raleway "/>
              </a:rPr>
              <a:t>2°: Οικοδόμηση ενός νικηφόρου επιχειρηματικού μοντέλου</a:t>
            </a:r>
            <a:endParaRPr lang="sl-SI" sz="3400" dirty="0">
              <a:latin typeface="Raleway "/>
            </a:endParaRPr>
          </a:p>
        </p:txBody>
      </p:sp>
      <p:sp>
        <p:nvSpPr>
          <p:cNvPr id="4" name="TextBox 3">
            <a:extLst>
              <a:ext uri="{FF2B5EF4-FFF2-40B4-BE49-F238E27FC236}">
                <a16:creationId xmlns:a16="http://schemas.microsoft.com/office/drawing/2014/main" id="{991746B0-A470-2360-955A-462D67A08011}"/>
              </a:ext>
            </a:extLst>
          </p:cNvPr>
          <p:cNvSpPr txBox="1"/>
          <p:nvPr/>
        </p:nvSpPr>
        <p:spPr>
          <a:xfrm>
            <a:off x="1001486" y="1997839"/>
            <a:ext cx="10443028" cy="3741922"/>
          </a:xfrm>
          <a:prstGeom prst="rect">
            <a:avLst/>
          </a:prstGeom>
          <a:noFill/>
        </p:spPr>
        <p:txBody>
          <a:bodyPr wrap="square" lIns="91440" tIns="45720" rIns="91440" bIns="45720" anchor="t">
            <a:spAutoFit/>
          </a:bodyPr>
          <a:lstStyle/>
          <a:p>
            <a:pPr algn="just">
              <a:lnSpc>
                <a:spcPct val="150000"/>
              </a:lnSpc>
            </a:pPr>
            <a:r>
              <a:rPr lang="el-GR" sz="1600" dirty="0">
                <a:solidFill>
                  <a:schemeClr val="accent1"/>
                </a:solidFill>
              </a:rPr>
              <a:t>Τώρα, ας προχωρήσουμε με την επόμενη ενότητα «Χτίζοντας έναν καμβά επιχειρηματικού μοντέλου που κερδίζει». Σε αυτή την ενότητα, θα μετατοπίσουμε την εστίασή μας από τα θεμελιώδη στοιχεία μιας βιώσιμης κουλτούρας καινοτομίας στην πρακτική εφαρμογή της δημιουργίας ενός ολοκληρωμένου επιχειρηματικού μοντέλου. </a:t>
            </a:r>
          </a:p>
          <a:p>
            <a:pPr algn="just">
              <a:lnSpc>
                <a:spcPct val="150000"/>
              </a:lnSpc>
            </a:pPr>
            <a:endParaRPr lang="el-GR" sz="1600" dirty="0">
              <a:solidFill>
                <a:schemeClr val="accent1"/>
              </a:solidFill>
            </a:endParaRPr>
          </a:p>
          <a:p>
            <a:pPr algn="just">
              <a:lnSpc>
                <a:spcPct val="150000"/>
              </a:lnSpc>
            </a:pPr>
            <a:r>
              <a:rPr lang="el-GR" sz="1600" dirty="0">
                <a:solidFill>
                  <a:schemeClr val="accent1"/>
                </a:solidFill>
              </a:rPr>
              <a:t>Αυτή η ενότητα έχει σχεδιαστεί για να σας παρέχει τα εργαλεία και τις γνώσεις που απαιτούνται για τη δημιουργία ενός ισχυρού και προσαρμόσιμου καμβά επιχειρηματικού μοντέλου, ο οποίος είναι απαραίτητος για τη χάραξη της επιχειρηματικής στρατηγικής σας και τη διασφάλιση της μακροπρόθεσμης επιτυχίας.</a:t>
            </a:r>
          </a:p>
          <a:p>
            <a:pPr algn="just">
              <a:lnSpc>
                <a:spcPct val="150000"/>
              </a:lnSpc>
            </a:pPr>
            <a:endParaRPr lang="el-GR" sz="1600" dirty="0">
              <a:solidFill>
                <a:schemeClr val="accent1"/>
              </a:solidFill>
            </a:endParaRPr>
          </a:p>
          <a:p>
            <a:pPr algn="just">
              <a:lnSpc>
                <a:spcPct val="150000"/>
              </a:lnSpc>
            </a:pPr>
            <a:r>
              <a:rPr lang="el-GR" sz="1600" dirty="0">
                <a:solidFill>
                  <a:schemeClr val="accent1"/>
                </a:solidFill>
              </a:rPr>
              <a:t>Ας εξερευνήσουμε τα στοιχεία και τις μεθοδολογίες που θα σας βοηθήσουν να σχεδιάσετε και να βελτιώσετε το επιχειρηματικό σας μοντέλο, θέτοντας τις βάσεις για την ανάπτυξη και τη βιωσιμότητα του εγχειρήματός σας.</a:t>
            </a:r>
            <a:endParaRPr lang="en-GB" sz="1600" dirty="0">
              <a:solidFill>
                <a:schemeClr val="accent1"/>
              </a:solidFill>
            </a:endParaRPr>
          </a:p>
        </p:txBody>
      </p:sp>
    </p:spTree>
    <p:extLst>
      <p:ext uri="{BB962C8B-B14F-4D97-AF65-F5344CB8AC3E}">
        <p14:creationId xmlns:p14="http://schemas.microsoft.com/office/powerpoint/2010/main" val="25694600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838200" y="-143649"/>
            <a:ext cx="10515600" cy="1142199"/>
          </a:xfrm>
        </p:spPr>
        <p:txBody>
          <a:bodyPr>
            <a:normAutofit/>
          </a:bodyPr>
          <a:lstStyle/>
          <a:p>
            <a:r>
              <a:rPr lang="el-GR" sz="3400" dirty="0">
                <a:latin typeface="Raleway "/>
              </a:rPr>
              <a:t>Τι είναι ο καμβάς επιχειρηματικού μοντέλου;</a:t>
            </a:r>
            <a:endParaRPr lang="sl-SI" sz="3400" dirty="0">
              <a:latin typeface="Raleway "/>
            </a:endParaRPr>
          </a:p>
        </p:txBody>
      </p:sp>
      <p:sp>
        <p:nvSpPr>
          <p:cNvPr id="7" name="TextBox 6">
            <a:extLst>
              <a:ext uri="{FF2B5EF4-FFF2-40B4-BE49-F238E27FC236}">
                <a16:creationId xmlns:a16="http://schemas.microsoft.com/office/drawing/2014/main" id="{2FA42932-5D6B-05CE-A585-635B88C2D413}"/>
              </a:ext>
            </a:extLst>
          </p:cNvPr>
          <p:cNvSpPr txBox="1"/>
          <p:nvPr/>
        </p:nvSpPr>
        <p:spPr>
          <a:xfrm>
            <a:off x="930274" y="620040"/>
            <a:ext cx="11261725" cy="1895262"/>
          </a:xfrm>
          <a:prstGeom prst="rect">
            <a:avLst/>
          </a:prstGeom>
          <a:noFill/>
        </p:spPr>
        <p:txBody>
          <a:bodyPr wrap="square" lIns="91440" tIns="45720" rIns="91440" bIns="45720" anchor="t">
            <a:spAutoFit/>
          </a:bodyPr>
          <a:lstStyle/>
          <a:p>
            <a:pPr>
              <a:lnSpc>
                <a:spcPct val="150000"/>
              </a:lnSpc>
            </a:pPr>
            <a:r>
              <a:rPr lang="el-GR" sz="1600" dirty="0">
                <a:solidFill>
                  <a:schemeClr val="accent1"/>
                </a:solidFill>
              </a:rPr>
              <a:t>Ένα εργαλείο στρατηγικής διαχείρισης που παρέχει ένα οπτικό διάγραμμα με στοιχεία που περιγράφουν την πρόταση αξίας, την υποδομή, τους πελάτες και τα οικονομικά μιας εταιρείας. Βοηθά στην ευθυγράμμιση των επιχειρηματικών δραστηριοτήτων με την απεικόνιση πιθανών συμβιβασμών. Αναπτύχθηκε από τον </a:t>
            </a:r>
            <a:r>
              <a:rPr lang="el-GR" sz="1600" dirty="0" err="1">
                <a:solidFill>
                  <a:schemeClr val="accent1"/>
                </a:solidFill>
              </a:rPr>
              <a:t>Alexander</a:t>
            </a:r>
            <a:r>
              <a:rPr lang="el-GR" sz="1600" dirty="0">
                <a:solidFill>
                  <a:schemeClr val="accent1"/>
                </a:solidFill>
              </a:rPr>
              <a:t> </a:t>
            </a:r>
            <a:r>
              <a:rPr lang="el-GR" sz="1600" dirty="0" err="1">
                <a:solidFill>
                  <a:schemeClr val="accent1"/>
                </a:solidFill>
              </a:rPr>
              <a:t>Osterwalder</a:t>
            </a:r>
            <a:r>
              <a:rPr lang="el-GR" sz="1600" dirty="0">
                <a:solidFill>
                  <a:schemeClr val="accent1"/>
                </a:solidFill>
              </a:rPr>
              <a:t>, το </a:t>
            </a:r>
            <a:r>
              <a:rPr lang="el-GR" sz="1600" dirty="0" err="1">
                <a:solidFill>
                  <a:schemeClr val="accent1"/>
                </a:solidFill>
              </a:rPr>
              <a:t>Business</a:t>
            </a:r>
            <a:r>
              <a:rPr lang="el-GR" sz="1600" dirty="0">
                <a:solidFill>
                  <a:schemeClr val="accent1"/>
                </a:solidFill>
              </a:rPr>
              <a:t> </a:t>
            </a:r>
            <a:r>
              <a:rPr lang="el-GR" sz="1600" dirty="0" err="1">
                <a:solidFill>
                  <a:schemeClr val="accent1"/>
                </a:solidFill>
              </a:rPr>
              <a:t>Model</a:t>
            </a:r>
            <a:r>
              <a:rPr lang="el-GR" sz="1600" dirty="0">
                <a:solidFill>
                  <a:schemeClr val="accent1"/>
                </a:solidFill>
              </a:rPr>
              <a:t> </a:t>
            </a:r>
            <a:r>
              <a:rPr lang="el-GR" sz="1600" dirty="0" err="1">
                <a:solidFill>
                  <a:schemeClr val="accent1"/>
                </a:solidFill>
              </a:rPr>
              <a:t>Canvas</a:t>
            </a:r>
            <a:r>
              <a:rPr lang="el-GR" sz="1600" dirty="0">
                <a:solidFill>
                  <a:schemeClr val="accent1"/>
                </a:solidFill>
              </a:rPr>
              <a:t> είναι ένα στρατηγικό εργαλείο που χρησιμοποιείται παγκοσμίως για το σχεδιασμό, την </a:t>
            </a:r>
            <a:r>
              <a:rPr lang="el-GR" sz="1600" dirty="0" err="1">
                <a:solidFill>
                  <a:schemeClr val="accent1"/>
                </a:solidFill>
              </a:rPr>
              <a:t>οπτικοποίηση</a:t>
            </a:r>
            <a:r>
              <a:rPr lang="el-GR" sz="1600" dirty="0">
                <a:solidFill>
                  <a:schemeClr val="accent1"/>
                </a:solidFill>
              </a:rPr>
              <a:t> και την ανάλυση επιχειρηματικών μοντέλων.</a:t>
            </a:r>
            <a:endParaRPr lang="el-GR" sz="1600" dirty="0">
              <a:solidFill>
                <a:schemeClr val="accent1"/>
              </a:solidFill>
              <a:highlight>
                <a:srgbClr val="FFFF00"/>
              </a:highlight>
            </a:endParaRPr>
          </a:p>
        </p:txBody>
      </p:sp>
      <p:grpSp>
        <p:nvGrpSpPr>
          <p:cNvPr id="65" name="Group 64">
            <a:extLst>
              <a:ext uri="{FF2B5EF4-FFF2-40B4-BE49-F238E27FC236}">
                <a16:creationId xmlns:a16="http://schemas.microsoft.com/office/drawing/2014/main" id="{3D63B496-E1B6-9D04-6369-CEE360483618}"/>
              </a:ext>
            </a:extLst>
          </p:cNvPr>
          <p:cNvGrpSpPr/>
          <p:nvPr/>
        </p:nvGrpSpPr>
        <p:grpSpPr>
          <a:xfrm>
            <a:off x="2536190" y="2584541"/>
            <a:ext cx="7607300" cy="4051300"/>
            <a:chOff x="2292350" y="2327275"/>
            <a:chExt cx="7607300" cy="4051300"/>
          </a:xfrm>
        </p:grpSpPr>
        <p:grpSp>
          <p:nvGrpSpPr>
            <p:cNvPr id="40" name="Group 39">
              <a:extLst>
                <a:ext uri="{FF2B5EF4-FFF2-40B4-BE49-F238E27FC236}">
                  <a16:creationId xmlns:a16="http://schemas.microsoft.com/office/drawing/2014/main" id="{88103D61-EE9C-ACF7-7CA7-92F1FF4155D4}"/>
                </a:ext>
              </a:extLst>
            </p:cNvPr>
            <p:cNvGrpSpPr/>
            <p:nvPr/>
          </p:nvGrpSpPr>
          <p:grpSpPr>
            <a:xfrm>
              <a:off x="2292350" y="2327275"/>
              <a:ext cx="7607300" cy="4051300"/>
              <a:chOff x="2292350" y="2352675"/>
              <a:chExt cx="7607300" cy="4051300"/>
            </a:xfrm>
          </p:grpSpPr>
          <p:grpSp>
            <p:nvGrpSpPr>
              <p:cNvPr id="28" name="Group 27">
                <a:extLst>
                  <a:ext uri="{FF2B5EF4-FFF2-40B4-BE49-F238E27FC236}">
                    <a16:creationId xmlns:a16="http://schemas.microsoft.com/office/drawing/2014/main" id="{ADD86E6A-561D-D6FD-5F3E-F8F378FE384F}"/>
                  </a:ext>
                </a:extLst>
              </p:cNvPr>
              <p:cNvGrpSpPr/>
              <p:nvPr/>
            </p:nvGrpSpPr>
            <p:grpSpPr>
              <a:xfrm>
                <a:off x="2292350" y="2352675"/>
                <a:ext cx="7607300" cy="4051300"/>
                <a:chOff x="2044700" y="2320925"/>
                <a:chExt cx="7607300" cy="4051300"/>
              </a:xfrm>
            </p:grpSpPr>
            <p:grpSp>
              <p:nvGrpSpPr>
                <p:cNvPr id="18" name="Group 17">
                  <a:extLst>
                    <a:ext uri="{FF2B5EF4-FFF2-40B4-BE49-F238E27FC236}">
                      <a16:creationId xmlns:a16="http://schemas.microsoft.com/office/drawing/2014/main" id="{9A4ACFCC-D5FF-098F-6019-AA540E02C160}"/>
                    </a:ext>
                  </a:extLst>
                </p:cNvPr>
                <p:cNvGrpSpPr/>
                <p:nvPr/>
              </p:nvGrpSpPr>
              <p:grpSpPr>
                <a:xfrm>
                  <a:off x="2044700" y="2320925"/>
                  <a:ext cx="7607300" cy="4051300"/>
                  <a:chOff x="1365250" y="2374900"/>
                  <a:chExt cx="7607300" cy="4051300"/>
                </a:xfrm>
              </p:grpSpPr>
              <p:sp>
                <p:nvSpPr>
                  <p:cNvPr id="6" name="Rectangle 5">
                    <a:extLst>
                      <a:ext uri="{FF2B5EF4-FFF2-40B4-BE49-F238E27FC236}">
                        <a16:creationId xmlns:a16="http://schemas.microsoft.com/office/drawing/2014/main" id="{76C7781E-FB08-40D1-060C-5BEE1E58AFDE}"/>
                      </a:ext>
                    </a:extLst>
                  </p:cNvPr>
                  <p:cNvSpPr/>
                  <p:nvPr/>
                </p:nvSpPr>
                <p:spPr>
                  <a:xfrm>
                    <a:off x="13652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C53D818-EA42-BD01-77CB-8A9E5E3A5D61}"/>
                      </a:ext>
                    </a:extLst>
                  </p:cNvPr>
                  <p:cNvSpPr/>
                  <p:nvPr/>
                </p:nvSpPr>
                <p:spPr>
                  <a:xfrm>
                    <a:off x="28956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383393C6-27E3-52F7-0CBE-DAC506BACEE2}"/>
                      </a:ext>
                    </a:extLst>
                  </p:cNvPr>
                  <p:cNvSpPr/>
                  <p:nvPr/>
                </p:nvSpPr>
                <p:spPr>
                  <a:xfrm>
                    <a:off x="44259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1314952-7604-A7FF-9891-ECEB10ED6B3C}"/>
                      </a:ext>
                    </a:extLst>
                  </p:cNvPr>
                  <p:cNvSpPr/>
                  <p:nvPr/>
                </p:nvSpPr>
                <p:spPr>
                  <a:xfrm>
                    <a:off x="74866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E45DE85-8279-48CD-FF9F-F96407704183}"/>
                      </a:ext>
                    </a:extLst>
                  </p:cNvPr>
                  <p:cNvSpPr/>
                  <p:nvPr/>
                </p:nvSpPr>
                <p:spPr>
                  <a:xfrm>
                    <a:off x="28956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5D49304-373A-E4FF-1E85-BFE99BF7839A}"/>
                      </a:ext>
                    </a:extLst>
                  </p:cNvPr>
                  <p:cNvSpPr/>
                  <p:nvPr/>
                </p:nvSpPr>
                <p:spPr>
                  <a:xfrm>
                    <a:off x="59563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48ACE4C-5B45-0029-501D-9CC4A594BDC5}"/>
                      </a:ext>
                    </a:extLst>
                  </p:cNvPr>
                  <p:cNvSpPr/>
                  <p:nvPr/>
                </p:nvSpPr>
                <p:spPr>
                  <a:xfrm>
                    <a:off x="59563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6DD3A611-F1C2-D8EE-82E8-948E5E50BCCF}"/>
                      </a:ext>
                    </a:extLst>
                  </p:cNvPr>
                  <p:cNvSpPr/>
                  <p:nvPr/>
                </p:nvSpPr>
                <p:spPr>
                  <a:xfrm>
                    <a:off x="1365250" y="519430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883C1EE-DB5C-A4BA-15CC-C1F01BC9E552}"/>
                      </a:ext>
                    </a:extLst>
                  </p:cNvPr>
                  <p:cNvSpPr/>
                  <p:nvPr/>
                </p:nvSpPr>
                <p:spPr>
                  <a:xfrm>
                    <a:off x="5346700" y="5194300"/>
                    <a:ext cx="362585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grpSp>
            <p:sp>
              <p:nvSpPr>
                <p:cNvPr id="19" name="TextBox 18">
                  <a:extLst>
                    <a:ext uri="{FF2B5EF4-FFF2-40B4-BE49-F238E27FC236}">
                      <a16:creationId xmlns:a16="http://schemas.microsoft.com/office/drawing/2014/main" id="{365640EF-2E4D-018A-F29B-861C768F559D}"/>
                    </a:ext>
                  </a:extLst>
                </p:cNvPr>
                <p:cNvSpPr txBox="1"/>
                <p:nvPr/>
              </p:nvSpPr>
              <p:spPr>
                <a:xfrm>
                  <a:off x="2044700" y="2330108"/>
                  <a:ext cx="1377950" cy="461665"/>
                </a:xfrm>
                <a:prstGeom prst="rect">
                  <a:avLst/>
                </a:prstGeom>
                <a:noFill/>
              </p:spPr>
              <p:txBody>
                <a:bodyPr wrap="square" rtlCol="0">
                  <a:spAutoFit/>
                </a:bodyPr>
                <a:lstStyle/>
                <a:p>
                  <a:r>
                    <a:rPr lang="el-GR" sz="1200" b="1" dirty="0">
                      <a:solidFill>
                        <a:schemeClr val="accent1"/>
                      </a:solidFill>
                    </a:rPr>
                    <a:t>Βασικές συνεργασίες </a:t>
                  </a:r>
                  <a:endParaRPr lang="en-GB" sz="1200" b="1" dirty="0">
                    <a:solidFill>
                      <a:schemeClr val="accent1"/>
                    </a:solidFill>
                  </a:endParaRPr>
                </a:p>
              </p:txBody>
            </p:sp>
            <p:sp>
              <p:nvSpPr>
                <p:cNvPr id="20" name="TextBox 19">
                  <a:extLst>
                    <a:ext uri="{FF2B5EF4-FFF2-40B4-BE49-F238E27FC236}">
                      <a16:creationId xmlns:a16="http://schemas.microsoft.com/office/drawing/2014/main" id="{9F527B3A-E314-40FE-CE23-0EC982C73BB8}"/>
                    </a:ext>
                  </a:extLst>
                </p:cNvPr>
                <p:cNvSpPr txBox="1"/>
                <p:nvPr/>
              </p:nvSpPr>
              <p:spPr>
                <a:xfrm>
                  <a:off x="3575050" y="2330108"/>
                  <a:ext cx="1377950" cy="461665"/>
                </a:xfrm>
                <a:prstGeom prst="rect">
                  <a:avLst/>
                </a:prstGeom>
                <a:noFill/>
              </p:spPr>
              <p:txBody>
                <a:bodyPr wrap="square" rtlCol="0">
                  <a:spAutoFit/>
                </a:bodyPr>
                <a:lstStyle/>
                <a:p>
                  <a:r>
                    <a:rPr lang="el-GR" sz="1200" b="1" dirty="0">
                      <a:solidFill>
                        <a:schemeClr val="accent1"/>
                      </a:solidFill>
                    </a:rPr>
                    <a:t>Βασικές δραστηριότητες </a:t>
                  </a:r>
                  <a:endParaRPr lang="en-GB" sz="1200" b="1" dirty="0">
                    <a:solidFill>
                      <a:schemeClr val="accent1"/>
                    </a:solidFill>
                  </a:endParaRPr>
                </a:p>
              </p:txBody>
            </p:sp>
            <p:sp>
              <p:nvSpPr>
                <p:cNvPr id="21" name="TextBox 20">
                  <a:extLst>
                    <a:ext uri="{FF2B5EF4-FFF2-40B4-BE49-F238E27FC236}">
                      <a16:creationId xmlns:a16="http://schemas.microsoft.com/office/drawing/2014/main" id="{E10F3AC2-2B82-9D96-2451-D4BEB4D1A749}"/>
                    </a:ext>
                  </a:extLst>
                </p:cNvPr>
                <p:cNvSpPr txBox="1"/>
                <p:nvPr/>
              </p:nvSpPr>
              <p:spPr>
                <a:xfrm>
                  <a:off x="3575050" y="3773488"/>
                  <a:ext cx="1377950" cy="276999"/>
                </a:xfrm>
                <a:prstGeom prst="rect">
                  <a:avLst/>
                </a:prstGeom>
                <a:noFill/>
              </p:spPr>
              <p:txBody>
                <a:bodyPr wrap="square" rtlCol="0">
                  <a:spAutoFit/>
                </a:bodyPr>
                <a:lstStyle/>
                <a:p>
                  <a:r>
                    <a:rPr lang="el-GR" sz="1200" b="1" dirty="0">
                      <a:solidFill>
                        <a:schemeClr val="accent1"/>
                      </a:solidFill>
                    </a:rPr>
                    <a:t>Βασικοί πόροι </a:t>
                  </a:r>
                  <a:endParaRPr lang="en-GB" sz="1200" b="1" dirty="0">
                    <a:solidFill>
                      <a:schemeClr val="accent1"/>
                    </a:solidFill>
                  </a:endParaRPr>
                </a:p>
              </p:txBody>
            </p:sp>
            <p:sp>
              <p:nvSpPr>
                <p:cNvPr id="22" name="TextBox 21">
                  <a:extLst>
                    <a:ext uri="{FF2B5EF4-FFF2-40B4-BE49-F238E27FC236}">
                      <a16:creationId xmlns:a16="http://schemas.microsoft.com/office/drawing/2014/main" id="{CA736B4B-1175-67E1-07BC-AA69EF903A14}"/>
                    </a:ext>
                  </a:extLst>
                </p:cNvPr>
                <p:cNvSpPr txBox="1"/>
                <p:nvPr/>
              </p:nvSpPr>
              <p:spPr>
                <a:xfrm>
                  <a:off x="5105400" y="2330107"/>
                  <a:ext cx="1377950" cy="276999"/>
                </a:xfrm>
                <a:prstGeom prst="rect">
                  <a:avLst/>
                </a:prstGeom>
                <a:noFill/>
              </p:spPr>
              <p:txBody>
                <a:bodyPr wrap="square" rtlCol="0">
                  <a:spAutoFit/>
                </a:bodyPr>
                <a:lstStyle/>
                <a:p>
                  <a:r>
                    <a:rPr lang="el-GR" sz="1200" b="1" dirty="0">
                      <a:solidFill>
                        <a:schemeClr val="accent1"/>
                      </a:solidFill>
                    </a:rPr>
                    <a:t>Προτάσεις αξίας</a:t>
                  </a:r>
                  <a:endParaRPr lang="en-GB" sz="1200" b="1" dirty="0">
                    <a:solidFill>
                      <a:schemeClr val="accent1"/>
                    </a:solidFill>
                  </a:endParaRPr>
                </a:p>
              </p:txBody>
            </p:sp>
            <p:sp>
              <p:nvSpPr>
                <p:cNvPr id="23" name="TextBox 22">
                  <a:extLst>
                    <a:ext uri="{FF2B5EF4-FFF2-40B4-BE49-F238E27FC236}">
                      <a16:creationId xmlns:a16="http://schemas.microsoft.com/office/drawing/2014/main" id="{E1BE4008-81B5-10A7-0F89-048638FD31ED}"/>
                    </a:ext>
                  </a:extLst>
                </p:cNvPr>
                <p:cNvSpPr txBox="1"/>
                <p:nvPr/>
              </p:nvSpPr>
              <p:spPr>
                <a:xfrm>
                  <a:off x="6680200" y="2320925"/>
                  <a:ext cx="1377950" cy="461665"/>
                </a:xfrm>
                <a:prstGeom prst="rect">
                  <a:avLst/>
                </a:prstGeom>
                <a:noFill/>
              </p:spPr>
              <p:txBody>
                <a:bodyPr wrap="square" rtlCol="0">
                  <a:spAutoFit/>
                </a:bodyPr>
                <a:lstStyle/>
                <a:p>
                  <a:r>
                    <a:rPr lang="el-GR" sz="1200" b="1" dirty="0">
                      <a:solidFill>
                        <a:schemeClr val="accent1"/>
                      </a:solidFill>
                    </a:rPr>
                    <a:t>Σχέσεις με τους πελάτες</a:t>
                  </a:r>
                  <a:endParaRPr lang="en-GB" sz="1200" b="1" dirty="0">
                    <a:solidFill>
                      <a:schemeClr val="accent1"/>
                    </a:solidFill>
                  </a:endParaRPr>
                </a:p>
              </p:txBody>
            </p:sp>
            <p:sp>
              <p:nvSpPr>
                <p:cNvPr id="24" name="TextBox 23">
                  <a:extLst>
                    <a:ext uri="{FF2B5EF4-FFF2-40B4-BE49-F238E27FC236}">
                      <a16:creationId xmlns:a16="http://schemas.microsoft.com/office/drawing/2014/main" id="{B3934F2D-EA29-1F3F-6346-74DCCBF0E56B}"/>
                    </a:ext>
                  </a:extLst>
                </p:cNvPr>
                <p:cNvSpPr txBox="1"/>
                <p:nvPr/>
              </p:nvSpPr>
              <p:spPr>
                <a:xfrm>
                  <a:off x="6696075" y="3730625"/>
                  <a:ext cx="1377950" cy="276999"/>
                </a:xfrm>
                <a:prstGeom prst="rect">
                  <a:avLst/>
                </a:prstGeom>
                <a:noFill/>
              </p:spPr>
              <p:txBody>
                <a:bodyPr wrap="square" rtlCol="0">
                  <a:spAutoFit/>
                </a:bodyPr>
                <a:lstStyle/>
                <a:p>
                  <a:r>
                    <a:rPr lang="el-GR" sz="1200" b="1" dirty="0">
                      <a:solidFill>
                        <a:schemeClr val="accent1"/>
                      </a:solidFill>
                    </a:rPr>
                    <a:t>Κανάλια</a:t>
                  </a:r>
                  <a:endParaRPr lang="en-GB" sz="1200" b="1" dirty="0">
                    <a:solidFill>
                      <a:schemeClr val="accent1"/>
                    </a:solidFill>
                  </a:endParaRPr>
                </a:p>
              </p:txBody>
            </p:sp>
            <p:sp>
              <p:nvSpPr>
                <p:cNvPr id="25" name="TextBox 24">
                  <a:extLst>
                    <a:ext uri="{FF2B5EF4-FFF2-40B4-BE49-F238E27FC236}">
                      <a16:creationId xmlns:a16="http://schemas.microsoft.com/office/drawing/2014/main" id="{8AF599B0-C3AB-0068-EB8B-7F47E4DF9E38}"/>
                    </a:ext>
                  </a:extLst>
                </p:cNvPr>
                <p:cNvSpPr txBox="1"/>
                <p:nvPr/>
              </p:nvSpPr>
              <p:spPr>
                <a:xfrm>
                  <a:off x="8166100" y="2330106"/>
                  <a:ext cx="1377950" cy="461665"/>
                </a:xfrm>
                <a:prstGeom prst="rect">
                  <a:avLst/>
                </a:prstGeom>
                <a:noFill/>
              </p:spPr>
              <p:txBody>
                <a:bodyPr wrap="square" rtlCol="0">
                  <a:spAutoFit/>
                </a:bodyPr>
                <a:lstStyle/>
                <a:p>
                  <a:r>
                    <a:rPr lang="el-GR" sz="1200" b="1" dirty="0">
                      <a:solidFill>
                        <a:schemeClr val="accent1"/>
                      </a:solidFill>
                    </a:rPr>
                    <a:t>Τμήματα πελατών</a:t>
                  </a:r>
                  <a:endParaRPr lang="en-GB" sz="1200" b="1" dirty="0">
                    <a:solidFill>
                      <a:schemeClr val="accent1"/>
                    </a:solidFill>
                  </a:endParaRPr>
                </a:p>
              </p:txBody>
            </p:sp>
            <p:sp>
              <p:nvSpPr>
                <p:cNvPr id="26" name="TextBox 25">
                  <a:extLst>
                    <a:ext uri="{FF2B5EF4-FFF2-40B4-BE49-F238E27FC236}">
                      <a16:creationId xmlns:a16="http://schemas.microsoft.com/office/drawing/2014/main" id="{E8118F87-BA93-B774-4988-84E46B64282F}"/>
                    </a:ext>
                  </a:extLst>
                </p:cNvPr>
                <p:cNvSpPr txBox="1"/>
                <p:nvPr/>
              </p:nvSpPr>
              <p:spPr>
                <a:xfrm>
                  <a:off x="2098675" y="5144610"/>
                  <a:ext cx="1377950" cy="276999"/>
                </a:xfrm>
                <a:prstGeom prst="rect">
                  <a:avLst/>
                </a:prstGeom>
                <a:noFill/>
              </p:spPr>
              <p:txBody>
                <a:bodyPr wrap="square" rtlCol="0">
                  <a:spAutoFit/>
                </a:bodyPr>
                <a:lstStyle/>
                <a:p>
                  <a:r>
                    <a:rPr lang="el-GR" sz="1200" b="1" dirty="0">
                      <a:solidFill>
                        <a:schemeClr val="accent1"/>
                      </a:solidFill>
                    </a:rPr>
                    <a:t>Δομή κόστους</a:t>
                  </a:r>
                  <a:endParaRPr lang="en-GB" sz="1200" b="1" dirty="0">
                    <a:solidFill>
                      <a:schemeClr val="accent1"/>
                    </a:solidFill>
                  </a:endParaRPr>
                </a:p>
              </p:txBody>
            </p:sp>
            <p:sp>
              <p:nvSpPr>
                <p:cNvPr id="27" name="TextBox 26">
                  <a:extLst>
                    <a:ext uri="{FF2B5EF4-FFF2-40B4-BE49-F238E27FC236}">
                      <a16:creationId xmlns:a16="http://schemas.microsoft.com/office/drawing/2014/main" id="{D39CC663-C4BB-3598-9512-59D0145E01AE}"/>
                    </a:ext>
                  </a:extLst>
                </p:cNvPr>
                <p:cNvSpPr txBox="1"/>
                <p:nvPr/>
              </p:nvSpPr>
              <p:spPr>
                <a:xfrm>
                  <a:off x="6026150" y="5144610"/>
                  <a:ext cx="1695450" cy="276999"/>
                </a:xfrm>
                <a:prstGeom prst="rect">
                  <a:avLst/>
                </a:prstGeom>
                <a:noFill/>
              </p:spPr>
              <p:txBody>
                <a:bodyPr wrap="square" rtlCol="0">
                  <a:spAutoFit/>
                </a:bodyPr>
                <a:lstStyle/>
                <a:p>
                  <a:r>
                    <a:rPr lang="el-GR" sz="1200" b="1" dirty="0">
                      <a:solidFill>
                        <a:schemeClr val="accent1"/>
                      </a:solidFill>
                    </a:rPr>
                    <a:t>Ροές εσόδων</a:t>
                  </a:r>
                  <a:endParaRPr lang="en-GB" sz="1200" b="1" dirty="0">
                    <a:solidFill>
                      <a:schemeClr val="accent1"/>
                    </a:solidFill>
                  </a:endParaRPr>
                </a:p>
              </p:txBody>
            </p:sp>
          </p:grpSp>
          <p:sp>
            <p:nvSpPr>
              <p:cNvPr id="29" name="TextBox 28">
                <a:extLst>
                  <a:ext uri="{FF2B5EF4-FFF2-40B4-BE49-F238E27FC236}">
                    <a16:creationId xmlns:a16="http://schemas.microsoft.com/office/drawing/2014/main" id="{72A83B1D-9338-0A97-4F84-652DAF5E0FA5}"/>
                  </a:ext>
                </a:extLst>
              </p:cNvPr>
              <p:cNvSpPr txBox="1"/>
              <p:nvPr/>
            </p:nvSpPr>
            <p:spPr>
              <a:xfrm>
                <a:off x="2384425" y="3349625"/>
                <a:ext cx="1285875" cy="93871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l-GR" sz="1100" dirty="0">
                    <a:solidFill>
                      <a:schemeClr val="accent1"/>
                    </a:solidFill>
                  </a:rPr>
                  <a:t>Εξωτερικές εταιρείες ή προμηθευτές που βοηθούν την επιχείρηση.</a:t>
                </a:r>
                <a:endParaRPr lang="en-GB" sz="1100" dirty="0">
                  <a:solidFill>
                    <a:schemeClr val="accent1"/>
                  </a:solidFill>
                </a:endParaRPr>
              </a:p>
            </p:txBody>
          </p:sp>
          <p:sp>
            <p:nvSpPr>
              <p:cNvPr id="32" name="TextBox 31">
                <a:extLst>
                  <a:ext uri="{FF2B5EF4-FFF2-40B4-BE49-F238E27FC236}">
                    <a16:creationId xmlns:a16="http://schemas.microsoft.com/office/drawing/2014/main" id="{F2231D95-BB52-F135-D0E1-B9FDADFB30A3}"/>
                  </a:ext>
                </a:extLst>
              </p:cNvPr>
              <p:cNvSpPr txBox="1"/>
              <p:nvPr/>
            </p:nvSpPr>
            <p:spPr>
              <a:xfrm>
                <a:off x="3865562" y="4131032"/>
                <a:ext cx="1377950" cy="93871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l-GR" sz="1100" dirty="0">
                    <a:solidFill>
                      <a:schemeClr val="accent1"/>
                    </a:solidFill>
                  </a:rPr>
                  <a:t> Περιουσιακά στοιχεία που απαιτούνται για την υλοποίηση της πρότασης αξίας.</a:t>
                </a:r>
                <a:endParaRPr lang="en-GB" sz="1100" dirty="0">
                  <a:solidFill>
                    <a:schemeClr val="accent1"/>
                  </a:solidFill>
                </a:endParaRPr>
              </a:p>
            </p:txBody>
          </p:sp>
          <p:sp>
            <p:nvSpPr>
              <p:cNvPr id="33" name="TextBox 32">
                <a:extLst>
                  <a:ext uri="{FF2B5EF4-FFF2-40B4-BE49-F238E27FC236}">
                    <a16:creationId xmlns:a16="http://schemas.microsoft.com/office/drawing/2014/main" id="{ACF2DA21-76FC-B86B-1FA2-28CCFF42CCE0}"/>
                  </a:ext>
                </a:extLst>
              </p:cNvPr>
              <p:cNvSpPr txBox="1"/>
              <p:nvPr/>
            </p:nvSpPr>
            <p:spPr>
              <a:xfrm>
                <a:off x="5445125" y="3202957"/>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l-GR" sz="1100" dirty="0">
                    <a:solidFill>
                      <a:schemeClr val="accent1"/>
                    </a:solidFill>
                  </a:rPr>
                  <a:t> Μοναδικά οφέλη που παρέχονται στους πελάτες.</a:t>
                </a:r>
                <a:endParaRPr lang="en-GB" sz="1100" dirty="0">
                  <a:solidFill>
                    <a:schemeClr val="accent1"/>
                  </a:solidFill>
                </a:endParaRPr>
              </a:p>
            </p:txBody>
          </p:sp>
          <p:sp>
            <p:nvSpPr>
              <p:cNvPr id="34" name="TextBox 33">
                <a:extLst>
                  <a:ext uri="{FF2B5EF4-FFF2-40B4-BE49-F238E27FC236}">
                    <a16:creationId xmlns:a16="http://schemas.microsoft.com/office/drawing/2014/main" id="{CDF2ABD2-08E5-B3D9-079C-5DFA990B8C7D}"/>
                  </a:ext>
                </a:extLst>
              </p:cNvPr>
              <p:cNvSpPr txBox="1"/>
              <p:nvPr/>
            </p:nvSpPr>
            <p:spPr>
              <a:xfrm>
                <a:off x="6983412" y="2906122"/>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l-GR" sz="1100" dirty="0">
                    <a:solidFill>
                      <a:schemeClr val="accent1"/>
                    </a:solidFill>
                  </a:rPr>
                  <a:t>Τύποι αλληλεπιδράσεων με τους πελάτες.</a:t>
                </a:r>
                <a:endParaRPr lang="en-GB" sz="1100" dirty="0">
                  <a:solidFill>
                    <a:schemeClr val="accent1"/>
                  </a:solidFill>
                </a:endParaRPr>
              </a:p>
            </p:txBody>
          </p:sp>
          <p:sp>
            <p:nvSpPr>
              <p:cNvPr id="35" name="TextBox 34">
                <a:extLst>
                  <a:ext uri="{FF2B5EF4-FFF2-40B4-BE49-F238E27FC236}">
                    <a16:creationId xmlns:a16="http://schemas.microsoft.com/office/drawing/2014/main" id="{F21AD784-3908-2D37-641D-4C7B10F51E1E}"/>
                  </a:ext>
                </a:extLst>
              </p:cNvPr>
              <p:cNvSpPr txBox="1"/>
              <p:nvPr/>
            </p:nvSpPr>
            <p:spPr>
              <a:xfrm>
                <a:off x="6973887" y="4141743"/>
                <a:ext cx="128587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l-GR" sz="1100" dirty="0">
                    <a:solidFill>
                      <a:schemeClr val="accent1"/>
                    </a:solidFill>
                  </a:rPr>
                  <a:t>Τρόποι παράδοσης της πρότασης αξίας στους πελάτες.</a:t>
                </a:r>
                <a:endParaRPr lang="en-GB" sz="1100" dirty="0">
                  <a:solidFill>
                    <a:schemeClr val="accent1"/>
                  </a:solidFill>
                </a:endParaRPr>
              </a:p>
            </p:txBody>
          </p:sp>
          <p:sp>
            <p:nvSpPr>
              <p:cNvPr id="36" name="TextBox 35">
                <a:extLst>
                  <a:ext uri="{FF2B5EF4-FFF2-40B4-BE49-F238E27FC236}">
                    <a16:creationId xmlns:a16="http://schemas.microsoft.com/office/drawing/2014/main" id="{478112B0-D056-DCE7-8A73-C7FCA58D3BDA}"/>
                  </a:ext>
                </a:extLst>
              </p:cNvPr>
              <p:cNvSpPr txBox="1"/>
              <p:nvPr/>
            </p:nvSpPr>
            <p:spPr>
              <a:xfrm>
                <a:off x="8505825" y="3326854"/>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l-GR" sz="1100" dirty="0">
                    <a:solidFill>
                      <a:schemeClr val="accent1"/>
                    </a:solidFill>
                  </a:rPr>
                  <a:t>Ομάδες ατόμων που εξυπηρετεί η επιχείρηση.</a:t>
                </a:r>
                <a:endParaRPr lang="en-GB" sz="1100" dirty="0">
                  <a:solidFill>
                    <a:schemeClr val="accent1"/>
                  </a:solidFill>
                </a:endParaRPr>
              </a:p>
            </p:txBody>
          </p:sp>
          <p:sp>
            <p:nvSpPr>
              <p:cNvPr id="37" name="TextBox 36">
                <a:extLst>
                  <a:ext uri="{FF2B5EF4-FFF2-40B4-BE49-F238E27FC236}">
                    <a16:creationId xmlns:a16="http://schemas.microsoft.com/office/drawing/2014/main" id="{B21AF8FF-843B-FD74-D773-5E766B9EFBB4}"/>
                  </a:ext>
                </a:extLst>
              </p:cNvPr>
              <p:cNvSpPr txBox="1"/>
              <p:nvPr/>
            </p:nvSpPr>
            <p:spPr>
              <a:xfrm>
                <a:off x="3432175" y="5518061"/>
                <a:ext cx="1920875" cy="43088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l-GR" sz="1100" dirty="0">
                    <a:solidFill>
                      <a:schemeClr val="accent1"/>
                    </a:solidFill>
                  </a:rPr>
                  <a:t>Οι οικονομικές πτυχές της λειτουργίας της επιχείρησης.</a:t>
                </a:r>
                <a:endParaRPr lang="en-GB" sz="1100" dirty="0">
                  <a:solidFill>
                    <a:schemeClr val="accent1"/>
                  </a:solidFill>
                </a:endParaRPr>
              </a:p>
            </p:txBody>
          </p:sp>
          <p:sp>
            <p:nvSpPr>
              <p:cNvPr id="39" name="TextBox 38">
                <a:extLst>
                  <a:ext uri="{FF2B5EF4-FFF2-40B4-BE49-F238E27FC236}">
                    <a16:creationId xmlns:a16="http://schemas.microsoft.com/office/drawing/2014/main" id="{9945D7D4-4C26-BF06-A3DD-C9446D6C0D66}"/>
                  </a:ext>
                </a:extLst>
              </p:cNvPr>
              <p:cNvSpPr txBox="1"/>
              <p:nvPr/>
            </p:nvSpPr>
            <p:spPr>
              <a:xfrm>
                <a:off x="7008812" y="5602699"/>
                <a:ext cx="1920875" cy="43088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l-GR" sz="1100" dirty="0">
                    <a:solidFill>
                      <a:schemeClr val="accent1"/>
                    </a:solidFill>
                  </a:rPr>
                  <a:t>Πώς κερδίζει χρήματα η επιχείρηση.</a:t>
                </a:r>
                <a:endParaRPr lang="en-GB" sz="1100" dirty="0">
                  <a:solidFill>
                    <a:schemeClr val="accent1"/>
                  </a:solidFill>
                </a:endParaRPr>
              </a:p>
            </p:txBody>
          </p:sp>
        </p:grpSp>
        <p:sp>
          <p:nvSpPr>
            <p:cNvPr id="30" name="TextBox 29">
              <a:extLst>
                <a:ext uri="{FF2B5EF4-FFF2-40B4-BE49-F238E27FC236}">
                  <a16:creationId xmlns:a16="http://schemas.microsoft.com/office/drawing/2014/main" id="{6F18F960-92E2-D6A3-10A9-092C6ED09292}"/>
                </a:ext>
              </a:extLst>
            </p:cNvPr>
            <p:cNvSpPr txBox="1"/>
            <p:nvPr/>
          </p:nvSpPr>
          <p:spPr>
            <a:xfrm>
              <a:off x="3914775" y="2749461"/>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Groups of people the business serves.</a:t>
              </a:r>
              <a:endParaRPr lang="en-GB" sz="1100">
                <a:solidFill>
                  <a:schemeClr val="accent1"/>
                </a:solidFill>
              </a:endParaRPr>
            </a:p>
          </p:txBody>
        </p:sp>
        <p:sp>
          <p:nvSpPr>
            <p:cNvPr id="31" name="TextBox 30">
              <a:extLst>
                <a:ext uri="{FF2B5EF4-FFF2-40B4-BE49-F238E27FC236}">
                  <a16:creationId xmlns:a16="http://schemas.microsoft.com/office/drawing/2014/main" id="{F2B11CD2-64D2-CA95-E797-ED21EBDF829B}"/>
                </a:ext>
              </a:extLst>
            </p:cNvPr>
            <p:cNvSpPr txBox="1"/>
            <p:nvPr/>
          </p:nvSpPr>
          <p:spPr>
            <a:xfrm>
              <a:off x="3922712" y="2749461"/>
              <a:ext cx="1285875" cy="93871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l-GR" sz="1100" dirty="0">
                  <a:solidFill>
                    <a:schemeClr val="accent1"/>
                  </a:solidFill>
                </a:rPr>
                <a:t>Κρίσιμες δραστηριότητες για το επιχειρηματικό μοντέλο.</a:t>
              </a:r>
              <a:endParaRPr lang="en-GB" sz="1100" dirty="0">
                <a:solidFill>
                  <a:schemeClr val="accent1"/>
                </a:solidFill>
              </a:endParaRPr>
            </a:p>
          </p:txBody>
        </p:sp>
      </p:grpSp>
    </p:spTree>
    <p:extLst>
      <p:ext uri="{BB962C8B-B14F-4D97-AF65-F5344CB8AC3E}">
        <p14:creationId xmlns:p14="http://schemas.microsoft.com/office/powerpoint/2010/main" val="3971684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1012825" y="-297444"/>
            <a:ext cx="10515600" cy="1325563"/>
          </a:xfrm>
        </p:spPr>
        <p:txBody>
          <a:bodyPr>
            <a:normAutofit/>
          </a:bodyPr>
          <a:lstStyle/>
          <a:p>
            <a:r>
              <a:rPr lang="el-GR" sz="3400" dirty="0">
                <a:latin typeface="Raleway "/>
              </a:rPr>
              <a:t>Τι είναι ο καμβάς επιχειρηματικού μοντέλου;</a:t>
            </a:r>
            <a:endParaRPr lang="sl-SI" sz="3400" dirty="0">
              <a:latin typeface="Raleway "/>
            </a:endParaRPr>
          </a:p>
        </p:txBody>
      </p:sp>
      <p:sp>
        <p:nvSpPr>
          <p:cNvPr id="7" name="TextBox 6">
            <a:extLst>
              <a:ext uri="{FF2B5EF4-FFF2-40B4-BE49-F238E27FC236}">
                <a16:creationId xmlns:a16="http://schemas.microsoft.com/office/drawing/2014/main" id="{2FA42932-5D6B-05CE-A585-635B88C2D413}"/>
              </a:ext>
            </a:extLst>
          </p:cNvPr>
          <p:cNvSpPr txBox="1"/>
          <p:nvPr/>
        </p:nvSpPr>
        <p:spPr>
          <a:xfrm>
            <a:off x="913855" y="694430"/>
            <a:ext cx="11186275" cy="2475101"/>
          </a:xfrm>
          <a:prstGeom prst="rect">
            <a:avLst/>
          </a:prstGeom>
          <a:noFill/>
        </p:spPr>
        <p:txBody>
          <a:bodyPr wrap="square">
            <a:spAutoFit/>
          </a:bodyPr>
          <a:lstStyle/>
          <a:p>
            <a:pPr algn="just">
              <a:lnSpc>
                <a:spcPct val="150000"/>
              </a:lnSpc>
            </a:pPr>
            <a:r>
              <a:rPr lang="el-GR" sz="1500" dirty="0">
                <a:solidFill>
                  <a:schemeClr val="accent1"/>
                </a:solidFill>
                <a:latin typeface="Raleway "/>
              </a:rPr>
              <a:t>Ο καμβάς επιχειρηματικού μοντέλου έχει διαφορετική δομή από τον τρόπο με τον οποίο ολοκληρώνεται. Για να συμπληρώσετε τον καμβά, ξεκινάτε με τα </a:t>
            </a:r>
            <a:r>
              <a:rPr lang="el-GR" sz="1500" b="1" dirty="0">
                <a:solidFill>
                  <a:schemeClr val="accent1"/>
                </a:solidFill>
                <a:latin typeface="Raleway "/>
              </a:rPr>
              <a:t>Τμήματα Πελατών</a:t>
            </a:r>
            <a:r>
              <a:rPr lang="el-GR" sz="1500" dirty="0">
                <a:solidFill>
                  <a:schemeClr val="accent1"/>
                </a:solidFill>
                <a:latin typeface="Raleway "/>
              </a:rPr>
              <a:t>, προσδιορίζοντας ποιοι είναι οι πελάτες σας και τι χρειάζονται. Στη συνέχεια, καθορίστε τις </a:t>
            </a:r>
            <a:r>
              <a:rPr lang="el-GR" sz="1500" b="1" dirty="0">
                <a:solidFill>
                  <a:schemeClr val="accent1"/>
                </a:solidFill>
                <a:latin typeface="Raleway "/>
              </a:rPr>
              <a:t>Προτάσεις Αξίας </a:t>
            </a:r>
            <a:r>
              <a:rPr lang="el-GR" sz="1500" dirty="0">
                <a:solidFill>
                  <a:schemeClr val="accent1"/>
                </a:solidFill>
                <a:latin typeface="Raleway "/>
              </a:rPr>
              <a:t>για να αποσαφηνίσετε τη μοναδική προσφερόμενη αξία. Ακολουθούν τα </a:t>
            </a:r>
            <a:r>
              <a:rPr lang="el-GR" sz="1500" b="1" dirty="0">
                <a:solidFill>
                  <a:schemeClr val="accent1"/>
                </a:solidFill>
                <a:latin typeface="Raleway "/>
              </a:rPr>
              <a:t>κανάλια</a:t>
            </a:r>
            <a:r>
              <a:rPr lang="el-GR" sz="1500" dirty="0">
                <a:solidFill>
                  <a:schemeClr val="accent1"/>
                </a:solidFill>
                <a:latin typeface="Raleway "/>
              </a:rPr>
              <a:t> για να καθορίσετε πώς αυτή η αξία φτάνει στους πελάτες και οι σχέσεις με τους πελάτες για να καθορίσετε στρατηγικές δέσμευσης. Ακολουθούν οι </a:t>
            </a:r>
            <a:r>
              <a:rPr lang="el-GR" sz="1500" b="1" dirty="0">
                <a:solidFill>
                  <a:schemeClr val="accent1"/>
                </a:solidFill>
                <a:latin typeface="Raleway "/>
              </a:rPr>
              <a:t>ροές εσόδων </a:t>
            </a:r>
            <a:r>
              <a:rPr lang="el-GR" sz="1500" dirty="0">
                <a:solidFill>
                  <a:schemeClr val="accent1"/>
                </a:solidFill>
                <a:latin typeface="Raleway "/>
              </a:rPr>
              <a:t>για να εκτιμηθεί ο τρόπος με τον οποίο η επιχείρηση βγάζει χρήματα. Στη συνέχεια, προσδιορίστε τους </a:t>
            </a:r>
            <a:r>
              <a:rPr lang="el-GR" sz="1500" b="1" dirty="0">
                <a:solidFill>
                  <a:schemeClr val="accent1"/>
                </a:solidFill>
                <a:latin typeface="Raleway "/>
              </a:rPr>
              <a:t>βασικούς πόρους </a:t>
            </a:r>
            <a:r>
              <a:rPr lang="el-GR" sz="1500" dirty="0">
                <a:solidFill>
                  <a:schemeClr val="accent1"/>
                </a:solidFill>
                <a:latin typeface="Raleway "/>
              </a:rPr>
              <a:t>και τις </a:t>
            </a:r>
            <a:r>
              <a:rPr lang="el-GR" sz="1500" b="1" dirty="0">
                <a:solidFill>
                  <a:schemeClr val="accent1"/>
                </a:solidFill>
                <a:latin typeface="Raleway "/>
              </a:rPr>
              <a:t>βασικές δραστηριότητες </a:t>
            </a:r>
            <a:r>
              <a:rPr lang="el-GR" sz="1500" dirty="0">
                <a:solidFill>
                  <a:schemeClr val="accent1"/>
                </a:solidFill>
                <a:latin typeface="Raleway "/>
              </a:rPr>
              <a:t>που είναι απαραίτητες για την παροχή αξίας. Οι </a:t>
            </a:r>
            <a:r>
              <a:rPr lang="el-GR" sz="1500" b="1" dirty="0">
                <a:solidFill>
                  <a:schemeClr val="accent1"/>
                </a:solidFill>
                <a:latin typeface="Raleway "/>
              </a:rPr>
              <a:t>βασικές συνεργασίες </a:t>
            </a:r>
            <a:r>
              <a:rPr lang="el-GR" sz="1500" dirty="0">
                <a:solidFill>
                  <a:schemeClr val="accent1"/>
                </a:solidFill>
                <a:latin typeface="Raleway "/>
              </a:rPr>
              <a:t>περιγράφουν τις βασικές εξωτερικές συνεργασίες. Τέλος, καθορίστε τη </a:t>
            </a:r>
            <a:r>
              <a:rPr lang="el-GR" sz="1500" b="1" dirty="0">
                <a:solidFill>
                  <a:schemeClr val="accent1"/>
                </a:solidFill>
                <a:latin typeface="Raleway "/>
              </a:rPr>
              <a:t>Δομή Κόστους </a:t>
            </a:r>
            <a:r>
              <a:rPr lang="el-GR" sz="1500" dirty="0">
                <a:solidFill>
                  <a:schemeClr val="accent1"/>
                </a:solidFill>
                <a:latin typeface="Raleway "/>
              </a:rPr>
              <a:t>για να κατανοήσετε τις οικονομικές επιπτώσεις.</a:t>
            </a:r>
            <a:endParaRPr lang="en-US" sz="1500" dirty="0">
              <a:solidFill>
                <a:schemeClr val="accent1"/>
              </a:solidFill>
              <a:latin typeface="Raleway "/>
            </a:endParaRPr>
          </a:p>
        </p:txBody>
      </p:sp>
      <p:sp>
        <p:nvSpPr>
          <p:cNvPr id="42" name="TextBox 41">
            <a:extLst>
              <a:ext uri="{FF2B5EF4-FFF2-40B4-BE49-F238E27FC236}">
                <a16:creationId xmlns:a16="http://schemas.microsoft.com/office/drawing/2014/main" id="{330052D1-FE08-C2B1-D6FB-131EC67E41F5}"/>
              </a:ext>
            </a:extLst>
          </p:cNvPr>
          <p:cNvSpPr txBox="1"/>
          <p:nvPr/>
        </p:nvSpPr>
        <p:spPr>
          <a:xfrm>
            <a:off x="1250012" y="3169531"/>
            <a:ext cx="3335849" cy="3167598"/>
          </a:xfrm>
          <a:prstGeom prst="rect">
            <a:avLst/>
          </a:prstGeom>
          <a:noFill/>
        </p:spPr>
        <p:txBody>
          <a:bodyPr wrap="square">
            <a:spAutoFit/>
          </a:bodyPr>
          <a:lstStyle/>
          <a:p>
            <a:pPr algn="just">
              <a:lnSpc>
                <a:spcPct val="150000"/>
              </a:lnSpc>
            </a:pPr>
            <a:r>
              <a:rPr lang="el-GR" sz="1500" dirty="0">
                <a:solidFill>
                  <a:schemeClr val="accent1"/>
                </a:solidFill>
              </a:rPr>
              <a:t>Αυτή η σειρά εξασφαλίζει μια λογική και </a:t>
            </a:r>
            <a:r>
              <a:rPr lang="el-GR" sz="1500" dirty="0" err="1">
                <a:solidFill>
                  <a:schemeClr val="accent1"/>
                </a:solidFill>
              </a:rPr>
              <a:t>πελατοκεντρική</a:t>
            </a:r>
            <a:r>
              <a:rPr lang="el-GR" sz="1500" dirty="0">
                <a:solidFill>
                  <a:schemeClr val="accent1"/>
                </a:solidFill>
              </a:rPr>
              <a:t> προσέγγιση, ξεκινώντας από την κατανόηση της αγοράς και της προσφερόμενης αξίας σας, ακολουθούμενη από λειτουργικό και οικονομικό σχεδιασμό. Η μέθοδος αυτή συμβάλλει στη δημιουργία ενός συνεκτικού και βιώσιμου επιχειρηματικού μοντέλου.</a:t>
            </a:r>
            <a:endParaRPr lang="en-US" sz="1500" dirty="0">
              <a:solidFill>
                <a:schemeClr val="accent1"/>
              </a:solidFill>
            </a:endParaRPr>
          </a:p>
        </p:txBody>
      </p:sp>
      <p:grpSp>
        <p:nvGrpSpPr>
          <p:cNvPr id="54" name="Group 53">
            <a:extLst>
              <a:ext uri="{FF2B5EF4-FFF2-40B4-BE49-F238E27FC236}">
                <a16:creationId xmlns:a16="http://schemas.microsoft.com/office/drawing/2014/main" id="{1CACF8CD-9E13-E3C2-D556-5FB074BB3338}"/>
              </a:ext>
            </a:extLst>
          </p:cNvPr>
          <p:cNvGrpSpPr/>
          <p:nvPr/>
        </p:nvGrpSpPr>
        <p:grpSpPr>
          <a:xfrm>
            <a:off x="5206547" y="3264125"/>
            <a:ext cx="6908800" cy="3473449"/>
            <a:chOff x="4622800" y="3122075"/>
            <a:chExt cx="6908800" cy="3473449"/>
          </a:xfrm>
        </p:grpSpPr>
        <p:grpSp>
          <p:nvGrpSpPr>
            <p:cNvPr id="28" name="Group 27">
              <a:extLst>
                <a:ext uri="{FF2B5EF4-FFF2-40B4-BE49-F238E27FC236}">
                  <a16:creationId xmlns:a16="http://schemas.microsoft.com/office/drawing/2014/main" id="{ADD86E6A-561D-D6FD-5F3E-F8F378FE384F}"/>
                </a:ext>
              </a:extLst>
            </p:cNvPr>
            <p:cNvGrpSpPr/>
            <p:nvPr/>
          </p:nvGrpSpPr>
          <p:grpSpPr>
            <a:xfrm>
              <a:off x="4622800" y="3122075"/>
              <a:ext cx="6908800" cy="3473449"/>
              <a:chOff x="2044700" y="2320925"/>
              <a:chExt cx="7607300" cy="4051300"/>
            </a:xfrm>
          </p:grpSpPr>
          <p:grpSp>
            <p:nvGrpSpPr>
              <p:cNvPr id="18" name="Group 17">
                <a:extLst>
                  <a:ext uri="{FF2B5EF4-FFF2-40B4-BE49-F238E27FC236}">
                    <a16:creationId xmlns:a16="http://schemas.microsoft.com/office/drawing/2014/main" id="{9A4ACFCC-D5FF-098F-6019-AA540E02C160}"/>
                  </a:ext>
                </a:extLst>
              </p:cNvPr>
              <p:cNvGrpSpPr/>
              <p:nvPr/>
            </p:nvGrpSpPr>
            <p:grpSpPr>
              <a:xfrm>
                <a:off x="2044700" y="2320925"/>
                <a:ext cx="7607300" cy="4051300"/>
                <a:chOff x="1365250" y="2374900"/>
                <a:chExt cx="7607300" cy="4051300"/>
              </a:xfrm>
            </p:grpSpPr>
            <p:sp>
              <p:nvSpPr>
                <p:cNvPr id="6" name="Rectangle 5">
                  <a:extLst>
                    <a:ext uri="{FF2B5EF4-FFF2-40B4-BE49-F238E27FC236}">
                      <a16:creationId xmlns:a16="http://schemas.microsoft.com/office/drawing/2014/main" id="{76C7781E-FB08-40D1-060C-5BEE1E58AFDE}"/>
                    </a:ext>
                  </a:extLst>
                </p:cNvPr>
                <p:cNvSpPr/>
                <p:nvPr/>
              </p:nvSpPr>
              <p:spPr>
                <a:xfrm>
                  <a:off x="13652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C53D818-EA42-BD01-77CB-8A9E5E3A5D61}"/>
                    </a:ext>
                  </a:extLst>
                </p:cNvPr>
                <p:cNvSpPr/>
                <p:nvPr/>
              </p:nvSpPr>
              <p:spPr>
                <a:xfrm>
                  <a:off x="28956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383393C6-27E3-52F7-0CBE-DAC506BACEE2}"/>
                    </a:ext>
                  </a:extLst>
                </p:cNvPr>
                <p:cNvSpPr/>
                <p:nvPr/>
              </p:nvSpPr>
              <p:spPr>
                <a:xfrm>
                  <a:off x="44259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1314952-7604-A7FF-9891-ECEB10ED6B3C}"/>
                    </a:ext>
                  </a:extLst>
                </p:cNvPr>
                <p:cNvSpPr/>
                <p:nvPr/>
              </p:nvSpPr>
              <p:spPr>
                <a:xfrm>
                  <a:off x="74866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E45DE85-8279-48CD-FF9F-F96407704183}"/>
                    </a:ext>
                  </a:extLst>
                </p:cNvPr>
                <p:cNvSpPr/>
                <p:nvPr/>
              </p:nvSpPr>
              <p:spPr>
                <a:xfrm>
                  <a:off x="28956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5D49304-373A-E4FF-1E85-BFE99BF7839A}"/>
                    </a:ext>
                  </a:extLst>
                </p:cNvPr>
                <p:cNvSpPr/>
                <p:nvPr/>
              </p:nvSpPr>
              <p:spPr>
                <a:xfrm>
                  <a:off x="59563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48ACE4C-5B45-0029-501D-9CC4A594BDC5}"/>
                    </a:ext>
                  </a:extLst>
                </p:cNvPr>
                <p:cNvSpPr/>
                <p:nvPr/>
              </p:nvSpPr>
              <p:spPr>
                <a:xfrm>
                  <a:off x="59563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6DD3A611-F1C2-D8EE-82E8-948E5E50BCCF}"/>
                    </a:ext>
                  </a:extLst>
                </p:cNvPr>
                <p:cNvSpPr/>
                <p:nvPr/>
              </p:nvSpPr>
              <p:spPr>
                <a:xfrm>
                  <a:off x="1365250" y="519430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883C1EE-DB5C-A4BA-15CC-C1F01BC9E552}"/>
                    </a:ext>
                  </a:extLst>
                </p:cNvPr>
                <p:cNvSpPr/>
                <p:nvPr/>
              </p:nvSpPr>
              <p:spPr>
                <a:xfrm>
                  <a:off x="5346700" y="5194300"/>
                  <a:ext cx="362585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grpSp>
          <p:sp>
            <p:nvSpPr>
              <p:cNvPr id="19" name="TextBox 18">
                <a:extLst>
                  <a:ext uri="{FF2B5EF4-FFF2-40B4-BE49-F238E27FC236}">
                    <a16:creationId xmlns:a16="http://schemas.microsoft.com/office/drawing/2014/main" id="{365640EF-2E4D-018A-F29B-861C768F559D}"/>
                  </a:ext>
                </a:extLst>
              </p:cNvPr>
              <p:cNvSpPr txBox="1"/>
              <p:nvPr/>
            </p:nvSpPr>
            <p:spPr>
              <a:xfrm>
                <a:off x="2044700" y="2330108"/>
                <a:ext cx="1485899" cy="323081"/>
              </a:xfrm>
              <a:prstGeom prst="rect">
                <a:avLst/>
              </a:prstGeom>
              <a:noFill/>
            </p:spPr>
            <p:txBody>
              <a:bodyPr wrap="square" rtlCol="0">
                <a:spAutoFit/>
              </a:bodyPr>
              <a:lstStyle/>
              <a:p>
                <a:r>
                  <a:rPr lang="el-GR" sz="1200" b="1" dirty="0">
                    <a:solidFill>
                      <a:schemeClr val="accent1"/>
                    </a:solidFill>
                  </a:rPr>
                  <a:t>Βασικοί εταίροι </a:t>
                </a:r>
                <a:endParaRPr lang="en-GB" sz="1200" b="1" dirty="0">
                  <a:solidFill>
                    <a:schemeClr val="accent1"/>
                  </a:solidFill>
                </a:endParaRPr>
              </a:p>
            </p:txBody>
          </p:sp>
          <p:sp>
            <p:nvSpPr>
              <p:cNvPr id="20" name="TextBox 19">
                <a:extLst>
                  <a:ext uri="{FF2B5EF4-FFF2-40B4-BE49-F238E27FC236}">
                    <a16:creationId xmlns:a16="http://schemas.microsoft.com/office/drawing/2014/main" id="{9F527B3A-E314-40FE-CE23-0EC982C73BB8}"/>
                  </a:ext>
                </a:extLst>
              </p:cNvPr>
              <p:cNvSpPr txBox="1"/>
              <p:nvPr/>
            </p:nvSpPr>
            <p:spPr>
              <a:xfrm>
                <a:off x="3575050" y="2330108"/>
                <a:ext cx="1530348" cy="538469"/>
              </a:xfrm>
              <a:prstGeom prst="rect">
                <a:avLst/>
              </a:prstGeom>
              <a:noFill/>
            </p:spPr>
            <p:txBody>
              <a:bodyPr wrap="square" rtlCol="0">
                <a:spAutoFit/>
              </a:bodyPr>
              <a:lstStyle/>
              <a:p>
                <a:r>
                  <a:rPr lang="el-GR" sz="1200" b="1" dirty="0">
                    <a:solidFill>
                      <a:schemeClr val="accent1"/>
                    </a:solidFill>
                  </a:rPr>
                  <a:t>Βασικές δραστηριότητες </a:t>
                </a:r>
                <a:endParaRPr lang="en-GB" sz="1200" b="1" dirty="0">
                  <a:solidFill>
                    <a:schemeClr val="accent1"/>
                  </a:solidFill>
                </a:endParaRPr>
              </a:p>
            </p:txBody>
          </p:sp>
          <p:sp>
            <p:nvSpPr>
              <p:cNvPr id="21" name="TextBox 20">
                <a:extLst>
                  <a:ext uri="{FF2B5EF4-FFF2-40B4-BE49-F238E27FC236}">
                    <a16:creationId xmlns:a16="http://schemas.microsoft.com/office/drawing/2014/main" id="{E10F3AC2-2B82-9D96-2451-D4BEB4D1A749}"/>
                  </a:ext>
                </a:extLst>
              </p:cNvPr>
              <p:cNvSpPr txBox="1"/>
              <p:nvPr/>
            </p:nvSpPr>
            <p:spPr>
              <a:xfrm>
                <a:off x="3575050" y="3773488"/>
                <a:ext cx="1377950" cy="323081"/>
              </a:xfrm>
              <a:prstGeom prst="rect">
                <a:avLst/>
              </a:prstGeom>
              <a:noFill/>
            </p:spPr>
            <p:txBody>
              <a:bodyPr wrap="square" rtlCol="0">
                <a:spAutoFit/>
              </a:bodyPr>
              <a:lstStyle/>
              <a:p>
                <a:r>
                  <a:rPr lang="el-GR" sz="1200" b="1" dirty="0">
                    <a:solidFill>
                      <a:schemeClr val="accent1"/>
                    </a:solidFill>
                  </a:rPr>
                  <a:t>Βασικοί πόροι </a:t>
                </a:r>
                <a:endParaRPr lang="en-GB" sz="1200" b="1" dirty="0">
                  <a:solidFill>
                    <a:schemeClr val="accent1"/>
                  </a:solidFill>
                </a:endParaRPr>
              </a:p>
            </p:txBody>
          </p:sp>
          <p:sp>
            <p:nvSpPr>
              <p:cNvPr id="22" name="TextBox 21">
                <a:extLst>
                  <a:ext uri="{FF2B5EF4-FFF2-40B4-BE49-F238E27FC236}">
                    <a16:creationId xmlns:a16="http://schemas.microsoft.com/office/drawing/2014/main" id="{CA736B4B-1175-67E1-07BC-AA69EF903A14}"/>
                  </a:ext>
                </a:extLst>
              </p:cNvPr>
              <p:cNvSpPr txBox="1"/>
              <p:nvPr/>
            </p:nvSpPr>
            <p:spPr>
              <a:xfrm>
                <a:off x="5105400" y="2330107"/>
                <a:ext cx="1377950" cy="538469"/>
              </a:xfrm>
              <a:prstGeom prst="rect">
                <a:avLst/>
              </a:prstGeom>
              <a:noFill/>
            </p:spPr>
            <p:txBody>
              <a:bodyPr wrap="square" rtlCol="0">
                <a:spAutoFit/>
              </a:bodyPr>
              <a:lstStyle/>
              <a:p>
                <a:r>
                  <a:rPr lang="el-GR" sz="1200" b="1" dirty="0">
                    <a:solidFill>
                      <a:schemeClr val="accent1"/>
                    </a:solidFill>
                  </a:rPr>
                  <a:t>Προτάσεις αξίας</a:t>
                </a:r>
                <a:endParaRPr lang="en-GB" sz="1200" b="1" dirty="0">
                  <a:solidFill>
                    <a:schemeClr val="accent1"/>
                  </a:solidFill>
                </a:endParaRPr>
              </a:p>
            </p:txBody>
          </p:sp>
          <p:sp>
            <p:nvSpPr>
              <p:cNvPr id="23" name="TextBox 22">
                <a:extLst>
                  <a:ext uri="{FF2B5EF4-FFF2-40B4-BE49-F238E27FC236}">
                    <a16:creationId xmlns:a16="http://schemas.microsoft.com/office/drawing/2014/main" id="{E1BE4008-81B5-10A7-0F89-048638FD31ED}"/>
                  </a:ext>
                </a:extLst>
              </p:cNvPr>
              <p:cNvSpPr txBox="1"/>
              <p:nvPr/>
            </p:nvSpPr>
            <p:spPr>
              <a:xfrm>
                <a:off x="6680200" y="2320925"/>
                <a:ext cx="1377950" cy="538469"/>
              </a:xfrm>
              <a:prstGeom prst="rect">
                <a:avLst/>
              </a:prstGeom>
              <a:noFill/>
            </p:spPr>
            <p:txBody>
              <a:bodyPr wrap="square" rtlCol="0">
                <a:spAutoFit/>
              </a:bodyPr>
              <a:lstStyle/>
              <a:p>
                <a:r>
                  <a:rPr lang="el-GR" sz="1200" b="1" dirty="0">
                    <a:solidFill>
                      <a:schemeClr val="accent1"/>
                    </a:solidFill>
                  </a:rPr>
                  <a:t>Σχέσεις με τους πελάτες</a:t>
                </a:r>
                <a:endParaRPr lang="en-GB" sz="1200" b="1" dirty="0">
                  <a:solidFill>
                    <a:schemeClr val="accent1"/>
                  </a:solidFill>
                </a:endParaRPr>
              </a:p>
            </p:txBody>
          </p:sp>
          <p:sp>
            <p:nvSpPr>
              <p:cNvPr id="24" name="TextBox 23">
                <a:extLst>
                  <a:ext uri="{FF2B5EF4-FFF2-40B4-BE49-F238E27FC236}">
                    <a16:creationId xmlns:a16="http://schemas.microsoft.com/office/drawing/2014/main" id="{B3934F2D-EA29-1F3F-6346-74DCCBF0E56B}"/>
                  </a:ext>
                </a:extLst>
              </p:cNvPr>
              <p:cNvSpPr txBox="1"/>
              <p:nvPr/>
            </p:nvSpPr>
            <p:spPr>
              <a:xfrm>
                <a:off x="6696075" y="3730625"/>
                <a:ext cx="1377950" cy="323081"/>
              </a:xfrm>
              <a:prstGeom prst="rect">
                <a:avLst/>
              </a:prstGeom>
              <a:noFill/>
            </p:spPr>
            <p:txBody>
              <a:bodyPr wrap="square" rtlCol="0">
                <a:spAutoFit/>
              </a:bodyPr>
              <a:lstStyle/>
              <a:p>
                <a:r>
                  <a:rPr lang="el-GR" sz="1200" b="1" dirty="0">
                    <a:solidFill>
                      <a:schemeClr val="accent1"/>
                    </a:solidFill>
                  </a:rPr>
                  <a:t>Κανάλια</a:t>
                </a:r>
                <a:endParaRPr lang="en-GB" sz="1200" b="1" dirty="0">
                  <a:solidFill>
                    <a:schemeClr val="accent1"/>
                  </a:solidFill>
                </a:endParaRPr>
              </a:p>
            </p:txBody>
          </p:sp>
          <p:sp>
            <p:nvSpPr>
              <p:cNvPr id="25" name="TextBox 24">
                <a:extLst>
                  <a:ext uri="{FF2B5EF4-FFF2-40B4-BE49-F238E27FC236}">
                    <a16:creationId xmlns:a16="http://schemas.microsoft.com/office/drawing/2014/main" id="{8AF599B0-C3AB-0068-EB8B-7F47E4DF9E38}"/>
                  </a:ext>
                </a:extLst>
              </p:cNvPr>
              <p:cNvSpPr txBox="1"/>
              <p:nvPr/>
            </p:nvSpPr>
            <p:spPr>
              <a:xfrm>
                <a:off x="8166100" y="2330105"/>
                <a:ext cx="1377950" cy="538469"/>
              </a:xfrm>
              <a:prstGeom prst="rect">
                <a:avLst/>
              </a:prstGeom>
              <a:noFill/>
            </p:spPr>
            <p:txBody>
              <a:bodyPr wrap="square" rtlCol="0">
                <a:spAutoFit/>
              </a:bodyPr>
              <a:lstStyle/>
              <a:p>
                <a:r>
                  <a:rPr lang="el-GR" sz="1200" b="1" dirty="0">
                    <a:solidFill>
                      <a:schemeClr val="accent1"/>
                    </a:solidFill>
                  </a:rPr>
                  <a:t>Τμήματα πελατών</a:t>
                </a:r>
                <a:endParaRPr lang="en-GB" sz="1200" b="1" dirty="0">
                  <a:solidFill>
                    <a:schemeClr val="accent1"/>
                  </a:solidFill>
                </a:endParaRPr>
              </a:p>
            </p:txBody>
          </p:sp>
          <p:sp>
            <p:nvSpPr>
              <p:cNvPr id="26" name="TextBox 25">
                <a:extLst>
                  <a:ext uri="{FF2B5EF4-FFF2-40B4-BE49-F238E27FC236}">
                    <a16:creationId xmlns:a16="http://schemas.microsoft.com/office/drawing/2014/main" id="{E8118F87-BA93-B774-4988-84E46B64282F}"/>
                  </a:ext>
                </a:extLst>
              </p:cNvPr>
              <p:cNvSpPr txBox="1"/>
              <p:nvPr/>
            </p:nvSpPr>
            <p:spPr>
              <a:xfrm>
                <a:off x="2098675" y="5144610"/>
                <a:ext cx="1377950" cy="323081"/>
              </a:xfrm>
              <a:prstGeom prst="rect">
                <a:avLst/>
              </a:prstGeom>
              <a:noFill/>
            </p:spPr>
            <p:txBody>
              <a:bodyPr wrap="square" rtlCol="0">
                <a:spAutoFit/>
              </a:bodyPr>
              <a:lstStyle/>
              <a:p>
                <a:r>
                  <a:rPr lang="el-GR" sz="1200" b="1" dirty="0">
                    <a:solidFill>
                      <a:schemeClr val="accent1"/>
                    </a:solidFill>
                  </a:rPr>
                  <a:t>Δομή κόστους</a:t>
                </a:r>
                <a:endParaRPr lang="en-GB" sz="1200" b="1" dirty="0">
                  <a:solidFill>
                    <a:schemeClr val="accent1"/>
                  </a:solidFill>
                </a:endParaRPr>
              </a:p>
            </p:txBody>
          </p:sp>
          <p:sp>
            <p:nvSpPr>
              <p:cNvPr id="27" name="TextBox 26">
                <a:extLst>
                  <a:ext uri="{FF2B5EF4-FFF2-40B4-BE49-F238E27FC236}">
                    <a16:creationId xmlns:a16="http://schemas.microsoft.com/office/drawing/2014/main" id="{D39CC663-C4BB-3598-9512-59D0145E01AE}"/>
                  </a:ext>
                </a:extLst>
              </p:cNvPr>
              <p:cNvSpPr txBox="1"/>
              <p:nvPr/>
            </p:nvSpPr>
            <p:spPr>
              <a:xfrm>
                <a:off x="6026149" y="5144610"/>
                <a:ext cx="1695450" cy="323081"/>
              </a:xfrm>
              <a:prstGeom prst="rect">
                <a:avLst/>
              </a:prstGeom>
              <a:noFill/>
            </p:spPr>
            <p:txBody>
              <a:bodyPr wrap="square" rtlCol="0">
                <a:spAutoFit/>
              </a:bodyPr>
              <a:lstStyle/>
              <a:p>
                <a:r>
                  <a:rPr lang="el-GR" sz="1200" b="1" dirty="0">
                    <a:solidFill>
                      <a:schemeClr val="accent1"/>
                    </a:solidFill>
                  </a:rPr>
                  <a:t>Ροές εσόδων</a:t>
                </a:r>
                <a:endParaRPr lang="en-GB" sz="1200" b="1" dirty="0">
                  <a:solidFill>
                    <a:schemeClr val="accent1"/>
                  </a:solidFill>
                </a:endParaRPr>
              </a:p>
            </p:txBody>
          </p:sp>
        </p:grpSp>
        <p:sp>
          <p:nvSpPr>
            <p:cNvPr id="43" name="TextBox 42">
              <a:extLst>
                <a:ext uri="{FF2B5EF4-FFF2-40B4-BE49-F238E27FC236}">
                  <a16:creationId xmlns:a16="http://schemas.microsoft.com/office/drawing/2014/main" id="{7498B7EA-44EB-4774-0BBC-D4B19B3565D2}"/>
                </a:ext>
              </a:extLst>
            </p:cNvPr>
            <p:cNvSpPr txBox="1"/>
            <p:nvPr/>
          </p:nvSpPr>
          <p:spPr>
            <a:xfrm>
              <a:off x="10650721" y="3943746"/>
              <a:ext cx="412292" cy="646331"/>
            </a:xfrm>
            <a:prstGeom prst="rect">
              <a:avLst/>
            </a:prstGeom>
            <a:noFill/>
          </p:spPr>
          <p:txBody>
            <a:bodyPr wrap="none" rtlCol="0">
              <a:spAutoFit/>
            </a:bodyPr>
            <a:lstStyle/>
            <a:p>
              <a:r>
                <a:rPr lang="en-GB" sz="3600" b="1">
                  <a:solidFill>
                    <a:schemeClr val="accent1"/>
                  </a:solidFill>
                </a:rPr>
                <a:t>1</a:t>
              </a:r>
            </a:p>
          </p:txBody>
        </p:sp>
        <p:sp>
          <p:nvSpPr>
            <p:cNvPr id="44" name="TextBox 43">
              <a:extLst>
                <a:ext uri="{FF2B5EF4-FFF2-40B4-BE49-F238E27FC236}">
                  <a16:creationId xmlns:a16="http://schemas.microsoft.com/office/drawing/2014/main" id="{D31B3253-A496-F349-B05A-8CD084F9EF89}"/>
                </a:ext>
              </a:extLst>
            </p:cNvPr>
            <p:cNvSpPr txBox="1"/>
            <p:nvPr/>
          </p:nvSpPr>
          <p:spPr>
            <a:xfrm>
              <a:off x="7773016" y="3886217"/>
              <a:ext cx="444352" cy="646331"/>
            </a:xfrm>
            <a:prstGeom prst="rect">
              <a:avLst/>
            </a:prstGeom>
            <a:noFill/>
          </p:spPr>
          <p:txBody>
            <a:bodyPr wrap="none" rtlCol="0">
              <a:spAutoFit/>
            </a:bodyPr>
            <a:lstStyle/>
            <a:p>
              <a:r>
                <a:rPr lang="en-GB" sz="3600" b="1">
                  <a:solidFill>
                    <a:schemeClr val="accent1"/>
                  </a:solidFill>
                </a:rPr>
                <a:t>2</a:t>
              </a:r>
            </a:p>
          </p:txBody>
        </p:sp>
        <p:sp>
          <p:nvSpPr>
            <p:cNvPr id="45" name="TextBox 44">
              <a:extLst>
                <a:ext uri="{FF2B5EF4-FFF2-40B4-BE49-F238E27FC236}">
                  <a16:creationId xmlns:a16="http://schemas.microsoft.com/office/drawing/2014/main" id="{0AC12598-8427-CDC3-4C89-68B2D30CFB5D}"/>
                </a:ext>
              </a:extLst>
            </p:cNvPr>
            <p:cNvSpPr txBox="1"/>
            <p:nvPr/>
          </p:nvSpPr>
          <p:spPr>
            <a:xfrm>
              <a:off x="9205176" y="4604944"/>
              <a:ext cx="442750" cy="646331"/>
            </a:xfrm>
            <a:prstGeom prst="rect">
              <a:avLst/>
            </a:prstGeom>
            <a:noFill/>
          </p:spPr>
          <p:txBody>
            <a:bodyPr wrap="none" rtlCol="0">
              <a:spAutoFit/>
            </a:bodyPr>
            <a:lstStyle/>
            <a:p>
              <a:r>
                <a:rPr lang="en-GB" sz="3600" b="1">
                  <a:solidFill>
                    <a:schemeClr val="accent1"/>
                  </a:solidFill>
                </a:rPr>
                <a:t>3</a:t>
              </a:r>
            </a:p>
          </p:txBody>
        </p:sp>
        <p:sp>
          <p:nvSpPr>
            <p:cNvPr id="46" name="TextBox 45">
              <a:extLst>
                <a:ext uri="{FF2B5EF4-FFF2-40B4-BE49-F238E27FC236}">
                  <a16:creationId xmlns:a16="http://schemas.microsoft.com/office/drawing/2014/main" id="{CCCB5C05-6FD9-9FA3-30EA-BD00C147CAF8}"/>
                </a:ext>
              </a:extLst>
            </p:cNvPr>
            <p:cNvSpPr txBox="1"/>
            <p:nvPr/>
          </p:nvSpPr>
          <p:spPr>
            <a:xfrm>
              <a:off x="9159768" y="3466752"/>
              <a:ext cx="447558" cy="646331"/>
            </a:xfrm>
            <a:prstGeom prst="rect">
              <a:avLst/>
            </a:prstGeom>
            <a:noFill/>
          </p:spPr>
          <p:txBody>
            <a:bodyPr wrap="none" rtlCol="0">
              <a:spAutoFit/>
            </a:bodyPr>
            <a:lstStyle/>
            <a:p>
              <a:r>
                <a:rPr lang="en-GB" sz="3600" b="1">
                  <a:solidFill>
                    <a:schemeClr val="accent1"/>
                  </a:solidFill>
                </a:rPr>
                <a:t>4</a:t>
              </a:r>
            </a:p>
          </p:txBody>
        </p:sp>
        <p:sp>
          <p:nvSpPr>
            <p:cNvPr id="47" name="TextBox 46">
              <a:extLst>
                <a:ext uri="{FF2B5EF4-FFF2-40B4-BE49-F238E27FC236}">
                  <a16:creationId xmlns:a16="http://schemas.microsoft.com/office/drawing/2014/main" id="{F3A51602-2232-C54A-F55B-D91BB1366821}"/>
                </a:ext>
              </a:extLst>
            </p:cNvPr>
            <p:cNvSpPr txBox="1"/>
            <p:nvPr/>
          </p:nvSpPr>
          <p:spPr>
            <a:xfrm>
              <a:off x="9371258" y="5661753"/>
              <a:ext cx="441146" cy="646331"/>
            </a:xfrm>
            <a:prstGeom prst="rect">
              <a:avLst/>
            </a:prstGeom>
            <a:noFill/>
          </p:spPr>
          <p:txBody>
            <a:bodyPr wrap="none" rtlCol="0">
              <a:spAutoFit/>
            </a:bodyPr>
            <a:lstStyle/>
            <a:p>
              <a:r>
                <a:rPr lang="en-GB" sz="3600" b="1">
                  <a:solidFill>
                    <a:schemeClr val="accent1"/>
                  </a:solidFill>
                </a:rPr>
                <a:t>5</a:t>
              </a:r>
            </a:p>
          </p:txBody>
        </p:sp>
        <p:sp>
          <p:nvSpPr>
            <p:cNvPr id="48" name="TextBox 47">
              <a:extLst>
                <a:ext uri="{FF2B5EF4-FFF2-40B4-BE49-F238E27FC236}">
                  <a16:creationId xmlns:a16="http://schemas.microsoft.com/office/drawing/2014/main" id="{43BB264F-39D3-549D-C6F4-EB707AA94F62}"/>
                </a:ext>
              </a:extLst>
            </p:cNvPr>
            <p:cNvSpPr txBox="1"/>
            <p:nvPr/>
          </p:nvSpPr>
          <p:spPr>
            <a:xfrm>
              <a:off x="6385140" y="4604943"/>
              <a:ext cx="465192" cy="646331"/>
            </a:xfrm>
            <a:prstGeom prst="rect">
              <a:avLst/>
            </a:prstGeom>
            <a:noFill/>
          </p:spPr>
          <p:txBody>
            <a:bodyPr wrap="none" rtlCol="0">
              <a:spAutoFit/>
            </a:bodyPr>
            <a:lstStyle/>
            <a:p>
              <a:r>
                <a:rPr lang="en-GB" sz="3600" b="1">
                  <a:solidFill>
                    <a:schemeClr val="accent1"/>
                  </a:solidFill>
                </a:rPr>
                <a:t>6</a:t>
              </a:r>
            </a:p>
          </p:txBody>
        </p:sp>
        <p:sp>
          <p:nvSpPr>
            <p:cNvPr id="49" name="TextBox 48">
              <a:extLst>
                <a:ext uri="{FF2B5EF4-FFF2-40B4-BE49-F238E27FC236}">
                  <a16:creationId xmlns:a16="http://schemas.microsoft.com/office/drawing/2014/main" id="{8919F75F-2DB5-A935-2B00-9BAD3C368900}"/>
                </a:ext>
              </a:extLst>
            </p:cNvPr>
            <p:cNvSpPr txBox="1"/>
            <p:nvPr/>
          </p:nvSpPr>
          <p:spPr>
            <a:xfrm>
              <a:off x="6385140" y="3466844"/>
              <a:ext cx="444352" cy="646331"/>
            </a:xfrm>
            <a:prstGeom prst="rect">
              <a:avLst/>
            </a:prstGeom>
            <a:noFill/>
          </p:spPr>
          <p:txBody>
            <a:bodyPr wrap="none" rtlCol="0">
              <a:spAutoFit/>
            </a:bodyPr>
            <a:lstStyle/>
            <a:p>
              <a:r>
                <a:rPr lang="en-GB" sz="3600" b="1">
                  <a:solidFill>
                    <a:schemeClr val="accent1"/>
                  </a:solidFill>
                </a:rPr>
                <a:t>7</a:t>
              </a:r>
            </a:p>
          </p:txBody>
        </p:sp>
        <p:sp>
          <p:nvSpPr>
            <p:cNvPr id="50" name="TextBox 49">
              <a:extLst>
                <a:ext uri="{FF2B5EF4-FFF2-40B4-BE49-F238E27FC236}">
                  <a16:creationId xmlns:a16="http://schemas.microsoft.com/office/drawing/2014/main" id="{B9B4537D-CA7D-2E20-71C4-198CD18CBCCE}"/>
                </a:ext>
              </a:extLst>
            </p:cNvPr>
            <p:cNvSpPr txBox="1"/>
            <p:nvPr/>
          </p:nvSpPr>
          <p:spPr>
            <a:xfrm>
              <a:off x="5066706" y="3886217"/>
              <a:ext cx="463588" cy="646331"/>
            </a:xfrm>
            <a:prstGeom prst="rect">
              <a:avLst/>
            </a:prstGeom>
            <a:noFill/>
          </p:spPr>
          <p:txBody>
            <a:bodyPr wrap="none" rtlCol="0">
              <a:spAutoFit/>
            </a:bodyPr>
            <a:lstStyle/>
            <a:p>
              <a:r>
                <a:rPr lang="en-GB" sz="3600" b="1">
                  <a:solidFill>
                    <a:schemeClr val="accent1"/>
                  </a:solidFill>
                </a:rPr>
                <a:t>8</a:t>
              </a:r>
            </a:p>
          </p:txBody>
        </p:sp>
        <p:sp>
          <p:nvSpPr>
            <p:cNvPr id="51" name="TextBox 50">
              <a:extLst>
                <a:ext uri="{FF2B5EF4-FFF2-40B4-BE49-F238E27FC236}">
                  <a16:creationId xmlns:a16="http://schemas.microsoft.com/office/drawing/2014/main" id="{E0B4C7A5-C1AE-AE77-7B35-BE8DB8EDFC2F}"/>
                </a:ext>
              </a:extLst>
            </p:cNvPr>
            <p:cNvSpPr txBox="1"/>
            <p:nvPr/>
          </p:nvSpPr>
          <p:spPr>
            <a:xfrm>
              <a:off x="6188377" y="5744263"/>
              <a:ext cx="457176" cy="646331"/>
            </a:xfrm>
            <a:prstGeom prst="rect">
              <a:avLst/>
            </a:prstGeom>
            <a:noFill/>
          </p:spPr>
          <p:txBody>
            <a:bodyPr wrap="none" rtlCol="0">
              <a:spAutoFit/>
            </a:bodyPr>
            <a:lstStyle/>
            <a:p>
              <a:r>
                <a:rPr lang="en-GB" sz="3600" b="1">
                  <a:solidFill>
                    <a:schemeClr val="accent1"/>
                  </a:solidFill>
                </a:rPr>
                <a:t>9</a:t>
              </a:r>
            </a:p>
          </p:txBody>
        </p:sp>
      </p:grpSp>
    </p:spTree>
    <p:extLst>
      <p:ext uri="{BB962C8B-B14F-4D97-AF65-F5344CB8AC3E}">
        <p14:creationId xmlns:p14="http://schemas.microsoft.com/office/powerpoint/2010/main" val="4118808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519546" y="-136856"/>
            <a:ext cx="10515600" cy="1325563"/>
          </a:xfrm>
        </p:spPr>
        <p:txBody>
          <a:bodyPr>
            <a:normAutofit/>
          </a:bodyPr>
          <a:lstStyle/>
          <a:p>
            <a:pPr>
              <a:spcBef>
                <a:spcPts val="600"/>
              </a:spcBef>
              <a:spcAft>
                <a:spcPts val="600"/>
              </a:spcAft>
            </a:pPr>
            <a:r>
              <a:rPr lang="el-GR" sz="3400" dirty="0">
                <a:latin typeface="+mn-lt"/>
              </a:rPr>
              <a:t>Μαθησιακά αποτελέσματα αυτής της ενότητας</a:t>
            </a:r>
            <a:endParaRPr lang="en-US" sz="3400" dirty="0">
              <a:latin typeface="+mn-lt"/>
            </a:endParaRPr>
          </a:p>
        </p:txBody>
      </p:sp>
      <p:sp>
        <p:nvSpPr>
          <p:cNvPr id="4" name="Content Placeholder 2">
            <a:extLst>
              <a:ext uri="{FF2B5EF4-FFF2-40B4-BE49-F238E27FC236}">
                <a16:creationId xmlns:a16="http://schemas.microsoft.com/office/drawing/2014/main" id="{F79BBDEC-294B-774B-D1D4-4D8C765657D2}"/>
              </a:ext>
            </a:extLst>
          </p:cNvPr>
          <p:cNvSpPr>
            <a:spLocks noGrp="1"/>
          </p:cNvSpPr>
          <p:nvPr>
            <p:ph sz="half" idx="1"/>
          </p:nvPr>
        </p:nvSpPr>
        <p:spPr>
          <a:xfrm>
            <a:off x="519546" y="1225257"/>
            <a:ext cx="5488710" cy="5106817"/>
          </a:xfrm>
        </p:spPr>
        <p:txBody>
          <a:bodyPr vert="horz" lIns="91440" tIns="45720" rIns="91440" bIns="45720" rtlCol="0" anchor="t">
            <a:normAutofit/>
          </a:bodyPr>
          <a:lstStyle/>
          <a:p>
            <a:pPr marL="0" indent="0">
              <a:spcBef>
                <a:spcPts val="600"/>
              </a:spcBef>
              <a:spcAft>
                <a:spcPts val="600"/>
              </a:spcAft>
              <a:buNone/>
            </a:pPr>
            <a:r>
              <a:rPr lang="el-GR" sz="1600" dirty="0"/>
              <a:t>Θα αποκτήσετε βαθύτερη κατανόηση των εξής:</a:t>
            </a:r>
          </a:p>
          <a:p>
            <a:pPr marL="285750" indent="-285750">
              <a:spcBef>
                <a:spcPts val="600"/>
              </a:spcBef>
              <a:spcAft>
                <a:spcPts val="600"/>
              </a:spcAft>
              <a:buFont typeface="Arial" panose="020B0604020202020204" pitchFamily="34" charset="0"/>
              <a:buChar char="•"/>
            </a:pPr>
            <a:r>
              <a:rPr lang="el-GR" sz="1600" b="0" dirty="0">
                <a:solidFill>
                  <a:schemeClr val="accent1"/>
                </a:solidFill>
                <a:cs typeface="Times New Roman"/>
              </a:rPr>
              <a:t>Πώς να προωθήσετε μια βιώσιμη κουλτούρα καινοτομίας σε μια εταιρεία, εστιάζοντας στην ευθυγράμμιση του οράματος, της αποστολής και των αξιών για την επίτευξη μακροπρόθεσμης επιτυχίας.</a:t>
            </a:r>
          </a:p>
          <a:p>
            <a:pPr marL="285750" indent="-285750">
              <a:spcBef>
                <a:spcPts val="600"/>
              </a:spcBef>
              <a:spcAft>
                <a:spcPts val="600"/>
              </a:spcAft>
              <a:buFont typeface="Arial" panose="020B0604020202020204" pitchFamily="34" charset="0"/>
              <a:buChar char="•"/>
            </a:pPr>
            <a:r>
              <a:rPr lang="el-GR" sz="1600" b="0" dirty="0">
                <a:solidFill>
                  <a:schemeClr val="accent1"/>
                </a:solidFill>
                <a:cs typeface="Times New Roman"/>
              </a:rPr>
              <a:t>Η χρήση του </a:t>
            </a:r>
            <a:r>
              <a:rPr lang="el-GR" sz="1600" b="0" dirty="0" err="1">
                <a:solidFill>
                  <a:schemeClr val="accent1"/>
                </a:solidFill>
                <a:cs typeface="Times New Roman"/>
              </a:rPr>
              <a:t>Business</a:t>
            </a:r>
            <a:r>
              <a:rPr lang="el-GR" sz="1600" b="0" dirty="0">
                <a:solidFill>
                  <a:schemeClr val="accent1"/>
                </a:solidFill>
                <a:cs typeface="Times New Roman"/>
              </a:rPr>
              <a:t> </a:t>
            </a:r>
            <a:r>
              <a:rPr lang="el-GR" sz="1600" b="0" dirty="0" err="1">
                <a:solidFill>
                  <a:schemeClr val="accent1"/>
                </a:solidFill>
                <a:cs typeface="Times New Roman"/>
              </a:rPr>
              <a:t>Model</a:t>
            </a:r>
            <a:r>
              <a:rPr lang="el-GR" sz="1600" b="0" dirty="0">
                <a:solidFill>
                  <a:schemeClr val="accent1"/>
                </a:solidFill>
                <a:cs typeface="Times New Roman"/>
              </a:rPr>
              <a:t> </a:t>
            </a:r>
            <a:r>
              <a:rPr lang="el-GR" sz="1600" b="0" dirty="0" err="1">
                <a:solidFill>
                  <a:schemeClr val="accent1"/>
                </a:solidFill>
                <a:cs typeface="Times New Roman"/>
              </a:rPr>
              <a:t>Canvas</a:t>
            </a:r>
            <a:r>
              <a:rPr lang="el-GR" sz="1600" b="0" dirty="0">
                <a:solidFill>
                  <a:schemeClr val="accent1"/>
                </a:solidFill>
                <a:cs typeface="Times New Roman"/>
              </a:rPr>
              <a:t> για τη χαρτογράφηση των βασικών στοιχείων.</a:t>
            </a:r>
          </a:p>
          <a:p>
            <a:pPr marL="285750" indent="-285750">
              <a:spcBef>
                <a:spcPts val="600"/>
              </a:spcBef>
              <a:spcAft>
                <a:spcPts val="600"/>
              </a:spcAft>
              <a:buFont typeface="Arial" panose="020B0604020202020204" pitchFamily="34" charset="0"/>
              <a:buChar char="•"/>
            </a:pPr>
            <a:r>
              <a:rPr lang="el-GR" sz="1600" b="0" dirty="0">
                <a:solidFill>
                  <a:schemeClr val="accent1"/>
                </a:solidFill>
                <a:cs typeface="Times New Roman"/>
              </a:rPr>
              <a:t>Ένας επιτυχημένος επιχειρηματικός στρατηγικός οδικός χάρτης και η σημασία μιας προκαταρκτικής εσωτερικής και εξωτερικής ανάλυσης των βασικών στοιχείων της επιχείρησής σας και εκείνων που την περιβάλλουν.</a:t>
            </a:r>
          </a:p>
          <a:p>
            <a:pPr marL="285750" indent="-285750">
              <a:spcBef>
                <a:spcPts val="600"/>
              </a:spcBef>
              <a:spcAft>
                <a:spcPts val="600"/>
              </a:spcAft>
              <a:buFont typeface="Arial" panose="020B0604020202020204" pitchFamily="34" charset="0"/>
              <a:buChar char="•"/>
            </a:pPr>
            <a:r>
              <a:rPr lang="el-GR" sz="1600" b="0" dirty="0">
                <a:solidFill>
                  <a:schemeClr val="accent1"/>
                </a:solidFill>
                <a:cs typeface="Times New Roman"/>
              </a:rPr>
              <a:t>Η πορεία και τα βασικά στοιχεία για την οικοδόμηση ενός ισχυρού επιχειρηματικού οδικού χάρτη που καθορίζει στόχους, δράσεις και αρμοδιότητες και θέτει τα κύρια ορόσημα σε μακροπρόθεσμο ορίζοντα.</a:t>
            </a:r>
            <a:endParaRPr lang="en-US" sz="1900" b="0" dirty="0">
              <a:solidFill>
                <a:schemeClr val="accent1"/>
              </a:solidFill>
              <a:cs typeface="Times New Roman"/>
            </a:endParaRPr>
          </a:p>
          <a:p>
            <a:pPr marL="457200" indent="-457200" algn="just">
              <a:lnSpc>
                <a:spcPct val="120000"/>
              </a:lnSpc>
              <a:spcBef>
                <a:spcPts val="600"/>
              </a:spcBef>
              <a:spcAft>
                <a:spcPts val="600"/>
              </a:spcAft>
              <a:buFont typeface="Arial" panose="020B0604020202020204" pitchFamily="34" charset="0"/>
              <a:buChar char="•"/>
            </a:pPr>
            <a:endParaRPr lang="en-US" sz="1700" b="0" dirty="0">
              <a:solidFill>
                <a:schemeClr val="accent1"/>
              </a:solidFill>
              <a:cs typeface="Times New Roman"/>
            </a:endParaRPr>
          </a:p>
        </p:txBody>
      </p:sp>
      <p:sp>
        <p:nvSpPr>
          <p:cNvPr id="5" name="Content Placeholder 3">
            <a:extLst>
              <a:ext uri="{FF2B5EF4-FFF2-40B4-BE49-F238E27FC236}">
                <a16:creationId xmlns:a16="http://schemas.microsoft.com/office/drawing/2014/main" id="{B68DA772-5673-2F1D-7C1A-8371EAE6D91C}"/>
              </a:ext>
            </a:extLst>
          </p:cNvPr>
          <p:cNvSpPr txBox="1">
            <a:spLocks/>
          </p:cNvSpPr>
          <p:nvPr/>
        </p:nvSpPr>
        <p:spPr>
          <a:xfrm>
            <a:off x="6339867" y="1225257"/>
            <a:ext cx="5332587" cy="5448011"/>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Bef>
                <a:spcPts val="600"/>
              </a:spcBef>
              <a:spcAft>
                <a:spcPts val="600"/>
              </a:spcAft>
            </a:pPr>
            <a:r>
              <a:rPr lang="el-GR" sz="1600" dirty="0"/>
              <a:t>Θα αναπτύξετε δεξιότητες για να:</a:t>
            </a:r>
          </a:p>
          <a:p>
            <a:pPr marL="285750" indent="-285750" algn="just">
              <a:spcBef>
                <a:spcPts val="600"/>
              </a:spcBef>
              <a:spcAft>
                <a:spcPts val="600"/>
              </a:spcAft>
              <a:buFont typeface="Arial" panose="020B0604020202020204" pitchFamily="34" charset="0"/>
              <a:buChar char="•"/>
            </a:pPr>
            <a:r>
              <a:rPr lang="el-GR" sz="1600" b="0" dirty="0">
                <a:solidFill>
                  <a:schemeClr val="accent1"/>
                </a:solidFill>
              </a:rPr>
              <a:t>Εκτελείτε ουσιαστική εσωτερική και εξωτερική επιχειρηματική ανάλυση με τη χρήση ειδικών εργαλείων για να αποκτήσετε μια ολοκληρωμένη κατανόηση του επιχειρηματικού τοπίου.</a:t>
            </a:r>
          </a:p>
          <a:p>
            <a:pPr marL="285750" indent="-285750" algn="just">
              <a:spcBef>
                <a:spcPts val="600"/>
              </a:spcBef>
              <a:spcAft>
                <a:spcPts val="600"/>
              </a:spcAft>
              <a:buFont typeface="Arial" panose="020B0604020202020204" pitchFamily="34" charset="0"/>
              <a:buChar char="•"/>
            </a:pPr>
            <a:r>
              <a:rPr lang="el-GR" sz="1600" b="0" dirty="0">
                <a:solidFill>
                  <a:schemeClr val="accent1"/>
                </a:solidFill>
              </a:rPr>
              <a:t>Προσδιορίστε και αξιολογήστε τα δυνατά σημεία, τις αδυναμίες, τις απειλές και τις ευκαιρίες της επιχείρησής σας για να ενημερώσετε για τη λήψη στρατηγικών αποφάσεων.</a:t>
            </a:r>
          </a:p>
          <a:p>
            <a:pPr marL="285750" indent="-285750" algn="just">
              <a:spcBef>
                <a:spcPts val="600"/>
              </a:spcBef>
              <a:spcAft>
                <a:spcPts val="600"/>
              </a:spcAft>
              <a:buFont typeface="Arial" panose="020B0604020202020204" pitchFamily="34" charset="0"/>
              <a:buChar char="•"/>
            </a:pPr>
            <a:r>
              <a:rPr lang="el-GR" sz="1600" b="0" dirty="0">
                <a:solidFill>
                  <a:schemeClr val="accent1"/>
                </a:solidFill>
              </a:rPr>
              <a:t>Ανάπτυξη ενός επιχειρηματικού χάρτη πορείας που ευθυγραμμίζεται με τη συνολική στρατηγική ανάπτυξής σας και υποστηρίζει τη βιώσιμη ανάπτυξη.</a:t>
            </a:r>
          </a:p>
          <a:p>
            <a:pPr marL="285750" indent="-285750" algn="just">
              <a:spcBef>
                <a:spcPts val="600"/>
              </a:spcBef>
              <a:spcAft>
                <a:spcPts val="600"/>
              </a:spcAft>
              <a:buFont typeface="Arial" panose="020B0604020202020204" pitchFamily="34" charset="0"/>
              <a:buChar char="•"/>
            </a:pPr>
            <a:r>
              <a:rPr lang="el-GR" sz="1600" b="0" dirty="0">
                <a:solidFill>
                  <a:schemeClr val="accent1"/>
                </a:solidFill>
              </a:rPr>
              <a:t>Χρησιμοποιήστε το </a:t>
            </a:r>
            <a:r>
              <a:rPr lang="el-GR" sz="1600" b="0" dirty="0" err="1">
                <a:solidFill>
                  <a:schemeClr val="accent1"/>
                </a:solidFill>
              </a:rPr>
              <a:t>Business</a:t>
            </a:r>
            <a:r>
              <a:rPr lang="el-GR" sz="1600" b="0" dirty="0">
                <a:solidFill>
                  <a:schemeClr val="accent1"/>
                </a:solidFill>
              </a:rPr>
              <a:t> </a:t>
            </a:r>
            <a:r>
              <a:rPr lang="el-GR" sz="1600" b="0" dirty="0" err="1">
                <a:solidFill>
                  <a:schemeClr val="accent1"/>
                </a:solidFill>
              </a:rPr>
              <a:t>Model</a:t>
            </a:r>
            <a:r>
              <a:rPr lang="el-GR" sz="1600" b="0" dirty="0">
                <a:solidFill>
                  <a:schemeClr val="accent1"/>
                </a:solidFill>
              </a:rPr>
              <a:t> </a:t>
            </a:r>
            <a:r>
              <a:rPr lang="el-GR" sz="1600" b="0" dirty="0" err="1">
                <a:solidFill>
                  <a:schemeClr val="accent1"/>
                </a:solidFill>
              </a:rPr>
              <a:t>Canvas</a:t>
            </a:r>
            <a:r>
              <a:rPr lang="el-GR" sz="1600" b="0" dirty="0">
                <a:solidFill>
                  <a:schemeClr val="accent1"/>
                </a:solidFill>
              </a:rPr>
              <a:t> για να δομήσετε, να </a:t>
            </a:r>
            <a:r>
              <a:rPr lang="el-GR" sz="1600" b="0" dirty="0" err="1">
                <a:solidFill>
                  <a:schemeClr val="accent1"/>
                </a:solidFill>
              </a:rPr>
              <a:t>οπτικοποιήσετε</a:t>
            </a:r>
            <a:r>
              <a:rPr lang="el-GR" sz="1600" b="0" dirty="0">
                <a:solidFill>
                  <a:schemeClr val="accent1"/>
                </a:solidFill>
              </a:rPr>
              <a:t> και να επαναλάβετε τα στοιχεία του επιχειρηματικού μοντέλου που ενισχύουν τη δημιουργία αξίας και την καινοτομία.</a:t>
            </a:r>
          </a:p>
          <a:p>
            <a:pPr marL="285750" indent="-285750" algn="just">
              <a:spcBef>
                <a:spcPts val="600"/>
              </a:spcBef>
              <a:spcAft>
                <a:spcPts val="600"/>
              </a:spcAft>
              <a:buFont typeface="Arial" panose="020B0604020202020204" pitchFamily="34" charset="0"/>
              <a:buChar char="•"/>
            </a:pPr>
            <a:r>
              <a:rPr lang="el-GR" sz="1600" b="0" dirty="0">
                <a:solidFill>
                  <a:schemeClr val="accent1"/>
                </a:solidFill>
              </a:rPr>
              <a:t>Εφαρμόστε τεχνικές στρατηγικού σχεδιασμού για να δημιουργήσετε εφαρμόσιμα βήματα για την επίτευξη των επιχειρηματικών στόχων, υποστηριζόμενα από γνώσεις του πραγματικού κόσμου από πρακτικές μελέτες περιπτώσεων.</a:t>
            </a:r>
            <a:endParaRPr lang="sl-SI" sz="1600" b="0" dirty="0">
              <a:solidFill>
                <a:schemeClr val="accent1"/>
              </a:solidFill>
            </a:endParaRPr>
          </a:p>
        </p:txBody>
      </p:sp>
    </p:spTree>
    <p:extLst>
      <p:ext uri="{BB962C8B-B14F-4D97-AF65-F5344CB8AC3E}">
        <p14:creationId xmlns:p14="http://schemas.microsoft.com/office/powerpoint/2010/main" val="5097499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1197" y="0"/>
            <a:ext cx="10515600" cy="1325563"/>
          </a:xfrm>
        </p:spPr>
        <p:txBody>
          <a:bodyPr>
            <a:normAutofit/>
          </a:bodyPr>
          <a:lstStyle/>
          <a:p>
            <a:r>
              <a:rPr lang="el-GR" sz="3400" dirty="0">
                <a:latin typeface="Raleway "/>
              </a:rPr>
              <a:t>1. Τμήματα πελατών</a:t>
            </a:r>
            <a:endParaRPr lang="sl-SI" sz="3400" dirty="0">
              <a:latin typeface="Raleway "/>
            </a:endParaRPr>
          </a:p>
        </p:txBody>
      </p:sp>
      <p:pic>
        <p:nvPicPr>
          <p:cNvPr id="4" name="Picture 3">
            <a:extLst>
              <a:ext uri="{FF2B5EF4-FFF2-40B4-BE49-F238E27FC236}">
                <a16:creationId xmlns:a16="http://schemas.microsoft.com/office/drawing/2014/main" id="{188135B3-4219-1139-689B-41922B2411C7}"/>
              </a:ext>
            </a:extLst>
          </p:cNvPr>
          <p:cNvPicPr>
            <a:picLocks noChangeAspect="1"/>
          </p:cNvPicPr>
          <p:nvPr/>
        </p:nvPicPr>
        <p:blipFill rotWithShape="1">
          <a:blip r:embed="rId2"/>
          <a:srcRect l="79711" b="30522"/>
          <a:stretch/>
        </p:blipFill>
        <p:spPr>
          <a:xfrm>
            <a:off x="838663" y="1859337"/>
            <a:ext cx="1969477" cy="3640321"/>
          </a:xfrm>
          <a:prstGeom prst="rect">
            <a:avLst/>
          </a:prstGeom>
        </p:spPr>
      </p:pic>
      <p:sp>
        <p:nvSpPr>
          <p:cNvPr id="7" name="TextBox 6">
            <a:extLst>
              <a:ext uri="{FF2B5EF4-FFF2-40B4-BE49-F238E27FC236}">
                <a16:creationId xmlns:a16="http://schemas.microsoft.com/office/drawing/2014/main" id="{A5DCF375-0889-3B86-BF6B-E6ED18FBB082}"/>
              </a:ext>
            </a:extLst>
          </p:cNvPr>
          <p:cNvSpPr txBox="1"/>
          <p:nvPr/>
        </p:nvSpPr>
        <p:spPr>
          <a:xfrm>
            <a:off x="3434152" y="2109836"/>
            <a:ext cx="4229083" cy="4111254"/>
          </a:xfrm>
          <a:prstGeom prst="rect">
            <a:avLst/>
          </a:prstGeom>
          <a:noFill/>
        </p:spPr>
        <p:txBody>
          <a:bodyPr wrap="square" lIns="91440" tIns="45720" rIns="91440" bIns="45720" anchor="t">
            <a:spAutoFit/>
          </a:bodyPr>
          <a:lstStyle/>
          <a:p>
            <a:pPr algn="just">
              <a:lnSpc>
                <a:spcPct val="150000"/>
              </a:lnSpc>
            </a:pPr>
            <a:r>
              <a:rPr lang="el-GR" sz="1600" dirty="0">
                <a:solidFill>
                  <a:schemeClr val="accent1"/>
                </a:solidFill>
              </a:rPr>
              <a:t>Τα τμήματα πελατών είναι συγκεκριμένες ομάδες ατόμων ή οργανισμών που μια επιχείρηση στοχεύει να εξυπηρετήσει με τα προϊόντα ή τις υπηρεσίες της.</a:t>
            </a:r>
          </a:p>
          <a:p>
            <a:pPr algn="just">
              <a:lnSpc>
                <a:spcPct val="150000"/>
              </a:lnSpc>
            </a:pPr>
            <a:endParaRPr lang="en-US" sz="1600" dirty="0">
              <a:solidFill>
                <a:schemeClr val="accent1"/>
              </a:solidFill>
            </a:endParaRPr>
          </a:p>
          <a:p>
            <a:pPr algn="just">
              <a:lnSpc>
                <a:spcPct val="150000"/>
              </a:lnSpc>
            </a:pPr>
            <a:r>
              <a:rPr lang="el-GR" sz="1600" dirty="0">
                <a:solidFill>
                  <a:schemeClr val="accent1"/>
                </a:solidFill>
              </a:rPr>
              <a:t>Ο ακριβής προσδιορισμός των τμημάτων πελατών επιτρέπει </a:t>
            </a:r>
            <a:r>
              <a:rPr lang="el-GR" sz="1600" dirty="0" err="1">
                <a:solidFill>
                  <a:schemeClr val="accent1"/>
                </a:solidFill>
              </a:rPr>
              <a:t>στοχευμένες</a:t>
            </a:r>
            <a:r>
              <a:rPr lang="el-GR" sz="1600" dirty="0">
                <a:solidFill>
                  <a:schemeClr val="accent1"/>
                </a:solidFill>
              </a:rPr>
              <a:t> στρατηγικές μάρκετινγκ και προσαρμοσμένες προσφορές προϊόντων, ενισχύοντας την ικανοποίηση των πελατών και την αποδοτικότητα των επιχειρήσεων.</a:t>
            </a:r>
            <a:endParaRPr lang="en-GB" sz="1600" dirty="0">
              <a:solidFill>
                <a:schemeClr val="accent1"/>
              </a:solidFill>
            </a:endParaRPr>
          </a:p>
        </p:txBody>
      </p:sp>
      <p:sp>
        <p:nvSpPr>
          <p:cNvPr id="12" name="TextBox 11">
            <a:extLst>
              <a:ext uri="{FF2B5EF4-FFF2-40B4-BE49-F238E27FC236}">
                <a16:creationId xmlns:a16="http://schemas.microsoft.com/office/drawing/2014/main" id="{EC12A49B-5DE1-B017-7303-6E6ECB6423E1}"/>
              </a:ext>
            </a:extLst>
          </p:cNvPr>
          <p:cNvSpPr txBox="1"/>
          <p:nvPr/>
        </p:nvSpPr>
        <p:spPr>
          <a:xfrm>
            <a:off x="8232098" y="2536527"/>
            <a:ext cx="3625121" cy="3372590"/>
          </a:xfrm>
          <a:prstGeom prst="rect">
            <a:avLst/>
          </a:prstGeom>
          <a:noFill/>
        </p:spPr>
        <p:txBody>
          <a:bodyPr wrap="square">
            <a:spAutoFit/>
          </a:bodyPr>
          <a:lstStyle/>
          <a:p>
            <a:pPr algn="just">
              <a:lnSpc>
                <a:spcPct val="150000"/>
              </a:lnSpc>
            </a:pPr>
            <a:r>
              <a:rPr lang="el-GR" sz="1600" dirty="0">
                <a:solidFill>
                  <a:schemeClr val="accent1"/>
                </a:solidFill>
              </a:rPr>
              <a:t>Αξιολογήστε παράγοντες όπως η σοβαρότητα </a:t>
            </a:r>
            <a:r>
              <a:rPr lang="el-GR" sz="1600" b="1" dirty="0">
                <a:solidFill>
                  <a:schemeClr val="accent1"/>
                </a:solidFill>
              </a:rPr>
              <a:t>των σημείων πόνου των πελατών</a:t>
            </a:r>
            <a:r>
              <a:rPr lang="el-GR" sz="1600" dirty="0">
                <a:solidFill>
                  <a:schemeClr val="accent1"/>
                </a:solidFill>
              </a:rPr>
              <a:t>, η προθυμία τους να </a:t>
            </a:r>
            <a:r>
              <a:rPr lang="el-GR" sz="1600" b="1" dirty="0">
                <a:solidFill>
                  <a:schemeClr val="accent1"/>
                </a:solidFill>
              </a:rPr>
              <a:t>πληρώσουν</a:t>
            </a:r>
            <a:r>
              <a:rPr lang="el-GR" sz="1600" dirty="0">
                <a:solidFill>
                  <a:schemeClr val="accent1"/>
                </a:solidFill>
              </a:rPr>
              <a:t>, η </a:t>
            </a:r>
            <a:r>
              <a:rPr lang="el-GR" sz="1600" b="1" dirty="0">
                <a:solidFill>
                  <a:schemeClr val="accent1"/>
                </a:solidFill>
              </a:rPr>
              <a:t>σχέση κόστους-αποτελεσματικότητας </a:t>
            </a:r>
            <a:r>
              <a:rPr lang="el-GR" sz="1600" dirty="0">
                <a:solidFill>
                  <a:schemeClr val="accent1"/>
                </a:solidFill>
              </a:rPr>
              <a:t>της προσέγγισής τους, το </a:t>
            </a:r>
            <a:r>
              <a:rPr lang="el-GR" sz="1600" b="1" dirty="0">
                <a:solidFill>
                  <a:schemeClr val="accent1"/>
                </a:solidFill>
              </a:rPr>
              <a:t>μέγεθος της αγοράς</a:t>
            </a:r>
            <a:r>
              <a:rPr lang="el-GR" sz="1600" dirty="0">
                <a:solidFill>
                  <a:schemeClr val="accent1"/>
                </a:solidFill>
              </a:rPr>
              <a:t> και το πόσο καλά </a:t>
            </a:r>
            <a:r>
              <a:rPr lang="el-GR" sz="1600" b="1" dirty="0">
                <a:solidFill>
                  <a:schemeClr val="accent1"/>
                </a:solidFill>
              </a:rPr>
              <a:t>ευθυγραμμίζονται</a:t>
            </a:r>
            <a:r>
              <a:rPr lang="el-GR" sz="1600" dirty="0">
                <a:solidFill>
                  <a:schemeClr val="accent1"/>
                </a:solidFill>
              </a:rPr>
              <a:t> με την αποστολή και τις αξίες της εταιρείας.</a:t>
            </a:r>
            <a:endParaRPr lang="en-GB" sz="1600" dirty="0">
              <a:solidFill>
                <a:schemeClr val="accent1"/>
              </a:solidFill>
            </a:endParaRPr>
          </a:p>
        </p:txBody>
      </p:sp>
      <p:sp>
        <p:nvSpPr>
          <p:cNvPr id="14" name="TextBox 13">
            <a:extLst>
              <a:ext uri="{FF2B5EF4-FFF2-40B4-BE49-F238E27FC236}">
                <a16:creationId xmlns:a16="http://schemas.microsoft.com/office/drawing/2014/main" id="{692A4003-3654-903E-0E0E-AD71A1043C87}"/>
              </a:ext>
            </a:extLst>
          </p:cNvPr>
          <p:cNvSpPr txBox="1"/>
          <p:nvPr/>
        </p:nvSpPr>
        <p:spPr>
          <a:xfrm>
            <a:off x="8951002" y="1859337"/>
            <a:ext cx="6239654" cy="418448"/>
          </a:xfrm>
          <a:prstGeom prst="rect">
            <a:avLst/>
          </a:prstGeom>
          <a:noFill/>
        </p:spPr>
        <p:txBody>
          <a:bodyPr wrap="square" lIns="91440" tIns="45720" rIns="91440" bIns="45720" anchor="t">
            <a:spAutoFit/>
          </a:bodyPr>
          <a:lstStyle/>
          <a:p>
            <a:pPr>
              <a:lnSpc>
                <a:spcPct val="150000"/>
              </a:lnSpc>
            </a:pPr>
            <a:r>
              <a:rPr lang="el-GR" sz="1600" b="1" u="sng" dirty="0">
                <a:solidFill>
                  <a:schemeClr val="accent1"/>
                </a:solidFill>
              </a:rPr>
              <a:t>Εκτιμήσεις: </a:t>
            </a:r>
            <a:endParaRPr lang="en-GB" sz="1600" b="1" dirty="0">
              <a:solidFill>
                <a:schemeClr val="accent1"/>
              </a:solidFill>
            </a:endParaRPr>
          </a:p>
        </p:txBody>
      </p:sp>
    </p:spTree>
    <p:extLst>
      <p:ext uri="{BB962C8B-B14F-4D97-AF65-F5344CB8AC3E}">
        <p14:creationId xmlns:p14="http://schemas.microsoft.com/office/powerpoint/2010/main" val="21277341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1197" y="0"/>
            <a:ext cx="10515600" cy="1325563"/>
          </a:xfrm>
        </p:spPr>
        <p:txBody>
          <a:bodyPr>
            <a:normAutofit/>
          </a:bodyPr>
          <a:lstStyle/>
          <a:p>
            <a:r>
              <a:rPr lang="el-GR" sz="3400" dirty="0"/>
              <a:t>1. Τμήματα πελατών</a:t>
            </a:r>
            <a:endParaRPr lang="sl-SI" sz="3400" dirty="0"/>
          </a:p>
        </p:txBody>
      </p:sp>
      <p:graphicFrame>
        <p:nvGraphicFramePr>
          <p:cNvPr id="3" name="Diagram 2">
            <a:extLst>
              <a:ext uri="{FF2B5EF4-FFF2-40B4-BE49-F238E27FC236}">
                <a16:creationId xmlns:a16="http://schemas.microsoft.com/office/drawing/2014/main" id="{001F1AB3-D3E8-64A0-5566-ADE46FBCFEE0}"/>
              </a:ext>
            </a:extLst>
          </p:cNvPr>
          <p:cNvGraphicFramePr/>
          <p:nvPr>
            <p:extLst>
              <p:ext uri="{D42A27DB-BD31-4B8C-83A1-F6EECF244321}">
                <p14:modId xmlns:p14="http://schemas.microsoft.com/office/powerpoint/2010/main" val="3962626378"/>
              </p:ext>
            </p:extLst>
          </p:nvPr>
        </p:nvGraphicFramePr>
        <p:xfrm>
          <a:off x="1083820" y="1158459"/>
          <a:ext cx="10422327" cy="4961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4889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61950" y="422276"/>
            <a:ext cx="9047672" cy="575154"/>
          </a:xfrm>
        </p:spPr>
        <p:txBody>
          <a:bodyPr>
            <a:noAutofit/>
          </a:bodyPr>
          <a:lstStyle/>
          <a:p>
            <a:r>
              <a:rPr lang="el-GR" sz="3400" dirty="0"/>
              <a:t>2. Προτάσεις αξίας</a:t>
            </a:r>
            <a:endParaRPr lang="en-US" sz="3400" dirty="0"/>
          </a:p>
        </p:txBody>
      </p:sp>
      <p:pic>
        <p:nvPicPr>
          <p:cNvPr id="6" name="Picture 5">
            <a:extLst>
              <a:ext uri="{FF2B5EF4-FFF2-40B4-BE49-F238E27FC236}">
                <a16:creationId xmlns:a16="http://schemas.microsoft.com/office/drawing/2014/main" id="{5F94D8ED-4849-E944-81EB-AA13FE7250CB}"/>
              </a:ext>
            </a:extLst>
          </p:cNvPr>
          <p:cNvPicPr>
            <a:picLocks noChangeAspect="1"/>
          </p:cNvPicPr>
          <p:nvPr/>
        </p:nvPicPr>
        <p:blipFill>
          <a:blip r:embed="rId2"/>
          <a:stretch>
            <a:fillRect/>
          </a:stretch>
        </p:blipFill>
        <p:spPr>
          <a:xfrm>
            <a:off x="8432275" y="1365495"/>
            <a:ext cx="2526194" cy="4660828"/>
          </a:xfrm>
          <a:prstGeom prst="rect">
            <a:avLst/>
          </a:prstGeom>
        </p:spPr>
      </p:pic>
      <p:sp>
        <p:nvSpPr>
          <p:cNvPr id="14" name="Rectangle 13">
            <a:extLst>
              <a:ext uri="{FF2B5EF4-FFF2-40B4-BE49-F238E27FC236}">
                <a16:creationId xmlns:a16="http://schemas.microsoft.com/office/drawing/2014/main" id="{F34B1BD6-CEDE-602A-E369-B483647FE699}"/>
              </a:ext>
            </a:extLst>
          </p:cNvPr>
          <p:cNvSpPr/>
          <p:nvPr/>
        </p:nvSpPr>
        <p:spPr>
          <a:xfrm>
            <a:off x="1000125" y="3429000"/>
            <a:ext cx="6777037" cy="1866900"/>
          </a:xfrm>
          <a:custGeom>
            <a:avLst/>
            <a:gdLst>
              <a:gd name="connsiteX0" fmla="*/ 0 w 6777037"/>
              <a:gd name="connsiteY0" fmla="*/ 0 h 1866900"/>
              <a:gd name="connsiteX1" fmla="*/ 542163 w 6777037"/>
              <a:gd name="connsiteY1" fmla="*/ 0 h 1866900"/>
              <a:gd name="connsiteX2" fmla="*/ 1084326 w 6777037"/>
              <a:gd name="connsiteY2" fmla="*/ 0 h 1866900"/>
              <a:gd name="connsiteX3" fmla="*/ 1762030 w 6777037"/>
              <a:gd name="connsiteY3" fmla="*/ 0 h 1866900"/>
              <a:gd name="connsiteX4" fmla="*/ 2507504 w 6777037"/>
              <a:gd name="connsiteY4" fmla="*/ 0 h 1866900"/>
              <a:gd name="connsiteX5" fmla="*/ 3049667 w 6777037"/>
              <a:gd name="connsiteY5" fmla="*/ 0 h 1866900"/>
              <a:gd name="connsiteX6" fmla="*/ 3727370 w 6777037"/>
              <a:gd name="connsiteY6" fmla="*/ 0 h 1866900"/>
              <a:gd name="connsiteX7" fmla="*/ 4269533 w 6777037"/>
              <a:gd name="connsiteY7" fmla="*/ 0 h 1866900"/>
              <a:gd name="connsiteX8" fmla="*/ 5082778 w 6777037"/>
              <a:gd name="connsiteY8" fmla="*/ 0 h 1866900"/>
              <a:gd name="connsiteX9" fmla="*/ 5828252 w 6777037"/>
              <a:gd name="connsiteY9" fmla="*/ 0 h 1866900"/>
              <a:gd name="connsiteX10" fmla="*/ 6777037 w 6777037"/>
              <a:gd name="connsiteY10" fmla="*/ 0 h 1866900"/>
              <a:gd name="connsiteX11" fmla="*/ 6777037 w 6777037"/>
              <a:gd name="connsiteY11" fmla="*/ 622300 h 1866900"/>
              <a:gd name="connsiteX12" fmla="*/ 6777037 w 6777037"/>
              <a:gd name="connsiteY12" fmla="*/ 1188593 h 1866900"/>
              <a:gd name="connsiteX13" fmla="*/ 6777037 w 6777037"/>
              <a:gd name="connsiteY13" fmla="*/ 1866900 h 1866900"/>
              <a:gd name="connsiteX14" fmla="*/ 6167104 w 6777037"/>
              <a:gd name="connsiteY14" fmla="*/ 1866900 h 1866900"/>
              <a:gd name="connsiteX15" fmla="*/ 5557170 w 6777037"/>
              <a:gd name="connsiteY15" fmla="*/ 1866900 h 1866900"/>
              <a:gd name="connsiteX16" fmla="*/ 4947237 w 6777037"/>
              <a:gd name="connsiteY16" fmla="*/ 1866900 h 1866900"/>
              <a:gd name="connsiteX17" fmla="*/ 4269533 w 6777037"/>
              <a:gd name="connsiteY17" fmla="*/ 1866900 h 1866900"/>
              <a:gd name="connsiteX18" fmla="*/ 3727370 w 6777037"/>
              <a:gd name="connsiteY18" fmla="*/ 1866900 h 1866900"/>
              <a:gd name="connsiteX19" fmla="*/ 3252978 w 6777037"/>
              <a:gd name="connsiteY19" fmla="*/ 1866900 h 1866900"/>
              <a:gd name="connsiteX20" fmla="*/ 2710815 w 6777037"/>
              <a:gd name="connsiteY20" fmla="*/ 1866900 h 1866900"/>
              <a:gd name="connsiteX21" fmla="*/ 2100881 w 6777037"/>
              <a:gd name="connsiteY21" fmla="*/ 1866900 h 1866900"/>
              <a:gd name="connsiteX22" fmla="*/ 1490948 w 6777037"/>
              <a:gd name="connsiteY22" fmla="*/ 1866900 h 1866900"/>
              <a:gd name="connsiteX23" fmla="*/ 1016556 w 6777037"/>
              <a:gd name="connsiteY23" fmla="*/ 1866900 h 1866900"/>
              <a:gd name="connsiteX24" fmla="*/ 0 w 6777037"/>
              <a:gd name="connsiteY24" fmla="*/ 1866900 h 1866900"/>
              <a:gd name="connsiteX25" fmla="*/ 0 w 6777037"/>
              <a:gd name="connsiteY25" fmla="*/ 1207262 h 1866900"/>
              <a:gd name="connsiteX26" fmla="*/ 0 w 6777037"/>
              <a:gd name="connsiteY26" fmla="*/ 640969 h 1866900"/>
              <a:gd name="connsiteX27" fmla="*/ 0 w 6777037"/>
              <a:gd name="connsiteY27"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777037" h="1866900" fill="none" extrusionOk="0">
                <a:moveTo>
                  <a:pt x="0" y="0"/>
                </a:moveTo>
                <a:cubicBezTo>
                  <a:pt x="266869" y="21999"/>
                  <a:pt x="281880" y="20140"/>
                  <a:pt x="542163" y="0"/>
                </a:cubicBezTo>
                <a:cubicBezTo>
                  <a:pt x="802446" y="-20140"/>
                  <a:pt x="920809" y="20266"/>
                  <a:pt x="1084326" y="0"/>
                </a:cubicBezTo>
                <a:cubicBezTo>
                  <a:pt x="1247843" y="-20266"/>
                  <a:pt x="1503660" y="-339"/>
                  <a:pt x="1762030" y="0"/>
                </a:cubicBezTo>
                <a:cubicBezTo>
                  <a:pt x="2020400" y="339"/>
                  <a:pt x="2270538" y="10693"/>
                  <a:pt x="2507504" y="0"/>
                </a:cubicBezTo>
                <a:cubicBezTo>
                  <a:pt x="2744470" y="-10693"/>
                  <a:pt x="2881160" y="-24511"/>
                  <a:pt x="3049667" y="0"/>
                </a:cubicBezTo>
                <a:cubicBezTo>
                  <a:pt x="3218174" y="24511"/>
                  <a:pt x="3454522" y="993"/>
                  <a:pt x="3727370" y="0"/>
                </a:cubicBezTo>
                <a:cubicBezTo>
                  <a:pt x="4000218" y="-993"/>
                  <a:pt x="4124203" y="2435"/>
                  <a:pt x="4269533" y="0"/>
                </a:cubicBezTo>
                <a:cubicBezTo>
                  <a:pt x="4414863" y="-2435"/>
                  <a:pt x="4719058" y="27462"/>
                  <a:pt x="5082778" y="0"/>
                </a:cubicBezTo>
                <a:cubicBezTo>
                  <a:pt x="5446499" y="-27462"/>
                  <a:pt x="5674667" y="36647"/>
                  <a:pt x="5828252" y="0"/>
                </a:cubicBezTo>
                <a:cubicBezTo>
                  <a:pt x="5981837" y="-36647"/>
                  <a:pt x="6484944" y="-15822"/>
                  <a:pt x="6777037" y="0"/>
                </a:cubicBezTo>
                <a:cubicBezTo>
                  <a:pt x="6804350" y="207560"/>
                  <a:pt x="6746076" y="432584"/>
                  <a:pt x="6777037" y="622300"/>
                </a:cubicBezTo>
                <a:cubicBezTo>
                  <a:pt x="6807998" y="812016"/>
                  <a:pt x="6794356" y="1058040"/>
                  <a:pt x="6777037" y="1188593"/>
                </a:cubicBezTo>
                <a:cubicBezTo>
                  <a:pt x="6759718" y="1319146"/>
                  <a:pt x="6808240" y="1673360"/>
                  <a:pt x="6777037" y="1866900"/>
                </a:cubicBezTo>
                <a:cubicBezTo>
                  <a:pt x="6581026" y="1852693"/>
                  <a:pt x="6380120" y="1840292"/>
                  <a:pt x="6167104" y="1866900"/>
                </a:cubicBezTo>
                <a:cubicBezTo>
                  <a:pt x="5954088" y="1893508"/>
                  <a:pt x="5712308" y="1868642"/>
                  <a:pt x="5557170" y="1866900"/>
                </a:cubicBezTo>
                <a:cubicBezTo>
                  <a:pt x="5402032" y="1865158"/>
                  <a:pt x="5112159" y="1890432"/>
                  <a:pt x="4947237" y="1866900"/>
                </a:cubicBezTo>
                <a:cubicBezTo>
                  <a:pt x="4782315" y="1843368"/>
                  <a:pt x="4484184" y="1868452"/>
                  <a:pt x="4269533" y="1866900"/>
                </a:cubicBezTo>
                <a:cubicBezTo>
                  <a:pt x="4054882" y="1865348"/>
                  <a:pt x="3984634" y="1891209"/>
                  <a:pt x="3727370" y="1866900"/>
                </a:cubicBezTo>
                <a:cubicBezTo>
                  <a:pt x="3470106" y="1842591"/>
                  <a:pt x="3361610" y="1852337"/>
                  <a:pt x="3252978" y="1866900"/>
                </a:cubicBezTo>
                <a:cubicBezTo>
                  <a:pt x="3144346" y="1881463"/>
                  <a:pt x="2854489" y="1874783"/>
                  <a:pt x="2710815" y="1866900"/>
                </a:cubicBezTo>
                <a:cubicBezTo>
                  <a:pt x="2567141" y="1859017"/>
                  <a:pt x="2292082" y="1890975"/>
                  <a:pt x="2100881" y="1866900"/>
                </a:cubicBezTo>
                <a:cubicBezTo>
                  <a:pt x="1909680" y="1842825"/>
                  <a:pt x="1700610" y="1891474"/>
                  <a:pt x="1490948" y="1866900"/>
                </a:cubicBezTo>
                <a:cubicBezTo>
                  <a:pt x="1281286" y="1842326"/>
                  <a:pt x="1227380" y="1890542"/>
                  <a:pt x="1016556" y="1866900"/>
                </a:cubicBezTo>
                <a:cubicBezTo>
                  <a:pt x="805732" y="1843258"/>
                  <a:pt x="220892" y="1913001"/>
                  <a:pt x="0" y="1866900"/>
                </a:cubicBezTo>
                <a:cubicBezTo>
                  <a:pt x="23346" y="1564966"/>
                  <a:pt x="22783" y="1429215"/>
                  <a:pt x="0" y="1207262"/>
                </a:cubicBezTo>
                <a:cubicBezTo>
                  <a:pt x="-22783" y="985309"/>
                  <a:pt x="-2747" y="834249"/>
                  <a:pt x="0" y="640969"/>
                </a:cubicBezTo>
                <a:cubicBezTo>
                  <a:pt x="2747" y="447689"/>
                  <a:pt x="28654" y="152042"/>
                  <a:pt x="0" y="0"/>
                </a:cubicBezTo>
                <a:close/>
              </a:path>
              <a:path w="6777037" h="1866900" stroke="0" extrusionOk="0">
                <a:moveTo>
                  <a:pt x="0" y="0"/>
                </a:moveTo>
                <a:cubicBezTo>
                  <a:pt x="349516" y="12737"/>
                  <a:pt x="510732" y="11459"/>
                  <a:pt x="813244" y="0"/>
                </a:cubicBezTo>
                <a:cubicBezTo>
                  <a:pt x="1115756" y="-11459"/>
                  <a:pt x="1317786" y="34952"/>
                  <a:pt x="1626489" y="0"/>
                </a:cubicBezTo>
                <a:cubicBezTo>
                  <a:pt x="1935193" y="-34952"/>
                  <a:pt x="2181832" y="1725"/>
                  <a:pt x="2439733" y="0"/>
                </a:cubicBezTo>
                <a:cubicBezTo>
                  <a:pt x="2697634" y="-1725"/>
                  <a:pt x="2978230" y="8449"/>
                  <a:pt x="3185207" y="0"/>
                </a:cubicBezTo>
                <a:cubicBezTo>
                  <a:pt x="3392184" y="-8449"/>
                  <a:pt x="3516989" y="7728"/>
                  <a:pt x="3795141" y="0"/>
                </a:cubicBezTo>
                <a:cubicBezTo>
                  <a:pt x="4073293" y="-7728"/>
                  <a:pt x="4426197" y="29778"/>
                  <a:pt x="4608385" y="0"/>
                </a:cubicBezTo>
                <a:cubicBezTo>
                  <a:pt x="4790573" y="-29778"/>
                  <a:pt x="5087471" y="21951"/>
                  <a:pt x="5218318" y="0"/>
                </a:cubicBezTo>
                <a:cubicBezTo>
                  <a:pt x="5349165" y="-21951"/>
                  <a:pt x="5696437" y="-3263"/>
                  <a:pt x="5828252" y="0"/>
                </a:cubicBezTo>
                <a:cubicBezTo>
                  <a:pt x="5960067" y="3263"/>
                  <a:pt x="6415708" y="-2697"/>
                  <a:pt x="6777037" y="0"/>
                </a:cubicBezTo>
                <a:cubicBezTo>
                  <a:pt x="6753545" y="157886"/>
                  <a:pt x="6798455" y="458739"/>
                  <a:pt x="6777037" y="603631"/>
                </a:cubicBezTo>
                <a:cubicBezTo>
                  <a:pt x="6755619" y="748523"/>
                  <a:pt x="6786623" y="904673"/>
                  <a:pt x="6777037" y="1188593"/>
                </a:cubicBezTo>
                <a:cubicBezTo>
                  <a:pt x="6767451" y="1472513"/>
                  <a:pt x="6768195" y="1695900"/>
                  <a:pt x="6777037" y="1866900"/>
                </a:cubicBezTo>
                <a:cubicBezTo>
                  <a:pt x="6508359" y="1884149"/>
                  <a:pt x="6289066" y="1843442"/>
                  <a:pt x="6099333" y="1866900"/>
                </a:cubicBezTo>
                <a:cubicBezTo>
                  <a:pt x="5909600" y="1890358"/>
                  <a:pt x="5761297" y="1870647"/>
                  <a:pt x="5624941" y="1866900"/>
                </a:cubicBezTo>
                <a:cubicBezTo>
                  <a:pt x="5488585" y="1863153"/>
                  <a:pt x="5243388" y="1859590"/>
                  <a:pt x="4879467" y="1866900"/>
                </a:cubicBezTo>
                <a:cubicBezTo>
                  <a:pt x="4515546" y="1874210"/>
                  <a:pt x="4591069" y="1890430"/>
                  <a:pt x="4337304" y="1866900"/>
                </a:cubicBezTo>
                <a:cubicBezTo>
                  <a:pt x="4083539" y="1843370"/>
                  <a:pt x="3908666" y="1853208"/>
                  <a:pt x="3727370" y="1866900"/>
                </a:cubicBezTo>
                <a:cubicBezTo>
                  <a:pt x="3546074" y="1880592"/>
                  <a:pt x="3197691" y="1835979"/>
                  <a:pt x="2981896" y="1866900"/>
                </a:cubicBezTo>
                <a:cubicBezTo>
                  <a:pt x="2766101" y="1897821"/>
                  <a:pt x="2537168" y="1858820"/>
                  <a:pt x="2304193" y="1866900"/>
                </a:cubicBezTo>
                <a:cubicBezTo>
                  <a:pt x="2071218" y="1874980"/>
                  <a:pt x="1894867" y="1885043"/>
                  <a:pt x="1762030" y="1866900"/>
                </a:cubicBezTo>
                <a:cubicBezTo>
                  <a:pt x="1629193" y="1848757"/>
                  <a:pt x="1350214" y="1840919"/>
                  <a:pt x="1016556" y="1866900"/>
                </a:cubicBezTo>
                <a:cubicBezTo>
                  <a:pt x="682898" y="1892881"/>
                  <a:pt x="398406" y="1887923"/>
                  <a:pt x="0" y="1866900"/>
                </a:cubicBezTo>
                <a:cubicBezTo>
                  <a:pt x="-28573" y="1644575"/>
                  <a:pt x="-24714" y="1430661"/>
                  <a:pt x="0" y="1207262"/>
                </a:cubicBezTo>
                <a:cubicBezTo>
                  <a:pt x="24714" y="983863"/>
                  <a:pt x="-19985" y="824297"/>
                  <a:pt x="0" y="603631"/>
                </a:cubicBezTo>
                <a:cubicBezTo>
                  <a:pt x="19985" y="382965"/>
                  <a:pt x="21360" y="263947"/>
                  <a:pt x="0" y="0"/>
                </a:cubicBezTo>
                <a:close/>
              </a:path>
            </a:pathLst>
          </a:custGeom>
          <a:solidFill>
            <a:srgbClr val="FFFFFF">
              <a:alpha val="62000"/>
            </a:srgbClr>
          </a:solidFill>
          <a:ln>
            <a:extLst>
              <a:ext uri="{C807C97D-BFC1-408E-A445-0C87EB9F89A2}">
                <ask:lineSketchStyleProps xmlns:ask="http://schemas.microsoft.com/office/drawing/2018/sketchyshapes" sd="317094679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7E702F39-6661-BD6B-42D9-135984AA543A}"/>
              </a:ext>
            </a:extLst>
          </p:cNvPr>
          <p:cNvSpPr txBox="1"/>
          <p:nvPr/>
        </p:nvSpPr>
        <p:spPr>
          <a:xfrm>
            <a:off x="1152205" y="1562100"/>
            <a:ext cx="6100762" cy="1157112"/>
          </a:xfrm>
          <a:prstGeom prst="rect">
            <a:avLst/>
          </a:prstGeom>
          <a:noFill/>
        </p:spPr>
        <p:txBody>
          <a:bodyPr wrap="square">
            <a:spAutoFit/>
          </a:bodyPr>
          <a:lstStyle/>
          <a:p>
            <a:pPr algn="just">
              <a:lnSpc>
                <a:spcPct val="150000"/>
              </a:lnSpc>
            </a:pPr>
            <a:r>
              <a:rPr lang="el-GR" sz="1600" dirty="0">
                <a:solidFill>
                  <a:schemeClr val="accent1"/>
                </a:solidFill>
              </a:rPr>
              <a:t>Η πρόταση αξίας είναι μια δήλωση που εξηγεί γιατί ένας πελάτης πρέπει να επιλέξει ένα συγκεκριμένο προϊόν ή υπηρεσία έναντι άλλων, τονίζοντας τα μοναδικά οφέλη που προσφέρει.</a:t>
            </a:r>
            <a:endParaRPr lang="en-GB" sz="1600" dirty="0">
              <a:solidFill>
                <a:schemeClr val="accent1"/>
              </a:solidFill>
            </a:endParaRPr>
          </a:p>
        </p:txBody>
      </p:sp>
      <p:sp>
        <p:nvSpPr>
          <p:cNvPr id="10" name="TextBox 9">
            <a:extLst>
              <a:ext uri="{FF2B5EF4-FFF2-40B4-BE49-F238E27FC236}">
                <a16:creationId xmlns:a16="http://schemas.microsoft.com/office/drawing/2014/main" id="{150A14E3-52AC-CE67-DB65-25FFF4976DF2}"/>
              </a:ext>
            </a:extLst>
          </p:cNvPr>
          <p:cNvSpPr txBox="1"/>
          <p:nvPr/>
        </p:nvSpPr>
        <p:spPr>
          <a:xfrm>
            <a:off x="1067820" y="3416050"/>
            <a:ext cx="6641646" cy="1895262"/>
          </a:xfrm>
          <a:prstGeom prst="rect">
            <a:avLst/>
          </a:prstGeom>
          <a:noFill/>
        </p:spPr>
        <p:txBody>
          <a:bodyPr wrap="square" lIns="91440" tIns="45720" rIns="91440" bIns="45720" anchor="t">
            <a:spAutoFit/>
          </a:bodyPr>
          <a:lstStyle/>
          <a:p>
            <a:pPr algn="just">
              <a:lnSpc>
                <a:spcPct val="150000"/>
              </a:lnSpc>
            </a:pPr>
            <a:r>
              <a:rPr lang="el-GR" sz="1600" b="1" dirty="0">
                <a:solidFill>
                  <a:schemeClr val="accent1"/>
                </a:solidFill>
              </a:rPr>
              <a:t>Χρησιμοποιήστε έναν καμβά πρότασης αξίας για να αντιστοιχίσετε τις ανάγκες και τις επιθυμίες των πελατών (τα καθήκοντα, τα προβλήματα και τα οφέλη τους) με τα προϊόντα ή τις υπηρεσίες της εταιρείας, διασφαλίζοντας ότι η λύση ανταποκρίνεται πραγματικά στις προσδοκίες τους και προσθέτει αξία.</a:t>
            </a:r>
            <a:endParaRPr lang="en-US" sz="1600" b="1" dirty="0">
              <a:solidFill>
                <a:schemeClr val="accent1"/>
              </a:solidFill>
            </a:endParaRPr>
          </a:p>
        </p:txBody>
      </p:sp>
    </p:spTree>
    <p:extLst>
      <p:ext uri="{BB962C8B-B14F-4D97-AF65-F5344CB8AC3E}">
        <p14:creationId xmlns:p14="http://schemas.microsoft.com/office/powerpoint/2010/main" val="24316078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6F6C9-1B6C-5089-9FE5-E349ACD354A0}"/>
            </a:ext>
          </a:extLst>
        </p:cNvPr>
        <p:cNvGrpSpPr/>
        <p:nvPr/>
      </p:nvGrpSpPr>
      <p:grpSpPr>
        <a:xfrm>
          <a:off x="0" y="0"/>
          <a:ext cx="0" cy="0"/>
          <a:chOff x="0" y="0"/>
          <a:chExt cx="0" cy="0"/>
        </a:xfrm>
      </p:grpSpPr>
      <p:sp>
        <p:nvSpPr>
          <p:cNvPr id="4" name="Título 3">
            <a:extLst>
              <a:ext uri="{FF2B5EF4-FFF2-40B4-BE49-F238E27FC236}">
                <a16:creationId xmlns:a16="http://schemas.microsoft.com/office/drawing/2014/main" id="{B63D54A7-C7E7-E1AD-33E5-5AB3F2D3CC9E}"/>
              </a:ext>
            </a:extLst>
          </p:cNvPr>
          <p:cNvSpPr>
            <a:spLocks noGrp="1"/>
          </p:cNvSpPr>
          <p:nvPr>
            <p:ph type="title"/>
          </p:nvPr>
        </p:nvSpPr>
        <p:spPr>
          <a:xfrm>
            <a:off x="257175" y="184151"/>
            <a:ext cx="9047672" cy="575154"/>
          </a:xfrm>
        </p:spPr>
        <p:txBody>
          <a:bodyPr>
            <a:noAutofit/>
          </a:bodyPr>
          <a:lstStyle/>
          <a:p>
            <a:r>
              <a:rPr lang="el-GR" sz="3400" dirty="0"/>
              <a:t>2. Προτάσεις αξίας</a:t>
            </a:r>
            <a:endParaRPr lang="en-US" sz="3400" dirty="0"/>
          </a:p>
        </p:txBody>
      </p:sp>
      <p:graphicFrame>
        <p:nvGraphicFramePr>
          <p:cNvPr id="2" name="Diagram 1">
            <a:extLst>
              <a:ext uri="{FF2B5EF4-FFF2-40B4-BE49-F238E27FC236}">
                <a16:creationId xmlns:a16="http://schemas.microsoft.com/office/drawing/2014/main" id="{21D057BD-69EC-2D56-8944-804A64C6F976}"/>
              </a:ext>
            </a:extLst>
          </p:cNvPr>
          <p:cNvGraphicFramePr/>
          <p:nvPr>
            <p:extLst>
              <p:ext uri="{D42A27DB-BD31-4B8C-83A1-F6EECF244321}">
                <p14:modId xmlns:p14="http://schemas.microsoft.com/office/powerpoint/2010/main" val="71716880"/>
              </p:ext>
            </p:extLst>
          </p:nvPr>
        </p:nvGraphicFramePr>
        <p:xfrm>
          <a:off x="2124075" y="921224"/>
          <a:ext cx="9305925" cy="5527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4186D86B-2E1A-286A-52AE-A66BD937A7D8}"/>
              </a:ext>
            </a:extLst>
          </p:cNvPr>
          <p:cNvSpPr txBox="1"/>
          <p:nvPr/>
        </p:nvSpPr>
        <p:spPr>
          <a:xfrm>
            <a:off x="323850" y="3007541"/>
            <a:ext cx="1304925" cy="646331"/>
          </a:xfrm>
          <a:prstGeom prst="rect">
            <a:avLst/>
          </a:prstGeom>
          <a:noFill/>
        </p:spPr>
        <p:txBody>
          <a:bodyPr wrap="square">
            <a:spAutoFit/>
          </a:bodyPr>
          <a:lstStyle/>
          <a:p>
            <a:pPr algn="ctr"/>
            <a:r>
              <a:rPr lang="en-GB" b="1" dirty="0">
                <a:solidFill>
                  <a:schemeClr val="accent1"/>
                </a:solidFill>
              </a:rPr>
              <a:t>Key Elements</a:t>
            </a:r>
            <a:r>
              <a:rPr lang="el-GR" b="1" dirty="0">
                <a:solidFill>
                  <a:schemeClr val="accent1"/>
                </a:solidFill>
              </a:rPr>
              <a:t>:</a:t>
            </a:r>
            <a:endParaRPr lang="en-GB" b="1" dirty="0">
              <a:solidFill>
                <a:schemeClr val="accent1"/>
              </a:solidFill>
            </a:endParaRPr>
          </a:p>
        </p:txBody>
      </p:sp>
    </p:spTree>
    <p:extLst>
      <p:ext uri="{BB962C8B-B14F-4D97-AF65-F5344CB8AC3E}">
        <p14:creationId xmlns:p14="http://schemas.microsoft.com/office/powerpoint/2010/main" val="23546995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257175" y="184151"/>
            <a:ext cx="9047672" cy="575154"/>
          </a:xfrm>
        </p:spPr>
        <p:txBody>
          <a:bodyPr>
            <a:noAutofit/>
          </a:bodyPr>
          <a:lstStyle/>
          <a:p>
            <a:r>
              <a:rPr lang="el-GR" sz="3400" dirty="0"/>
              <a:t>2. Προτάσεις αξίας</a:t>
            </a:r>
            <a:endParaRPr lang="en-US" sz="3400" dirty="0"/>
          </a:p>
        </p:txBody>
      </p:sp>
      <p:graphicFrame>
        <p:nvGraphicFramePr>
          <p:cNvPr id="2" name="Diagram 1">
            <a:extLst>
              <a:ext uri="{FF2B5EF4-FFF2-40B4-BE49-F238E27FC236}">
                <a16:creationId xmlns:a16="http://schemas.microsoft.com/office/drawing/2014/main" id="{C7186167-7A9A-B537-A59F-91386CE924F0}"/>
              </a:ext>
            </a:extLst>
          </p:cNvPr>
          <p:cNvGraphicFramePr/>
          <p:nvPr>
            <p:extLst>
              <p:ext uri="{D42A27DB-BD31-4B8C-83A1-F6EECF244321}">
                <p14:modId xmlns:p14="http://schemas.microsoft.com/office/powerpoint/2010/main" val="513026113"/>
              </p:ext>
            </p:extLst>
          </p:nvPr>
        </p:nvGraphicFramePr>
        <p:xfrm>
          <a:off x="1864768" y="890271"/>
          <a:ext cx="9456051" cy="55272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D7774CB3-4AF0-1323-3CE2-043850E51F88}"/>
              </a:ext>
            </a:extLst>
          </p:cNvPr>
          <p:cNvSpPr txBox="1"/>
          <p:nvPr/>
        </p:nvSpPr>
        <p:spPr>
          <a:xfrm>
            <a:off x="323850" y="3007541"/>
            <a:ext cx="1304925" cy="646331"/>
          </a:xfrm>
          <a:prstGeom prst="rect">
            <a:avLst/>
          </a:prstGeom>
          <a:noFill/>
        </p:spPr>
        <p:txBody>
          <a:bodyPr wrap="square">
            <a:spAutoFit/>
          </a:bodyPr>
          <a:lstStyle/>
          <a:p>
            <a:pPr algn="ctr"/>
            <a:r>
              <a:rPr lang="en-GB" b="1">
                <a:solidFill>
                  <a:schemeClr val="accent1"/>
                </a:solidFill>
              </a:rPr>
              <a:t>Key Elements</a:t>
            </a:r>
            <a:r>
              <a:rPr lang="el-GR" b="1">
                <a:solidFill>
                  <a:schemeClr val="accent1"/>
                </a:solidFill>
              </a:rPr>
              <a:t>:</a:t>
            </a:r>
            <a:endParaRPr lang="en-GB" b="1">
              <a:solidFill>
                <a:schemeClr val="accent1"/>
              </a:solidFill>
            </a:endParaRPr>
          </a:p>
        </p:txBody>
      </p:sp>
    </p:spTree>
    <p:extLst>
      <p:ext uri="{BB962C8B-B14F-4D97-AF65-F5344CB8AC3E}">
        <p14:creationId xmlns:p14="http://schemas.microsoft.com/office/powerpoint/2010/main" val="830689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42900" y="288926"/>
            <a:ext cx="10003971" cy="627652"/>
          </a:xfrm>
        </p:spPr>
        <p:txBody>
          <a:bodyPr>
            <a:noAutofit/>
          </a:bodyPr>
          <a:lstStyle/>
          <a:p>
            <a:r>
              <a:rPr lang="el-GR" sz="3400" dirty="0"/>
              <a:t>3. Κανάλια</a:t>
            </a:r>
            <a:endParaRPr lang="sl-SI" sz="3400" dirty="0"/>
          </a:p>
        </p:txBody>
      </p:sp>
      <p:sp>
        <p:nvSpPr>
          <p:cNvPr id="4" name="TextBox 3">
            <a:extLst>
              <a:ext uri="{FF2B5EF4-FFF2-40B4-BE49-F238E27FC236}">
                <a16:creationId xmlns:a16="http://schemas.microsoft.com/office/drawing/2014/main" id="{2C6F387B-BC15-11AA-D9CA-05A950BDA1CA}"/>
              </a:ext>
            </a:extLst>
          </p:cNvPr>
          <p:cNvSpPr txBox="1"/>
          <p:nvPr/>
        </p:nvSpPr>
        <p:spPr>
          <a:xfrm>
            <a:off x="971340" y="1368652"/>
            <a:ext cx="4069556" cy="1526444"/>
          </a:xfrm>
          <a:prstGeom prst="rect">
            <a:avLst/>
          </a:prstGeom>
          <a:noFill/>
        </p:spPr>
        <p:txBody>
          <a:bodyPr wrap="square">
            <a:spAutoFit/>
          </a:bodyPr>
          <a:lstStyle/>
          <a:p>
            <a:pPr algn="just">
              <a:lnSpc>
                <a:spcPct val="150000"/>
              </a:lnSpc>
            </a:pPr>
            <a:r>
              <a:rPr lang="el-GR" sz="1600" dirty="0">
                <a:solidFill>
                  <a:schemeClr val="accent1"/>
                </a:solidFill>
              </a:rPr>
              <a:t>Τα κανάλια είναι τα διάφορα μονοπάτια μέσω των οποίων μια εταιρεία παρέχει τις προτάσεις αξίας της στα τμήματα των πελατών της.</a:t>
            </a:r>
            <a:endParaRPr lang="en-GB" sz="1600" dirty="0">
              <a:solidFill>
                <a:schemeClr val="accent1"/>
              </a:solidFill>
            </a:endParaRPr>
          </a:p>
        </p:txBody>
      </p:sp>
      <p:pic>
        <p:nvPicPr>
          <p:cNvPr id="7" name="Picture 6">
            <a:extLst>
              <a:ext uri="{FF2B5EF4-FFF2-40B4-BE49-F238E27FC236}">
                <a16:creationId xmlns:a16="http://schemas.microsoft.com/office/drawing/2014/main" id="{80101E23-5948-4DBA-AABB-A14E7EAAB12A}"/>
              </a:ext>
            </a:extLst>
          </p:cNvPr>
          <p:cNvPicPr>
            <a:picLocks noChangeAspect="1"/>
          </p:cNvPicPr>
          <p:nvPr/>
        </p:nvPicPr>
        <p:blipFill>
          <a:blip r:embed="rId2"/>
          <a:stretch>
            <a:fillRect/>
          </a:stretch>
        </p:blipFill>
        <p:spPr>
          <a:xfrm>
            <a:off x="971340" y="3247828"/>
            <a:ext cx="3010320" cy="2819794"/>
          </a:xfrm>
          <a:prstGeom prst="rect">
            <a:avLst/>
          </a:prstGeom>
        </p:spPr>
      </p:pic>
      <p:sp>
        <p:nvSpPr>
          <p:cNvPr id="9" name="TextBox 8">
            <a:extLst>
              <a:ext uri="{FF2B5EF4-FFF2-40B4-BE49-F238E27FC236}">
                <a16:creationId xmlns:a16="http://schemas.microsoft.com/office/drawing/2014/main" id="{F9F04651-C0F6-1272-CCDB-B3E1C8B0C4B2}"/>
              </a:ext>
            </a:extLst>
          </p:cNvPr>
          <p:cNvSpPr txBox="1"/>
          <p:nvPr/>
        </p:nvSpPr>
        <p:spPr>
          <a:xfrm>
            <a:off x="7840264" y="1608654"/>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l-GR" sz="2800" b="1" dirty="0">
                <a:solidFill>
                  <a:schemeClr val="accent1"/>
                </a:solidFill>
              </a:rPr>
              <a:t>Τύποι </a:t>
            </a:r>
            <a:r>
              <a:rPr lang="en-US" sz="2800" b="1" dirty="0">
                <a:solidFill>
                  <a:schemeClr val="accent1"/>
                </a:solidFill>
              </a:rPr>
              <a:t>:</a:t>
            </a:r>
          </a:p>
        </p:txBody>
      </p:sp>
      <p:sp>
        <p:nvSpPr>
          <p:cNvPr id="11" name="TextBox 10">
            <a:extLst>
              <a:ext uri="{FF2B5EF4-FFF2-40B4-BE49-F238E27FC236}">
                <a16:creationId xmlns:a16="http://schemas.microsoft.com/office/drawing/2014/main" id="{A6B2A086-076D-1003-004D-08219E023589}"/>
              </a:ext>
            </a:extLst>
          </p:cNvPr>
          <p:cNvSpPr txBox="1"/>
          <p:nvPr/>
        </p:nvSpPr>
        <p:spPr>
          <a:xfrm>
            <a:off x="6996113" y="2647663"/>
            <a:ext cx="4341018" cy="1156599"/>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l-GR" sz="1600" b="1" dirty="0">
                <a:solidFill>
                  <a:schemeClr val="accent1"/>
                </a:solidFill>
              </a:rPr>
              <a:t>Άμεσα κανάλια: </a:t>
            </a:r>
            <a:r>
              <a:rPr lang="el-GR" sz="1600" dirty="0">
                <a:solidFill>
                  <a:schemeClr val="accent1"/>
                </a:solidFill>
              </a:rPr>
              <a:t>Όπως οι </a:t>
            </a:r>
            <a:r>
              <a:rPr lang="el-GR" sz="1600" dirty="0" err="1">
                <a:solidFill>
                  <a:schemeClr val="accent1"/>
                </a:solidFill>
              </a:rPr>
              <a:t>ιστότοποι</a:t>
            </a:r>
            <a:r>
              <a:rPr lang="el-GR" sz="1600" dirty="0">
                <a:solidFill>
                  <a:schemeClr val="accent1"/>
                </a:solidFill>
              </a:rPr>
              <a:t> της εταιρείας, τα καταστήματα-ναυαρχίδες ή οι ειδικές ομάδες πωλήσεων.</a:t>
            </a:r>
            <a:endParaRPr lang="en-US" sz="1600" dirty="0">
              <a:solidFill>
                <a:schemeClr val="accent1"/>
              </a:solidFill>
            </a:endParaRPr>
          </a:p>
        </p:txBody>
      </p:sp>
      <p:sp>
        <p:nvSpPr>
          <p:cNvPr id="13" name="TextBox 12">
            <a:extLst>
              <a:ext uri="{FF2B5EF4-FFF2-40B4-BE49-F238E27FC236}">
                <a16:creationId xmlns:a16="http://schemas.microsoft.com/office/drawing/2014/main" id="{7319FFD4-2135-0975-67EE-F9317F72963E}"/>
              </a:ext>
            </a:extLst>
          </p:cNvPr>
          <p:cNvSpPr txBox="1"/>
          <p:nvPr/>
        </p:nvSpPr>
        <p:spPr>
          <a:xfrm>
            <a:off x="7115176" y="4298322"/>
            <a:ext cx="4014786" cy="1526444"/>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l-GR" sz="1600" b="1" dirty="0">
                <a:solidFill>
                  <a:schemeClr val="accent1"/>
                </a:solidFill>
              </a:rPr>
              <a:t>Έμμεσα κανάλια: </a:t>
            </a:r>
            <a:r>
              <a:rPr lang="el-GR" sz="1600" dirty="0">
                <a:solidFill>
                  <a:schemeClr val="accent1"/>
                </a:solidFill>
              </a:rPr>
              <a:t>Χρησιμοποιήστε μεσάζοντες τρίτων, όπως διανομείς, λιανοπωλητές ή συνεργάτες, για να προσεγγίσετε τους πελάτες.</a:t>
            </a:r>
            <a:endParaRPr lang="en-US" sz="1600" dirty="0">
              <a:solidFill>
                <a:schemeClr val="accent1"/>
              </a:solidFill>
            </a:endParaRPr>
          </a:p>
        </p:txBody>
      </p:sp>
      <p:cxnSp>
        <p:nvCxnSpPr>
          <p:cNvPr id="17" name="Straight Connector 16">
            <a:extLst>
              <a:ext uri="{FF2B5EF4-FFF2-40B4-BE49-F238E27FC236}">
                <a16:creationId xmlns:a16="http://schemas.microsoft.com/office/drawing/2014/main" id="{1329D482-A856-9BF8-9405-F9FBE09124DD}"/>
              </a:ext>
            </a:extLst>
          </p:cNvPr>
          <p:cNvCxnSpPr/>
          <p:nvPr/>
        </p:nvCxnSpPr>
        <p:spPr>
          <a:xfrm>
            <a:off x="6019800" y="2131874"/>
            <a:ext cx="0" cy="3644711"/>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20841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42900" y="288926"/>
            <a:ext cx="10003971" cy="627652"/>
          </a:xfrm>
        </p:spPr>
        <p:txBody>
          <a:bodyPr>
            <a:noAutofit/>
          </a:bodyPr>
          <a:lstStyle/>
          <a:p>
            <a:r>
              <a:rPr lang="el-GR" sz="3400" dirty="0"/>
              <a:t>3. Κανάλια</a:t>
            </a:r>
            <a:endParaRPr lang="sl-SI" sz="3400" dirty="0"/>
          </a:p>
        </p:txBody>
      </p:sp>
      <p:graphicFrame>
        <p:nvGraphicFramePr>
          <p:cNvPr id="5" name="Diagram 4">
            <a:extLst>
              <a:ext uri="{FF2B5EF4-FFF2-40B4-BE49-F238E27FC236}">
                <a16:creationId xmlns:a16="http://schemas.microsoft.com/office/drawing/2014/main" id="{E1340F58-A1B4-AA53-8209-95AE604EFC48}"/>
              </a:ext>
            </a:extLst>
          </p:cNvPr>
          <p:cNvGraphicFramePr/>
          <p:nvPr>
            <p:extLst>
              <p:ext uri="{D42A27DB-BD31-4B8C-83A1-F6EECF244321}">
                <p14:modId xmlns:p14="http://schemas.microsoft.com/office/powerpoint/2010/main" val="2125063764"/>
              </p:ext>
            </p:extLst>
          </p:nvPr>
        </p:nvGraphicFramePr>
        <p:xfrm>
          <a:off x="1427134" y="285881"/>
          <a:ext cx="11542425" cy="59134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B3F7E93C-686A-D3EB-A8DC-E9CB3DF2A3C0}"/>
              </a:ext>
            </a:extLst>
          </p:cNvPr>
          <p:cNvSpPr txBox="1"/>
          <p:nvPr/>
        </p:nvSpPr>
        <p:spPr>
          <a:xfrm>
            <a:off x="443216" y="1069729"/>
            <a:ext cx="4834328" cy="1895775"/>
          </a:xfrm>
          <a:prstGeom prst="rect">
            <a:avLst/>
          </a:prstGeom>
          <a:noFill/>
        </p:spPr>
        <p:txBody>
          <a:bodyPr wrap="square">
            <a:spAutoFit/>
          </a:bodyPr>
          <a:lstStyle/>
          <a:p>
            <a:pPr algn="just">
              <a:lnSpc>
                <a:spcPct val="150000"/>
              </a:lnSpc>
            </a:pPr>
            <a:r>
              <a:rPr lang="el-GR" sz="1600" dirty="0">
                <a:solidFill>
                  <a:schemeClr val="accent1"/>
                </a:solidFill>
              </a:rPr>
              <a:t>Επιλέξτε τα κανάλια με βάση την ικανότητά τους να προσεγγίζουν αποτελεσματικά και αποδοτικά το κοινό-στόχο, τον έλεγχο της εμπειρίας του πελάτη, τη δυνατότητα ανατροφοδότησης από τον πελάτη και τις επιπτώσεις στο κόστος.</a:t>
            </a:r>
            <a:endParaRPr lang="en-GB" sz="1600" dirty="0">
              <a:solidFill>
                <a:schemeClr val="accent1"/>
              </a:solidFill>
            </a:endParaRPr>
          </a:p>
        </p:txBody>
      </p:sp>
    </p:spTree>
    <p:extLst>
      <p:ext uri="{BB962C8B-B14F-4D97-AF65-F5344CB8AC3E}">
        <p14:creationId xmlns:p14="http://schemas.microsoft.com/office/powerpoint/2010/main" val="21410906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838200" y="365126"/>
            <a:ext cx="10511971" cy="730430"/>
          </a:xfrm>
        </p:spPr>
        <p:txBody>
          <a:bodyPr>
            <a:noAutofit/>
          </a:bodyPr>
          <a:lstStyle/>
          <a:p>
            <a:r>
              <a:rPr lang="el-GR" sz="3400" dirty="0">
                <a:latin typeface="+mn-lt"/>
              </a:rPr>
              <a:t>4. Σχέσεις με τους πελάτες</a:t>
            </a:r>
            <a:endParaRPr lang="sl-SI" sz="3400" dirty="0">
              <a:latin typeface="+mn-lt"/>
            </a:endParaRPr>
          </a:p>
        </p:txBody>
      </p:sp>
      <p:sp>
        <p:nvSpPr>
          <p:cNvPr id="6" name="TextBox 5">
            <a:extLst>
              <a:ext uri="{FF2B5EF4-FFF2-40B4-BE49-F238E27FC236}">
                <a16:creationId xmlns:a16="http://schemas.microsoft.com/office/drawing/2014/main" id="{8F0B5865-2DE2-2191-5187-5851EFF24656}"/>
              </a:ext>
            </a:extLst>
          </p:cNvPr>
          <p:cNvSpPr txBox="1"/>
          <p:nvPr/>
        </p:nvSpPr>
        <p:spPr>
          <a:xfrm>
            <a:off x="1099534" y="1391817"/>
            <a:ext cx="6096000" cy="1157112"/>
          </a:xfrm>
          <a:prstGeom prst="rect">
            <a:avLst/>
          </a:prstGeom>
          <a:noFill/>
        </p:spPr>
        <p:txBody>
          <a:bodyPr wrap="square">
            <a:spAutoFit/>
          </a:bodyPr>
          <a:lstStyle/>
          <a:p>
            <a:pPr algn="just">
              <a:lnSpc>
                <a:spcPct val="150000"/>
              </a:lnSpc>
            </a:pPr>
            <a:r>
              <a:rPr lang="el-GR" sz="1600" dirty="0">
                <a:solidFill>
                  <a:schemeClr val="accent1"/>
                </a:solidFill>
              </a:rPr>
              <a:t>Οι σχέσεις με τους πελάτες περιγράφουν τον τρόπο με τον οποίο μια εταιρεία </a:t>
            </a:r>
            <a:r>
              <a:rPr lang="el-GR" sz="1600" dirty="0" err="1">
                <a:solidFill>
                  <a:schemeClr val="accent1"/>
                </a:solidFill>
              </a:rPr>
              <a:t>αλληλεπιδρά</a:t>
            </a:r>
            <a:r>
              <a:rPr lang="el-GR" sz="1600" dirty="0">
                <a:solidFill>
                  <a:schemeClr val="accent1"/>
                </a:solidFill>
              </a:rPr>
              <a:t> με τα τμήματα των πελατών της, επηρεάζοντας την εμπειρία και την αφοσίωσή τους.</a:t>
            </a:r>
            <a:endParaRPr lang="en-GB" sz="1600" dirty="0">
              <a:solidFill>
                <a:schemeClr val="accent1"/>
              </a:solidFill>
            </a:endParaRPr>
          </a:p>
        </p:txBody>
      </p:sp>
      <p:sp>
        <p:nvSpPr>
          <p:cNvPr id="9" name="TextBox 8">
            <a:extLst>
              <a:ext uri="{FF2B5EF4-FFF2-40B4-BE49-F238E27FC236}">
                <a16:creationId xmlns:a16="http://schemas.microsoft.com/office/drawing/2014/main" id="{340CA431-C5CC-6E20-3B1B-56AE1B8B6079}"/>
              </a:ext>
            </a:extLst>
          </p:cNvPr>
          <p:cNvSpPr txBox="1"/>
          <p:nvPr/>
        </p:nvSpPr>
        <p:spPr>
          <a:xfrm>
            <a:off x="1190170" y="3726786"/>
            <a:ext cx="6096000" cy="1895775"/>
          </a:xfrm>
          <a:prstGeom prst="rect">
            <a:avLst/>
          </a:prstGeom>
          <a:noFill/>
        </p:spPr>
        <p:txBody>
          <a:bodyPr wrap="square">
            <a:spAutoFit/>
          </a:bodyPr>
          <a:lstStyle/>
          <a:p>
            <a:pPr algn="just">
              <a:lnSpc>
                <a:spcPct val="150000"/>
              </a:lnSpc>
            </a:pPr>
            <a:r>
              <a:rPr lang="el-GR" sz="1600" dirty="0">
                <a:solidFill>
                  <a:schemeClr val="accent1"/>
                </a:solidFill>
              </a:rPr>
              <a:t>Κατανοήστε τις προσδοκίες και τις προτιμήσεις των πελατών για αλληλεπίδραση και προσαρμόστε τις σχέσεις σας ώστε να ενισχύσετε την ικανοποίηση, την εμπιστοσύνη και την αφοσίωση των πελατών. Αυτό περιλαμβάνει συνεπή επικοινωνία, εξατομικευμένες εμπειρίες και ευέλικτα συστήματα υποστήριξης.</a:t>
            </a:r>
            <a:endParaRPr lang="en-GB" sz="1600" dirty="0">
              <a:solidFill>
                <a:schemeClr val="accent1"/>
              </a:solidFill>
            </a:endParaRPr>
          </a:p>
        </p:txBody>
      </p:sp>
      <p:pic>
        <p:nvPicPr>
          <p:cNvPr id="11" name="Picture 10">
            <a:extLst>
              <a:ext uri="{FF2B5EF4-FFF2-40B4-BE49-F238E27FC236}">
                <a16:creationId xmlns:a16="http://schemas.microsoft.com/office/drawing/2014/main" id="{8D8EA9CC-5FD6-4B64-7F6D-B4E293FCCFBE}"/>
              </a:ext>
            </a:extLst>
          </p:cNvPr>
          <p:cNvPicPr>
            <a:picLocks noChangeAspect="1"/>
          </p:cNvPicPr>
          <p:nvPr/>
        </p:nvPicPr>
        <p:blipFill>
          <a:blip r:embed="rId2"/>
          <a:stretch>
            <a:fillRect/>
          </a:stretch>
        </p:blipFill>
        <p:spPr>
          <a:xfrm>
            <a:off x="7607223" y="1973942"/>
            <a:ext cx="3801005" cy="3505689"/>
          </a:xfrm>
          <a:prstGeom prst="rect">
            <a:avLst/>
          </a:prstGeom>
        </p:spPr>
      </p:pic>
      <p:pic>
        <p:nvPicPr>
          <p:cNvPr id="13" name="Graphic 12" descr="Paragraph Squiggle with solid fill">
            <a:extLst>
              <a:ext uri="{FF2B5EF4-FFF2-40B4-BE49-F238E27FC236}">
                <a16:creationId xmlns:a16="http://schemas.microsoft.com/office/drawing/2014/main" id="{C6D9B8BD-6178-C863-69F3-65F47778F18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80970" y="2606355"/>
            <a:ext cx="914400" cy="914400"/>
          </a:xfrm>
          <a:prstGeom prst="rect">
            <a:avLst/>
          </a:prstGeom>
        </p:spPr>
      </p:pic>
    </p:spTree>
    <p:extLst>
      <p:ext uri="{BB962C8B-B14F-4D97-AF65-F5344CB8AC3E}">
        <p14:creationId xmlns:p14="http://schemas.microsoft.com/office/powerpoint/2010/main" val="15614309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442415" y="119466"/>
            <a:ext cx="10511971" cy="730430"/>
          </a:xfrm>
        </p:spPr>
        <p:txBody>
          <a:bodyPr>
            <a:noAutofit/>
          </a:bodyPr>
          <a:lstStyle/>
          <a:p>
            <a:r>
              <a:rPr lang="el-GR" sz="3400" dirty="0">
                <a:latin typeface="+mn-lt"/>
              </a:rPr>
              <a:t>4. Σχέσεις με τους πελάτες</a:t>
            </a:r>
            <a:endParaRPr lang="sl-SI" sz="3400" dirty="0">
              <a:latin typeface="+mn-lt"/>
            </a:endParaRPr>
          </a:p>
        </p:txBody>
      </p:sp>
      <p:graphicFrame>
        <p:nvGraphicFramePr>
          <p:cNvPr id="3" name="Diagram 2">
            <a:extLst>
              <a:ext uri="{FF2B5EF4-FFF2-40B4-BE49-F238E27FC236}">
                <a16:creationId xmlns:a16="http://schemas.microsoft.com/office/drawing/2014/main" id="{63425F65-09AC-609B-0159-AF4BD3EAA665}"/>
              </a:ext>
            </a:extLst>
          </p:cNvPr>
          <p:cNvGraphicFramePr/>
          <p:nvPr>
            <p:extLst>
              <p:ext uri="{D42A27DB-BD31-4B8C-83A1-F6EECF244321}">
                <p14:modId xmlns:p14="http://schemas.microsoft.com/office/powerpoint/2010/main" val="679431674"/>
              </p:ext>
            </p:extLst>
          </p:nvPr>
        </p:nvGraphicFramePr>
        <p:xfrm>
          <a:off x="-1127002" y="2081284"/>
          <a:ext cx="13650804" cy="3855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D8703906-4432-FE40-CB39-1BC03B9EE86B}"/>
              </a:ext>
            </a:extLst>
          </p:cNvPr>
          <p:cNvSpPr txBox="1"/>
          <p:nvPr/>
        </p:nvSpPr>
        <p:spPr>
          <a:xfrm>
            <a:off x="4505092" y="1135852"/>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l-GR" sz="2800" b="1" dirty="0">
                <a:solidFill>
                  <a:schemeClr val="accent1"/>
                </a:solidFill>
              </a:rPr>
              <a:t>Τύποι </a:t>
            </a:r>
            <a:r>
              <a:rPr lang="en-US" sz="2800" b="1" dirty="0">
                <a:solidFill>
                  <a:schemeClr val="accent1"/>
                </a:solidFill>
              </a:rPr>
              <a:t>:</a:t>
            </a:r>
          </a:p>
        </p:txBody>
      </p:sp>
    </p:spTree>
    <p:extLst>
      <p:ext uri="{BB962C8B-B14F-4D97-AF65-F5344CB8AC3E}">
        <p14:creationId xmlns:p14="http://schemas.microsoft.com/office/powerpoint/2010/main" val="29770341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A65DD-1E82-17B8-A92C-1DAA9ABCD9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CBA98C-B6F2-290D-6BFB-56C370F6BC32}"/>
              </a:ext>
            </a:extLst>
          </p:cNvPr>
          <p:cNvSpPr>
            <a:spLocks noGrp="1"/>
          </p:cNvSpPr>
          <p:nvPr>
            <p:ph type="title"/>
          </p:nvPr>
        </p:nvSpPr>
        <p:spPr>
          <a:xfrm>
            <a:off x="442415" y="119466"/>
            <a:ext cx="10511971" cy="730430"/>
          </a:xfrm>
        </p:spPr>
        <p:txBody>
          <a:bodyPr>
            <a:noAutofit/>
          </a:bodyPr>
          <a:lstStyle/>
          <a:p>
            <a:r>
              <a:rPr lang="el-GR" sz="3400" dirty="0">
                <a:latin typeface="+mn-lt"/>
              </a:rPr>
              <a:t>4. Σχέσεις με τους πελάτες</a:t>
            </a:r>
            <a:endParaRPr lang="sl-SI" sz="3400" dirty="0">
              <a:latin typeface="+mn-lt"/>
            </a:endParaRPr>
          </a:p>
        </p:txBody>
      </p:sp>
      <p:graphicFrame>
        <p:nvGraphicFramePr>
          <p:cNvPr id="3" name="Diagram 2">
            <a:extLst>
              <a:ext uri="{FF2B5EF4-FFF2-40B4-BE49-F238E27FC236}">
                <a16:creationId xmlns:a16="http://schemas.microsoft.com/office/drawing/2014/main" id="{DA02F591-E009-9C05-A92B-62B206246FFD}"/>
              </a:ext>
            </a:extLst>
          </p:cNvPr>
          <p:cNvGraphicFramePr/>
          <p:nvPr>
            <p:extLst>
              <p:ext uri="{D42A27DB-BD31-4B8C-83A1-F6EECF244321}">
                <p14:modId xmlns:p14="http://schemas.microsoft.com/office/powerpoint/2010/main" val="3717191157"/>
              </p:ext>
            </p:extLst>
          </p:nvPr>
        </p:nvGraphicFramePr>
        <p:xfrm>
          <a:off x="-100083" y="2006221"/>
          <a:ext cx="12007756" cy="38827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ADA51520-8F59-C8B1-5338-7BDDB6C0825B}"/>
              </a:ext>
            </a:extLst>
          </p:cNvPr>
          <p:cNvSpPr txBox="1"/>
          <p:nvPr/>
        </p:nvSpPr>
        <p:spPr>
          <a:xfrm>
            <a:off x="4505092" y="1135852"/>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l-GR" sz="2800" b="1" dirty="0">
                <a:solidFill>
                  <a:schemeClr val="accent1"/>
                </a:solidFill>
              </a:rPr>
              <a:t>Τύποι</a:t>
            </a:r>
            <a:r>
              <a:rPr lang="en-US" sz="2800" b="1" dirty="0">
                <a:solidFill>
                  <a:schemeClr val="accent1"/>
                </a:solidFill>
              </a:rPr>
              <a:t>:</a:t>
            </a:r>
          </a:p>
        </p:txBody>
      </p:sp>
    </p:spTree>
    <p:extLst>
      <p:ext uri="{BB962C8B-B14F-4D97-AF65-F5344CB8AC3E}">
        <p14:creationId xmlns:p14="http://schemas.microsoft.com/office/powerpoint/2010/main" val="3600011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847FD-A1DB-D188-688B-B991579E0DCE}"/>
              </a:ext>
            </a:extLst>
          </p:cNvPr>
          <p:cNvSpPr>
            <a:spLocks noGrp="1"/>
          </p:cNvSpPr>
          <p:nvPr>
            <p:ph type="title"/>
          </p:nvPr>
        </p:nvSpPr>
        <p:spPr>
          <a:xfrm>
            <a:off x="476250" y="-3002"/>
            <a:ext cx="11462951" cy="1356454"/>
          </a:xfrm>
        </p:spPr>
        <p:txBody>
          <a:bodyPr>
            <a:normAutofit/>
          </a:bodyPr>
          <a:lstStyle/>
          <a:p>
            <a:r>
              <a:rPr lang="el-GR" sz="3400" dirty="0"/>
              <a:t>1°: Βιώσιμη κουλτούρα καινοτομίας στην εταιρεία: Όραμα, αποστολή και αξίες </a:t>
            </a:r>
            <a:endParaRPr lang="en-US" sz="3400" dirty="0"/>
          </a:p>
        </p:txBody>
      </p:sp>
      <p:sp>
        <p:nvSpPr>
          <p:cNvPr id="7" name="Oval 6">
            <a:extLst>
              <a:ext uri="{FF2B5EF4-FFF2-40B4-BE49-F238E27FC236}">
                <a16:creationId xmlns:a16="http://schemas.microsoft.com/office/drawing/2014/main" id="{11F4FC62-2B36-E42B-6A42-B81E9F58FB71}"/>
              </a:ext>
            </a:extLst>
          </p:cNvPr>
          <p:cNvSpPr/>
          <p:nvPr/>
        </p:nvSpPr>
        <p:spPr>
          <a:xfrm>
            <a:off x="8842075" y="4727275"/>
            <a:ext cx="914400" cy="914400"/>
          </a:xfrm>
          <a:prstGeom prst="ellipse">
            <a:avLst/>
          </a:prstGeom>
          <a:effectLst>
            <a:softEdge rad="1270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9" name="TextBox 8">
            <a:extLst>
              <a:ext uri="{FF2B5EF4-FFF2-40B4-BE49-F238E27FC236}">
                <a16:creationId xmlns:a16="http://schemas.microsoft.com/office/drawing/2014/main" id="{CDFE7A6D-2270-F74C-C3A7-51A6FE57905E}"/>
              </a:ext>
            </a:extLst>
          </p:cNvPr>
          <p:cNvSpPr txBox="1"/>
          <p:nvPr/>
        </p:nvSpPr>
        <p:spPr>
          <a:xfrm>
            <a:off x="666922" y="1857033"/>
            <a:ext cx="4464050" cy="3372590"/>
          </a:xfrm>
          <a:prstGeom prst="rect">
            <a:avLst/>
          </a:prstGeom>
          <a:noFill/>
        </p:spPr>
        <p:txBody>
          <a:bodyPr wrap="square" lIns="91440" tIns="45720" rIns="91440" bIns="45720" anchor="t">
            <a:spAutoFit/>
          </a:bodyPr>
          <a:lstStyle/>
          <a:p>
            <a:pPr algn="just">
              <a:lnSpc>
                <a:spcPct val="150000"/>
              </a:lnSpc>
            </a:pPr>
            <a:r>
              <a:rPr lang="el-GR" sz="1600" b="1" dirty="0">
                <a:solidFill>
                  <a:schemeClr val="accent1"/>
                </a:solidFill>
              </a:rPr>
              <a:t>Τι είναι η κουλτούρα καινοτομίας;</a:t>
            </a:r>
          </a:p>
          <a:p>
            <a:pPr algn="just">
              <a:lnSpc>
                <a:spcPct val="150000"/>
              </a:lnSpc>
            </a:pPr>
            <a:endParaRPr lang="en-US" sz="1600" b="1" dirty="0">
              <a:solidFill>
                <a:schemeClr val="accent1"/>
              </a:solidFill>
            </a:endParaRPr>
          </a:p>
          <a:p>
            <a:pPr marL="742950" lvl="1" indent="-285750" algn="just">
              <a:lnSpc>
                <a:spcPct val="150000"/>
              </a:lnSpc>
              <a:buFont typeface="Arial" panose="05000000000000000000" pitchFamily="2" charset="2"/>
              <a:buChar char="•"/>
            </a:pPr>
            <a:r>
              <a:rPr lang="el-GR" sz="1600" dirty="0">
                <a:solidFill>
                  <a:schemeClr val="accent1"/>
                </a:solidFill>
              </a:rPr>
              <a:t>Ένα εργασιακό περιβάλλον που ενθαρρύνει την ανορθόδοξη σκέψη και εφαρμογή.</a:t>
            </a:r>
          </a:p>
          <a:p>
            <a:pPr marL="742950" lvl="1" indent="-285750" algn="just">
              <a:lnSpc>
                <a:spcPct val="150000"/>
              </a:lnSpc>
              <a:buFont typeface="Arial" panose="05000000000000000000" pitchFamily="2" charset="2"/>
              <a:buChar char="•"/>
            </a:pPr>
            <a:r>
              <a:rPr lang="el-GR" sz="1600" dirty="0">
                <a:solidFill>
                  <a:schemeClr val="accent1"/>
                </a:solidFill>
              </a:rPr>
              <a:t>Ενθαρρύνει τις ιδέες από όλα τα επίπεδα του οργανισμού.</a:t>
            </a:r>
          </a:p>
          <a:p>
            <a:pPr marL="742950" lvl="1" indent="-285750" algn="just">
              <a:lnSpc>
                <a:spcPct val="150000"/>
              </a:lnSpc>
              <a:buFont typeface="Arial" panose="05000000000000000000" pitchFamily="2" charset="2"/>
              <a:buChar char="•"/>
            </a:pPr>
            <a:r>
              <a:rPr lang="el-GR" sz="1600" dirty="0">
                <a:solidFill>
                  <a:schemeClr val="accent1"/>
                </a:solidFill>
              </a:rPr>
              <a:t>Απαραίτητο για την ευημερία σε ταχέως μεταβαλλόμενες αγορές.</a:t>
            </a:r>
            <a:endParaRPr lang="en-US" sz="1600" dirty="0">
              <a:solidFill>
                <a:schemeClr val="accent1"/>
              </a:solidFill>
            </a:endParaRPr>
          </a:p>
        </p:txBody>
      </p:sp>
      <p:sp>
        <p:nvSpPr>
          <p:cNvPr id="12" name="TextBox 11">
            <a:extLst>
              <a:ext uri="{FF2B5EF4-FFF2-40B4-BE49-F238E27FC236}">
                <a16:creationId xmlns:a16="http://schemas.microsoft.com/office/drawing/2014/main" id="{D0D34DB8-7181-9ED2-CC77-353411D9CF0E}"/>
              </a:ext>
            </a:extLst>
          </p:cNvPr>
          <p:cNvSpPr txBox="1"/>
          <p:nvPr/>
        </p:nvSpPr>
        <p:spPr>
          <a:xfrm>
            <a:off x="5643090" y="1323204"/>
            <a:ext cx="6407150" cy="5404428"/>
          </a:xfrm>
          <a:prstGeom prst="rect">
            <a:avLst/>
          </a:prstGeom>
          <a:noFill/>
        </p:spPr>
        <p:txBody>
          <a:bodyPr wrap="square">
            <a:spAutoFit/>
          </a:bodyPr>
          <a:lstStyle/>
          <a:p>
            <a:pPr algn="ctr"/>
            <a:r>
              <a:rPr lang="el-GR" b="1" dirty="0">
                <a:solidFill>
                  <a:schemeClr val="accent1"/>
                </a:solidFill>
              </a:rPr>
              <a:t>Βασικά χαρακτηριστικά μιας καινοτόμου εταιρικής κουλτούρας</a:t>
            </a:r>
            <a:endParaRPr lang="en-US" b="1" dirty="0">
              <a:solidFill>
                <a:schemeClr val="accent1"/>
              </a:solidFill>
            </a:endParaRPr>
          </a:p>
          <a:p>
            <a:pPr marL="342900" indent="-342900">
              <a:lnSpc>
                <a:spcPct val="150000"/>
              </a:lnSpc>
              <a:buFont typeface="+mj-lt"/>
              <a:buAutoNum type="arabicPeriod"/>
            </a:pPr>
            <a:r>
              <a:rPr lang="el-GR" sz="1600" b="1" dirty="0">
                <a:solidFill>
                  <a:schemeClr val="accent1"/>
                </a:solidFill>
              </a:rPr>
              <a:t>Δημιουργικότητα και ανάληψη κινδύνων:</a:t>
            </a:r>
            <a:br>
              <a:rPr lang="el-GR" sz="1600" b="1" dirty="0">
                <a:solidFill>
                  <a:schemeClr val="accent1"/>
                </a:solidFill>
              </a:rPr>
            </a:br>
            <a:r>
              <a:rPr lang="el-GR" sz="1600" dirty="0">
                <a:solidFill>
                  <a:schemeClr val="accent1"/>
                </a:solidFill>
              </a:rPr>
              <a:t>Ενθαρρύνει την τολμηρή σκέψη και αποδέχεται τις αποτυχίες ως μέρος της διαδικασίας.</a:t>
            </a:r>
          </a:p>
          <a:p>
            <a:pPr marL="342900" indent="-342900">
              <a:lnSpc>
                <a:spcPct val="150000"/>
              </a:lnSpc>
              <a:buFont typeface="+mj-lt"/>
              <a:buAutoNum type="arabicPeriod"/>
            </a:pPr>
            <a:r>
              <a:rPr lang="el-GR" sz="1600" b="1" dirty="0">
                <a:solidFill>
                  <a:schemeClr val="accent1"/>
                </a:solidFill>
              </a:rPr>
              <a:t>Ευελιξία και άνοιγμα στις αλλαγές:</a:t>
            </a:r>
            <a:br>
              <a:rPr lang="el-GR" sz="1600" b="1" dirty="0">
                <a:solidFill>
                  <a:schemeClr val="accent1"/>
                </a:solidFill>
              </a:rPr>
            </a:br>
            <a:r>
              <a:rPr lang="el-GR" sz="1600" dirty="0">
                <a:solidFill>
                  <a:schemeClr val="accent1"/>
                </a:solidFill>
              </a:rPr>
              <a:t>Γρήγορη προσαρμογή στις νέες τάσεις και απαιτήσεις της αγοράς.</a:t>
            </a:r>
          </a:p>
          <a:p>
            <a:pPr marL="342900" indent="-342900">
              <a:lnSpc>
                <a:spcPct val="150000"/>
              </a:lnSpc>
              <a:buFont typeface="+mj-lt"/>
              <a:buAutoNum type="arabicPeriod"/>
            </a:pPr>
            <a:r>
              <a:rPr lang="el-GR" sz="1600" b="1" dirty="0">
                <a:solidFill>
                  <a:schemeClr val="accent1"/>
                </a:solidFill>
              </a:rPr>
              <a:t>Ενδυνάμωση των εργαζομένων:</a:t>
            </a:r>
            <a:br>
              <a:rPr lang="el-GR" sz="1600" b="1" dirty="0">
                <a:solidFill>
                  <a:schemeClr val="accent1"/>
                </a:solidFill>
              </a:rPr>
            </a:br>
            <a:r>
              <a:rPr lang="el-GR" sz="1600" dirty="0">
                <a:solidFill>
                  <a:schemeClr val="accent1"/>
                </a:solidFill>
              </a:rPr>
              <a:t>Παροχή ελευθερίας και πόρων για τη διερεύνηση και εφαρμογή νέων ιδεών.</a:t>
            </a:r>
          </a:p>
          <a:p>
            <a:pPr marL="342900" indent="-342900">
              <a:lnSpc>
                <a:spcPct val="150000"/>
              </a:lnSpc>
              <a:buFont typeface="+mj-lt"/>
              <a:buAutoNum type="arabicPeriod"/>
            </a:pPr>
            <a:r>
              <a:rPr lang="el-GR" sz="1600" b="1" dirty="0">
                <a:solidFill>
                  <a:schemeClr val="accent1"/>
                </a:solidFill>
              </a:rPr>
              <a:t>Συνεργασία και </a:t>
            </a:r>
            <a:r>
              <a:rPr lang="el-GR" sz="1600" b="1" dirty="0" err="1">
                <a:solidFill>
                  <a:schemeClr val="accent1"/>
                </a:solidFill>
              </a:rPr>
              <a:t>συμμετοχικότητα</a:t>
            </a:r>
            <a:r>
              <a:rPr lang="el-GR" sz="1600" b="1" dirty="0">
                <a:solidFill>
                  <a:schemeClr val="accent1"/>
                </a:solidFill>
              </a:rPr>
              <a:t>:</a:t>
            </a:r>
            <a:br>
              <a:rPr lang="el-GR" sz="1600" b="1" dirty="0">
                <a:solidFill>
                  <a:schemeClr val="accent1"/>
                </a:solidFill>
              </a:rPr>
            </a:br>
            <a:r>
              <a:rPr lang="el-GR" sz="1600" dirty="0" err="1">
                <a:solidFill>
                  <a:schemeClr val="accent1"/>
                </a:solidFill>
              </a:rPr>
              <a:t>Διαλειτουργική</a:t>
            </a:r>
            <a:r>
              <a:rPr lang="el-GR" sz="1600" dirty="0">
                <a:solidFill>
                  <a:schemeClr val="accent1"/>
                </a:solidFill>
              </a:rPr>
              <a:t> ομαδική εργασία για την ανάδειξη διαφορετικών προοπτικών.</a:t>
            </a:r>
          </a:p>
          <a:p>
            <a:pPr marL="342900" indent="-342900">
              <a:lnSpc>
                <a:spcPct val="150000"/>
              </a:lnSpc>
              <a:buFont typeface="+mj-lt"/>
              <a:buAutoNum type="arabicPeriod"/>
            </a:pPr>
            <a:r>
              <a:rPr lang="el-GR" sz="1600" b="1" dirty="0">
                <a:solidFill>
                  <a:schemeClr val="accent1"/>
                </a:solidFill>
              </a:rPr>
              <a:t>Συστήματα ανταμοιβής και αναγνώρισης:</a:t>
            </a:r>
            <a:br>
              <a:rPr lang="el-GR" sz="1600" b="1" dirty="0">
                <a:solidFill>
                  <a:schemeClr val="accent1"/>
                </a:solidFill>
              </a:rPr>
            </a:br>
            <a:r>
              <a:rPr lang="el-GR" sz="1600" dirty="0">
                <a:solidFill>
                  <a:schemeClr val="accent1"/>
                </a:solidFill>
              </a:rPr>
              <a:t>Αναγνώριση και επιβράβευση καινοτόμων συνεισφορών.</a:t>
            </a:r>
            <a:endParaRPr lang="en-US" sz="1600" dirty="0">
              <a:solidFill>
                <a:schemeClr val="accent1"/>
              </a:solidFill>
            </a:endParaRPr>
          </a:p>
        </p:txBody>
      </p:sp>
      <p:sp>
        <p:nvSpPr>
          <p:cNvPr id="3" name="CasellaDiTesto 2">
            <a:extLst>
              <a:ext uri="{FF2B5EF4-FFF2-40B4-BE49-F238E27FC236}">
                <a16:creationId xmlns:a16="http://schemas.microsoft.com/office/drawing/2014/main" id="{D5A26EB4-DDED-D65A-B0AC-7CF962427982}"/>
              </a:ext>
            </a:extLst>
          </p:cNvPr>
          <p:cNvSpPr txBox="1"/>
          <p:nvPr/>
        </p:nvSpPr>
        <p:spPr>
          <a:xfrm>
            <a:off x="-174189" y="1353452"/>
            <a:ext cx="570624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2400" dirty="0">
                <a:solidFill>
                  <a:schemeClr val="bg1"/>
                </a:solidFill>
                <a:latin typeface="Raleway "/>
              </a:rPr>
              <a:t>Ορισμός της κουλτούρας καινοτομίας</a:t>
            </a:r>
            <a:endParaRPr lang="it-IT" sz="2400" dirty="0">
              <a:solidFill>
                <a:schemeClr val="bg1"/>
              </a:solidFill>
              <a:latin typeface="Raleway "/>
            </a:endParaRPr>
          </a:p>
        </p:txBody>
      </p:sp>
    </p:spTree>
    <p:extLst>
      <p:ext uri="{BB962C8B-B14F-4D97-AF65-F5344CB8AC3E}">
        <p14:creationId xmlns:p14="http://schemas.microsoft.com/office/powerpoint/2010/main" val="18729300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399144" y="343445"/>
            <a:ext cx="9196250" cy="574765"/>
          </a:xfrm>
        </p:spPr>
        <p:txBody>
          <a:bodyPr>
            <a:noAutofit/>
          </a:bodyPr>
          <a:lstStyle/>
          <a:p>
            <a:r>
              <a:rPr lang="el-GR" sz="3400" dirty="0"/>
              <a:t>5. Ροές εσόδων</a:t>
            </a:r>
            <a:endParaRPr lang="sl-SI" sz="3400" dirty="0"/>
          </a:p>
        </p:txBody>
      </p:sp>
      <p:sp>
        <p:nvSpPr>
          <p:cNvPr id="4" name="TextBox 3">
            <a:extLst>
              <a:ext uri="{FF2B5EF4-FFF2-40B4-BE49-F238E27FC236}">
                <a16:creationId xmlns:a16="http://schemas.microsoft.com/office/drawing/2014/main" id="{ABCC13BF-0172-FC4F-134F-3875FCAAC4DE}"/>
              </a:ext>
            </a:extLst>
          </p:cNvPr>
          <p:cNvSpPr txBox="1"/>
          <p:nvPr/>
        </p:nvSpPr>
        <p:spPr>
          <a:xfrm>
            <a:off x="2236649" y="1338595"/>
            <a:ext cx="7422607" cy="787780"/>
          </a:xfrm>
          <a:prstGeom prst="rect">
            <a:avLst/>
          </a:prstGeom>
          <a:noFill/>
        </p:spPr>
        <p:txBody>
          <a:bodyPr wrap="square">
            <a:spAutoFit/>
          </a:bodyPr>
          <a:lstStyle/>
          <a:p>
            <a:pPr>
              <a:lnSpc>
                <a:spcPct val="150000"/>
              </a:lnSpc>
            </a:pPr>
            <a:r>
              <a:rPr lang="el-GR" sz="1600" dirty="0">
                <a:solidFill>
                  <a:schemeClr val="accent1"/>
                </a:solidFill>
              </a:rPr>
              <a:t>Οι ροές εσόδων είναι οι διάφορες πηγές από τις οποίες μια επιχείρηση κερδίζει χρήματα από τα τμήματα των πελατών της.</a:t>
            </a:r>
            <a:endParaRPr lang="en-GB" sz="1600" dirty="0">
              <a:solidFill>
                <a:schemeClr val="accent1"/>
              </a:solidFill>
            </a:endParaRPr>
          </a:p>
        </p:txBody>
      </p:sp>
      <p:pic>
        <p:nvPicPr>
          <p:cNvPr id="9" name="Picture 8">
            <a:extLst>
              <a:ext uri="{FF2B5EF4-FFF2-40B4-BE49-F238E27FC236}">
                <a16:creationId xmlns:a16="http://schemas.microsoft.com/office/drawing/2014/main" id="{DA9CFD97-0D83-B6B3-7822-5A77BD0D7DDA}"/>
              </a:ext>
            </a:extLst>
          </p:cNvPr>
          <p:cNvPicPr>
            <a:picLocks noChangeAspect="1"/>
          </p:cNvPicPr>
          <p:nvPr/>
        </p:nvPicPr>
        <p:blipFill>
          <a:blip r:embed="rId2"/>
          <a:stretch>
            <a:fillRect/>
          </a:stretch>
        </p:blipFill>
        <p:spPr>
          <a:xfrm>
            <a:off x="2778193" y="2389760"/>
            <a:ext cx="6040779" cy="2078480"/>
          </a:xfrm>
          <a:prstGeom prst="rect">
            <a:avLst/>
          </a:prstGeom>
        </p:spPr>
      </p:pic>
      <p:sp>
        <p:nvSpPr>
          <p:cNvPr id="11" name="TextBox 10">
            <a:extLst>
              <a:ext uri="{FF2B5EF4-FFF2-40B4-BE49-F238E27FC236}">
                <a16:creationId xmlns:a16="http://schemas.microsoft.com/office/drawing/2014/main" id="{A42E5652-998F-4160-2887-6D56E39773CA}"/>
              </a:ext>
            </a:extLst>
          </p:cNvPr>
          <p:cNvSpPr txBox="1"/>
          <p:nvPr/>
        </p:nvSpPr>
        <p:spPr>
          <a:xfrm>
            <a:off x="2384696" y="4731625"/>
            <a:ext cx="7422607" cy="1156599"/>
          </a:xfrm>
          <a:prstGeom prst="rect">
            <a:avLst/>
          </a:prstGeom>
          <a:noFill/>
        </p:spPr>
        <p:txBody>
          <a:bodyPr wrap="square">
            <a:spAutoFit/>
          </a:bodyPr>
          <a:lstStyle/>
          <a:p>
            <a:pPr algn="just">
              <a:lnSpc>
                <a:spcPct val="150000"/>
              </a:lnSpc>
            </a:pPr>
            <a:r>
              <a:rPr lang="el-GR" sz="1600" dirty="0">
                <a:solidFill>
                  <a:schemeClr val="accent1"/>
                </a:solidFill>
              </a:rPr>
              <a:t>Αξιολογήστε την ποικιλομορφία και την αξιοπιστία των ροών εσόδων, τους μηχανισμούς τιμολόγησης και τη δυνατότητα δημιουργίας επαναλαμβανόμενων εσόδων.</a:t>
            </a:r>
            <a:endParaRPr lang="en-US" sz="1600" dirty="0">
              <a:solidFill>
                <a:schemeClr val="accent1"/>
              </a:solidFill>
            </a:endParaRPr>
          </a:p>
        </p:txBody>
      </p:sp>
    </p:spTree>
    <p:extLst>
      <p:ext uri="{BB962C8B-B14F-4D97-AF65-F5344CB8AC3E}">
        <p14:creationId xmlns:p14="http://schemas.microsoft.com/office/powerpoint/2010/main" val="10868374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433264" y="206967"/>
            <a:ext cx="9196250" cy="574765"/>
          </a:xfrm>
        </p:spPr>
        <p:txBody>
          <a:bodyPr>
            <a:noAutofit/>
          </a:bodyPr>
          <a:lstStyle/>
          <a:p>
            <a:r>
              <a:rPr lang="el-GR" sz="3400" dirty="0"/>
              <a:t>5. Ροές εσόδων</a:t>
            </a:r>
            <a:endParaRPr lang="sl-SI" sz="3400" dirty="0"/>
          </a:p>
        </p:txBody>
      </p:sp>
      <p:graphicFrame>
        <p:nvGraphicFramePr>
          <p:cNvPr id="7" name="Diagram 6">
            <a:extLst>
              <a:ext uri="{FF2B5EF4-FFF2-40B4-BE49-F238E27FC236}">
                <a16:creationId xmlns:a16="http://schemas.microsoft.com/office/drawing/2014/main" id="{A60D0BF6-6AD3-D3CE-ABEB-00A9BBC597E5}"/>
              </a:ext>
            </a:extLst>
          </p:cNvPr>
          <p:cNvGraphicFramePr/>
          <p:nvPr>
            <p:extLst>
              <p:ext uri="{D42A27DB-BD31-4B8C-83A1-F6EECF244321}">
                <p14:modId xmlns:p14="http://schemas.microsoft.com/office/powerpoint/2010/main" val="4169837413"/>
              </p:ext>
            </p:extLst>
          </p:nvPr>
        </p:nvGraphicFramePr>
        <p:xfrm>
          <a:off x="2064493" y="1007177"/>
          <a:ext cx="929511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3060CF10-C80F-5F3C-6FBF-2E7CBD007CDF}"/>
              </a:ext>
            </a:extLst>
          </p:cNvPr>
          <p:cNvSpPr txBox="1"/>
          <p:nvPr/>
        </p:nvSpPr>
        <p:spPr>
          <a:xfrm rot="16200000">
            <a:off x="498144" y="3543611"/>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Types:</a:t>
            </a:r>
          </a:p>
        </p:txBody>
      </p:sp>
    </p:spTree>
    <p:extLst>
      <p:ext uri="{BB962C8B-B14F-4D97-AF65-F5344CB8AC3E}">
        <p14:creationId xmlns:p14="http://schemas.microsoft.com/office/powerpoint/2010/main" val="35870951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D388A-F1F9-1A74-D9D0-260BD05939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0E8194-8D1F-66C4-F5EB-97986F7A5C15}"/>
              </a:ext>
            </a:extLst>
          </p:cNvPr>
          <p:cNvSpPr>
            <a:spLocks noGrp="1"/>
          </p:cNvSpPr>
          <p:nvPr>
            <p:ph type="title"/>
          </p:nvPr>
        </p:nvSpPr>
        <p:spPr>
          <a:xfrm>
            <a:off x="399144" y="343445"/>
            <a:ext cx="9196250" cy="574765"/>
          </a:xfrm>
        </p:spPr>
        <p:txBody>
          <a:bodyPr>
            <a:noAutofit/>
          </a:bodyPr>
          <a:lstStyle/>
          <a:p>
            <a:r>
              <a:rPr lang="el-GR" sz="3400" dirty="0"/>
              <a:t>5. Ροές εσόδων</a:t>
            </a:r>
            <a:endParaRPr lang="sl-SI" sz="3400" dirty="0"/>
          </a:p>
        </p:txBody>
      </p:sp>
      <p:graphicFrame>
        <p:nvGraphicFramePr>
          <p:cNvPr id="7" name="Diagram 6">
            <a:extLst>
              <a:ext uri="{FF2B5EF4-FFF2-40B4-BE49-F238E27FC236}">
                <a16:creationId xmlns:a16="http://schemas.microsoft.com/office/drawing/2014/main" id="{C4F04723-9CA8-3C9B-E7CB-E72188322ED8}"/>
              </a:ext>
            </a:extLst>
          </p:cNvPr>
          <p:cNvGraphicFramePr/>
          <p:nvPr>
            <p:extLst>
              <p:ext uri="{D42A27DB-BD31-4B8C-83A1-F6EECF244321}">
                <p14:modId xmlns:p14="http://schemas.microsoft.com/office/powerpoint/2010/main" val="847101975"/>
              </p:ext>
            </p:extLst>
          </p:nvPr>
        </p:nvGraphicFramePr>
        <p:xfrm>
          <a:off x="1928016" y="1119117"/>
          <a:ext cx="9822706" cy="48154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518E4A59-6D76-67FA-21C7-1B73B9169A06}"/>
              </a:ext>
            </a:extLst>
          </p:cNvPr>
          <p:cNvSpPr txBox="1"/>
          <p:nvPr/>
        </p:nvSpPr>
        <p:spPr>
          <a:xfrm rot="16200000">
            <a:off x="341194" y="3463121"/>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Types:</a:t>
            </a:r>
          </a:p>
        </p:txBody>
      </p:sp>
    </p:spTree>
    <p:extLst>
      <p:ext uri="{BB962C8B-B14F-4D97-AF65-F5344CB8AC3E}">
        <p14:creationId xmlns:p14="http://schemas.microsoft.com/office/powerpoint/2010/main" val="38502389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366485" y="140154"/>
            <a:ext cx="10515600" cy="1325563"/>
          </a:xfrm>
        </p:spPr>
        <p:txBody>
          <a:bodyPr>
            <a:normAutofit/>
          </a:bodyPr>
          <a:lstStyle/>
          <a:p>
            <a:r>
              <a:rPr lang="el-GR" sz="3400" dirty="0"/>
              <a:t>6. Βασικοί πόροι</a:t>
            </a:r>
            <a:endParaRPr lang="sl-SI" sz="3400" dirty="0"/>
          </a:p>
        </p:txBody>
      </p:sp>
      <p:pic>
        <p:nvPicPr>
          <p:cNvPr id="4" name="Picture 3">
            <a:extLst>
              <a:ext uri="{FF2B5EF4-FFF2-40B4-BE49-F238E27FC236}">
                <a16:creationId xmlns:a16="http://schemas.microsoft.com/office/drawing/2014/main" id="{1ABDDD58-FEF9-9C7E-AD87-C6C1328EC10E}"/>
              </a:ext>
            </a:extLst>
          </p:cNvPr>
          <p:cNvPicPr>
            <a:picLocks noChangeAspect="1"/>
          </p:cNvPicPr>
          <p:nvPr/>
        </p:nvPicPr>
        <p:blipFill>
          <a:blip r:embed="rId2"/>
          <a:stretch>
            <a:fillRect/>
          </a:stretch>
        </p:blipFill>
        <p:spPr>
          <a:xfrm>
            <a:off x="747394" y="2263617"/>
            <a:ext cx="3812726" cy="3510255"/>
          </a:xfrm>
          <a:prstGeom prst="rect">
            <a:avLst/>
          </a:prstGeom>
        </p:spPr>
      </p:pic>
      <p:sp>
        <p:nvSpPr>
          <p:cNvPr id="6" name="TextBox 5">
            <a:extLst>
              <a:ext uri="{FF2B5EF4-FFF2-40B4-BE49-F238E27FC236}">
                <a16:creationId xmlns:a16="http://schemas.microsoft.com/office/drawing/2014/main" id="{31D52FBB-E49E-6DAA-0062-0333B0BCCC81}"/>
              </a:ext>
            </a:extLst>
          </p:cNvPr>
          <p:cNvSpPr txBox="1"/>
          <p:nvPr/>
        </p:nvSpPr>
        <p:spPr>
          <a:xfrm>
            <a:off x="5522465" y="1331131"/>
            <a:ext cx="6096000" cy="1525931"/>
          </a:xfrm>
          <a:prstGeom prst="rect">
            <a:avLst/>
          </a:prstGeom>
          <a:noFill/>
        </p:spPr>
        <p:txBody>
          <a:bodyPr wrap="square">
            <a:spAutoFit/>
          </a:bodyPr>
          <a:lstStyle/>
          <a:p>
            <a:pPr algn="just">
              <a:lnSpc>
                <a:spcPct val="150000"/>
              </a:lnSpc>
            </a:pPr>
            <a:r>
              <a:rPr lang="el-GR" sz="1600" dirty="0">
                <a:solidFill>
                  <a:schemeClr val="accent1"/>
                </a:solidFill>
              </a:rPr>
              <a:t>Οι βασικοί πόροι είναι τα κρίσιμα περιουσιακά στοιχεία που είναι απαραίτητα για μια εταιρεία προκειμένου να προσφέρει την πρόταση αξίας της, να προσεγγίσει τις αγορές, να διατηρήσει τις σχέσεις με τους πελάτες και να αποκομίσει έσοδα.</a:t>
            </a:r>
            <a:endParaRPr lang="en-GB" sz="1600" dirty="0">
              <a:solidFill>
                <a:schemeClr val="accent1"/>
              </a:solidFill>
            </a:endParaRPr>
          </a:p>
        </p:txBody>
      </p:sp>
      <p:grpSp>
        <p:nvGrpSpPr>
          <p:cNvPr id="13" name="Group 12">
            <a:extLst>
              <a:ext uri="{FF2B5EF4-FFF2-40B4-BE49-F238E27FC236}">
                <a16:creationId xmlns:a16="http://schemas.microsoft.com/office/drawing/2014/main" id="{E0B5301E-5679-99B6-8B70-7DDA84606EDC}"/>
              </a:ext>
            </a:extLst>
          </p:cNvPr>
          <p:cNvGrpSpPr/>
          <p:nvPr/>
        </p:nvGrpSpPr>
        <p:grpSpPr>
          <a:xfrm>
            <a:off x="5624285" y="2946491"/>
            <a:ext cx="5820463" cy="1908128"/>
            <a:chOff x="5552387" y="3242965"/>
            <a:chExt cx="5820463" cy="1908128"/>
          </a:xfrm>
        </p:grpSpPr>
        <p:sp>
          <p:nvSpPr>
            <p:cNvPr id="9" name="TextBox 8">
              <a:extLst>
                <a:ext uri="{FF2B5EF4-FFF2-40B4-BE49-F238E27FC236}">
                  <a16:creationId xmlns:a16="http://schemas.microsoft.com/office/drawing/2014/main" id="{8083FBAC-DE83-C5BF-58AE-2D73F66B7B41}"/>
                </a:ext>
              </a:extLst>
            </p:cNvPr>
            <p:cNvSpPr txBox="1"/>
            <p:nvPr/>
          </p:nvSpPr>
          <p:spPr>
            <a:xfrm>
              <a:off x="5838136" y="3458442"/>
              <a:ext cx="5316765" cy="1525931"/>
            </a:xfrm>
            <a:prstGeom prst="rect">
              <a:avLst/>
            </a:prstGeom>
            <a:noFill/>
          </p:spPr>
          <p:txBody>
            <a:bodyPr wrap="square" lIns="91440" tIns="45720" rIns="91440" bIns="45720" anchor="t">
              <a:spAutoFit/>
            </a:bodyPr>
            <a:lstStyle/>
            <a:p>
              <a:pPr algn="just">
                <a:lnSpc>
                  <a:spcPct val="150000"/>
                </a:lnSpc>
              </a:pPr>
              <a:r>
                <a:rPr lang="el-GR" sz="1600" i="1" dirty="0">
                  <a:solidFill>
                    <a:schemeClr val="accent1"/>
                  </a:solidFill>
                </a:rPr>
                <a:t>«Μια εταιρεία τεχνολογίας μπορεί να βασίζεται σε μεγάλο βαθμό στους πνευματικούς της πόρους (πατέντες), ενώ μια εταιρεία εφοδιαστικής μπορεί να δίνει προτεραιότητα στους φυσικούς πόρους (φορτηγά, αποθήκες)».</a:t>
              </a:r>
              <a:endParaRPr lang="en-GB" sz="1600" i="1" dirty="0">
                <a:solidFill>
                  <a:schemeClr val="accent1"/>
                </a:solidFill>
              </a:endParaRPr>
            </a:p>
          </p:txBody>
        </p:sp>
        <p:cxnSp>
          <p:nvCxnSpPr>
            <p:cNvPr id="11" name="Straight Connector 10">
              <a:extLst>
                <a:ext uri="{FF2B5EF4-FFF2-40B4-BE49-F238E27FC236}">
                  <a16:creationId xmlns:a16="http://schemas.microsoft.com/office/drawing/2014/main" id="{703BA5F0-B988-0D73-F1C9-0E303327AF09}"/>
                </a:ext>
              </a:extLst>
            </p:cNvPr>
            <p:cNvCxnSpPr/>
            <p:nvPr/>
          </p:nvCxnSpPr>
          <p:spPr>
            <a:xfrm>
              <a:off x="5624285" y="3242965"/>
              <a:ext cx="57485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854521C-20DF-F1BD-EE84-E9C233F98618}"/>
                </a:ext>
              </a:extLst>
            </p:cNvPr>
            <p:cNvCxnSpPr/>
            <p:nvPr/>
          </p:nvCxnSpPr>
          <p:spPr>
            <a:xfrm>
              <a:off x="5552387" y="5151093"/>
              <a:ext cx="574856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A587A6E7-7CE5-AD2E-24CB-F5DCFD9307A4}"/>
              </a:ext>
            </a:extLst>
          </p:cNvPr>
          <p:cNvSpPr txBox="1"/>
          <p:nvPr/>
        </p:nvSpPr>
        <p:spPr>
          <a:xfrm>
            <a:off x="5524642" y="5033478"/>
            <a:ext cx="6096000" cy="1156599"/>
          </a:xfrm>
          <a:prstGeom prst="rect">
            <a:avLst/>
          </a:prstGeom>
          <a:noFill/>
        </p:spPr>
        <p:txBody>
          <a:bodyPr wrap="square">
            <a:spAutoFit/>
          </a:bodyPr>
          <a:lstStyle/>
          <a:p>
            <a:pPr>
              <a:lnSpc>
                <a:spcPct val="150000"/>
              </a:lnSpc>
            </a:pPr>
            <a:r>
              <a:rPr lang="el-GR" sz="1600" dirty="0">
                <a:solidFill>
                  <a:schemeClr val="accent1"/>
                </a:solidFill>
              </a:rPr>
              <a:t>Καθορίστε ποιοι πόροι είναι απαραίτητοι για την υλοποίηση της πρότασης αξίας και την επίτευξη ανταγωνιστικού πλεονεκτήματος.</a:t>
            </a:r>
            <a:endParaRPr lang="en-GB" sz="1600" dirty="0">
              <a:solidFill>
                <a:schemeClr val="accent1"/>
              </a:solidFill>
            </a:endParaRPr>
          </a:p>
        </p:txBody>
      </p:sp>
    </p:spTree>
    <p:extLst>
      <p:ext uri="{BB962C8B-B14F-4D97-AF65-F5344CB8AC3E}">
        <p14:creationId xmlns:p14="http://schemas.microsoft.com/office/powerpoint/2010/main" val="41612562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366485" y="140154"/>
            <a:ext cx="10515600" cy="1325563"/>
          </a:xfrm>
        </p:spPr>
        <p:txBody>
          <a:bodyPr>
            <a:normAutofit/>
          </a:bodyPr>
          <a:lstStyle/>
          <a:p>
            <a:r>
              <a:rPr lang="el-GR" sz="3400" dirty="0">
                <a:latin typeface="Raleway "/>
              </a:rPr>
              <a:t>6. Βασικοί πόροι</a:t>
            </a:r>
            <a:endParaRPr lang="sl-SI" sz="3400" dirty="0">
              <a:latin typeface="Raleway "/>
            </a:endParaRPr>
          </a:p>
        </p:txBody>
      </p:sp>
      <p:sp>
        <p:nvSpPr>
          <p:cNvPr id="3" name="TextBox 2">
            <a:extLst>
              <a:ext uri="{FF2B5EF4-FFF2-40B4-BE49-F238E27FC236}">
                <a16:creationId xmlns:a16="http://schemas.microsoft.com/office/drawing/2014/main" id="{D4453FA7-551B-A4B5-85A7-9E686292A92A}"/>
              </a:ext>
            </a:extLst>
          </p:cNvPr>
          <p:cNvSpPr txBox="1"/>
          <p:nvPr/>
        </p:nvSpPr>
        <p:spPr>
          <a:xfrm>
            <a:off x="639364" y="1840618"/>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l-GR" sz="2800" b="1" dirty="0">
                <a:solidFill>
                  <a:schemeClr val="accent1"/>
                </a:solidFill>
              </a:rPr>
              <a:t>Τύποι </a:t>
            </a:r>
            <a:r>
              <a:rPr lang="en-US" sz="2800" b="1" dirty="0">
                <a:solidFill>
                  <a:schemeClr val="accent1"/>
                </a:solidFill>
              </a:rPr>
              <a:t>:</a:t>
            </a:r>
          </a:p>
        </p:txBody>
      </p:sp>
      <p:graphicFrame>
        <p:nvGraphicFramePr>
          <p:cNvPr id="5" name="Diagram 4">
            <a:extLst>
              <a:ext uri="{FF2B5EF4-FFF2-40B4-BE49-F238E27FC236}">
                <a16:creationId xmlns:a16="http://schemas.microsoft.com/office/drawing/2014/main" id="{ED35F71C-B28C-3D0D-C51E-9E2565B050D0}"/>
              </a:ext>
            </a:extLst>
          </p:cNvPr>
          <p:cNvGraphicFramePr/>
          <p:nvPr>
            <p:extLst>
              <p:ext uri="{D42A27DB-BD31-4B8C-83A1-F6EECF244321}">
                <p14:modId xmlns:p14="http://schemas.microsoft.com/office/powerpoint/2010/main" val="1238258756"/>
              </p:ext>
            </p:extLst>
          </p:nvPr>
        </p:nvGraphicFramePr>
        <p:xfrm>
          <a:off x="2545161" y="1840618"/>
          <a:ext cx="9007475" cy="41952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02778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304800" y="117475"/>
            <a:ext cx="10515600" cy="1325563"/>
          </a:xfrm>
        </p:spPr>
        <p:txBody>
          <a:bodyPr>
            <a:normAutofit/>
          </a:bodyPr>
          <a:lstStyle/>
          <a:p>
            <a:r>
              <a:rPr lang="el-GR" sz="3400" dirty="0"/>
              <a:t>7. Βασικές δραστηριότητες</a:t>
            </a:r>
            <a:endParaRPr lang="sl-SI" sz="3400" dirty="0"/>
          </a:p>
        </p:txBody>
      </p:sp>
      <p:pic>
        <p:nvPicPr>
          <p:cNvPr id="4" name="Picture 3">
            <a:extLst>
              <a:ext uri="{FF2B5EF4-FFF2-40B4-BE49-F238E27FC236}">
                <a16:creationId xmlns:a16="http://schemas.microsoft.com/office/drawing/2014/main" id="{77A81F75-E0F2-392F-F180-EC5C017EC5D0}"/>
              </a:ext>
            </a:extLst>
          </p:cNvPr>
          <p:cNvPicPr>
            <a:picLocks noChangeAspect="1"/>
          </p:cNvPicPr>
          <p:nvPr/>
        </p:nvPicPr>
        <p:blipFill>
          <a:blip r:embed="rId2"/>
          <a:stretch>
            <a:fillRect/>
          </a:stretch>
        </p:blipFill>
        <p:spPr>
          <a:xfrm>
            <a:off x="7400657" y="1705847"/>
            <a:ext cx="3505467" cy="3217706"/>
          </a:xfrm>
          <a:prstGeom prst="rect">
            <a:avLst/>
          </a:prstGeom>
        </p:spPr>
      </p:pic>
      <p:sp>
        <p:nvSpPr>
          <p:cNvPr id="6" name="TextBox 5">
            <a:extLst>
              <a:ext uri="{FF2B5EF4-FFF2-40B4-BE49-F238E27FC236}">
                <a16:creationId xmlns:a16="http://schemas.microsoft.com/office/drawing/2014/main" id="{D495F690-AA6A-0F14-B9F9-FB90BD2772C9}"/>
              </a:ext>
            </a:extLst>
          </p:cNvPr>
          <p:cNvSpPr txBox="1"/>
          <p:nvPr/>
        </p:nvSpPr>
        <p:spPr>
          <a:xfrm>
            <a:off x="656266" y="1792491"/>
            <a:ext cx="6129336" cy="1157112"/>
          </a:xfrm>
          <a:prstGeom prst="rect">
            <a:avLst/>
          </a:prstGeom>
          <a:noFill/>
        </p:spPr>
        <p:txBody>
          <a:bodyPr wrap="square">
            <a:spAutoFit/>
          </a:bodyPr>
          <a:lstStyle/>
          <a:p>
            <a:pPr algn="just">
              <a:lnSpc>
                <a:spcPct val="150000"/>
              </a:lnSpc>
            </a:pPr>
            <a:r>
              <a:rPr lang="el-GR" sz="1600" dirty="0">
                <a:solidFill>
                  <a:schemeClr val="accent1"/>
                </a:solidFill>
              </a:rPr>
              <a:t>Οι βασικές δραστηριότητες είναι οι βασικές ενέργειες που πρέπει να εκτελεί μια εταιρεία για να λειτουργεί με επιτυχία και να προσφέρει την πρόταση αξίας της.</a:t>
            </a:r>
            <a:endParaRPr lang="en-GB" sz="1600" dirty="0">
              <a:solidFill>
                <a:schemeClr val="accent1"/>
              </a:solidFill>
            </a:endParaRPr>
          </a:p>
        </p:txBody>
      </p:sp>
      <p:sp>
        <p:nvSpPr>
          <p:cNvPr id="9" name="TextBox 8">
            <a:extLst>
              <a:ext uri="{FF2B5EF4-FFF2-40B4-BE49-F238E27FC236}">
                <a16:creationId xmlns:a16="http://schemas.microsoft.com/office/drawing/2014/main" id="{22508824-0DF8-AF3D-6ABE-8D327802E3DF}"/>
              </a:ext>
            </a:extLst>
          </p:cNvPr>
          <p:cNvSpPr txBox="1"/>
          <p:nvPr/>
        </p:nvSpPr>
        <p:spPr>
          <a:xfrm>
            <a:off x="656266" y="3440316"/>
            <a:ext cx="6129336" cy="1157112"/>
          </a:xfrm>
          <a:prstGeom prst="rect">
            <a:avLst/>
          </a:prstGeom>
          <a:noFill/>
        </p:spPr>
        <p:txBody>
          <a:bodyPr wrap="square">
            <a:spAutoFit/>
          </a:bodyPr>
          <a:lstStyle/>
          <a:p>
            <a:pPr algn="just">
              <a:lnSpc>
                <a:spcPct val="150000"/>
              </a:lnSpc>
            </a:pPr>
            <a:r>
              <a:rPr lang="el-GR" sz="1600" dirty="0">
                <a:solidFill>
                  <a:schemeClr val="accent1"/>
                </a:solidFill>
              </a:rPr>
              <a:t>Προσδιορίστε τις δραστηριότητες που είναι ζωτικής σημασίας για την παροχή της πρότασης αξίας, την προσέγγιση των πελατών, τη διατήρηση των σχέσεων και την αύξηση των εσόδων.</a:t>
            </a:r>
            <a:endParaRPr lang="en-GB" sz="1600" dirty="0">
              <a:solidFill>
                <a:schemeClr val="accent1"/>
              </a:solidFill>
            </a:endParaRPr>
          </a:p>
        </p:txBody>
      </p:sp>
    </p:spTree>
    <p:extLst>
      <p:ext uri="{BB962C8B-B14F-4D97-AF65-F5344CB8AC3E}">
        <p14:creationId xmlns:p14="http://schemas.microsoft.com/office/powerpoint/2010/main" val="19166350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304800" y="117475"/>
            <a:ext cx="10515600" cy="1325563"/>
          </a:xfrm>
        </p:spPr>
        <p:txBody>
          <a:bodyPr>
            <a:normAutofit/>
          </a:bodyPr>
          <a:lstStyle/>
          <a:p>
            <a:r>
              <a:rPr lang="el-GR" sz="3400" dirty="0"/>
              <a:t>7. Βασικές δραστηριότητες</a:t>
            </a:r>
            <a:endParaRPr lang="sl-SI" sz="3400" dirty="0"/>
          </a:p>
        </p:txBody>
      </p:sp>
      <p:graphicFrame>
        <p:nvGraphicFramePr>
          <p:cNvPr id="3" name="Diagram 2">
            <a:extLst>
              <a:ext uri="{FF2B5EF4-FFF2-40B4-BE49-F238E27FC236}">
                <a16:creationId xmlns:a16="http://schemas.microsoft.com/office/drawing/2014/main" id="{3E584B09-071D-15D0-DAB1-A6DD67F4401F}"/>
              </a:ext>
            </a:extLst>
          </p:cNvPr>
          <p:cNvGraphicFramePr/>
          <p:nvPr>
            <p:extLst>
              <p:ext uri="{D42A27DB-BD31-4B8C-83A1-F6EECF244321}">
                <p14:modId xmlns:p14="http://schemas.microsoft.com/office/powerpoint/2010/main" val="3803320258"/>
              </p:ext>
            </p:extLst>
          </p:nvPr>
        </p:nvGraphicFramePr>
        <p:xfrm>
          <a:off x="599529" y="1864184"/>
          <a:ext cx="11410500" cy="4638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9D120928-3696-F28F-BCBB-E32578760F18}"/>
              </a:ext>
            </a:extLst>
          </p:cNvPr>
          <p:cNvSpPr txBox="1"/>
          <p:nvPr/>
        </p:nvSpPr>
        <p:spPr>
          <a:xfrm>
            <a:off x="5220889" y="1519238"/>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l-GR" sz="2800" b="1" dirty="0">
                <a:solidFill>
                  <a:schemeClr val="accent1"/>
                </a:solidFill>
              </a:rPr>
              <a:t>Τύποι </a:t>
            </a:r>
            <a:r>
              <a:rPr lang="en-US" sz="2800" b="1" dirty="0">
                <a:solidFill>
                  <a:schemeClr val="accent1"/>
                </a:solidFill>
              </a:rPr>
              <a:t>:</a:t>
            </a:r>
          </a:p>
        </p:txBody>
      </p:sp>
    </p:spTree>
    <p:extLst>
      <p:ext uri="{BB962C8B-B14F-4D97-AF65-F5344CB8AC3E}">
        <p14:creationId xmlns:p14="http://schemas.microsoft.com/office/powerpoint/2010/main" val="6195104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349250" y="0"/>
            <a:ext cx="10515600" cy="1325563"/>
          </a:xfrm>
        </p:spPr>
        <p:txBody>
          <a:bodyPr>
            <a:normAutofit/>
          </a:bodyPr>
          <a:lstStyle/>
          <a:p>
            <a:r>
              <a:rPr lang="el-GR" sz="3400" dirty="0"/>
              <a:t>8. Βασικές συνεργασίες</a:t>
            </a:r>
            <a:endParaRPr lang="sl-SI" sz="3400" dirty="0"/>
          </a:p>
        </p:txBody>
      </p:sp>
      <p:sp>
        <p:nvSpPr>
          <p:cNvPr id="4" name="TextBox 3">
            <a:extLst>
              <a:ext uri="{FF2B5EF4-FFF2-40B4-BE49-F238E27FC236}">
                <a16:creationId xmlns:a16="http://schemas.microsoft.com/office/drawing/2014/main" id="{648E18E5-B0CE-81BF-375B-E8AC93A45C19}"/>
              </a:ext>
            </a:extLst>
          </p:cNvPr>
          <p:cNvSpPr txBox="1"/>
          <p:nvPr/>
        </p:nvSpPr>
        <p:spPr>
          <a:xfrm>
            <a:off x="588736" y="1772998"/>
            <a:ext cx="3402693" cy="2633926"/>
          </a:xfrm>
          <a:prstGeom prst="rect">
            <a:avLst/>
          </a:prstGeom>
          <a:noFill/>
        </p:spPr>
        <p:txBody>
          <a:bodyPr wrap="square">
            <a:spAutoFit/>
          </a:bodyPr>
          <a:lstStyle/>
          <a:p>
            <a:pPr algn="just">
              <a:lnSpc>
                <a:spcPct val="150000"/>
              </a:lnSpc>
            </a:pPr>
            <a:r>
              <a:rPr lang="el-GR" sz="1600" dirty="0">
                <a:solidFill>
                  <a:schemeClr val="accent1"/>
                </a:solidFill>
              </a:rPr>
              <a:t>Οι βασικές συμπράξεις αφορούν συνεργασίες με εξωτερικές οντότητες που βοηθούν ένα επιχειρηματικό μοντέλο να λειτουργεί αποτελεσματικά, παρέχοντας βασικούς πόρους, ικανότητες ή πρόσβαση στην αγορά.</a:t>
            </a:r>
            <a:endParaRPr lang="en-GB" sz="1600" dirty="0">
              <a:solidFill>
                <a:schemeClr val="accent1"/>
              </a:solidFill>
            </a:endParaRPr>
          </a:p>
        </p:txBody>
      </p:sp>
      <p:grpSp>
        <p:nvGrpSpPr>
          <p:cNvPr id="9" name="Group 8">
            <a:extLst>
              <a:ext uri="{FF2B5EF4-FFF2-40B4-BE49-F238E27FC236}">
                <a16:creationId xmlns:a16="http://schemas.microsoft.com/office/drawing/2014/main" id="{4E01D034-2C4D-B2E1-77D9-69A0AA12BD41}"/>
              </a:ext>
            </a:extLst>
          </p:cNvPr>
          <p:cNvGrpSpPr/>
          <p:nvPr/>
        </p:nvGrpSpPr>
        <p:grpSpPr>
          <a:xfrm>
            <a:off x="4424249" y="1775260"/>
            <a:ext cx="2351088" cy="4067175"/>
            <a:chOff x="8240712" y="1211937"/>
            <a:chExt cx="2351088" cy="4067175"/>
          </a:xfrm>
        </p:grpSpPr>
        <p:grpSp>
          <p:nvGrpSpPr>
            <p:cNvPr id="7" name="Group 6">
              <a:extLst>
                <a:ext uri="{FF2B5EF4-FFF2-40B4-BE49-F238E27FC236}">
                  <a16:creationId xmlns:a16="http://schemas.microsoft.com/office/drawing/2014/main" id="{0D41586A-A15E-F911-39FB-E679C7F18784}"/>
                </a:ext>
              </a:extLst>
            </p:cNvPr>
            <p:cNvGrpSpPr/>
            <p:nvPr/>
          </p:nvGrpSpPr>
          <p:grpSpPr>
            <a:xfrm>
              <a:off x="8240712" y="1211937"/>
              <a:ext cx="2351088" cy="4067175"/>
              <a:chOff x="7983537" y="1471565"/>
              <a:chExt cx="1485900" cy="2768600"/>
            </a:xfrm>
          </p:grpSpPr>
          <p:sp>
            <p:nvSpPr>
              <p:cNvPr id="5" name="Rectangle 4">
                <a:extLst>
                  <a:ext uri="{FF2B5EF4-FFF2-40B4-BE49-F238E27FC236}">
                    <a16:creationId xmlns:a16="http://schemas.microsoft.com/office/drawing/2014/main" id="{32398E10-BA6C-D5C5-9356-DC5886C12B9F}"/>
                  </a:ext>
                </a:extLst>
              </p:cNvPr>
              <p:cNvSpPr/>
              <p:nvPr/>
            </p:nvSpPr>
            <p:spPr>
              <a:xfrm>
                <a:off x="7983537" y="1471565"/>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B1485D29-F552-0CCC-AE7D-B3ABDE8C5D78}"/>
                  </a:ext>
                </a:extLst>
              </p:cNvPr>
              <p:cNvSpPr txBox="1"/>
              <p:nvPr/>
            </p:nvSpPr>
            <p:spPr>
              <a:xfrm>
                <a:off x="8075612" y="2466975"/>
                <a:ext cx="1285875" cy="733282"/>
              </a:xfrm>
              <a:prstGeom prst="rect">
                <a:avLst/>
              </a:prstGeom>
            </p:spPr>
            <p:style>
              <a:lnRef idx="1">
                <a:schemeClr val="dk1"/>
              </a:lnRef>
              <a:fillRef idx="2">
                <a:schemeClr val="dk1"/>
              </a:fillRef>
              <a:effectRef idx="1">
                <a:schemeClr val="dk1"/>
              </a:effectRef>
              <a:fontRef idx="minor">
                <a:schemeClr val="dk1"/>
              </a:fontRef>
            </p:style>
            <p:txBody>
              <a:bodyPr wrap="square" lIns="91440" tIns="45720" rIns="91440" bIns="45720" rtlCol="0" anchor="t">
                <a:spAutoFit/>
              </a:bodyPr>
              <a:lstStyle/>
              <a:p>
                <a:r>
                  <a:rPr lang="el-GR" sz="1600" dirty="0">
                    <a:solidFill>
                      <a:schemeClr val="accent1"/>
                    </a:solidFill>
                  </a:rPr>
                  <a:t>Εξωτερικές εταιρείες ή προμηθευτές που βοηθούν την επιχείρηση.</a:t>
                </a:r>
                <a:endParaRPr lang="en-US" sz="1100" dirty="0">
                  <a:solidFill>
                    <a:schemeClr val="accent1"/>
                  </a:solidFill>
                  <a:highlight>
                    <a:srgbClr val="FFFF00"/>
                  </a:highlight>
                </a:endParaRPr>
              </a:p>
            </p:txBody>
          </p:sp>
        </p:grpSp>
        <p:sp>
          <p:nvSpPr>
            <p:cNvPr id="8" name="TextBox 7">
              <a:extLst>
                <a:ext uri="{FF2B5EF4-FFF2-40B4-BE49-F238E27FC236}">
                  <a16:creationId xmlns:a16="http://schemas.microsoft.com/office/drawing/2014/main" id="{12B018C2-27D3-B4DF-8D46-F82EA49FFD17}"/>
                </a:ext>
              </a:extLst>
            </p:cNvPr>
            <p:cNvSpPr txBox="1"/>
            <p:nvPr/>
          </p:nvSpPr>
          <p:spPr>
            <a:xfrm>
              <a:off x="8240712" y="1307399"/>
              <a:ext cx="2180282" cy="830997"/>
            </a:xfrm>
            <a:prstGeom prst="rect">
              <a:avLst/>
            </a:prstGeom>
            <a:noFill/>
          </p:spPr>
          <p:txBody>
            <a:bodyPr wrap="square" rtlCol="0">
              <a:spAutoFit/>
            </a:bodyPr>
            <a:lstStyle/>
            <a:p>
              <a:r>
                <a:rPr lang="el-GR" sz="2400" b="1" dirty="0">
                  <a:solidFill>
                    <a:schemeClr val="accent1"/>
                  </a:solidFill>
                </a:rPr>
                <a:t>Βασικές συνεργασίες </a:t>
              </a:r>
              <a:endParaRPr lang="en-GB" sz="2400" b="1" dirty="0">
                <a:solidFill>
                  <a:schemeClr val="accent1"/>
                </a:solidFill>
              </a:endParaRPr>
            </a:p>
          </p:txBody>
        </p:sp>
      </p:grpSp>
      <p:sp>
        <p:nvSpPr>
          <p:cNvPr id="11" name="TextBox 10">
            <a:extLst>
              <a:ext uri="{FF2B5EF4-FFF2-40B4-BE49-F238E27FC236}">
                <a16:creationId xmlns:a16="http://schemas.microsoft.com/office/drawing/2014/main" id="{D3955A11-8410-6FAB-D8C7-7B2BA126DDE0}"/>
              </a:ext>
            </a:extLst>
          </p:cNvPr>
          <p:cNvSpPr txBox="1"/>
          <p:nvPr/>
        </p:nvSpPr>
        <p:spPr>
          <a:xfrm>
            <a:off x="7251112" y="3808848"/>
            <a:ext cx="4411118" cy="3003258"/>
          </a:xfrm>
          <a:prstGeom prst="rect">
            <a:avLst/>
          </a:prstGeom>
          <a:noFill/>
        </p:spPr>
        <p:txBody>
          <a:bodyPr wrap="square">
            <a:spAutoFit/>
          </a:bodyPr>
          <a:lstStyle/>
          <a:p>
            <a:pPr algn="just">
              <a:lnSpc>
                <a:spcPct val="150000"/>
              </a:lnSpc>
            </a:pPr>
            <a:r>
              <a:rPr lang="el-GR" sz="1600" dirty="0">
                <a:solidFill>
                  <a:schemeClr val="accent1"/>
                </a:solidFill>
              </a:rPr>
              <a:t>Αξιολογήστε το ρόλο των συμπράξεων στη μείωση των επιχειρησιακών κινδύνων, στην πρόσβαση σε νέες αγορές ή τεχνολογίες και στην ενίσχυση των επιχειρηματικών ικανοτήτων. Αξιολογήστε τις δυνατότητες καινοτομίας, επιμερισμού του κόστους και μετριασμού των κινδύνων που μπορούν να προσφέρουν αυτές οι συμπράξεις.</a:t>
            </a:r>
            <a:endParaRPr lang="en-GB" sz="1600" dirty="0">
              <a:solidFill>
                <a:schemeClr val="accent1"/>
              </a:solidFill>
            </a:endParaRPr>
          </a:p>
        </p:txBody>
      </p:sp>
    </p:spTree>
    <p:extLst>
      <p:ext uri="{BB962C8B-B14F-4D97-AF65-F5344CB8AC3E}">
        <p14:creationId xmlns:p14="http://schemas.microsoft.com/office/powerpoint/2010/main" val="18482165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349250" y="0"/>
            <a:ext cx="10515600" cy="1325563"/>
          </a:xfrm>
        </p:spPr>
        <p:txBody>
          <a:bodyPr>
            <a:normAutofit/>
          </a:bodyPr>
          <a:lstStyle/>
          <a:p>
            <a:r>
              <a:rPr lang="el-GR" sz="3400" dirty="0"/>
              <a:t>8. Βασικές συνεργασίες</a:t>
            </a:r>
            <a:endParaRPr lang="sl-SI" sz="3400" dirty="0"/>
          </a:p>
        </p:txBody>
      </p:sp>
      <p:graphicFrame>
        <p:nvGraphicFramePr>
          <p:cNvPr id="3" name="Diagram 2">
            <a:extLst>
              <a:ext uri="{FF2B5EF4-FFF2-40B4-BE49-F238E27FC236}">
                <a16:creationId xmlns:a16="http://schemas.microsoft.com/office/drawing/2014/main" id="{BA2F0496-75CF-5AE5-40E8-57044876EDE3}"/>
              </a:ext>
            </a:extLst>
          </p:cNvPr>
          <p:cNvGraphicFramePr/>
          <p:nvPr>
            <p:extLst>
              <p:ext uri="{D42A27DB-BD31-4B8C-83A1-F6EECF244321}">
                <p14:modId xmlns:p14="http://schemas.microsoft.com/office/powerpoint/2010/main" val="3937188469"/>
              </p:ext>
            </p:extLst>
          </p:nvPr>
        </p:nvGraphicFramePr>
        <p:xfrm>
          <a:off x="907142" y="1487606"/>
          <a:ext cx="10159999" cy="53582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0F72452C-32A8-9E12-539A-AD1216339D1E}"/>
              </a:ext>
            </a:extLst>
          </p:cNvPr>
          <p:cNvSpPr txBox="1"/>
          <p:nvPr/>
        </p:nvSpPr>
        <p:spPr>
          <a:xfrm>
            <a:off x="4567634" y="1325563"/>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l-GR" sz="2800" b="1" dirty="0">
                <a:solidFill>
                  <a:schemeClr val="accent1"/>
                </a:solidFill>
              </a:rPr>
              <a:t>Τύποι </a:t>
            </a:r>
            <a:r>
              <a:rPr lang="en-US" sz="2800" b="1" dirty="0">
                <a:solidFill>
                  <a:schemeClr val="accent1"/>
                </a:solidFill>
              </a:rPr>
              <a:t>:</a:t>
            </a:r>
          </a:p>
        </p:txBody>
      </p:sp>
    </p:spTree>
    <p:extLst>
      <p:ext uri="{BB962C8B-B14F-4D97-AF65-F5344CB8AC3E}">
        <p14:creationId xmlns:p14="http://schemas.microsoft.com/office/powerpoint/2010/main" val="24869775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42421" y="256456"/>
            <a:ext cx="8952781" cy="549275"/>
          </a:xfrm>
        </p:spPr>
        <p:txBody>
          <a:bodyPr>
            <a:noAutofit/>
          </a:bodyPr>
          <a:lstStyle/>
          <a:p>
            <a:pPr algn="just"/>
            <a:r>
              <a:rPr lang="el-GR" sz="3400" dirty="0"/>
              <a:t>9. Δομή κόστους</a:t>
            </a:r>
            <a:endParaRPr lang="sl-SI" sz="3400" dirty="0"/>
          </a:p>
        </p:txBody>
      </p:sp>
      <p:grpSp>
        <p:nvGrpSpPr>
          <p:cNvPr id="6" name="Group 5">
            <a:extLst>
              <a:ext uri="{FF2B5EF4-FFF2-40B4-BE49-F238E27FC236}">
                <a16:creationId xmlns:a16="http://schemas.microsoft.com/office/drawing/2014/main" id="{7C63C7F2-2381-2064-3CBE-BCECA0CEF3D6}"/>
              </a:ext>
            </a:extLst>
          </p:cNvPr>
          <p:cNvGrpSpPr/>
          <p:nvPr/>
        </p:nvGrpSpPr>
        <p:grpSpPr>
          <a:xfrm>
            <a:off x="969174" y="2892813"/>
            <a:ext cx="4768849" cy="1581604"/>
            <a:chOff x="3950989" y="3089830"/>
            <a:chExt cx="3937000" cy="1231900"/>
          </a:xfrm>
        </p:grpSpPr>
        <p:sp>
          <p:nvSpPr>
            <p:cNvPr id="3" name="Rectangle 2">
              <a:extLst>
                <a:ext uri="{FF2B5EF4-FFF2-40B4-BE49-F238E27FC236}">
                  <a16:creationId xmlns:a16="http://schemas.microsoft.com/office/drawing/2014/main" id="{A4726DCF-B35E-083F-3DE5-EFD5CB0C7625}"/>
                </a:ext>
              </a:extLst>
            </p:cNvPr>
            <p:cNvSpPr/>
            <p:nvPr/>
          </p:nvSpPr>
          <p:spPr>
            <a:xfrm>
              <a:off x="3950989" y="308983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just"/>
              <a:endParaRPr lang="en-GB"/>
            </a:p>
          </p:txBody>
        </p:sp>
        <p:sp>
          <p:nvSpPr>
            <p:cNvPr id="4" name="TextBox 3">
              <a:extLst>
                <a:ext uri="{FF2B5EF4-FFF2-40B4-BE49-F238E27FC236}">
                  <a16:creationId xmlns:a16="http://schemas.microsoft.com/office/drawing/2014/main" id="{82CAD15C-A123-0A01-5484-58DF2FA09160}"/>
                </a:ext>
              </a:extLst>
            </p:cNvPr>
            <p:cNvSpPr txBox="1"/>
            <p:nvPr/>
          </p:nvSpPr>
          <p:spPr>
            <a:xfrm>
              <a:off x="4004964" y="3094115"/>
              <a:ext cx="2503513" cy="407532"/>
            </a:xfrm>
            <a:prstGeom prst="rect">
              <a:avLst/>
            </a:prstGeom>
            <a:noFill/>
          </p:spPr>
          <p:txBody>
            <a:bodyPr wrap="square" rtlCol="0">
              <a:spAutoFit/>
            </a:bodyPr>
            <a:lstStyle/>
            <a:p>
              <a:pPr algn="just"/>
              <a:r>
                <a:rPr lang="el-GR" sz="2800" b="1" dirty="0">
                  <a:solidFill>
                    <a:schemeClr val="accent1"/>
                  </a:solidFill>
                </a:rPr>
                <a:t>Δομή κόστους</a:t>
              </a:r>
              <a:endParaRPr lang="en-GB" sz="2800" b="1" dirty="0">
                <a:solidFill>
                  <a:schemeClr val="accent1"/>
                </a:solidFill>
              </a:endParaRPr>
            </a:p>
          </p:txBody>
        </p:sp>
        <p:sp>
          <p:nvSpPr>
            <p:cNvPr id="5" name="TextBox 4">
              <a:extLst>
                <a:ext uri="{FF2B5EF4-FFF2-40B4-BE49-F238E27FC236}">
                  <a16:creationId xmlns:a16="http://schemas.microsoft.com/office/drawing/2014/main" id="{F1F0E75E-AE8B-E73E-8C32-65231E256C9C}"/>
                </a:ext>
              </a:extLst>
            </p:cNvPr>
            <p:cNvSpPr txBox="1"/>
            <p:nvPr/>
          </p:nvSpPr>
          <p:spPr>
            <a:xfrm>
              <a:off x="4703304" y="3585466"/>
              <a:ext cx="2606344" cy="455477"/>
            </a:xfrm>
            <a:prstGeom prst="rect">
              <a:avLst/>
            </a:prstGeom>
          </p:spPr>
          <p:style>
            <a:lnRef idx="1">
              <a:schemeClr val="dk1"/>
            </a:lnRef>
            <a:fillRef idx="2">
              <a:schemeClr val="dk1"/>
            </a:fillRef>
            <a:effectRef idx="1">
              <a:schemeClr val="dk1"/>
            </a:effectRef>
            <a:fontRef idx="minor">
              <a:schemeClr val="dk1"/>
            </a:fontRef>
          </p:style>
          <p:txBody>
            <a:bodyPr wrap="square" lIns="91440" tIns="45720" rIns="91440" bIns="45720" rtlCol="0" anchor="t">
              <a:spAutoFit/>
            </a:bodyPr>
            <a:lstStyle/>
            <a:p>
              <a:pPr algn="just"/>
              <a:r>
                <a:rPr lang="el-GR" sz="1600" dirty="0">
                  <a:solidFill>
                    <a:schemeClr val="accent1"/>
                  </a:solidFill>
                </a:rPr>
                <a:t>Οι οικονομικές πτυχές της λειτουργίας της επιχείρησης.</a:t>
              </a:r>
              <a:endParaRPr lang="en-GB" sz="1600" dirty="0">
                <a:solidFill>
                  <a:schemeClr val="accent1"/>
                </a:solidFill>
              </a:endParaRPr>
            </a:p>
          </p:txBody>
        </p:sp>
      </p:grpSp>
      <p:sp>
        <p:nvSpPr>
          <p:cNvPr id="9" name="TextBox 8">
            <a:extLst>
              <a:ext uri="{FF2B5EF4-FFF2-40B4-BE49-F238E27FC236}">
                <a16:creationId xmlns:a16="http://schemas.microsoft.com/office/drawing/2014/main" id="{0AB98E64-1734-3D5F-3412-B29064C42E75}"/>
              </a:ext>
            </a:extLst>
          </p:cNvPr>
          <p:cNvSpPr txBox="1"/>
          <p:nvPr/>
        </p:nvSpPr>
        <p:spPr>
          <a:xfrm>
            <a:off x="804635" y="1316333"/>
            <a:ext cx="10363154" cy="1156599"/>
          </a:xfrm>
          <a:prstGeom prst="rect">
            <a:avLst/>
          </a:prstGeom>
          <a:noFill/>
        </p:spPr>
        <p:txBody>
          <a:bodyPr wrap="square">
            <a:spAutoFit/>
          </a:bodyPr>
          <a:lstStyle/>
          <a:p>
            <a:pPr algn="just">
              <a:lnSpc>
                <a:spcPct val="150000"/>
              </a:lnSpc>
            </a:pPr>
            <a:r>
              <a:rPr lang="el-GR" sz="1600" dirty="0">
                <a:solidFill>
                  <a:schemeClr val="accent1"/>
                </a:solidFill>
              </a:rPr>
              <a:t>Η διάρθρωση του κόστους περιλαμβάνει όλες τις δαπάνες που πραγματοποιεί μια επιχείρηση για τη διατήρηση και τη λειτουργία του επιχειρηματικού της μοντέλου, επηρεάζοντας την κερδοφορία και τη βιωσιμότητα της επιχείρησης.</a:t>
            </a:r>
            <a:endParaRPr lang="en-GB" sz="1600" dirty="0">
              <a:solidFill>
                <a:schemeClr val="accent1"/>
              </a:solidFill>
            </a:endParaRPr>
          </a:p>
        </p:txBody>
      </p:sp>
      <p:sp>
        <p:nvSpPr>
          <p:cNvPr id="11" name="TextBox 10">
            <a:extLst>
              <a:ext uri="{FF2B5EF4-FFF2-40B4-BE49-F238E27FC236}">
                <a16:creationId xmlns:a16="http://schemas.microsoft.com/office/drawing/2014/main" id="{679F4452-9F40-0D6D-DC81-D06B21C0FF46}"/>
              </a:ext>
            </a:extLst>
          </p:cNvPr>
          <p:cNvSpPr txBox="1"/>
          <p:nvPr/>
        </p:nvSpPr>
        <p:spPr>
          <a:xfrm>
            <a:off x="5948757" y="2169077"/>
            <a:ext cx="5894900" cy="3003258"/>
          </a:xfrm>
          <a:prstGeom prst="rect">
            <a:avLst/>
          </a:prstGeom>
          <a:noFill/>
        </p:spPr>
        <p:txBody>
          <a:bodyPr wrap="square">
            <a:spAutoFit/>
          </a:bodyPr>
          <a:lstStyle/>
          <a:p>
            <a:pPr algn="just">
              <a:lnSpc>
                <a:spcPct val="150000"/>
              </a:lnSpc>
            </a:pPr>
            <a:r>
              <a:rPr lang="el-GR" sz="1600" dirty="0">
                <a:solidFill>
                  <a:schemeClr val="accent1"/>
                </a:solidFill>
              </a:rPr>
              <a:t>Αναλύστε τους κύριους παράγοντες κόστους, όπως η κλίμακα παραγωγής, η κατανομή των πόρων και η λειτουργική αποτελεσματικότητα. Δώστε προτεραιότητα στις στρατηγικές διαχείρισης του κόστους για τη βελτιστοποίηση της κερδοφορίας, όπως η διαπραγμάτευση καλύτερων όρων για τους προμηθευτές, ο </a:t>
            </a:r>
            <a:r>
              <a:rPr lang="el-GR" sz="1600" dirty="0" err="1">
                <a:solidFill>
                  <a:schemeClr val="accent1"/>
                </a:solidFill>
              </a:rPr>
              <a:t>εξορθολογισμός</a:t>
            </a:r>
            <a:r>
              <a:rPr lang="el-GR" sz="1600" dirty="0">
                <a:solidFill>
                  <a:schemeClr val="accent1"/>
                </a:solidFill>
              </a:rPr>
              <a:t> των διαδικασιών ή η αξιοποίηση της τεχνολογίας για τη μείωση του εργατικού κόστους. </a:t>
            </a:r>
            <a:endParaRPr lang="en-GB" sz="1600" dirty="0">
              <a:solidFill>
                <a:schemeClr val="accent1"/>
              </a:solidFill>
            </a:endParaRPr>
          </a:p>
        </p:txBody>
      </p:sp>
      <p:sp>
        <p:nvSpPr>
          <p:cNvPr id="14" name="TextBox 13">
            <a:extLst>
              <a:ext uri="{FF2B5EF4-FFF2-40B4-BE49-F238E27FC236}">
                <a16:creationId xmlns:a16="http://schemas.microsoft.com/office/drawing/2014/main" id="{111F56B2-8CD8-3F85-9224-66F8FACFF5DE}"/>
              </a:ext>
            </a:extLst>
          </p:cNvPr>
          <p:cNvSpPr txBox="1"/>
          <p:nvPr/>
        </p:nvSpPr>
        <p:spPr>
          <a:xfrm>
            <a:off x="871224" y="5203113"/>
            <a:ext cx="10246132" cy="338554"/>
          </a:xfrm>
          <a:prstGeom prst="rect">
            <a:avLst/>
          </a:prstGeom>
          <a:noFill/>
        </p:spPr>
        <p:txBody>
          <a:bodyPr wrap="square">
            <a:spAutoFit/>
          </a:bodyPr>
          <a:lstStyle/>
          <a:p>
            <a:r>
              <a:rPr lang="el-GR" sz="1600" dirty="0">
                <a:solidFill>
                  <a:schemeClr val="accent1"/>
                </a:solidFill>
              </a:rPr>
              <a:t>Η κατανόηση αυτών των στοιχείων βοηθά στις αποφάσεις τιμολόγησης και στην ανταγωνιστική τοποθέτηση.</a:t>
            </a:r>
            <a:endParaRPr lang="en-GB" sz="1600" dirty="0"/>
          </a:p>
        </p:txBody>
      </p:sp>
    </p:spTree>
    <p:extLst>
      <p:ext uri="{BB962C8B-B14F-4D97-AF65-F5344CB8AC3E}">
        <p14:creationId xmlns:p14="http://schemas.microsoft.com/office/powerpoint/2010/main" val="745022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a:xfrm>
            <a:off x="15451" y="-319158"/>
            <a:ext cx="10515600" cy="1325563"/>
          </a:xfrm>
        </p:spPr>
        <p:txBody>
          <a:bodyPr>
            <a:normAutofit/>
          </a:bodyPr>
          <a:lstStyle/>
          <a:p>
            <a:r>
              <a:rPr lang="el-GR" sz="3400" dirty="0">
                <a:latin typeface="+mn-lt"/>
              </a:rPr>
              <a:t>Ο ρόλος του οράματος, της αποστολής και των αξιών</a:t>
            </a:r>
            <a:endParaRPr lang="sl-SI" sz="3400" dirty="0">
              <a:latin typeface="+mn-lt"/>
            </a:endParaRPr>
          </a:p>
        </p:txBody>
      </p:sp>
      <p:grpSp>
        <p:nvGrpSpPr>
          <p:cNvPr id="13" name="Group 12">
            <a:extLst>
              <a:ext uri="{FF2B5EF4-FFF2-40B4-BE49-F238E27FC236}">
                <a16:creationId xmlns:a16="http://schemas.microsoft.com/office/drawing/2014/main" id="{B39DC332-7E08-3A9A-E184-7AAD88A56B3F}"/>
              </a:ext>
            </a:extLst>
          </p:cNvPr>
          <p:cNvGrpSpPr/>
          <p:nvPr/>
        </p:nvGrpSpPr>
        <p:grpSpPr>
          <a:xfrm>
            <a:off x="-388205" y="751520"/>
            <a:ext cx="12564754" cy="5867400"/>
            <a:chOff x="1801768" y="1062134"/>
            <a:chExt cx="8128000" cy="5418667"/>
          </a:xfrm>
        </p:grpSpPr>
        <p:graphicFrame>
          <p:nvGraphicFramePr>
            <p:cNvPr id="9" name="Diagram 8">
              <a:extLst>
                <a:ext uri="{FF2B5EF4-FFF2-40B4-BE49-F238E27FC236}">
                  <a16:creationId xmlns:a16="http://schemas.microsoft.com/office/drawing/2014/main" id="{A6EFF4DA-EC22-10F2-170D-EB0A469CAD33}"/>
                </a:ext>
              </a:extLst>
            </p:cNvPr>
            <p:cNvGraphicFramePr/>
            <p:nvPr>
              <p:extLst>
                <p:ext uri="{D42A27DB-BD31-4B8C-83A1-F6EECF244321}">
                  <p14:modId xmlns:p14="http://schemas.microsoft.com/office/powerpoint/2010/main" val="4070971033"/>
                </p:ext>
              </p:extLst>
            </p:nvPr>
          </p:nvGraphicFramePr>
          <p:xfrm>
            <a:off x="1801768" y="106213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EDB42F63-4475-C329-1F1C-601BB4DC18B6}"/>
                </a:ext>
              </a:extLst>
            </p:cNvPr>
            <p:cNvSpPr txBox="1"/>
            <p:nvPr/>
          </p:nvSpPr>
          <p:spPr>
            <a:xfrm>
              <a:off x="3705323" y="3893280"/>
              <a:ext cx="600610" cy="341086"/>
            </a:xfrm>
            <a:prstGeom prst="rect">
              <a:avLst/>
            </a:prstGeom>
            <a:noFill/>
          </p:spPr>
          <p:txBody>
            <a:bodyPr wrap="none" rtlCol="0">
              <a:spAutoFit/>
            </a:bodyPr>
            <a:lstStyle/>
            <a:p>
              <a:r>
                <a:rPr lang="el-GR" b="1" dirty="0"/>
                <a:t>Όραμα</a:t>
              </a:r>
              <a:endParaRPr lang="en-GB" b="1" dirty="0"/>
            </a:p>
          </p:txBody>
        </p:sp>
        <p:sp>
          <p:nvSpPr>
            <p:cNvPr id="11" name="TextBox 10">
              <a:extLst>
                <a:ext uri="{FF2B5EF4-FFF2-40B4-BE49-F238E27FC236}">
                  <a16:creationId xmlns:a16="http://schemas.microsoft.com/office/drawing/2014/main" id="{5454C99F-D652-F905-8ECC-4DA001CF1C22}"/>
                </a:ext>
              </a:extLst>
            </p:cNvPr>
            <p:cNvSpPr txBox="1"/>
            <p:nvPr/>
          </p:nvSpPr>
          <p:spPr>
            <a:xfrm>
              <a:off x="3659696" y="4630134"/>
              <a:ext cx="818622" cy="341086"/>
            </a:xfrm>
            <a:prstGeom prst="rect">
              <a:avLst/>
            </a:prstGeom>
            <a:noFill/>
          </p:spPr>
          <p:txBody>
            <a:bodyPr wrap="none" rtlCol="0">
              <a:spAutoFit/>
            </a:bodyPr>
            <a:lstStyle/>
            <a:p>
              <a:r>
                <a:rPr lang="el-GR" b="1" dirty="0"/>
                <a:t>Αποστολή</a:t>
              </a:r>
              <a:endParaRPr lang="en-GB" b="1" dirty="0"/>
            </a:p>
          </p:txBody>
        </p:sp>
        <p:sp>
          <p:nvSpPr>
            <p:cNvPr id="12" name="TextBox 11">
              <a:extLst>
                <a:ext uri="{FF2B5EF4-FFF2-40B4-BE49-F238E27FC236}">
                  <a16:creationId xmlns:a16="http://schemas.microsoft.com/office/drawing/2014/main" id="{4DA938F5-6B17-7274-63FD-A9C0EED9F06B}"/>
                </a:ext>
              </a:extLst>
            </p:cNvPr>
            <p:cNvSpPr txBox="1"/>
            <p:nvPr/>
          </p:nvSpPr>
          <p:spPr>
            <a:xfrm>
              <a:off x="3518438" y="5471638"/>
              <a:ext cx="1073466" cy="341086"/>
            </a:xfrm>
            <a:prstGeom prst="rect">
              <a:avLst/>
            </a:prstGeom>
            <a:noFill/>
          </p:spPr>
          <p:txBody>
            <a:bodyPr wrap="none" rtlCol="0">
              <a:spAutoFit/>
            </a:bodyPr>
            <a:lstStyle/>
            <a:p>
              <a:r>
                <a:rPr lang="el-GR" b="1" dirty="0">
                  <a:solidFill>
                    <a:schemeClr val="accent1"/>
                  </a:solidFill>
                </a:rPr>
                <a:t>Βασικές αξίες</a:t>
              </a:r>
              <a:endParaRPr lang="en-GB" b="1" dirty="0">
                <a:solidFill>
                  <a:schemeClr val="accent1"/>
                </a:solidFill>
              </a:endParaRPr>
            </a:p>
          </p:txBody>
        </p:sp>
      </p:grpSp>
      <p:sp>
        <p:nvSpPr>
          <p:cNvPr id="6" name="PoljeZBesedilom 1">
            <a:extLst>
              <a:ext uri="{FF2B5EF4-FFF2-40B4-BE49-F238E27FC236}">
                <a16:creationId xmlns:a16="http://schemas.microsoft.com/office/drawing/2014/main" id="{E0CACBD6-11B0-83FD-5F25-832C5E9961D2}"/>
              </a:ext>
            </a:extLst>
          </p:cNvPr>
          <p:cNvSpPr txBox="1"/>
          <p:nvPr/>
        </p:nvSpPr>
        <p:spPr>
          <a:xfrm>
            <a:off x="2216982" y="1612522"/>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a:t>
            </a:r>
            <a:r>
              <a:rPr lang="sl-SI" sz="1000" dirty="0">
                <a:solidFill>
                  <a:schemeClr val="accent1"/>
                </a:solidFill>
              </a:rPr>
              <a:t>PowerPoint</a:t>
            </a:r>
          </a:p>
        </p:txBody>
      </p:sp>
    </p:spTree>
    <p:extLst>
      <p:ext uri="{BB962C8B-B14F-4D97-AF65-F5344CB8AC3E}">
        <p14:creationId xmlns:p14="http://schemas.microsoft.com/office/powerpoint/2010/main" val="6705200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28774" y="69427"/>
            <a:ext cx="8952781" cy="549275"/>
          </a:xfrm>
        </p:spPr>
        <p:txBody>
          <a:bodyPr>
            <a:noAutofit/>
          </a:bodyPr>
          <a:lstStyle/>
          <a:p>
            <a:pPr algn="just"/>
            <a:r>
              <a:rPr lang="el-GR" sz="3400" dirty="0"/>
              <a:t>9. Δομή κόστους</a:t>
            </a:r>
            <a:endParaRPr lang="sl-SI" sz="3400" dirty="0"/>
          </a:p>
        </p:txBody>
      </p:sp>
      <p:graphicFrame>
        <p:nvGraphicFramePr>
          <p:cNvPr id="7" name="Diagram 6">
            <a:extLst>
              <a:ext uri="{FF2B5EF4-FFF2-40B4-BE49-F238E27FC236}">
                <a16:creationId xmlns:a16="http://schemas.microsoft.com/office/drawing/2014/main" id="{EC4E6A1E-E58E-467A-A611-E8E6DF5B374B}"/>
              </a:ext>
            </a:extLst>
          </p:cNvPr>
          <p:cNvGraphicFramePr/>
          <p:nvPr>
            <p:extLst>
              <p:ext uri="{D42A27DB-BD31-4B8C-83A1-F6EECF244321}">
                <p14:modId xmlns:p14="http://schemas.microsoft.com/office/powerpoint/2010/main" val="3981883680"/>
              </p:ext>
            </p:extLst>
          </p:nvPr>
        </p:nvGraphicFramePr>
        <p:xfrm>
          <a:off x="130267" y="1501253"/>
          <a:ext cx="11931466" cy="59616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DC52305A-65B9-37EB-D871-2ABDCDEA97E4}"/>
              </a:ext>
            </a:extLst>
          </p:cNvPr>
          <p:cNvSpPr txBox="1"/>
          <p:nvPr/>
        </p:nvSpPr>
        <p:spPr>
          <a:xfrm>
            <a:off x="4636092" y="673374"/>
            <a:ext cx="2078831" cy="461665"/>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l-GR" sz="2400" b="1" dirty="0">
                <a:solidFill>
                  <a:schemeClr val="accent1"/>
                </a:solidFill>
              </a:rPr>
              <a:t>Τύποι </a:t>
            </a:r>
            <a:r>
              <a:rPr lang="en-US" sz="2400" b="1" dirty="0">
                <a:solidFill>
                  <a:schemeClr val="accent1"/>
                </a:solidFill>
              </a:rPr>
              <a:t>:</a:t>
            </a:r>
          </a:p>
        </p:txBody>
      </p:sp>
    </p:spTree>
    <p:extLst>
      <p:ext uri="{BB962C8B-B14F-4D97-AF65-F5344CB8AC3E}">
        <p14:creationId xmlns:p14="http://schemas.microsoft.com/office/powerpoint/2010/main" val="42819312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543822" y="265339"/>
            <a:ext cx="11196847" cy="1444625"/>
          </a:xfrm>
        </p:spPr>
        <p:txBody>
          <a:bodyPr>
            <a:noAutofit/>
          </a:bodyPr>
          <a:lstStyle/>
          <a:p>
            <a:r>
              <a:rPr lang="el-GR" sz="3400" dirty="0">
                <a:latin typeface="+mn-lt"/>
              </a:rPr>
              <a:t>Συμπλήρωση του καμβά επιχειρηματικού μοντέλου</a:t>
            </a:r>
            <a:endParaRPr lang="sl-SI" sz="3400" dirty="0">
              <a:latin typeface="+mn-lt"/>
            </a:endParaRPr>
          </a:p>
        </p:txBody>
      </p:sp>
      <p:sp>
        <p:nvSpPr>
          <p:cNvPr id="4" name="TextBox 3">
            <a:extLst>
              <a:ext uri="{FF2B5EF4-FFF2-40B4-BE49-F238E27FC236}">
                <a16:creationId xmlns:a16="http://schemas.microsoft.com/office/drawing/2014/main" id="{9E399F96-C1B8-81E7-5660-32355ED3217E}"/>
              </a:ext>
            </a:extLst>
          </p:cNvPr>
          <p:cNvSpPr txBox="1"/>
          <p:nvPr/>
        </p:nvSpPr>
        <p:spPr>
          <a:xfrm>
            <a:off x="654660" y="1461822"/>
            <a:ext cx="11139714" cy="1526444"/>
          </a:xfrm>
          <a:prstGeom prst="rect">
            <a:avLst/>
          </a:prstGeom>
          <a:noFill/>
        </p:spPr>
        <p:txBody>
          <a:bodyPr wrap="square" lIns="91440" tIns="45720" rIns="91440" bIns="45720" anchor="t">
            <a:spAutoFit/>
          </a:bodyPr>
          <a:lstStyle/>
          <a:p>
            <a:pPr algn="just">
              <a:lnSpc>
                <a:spcPct val="150000"/>
              </a:lnSpc>
            </a:pPr>
            <a:r>
              <a:rPr lang="el-GR" sz="1600" dirty="0">
                <a:solidFill>
                  <a:schemeClr val="accent1"/>
                </a:solidFill>
              </a:rPr>
              <a:t>Η δημιουργία ενός </a:t>
            </a:r>
            <a:r>
              <a:rPr lang="el-GR" sz="1600" dirty="0" err="1">
                <a:solidFill>
                  <a:schemeClr val="accent1"/>
                </a:solidFill>
              </a:rPr>
              <a:t>Business</a:t>
            </a:r>
            <a:r>
              <a:rPr lang="el-GR" sz="1600" dirty="0">
                <a:solidFill>
                  <a:schemeClr val="accent1"/>
                </a:solidFill>
              </a:rPr>
              <a:t> </a:t>
            </a:r>
            <a:r>
              <a:rPr lang="el-GR" sz="1600" dirty="0" err="1">
                <a:solidFill>
                  <a:schemeClr val="accent1"/>
                </a:solidFill>
              </a:rPr>
              <a:t>Model</a:t>
            </a:r>
            <a:r>
              <a:rPr lang="el-GR" sz="1600" dirty="0">
                <a:solidFill>
                  <a:schemeClr val="accent1"/>
                </a:solidFill>
              </a:rPr>
              <a:t> </a:t>
            </a:r>
            <a:r>
              <a:rPr lang="el-GR" sz="1600" dirty="0" err="1">
                <a:solidFill>
                  <a:schemeClr val="accent1"/>
                </a:solidFill>
              </a:rPr>
              <a:t>Canvas</a:t>
            </a:r>
            <a:r>
              <a:rPr lang="el-GR" sz="1600" dirty="0">
                <a:solidFill>
                  <a:schemeClr val="accent1"/>
                </a:solidFill>
              </a:rPr>
              <a:t> (BMC) είναι ένα ουσιαστικό βήμα για την κατανόηση και την </a:t>
            </a:r>
            <a:r>
              <a:rPr lang="el-GR" sz="1600" dirty="0" err="1">
                <a:solidFill>
                  <a:schemeClr val="accent1"/>
                </a:solidFill>
              </a:rPr>
              <a:t>οπτικοποίηση</a:t>
            </a:r>
            <a:r>
              <a:rPr lang="el-GR" sz="1600" dirty="0">
                <a:solidFill>
                  <a:schemeClr val="accent1"/>
                </a:solidFill>
              </a:rPr>
              <a:t> των βασικών στοιχείων της επιχείρησής σας. Βοηθά στη δόμηση της επιχειρηματικής σας ιδέας με σαφήνεια και συνοπτικότητα. Ακολουθούν ορισμένες κρίσιμες συμβουλές για την ενίσχυση της αποτελεσματικότητας του </a:t>
            </a:r>
            <a:r>
              <a:rPr lang="el-GR" sz="1600" dirty="0" err="1">
                <a:solidFill>
                  <a:schemeClr val="accent1"/>
                </a:solidFill>
              </a:rPr>
              <a:t>Business</a:t>
            </a:r>
            <a:r>
              <a:rPr lang="el-GR" sz="1600" dirty="0">
                <a:solidFill>
                  <a:schemeClr val="accent1"/>
                </a:solidFill>
              </a:rPr>
              <a:t> </a:t>
            </a:r>
            <a:r>
              <a:rPr lang="el-GR" sz="1600" dirty="0" err="1">
                <a:solidFill>
                  <a:schemeClr val="accent1"/>
                </a:solidFill>
              </a:rPr>
              <a:t>Model</a:t>
            </a:r>
            <a:r>
              <a:rPr lang="el-GR" sz="1600" dirty="0">
                <a:solidFill>
                  <a:schemeClr val="accent1"/>
                </a:solidFill>
              </a:rPr>
              <a:t> </a:t>
            </a:r>
            <a:r>
              <a:rPr lang="el-GR" sz="1600" dirty="0" err="1">
                <a:solidFill>
                  <a:schemeClr val="accent1"/>
                </a:solidFill>
              </a:rPr>
              <a:t>Canvas</a:t>
            </a:r>
            <a:r>
              <a:rPr lang="el-GR" sz="1600" dirty="0">
                <a:solidFill>
                  <a:schemeClr val="accent1"/>
                </a:solidFill>
              </a:rPr>
              <a:t> σας, διασφαλίζοντας ότι θα χρησιμεύσει ως ολοκληρωμένος οδηγός για την επιχειρηματική σας στρατηγική.</a:t>
            </a:r>
            <a:endParaRPr lang="en-GB" sz="1600" dirty="0">
              <a:solidFill>
                <a:schemeClr val="accent1"/>
              </a:solidFill>
            </a:endParaRPr>
          </a:p>
        </p:txBody>
      </p:sp>
      <p:sp>
        <p:nvSpPr>
          <p:cNvPr id="6" name="TextBox 5">
            <a:extLst>
              <a:ext uri="{FF2B5EF4-FFF2-40B4-BE49-F238E27FC236}">
                <a16:creationId xmlns:a16="http://schemas.microsoft.com/office/drawing/2014/main" id="{EB0FC297-12F4-3D3D-AE03-72643352C4B3}"/>
              </a:ext>
            </a:extLst>
          </p:cNvPr>
          <p:cNvSpPr txBox="1"/>
          <p:nvPr/>
        </p:nvSpPr>
        <p:spPr>
          <a:xfrm>
            <a:off x="657659" y="3143493"/>
            <a:ext cx="10969172" cy="3418756"/>
          </a:xfrm>
          <a:prstGeom prst="rect">
            <a:avLst/>
          </a:prstGeom>
          <a:noFill/>
        </p:spPr>
        <p:txBody>
          <a:bodyPr wrap="square">
            <a:spAutoFit/>
          </a:bodyPr>
          <a:lstStyle/>
          <a:p>
            <a:pPr algn="just">
              <a:lnSpc>
                <a:spcPct val="150000"/>
              </a:lnSpc>
            </a:pPr>
            <a:r>
              <a:rPr lang="el-GR" b="1" dirty="0">
                <a:solidFill>
                  <a:schemeClr val="accent1"/>
                </a:solidFill>
              </a:rPr>
              <a:t>01. Ξεκινήστε με τμήματα πελατών και προτάσεις αξίας</a:t>
            </a:r>
            <a:endParaRPr lang="en-US" sz="1050" dirty="0">
              <a:solidFill>
                <a:schemeClr val="accent1"/>
              </a:solidFill>
            </a:endParaRPr>
          </a:p>
          <a:p>
            <a:pPr marL="742950" lvl="1" indent="-285750" algn="just">
              <a:lnSpc>
                <a:spcPct val="150000"/>
              </a:lnSpc>
              <a:buFont typeface="Arial" panose="020B0604020202020204" pitchFamily="34" charset="0"/>
              <a:buChar char="•"/>
            </a:pPr>
            <a:r>
              <a:rPr lang="el-GR" sz="1600" b="1" dirty="0">
                <a:solidFill>
                  <a:schemeClr val="accent1"/>
                </a:solidFill>
              </a:rPr>
              <a:t>Κατανόηση των πελατών σας: </a:t>
            </a:r>
            <a:r>
              <a:rPr lang="el-GR" sz="1600" dirty="0">
                <a:solidFill>
                  <a:schemeClr val="accent1"/>
                </a:solidFill>
              </a:rPr>
              <a:t>Ξεκινήστε με τον καθορισμό των τμημάτων των πελατών σας, δηλαδή των ξεχωριστών ομάδων ανθρώπων ή οργανισμών που στοχεύετε να εξυπηρετήσετε. Χρησιμοποιήστε λεπτομερείς προσωποποιήσεις για να εξανθρωπίσετε αυτές τις ομάδες και να προσδιορίσετε με σαφήνεια τις συγκεκριμένες ανάγκες και τα προβλήματά τους.</a:t>
            </a:r>
            <a:endParaRPr lang="en-US" sz="1600" dirty="0">
              <a:solidFill>
                <a:schemeClr val="accent1"/>
              </a:solidFill>
            </a:endParaRPr>
          </a:p>
          <a:p>
            <a:pPr marL="742950" lvl="1" indent="-285750" algn="just">
              <a:lnSpc>
                <a:spcPct val="150000"/>
              </a:lnSpc>
              <a:buFont typeface="Arial" panose="020B0604020202020204" pitchFamily="34" charset="0"/>
              <a:buChar char="•"/>
            </a:pPr>
            <a:r>
              <a:rPr lang="el-GR" sz="1600" b="1" dirty="0">
                <a:solidFill>
                  <a:schemeClr val="accent1"/>
                </a:solidFill>
              </a:rPr>
              <a:t>Διατυπώστε την αξία: </a:t>
            </a:r>
            <a:r>
              <a:rPr lang="el-GR" sz="1600" dirty="0">
                <a:solidFill>
                  <a:schemeClr val="accent1"/>
                </a:solidFill>
              </a:rPr>
              <a:t>Περιγράψτε με σαφήνεια τις προτάσεις αξίας σας για κάθε τμήμα. Πρόκειται για τη μοναδική σας υπόσχεση προς τους πελάτες, η οποία υπογραμμίζει τους λόγους για τους οποίους θα πρέπει να επιλέξουν το προϊόν ή την υπηρεσία σας έναντι των ανταγωνιστών. Επικεντρωθείτε στον τρόπο με τον οποίο η προσφορά σας λύνει τα προβλήματά τους ή ικανοποιεί μοναδικά τις ανάγκες τους.</a:t>
            </a:r>
            <a:endParaRPr lang="en-US" sz="1600" dirty="0">
              <a:solidFill>
                <a:schemeClr val="accent1"/>
              </a:solidFill>
            </a:endParaRPr>
          </a:p>
        </p:txBody>
      </p:sp>
    </p:spTree>
    <p:extLst>
      <p:ext uri="{BB962C8B-B14F-4D97-AF65-F5344CB8AC3E}">
        <p14:creationId xmlns:p14="http://schemas.microsoft.com/office/powerpoint/2010/main" val="8837056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97580" y="-107089"/>
            <a:ext cx="11196847" cy="1444625"/>
          </a:xfrm>
        </p:spPr>
        <p:txBody>
          <a:bodyPr>
            <a:noAutofit/>
          </a:bodyPr>
          <a:lstStyle/>
          <a:p>
            <a:r>
              <a:rPr lang="el-GR" sz="3400" dirty="0">
                <a:latin typeface="+mn-lt"/>
              </a:rPr>
              <a:t>Συμπλήρωση του καμβά επιχειρηματικού μοντέλου</a:t>
            </a:r>
            <a:endParaRPr lang="sl-SI" sz="3400" dirty="0">
              <a:latin typeface="+mn-lt"/>
            </a:endParaRPr>
          </a:p>
        </p:txBody>
      </p:sp>
      <p:sp>
        <p:nvSpPr>
          <p:cNvPr id="5" name="TextBox 4">
            <a:extLst>
              <a:ext uri="{FF2B5EF4-FFF2-40B4-BE49-F238E27FC236}">
                <a16:creationId xmlns:a16="http://schemas.microsoft.com/office/drawing/2014/main" id="{EE50636A-2CEE-7876-2374-980627B57096}"/>
              </a:ext>
            </a:extLst>
          </p:cNvPr>
          <p:cNvSpPr txBox="1"/>
          <p:nvPr/>
        </p:nvSpPr>
        <p:spPr>
          <a:xfrm>
            <a:off x="612761" y="1337536"/>
            <a:ext cx="11081659" cy="2680093"/>
          </a:xfrm>
          <a:prstGeom prst="rect">
            <a:avLst/>
          </a:prstGeom>
          <a:noFill/>
        </p:spPr>
        <p:txBody>
          <a:bodyPr wrap="square">
            <a:spAutoFit/>
          </a:bodyPr>
          <a:lstStyle/>
          <a:p>
            <a:pPr algn="just">
              <a:lnSpc>
                <a:spcPct val="150000"/>
              </a:lnSpc>
            </a:pPr>
            <a:r>
              <a:rPr lang="el-GR" b="1" dirty="0">
                <a:solidFill>
                  <a:schemeClr val="accent1"/>
                </a:solidFill>
              </a:rPr>
              <a:t>02. </a:t>
            </a:r>
            <a:r>
              <a:rPr lang="el-GR" b="1" dirty="0" err="1">
                <a:solidFill>
                  <a:schemeClr val="accent1"/>
                </a:solidFill>
              </a:rPr>
              <a:t>Οπτικοποιήστε</a:t>
            </a:r>
            <a:r>
              <a:rPr lang="el-GR" b="1" dirty="0">
                <a:solidFill>
                  <a:schemeClr val="accent1"/>
                </a:solidFill>
              </a:rPr>
              <a:t> το ταξίδι του πελάτη</a:t>
            </a:r>
            <a:endParaRPr lang="en-US" sz="800" dirty="0">
              <a:solidFill>
                <a:schemeClr val="accent1"/>
              </a:solidFill>
            </a:endParaRPr>
          </a:p>
          <a:p>
            <a:pPr marL="742950" lvl="1" indent="-285750" algn="just">
              <a:lnSpc>
                <a:spcPct val="150000"/>
              </a:lnSpc>
              <a:buFont typeface="Arial" panose="020B0604020202020204" pitchFamily="34" charset="0"/>
              <a:buChar char="•"/>
            </a:pPr>
            <a:r>
              <a:rPr lang="el-GR" sz="1600" b="1" dirty="0">
                <a:solidFill>
                  <a:schemeClr val="accent1"/>
                </a:solidFill>
              </a:rPr>
              <a:t>Μοντέλο AIDAOR: </a:t>
            </a:r>
            <a:r>
              <a:rPr lang="el-GR" sz="1600" dirty="0">
                <a:solidFill>
                  <a:schemeClr val="accent1"/>
                </a:solidFill>
              </a:rPr>
              <a:t>Το μοντέλο AIDAOR σημαίνει </a:t>
            </a:r>
            <a:r>
              <a:rPr lang="el-GR" sz="1600" dirty="0" err="1">
                <a:solidFill>
                  <a:schemeClr val="accent1"/>
                </a:solidFill>
              </a:rPr>
              <a:t>Attention</a:t>
            </a:r>
            <a:r>
              <a:rPr lang="el-GR" sz="1600" dirty="0">
                <a:solidFill>
                  <a:schemeClr val="accent1"/>
                </a:solidFill>
              </a:rPr>
              <a:t> (προσοχή), </a:t>
            </a:r>
            <a:r>
              <a:rPr lang="el-GR" sz="1600" dirty="0" err="1">
                <a:solidFill>
                  <a:schemeClr val="accent1"/>
                </a:solidFill>
              </a:rPr>
              <a:t>Interest</a:t>
            </a:r>
            <a:r>
              <a:rPr lang="el-GR" sz="1600" dirty="0">
                <a:solidFill>
                  <a:schemeClr val="accent1"/>
                </a:solidFill>
              </a:rPr>
              <a:t> (ενδιαφέρον), </a:t>
            </a:r>
            <a:r>
              <a:rPr lang="el-GR" sz="1600" dirty="0" err="1">
                <a:solidFill>
                  <a:schemeClr val="accent1"/>
                </a:solidFill>
              </a:rPr>
              <a:t>Desire</a:t>
            </a:r>
            <a:r>
              <a:rPr lang="el-GR" sz="1600" dirty="0">
                <a:solidFill>
                  <a:schemeClr val="accent1"/>
                </a:solidFill>
              </a:rPr>
              <a:t> (επιθυμία), </a:t>
            </a:r>
            <a:r>
              <a:rPr lang="el-GR" sz="1600" dirty="0" err="1">
                <a:solidFill>
                  <a:schemeClr val="accent1"/>
                </a:solidFill>
              </a:rPr>
              <a:t>Action</a:t>
            </a:r>
            <a:r>
              <a:rPr lang="el-GR" sz="1600" dirty="0">
                <a:solidFill>
                  <a:schemeClr val="accent1"/>
                </a:solidFill>
              </a:rPr>
              <a:t> (δράση), </a:t>
            </a:r>
            <a:r>
              <a:rPr lang="el-GR" sz="1600" dirty="0" err="1">
                <a:solidFill>
                  <a:schemeClr val="accent1"/>
                </a:solidFill>
              </a:rPr>
              <a:t>Onboarding</a:t>
            </a:r>
            <a:r>
              <a:rPr lang="el-GR" sz="1600" dirty="0">
                <a:solidFill>
                  <a:schemeClr val="accent1"/>
                </a:solidFill>
              </a:rPr>
              <a:t> (εισαγωγή) και </a:t>
            </a:r>
            <a:r>
              <a:rPr lang="el-GR" sz="1600" dirty="0" err="1">
                <a:solidFill>
                  <a:schemeClr val="accent1"/>
                </a:solidFill>
              </a:rPr>
              <a:t>Retention</a:t>
            </a:r>
            <a:r>
              <a:rPr lang="el-GR" sz="1600" dirty="0">
                <a:solidFill>
                  <a:schemeClr val="accent1"/>
                </a:solidFill>
              </a:rPr>
              <a:t> (διατήρηση). Αυτό σας βοηθά να εντοπίσετε τα κρίσιμα σημεία επαφής και να βελτιώσετε τις σχέσεις και τα κανάλια πελατών.</a:t>
            </a:r>
            <a:endParaRPr lang="en-US" sz="1600" dirty="0">
              <a:solidFill>
                <a:schemeClr val="accent1"/>
              </a:solidFill>
            </a:endParaRPr>
          </a:p>
          <a:p>
            <a:pPr marL="742950" lvl="1" indent="-285750" algn="just">
              <a:lnSpc>
                <a:spcPct val="150000"/>
              </a:lnSpc>
              <a:buFont typeface="Arial" panose="020B0604020202020204" pitchFamily="34" charset="0"/>
              <a:buChar char="•"/>
            </a:pPr>
            <a:r>
              <a:rPr lang="el-GR" sz="1600" b="1" dirty="0">
                <a:solidFill>
                  <a:schemeClr val="accent1"/>
                </a:solidFill>
              </a:rPr>
              <a:t>Στρατηγική καναλιών: </a:t>
            </a:r>
            <a:r>
              <a:rPr lang="el-GR" sz="1600" dirty="0">
                <a:solidFill>
                  <a:schemeClr val="accent1"/>
                </a:solidFill>
              </a:rPr>
              <a:t>Βεβαιωθείτε ότι τα κανάλια επικοινωνίας και διανομής σας είναι προσαρμοσμένα ώστε να καθοδηγούν τους πελάτες ομαλά σε κάθε στάδιο του ταξιδιού, από την ευαισθητοποίηση μέχρι την αγορά και πέρα από αυτό.</a:t>
            </a:r>
            <a:endParaRPr lang="en-US" sz="1600" dirty="0">
              <a:solidFill>
                <a:schemeClr val="accent1"/>
              </a:solidFill>
            </a:endParaRPr>
          </a:p>
        </p:txBody>
      </p:sp>
      <p:sp>
        <p:nvSpPr>
          <p:cNvPr id="8" name="TextBox 7">
            <a:extLst>
              <a:ext uri="{FF2B5EF4-FFF2-40B4-BE49-F238E27FC236}">
                <a16:creationId xmlns:a16="http://schemas.microsoft.com/office/drawing/2014/main" id="{4E413E0B-8457-1782-5AF9-10CC97E4F919}"/>
              </a:ext>
            </a:extLst>
          </p:cNvPr>
          <p:cNvSpPr txBox="1"/>
          <p:nvPr/>
        </p:nvSpPr>
        <p:spPr>
          <a:xfrm>
            <a:off x="648607" y="3965087"/>
            <a:ext cx="10894786" cy="2680093"/>
          </a:xfrm>
          <a:prstGeom prst="rect">
            <a:avLst/>
          </a:prstGeom>
          <a:noFill/>
        </p:spPr>
        <p:txBody>
          <a:bodyPr wrap="square">
            <a:spAutoFit/>
          </a:bodyPr>
          <a:lstStyle/>
          <a:p>
            <a:pPr algn="just">
              <a:lnSpc>
                <a:spcPct val="150000"/>
              </a:lnSpc>
            </a:pPr>
            <a:r>
              <a:rPr lang="el-GR" b="1" dirty="0">
                <a:solidFill>
                  <a:schemeClr val="accent1"/>
                </a:solidFill>
              </a:rPr>
              <a:t>03. Ευθυγράμμιση της υποδομής με τον τύπο της επιχείρησης</a:t>
            </a:r>
            <a:endParaRPr lang="en-US" sz="1000" dirty="0">
              <a:solidFill>
                <a:schemeClr val="accent1"/>
              </a:solidFill>
            </a:endParaRPr>
          </a:p>
          <a:p>
            <a:pPr marL="742950" lvl="1" indent="-285750" algn="just">
              <a:lnSpc>
                <a:spcPct val="150000"/>
              </a:lnSpc>
              <a:buFont typeface="Arial" panose="020B0604020202020204" pitchFamily="34" charset="0"/>
              <a:buChar char="•"/>
            </a:pPr>
            <a:r>
              <a:rPr lang="el-GR" sz="1600" b="1" dirty="0">
                <a:solidFill>
                  <a:schemeClr val="accent1"/>
                </a:solidFill>
              </a:rPr>
              <a:t>Προσδιορίστε τον τύπο της επιχείρησής σας: </a:t>
            </a:r>
            <a:r>
              <a:rPr lang="el-GR" sz="1600" dirty="0">
                <a:solidFill>
                  <a:schemeClr val="accent1"/>
                </a:solidFill>
              </a:rPr>
              <a:t>Καθορίστε αν η επιχείρησή σας βασίζεται στην υποδομή, στο πεδίο εφαρμογής ή στο προϊόν. Αυτή η ταξινόμηση βοηθά στην εστίαση των βασικών δραστηριοτήτων, πόρων και συνεργασιών σας.</a:t>
            </a:r>
            <a:endParaRPr lang="en-US" sz="1600" dirty="0">
              <a:solidFill>
                <a:schemeClr val="accent1"/>
              </a:solidFill>
            </a:endParaRPr>
          </a:p>
          <a:p>
            <a:pPr marL="742950" lvl="1" indent="-285750" algn="just">
              <a:lnSpc>
                <a:spcPct val="150000"/>
              </a:lnSpc>
              <a:buFont typeface="Arial" panose="020B0604020202020204" pitchFamily="34" charset="0"/>
              <a:buChar char="•"/>
            </a:pPr>
            <a:r>
              <a:rPr lang="el-GR" sz="1600" b="1" dirty="0">
                <a:solidFill>
                  <a:schemeClr val="accent1"/>
                </a:solidFill>
              </a:rPr>
              <a:t>Στρατηγικές δραστηριότητες και πόροι: </a:t>
            </a:r>
            <a:r>
              <a:rPr lang="el-GR" sz="1600" dirty="0">
                <a:solidFill>
                  <a:schemeClr val="accent1"/>
                </a:solidFill>
              </a:rPr>
              <a:t>Επισημάνετε τις βασικές δραστηριότητες και τους πόρους που είναι ζωτικής σημασίας για τον τύπο της επιχείρησής σας. Για παράδειγμα, μια εταιρεία με γνώμονα το προϊόν μπορεί να δώσει προτεραιότητα στην Ε&amp;Α και την πνευματική ιδιοκτησία.</a:t>
            </a:r>
            <a:endParaRPr lang="en-US" sz="1600" dirty="0">
              <a:solidFill>
                <a:schemeClr val="accent1"/>
              </a:solidFill>
            </a:endParaRPr>
          </a:p>
        </p:txBody>
      </p:sp>
    </p:spTree>
    <p:extLst>
      <p:ext uri="{BB962C8B-B14F-4D97-AF65-F5344CB8AC3E}">
        <p14:creationId xmlns:p14="http://schemas.microsoft.com/office/powerpoint/2010/main" val="39185891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97573" y="-106820"/>
            <a:ext cx="11196847" cy="1444625"/>
          </a:xfrm>
        </p:spPr>
        <p:txBody>
          <a:bodyPr>
            <a:noAutofit/>
          </a:bodyPr>
          <a:lstStyle/>
          <a:p>
            <a:r>
              <a:rPr lang="el-GR" sz="3400" dirty="0">
                <a:latin typeface="+mn-lt"/>
              </a:rPr>
              <a:t>Συμπλήρωση του καμβά επιχειρηματικού μοντέλου</a:t>
            </a:r>
            <a:endParaRPr lang="sl-SI" sz="3400" dirty="0">
              <a:latin typeface="+mn-lt"/>
            </a:endParaRPr>
          </a:p>
        </p:txBody>
      </p:sp>
      <p:sp>
        <p:nvSpPr>
          <p:cNvPr id="5" name="TextBox 4">
            <a:extLst>
              <a:ext uri="{FF2B5EF4-FFF2-40B4-BE49-F238E27FC236}">
                <a16:creationId xmlns:a16="http://schemas.microsoft.com/office/drawing/2014/main" id="{EE50636A-2CEE-7876-2374-980627B57096}"/>
              </a:ext>
            </a:extLst>
          </p:cNvPr>
          <p:cNvSpPr txBox="1"/>
          <p:nvPr/>
        </p:nvSpPr>
        <p:spPr>
          <a:xfrm>
            <a:off x="776535" y="1105793"/>
            <a:ext cx="11081659" cy="2680093"/>
          </a:xfrm>
          <a:prstGeom prst="rect">
            <a:avLst/>
          </a:prstGeom>
          <a:noFill/>
        </p:spPr>
        <p:txBody>
          <a:bodyPr wrap="square">
            <a:spAutoFit/>
          </a:bodyPr>
          <a:lstStyle/>
          <a:p>
            <a:pPr algn="just">
              <a:lnSpc>
                <a:spcPct val="150000"/>
              </a:lnSpc>
            </a:pPr>
            <a:r>
              <a:rPr lang="el-GR" b="1" dirty="0">
                <a:solidFill>
                  <a:schemeClr val="accent1"/>
                </a:solidFill>
              </a:rPr>
              <a:t>4. Συνεχής επανάληψη και ανατροφοδότηση</a:t>
            </a:r>
            <a:endParaRPr lang="en-US" sz="700" dirty="0">
              <a:solidFill>
                <a:schemeClr val="accent1"/>
              </a:solidFill>
            </a:endParaRPr>
          </a:p>
          <a:p>
            <a:pPr marL="742950" lvl="1" indent="-285750" algn="just">
              <a:lnSpc>
                <a:spcPct val="150000"/>
              </a:lnSpc>
              <a:buFont typeface="Arial" panose="020B0604020202020204" pitchFamily="34" charset="0"/>
              <a:buChar char="•"/>
            </a:pPr>
            <a:r>
              <a:rPr lang="el-GR" sz="1600" b="1" dirty="0">
                <a:solidFill>
                  <a:schemeClr val="accent1"/>
                </a:solidFill>
              </a:rPr>
              <a:t>Τακτικές ενημερώσεις: </a:t>
            </a:r>
            <a:r>
              <a:rPr lang="el-GR" sz="1600" dirty="0">
                <a:solidFill>
                  <a:schemeClr val="accent1"/>
                </a:solidFill>
              </a:rPr>
              <a:t>Το BMC είναι ένα δυναμικό εργαλείο. Ενημερώστε το τακτικά για να αντικατοπτρίζει τις αλλαγές με βάση την ανατροφοδότηση των πελατών, τις συνθήκες της αγοράς ή τις εσωτερικές αλλαγές. Αυτή η επαναληπτική διαδικασία διασφαλίζει ότι το επιχειρηματικό σας μοντέλο παραμένει σχετικό και αποτελεσματικό.</a:t>
            </a:r>
            <a:endParaRPr lang="en-US" sz="1600" dirty="0">
              <a:solidFill>
                <a:schemeClr val="accent1"/>
              </a:solidFill>
            </a:endParaRPr>
          </a:p>
          <a:p>
            <a:pPr marL="742950" lvl="1" indent="-285750" algn="just">
              <a:lnSpc>
                <a:spcPct val="150000"/>
              </a:lnSpc>
              <a:buFont typeface="Arial" panose="020B0604020202020204" pitchFamily="34" charset="0"/>
              <a:buChar char="•"/>
            </a:pPr>
            <a:r>
              <a:rPr lang="el-GR" sz="1600" b="1" dirty="0">
                <a:solidFill>
                  <a:schemeClr val="accent1"/>
                </a:solidFill>
              </a:rPr>
              <a:t>Ομαδική συνεργασία: </a:t>
            </a:r>
            <a:r>
              <a:rPr lang="el-GR" sz="1600" dirty="0">
                <a:solidFill>
                  <a:schemeClr val="accent1"/>
                </a:solidFill>
              </a:rPr>
              <a:t>Ενεργοποιήστε μια διαφορετική ομάδα από διάφορα τμήματα για να συνεισφέρουν ιδέες. Αυτή η ποικιλομορφία διασφαλίζει ότι καλύπτονται όλες οι πτυχές της επιχείρησης και προάγει τη συνολική κατανόηση.</a:t>
            </a:r>
            <a:endParaRPr lang="en-US" sz="1600" dirty="0">
              <a:solidFill>
                <a:schemeClr val="accent1"/>
              </a:solidFill>
            </a:endParaRPr>
          </a:p>
        </p:txBody>
      </p:sp>
      <p:sp>
        <p:nvSpPr>
          <p:cNvPr id="8" name="TextBox 7">
            <a:extLst>
              <a:ext uri="{FF2B5EF4-FFF2-40B4-BE49-F238E27FC236}">
                <a16:creationId xmlns:a16="http://schemas.microsoft.com/office/drawing/2014/main" id="{4E413E0B-8457-1782-5AF9-10CC97E4F919}"/>
              </a:ext>
            </a:extLst>
          </p:cNvPr>
          <p:cNvSpPr txBox="1"/>
          <p:nvPr/>
        </p:nvSpPr>
        <p:spPr>
          <a:xfrm>
            <a:off x="812378" y="3950421"/>
            <a:ext cx="10894786" cy="2680093"/>
          </a:xfrm>
          <a:prstGeom prst="rect">
            <a:avLst/>
          </a:prstGeom>
          <a:noFill/>
        </p:spPr>
        <p:txBody>
          <a:bodyPr wrap="square">
            <a:spAutoFit/>
          </a:bodyPr>
          <a:lstStyle/>
          <a:p>
            <a:pPr algn="just">
              <a:lnSpc>
                <a:spcPct val="150000"/>
              </a:lnSpc>
            </a:pPr>
            <a:r>
              <a:rPr lang="el-GR" b="1" dirty="0">
                <a:solidFill>
                  <a:schemeClr val="accent1"/>
                </a:solidFill>
              </a:rPr>
              <a:t>5. Σαφής επικοινωνία και επεκτασιμότητα</a:t>
            </a:r>
            <a:endParaRPr lang="en-US" sz="700" dirty="0">
              <a:solidFill>
                <a:schemeClr val="accent1"/>
              </a:solidFill>
            </a:endParaRPr>
          </a:p>
          <a:p>
            <a:pPr marL="742950" lvl="1" indent="-285750" algn="just">
              <a:lnSpc>
                <a:spcPct val="150000"/>
              </a:lnSpc>
              <a:buFont typeface="Arial" panose="020B0604020202020204" pitchFamily="34" charset="0"/>
              <a:buChar char="•"/>
            </a:pPr>
            <a:r>
              <a:rPr lang="el-GR" sz="1600" b="1" dirty="0">
                <a:solidFill>
                  <a:schemeClr val="accent1"/>
                </a:solidFill>
              </a:rPr>
              <a:t>Τεκμηρίωση και </a:t>
            </a:r>
            <a:r>
              <a:rPr lang="el-GR" sz="1600" b="1" dirty="0" err="1">
                <a:solidFill>
                  <a:schemeClr val="accent1"/>
                </a:solidFill>
              </a:rPr>
              <a:t>οπτικοποίηση</a:t>
            </a:r>
            <a:r>
              <a:rPr lang="el-GR" sz="1600" b="1" dirty="0">
                <a:solidFill>
                  <a:schemeClr val="accent1"/>
                </a:solidFill>
              </a:rPr>
              <a:t>: </a:t>
            </a:r>
            <a:r>
              <a:rPr lang="el-GR" sz="1600" dirty="0">
                <a:solidFill>
                  <a:schemeClr val="accent1"/>
                </a:solidFill>
              </a:rPr>
              <a:t>Καταγράψτε με σαφήνεια τις υποθέσεις και τις υποθέσεις στο BMC σας. Χρησιμοποιήστε οπτικά στοιχεία και διαγράμματα για να ενισχύσετε τη σαφήνεια και να επικοινωνήσετε αποτελεσματικά το μοντέλο στους ενδιαφερόμενους.</a:t>
            </a:r>
            <a:endParaRPr lang="en-US" sz="1600" dirty="0">
              <a:solidFill>
                <a:schemeClr val="accent1"/>
              </a:solidFill>
            </a:endParaRPr>
          </a:p>
          <a:p>
            <a:pPr marL="742950" lvl="1" indent="-285750" algn="just">
              <a:lnSpc>
                <a:spcPct val="150000"/>
              </a:lnSpc>
              <a:buFont typeface="Arial" panose="020B0604020202020204" pitchFamily="34" charset="0"/>
              <a:buChar char="•"/>
            </a:pPr>
            <a:r>
              <a:rPr lang="el-GR" sz="1600" b="1" dirty="0">
                <a:solidFill>
                  <a:schemeClr val="accent1"/>
                </a:solidFill>
              </a:rPr>
              <a:t>Εστιάστε στην επεκτασιμότητα: </a:t>
            </a:r>
            <a:r>
              <a:rPr lang="el-GR" sz="1600" dirty="0">
                <a:solidFill>
                  <a:schemeClr val="accent1"/>
                </a:solidFill>
              </a:rPr>
              <a:t>Σχεδιάστε το επιχειρηματικό σας μοντέλο με γνώμονα την επεκτασιμότητα. Εξετάστε πώς η επιχείρησή σας μπορεί να αναπτυχθεί, να προσαρμοστεί και να εξυπηρετήσει νέα τμήματα πελατών ή να επεκτείνει τα υπάρχοντα.</a:t>
            </a:r>
            <a:endParaRPr lang="en-US" sz="1600" dirty="0">
              <a:solidFill>
                <a:schemeClr val="accent1"/>
              </a:solidFill>
            </a:endParaRPr>
          </a:p>
        </p:txBody>
      </p:sp>
    </p:spTree>
    <p:extLst>
      <p:ext uri="{BB962C8B-B14F-4D97-AF65-F5344CB8AC3E}">
        <p14:creationId xmlns:p14="http://schemas.microsoft.com/office/powerpoint/2010/main" val="3349228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0" y="-103035"/>
            <a:ext cx="11675031" cy="894167"/>
          </a:xfrm>
        </p:spPr>
        <p:txBody>
          <a:bodyPr vert="horz" lIns="91440" tIns="45720" rIns="91440" bIns="45720" rtlCol="0" anchor="t">
            <a:normAutofit fontScale="92500"/>
          </a:bodyPr>
          <a:lstStyle/>
          <a:p>
            <a:pPr marL="0" indent="0" algn="ctr">
              <a:lnSpc>
                <a:spcPct val="150000"/>
              </a:lnSpc>
              <a:buNone/>
            </a:pPr>
            <a:r>
              <a:rPr lang="el-GR" sz="3400" dirty="0">
                <a:solidFill>
                  <a:schemeClr val="tx2"/>
                </a:solidFill>
              </a:rPr>
              <a:t>Διαμόρφωση του καμβά του επιχειρηματικού σας μοντέλου</a:t>
            </a:r>
            <a:endParaRPr lang="sl-SI" sz="3400" dirty="0">
              <a:solidFill>
                <a:schemeClr val="tx2"/>
              </a:solidFill>
            </a:endParaRPr>
          </a:p>
        </p:txBody>
      </p:sp>
      <p:sp>
        <p:nvSpPr>
          <p:cNvPr id="2" name="Rectangle 1">
            <a:extLst>
              <a:ext uri="{FF2B5EF4-FFF2-40B4-BE49-F238E27FC236}">
                <a16:creationId xmlns:a16="http://schemas.microsoft.com/office/drawing/2014/main" id="{91250AF4-7F87-3AA5-7B67-802D120A4768}"/>
              </a:ext>
            </a:extLst>
          </p:cNvPr>
          <p:cNvSpPr/>
          <p:nvPr/>
        </p:nvSpPr>
        <p:spPr>
          <a:xfrm>
            <a:off x="472137" y="770648"/>
            <a:ext cx="11358295" cy="5500497"/>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A80610A9-CB8A-30D7-9AF5-6CF8EABDCA18}"/>
              </a:ext>
            </a:extLst>
          </p:cNvPr>
          <p:cNvSpPr txBox="1"/>
          <p:nvPr/>
        </p:nvSpPr>
        <p:spPr>
          <a:xfrm>
            <a:off x="698366" y="934993"/>
            <a:ext cx="11186690" cy="5334666"/>
          </a:xfrm>
          <a:prstGeom prst="rect">
            <a:avLst/>
          </a:prstGeom>
          <a:noFill/>
        </p:spPr>
        <p:txBody>
          <a:bodyPr wrap="square" lIns="91440" tIns="45720" rIns="91440" bIns="45720" rtlCol="0" anchor="t">
            <a:spAutoFit/>
          </a:bodyPr>
          <a:lstStyle/>
          <a:p>
            <a:pPr marL="342900" indent="-342900">
              <a:lnSpc>
                <a:spcPct val="150000"/>
              </a:lnSpc>
              <a:buAutoNum type="arabicPeriod"/>
            </a:pPr>
            <a:r>
              <a:rPr lang="el-GR" sz="1600" b="1" dirty="0">
                <a:solidFill>
                  <a:schemeClr val="accent1"/>
                </a:solidFill>
              </a:rPr>
              <a:t>Επιλέξτε μια επιχειρηματική ιδέα: </a:t>
            </a:r>
            <a:r>
              <a:rPr lang="el-GR" sz="1600" dirty="0">
                <a:solidFill>
                  <a:schemeClr val="accent1"/>
                </a:solidFill>
              </a:rPr>
              <a:t>Επιλέξτε μια υπάρχουσα επιχείρηση ή δημιουργήστε μια υποθετική.</a:t>
            </a:r>
            <a:endParaRPr lang="en-US" sz="800" dirty="0">
              <a:solidFill>
                <a:schemeClr val="accent1"/>
              </a:solidFill>
            </a:endParaRPr>
          </a:p>
          <a:p>
            <a:pPr marL="342900" indent="-342900">
              <a:lnSpc>
                <a:spcPct val="150000"/>
              </a:lnSpc>
              <a:buAutoNum type="arabicPeriod"/>
            </a:pPr>
            <a:r>
              <a:rPr lang="el-GR" sz="1600" b="1" dirty="0">
                <a:solidFill>
                  <a:schemeClr val="accent1"/>
                </a:solidFill>
              </a:rPr>
              <a:t>Αναπτύξτε τον καμβά του επιχειρηματικού σας μοντέλου</a:t>
            </a:r>
            <a:endParaRPr lang="en-US" sz="1600" b="1" dirty="0">
              <a:solidFill>
                <a:schemeClr val="accent1"/>
              </a:solidFill>
            </a:endParaRPr>
          </a:p>
          <a:p>
            <a:pPr marL="742950" lvl="1" indent="-285750">
              <a:lnSpc>
                <a:spcPct val="150000"/>
              </a:lnSpc>
              <a:buFont typeface="Arial" panose="020B0604020202020204" pitchFamily="34" charset="0"/>
              <a:buChar char="•"/>
            </a:pPr>
            <a:r>
              <a:rPr lang="el-GR" sz="1600" dirty="0">
                <a:solidFill>
                  <a:schemeClr val="accent1"/>
                </a:solidFill>
              </a:rPr>
              <a:t>Τμήματα πελατών: Ορισμός των ομάδων πελατών-στόχων.</a:t>
            </a:r>
            <a:endParaRPr lang="en-US" sz="1600" dirty="0">
              <a:solidFill>
                <a:schemeClr val="accent1"/>
              </a:solidFill>
            </a:endParaRPr>
          </a:p>
          <a:p>
            <a:pPr marL="742950" lvl="1" indent="-285750">
              <a:lnSpc>
                <a:spcPct val="150000"/>
              </a:lnSpc>
              <a:buFont typeface="Arial" panose="020B0604020202020204" pitchFamily="34" charset="0"/>
              <a:buChar char="•"/>
            </a:pPr>
            <a:r>
              <a:rPr lang="el-GR" sz="1600" dirty="0">
                <a:solidFill>
                  <a:schemeClr val="accent1"/>
                </a:solidFill>
              </a:rPr>
              <a:t>Προτάσεις αξίας: Περιγράψτε τα μοναδικά οφέλη που προσφέρει η επιχείρησή σας.</a:t>
            </a:r>
            <a:endParaRPr lang="en-US" sz="1600" dirty="0">
              <a:solidFill>
                <a:schemeClr val="accent1"/>
              </a:solidFill>
            </a:endParaRPr>
          </a:p>
          <a:p>
            <a:pPr marL="742950" lvl="1" indent="-285750">
              <a:lnSpc>
                <a:spcPct val="150000"/>
              </a:lnSpc>
              <a:buFont typeface="Arial" panose="020B0604020202020204" pitchFamily="34" charset="0"/>
              <a:buChar char="•"/>
            </a:pPr>
            <a:r>
              <a:rPr lang="el-GR" sz="1600" dirty="0">
                <a:solidFill>
                  <a:schemeClr val="accent1"/>
                </a:solidFill>
              </a:rPr>
              <a:t>Κανάλια: Προσδιορίστε τον τρόπο με τον οποίο θα παραδώσετε τα προϊόντα/υπηρεσίες σας.</a:t>
            </a:r>
            <a:endParaRPr lang="en-US" sz="1600" dirty="0">
              <a:solidFill>
                <a:schemeClr val="accent1"/>
              </a:solidFill>
            </a:endParaRPr>
          </a:p>
          <a:p>
            <a:pPr marL="742950" lvl="1" indent="-285750">
              <a:lnSpc>
                <a:spcPct val="150000"/>
              </a:lnSpc>
              <a:buFont typeface="Arial" panose="020B0604020202020204" pitchFamily="34" charset="0"/>
              <a:buChar char="•"/>
            </a:pPr>
            <a:r>
              <a:rPr lang="el-GR" sz="1600" dirty="0">
                <a:solidFill>
                  <a:schemeClr val="accent1"/>
                </a:solidFill>
              </a:rPr>
              <a:t>Σχέσεις με τους πελάτες: Περιγράψτε το είδος των σχέσεων που θα δημιουργήσετε.</a:t>
            </a:r>
            <a:endParaRPr lang="en-US" sz="1600" dirty="0">
              <a:solidFill>
                <a:schemeClr val="accent1"/>
              </a:solidFill>
            </a:endParaRPr>
          </a:p>
          <a:p>
            <a:pPr marL="742950" lvl="1" indent="-285750">
              <a:lnSpc>
                <a:spcPct val="150000"/>
              </a:lnSpc>
              <a:buFont typeface="Arial" panose="020B0604020202020204" pitchFamily="34" charset="0"/>
              <a:buChar char="•"/>
            </a:pPr>
            <a:r>
              <a:rPr lang="el-GR" sz="1600" dirty="0">
                <a:solidFill>
                  <a:schemeClr val="accent1"/>
                </a:solidFill>
              </a:rPr>
              <a:t>Ροές εσόδων: Καθορίστε τον τρόπο με τον οποίο η επιχείρησή σας θα κερδίζει χρήματα.</a:t>
            </a:r>
            <a:endParaRPr lang="en-US" sz="1600" dirty="0">
              <a:solidFill>
                <a:schemeClr val="accent1"/>
              </a:solidFill>
            </a:endParaRPr>
          </a:p>
          <a:p>
            <a:pPr marL="742950" lvl="1" indent="-285750">
              <a:lnSpc>
                <a:spcPct val="150000"/>
              </a:lnSpc>
              <a:buFont typeface="Arial" panose="020B0604020202020204" pitchFamily="34" charset="0"/>
              <a:buChar char="•"/>
            </a:pPr>
            <a:r>
              <a:rPr lang="el-GR" sz="1600" dirty="0">
                <a:solidFill>
                  <a:schemeClr val="accent1"/>
                </a:solidFill>
              </a:rPr>
              <a:t>Βασικοί πόροι: Καταγράψτε τα βασικά περιουσιακά στοιχεία που απαιτούνται.</a:t>
            </a:r>
            <a:endParaRPr lang="en-US" sz="1600" dirty="0">
              <a:solidFill>
                <a:schemeClr val="accent1"/>
              </a:solidFill>
            </a:endParaRPr>
          </a:p>
          <a:p>
            <a:pPr marL="742950" lvl="1" indent="-285750">
              <a:lnSpc>
                <a:spcPct val="150000"/>
              </a:lnSpc>
              <a:buFont typeface="Arial" panose="020B0604020202020204" pitchFamily="34" charset="0"/>
              <a:buChar char="•"/>
            </a:pPr>
            <a:r>
              <a:rPr lang="el-GR" sz="1600" dirty="0">
                <a:solidFill>
                  <a:schemeClr val="accent1"/>
                </a:solidFill>
              </a:rPr>
              <a:t>Βασικές δραστηριότητες: Αναφέρατε λεπτομερώς τις κρίσιμες δραστηριότητες για την επιτυχία.</a:t>
            </a:r>
            <a:endParaRPr lang="en-US" sz="1600" dirty="0">
              <a:solidFill>
                <a:schemeClr val="accent1"/>
              </a:solidFill>
            </a:endParaRPr>
          </a:p>
          <a:p>
            <a:pPr marL="742950" lvl="1" indent="-285750">
              <a:lnSpc>
                <a:spcPct val="150000"/>
              </a:lnSpc>
              <a:buFont typeface="Arial" panose="020B0604020202020204" pitchFamily="34" charset="0"/>
              <a:buChar char="•"/>
            </a:pPr>
            <a:r>
              <a:rPr lang="el-GR" sz="1600" dirty="0">
                <a:solidFill>
                  <a:schemeClr val="accent1"/>
                </a:solidFill>
              </a:rPr>
              <a:t>Βασικές συνεργασίες: Προσδιορίστε πιθανούς εταίρους και προμηθευτές.</a:t>
            </a:r>
            <a:endParaRPr lang="en-US" sz="1600" dirty="0">
              <a:solidFill>
                <a:schemeClr val="accent1"/>
              </a:solidFill>
            </a:endParaRPr>
          </a:p>
          <a:p>
            <a:pPr marL="742950" lvl="1" indent="-285750">
              <a:lnSpc>
                <a:spcPct val="150000"/>
              </a:lnSpc>
              <a:buFont typeface="Arial" panose="020B0604020202020204" pitchFamily="34" charset="0"/>
              <a:buChar char="•"/>
            </a:pPr>
            <a:r>
              <a:rPr lang="el-GR" sz="1600" dirty="0">
                <a:solidFill>
                  <a:schemeClr val="accent1"/>
                </a:solidFill>
              </a:rPr>
              <a:t>Δομή κόστους: Περιγράψτε τα βασικά έξοδα.</a:t>
            </a:r>
            <a:endParaRPr lang="en-US" sz="1600" dirty="0">
              <a:solidFill>
                <a:schemeClr val="accent1"/>
              </a:solidFill>
            </a:endParaRPr>
          </a:p>
          <a:p>
            <a:pPr>
              <a:lnSpc>
                <a:spcPct val="150000"/>
              </a:lnSpc>
            </a:pPr>
            <a:endParaRPr lang="en-US" sz="500" dirty="0">
              <a:solidFill>
                <a:schemeClr val="accent1"/>
              </a:solidFill>
            </a:endParaRPr>
          </a:p>
          <a:p>
            <a:pPr marL="342900" indent="-342900">
              <a:lnSpc>
                <a:spcPct val="150000"/>
              </a:lnSpc>
              <a:buFont typeface="+mj-lt"/>
              <a:buAutoNum type="arabicPeriod" startAt="3"/>
            </a:pPr>
            <a:r>
              <a:rPr lang="el-GR" sz="1600" b="1" dirty="0" err="1">
                <a:solidFill>
                  <a:schemeClr val="accent1"/>
                </a:solidFill>
              </a:rPr>
              <a:t>Αναστοχασμός</a:t>
            </a:r>
            <a:r>
              <a:rPr lang="el-GR" sz="1600" b="1" dirty="0">
                <a:solidFill>
                  <a:schemeClr val="accent1"/>
                </a:solidFill>
              </a:rPr>
              <a:t>: </a:t>
            </a:r>
            <a:r>
              <a:rPr lang="el-GR" sz="1600" dirty="0">
                <a:solidFill>
                  <a:schemeClr val="accent1"/>
                </a:solidFill>
              </a:rPr>
              <a:t>Γράψτε έναν σύντομο προβληματισμό (150-200 λέξεις) σχετικά με τη διαδικασία δημιουργίας του επιχειρηματικού μοντέλου </a:t>
            </a:r>
            <a:r>
              <a:rPr lang="el-GR" sz="1600" dirty="0" err="1">
                <a:solidFill>
                  <a:schemeClr val="accent1"/>
                </a:solidFill>
              </a:rPr>
              <a:t>Canva</a:t>
            </a:r>
            <a:r>
              <a:rPr lang="el-GR" sz="1600" dirty="0">
                <a:solidFill>
                  <a:schemeClr val="accent1"/>
                </a:solidFill>
              </a:rPr>
              <a:t>. Συζητήστε τυχόν προκλήσεις που αντιμετωπίσατε, γνώσεις που αποκτήσατε και πώς αυτό το εργαλείο μπορεί να βοηθήσει στον στρατηγικό σχεδιασμό.</a:t>
            </a:r>
            <a:endParaRPr lang="en-GB" sz="1600" dirty="0">
              <a:solidFill>
                <a:schemeClr val="accent1"/>
              </a:solidFill>
            </a:endParaRPr>
          </a:p>
        </p:txBody>
      </p:sp>
      <p:grpSp>
        <p:nvGrpSpPr>
          <p:cNvPr id="12" name="Group 11">
            <a:extLst>
              <a:ext uri="{FF2B5EF4-FFF2-40B4-BE49-F238E27FC236}">
                <a16:creationId xmlns:a16="http://schemas.microsoft.com/office/drawing/2014/main" id="{930C3104-8D95-7598-8AA5-CFC1FF310AC5}"/>
              </a:ext>
            </a:extLst>
          </p:cNvPr>
          <p:cNvGrpSpPr/>
          <p:nvPr/>
        </p:nvGrpSpPr>
        <p:grpSpPr>
          <a:xfrm>
            <a:off x="10109201" y="326985"/>
            <a:ext cx="1879600" cy="859068"/>
            <a:chOff x="10080172" y="339103"/>
            <a:chExt cx="1879600" cy="859068"/>
          </a:xfrm>
        </p:grpSpPr>
        <p:grpSp>
          <p:nvGrpSpPr>
            <p:cNvPr id="9" name="Group 8">
              <a:extLst>
                <a:ext uri="{FF2B5EF4-FFF2-40B4-BE49-F238E27FC236}">
                  <a16:creationId xmlns:a16="http://schemas.microsoft.com/office/drawing/2014/main" id="{B9CBDBC2-FF92-A32C-4962-517B45D67B7E}"/>
                </a:ext>
              </a:extLst>
            </p:cNvPr>
            <p:cNvGrpSpPr/>
            <p:nvPr/>
          </p:nvGrpSpPr>
          <p:grpSpPr>
            <a:xfrm>
              <a:off x="10399486" y="741297"/>
              <a:ext cx="1560286" cy="456874"/>
              <a:chOff x="10406743" y="879246"/>
              <a:chExt cx="1560286" cy="456874"/>
            </a:xfrm>
          </p:grpSpPr>
          <p:sp>
            <p:nvSpPr>
              <p:cNvPr id="7" name="Rectangle 6">
                <a:extLst>
                  <a:ext uri="{FF2B5EF4-FFF2-40B4-BE49-F238E27FC236}">
                    <a16:creationId xmlns:a16="http://schemas.microsoft.com/office/drawing/2014/main" id="{8D1167A9-3EB1-C9B8-4429-7652E0B7AEAD}"/>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77B7E613-E631-6F64-35EC-561EAC02AA3C}"/>
                  </a:ext>
                </a:extLst>
              </p:cNvPr>
              <p:cNvSpPr txBox="1"/>
              <p:nvPr/>
            </p:nvSpPr>
            <p:spPr>
              <a:xfrm>
                <a:off x="10461367" y="920716"/>
                <a:ext cx="1055354" cy="369332"/>
              </a:xfrm>
              <a:prstGeom prst="rect">
                <a:avLst/>
              </a:prstGeom>
              <a:noFill/>
            </p:spPr>
            <p:txBody>
              <a:bodyPr wrap="none" rtlCol="0">
                <a:spAutoFit/>
              </a:bodyPr>
              <a:lstStyle/>
              <a:p>
                <a:r>
                  <a:rPr lang="el-GR" dirty="0">
                    <a:solidFill>
                      <a:schemeClr val="accent1"/>
                    </a:solidFill>
                  </a:rPr>
                  <a:t>Ανάθεση</a:t>
                </a:r>
                <a:endParaRPr lang="en-GB" dirty="0">
                  <a:solidFill>
                    <a:schemeClr val="accent1"/>
                  </a:solidFill>
                </a:endParaRPr>
              </a:p>
            </p:txBody>
          </p:sp>
        </p:grpSp>
        <p:pic>
          <p:nvPicPr>
            <p:cNvPr id="11" name="Graphic 10" descr="Pin with solid fill">
              <a:extLst>
                <a:ext uri="{FF2B5EF4-FFF2-40B4-BE49-F238E27FC236}">
                  <a16:creationId xmlns:a16="http://schemas.microsoft.com/office/drawing/2014/main" id="{7C7C3746-35B9-9EA0-785C-D1698581C6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80172" y="339103"/>
              <a:ext cx="529771" cy="529771"/>
            </a:xfrm>
            <a:prstGeom prst="rect">
              <a:avLst/>
            </a:prstGeom>
          </p:spPr>
        </p:pic>
      </p:grpSp>
      <p:pic>
        <p:nvPicPr>
          <p:cNvPr id="4" name="Gráfico 1" descr="Cuadernos de notas y cuadrículas con lápiz">
            <a:extLst>
              <a:ext uri="{FF2B5EF4-FFF2-40B4-BE49-F238E27FC236}">
                <a16:creationId xmlns:a16="http://schemas.microsoft.com/office/drawing/2014/main" id="{8769A660-85E4-1F0E-F8B9-2731B2C2A9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74086" y="1258950"/>
            <a:ext cx="2154677" cy="2154677"/>
          </a:xfrm>
          <a:prstGeom prst="rect">
            <a:avLst/>
          </a:prstGeom>
        </p:spPr>
      </p:pic>
      <p:sp>
        <p:nvSpPr>
          <p:cNvPr id="5" name="PoljeZBesedilom 1">
            <a:extLst>
              <a:ext uri="{FF2B5EF4-FFF2-40B4-BE49-F238E27FC236}">
                <a16:creationId xmlns:a16="http://schemas.microsoft.com/office/drawing/2014/main" id="{C7F5C637-4986-419E-15C0-4194D64ABF0F}"/>
              </a:ext>
            </a:extLst>
          </p:cNvPr>
          <p:cNvSpPr txBox="1"/>
          <p:nvPr/>
        </p:nvSpPr>
        <p:spPr>
          <a:xfrm>
            <a:off x="10723952" y="3241555"/>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759121878"/>
      </p:ext>
    </p:extLst>
  </p:cSld>
  <p:clrMapOvr>
    <a:masterClrMapping/>
  </p:clrMapOvr>
  <p:extLst>
    <p:ext uri="{6950BFC3-D8DA-4A85-94F7-54DA5524770B}">
      <p188:commentRel xmlns:p188="http://schemas.microsoft.com/office/powerpoint/2018/8/main" r:id="rId2"/>
    </p:ext>
  </p:extLs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134548" y="205693"/>
            <a:ext cx="11637034" cy="6642340"/>
          </a:xfrm>
        </p:spPr>
        <p:txBody>
          <a:bodyPr>
            <a:normAutofit/>
          </a:bodyPr>
          <a:lstStyle/>
          <a:p>
            <a:pPr marL="0" indent="0" algn="ctr">
              <a:lnSpc>
                <a:spcPct val="150000"/>
              </a:lnSpc>
              <a:buNone/>
            </a:pPr>
            <a:r>
              <a:rPr lang="el-GR" sz="3400" dirty="0">
                <a:solidFill>
                  <a:schemeClr val="bg2"/>
                </a:solidFill>
              </a:rPr>
              <a:t>Γλωσσάριο</a:t>
            </a:r>
            <a:endParaRPr lang="sl-SI" sz="3400" dirty="0">
              <a:solidFill>
                <a:schemeClr val="bg2"/>
              </a:solidFill>
            </a:endParaRPr>
          </a:p>
        </p:txBody>
      </p:sp>
      <p:sp>
        <p:nvSpPr>
          <p:cNvPr id="4" name="TextBox 3">
            <a:extLst>
              <a:ext uri="{FF2B5EF4-FFF2-40B4-BE49-F238E27FC236}">
                <a16:creationId xmlns:a16="http://schemas.microsoft.com/office/drawing/2014/main" id="{F77762F5-DE89-DB90-CFED-91195031ECDC}"/>
              </a:ext>
            </a:extLst>
          </p:cNvPr>
          <p:cNvSpPr txBox="1"/>
          <p:nvPr/>
        </p:nvSpPr>
        <p:spPr>
          <a:xfrm>
            <a:off x="485716" y="988772"/>
            <a:ext cx="11089427" cy="5219249"/>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l-GR" sz="1600" b="1" dirty="0" err="1">
                <a:solidFill>
                  <a:schemeClr val="accent1"/>
                </a:solidFill>
              </a:rPr>
              <a:t>Persona</a:t>
            </a:r>
            <a:r>
              <a:rPr lang="el-GR" sz="1600" b="1" dirty="0">
                <a:solidFill>
                  <a:schemeClr val="accent1"/>
                </a:solidFill>
              </a:rPr>
              <a:t>: </a:t>
            </a:r>
            <a:r>
              <a:rPr lang="el-GR" sz="1600" dirty="0">
                <a:solidFill>
                  <a:schemeClr val="accent1"/>
                </a:solidFill>
              </a:rPr>
              <a:t>Συχνά περιλαμβάνει δημογραφικές, ψυχογραφικές και </a:t>
            </a:r>
            <a:r>
              <a:rPr lang="el-GR" sz="1600" dirty="0" err="1">
                <a:solidFill>
                  <a:schemeClr val="accent1"/>
                </a:solidFill>
              </a:rPr>
              <a:t>συμπεριφορικές</a:t>
            </a:r>
            <a:r>
              <a:rPr lang="el-GR" sz="1600" dirty="0">
                <a:solidFill>
                  <a:schemeClr val="accent1"/>
                </a:solidFill>
              </a:rPr>
              <a:t> πληροφορίες που βοηθούν στην προσαρμογή των στρατηγικών μάρκετινγκ και προϊόντων.</a:t>
            </a:r>
            <a:endParaRPr lang="en-US" sz="1600" dirty="0">
              <a:solidFill>
                <a:schemeClr val="accent1"/>
              </a:solidFill>
            </a:endParaRPr>
          </a:p>
          <a:p>
            <a:pPr marL="285750" indent="-285750" algn="just">
              <a:lnSpc>
                <a:spcPct val="150000"/>
              </a:lnSpc>
              <a:buFont typeface="Arial" panose="020B0604020202020204" pitchFamily="34" charset="0"/>
              <a:buChar char="•"/>
            </a:pPr>
            <a:r>
              <a:rPr lang="el-GR" sz="1600" b="1" dirty="0" err="1">
                <a:solidFill>
                  <a:schemeClr val="accent1"/>
                </a:solidFill>
              </a:rPr>
              <a:t>Τμηματοποίηση</a:t>
            </a:r>
            <a:r>
              <a:rPr lang="el-GR" sz="1600" b="1" dirty="0">
                <a:solidFill>
                  <a:schemeClr val="accent1"/>
                </a:solidFill>
              </a:rPr>
              <a:t>: </a:t>
            </a:r>
            <a:r>
              <a:rPr lang="el-GR" sz="1600" dirty="0">
                <a:solidFill>
                  <a:schemeClr val="accent1"/>
                </a:solidFill>
              </a:rPr>
              <a:t>Η διαδικασία διαχωρισμού μιας ευρύτερης αγοράς σε διακριτές ομάδες καταναλωτών με παρόμοιες ανάγκες, χαρακτηριστικά ή συμπεριφορές.</a:t>
            </a:r>
            <a:endParaRPr lang="en-US" sz="1600" dirty="0">
              <a:solidFill>
                <a:schemeClr val="accent1"/>
              </a:solidFill>
            </a:endParaRPr>
          </a:p>
          <a:p>
            <a:pPr marL="285750" indent="-285750" algn="just">
              <a:lnSpc>
                <a:spcPct val="150000"/>
              </a:lnSpc>
              <a:buFont typeface="Arial" panose="020B0604020202020204" pitchFamily="34" charset="0"/>
              <a:buChar char="•"/>
            </a:pPr>
            <a:r>
              <a:rPr lang="el-GR" sz="1600" b="1" dirty="0">
                <a:solidFill>
                  <a:schemeClr val="accent1"/>
                </a:solidFill>
              </a:rPr>
              <a:t>Διαφοροποίηση: </a:t>
            </a:r>
            <a:r>
              <a:rPr lang="el-GR" sz="1600" dirty="0">
                <a:solidFill>
                  <a:schemeClr val="accent1"/>
                </a:solidFill>
              </a:rPr>
              <a:t>Η διαδικασία με την οποία μια επιχείρηση διακρίνει τα προϊόντα ή τις υπηρεσίες της από τους ανταγωνιστές της για να αποκτήσει ανταγωνιστικό πλεονέκτημα.</a:t>
            </a:r>
            <a:endParaRPr lang="en-US" sz="1600" dirty="0">
              <a:solidFill>
                <a:schemeClr val="accent1"/>
              </a:solidFill>
            </a:endParaRPr>
          </a:p>
          <a:p>
            <a:pPr marL="285750" indent="-285750" algn="just">
              <a:lnSpc>
                <a:spcPct val="150000"/>
              </a:lnSpc>
              <a:buFont typeface="Arial" panose="020B0604020202020204" pitchFamily="34" charset="0"/>
              <a:buChar char="•"/>
            </a:pPr>
            <a:r>
              <a:rPr lang="el-GR" sz="1600" b="1" dirty="0">
                <a:solidFill>
                  <a:schemeClr val="accent1"/>
                </a:solidFill>
              </a:rPr>
              <a:t>AIDAOR: </a:t>
            </a:r>
            <a:r>
              <a:rPr lang="el-GR" sz="1600" dirty="0">
                <a:solidFill>
                  <a:schemeClr val="accent1"/>
                </a:solidFill>
              </a:rPr>
              <a:t>Ένα πλαίσιο που σημαίνει </a:t>
            </a:r>
            <a:r>
              <a:rPr lang="el-GR" sz="1600" dirty="0" err="1">
                <a:solidFill>
                  <a:schemeClr val="accent1"/>
                </a:solidFill>
              </a:rPr>
              <a:t>Attention</a:t>
            </a:r>
            <a:r>
              <a:rPr lang="el-GR" sz="1600" dirty="0">
                <a:solidFill>
                  <a:schemeClr val="accent1"/>
                </a:solidFill>
              </a:rPr>
              <a:t>, </a:t>
            </a:r>
            <a:r>
              <a:rPr lang="el-GR" sz="1600" dirty="0" err="1">
                <a:solidFill>
                  <a:schemeClr val="accent1"/>
                </a:solidFill>
              </a:rPr>
              <a:t>Interest</a:t>
            </a:r>
            <a:r>
              <a:rPr lang="el-GR" sz="1600" dirty="0">
                <a:solidFill>
                  <a:schemeClr val="accent1"/>
                </a:solidFill>
              </a:rPr>
              <a:t>, </a:t>
            </a:r>
            <a:r>
              <a:rPr lang="el-GR" sz="1600" dirty="0" err="1">
                <a:solidFill>
                  <a:schemeClr val="accent1"/>
                </a:solidFill>
              </a:rPr>
              <a:t>Desire</a:t>
            </a:r>
            <a:r>
              <a:rPr lang="el-GR" sz="1600" dirty="0">
                <a:solidFill>
                  <a:schemeClr val="accent1"/>
                </a:solidFill>
              </a:rPr>
              <a:t>, </a:t>
            </a:r>
            <a:r>
              <a:rPr lang="el-GR" sz="1600" dirty="0" err="1">
                <a:solidFill>
                  <a:schemeClr val="accent1"/>
                </a:solidFill>
              </a:rPr>
              <a:t>Action</a:t>
            </a:r>
            <a:r>
              <a:rPr lang="el-GR" sz="1600" dirty="0">
                <a:solidFill>
                  <a:schemeClr val="accent1"/>
                </a:solidFill>
              </a:rPr>
              <a:t>, </a:t>
            </a:r>
            <a:r>
              <a:rPr lang="el-GR" sz="1600" dirty="0" err="1">
                <a:solidFill>
                  <a:schemeClr val="accent1"/>
                </a:solidFill>
              </a:rPr>
              <a:t>Onboarding</a:t>
            </a:r>
            <a:r>
              <a:rPr lang="el-GR" sz="1600" dirty="0">
                <a:solidFill>
                  <a:schemeClr val="accent1"/>
                </a:solidFill>
              </a:rPr>
              <a:t>, </a:t>
            </a:r>
            <a:r>
              <a:rPr lang="el-GR" sz="1600" dirty="0" err="1">
                <a:solidFill>
                  <a:schemeClr val="accent1"/>
                </a:solidFill>
              </a:rPr>
              <a:t>Retention</a:t>
            </a:r>
            <a:r>
              <a:rPr lang="el-GR" sz="1600" dirty="0">
                <a:solidFill>
                  <a:schemeClr val="accent1"/>
                </a:solidFill>
              </a:rPr>
              <a:t>. Χρησιμοποιείται για τη χαρτογράφηση του ταξιδιού του πελάτη και τη βελτιστοποίηση των στρατηγικών μάρκετινγκ και πωλήσεων.</a:t>
            </a:r>
            <a:endParaRPr lang="en-US" sz="1600" dirty="0">
              <a:solidFill>
                <a:schemeClr val="accent1"/>
              </a:solidFill>
            </a:endParaRPr>
          </a:p>
          <a:p>
            <a:pPr marL="285750" indent="-285750" algn="just">
              <a:lnSpc>
                <a:spcPct val="150000"/>
              </a:lnSpc>
              <a:buFont typeface="Arial" panose="020B0604020202020204" pitchFamily="34" charset="0"/>
              <a:buChar char="•"/>
            </a:pPr>
            <a:r>
              <a:rPr lang="el-GR" sz="1600" b="1" dirty="0">
                <a:solidFill>
                  <a:schemeClr val="accent1"/>
                </a:solidFill>
              </a:rPr>
              <a:t>Επεκτασιμότητα: </a:t>
            </a:r>
            <a:r>
              <a:rPr lang="el-GR" sz="1600" dirty="0">
                <a:solidFill>
                  <a:schemeClr val="accent1"/>
                </a:solidFill>
              </a:rPr>
              <a:t>Η ικανότητα μιας επιχείρησης να αναπτύσσεται και να διαχειρίζεται την αυξημένη ζήτηση χωρίς να διακυβεύεται η απόδοση ή να χάνεται η αποδοτικότητα.</a:t>
            </a:r>
            <a:endParaRPr lang="en-US" sz="1600" dirty="0">
              <a:solidFill>
                <a:schemeClr val="accent1"/>
              </a:solidFill>
            </a:endParaRPr>
          </a:p>
          <a:p>
            <a:pPr marL="285750" indent="-285750" algn="just">
              <a:lnSpc>
                <a:spcPct val="150000"/>
              </a:lnSpc>
              <a:buFont typeface="Arial" panose="020B0604020202020204" pitchFamily="34" charset="0"/>
              <a:buChar char="•"/>
            </a:pPr>
            <a:r>
              <a:rPr lang="el-GR" sz="1600" b="1" dirty="0">
                <a:solidFill>
                  <a:schemeClr val="accent1"/>
                </a:solidFill>
              </a:rPr>
              <a:t>Επανάληψη: </a:t>
            </a:r>
            <a:r>
              <a:rPr lang="el-GR" sz="1600" dirty="0">
                <a:solidFill>
                  <a:schemeClr val="accent1"/>
                </a:solidFill>
              </a:rPr>
              <a:t>Η διαδικασία τελειοποίησης και βελτίωσης των επιχειρηματικών στρατηγικών και μοντέλων μέσω επαναλαμβανόμενων κύκλων ανατροφοδότησης και προσαρμογών.</a:t>
            </a:r>
            <a:endParaRPr lang="en-US" sz="1600" dirty="0">
              <a:solidFill>
                <a:schemeClr val="accent1"/>
              </a:solidFill>
            </a:endParaRPr>
          </a:p>
          <a:p>
            <a:pPr marL="285750" indent="-285750" algn="just">
              <a:lnSpc>
                <a:spcPct val="150000"/>
              </a:lnSpc>
              <a:buFont typeface="Arial" panose="020B0604020202020204" pitchFamily="34" charset="0"/>
              <a:buChar char="•"/>
            </a:pPr>
            <a:r>
              <a:rPr lang="el-GR" sz="1600" b="1" dirty="0">
                <a:solidFill>
                  <a:schemeClr val="accent1"/>
                </a:solidFill>
              </a:rPr>
              <a:t>Οικονομίες κλίμακας: </a:t>
            </a:r>
            <a:r>
              <a:rPr lang="el-GR" sz="1600" dirty="0">
                <a:solidFill>
                  <a:schemeClr val="accent1"/>
                </a:solidFill>
              </a:rPr>
              <a:t>Τα πλεονεκτήματα κόστους που αποκτά μια επιχείρηση λόγω της επέκτασης, τα οποία οδηγούν σε μειωμένο κόστος ανά μονάδα καθώς αυξάνεται η παραγωγή.</a:t>
            </a:r>
            <a:endParaRPr lang="en-US" sz="1600" dirty="0">
              <a:solidFill>
                <a:schemeClr val="accent1"/>
              </a:solidFill>
            </a:endParaRPr>
          </a:p>
        </p:txBody>
      </p:sp>
    </p:spTree>
    <p:extLst>
      <p:ext uri="{BB962C8B-B14F-4D97-AF65-F5344CB8AC3E}">
        <p14:creationId xmlns:p14="http://schemas.microsoft.com/office/powerpoint/2010/main" val="42715819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fontScale="90000"/>
          </a:bodyPr>
          <a:lstStyle/>
          <a:p>
            <a:r>
              <a:rPr lang="el-GR" sz="3400" dirty="0"/>
              <a:t>3°: Στρατηγική χαρτογράφηση και σχεδιασμός δράσης</a:t>
            </a:r>
            <a:endParaRPr lang="en-US" sz="3400" dirty="0"/>
          </a:p>
        </p:txBody>
      </p:sp>
      <p:sp>
        <p:nvSpPr>
          <p:cNvPr id="4" name="TextBox 3">
            <a:extLst>
              <a:ext uri="{FF2B5EF4-FFF2-40B4-BE49-F238E27FC236}">
                <a16:creationId xmlns:a16="http://schemas.microsoft.com/office/drawing/2014/main" id="{991746B0-A470-2360-955A-462D67A08011}"/>
              </a:ext>
            </a:extLst>
          </p:cNvPr>
          <p:cNvSpPr txBox="1"/>
          <p:nvPr/>
        </p:nvSpPr>
        <p:spPr>
          <a:xfrm>
            <a:off x="1001486" y="1997839"/>
            <a:ext cx="10443028" cy="1525931"/>
          </a:xfrm>
          <a:prstGeom prst="rect">
            <a:avLst/>
          </a:prstGeom>
          <a:noFill/>
        </p:spPr>
        <p:txBody>
          <a:bodyPr wrap="square" lIns="91440" tIns="45720" rIns="91440" bIns="45720" anchor="t">
            <a:spAutoFit/>
          </a:bodyPr>
          <a:lstStyle/>
          <a:p>
            <a:pPr algn="just">
              <a:lnSpc>
                <a:spcPct val="150000"/>
              </a:lnSpc>
            </a:pPr>
            <a:r>
              <a:rPr lang="el-GR" sz="1600" dirty="0">
                <a:solidFill>
                  <a:schemeClr val="accent1"/>
                </a:solidFill>
              </a:rPr>
              <a:t>Καλώς ήρθατε στην επόμενη ενότητα «Στρατηγική χαρτογράφηση και σχεδιασμός δράσης». </a:t>
            </a:r>
            <a:endParaRPr lang="en-US" sz="1600" dirty="0">
              <a:solidFill>
                <a:schemeClr val="accent1"/>
              </a:solidFill>
            </a:endParaRPr>
          </a:p>
          <a:p>
            <a:pPr algn="just">
              <a:lnSpc>
                <a:spcPct val="150000"/>
              </a:lnSpc>
            </a:pPr>
            <a:endParaRPr lang="en-US" sz="1600" dirty="0">
              <a:solidFill>
                <a:schemeClr val="accent1"/>
              </a:solidFill>
            </a:endParaRPr>
          </a:p>
          <a:p>
            <a:pPr algn="just">
              <a:lnSpc>
                <a:spcPct val="150000"/>
              </a:lnSpc>
            </a:pPr>
            <a:r>
              <a:rPr lang="el-GR" sz="1600" dirty="0">
                <a:solidFill>
                  <a:schemeClr val="accent1"/>
                </a:solidFill>
              </a:rPr>
              <a:t>Σε αυτή την ενότητα, θα διερευνήσουμε τα συστατικά στοιχεία του τρόπου δημιουργίας ενός ισχυρού επιτυχημένου επιχειρηματικού στρατηγικού χάρτη πορείας και ποιες θα είναι οι βασικές δράσεις που πρέπει να αναληφθούν.</a:t>
            </a:r>
            <a:endParaRPr lang="en-US" sz="1600" dirty="0">
              <a:solidFill>
                <a:schemeClr val="accent1"/>
              </a:solidFill>
            </a:endParaRPr>
          </a:p>
        </p:txBody>
      </p:sp>
    </p:spTree>
    <p:extLst>
      <p:ext uri="{BB962C8B-B14F-4D97-AF65-F5344CB8AC3E}">
        <p14:creationId xmlns:p14="http://schemas.microsoft.com/office/powerpoint/2010/main" val="20434387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EEF284-E26F-82DE-81A6-5CE9DA3E336C}"/>
              </a:ext>
            </a:extLst>
          </p:cNvPr>
          <p:cNvSpPr>
            <a:spLocks noGrp="1"/>
          </p:cNvSpPr>
          <p:nvPr>
            <p:ph type="title"/>
          </p:nvPr>
        </p:nvSpPr>
        <p:spPr>
          <a:xfrm>
            <a:off x="906294" y="1663430"/>
            <a:ext cx="10515600" cy="1325563"/>
          </a:xfrm>
        </p:spPr>
        <p:txBody>
          <a:bodyPr>
            <a:normAutofit/>
          </a:bodyPr>
          <a:lstStyle/>
          <a:p>
            <a:r>
              <a:rPr lang="el-GR" sz="3400" dirty="0">
                <a:latin typeface="+mn-lt"/>
              </a:rPr>
              <a:t>Βασικές πτυχές του στρατηγικού χάρτη πορείας</a:t>
            </a:r>
            <a:endParaRPr lang="es-ES" sz="3400" dirty="0">
              <a:latin typeface="+mn-lt"/>
            </a:endParaRPr>
          </a:p>
        </p:txBody>
      </p:sp>
      <p:pic>
        <p:nvPicPr>
          <p:cNvPr id="6" name="Gráfico 5" descr="Libreta de direcciones con relleno sólido">
            <a:extLst>
              <a:ext uri="{FF2B5EF4-FFF2-40B4-BE49-F238E27FC236}">
                <a16:creationId xmlns:a16="http://schemas.microsoft.com/office/drawing/2014/main" id="{871EA6A1-CD9E-0F09-8267-E0EA6839331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16958" y="2814438"/>
            <a:ext cx="1883924" cy="1883924"/>
          </a:xfrm>
          <a:prstGeom prst="rect">
            <a:avLst/>
          </a:prstGeom>
        </p:spPr>
      </p:pic>
    </p:spTree>
    <p:extLst>
      <p:ext uri="{BB962C8B-B14F-4D97-AF65-F5344CB8AC3E}">
        <p14:creationId xmlns:p14="http://schemas.microsoft.com/office/powerpoint/2010/main" val="5811790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EEF284-E26F-82DE-81A6-5CE9DA3E336C}"/>
              </a:ext>
            </a:extLst>
          </p:cNvPr>
          <p:cNvSpPr>
            <a:spLocks noGrp="1"/>
          </p:cNvSpPr>
          <p:nvPr>
            <p:ph type="title"/>
          </p:nvPr>
        </p:nvSpPr>
        <p:spPr>
          <a:xfrm>
            <a:off x="763138" y="-211541"/>
            <a:ext cx="10515600" cy="1325563"/>
          </a:xfrm>
        </p:spPr>
        <p:txBody>
          <a:bodyPr>
            <a:normAutofit/>
          </a:bodyPr>
          <a:lstStyle/>
          <a:p>
            <a:r>
              <a:rPr lang="el-GR" sz="3400" dirty="0">
                <a:latin typeface="Raleway "/>
              </a:rPr>
              <a:t>Βασικές πτυχές του στρατηγικού χάρτη πορείας</a:t>
            </a:r>
            <a:endParaRPr lang="es-ES" sz="3400" dirty="0">
              <a:latin typeface="Raleway "/>
            </a:endParaRPr>
          </a:p>
        </p:txBody>
      </p:sp>
      <p:sp>
        <p:nvSpPr>
          <p:cNvPr id="4" name="Marcador de contenido 3">
            <a:extLst>
              <a:ext uri="{FF2B5EF4-FFF2-40B4-BE49-F238E27FC236}">
                <a16:creationId xmlns:a16="http://schemas.microsoft.com/office/drawing/2014/main" id="{5A7EE942-A1DB-2989-FC06-F547969431C6}"/>
              </a:ext>
            </a:extLst>
          </p:cNvPr>
          <p:cNvSpPr>
            <a:spLocks noGrp="1"/>
          </p:cNvSpPr>
          <p:nvPr>
            <p:ph idx="1"/>
          </p:nvPr>
        </p:nvSpPr>
        <p:spPr>
          <a:xfrm>
            <a:off x="838199" y="1503902"/>
            <a:ext cx="5163458" cy="4666677"/>
          </a:xfrm>
        </p:spPr>
        <p:txBody>
          <a:bodyPr vert="horz" lIns="91440" tIns="45720" rIns="91440" bIns="45720" rtlCol="0" anchor="t">
            <a:noAutofit/>
          </a:bodyPr>
          <a:lstStyle/>
          <a:p>
            <a:pPr marL="0" indent="0">
              <a:lnSpc>
                <a:spcPct val="150000"/>
              </a:lnSpc>
              <a:buNone/>
            </a:pPr>
            <a:r>
              <a:rPr lang="el-GR" sz="1600" dirty="0">
                <a:solidFill>
                  <a:schemeClr val="tx2"/>
                </a:solidFill>
              </a:rPr>
              <a:t>Στρατηγικός σχεδιασμός</a:t>
            </a:r>
            <a:endParaRPr lang="en-US" sz="1600" dirty="0">
              <a:solidFill>
                <a:schemeClr val="tx2"/>
              </a:solidFill>
            </a:endParaRPr>
          </a:p>
          <a:p>
            <a:pPr marL="0" indent="0">
              <a:lnSpc>
                <a:spcPct val="150000"/>
              </a:lnSpc>
              <a:buNone/>
            </a:pPr>
            <a:r>
              <a:rPr lang="el-GR" sz="1600" b="0" dirty="0">
                <a:solidFill>
                  <a:schemeClr val="accent1"/>
                </a:solidFill>
              </a:rPr>
              <a:t>Ο σχεδιασμός της επιχειρηματικής στρατηγικής καθορίζει τι θέλει να επιτύχει μια εταιρεία, πού θέλει να πάει και ποιες ενέργειες πρέπει να προγραμματιστούν για την επίτευξη των στόχων και των σκοπών σας. Ένα στρατηγικό σχέδιο περιλαμβάνει το όραμα και τις δηλώσεις αποστολής της εταιρείας, καθώς και βραχυπρόθεσμους, μεσοπρόθεσμους και μακροπρόθεσμους στόχους και ένα σχέδιο δράσης των μέτρων που πρέπει να ληφθούν.</a:t>
            </a:r>
            <a:endParaRPr lang="en-US" sz="1600" b="0" dirty="0">
              <a:solidFill>
                <a:schemeClr val="accent1"/>
              </a:solidFill>
            </a:endParaRPr>
          </a:p>
          <a:p>
            <a:pPr marL="0" indent="0">
              <a:lnSpc>
                <a:spcPct val="150000"/>
              </a:lnSpc>
              <a:buNone/>
            </a:pPr>
            <a:r>
              <a:rPr lang="el-GR" sz="1600" dirty="0">
                <a:solidFill>
                  <a:srgbClr val="000000"/>
                </a:solidFill>
                <a:latin typeface="Raleway "/>
              </a:rPr>
              <a:t>Δείτε αυτό το</a:t>
            </a:r>
            <a:r>
              <a:rPr lang="en-US" sz="1600" dirty="0">
                <a:solidFill>
                  <a:srgbClr val="000000"/>
                </a:solidFill>
                <a:latin typeface="Raleway "/>
              </a:rPr>
              <a:t> </a:t>
            </a:r>
            <a:r>
              <a:rPr lang="el-GR" sz="1600" dirty="0">
                <a:solidFill>
                  <a:srgbClr val="000000"/>
                </a:solidFill>
                <a:latin typeface="Raleway "/>
                <a:hlinkClick r:id="rId3"/>
              </a:rPr>
              <a:t>βίντεο</a:t>
            </a:r>
            <a:r>
              <a:rPr lang="en-GB" sz="1600" dirty="0">
                <a:solidFill>
                  <a:srgbClr val="000000"/>
                </a:solidFill>
                <a:latin typeface="Raleway "/>
              </a:rPr>
              <a:t> </a:t>
            </a:r>
            <a:r>
              <a:rPr lang="el-GR" sz="1600" dirty="0">
                <a:solidFill>
                  <a:srgbClr val="000000"/>
                </a:solidFill>
                <a:latin typeface="Raleway "/>
              </a:rPr>
              <a:t>από το On </a:t>
            </a:r>
            <a:r>
              <a:rPr lang="el-GR" sz="1600" dirty="0" err="1">
                <a:solidFill>
                  <a:srgbClr val="000000"/>
                </a:solidFill>
                <a:latin typeface="Raleway "/>
              </a:rPr>
              <a:t>Strategy</a:t>
            </a:r>
            <a:r>
              <a:rPr lang="el-GR" sz="1600" dirty="0">
                <a:solidFill>
                  <a:srgbClr val="000000"/>
                </a:solidFill>
                <a:latin typeface="Raleway "/>
              </a:rPr>
              <a:t> για να μάθετε πώς να χτίσετε το στρατηγικό σας πλαίσιο.</a:t>
            </a:r>
            <a:endParaRPr lang="en-US" sz="1600" dirty="0"/>
          </a:p>
        </p:txBody>
      </p:sp>
      <p:sp>
        <p:nvSpPr>
          <p:cNvPr id="3" name="CuadroTexto 2">
            <a:extLst>
              <a:ext uri="{FF2B5EF4-FFF2-40B4-BE49-F238E27FC236}">
                <a16:creationId xmlns:a16="http://schemas.microsoft.com/office/drawing/2014/main" id="{C69AB393-51EB-FE5A-F06E-82DDD4792116}"/>
              </a:ext>
            </a:extLst>
          </p:cNvPr>
          <p:cNvSpPr txBox="1"/>
          <p:nvPr/>
        </p:nvSpPr>
        <p:spPr>
          <a:xfrm>
            <a:off x="6351083" y="530242"/>
            <a:ext cx="5654723" cy="6327758"/>
          </a:xfrm>
          <a:prstGeom prst="rect">
            <a:avLst/>
          </a:prstGeom>
          <a:noFill/>
        </p:spPr>
        <p:txBody>
          <a:bodyPr wrap="square" lIns="91440" tIns="45720" rIns="91440" bIns="45720" rtlCol="0" anchor="t">
            <a:spAutoFit/>
          </a:bodyPr>
          <a:lstStyle/>
          <a:p>
            <a:pPr>
              <a:lnSpc>
                <a:spcPct val="150000"/>
              </a:lnSpc>
            </a:pPr>
            <a:r>
              <a:rPr lang="el-GR" sz="1600" b="1" dirty="0">
                <a:solidFill>
                  <a:schemeClr val="tx2"/>
                </a:solidFill>
              </a:rPr>
              <a:t>Επιχειρηματικός χάρτης πορείας</a:t>
            </a:r>
            <a:endParaRPr lang="en-US" sz="1600" b="1" dirty="0">
              <a:solidFill>
                <a:schemeClr val="tx2"/>
              </a:solidFill>
            </a:endParaRPr>
          </a:p>
          <a:p>
            <a:pPr>
              <a:lnSpc>
                <a:spcPct val="150000"/>
              </a:lnSpc>
            </a:pPr>
            <a:endParaRPr lang="en-US" sz="1600" b="1" dirty="0">
              <a:solidFill>
                <a:schemeClr val="accent1"/>
              </a:solidFill>
            </a:endParaRPr>
          </a:p>
          <a:p>
            <a:pPr>
              <a:lnSpc>
                <a:spcPct val="150000"/>
              </a:lnSpc>
            </a:pPr>
            <a:r>
              <a:rPr lang="el-GR" sz="1600" b="0" dirty="0">
                <a:solidFill>
                  <a:schemeClr val="accent1"/>
                </a:solidFill>
                <a:latin typeface="Raleway "/>
              </a:rPr>
              <a:t>Ο Επιχειρηματικός χάρτης πορείας είναι ένα πλαίσιο που σας επιτρέπει να ορίσετε και να απεικονίσετε τις βασικές και συγκεκριμένες πτυχές/βήματα για την επίτευξη των επιχειρηματικών στόχων και της στρατηγικής σας, συμπεριλαμβανομένου ενός σαφούς χρονοδιαγράμματος με ορόσημα/σημεία ελέγχου, σε μακροπρόθεσμη βάση και αναθέτοντας ρόλους και αρμοδιότητες.</a:t>
            </a:r>
            <a:endParaRPr lang="en-US" sz="1600" b="0" dirty="0">
              <a:solidFill>
                <a:schemeClr val="accent1"/>
              </a:solidFill>
              <a:latin typeface="Raleway "/>
            </a:endParaRPr>
          </a:p>
          <a:p>
            <a:pPr>
              <a:lnSpc>
                <a:spcPct val="150000"/>
              </a:lnSpc>
            </a:pPr>
            <a:endParaRPr lang="es-ES" sz="1600" dirty="0">
              <a:solidFill>
                <a:schemeClr val="accent1"/>
              </a:solidFill>
              <a:latin typeface="Raleway "/>
            </a:endParaRPr>
          </a:p>
          <a:p>
            <a:pPr>
              <a:lnSpc>
                <a:spcPct val="150000"/>
              </a:lnSpc>
            </a:pPr>
            <a:r>
              <a:rPr lang="el-GR" sz="1600" b="1" dirty="0">
                <a:solidFill>
                  <a:schemeClr val="accent1"/>
                </a:solidFill>
                <a:latin typeface="Raleway "/>
              </a:rPr>
              <a:t>Εάν χρειάζεστε περισσότερες πληροφορίες σχετικά με το περιεχόμενο ενός στρατηγικού χάρτη πορείας και τα «συστατικά» ενός επιτυχημένου επιχειρηματικού χάρτη πορείας , μπορείτε να διαβάσετε τα διεισδυτικά άρθρα του </a:t>
            </a:r>
            <a:r>
              <a:rPr lang="el-GR" sz="1600" b="1" dirty="0" err="1">
                <a:solidFill>
                  <a:schemeClr val="accent1"/>
                </a:solidFill>
                <a:latin typeface="Raleway "/>
              </a:rPr>
              <a:t>Business</a:t>
            </a:r>
            <a:r>
              <a:rPr lang="el-GR" sz="1600" b="1" dirty="0">
                <a:solidFill>
                  <a:schemeClr val="accent1"/>
                </a:solidFill>
                <a:latin typeface="Raleway "/>
              </a:rPr>
              <a:t> </a:t>
            </a:r>
            <a:r>
              <a:rPr lang="el-GR" sz="1600" b="1" dirty="0" err="1">
                <a:solidFill>
                  <a:schemeClr val="accent1"/>
                </a:solidFill>
                <a:latin typeface="Raleway "/>
              </a:rPr>
              <a:t>Map</a:t>
            </a:r>
            <a:r>
              <a:rPr lang="es-ES" sz="1600" b="1" dirty="0">
                <a:solidFill>
                  <a:schemeClr val="accent1"/>
                </a:solidFill>
                <a:latin typeface="Raleway "/>
              </a:rPr>
              <a:t>. </a:t>
            </a:r>
            <a:r>
              <a:rPr lang="es-ES" sz="1600" i="1" dirty="0" err="1">
                <a:solidFill>
                  <a:srgbClr val="E99411"/>
                </a:solidFill>
                <a:latin typeface="Raleway "/>
                <a:hlinkClick r:id="rId4">
                  <a:extLst>
                    <a:ext uri="{A12FA001-AC4F-418D-AE19-62706E023703}">
                      <ahyp:hlinkClr xmlns:ahyp="http://schemas.microsoft.com/office/drawing/2018/hyperlinkcolor" val="tx"/>
                    </a:ext>
                  </a:extLst>
                </a:hlinkClick>
              </a:rPr>
              <a:t>What</a:t>
            </a:r>
            <a:r>
              <a:rPr lang="es-ES" sz="1600" i="1" dirty="0">
                <a:solidFill>
                  <a:srgbClr val="E99411"/>
                </a:solidFill>
                <a:latin typeface="Raleway "/>
                <a:hlinkClick r:id="rId4">
                  <a:extLst>
                    <a:ext uri="{A12FA001-AC4F-418D-AE19-62706E023703}">
                      <ahyp:hlinkClr xmlns:ahyp="http://schemas.microsoft.com/office/drawing/2018/hyperlinkcolor" val="tx"/>
                    </a:ext>
                  </a:extLst>
                </a:hlinkClick>
              </a:rPr>
              <a:t> </a:t>
            </a:r>
            <a:r>
              <a:rPr lang="es-ES" sz="1600" b="0" i="1" dirty="0" err="1">
                <a:solidFill>
                  <a:srgbClr val="E99411"/>
                </a:solidFill>
                <a:latin typeface="Raleway "/>
                <a:hlinkClick r:id="rId4">
                  <a:extLst>
                    <a:ext uri="{A12FA001-AC4F-418D-AE19-62706E023703}">
                      <ahyp:hlinkClr xmlns:ahyp="http://schemas.microsoft.com/office/drawing/2018/hyperlinkcolor" val="tx"/>
                    </a:ext>
                  </a:extLst>
                </a:hlinkClick>
              </a:rPr>
              <a:t>is</a:t>
            </a:r>
            <a:r>
              <a:rPr lang="es-ES" sz="1600" b="0" i="1" dirty="0">
                <a:solidFill>
                  <a:srgbClr val="E99411"/>
                </a:solidFill>
                <a:latin typeface="Raleway "/>
                <a:hlinkClick r:id="rId4">
                  <a:extLst>
                    <a:ext uri="{A12FA001-AC4F-418D-AE19-62706E023703}">
                      <ahyp:hlinkClr xmlns:ahyp="http://schemas.microsoft.com/office/drawing/2018/hyperlinkcolor" val="tx"/>
                    </a:ext>
                  </a:extLst>
                </a:hlinkClick>
              </a:rPr>
              <a:t> a </a:t>
            </a:r>
            <a:r>
              <a:rPr lang="es-ES" sz="1600" b="0" i="1" dirty="0" err="1">
                <a:solidFill>
                  <a:srgbClr val="E99411"/>
                </a:solidFill>
                <a:latin typeface="Raleway "/>
                <a:hlinkClick r:id="rId4">
                  <a:extLst>
                    <a:ext uri="{A12FA001-AC4F-418D-AE19-62706E023703}">
                      <ahyp:hlinkClr xmlns:ahyp="http://schemas.microsoft.com/office/drawing/2018/hyperlinkcolor" val="tx"/>
                    </a:ext>
                  </a:extLst>
                </a:hlinkClick>
              </a:rPr>
              <a:t>strategic</a:t>
            </a:r>
            <a:r>
              <a:rPr lang="es-ES" sz="1600" b="0" i="1" dirty="0">
                <a:solidFill>
                  <a:srgbClr val="E99411"/>
                </a:solidFill>
                <a:latin typeface="Raleway "/>
                <a:hlinkClick r:id="rId4">
                  <a:extLst>
                    <a:ext uri="{A12FA001-AC4F-418D-AE19-62706E023703}">
                      <ahyp:hlinkClr xmlns:ahyp="http://schemas.microsoft.com/office/drawing/2018/hyperlinkcolor" val="tx"/>
                    </a:ext>
                  </a:extLst>
                </a:hlinkClick>
              </a:rPr>
              <a:t> </a:t>
            </a:r>
            <a:r>
              <a:rPr lang="es-ES" sz="1600" b="0" i="1" dirty="0" err="1">
                <a:solidFill>
                  <a:srgbClr val="E99411"/>
                </a:solidFill>
                <a:latin typeface="Raleway "/>
                <a:hlinkClick r:id="rId4">
                  <a:extLst>
                    <a:ext uri="{A12FA001-AC4F-418D-AE19-62706E023703}">
                      <ahyp:hlinkClr xmlns:ahyp="http://schemas.microsoft.com/office/drawing/2018/hyperlinkcolor" val="tx"/>
                    </a:ext>
                  </a:extLst>
                </a:hlinkClick>
              </a:rPr>
              <a:t>Roadmap</a:t>
            </a:r>
            <a:r>
              <a:rPr lang="es-ES" sz="1600" i="1" dirty="0">
                <a:solidFill>
                  <a:srgbClr val="E99411"/>
                </a:solidFill>
                <a:latin typeface="Raleway "/>
                <a:hlinkClick r:id="rId4">
                  <a:extLst>
                    <a:ext uri="{A12FA001-AC4F-418D-AE19-62706E023703}">
                      <ahyp:hlinkClr xmlns:ahyp="http://schemas.microsoft.com/office/drawing/2018/hyperlinkcolor" val="tx"/>
                    </a:ext>
                  </a:extLst>
                </a:hlinkClick>
              </a:rPr>
              <a:t>?</a:t>
            </a:r>
            <a:r>
              <a:rPr lang="es-ES" sz="1600" dirty="0">
                <a:solidFill>
                  <a:srgbClr val="E99411"/>
                </a:solidFill>
                <a:latin typeface="Raleway "/>
              </a:rPr>
              <a:t> (</a:t>
            </a:r>
            <a:r>
              <a:rPr lang="es-ES" sz="1600" dirty="0" err="1">
                <a:solidFill>
                  <a:srgbClr val="E99411"/>
                </a:solidFill>
                <a:latin typeface="Raleway "/>
              </a:rPr>
              <a:t>Source</a:t>
            </a:r>
            <a:r>
              <a:rPr lang="es-ES" sz="1600" b="0" dirty="0">
                <a:solidFill>
                  <a:srgbClr val="E99411"/>
                </a:solidFill>
                <a:latin typeface="Raleway "/>
              </a:rPr>
              <a:t>: Business </a:t>
            </a:r>
            <a:r>
              <a:rPr lang="es-ES" sz="1600" b="0" dirty="0" err="1">
                <a:solidFill>
                  <a:srgbClr val="E99411"/>
                </a:solidFill>
                <a:latin typeface="Raleway "/>
              </a:rPr>
              <a:t>Map</a:t>
            </a:r>
            <a:r>
              <a:rPr lang="es-ES" sz="1600" dirty="0">
                <a:solidFill>
                  <a:srgbClr val="E99411"/>
                </a:solidFill>
                <a:latin typeface="Raleway "/>
              </a:rPr>
              <a:t>) </a:t>
            </a:r>
            <a:r>
              <a:rPr lang="el-GR" sz="1600" b="1" dirty="0">
                <a:solidFill>
                  <a:srgbClr val="000000"/>
                </a:solidFill>
                <a:latin typeface="Raleway "/>
              </a:rPr>
              <a:t>και από το </a:t>
            </a:r>
            <a:r>
              <a:rPr lang="es-ES" sz="1600" b="1" dirty="0" err="1">
                <a:solidFill>
                  <a:srgbClr val="000000"/>
                </a:solidFill>
                <a:latin typeface="Raleway "/>
              </a:rPr>
              <a:t>Roadmunk</a:t>
            </a:r>
            <a:r>
              <a:rPr lang="es-ES" sz="1600" dirty="0">
                <a:solidFill>
                  <a:srgbClr val="000000"/>
                </a:solidFill>
                <a:latin typeface="Raleway "/>
              </a:rPr>
              <a:t>. </a:t>
            </a:r>
            <a:r>
              <a:rPr lang="es-ES" sz="1600" i="1" dirty="0" err="1">
                <a:solidFill>
                  <a:srgbClr val="E99411"/>
                </a:solidFill>
                <a:latin typeface="Raleway "/>
                <a:hlinkClick r:id="rId5">
                  <a:extLst>
                    <a:ext uri="{A12FA001-AC4F-418D-AE19-62706E023703}">
                      <ahyp:hlinkClr xmlns:ahyp="http://schemas.microsoft.com/office/drawing/2018/hyperlinkcolor" val="tx"/>
                    </a:ext>
                  </a:extLst>
                </a:hlinkClick>
              </a:rPr>
              <a:t>What</a:t>
            </a:r>
            <a:r>
              <a:rPr lang="es-ES" sz="1600" i="1" dirty="0">
                <a:solidFill>
                  <a:srgbClr val="E99411"/>
                </a:solidFill>
                <a:latin typeface="Raleway "/>
                <a:hlinkClick r:id="rId5">
                  <a:extLst>
                    <a:ext uri="{A12FA001-AC4F-418D-AE19-62706E023703}">
                      <ahyp:hlinkClr xmlns:ahyp="http://schemas.microsoft.com/office/drawing/2018/hyperlinkcolor" val="tx"/>
                    </a:ext>
                  </a:extLst>
                </a:hlinkClick>
              </a:rPr>
              <a:t> a </a:t>
            </a:r>
            <a:r>
              <a:rPr lang="es-ES" sz="1600" i="1" dirty="0" err="1">
                <a:solidFill>
                  <a:srgbClr val="E99411"/>
                </a:solidFill>
                <a:latin typeface="Raleway "/>
                <a:hlinkClick r:id="rId5">
                  <a:extLst>
                    <a:ext uri="{A12FA001-AC4F-418D-AE19-62706E023703}">
                      <ahyp:hlinkClr xmlns:ahyp="http://schemas.microsoft.com/office/drawing/2018/hyperlinkcolor" val="tx"/>
                    </a:ext>
                  </a:extLst>
                </a:hlinkClick>
              </a:rPr>
              <a:t>business</a:t>
            </a:r>
            <a:r>
              <a:rPr lang="es-ES" sz="1600" i="1" dirty="0">
                <a:solidFill>
                  <a:srgbClr val="E99411"/>
                </a:solidFill>
                <a:latin typeface="Raleway "/>
                <a:hlinkClick r:id="rId5">
                  <a:extLst>
                    <a:ext uri="{A12FA001-AC4F-418D-AE19-62706E023703}">
                      <ahyp:hlinkClr xmlns:ahyp="http://schemas.microsoft.com/office/drawing/2018/hyperlinkcolor" val="tx"/>
                    </a:ext>
                  </a:extLst>
                </a:hlinkClick>
              </a:rPr>
              <a:t> </a:t>
            </a:r>
            <a:r>
              <a:rPr lang="es-ES" sz="1600" i="1" dirty="0" err="1">
                <a:solidFill>
                  <a:srgbClr val="E99411"/>
                </a:solidFill>
                <a:latin typeface="Raleway "/>
                <a:hlinkClick r:id="rId5">
                  <a:extLst>
                    <a:ext uri="{A12FA001-AC4F-418D-AE19-62706E023703}">
                      <ahyp:hlinkClr xmlns:ahyp="http://schemas.microsoft.com/office/drawing/2018/hyperlinkcolor" val="tx"/>
                    </a:ext>
                  </a:extLst>
                </a:hlinkClick>
              </a:rPr>
              <a:t>Roadmap</a:t>
            </a:r>
            <a:r>
              <a:rPr lang="es-ES" sz="1600" dirty="0">
                <a:solidFill>
                  <a:srgbClr val="E99411"/>
                </a:solidFill>
                <a:latin typeface="Raleway "/>
                <a:hlinkClick r:id="rId5">
                  <a:extLst>
                    <a:ext uri="{A12FA001-AC4F-418D-AE19-62706E023703}">
                      <ahyp:hlinkClr xmlns:ahyp="http://schemas.microsoft.com/office/drawing/2018/hyperlinkcolor" val="tx"/>
                    </a:ext>
                  </a:extLst>
                </a:hlinkClick>
              </a:rPr>
              <a:t>?</a:t>
            </a:r>
            <a:r>
              <a:rPr lang="es-ES" sz="1600" dirty="0">
                <a:solidFill>
                  <a:srgbClr val="000000"/>
                </a:solidFill>
                <a:latin typeface="Raleway "/>
              </a:rPr>
              <a:t> (</a:t>
            </a:r>
            <a:r>
              <a:rPr lang="el-GR" sz="1600" dirty="0">
                <a:solidFill>
                  <a:srgbClr val="000000"/>
                </a:solidFill>
                <a:latin typeface="Raleway "/>
              </a:rPr>
              <a:t>πηγή</a:t>
            </a:r>
            <a:r>
              <a:rPr lang="es-ES" sz="1600" dirty="0">
                <a:solidFill>
                  <a:srgbClr val="000000"/>
                </a:solidFill>
                <a:latin typeface="Raleway "/>
              </a:rPr>
              <a:t>: </a:t>
            </a:r>
            <a:r>
              <a:rPr lang="es-ES" sz="1600" dirty="0" err="1">
                <a:solidFill>
                  <a:srgbClr val="000000"/>
                </a:solidFill>
                <a:latin typeface="Raleway "/>
              </a:rPr>
              <a:t>Roadmunk</a:t>
            </a:r>
            <a:r>
              <a:rPr lang="es-ES" sz="1600" dirty="0">
                <a:solidFill>
                  <a:srgbClr val="000000"/>
                </a:solidFill>
                <a:latin typeface="Raleway "/>
              </a:rPr>
              <a:t>).</a:t>
            </a:r>
            <a:endParaRPr lang="es-ES" sz="1600" b="0" dirty="0">
              <a:solidFill>
                <a:srgbClr val="000000"/>
              </a:solidFill>
              <a:latin typeface="Raleway "/>
            </a:endParaRPr>
          </a:p>
        </p:txBody>
      </p:sp>
      <p:sp>
        <p:nvSpPr>
          <p:cNvPr id="5" name="CuadroTexto 4">
            <a:extLst>
              <a:ext uri="{FF2B5EF4-FFF2-40B4-BE49-F238E27FC236}">
                <a16:creationId xmlns:a16="http://schemas.microsoft.com/office/drawing/2014/main" id="{413DA7FC-9F26-186C-B724-166420F704E1}"/>
              </a:ext>
            </a:extLst>
          </p:cNvPr>
          <p:cNvSpPr txBox="1"/>
          <p:nvPr/>
        </p:nvSpPr>
        <p:spPr>
          <a:xfrm>
            <a:off x="798478" y="806565"/>
            <a:ext cx="9940047" cy="369332"/>
          </a:xfrm>
          <a:prstGeom prst="rect">
            <a:avLst/>
          </a:prstGeom>
          <a:noFill/>
        </p:spPr>
        <p:txBody>
          <a:bodyPr wrap="square" rtlCol="0">
            <a:spAutoFit/>
          </a:bodyPr>
          <a:lstStyle/>
          <a:p>
            <a:r>
              <a:rPr lang="el-GR" b="1" dirty="0">
                <a:solidFill>
                  <a:schemeClr val="bg1"/>
                </a:solidFill>
              </a:rPr>
              <a:t>Ορισμός και σκοπός</a:t>
            </a:r>
            <a:endParaRPr lang="en-US" b="1" dirty="0">
              <a:solidFill>
                <a:schemeClr val="bg1"/>
              </a:solidFill>
            </a:endParaRPr>
          </a:p>
        </p:txBody>
      </p:sp>
    </p:spTree>
    <p:extLst>
      <p:ext uri="{BB962C8B-B14F-4D97-AF65-F5344CB8AC3E}">
        <p14:creationId xmlns:p14="http://schemas.microsoft.com/office/powerpoint/2010/main" val="1498264318"/>
      </p:ext>
    </p:extLst>
  </p:cSld>
  <p:clrMapOvr>
    <a:masterClrMapping/>
  </p:clrMapOvr>
  <p:extLst>
    <p:ext uri="{6950BFC3-D8DA-4A85-94F7-54DA5524770B}">
      <p188:commentRel xmlns:p188="http://schemas.microsoft.com/office/powerpoint/2018/8/main" r:id="rId2"/>
    </p:ext>
  </p:extLs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Marcador de contenido 2">
            <a:extLst>
              <a:ext uri="{FF2B5EF4-FFF2-40B4-BE49-F238E27FC236}">
                <a16:creationId xmlns:a16="http://schemas.microsoft.com/office/drawing/2014/main" id="{8531F5DD-8256-AEE5-F01A-E275306A8941}"/>
              </a:ext>
            </a:extLst>
          </p:cNvPr>
          <p:cNvGraphicFramePr>
            <a:graphicFrameLocks noGrp="1"/>
          </p:cNvGraphicFramePr>
          <p:nvPr>
            <p:ph idx="1"/>
            <p:extLst>
              <p:ext uri="{D42A27DB-BD31-4B8C-83A1-F6EECF244321}">
                <p14:modId xmlns:p14="http://schemas.microsoft.com/office/powerpoint/2010/main" val="1393323004"/>
              </p:ext>
            </p:extLst>
          </p:nvPr>
        </p:nvGraphicFramePr>
        <p:xfrm>
          <a:off x="838200" y="852992"/>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uadroTexto 5">
            <a:extLst>
              <a:ext uri="{FF2B5EF4-FFF2-40B4-BE49-F238E27FC236}">
                <a16:creationId xmlns:a16="http://schemas.microsoft.com/office/drawing/2014/main" id="{6748F89E-FE8C-6AF7-50E1-2C88851F39B8}"/>
              </a:ext>
            </a:extLst>
          </p:cNvPr>
          <p:cNvSpPr txBox="1"/>
          <p:nvPr/>
        </p:nvSpPr>
        <p:spPr>
          <a:xfrm>
            <a:off x="797206" y="4890462"/>
            <a:ext cx="10597587" cy="338554"/>
          </a:xfrm>
          <a:prstGeom prst="rect">
            <a:avLst/>
          </a:prstGeom>
          <a:noFill/>
        </p:spPr>
        <p:txBody>
          <a:bodyPr wrap="square">
            <a:spAutoFit/>
          </a:bodyPr>
          <a:lstStyle/>
          <a:p>
            <a:pPr algn="just"/>
            <a:r>
              <a:rPr lang="el-GR" sz="1600" dirty="0">
                <a:solidFill>
                  <a:schemeClr val="accent1"/>
                </a:solidFill>
              </a:rPr>
              <a:t>Καθορίστε την επιχειρηματική σας στρατηγική με βάση τις πληροφορίες που συλλέξατε</a:t>
            </a:r>
            <a:endParaRPr lang="es-ES" sz="1600" dirty="0">
              <a:solidFill>
                <a:schemeClr val="accent1"/>
              </a:solidFill>
            </a:endParaRPr>
          </a:p>
        </p:txBody>
      </p:sp>
      <p:sp>
        <p:nvSpPr>
          <p:cNvPr id="3" name="Flecha: a la derecha 2">
            <a:extLst>
              <a:ext uri="{FF2B5EF4-FFF2-40B4-BE49-F238E27FC236}">
                <a16:creationId xmlns:a16="http://schemas.microsoft.com/office/drawing/2014/main" id="{19C89091-DAED-434E-E2D3-5453D80E6A13}"/>
              </a:ext>
            </a:extLst>
          </p:cNvPr>
          <p:cNvSpPr/>
          <p:nvPr/>
        </p:nvSpPr>
        <p:spPr>
          <a:xfrm>
            <a:off x="5646670" y="2888775"/>
            <a:ext cx="1200727" cy="572654"/>
          </a:xfrm>
          <a:prstGeom prst="rightArrow">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ítulo 1">
            <a:extLst>
              <a:ext uri="{FF2B5EF4-FFF2-40B4-BE49-F238E27FC236}">
                <a16:creationId xmlns:a16="http://schemas.microsoft.com/office/drawing/2014/main" id="{4FDADC8F-FF8D-7ADC-0964-AAFCEB39CAE7}"/>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l-GR" sz="3400" dirty="0">
                <a:latin typeface="Raleway "/>
              </a:rPr>
              <a:t>Βασικές πτυχές του στρατηγικού χάρτη πορείας</a:t>
            </a:r>
            <a:endParaRPr lang="es-ES" sz="3400" dirty="0">
              <a:latin typeface="Raleway "/>
            </a:endParaRPr>
          </a:p>
        </p:txBody>
      </p:sp>
    </p:spTree>
    <p:extLst>
      <p:ext uri="{BB962C8B-B14F-4D97-AF65-F5344CB8AC3E}">
        <p14:creationId xmlns:p14="http://schemas.microsoft.com/office/powerpoint/2010/main" val="2985604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9FFC0E3-09BE-F422-1C57-47E1C9B16621}"/>
              </a:ext>
            </a:extLst>
          </p:cNvPr>
          <p:cNvSpPr/>
          <p:nvPr/>
        </p:nvSpPr>
        <p:spPr>
          <a:xfrm>
            <a:off x="0" y="1024721"/>
            <a:ext cx="1981200" cy="5122862"/>
          </a:xfrm>
          <a:prstGeom prst="rect">
            <a:avLst/>
          </a:prstGeom>
          <a:solidFill>
            <a:schemeClr val="accent1">
              <a:alpha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a:xfrm>
            <a:off x="86752" y="-270951"/>
            <a:ext cx="10515600" cy="1325563"/>
          </a:xfrm>
        </p:spPr>
        <p:txBody>
          <a:bodyPr>
            <a:normAutofit/>
          </a:bodyPr>
          <a:lstStyle/>
          <a:p>
            <a:r>
              <a:rPr lang="el-GR" sz="3400" dirty="0"/>
              <a:t>Ο ρόλος του οράματος, της αποστολής και των αξιών</a:t>
            </a:r>
            <a:endParaRPr lang="sl-SI" sz="3400" dirty="0"/>
          </a:p>
        </p:txBody>
      </p:sp>
      <p:graphicFrame>
        <p:nvGraphicFramePr>
          <p:cNvPr id="3" name="Diagram 2">
            <a:extLst>
              <a:ext uri="{FF2B5EF4-FFF2-40B4-BE49-F238E27FC236}">
                <a16:creationId xmlns:a16="http://schemas.microsoft.com/office/drawing/2014/main" id="{416BC9EB-ECDD-7D20-43B1-5DEB729577D4}"/>
              </a:ext>
            </a:extLst>
          </p:cNvPr>
          <p:cNvGraphicFramePr/>
          <p:nvPr>
            <p:extLst>
              <p:ext uri="{D42A27DB-BD31-4B8C-83A1-F6EECF244321}">
                <p14:modId xmlns:p14="http://schemas.microsoft.com/office/powerpoint/2010/main" val="2963692226"/>
              </p:ext>
            </p:extLst>
          </p:nvPr>
        </p:nvGraphicFramePr>
        <p:xfrm>
          <a:off x="43375" y="908663"/>
          <a:ext cx="12105249" cy="53549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850712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6748F89E-FE8C-6AF7-50E1-2C88851F39B8}"/>
              </a:ext>
            </a:extLst>
          </p:cNvPr>
          <p:cNvSpPr txBox="1"/>
          <p:nvPr/>
        </p:nvSpPr>
        <p:spPr>
          <a:xfrm>
            <a:off x="879194" y="1509953"/>
            <a:ext cx="9850416" cy="2633926"/>
          </a:xfrm>
          <a:prstGeom prst="rect">
            <a:avLst/>
          </a:prstGeom>
          <a:noFill/>
          <a:ln>
            <a:solidFill>
              <a:schemeClr val="bg2"/>
            </a:solidFill>
          </a:ln>
        </p:spPr>
        <p:txBody>
          <a:bodyPr wrap="square">
            <a:spAutoFit/>
          </a:bodyPr>
          <a:lstStyle/>
          <a:p>
            <a:pPr algn="just">
              <a:lnSpc>
                <a:spcPct val="150000"/>
              </a:lnSpc>
            </a:pPr>
            <a:r>
              <a:rPr lang="el-GR" sz="1600" dirty="0">
                <a:solidFill>
                  <a:schemeClr val="accent1"/>
                </a:solidFill>
              </a:rPr>
              <a:t>Η πορεία χάραξης στρατηγικής πορείας στις επιχειρήσεις περιλαμβάνει διάφορα βήματα:</a:t>
            </a:r>
          </a:p>
          <a:p>
            <a:pPr algn="just">
              <a:lnSpc>
                <a:spcPct val="150000"/>
              </a:lnSpc>
            </a:pPr>
            <a:endParaRPr lang="es-ES" sz="1600" dirty="0">
              <a:solidFill>
                <a:schemeClr val="accent1"/>
              </a:solidFill>
            </a:endParaRPr>
          </a:p>
          <a:p>
            <a:pPr marL="457200" indent="-457200" algn="just">
              <a:lnSpc>
                <a:spcPct val="150000"/>
              </a:lnSpc>
              <a:buAutoNum type="arabicPeriod"/>
            </a:pPr>
            <a:r>
              <a:rPr lang="el-GR" sz="1600" dirty="0">
                <a:solidFill>
                  <a:schemeClr val="accent1"/>
                </a:solidFill>
              </a:rPr>
              <a:t>Ορισμός του </a:t>
            </a:r>
            <a:r>
              <a:rPr lang="el-GR" sz="1600" b="1" dirty="0">
                <a:solidFill>
                  <a:schemeClr val="accent1"/>
                </a:solidFill>
              </a:rPr>
              <a:t>οράματος, της αποστολής και της αξίας σας</a:t>
            </a:r>
          </a:p>
          <a:p>
            <a:pPr marL="457200" indent="-457200" algn="just">
              <a:lnSpc>
                <a:spcPct val="150000"/>
              </a:lnSpc>
              <a:buAutoNum type="arabicPeriod"/>
            </a:pPr>
            <a:r>
              <a:rPr lang="el-GR" sz="1600" b="1" dirty="0">
                <a:solidFill>
                  <a:schemeClr val="accent1"/>
                </a:solidFill>
              </a:rPr>
              <a:t>Εσωτερική και εξωτερική ανάλυση </a:t>
            </a:r>
            <a:r>
              <a:rPr lang="el-GR" sz="1600" dirty="0">
                <a:solidFill>
                  <a:schemeClr val="accent1"/>
                </a:solidFill>
              </a:rPr>
              <a:t>και αρμοδιότητα</a:t>
            </a:r>
          </a:p>
          <a:p>
            <a:pPr marL="457200" indent="-457200" algn="just">
              <a:lnSpc>
                <a:spcPct val="150000"/>
              </a:lnSpc>
              <a:buAutoNum type="arabicPeriod"/>
            </a:pPr>
            <a:r>
              <a:rPr lang="el-GR" sz="1600" dirty="0">
                <a:solidFill>
                  <a:schemeClr val="accent1"/>
                </a:solidFill>
              </a:rPr>
              <a:t>Ορισμός των </a:t>
            </a:r>
            <a:r>
              <a:rPr lang="el-GR" sz="1600" b="1" dirty="0">
                <a:solidFill>
                  <a:schemeClr val="accent1"/>
                </a:solidFill>
              </a:rPr>
              <a:t>στόχων και της στρατηγικής σας</a:t>
            </a:r>
          </a:p>
          <a:p>
            <a:pPr marL="457200" indent="-457200" algn="just">
              <a:lnSpc>
                <a:spcPct val="150000"/>
              </a:lnSpc>
              <a:buAutoNum type="arabicPeriod"/>
            </a:pPr>
            <a:r>
              <a:rPr lang="el-GR" sz="1600" b="1" dirty="0">
                <a:solidFill>
                  <a:schemeClr val="accent1"/>
                </a:solidFill>
              </a:rPr>
              <a:t>Υλοποίηση και παρακολούθηση</a:t>
            </a:r>
          </a:p>
          <a:p>
            <a:pPr marL="457200" indent="-457200" algn="just">
              <a:lnSpc>
                <a:spcPct val="150000"/>
              </a:lnSpc>
              <a:buAutoNum type="arabicPeriod"/>
            </a:pPr>
            <a:r>
              <a:rPr lang="el-GR" sz="1600" dirty="0">
                <a:solidFill>
                  <a:schemeClr val="accent1"/>
                </a:solidFill>
              </a:rPr>
              <a:t>Εκπόνηση του </a:t>
            </a:r>
            <a:r>
              <a:rPr lang="el-GR" sz="1600" b="1" dirty="0">
                <a:solidFill>
                  <a:schemeClr val="accent1"/>
                </a:solidFill>
              </a:rPr>
              <a:t>σχεδίου δράσης σας</a:t>
            </a:r>
            <a:endParaRPr lang="es-ES" sz="1600" b="1" dirty="0">
              <a:solidFill>
                <a:schemeClr val="accent1"/>
              </a:solidFill>
            </a:endParaRPr>
          </a:p>
        </p:txBody>
      </p:sp>
      <p:sp>
        <p:nvSpPr>
          <p:cNvPr id="5" name="Título 1">
            <a:extLst>
              <a:ext uri="{FF2B5EF4-FFF2-40B4-BE49-F238E27FC236}">
                <a16:creationId xmlns:a16="http://schemas.microsoft.com/office/drawing/2014/main" id="{672424E6-A67D-CDFB-1EBE-FBB3BD511C28}"/>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l-GR" sz="3400" dirty="0">
                <a:latin typeface="Raleway "/>
              </a:rPr>
              <a:t>Βασικές πτυχές του στρατηγικού χάρτη πορείας</a:t>
            </a:r>
            <a:endParaRPr lang="es-ES" sz="3400" dirty="0">
              <a:latin typeface="Raleway "/>
            </a:endParaRPr>
          </a:p>
        </p:txBody>
      </p:sp>
    </p:spTree>
    <p:extLst>
      <p:ext uri="{BB962C8B-B14F-4D97-AF65-F5344CB8AC3E}">
        <p14:creationId xmlns:p14="http://schemas.microsoft.com/office/powerpoint/2010/main" val="20000408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1063313" y="1857161"/>
            <a:ext cx="10771909" cy="1325563"/>
          </a:xfrm>
        </p:spPr>
        <p:txBody>
          <a:bodyPr>
            <a:normAutofit/>
          </a:bodyPr>
          <a:lstStyle/>
          <a:p>
            <a:r>
              <a:rPr lang="el-GR" sz="3400" i="0" u="none" strike="noStrike" baseline="0" dirty="0">
                <a:latin typeface="Raleway "/>
              </a:rPr>
              <a:t>1. Αποστολή, όραμα και αξίες</a:t>
            </a:r>
            <a:endParaRPr lang="es-ES" sz="3400" dirty="0">
              <a:latin typeface="Raleway "/>
            </a:endParaRPr>
          </a:p>
        </p:txBody>
      </p:sp>
      <p:pic>
        <p:nvPicPr>
          <p:cNvPr id="8" name="Gráfico 7" descr="Heroína con relleno sólido">
            <a:extLst>
              <a:ext uri="{FF2B5EF4-FFF2-40B4-BE49-F238E27FC236}">
                <a16:creationId xmlns:a16="http://schemas.microsoft.com/office/drawing/2014/main" id="{5665FD89-4A9F-0385-2B12-BA88FF6D0AB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23625" y="3000983"/>
            <a:ext cx="1686128" cy="1686128"/>
          </a:xfrm>
          <a:prstGeom prst="rect">
            <a:avLst/>
          </a:prstGeom>
        </p:spPr>
      </p:pic>
    </p:spTree>
    <p:extLst>
      <p:ext uri="{BB962C8B-B14F-4D97-AF65-F5344CB8AC3E}">
        <p14:creationId xmlns:p14="http://schemas.microsoft.com/office/powerpoint/2010/main" val="2097982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995219" y="-107827"/>
            <a:ext cx="10771909" cy="1325563"/>
          </a:xfrm>
        </p:spPr>
        <p:txBody>
          <a:bodyPr>
            <a:normAutofit/>
          </a:bodyPr>
          <a:lstStyle/>
          <a:p>
            <a:r>
              <a:rPr lang="el-GR" sz="3400" i="0" u="none" strike="noStrike" baseline="0" dirty="0">
                <a:latin typeface="Raleway "/>
              </a:rPr>
              <a:t>1. Αποστολή, όραμα και αξίες</a:t>
            </a:r>
            <a:endParaRPr lang="es-ES" sz="3400" dirty="0">
              <a:latin typeface="Raleway "/>
            </a:endParaRP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95219" y="979502"/>
            <a:ext cx="10855036" cy="1850784"/>
          </a:xfrm>
        </p:spPr>
        <p:txBody>
          <a:bodyPr vert="horz" lIns="91440" tIns="45720" rIns="91440" bIns="45720" rtlCol="0" anchor="t">
            <a:noAutofit/>
          </a:bodyPr>
          <a:lstStyle/>
          <a:p>
            <a:pPr marL="0" indent="0" algn="l">
              <a:lnSpc>
                <a:spcPct val="150000"/>
              </a:lnSpc>
              <a:buNone/>
            </a:pPr>
            <a:r>
              <a:rPr lang="el-GR" sz="1600" b="0" i="0" u="none" strike="noStrike" baseline="0" dirty="0">
                <a:solidFill>
                  <a:srgbClr val="000000"/>
                </a:solidFill>
              </a:rPr>
              <a:t>Για να ξεκινήσετε μια νέα επιχείρηση, το πρώτο πράγμα που πρέπει να κάνετε είναι να </a:t>
            </a:r>
            <a:r>
              <a:rPr lang="el-GR" sz="1600" i="0" u="none" strike="noStrike" baseline="0" dirty="0">
                <a:solidFill>
                  <a:srgbClr val="000000"/>
                </a:solidFill>
              </a:rPr>
              <a:t>ορίσετε τον κύριο στόχο της εταιρείας</a:t>
            </a:r>
            <a:r>
              <a:rPr lang="el-GR" sz="1600" b="0" i="0" u="none" strike="noStrike" baseline="0" dirty="0">
                <a:solidFill>
                  <a:srgbClr val="000000"/>
                </a:solidFill>
              </a:rPr>
              <a:t>, γύρω από τον οποίο θα </a:t>
            </a:r>
            <a:r>
              <a:rPr lang="el-GR" sz="1600" b="0" i="0" u="none" strike="noStrike" baseline="0" dirty="0" err="1">
                <a:solidFill>
                  <a:srgbClr val="000000"/>
                </a:solidFill>
              </a:rPr>
              <a:t>περιστραφεί</a:t>
            </a:r>
            <a:r>
              <a:rPr lang="el-GR" sz="1600" b="0" i="0" u="none" strike="noStrike" baseline="0" dirty="0">
                <a:solidFill>
                  <a:srgbClr val="000000"/>
                </a:solidFill>
              </a:rPr>
              <a:t> όλο το σχέδιο. Για να γίνει αυτό, είναι σημαντικό να έχουν προσδιοριστεί πολύ καλά οι έννοιες της </a:t>
            </a:r>
            <a:r>
              <a:rPr lang="el-GR" sz="1600" i="0" u="none" strike="noStrike" baseline="0" dirty="0">
                <a:solidFill>
                  <a:srgbClr val="000000"/>
                </a:solidFill>
              </a:rPr>
              <a:t>αποστολής, του οράματος και των αξιών</a:t>
            </a:r>
            <a:r>
              <a:rPr lang="el-GR" sz="1600" b="0" i="0" u="none" strike="noStrike" baseline="0" dirty="0">
                <a:solidFill>
                  <a:srgbClr val="000000"/>
                </a:solidFill>
              </a:rPr>
              <a:t>, οι οποίες θα αποτελέσουν τα θεμέλια πάνω στα οποία θα </a:t>
            </a:r>
            <a:r>
              <a:rPr lang="el-GR" sz="1600" b="0" i="0" u="none" strike="noStrike" baseline="0" dirty="0" err="1">
                <a:solidFill>
                  <a:srgbClr val="000000"/>
                </a:solidFill>
              </a:rPr>
              <a:t>οικοδομηθεί</a:t>
            </a:r>
            <a:r>
              <a:rPr lang="el-GR" sz="1600" b="0" i="0" u="none" strike="noStrike" baseline="0" dirty="0">
                <a:solidFill>
                  <a:srgbClr val="000000"/>
                </a:solidFill>
              </a:rPr>
              <a:t> το στρατηγικό σχέδιο (βλ. ενότητα Βιώσιμη κουλτούρα καινοτομίας στην επιχείρηση: Όραμα, αποστολή και αξίες της παρούσας ενότητας). </a:t>
            </a:r>
            <a:endParaRPr lang="en-GB" sz="1600" b="0" i="0" u="none" strike="noStrike" baseline="0" dirty="0">
              <a:solidFill>
                <a:srgbClr val="000000"/>
              </a:solidFill>
            </a:endParaRPr>
          </a:p>
          <a:p>
            <a:pPr marL="0" indent="0" algn="l">
              <a:lnSpc>
                <a:spcPct val="150000"/>
              </a:lnSpc>
              <a:buNone/>
            </a:pPr>
            <a:r>
              <a:rPr lang="el-GR" sz="1600" b="0" dirty="0">
                <a:solidFill>
                  <a:srgbClr val="000000"/>
                </a:solidFill>
              </a:rPr>
              <a:t>Μόλις καθοριστούν αυτές οι έννοιες, οι ενέργειες ολόκληρης της ομάδας θα κατευθύνονται προς την επίτευξη των </a:t>
            </a:r>
            <a:r>
              <a:rPr lang="el-GR" sz="1600" dirty="0">
                <a:solidFill>
                  <a:srgbClr val="000000"/>
                </a:solidFill>
              </a:rPr>
              <a:t>προγραμματισμένων στόχων</a:t>
            </a:r>
            <a:r>
              <a:rPr lang="el-GR" sz="1600" b="0" dirty="0">
                <a:solidFill>
                  <a:srgbClr val="000000"/>
                </a:solidFill>
              </a:rPr>
              <a:t>. </a:t>
            </a:r>
          </a:p>
          <a:p>
            <a:pPr marL="0" indent="0" algn="l">
              <a:lnSpc>
                <a:spcPct val="150000"/>
              </a:lnSpc>
              <a:buNone/>
            </a:pPr>
            <a:r>
              <a:rPr lang="el-GR" sz="1600" dirty="0">
                <a:solidFill>
                  <a:srgbClr val="000000"/>
                </a:solidFill>
              </a:rPr>
              <a:t>Ποια είναι η αποστολή, το όραμα και οι αξίες μιας εταιρείας; </a:t>
            </a:r>
            <a:r>
              <a:rPr lang="el-GR" sz="1600" b="0" dirty="0">
                <a:solidFill>
                  <a:srgbClr val="000000"/>
                </a:solidFill>
              </a:rPr>
              <a:t>Πρόκειται για στρατηγικούς, οργανωτικούς και ψυχολογικούς παράγοντες της μακροπρόθεσμης επιχειρηματικής στρατηγικής σας. Μέσω της στρατηγικής διαχείρισης, θα μπορέσουμε να επιτύχουμε τους στόχους και τους σκοπούς που έχουν τεθεί, προκειμένου να μετατρέψουμε τα εμπόδια σε ευκαιρίες. Αυτές οι 3 έννοιες συνδέονται πάντα μεταξύ τους και η εργασία πάνω σε αυτές τις πτυχές θα μας βοηθήσει να αποσαφηνίσουμε την επιχειρηματική μας πορεία και το πόσο μακριά θέλουμε να φτάσουμε. </a:t>
            </a:r>
          </a:p>
          <a:p>
            <a:pPr marL="0" indent="0" algn="l">
              <a:lnSpc>
                <a:spcPct val="150000"/>
              </a:lnSpc>
              <a:buNone/>
            </a:pPr>
            <a:r>
              <a:rPr lang="el-GR" sz="1600" b="0" dirty="0">
                <a:solidFill>
                  <a:srgbClr val="000000"/>
                </a:solidFill>
                <a:latin typeface="Raleway"/>
              </a:rPr>
              <a:t>Δείτε αυτό το </a:t>
            </a:r>
            <a:r>
              <a:rPr lang="el-GR" sz="1600" b="0" dirty="0">
                <a:solidFill>
                  <a:srgbClr val="000000"/>
                </a:solidFill>
                <a:latin typeface="Raleway"/>
                <a:hlinkClick r:id="rId3"/>
              </a:rPr>
              <a:t>βίντεο</a:t>
            </a:r>
            <a:r>
              <a:rPr lang="en-GB" sz="1600" b="0" dirty="0">
                <a:solidFill>
                  <a:srgbClr val="000000"/>
                </a:solidFill>
                <a:latin typeface="Raleway"/>
              </a:rPr>
              <a:t> </a:t>
            </a:r>
            <a:r>
              <a:rPr lang="el-GR" sz="1600" b="0" dirty="0">
                <a:solidFill>
                  <a:srgbClr val="000000"/>
                </a:solidFill>
                <a:latin typeface="Raleway"/>
              </a:rPr>
              <a:t>και δώστε προσοχή στις συστάσεις της στρατηγικής των επιχειρήσεων </a:t>
            </a:r>
            <a:r>
              <a:rPr lang="el-GR" sz="1600" b="0" dirty="0" err="1">
                <a:solidFill>
                  <a:srgbClr val="000000"/>
                </a:solidFill>
                <a:latin typeface="Raleway"/>
              </a:rPr>
              <a:t>Ana</a:t>
            </a:r>
            <a:r>
              <a:rPr lang="el-GR" sz="1600" b="0" dirty="0">
                <a:solidFill>
                  <a:srgbClr val="000000"/>
                </a:solidFill>
                <a:latin typeface="Raleway"/>
              </a:rPr>
              <a:t> </a:t>
            </a:r>
            <a:r>
              <a:rPr lang="el-GR" sz="1600" b="0" dirty="0" err="1">
                <a:solidFill>
                  <a:srgbClr val="000000"/>
                </a:solidFill>
                <a:latin typeface="Raleway"/>
              </a:rPr>
              <a:t>Trenza</a:t>
            </a:r>
            <a:r>
              <a:rPr lang="el-GR" sz="1600" b="0" dirty="0">
                <a:solidFill>
                  <a:srgbClr val="000000"/>
                </a:solidFill>
                <a:latin typeface="Raleway"/>
              </a:rPr>
              <a:t> σχετικά με το πώς να ορίσετε την αποστολή, το όραμα και τις αξίες της εταιρείας σας. </a:t>
            </a: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buNone/>
            </a:pPr>
            <a:endParaRPr lang="es-ES" sz="1600" b="0" i="0" u="none" strike="noStrike" baseline="0" dirty="0">
              <a:solidFill>
                <a:srgbClr val="000000"/>
              </a:solidFill>
              <a:latin typeface="+mj-lt"/>
            </a:endParaRPr>
          </a:p>
        </p:txBody>
      </p:sp>
    </p:spTree>
    <p:extLst>
      <p:ext uri="{BB962C8B-B14F-4D97-AF65-F5344CB8AC3E}">
        <p14:creationId xmlns:p14="http://schemas.microsoft.com/office/powerpoint/2010/main" val="907719340"/>
      </p:ext>
    </p:extLst>
  </p:cSld>
  <p:clrMapOvr>
    <a:masterClrMapping/>
  </p:clrMapOvr>
  <p:extLst>
    <p:ext uri="{6950BFC3-D8DA-4A85-94F7-54DA5524770B}">
      <p188:commentRel xmlns:p188="http://schemas.microsoft.com/office/powerpoint/2018/8/main" r:id="rId2"/>
    </p:ext>
  </p:extLs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FC19E-8CEC-9A4B-8505-4E4B9FA2B511}"/>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955876F-3A7C-C304-136F-F229F9400674}"/>
              </a:ext>
            </a:extLst>
          </p:cNvPr>
          <p:cNvSpPr>
            <a:spLocks noGrp="1"/>
          </p:cNvSpPr>
          <p:nvPr>
            <p:ph idx="1"/>
          </p:nvPr>
        </p:nvSpPr>
        <p:spPr>
          <a:xfrm>
            <a:off x="1230352" y="3301252"/>
            <a:ext cx="11023063" cy="4844374"/>
          </a:xfrm>
        </p:spPr>
        <p:txBody>
          <a:bodyPr>
            <a:noAutofit/>
          </a:bodyPr>
          <a:lstStyle/>
          <a:p>
            <a:pPr marL="0" indent="0" algn="l">
              <a:lnSpc>
                <a:spcPct val="150000"/>
              </a:lnSpc>
              <a:buNone/>
            </a:pPr>
            <a:r>
              <a:rPr lang="el-GR" sz="1600" dirty="0">
                <a:latin typeface="Raleway "/>
              </a:rPr>
              <a:t>β</a:t>
            </a:r>
            <a:r>
              <a:rPr lang="es-ES" sz="1600" b="1" dirty="0">
                <a:latin typeface="Raleway "/>
              </a:rPr>
              <a:t>) </a:t>
            </a:r>
            <a:r>
              <a:rPr lang="el-GR" sz="1600" b="1" dirty="0">
                <a:latin typeface="Raleway "/>
              </a:rPr>
              <a:t>Καθορισμός του οράματος της εταιρείας</a:t>
            </a:r>
            <a:endParaRPr lang="es-ES" sz="1600" b="1" dirty="0">
              <a:latin typeface="Raleway "/>
            </a:endParaRPr>
          </a:p>
          <a:p>
            <a:pPr marL="0" indent="0" algn="l">
              <a:lnSpc>
                <a:spcPct val="150000"/>
              </a:lnSpc>
              <a:spcBef>
                <a:spcPts val="500"/>
              </a:spcBef>
              <a:buNone/>
            </a:pPr>
            <a:r>
              <a:rPr lang="el-GR" sz="1600" b="0" dirty="0">
                <a:solidFill>
                  <a:srgbClr val="000000"/>
                </a:solidFill>
                <a:latin typeface="Raleway "/>
              </a:rPr>
              <a:t>Το όραμα για το μέλλον μιας εταιρείας είναι η εικόνα που έχετε φανταστεί για την εταιρεία σας μακροπρόθεσμα, και με αυτό καθορίζετε πού θέλετε να την οδηγήσετε ή να την τοποθετήσετε. </a:t>
            </a:r>
          </a:p>
          <a:p>
            <a:pPr marL="0" indent="0" algn="l">
              <a:lnSpc>
                <a:spcPct val="150000"/>
              </a:lnSpc>
              <a:spcBef>
                <a:spcPts val="500"/>
              </a:spcBef>
              <a:buNone/>
            </a:pPr>
            <a:r>
              <a:rPr lang="el-GR" sz="1600" b="0" dirty="0">
                <a:solidFill>
                  <a:srgbClr val="000000"/>
                </a:solidFill>
                <a:latin typeface="Raleway "/>
              </a:rPr>
              <a:t>Τι θα γίνει η εταιρεία σας στο μέλλον; Πού βλέπετε την εταιρεία σας σε λίγα χρόνια; </a:t>
            </a:r>
          </a:p>
          <a:p>
            <a:pPr marL="0" indent="0" algn="l">
              <a:lnSpc>
                <a:spcPct val="150000"/>
              </a:lnSpc>
              <a:spcBef>
                <a:spcPts val="500"/>
              </a:spcBef>
              <a:buNone/>
            </a:pPr>
            <a:r>
              <a:rPr lang="el-GR" sz="1600" dirty="0">
                <a:solidFill>
                  <a:srgbClr val="000000"/>
                </a:solidFill>
                <a:latin typeface="Raleway "/>
              </a:rPr>
              <a:t>Το όραμα πρέπει να είναι ρεαλιστικό, αλλά και φιλόδοξο και παρακινητικό, </a:t>
            </a:r>
            <a:r>
              <a:rPr lang="el-GR" sz="1600" b="0" dirty="0">
                <a:solidFill>
                  <a:srgbClr val="000000"/>
                </a:solidFill>
                <a:latin typeface="Raleway "/>
              </a:rPr>
              <a:t>καθώς η λειτουργία του είναι να καθοδηγήσει την ομάδα για την επίτευξή του.</a:t>
            </a:r>
            <a:endParaRPr lang="en-GB" sz="1600" b="0" dirty="0">
              <a:solidFill>
                <a:srgbClr val="000000"/>
              </a:solidFill>
              <a:latin typeface="Raleway "/>
            </a:endParaRPr>
          </a:p>
        </p:txBody>
      </p:sp>
      <p:sp>
        <p:nvSpPr>
          <p:cNvPr id="5" name="TextBox 4">
            <a:extLst>
              <a:ext uri="{FF2B5EF4-FFF2-40B4-BE49-F238E27FC236}">
                <a16:creationId xmlns:a16="http://schemas.microsoft.com/office/drawing/2014/main" id="{86041ECD-D779-C272-5673-DBE591511AAA}"/>
              </a:ext>
            </a:extLst>
          </p:cNvPr>
          <p:cNvSpPr txBox="1"/>
          <p:nvPr/>
        </p:nvSpPr>
        <p:spPr>
          <a:xfrm>
            <a:off x="1168939" y="349508"/>
            <a:ext cx="8243575" cy="417935"/>
          </a:xfrm>
          <a:prstGeom prst="rect">
            <a:avLst/>
          </a:prstGeom>
          <a:noFill/>
        </p:spPr>
        <p:txBody>
          <a:bodyPr wrap="square" lIns="91440" tIns="45720" rIns="91440" bIns="45720" anchor="t">
            <a:spAutoFit/>
          </a:bodyPr>
          <a:lstStyle/>
          <a:p>
            <a:pPr>
              <a:lnSpc>
                <a:spcPct val="150000"/>
              </a:lnSpc>
            </a:pPr>
            <a:r>
              <a:rPr lang="el-GR" sz="1600" b="1" dirty="0">
                <a:solidFill>
                  <a:schemeClr val="accent1"/>
                </a:solidFill>
                <a:latin typeface="Raleway "/>
              </a:rPr>
              <a:t>Βασικά στοιχεία για τον καθορισμό της αποστολής, του οράματος και των αξιών σας </a:t>
            </a:r>
            <a:endParaRPr lang="es-ES" sz="1600" b="1" dirty="0">
              <a:solidFill>
                <a:schemeClr val="accent1"/>
              </a:solidFill>
              <a:latin typeface="Raleway "/>
            </a:endParaRPr>
          </a:p>
        </p:txBody>
      </p:sp>
      <p:sp>
        <p:nvSpPr>
          <p:cNvPr id="10" name="CuadroTexto 9">
            <a:extLst>
              <a:ext uri="{FF2B5EF4-FFF2-40B4-BE49-F238E27FC236}">
                <a16:creationId xmlns:a16="http://schemas.microsoft.com/office/drawing/2014/main" id="{9C737523-5BBD-6373-8A7B-7E49215BE65D}"/>
              </a:ext>
            </a:extLst>
          </p:cNvPr>
          <p:cNvSpPr txBox="1"/>
          <p:nvPr/>
        </p:nvSpPr>
        <p:spPr>
          <a:xfrm>
            <a:off x="1168938" y="749618"/>
            <a:ext cx="10322477" cy="2456955"/>
          </a:xfrm>
          <a:prstGeom prst="rect">
            <a:avLst/>
          </a:prstGeom>
          <a:noFill/>
        </p:spPr>
        <p:txBody>
          <a:bodyPr wrap="square">
            <a:spAutoFit/>
          </a:bodyPr>
          <a:lstStyle/>
          <a:p>
            <a:pPr algn="l">
              <a:lnSpc>
                <a:spcPct val="150000"/>
              </a:lnSpc>
            </a:pPr>
            <a:r>
              <a:rPr lang="el-GR" sz="1600" b="1" dirty="0">
                <a:solidFill>
                  <a:schemeClr val="bg1"/>
                </a:solidFill>
                <a:latin typeface="Raleway "/>
              </a:rPr>
              <a:t>α</a:t>
            </a:r>
            <a:r>
              <a:rPr lang="el-GR" sz="1600" b="1" i="0" u="none" strike="noStrike" baseline="0" dirty="0">
                <a:solidFill>
                  <a:schemeClr val="bg1"/>
                </a:solidFill>
                <a:latin typeface="Raleway "/>
              </a:rPr>
              <a:t>) Καθορισμός της αποστολής της εταιρείας</a:t>
            </a:r>
            <a:endParaRPr lang="es-ES" sz="1600" b="1" i="0" u="none" strike="noStrike" baseline="0" dirty="0">
              <a:solidFill>
                <a:schemeClr val="bg1"/>
              </a:solidFill>
              <a:latin typeface="Raleway "/>
            </a:endParaRPr>
          </a:p>
          <a:p>
            <a:pPr algn="l">
              <a:lnSpc>
                <a:spcPct val="150000"/>
              </a:lnSpc>
              <a:spcBef>
                <a:spcPts val="500"/>
              </a:spcBef>
            </a:pPr>
            <a:r>
              <a:rPr lang="el-GR" sz="1600" b="0" dirty="0">
                <a:solidFill>
                  <a:srgbClr val="000000"/>
                </a:solidFill>
                <a:latin typeface="Raleway "/>
              </a:rPr>
              <a:t>Η αποστολή μιας εταιρείας θα πρέπει να είναι ο «λόγος ύπαρξης», ο λόγος για τον οποίο τη δημιουργήσατε.</a:t>
            </a:r>
          </a:p>
          <a:p>
            <a:pPr algn="l">
              <a:lnSpc>
                <a:spcPct val="150000"/>
              </a:lnSpc>
              <a:spcBef>
                <a:spcPts val="500"/>
              </a:spcBef>
            </a:pPr>
            <a:r>
              <a:rPr lang="el-GR" sz="1600" b="0" dirty="0">
                <a:solidFill>
                  <a:srgbClr val="000000"/>
                </a:solidFill>
                <a:latin typeface="Raleway "/>
              </a:rPr>
              <a:t> Χρησιμοποιήστε τις ακόλουθες ερωτήσεις για να σας βοηθήσουν να δημιουργήσετε την αποστολή σας: Γιατί δημιουργήσατε την εταιρεία σας; Ποιος είναι ο λόγος ύπαρξης της εταιρείας σας; </a:t>
            </a:r>
          </a:p>
          <a:p>
            <a:pPr algn="l">
              <a:lnSpc>
                <a:spcPct val="150000"/>
              </a:lnSpc>
              <a:spcBef>
                <a:spcPts val="500"/>
              </a:spcBef>
            </a:pPr>
            <a:r>
              <a:rPr lang="el-GR" sz="1600" b="0" dirty="0">
                <a:solidFill>
                  <a:srgbClr val="000000"/>
                </a:solidFill>
                <a:latin typeface="Raleway "/>
              </a:rPr>
              <a:t>Η αποστολή (παρόν) είναι ο δρόμος που θα ακολουθήσει η εταιρεία σας για να πραγματοποιήσει το όραμά της (μέλλον).</a:t>
            </a:r>
            <a:endParaRPr lang="en-GB" sz="1600" dirty="0">
              <a:solidFill>
                <a:srgbClr val="000000"/>
              </a:solidFill>
              <a:latin typeface="Raleway "/>
            </a:endParaRPr>
          </a:p>
        </p:txBody>
      </p:sp>
    </p:spTree>
    <p:extLst>
      <p:ext uri="{BB962C8B-B14F-4D97-AF65-F5344CB8AC3E}">
        <p14:creationId xmlns:p14="http://schemas.microsoft.com/office/powerpoint/2010/main" val="1736048481"/>
      </p:ext>
    </p:extLst>
  </p:cSld>
  <p:clrMapOvr>
    <a:masterClrMapping/>
  </p:clrMapOvr>
  <p:extLst>
    <p:ext uri="{6950BFC3-D8DA-4A85-94F7-54DA5524770B}">
      <p188:commentRel xmlns:p188="http://schemas.microsoft.com/office/powerpoint/2018/8/main" r:id="rId2"/>
    </p:ext>
  </p:extLs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1244000" y="1099141"/>
            <a:ext cx="11023063" cy="4844374"/>
          </a:xfrm>
        </p:spPr>
        <p:txBody>
          <a:bodyPr>
            <a:noAutofit/>
          </a:bodyPr>
          <a:lstStyle/>
          <a:p>
            <a:pPr marL="0" indent="0" algn="l">
              <a:lnSpc>
                <a:spcPct val="150000"/>
              </a:lnSpc>
              <a:buNone/>
            </a:pPr>
            <a:r>
              <a:rPr lang="el-GR" sz="1600" b="1" i="0" u="none" strike="noStrike" baseline="0" dirty="0">
                <a:latin typeface="Raleway "/>
              </a:rPr>
              <a:t>γ) Καθορισμός των αξιών της εταιρείας</a:t>
            </a:r>
          </a:p>
          <a:p>
            <a:pPr marL="0" indent="0" algn="l">
              <a:lnSpc>
                <a:spcPct val="150000"/>
              </a:lnSpc>
              <a:buNone/>
            </a:pPr>
            <a:r>
              <a:rPr lang="el-GR" sz="1600" b="0" i="0" u="none" strike="noStrike" baseline="0" dirty="0">
                <a:solidFill>
                  <a:srgbClr val="000000"/>
                </a:solidFill>
                <a:latin typeface="Raleway "/>
              </a:rPr>
              <a:t>Καθορίστε τις </a:t>
            </a:r>
            <a:r>
              <a:rPr lang="el-GR" sz="1600" i="0" u="none" strike="noStrike" baseline="0" dirty="0">
                <a:solidFill>
                  <a:srgbClr val="000000"/>
                </a:solidFill>
                <a:latin typeface="Raleway "/>
              </a:rPr>
              <a:t>προτεραιότητες, τις αρχές, τα όρια και τις ηθικές αρχές </a:t>
            </a:r>
            <a:r>
              <a:rPr lang="el-GR" sz="1600" b="0" i="0" u="none" strike="noStrike" baseline="0" dirty="0">
                <a:solidFill>
                  <a:srgbClr val="000000"/>
                </a:solidFill>
                <a:latin typeface="Raleway "/>
              </a:rPr>
              <a:t>που θα διέπουν την καθημερινή λειτουργία της εταιρείας σας. Από εκείνη τη στιγμή και μετά, θα αποτελούν τον κώδικα συμπεριφοράς σας και θα καθορίζουν τι είστε διατεθειμένοι να κάνετε και τι δεν είστε διατεθειμένοι να κάνετε για να επιτύχετε τους στόχους σας. Παράδειγμα: Πάθος, δέσμευση, αριστεία, ποιότητα, καινοτομία κ.λπ.</a:t>
            </a:r>
            <a:endParaRPr lang="es-ES" sz="1600" b="0" i="0" u="none" strike="noStrike" baseline="0" dirty="0">
              <a:solidFill>
                <a:srgbClr val="000000"/>
              </a:solidFill>
              <a:latin typeface="Raleway "/>
            </a:endParaRPr>
          </a:p>
        </p:txBody>
      </p:sp>
      <p:sp>
        <p:nvSpPr>
          <p:cNvPr id="5" name="TextBox 4">
            <a:extLst>
              <a:ext uri="{FF2B5EF4-FFF2-40B4-BE49-F238E27FC236}">
                <a16:creationId xmlns:a16="http://schemas.microsoft.com/office/drawing/2014/main" id="{C63C6F79-AE3A-7CD4-7C93-901604BCCC14}"/>
              </a:ext>
            </a:extLst>
          </p:cNvPr>
          <p:cNvSpPr txBox="1"/>
          <p:nvPr/>
        </p:nvSpPr>
        <p:spPr>
          <a:xfrm>
            <a:off x="1168939" y="349508"/>
            <a:ext cx="8381461" cy="417935"/>
          </a:xfrm>
          <a:prstGeom prst="rect">
            <a:avLst/>
          </a:prstGeom>
          <a:noFill/>
        </p:spPr>
        <p:txBody>
          <a:bodyPr wrap="square" lIns="91440" tIns="45720" rIns="91440" bIns="45720" anchor="t">
            <a:spAutoFit/>
          </a:bodyPr>
          <a:lstStyle/>
          <a:p>
            <a:pPr>
              <a:lnSpc>
                <a:spcPct val="150000"/>
              </a:lnSpc>
            </a:pPr>
            <a:r>
              <a:rPr lang="el-GR" sz="1600" b="1" dirty="0">
                <a:solidFill>
                  <a:schemeClr val="accent1"/>
                </a:solidFill>
                <a:latin typeface="Raleway "/>
              </a:rPr>
              <a:t>Βασικά στοιχεία για τον καθορισμό της αποστολής, του οράματος και των αξιών σας </a:t>
            </a:r>
            <a:endParaRPr lang="es-ES" sz="1600" b="1" dirty="0">
              <a:solidFill>
                <a:schemeClr val="accent1"/>
              </a:solidFill>
              <a:latin typeface="Raleway "/>
            </a:endParaRPr>
          </a:p>
        </p:txBody>
      </p:sp>
    </p:spTree>
    <p:extLst>
      <p:ext uri="{BB962C8B-B14F-4D97-AF65-F5344CB8AC3E}">
        <p14:creationId xmlns:p14="http://schemas.microsoft.com/office/powerpoint/2010/main" val="304987856"/>
      </p:ext>
    </p:extLst>
  </p:cSld>
  <p:clrMapOvr>
    <a:masterClrMapping/>
  </p:clrMapOvr>
  <p:extLst>
    <p:ext uri="{6950BFC3-D8DA-4A85-94F7-54DA5524770B}">
      <p188:commentRel xmlns:p188="http://schemas.microsoft.com/office/powerpoint/2018/8/main" r:id="rId2"/>
    </p:ext>
  </p:extLs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l-GR" sz="3400" dirty="0"/>
              <a:t>2. Εσωτερική και εξωτερική ανάλυση και συναίνεση</a:t>
            </a:r>
            <a:endParaRPr lang="es-ES" sz="3400" dirty="0"/>
          </a:p>
        </p:txBody>
      </p:sp>
      <p:sp>
        <p:nvSpPr>
          <p:cNvPr id="8" name="CuadroTexto 7">
            <a:extLst>
              <a:ext uri="{FF2B5EF4-FFF2-40B4-BE49-F238E27FC236}">
                <a16:creationId xmlns:a16="http://schemas.microsoft.com/office/drawing/2014/main" id="{415C7609-4847-A3A9-0FD7-B46704D0638D}"/>
              </a:ext>
            </a:extLst>
          </p:cNvPr>
          <p:cNvSpPr txBox="1"/>
          <p:nvPr/>
        </p:nvSpPr>
        <p:spPr>
          <a:xfrm>
            <a:off x="5787958" y="3162979"/>
            <a:ext cx="1887166" cy="369332"/>
          </a:xfrm>
          <a:prstGeom prst="rect">
            <a:avLst/>
          </a:prstGeom>
          <a:noFill/>
        </p:spPr>
        <p:txBody>
          <a:bodyPr wrap="square" rtlCol="0">
            <a:spAutoFit/>
          </a:bodyPr>
          <a:lstStyle/>
          <a:p>
            <a:r>
              <a:rPr lang="en-US" b="1" dirty="0">
                <a:solidFill>
                  <a:schemeClr val="bg2"/>
                </a:solidFill>
              </a:rPr>
              <a:t>SWOT </a:t>
            </a:r>
            <a:r>
              <a:rPr lang="el-GR" b="1" dirty="0">
                <a:solidFill>
                  <a:schemeClr val="bg2"/>
                </a:solidFill>
              </a:rPr>
              <a:t>Ανάλυση</a:t>
            </a:r>
            <a:endParaRPr lang="en-US" b="1" dirty="0">
              <a:solidFill>
                <a:schemeClr val="bg2"/>
              </a:solidFill>
            </a:endParaRPr>
          </a:p>
        </p:txBody>
      </p:sp>
      <p:pic>
        <p:nvPicPr>
          <p:cNvPr id="10" name="Gráfico 9" descr="Investigación con relleno sólido">
            <a:extLst>
              <a:ext uri="{FF2B5EF4-FFF2-40B4-BE49-F238E27FC236}">
                <a16:creationId xmlns:a16="http://schemas.microsoft.com/office/drawing/2014/main" id="{EFFFABFD-99DA-1285-38B6-2E3121FE56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15974" y="3652735"/>
            <a:ext cx="1381329" cy="1381329"/>
          </a:xfrm>
          <a:prstGeom prst="rect">
            <a:avLst/>
          </a:prstGeom>
        </p:spPr>
      </p:pic>
    </p:spTree>
    <p:extLst>
      <p:ext uri="{BB962C8B-B14F-4D97-AF65-F5344CB8AC3E}">
        <p14:creationId xmlns:p14="http://schemas.microsoft.com/office/powerpoint/2010/main" val="19676639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809105" y="53114"/>
            <a:ext cx="11544993" cy="1325563"/>
          </a:xfrm>
        </p:spPr>
        <p:txBody>
          <a:bodyPr>
            <a:normAutofit/>
          </a:bodyPr>
          <a:lstStyle/>
          <a:p>
            <a:r>
              <a:rPr lang="el-GR" sz="3400" dirty="0"/>
              <a:t>2. Εσωτερική και εξωτερική ανάλυση και συναίνεση</a:t>
            </a:r>
            <a:endParaRPr lang="es-ES" sz="3400" dirty="0"/>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812799" y="1373441"/>
            <a:ext cx="11038841" cy="1875385"/>
          </a:xfrm>
        </p:spPr>
        <p:txBody>
          <a:bodyPr>
            <a:normAutofit/>
          </a:bodyPr>
          <a:lstStyle/>
          <a:p>
            <a:pPr marL="0" indent="0" algn="just">
              <a:lnSpc>
                <a:spcPct val="150000"/>
              </a:lnSpc>
              <a:buNone/>
            </a:pPr>
            <a:r>
              <a:rPr lang="el-GR" sz="1600" b="0" dirty="0">
                <a:solidFill>
                  <a:srgbClr val="000000"/>
                </a:solidFill>
              </a:rPr>
              <a:t>Είναι σημαντικό να γίνει ανάλυση της επιχείρησης, με σκοπό να διαπιστωθεί ποια είναι η </a:t>
            </a:r>
            <a:r>
              <a:rPr lang="el-GR" sz="1600" dirty="0">
                <a:solidFill>
                  <a:srgbClr val="000000"/>
                </a:solidFill>
              </a:rPr>
              <a:t>κατάσταση ή η αφετηρία της, τόσο εσωτερικά όσο και εξωτερικά. </a:t>
            </a:r>
            <a:endParaRPr lang="en-GB" sz="1600" dirty="0">
              <a:solidFill>
                <a:srgbClr val="000000"/>
              </a:solidFill>
            </a:endParaRPr>
          </a:p>
          <a:p>
            <a:pPr algn="just">
              <a:lnSpc>
                <a:spcPct val="150000"/>
              </a:lnSpc>
            </a:pPr>
            <a:r>
              <a:rPr lang="el-GR" sz="1600" b="0" dirty="0">
                <a:solidFill>
                  <a:srgbClr val="000000"/>
                </a:solidFill>
              </a:rPr>
              <a:t>Για τη διενέργεια αυτής της ανάλυσης, το </a:t>
            </a:r>
            <a:r>
              <a:rPr lang="el-GR" sz="1600" dirty="0">
                <a:solidFill>
                  <a:srgbClr val="000000"/>
                </a:solidFill>
              </a:rPr>
              <a:t>εργαλείο SWOT </a:t>
            </a:r>
            <a:r>
              <a:rPr lang="el-GR" sz="1600" b="0" dirty="0">
                <a:solidFill>
                  <a:srgbClr val="000000"/>
                </a:solidFill>
              </a:rPr>
              <a:t>είναι κατάλληλο για την οργάνωση των ιδεών και την ανάληψη δράσης σε εκείνες τις πτυχές στις οποίες πρέπει να αναληφθούν συγκεκριμένες ενέργειες. </a:t>
            </a:r>
            <a:endParaRPr lang="en-GB" sz="1600" b="0" dirty="0">
              <a:solidFill>
                <a:srgbClr val="000000"/>
              </a:solidFill>
            </a:endParaRPr>
          </a:p>
          <a:p>
            <a:pPr algn="just"/>
            <a:endParaRPr lang="es-ES" sz="1600" b="0" dirty="0">
              <a:solidFill>
                <a:srgbClr val="000000"/>
              </a:solidFill>
            </a:endParaRPr>
          </a:p>
        </p:txBody>
      </p:sp>
      <p:sp>
        <p:nvSpPr>
          <p:cNvPr id="4" name="Rectángulo: esquinas redondeadas 3">
            <a:extLst>
              <a:ext uri="{FF2B5EF4-FFF2-40B4-BE49-F238E27FC236}">
                <a16:creationId xmlns:a16="http://schemas.microsoft.com/office/drawing/2014/main" id="{19254139-C428-C452-D24C-837407434794}"/>
              </a:ext>
            </a:extLst>
          </p:cNvPr>
          <p:cNvSpPr/>
          <p:nvPr/>
        </p:nvSpPr>
        <p:spPr>
          <a:xfrm>
            <a:off x="812799" y="3941618"/>
            <a:ext cx="3362037" cy="1972367"/>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l">
              <a:lnSpc>
                <a:spcPct val="150000"/>
              </a:lnSpc>
              <a:buNone/>
            </a:pPr>
            <a:r>
              <a:rPr lang="el-GR" sz="1600" b="0" dirty="0">
                <a:solidFill>
                  <a:srgbClr val="000000"/>
                </a:solidFill>
                <a:latin typeface="Raleway "/>
              </a:rPr>
              <a:t>Η ανάλυση </a:t>
            </a:r>
            <a:r>
              <a:rPr lang="en-GB" sz="1600" b="0" dirty="0">
                <a:solidFill>
                  <a:srgbClr val="000000"/>
                </a:solidFill>
                <a:latin typeface="Raleway "/>
              </a:rPr>
              <a:t>SWOT </a:t>
            </a:r>
            <a:r>
              <a:rPr lang="el-GR" sz="1600" b="0" dirty="0">
                <a:solidFill>
                  <a:srgbClr val="000000"/>
                </a:solidFill>
                <a:latin typeface="Raleway "/>
              </a:rPr>
              <a:t>περιλαμβάνει : </a:t>
            </a:r>
            <a:r>
              <a:rPr lang="es-ES" sz="1600" b="1" i="0" u="none" strike="noStrike" baseline="0" dirty="0">
                <a:solidFill>
                  <a:schemeClr val="accent1"/>
                </a:solidFill>
                <a:latin typeface="Raleway "/>
              </a:rPr>
              <a:t>	</a:t>
            </a:r>
            <a:r>
              <a:rPr lang="es-ES" sz="1600" b="1" i="0" u="none" strike="noStrike" baseline="0" dirty="0">
                <a:solidFill>
                  <a:schemeClr val="tx2"/>
                </a:solidFill>
                <a:latin typeface="Raleway "/>
              </a:rPr>
              <a:t>S: </a:t>
            </a:r>
            <a:r>
              <a:rPr lang="el-GR" sz="1600" b="1" i="0" u="none" strike="noStrike" baseline="0" dirty="0">
                <a:solidFill>
                  <a:schemeClr val="accent1"/>
                </a:solidFill>
                <a:latin typeface="Raleway "/>
              </a:rPr>
              <a:t>Δυνατά σημεία</a:t>
            </a:r>
            <a:endParaRPr lang="es-ES" sz="1600" i="0" u="none" strike="noStrike" baseline="0" dirty="0">
              <a:solidFill>
                <a:schemeClr val="accent1"/>
              </a:solidFill>
              <a:latin typeface="Raleway "/>
            </a:endParaRPr>
          </a:p>
          <a:p>
            <a:pPr marL="0" indent="0" algn="l">
              <a:lnSpc>
                <a:spcPct val="150000"/>
              </a:lnSpc>
              <a:buNone/>
            </a:pPr>
            <a:r>
              <a:rPr lang="es-ES" sz="1600" b="1" i="0" u="none" strike="noStrike" baseline="0" dirty="0">
                <a:solidFill>
                  <a:schemeClr val="accent1"/>
                </a:solidFill>
                <a:latin typeface="Raleway "/>
              </a:rPr>
              <a:t>	</a:t>
            </a:r>
            <a:r>
              <a:rPr lang="es-ES" sz="1600" b="1" i="0" u="none" strike="noStrike" baseline="0" dirty="0">
                <a:solidFill>
                  <a:schemeClr val="tx2"/>
                </a:solidFill>
                <a:latin typeface="Raleway "/>
              </a:rPr>
              <a:t>W:</a:t>
            </a:r>
            <a:r>
              <a:rPr lang="es-ES" sz="1600" b="1" i="0" u="none" strike="noStrike" baseline="0" dirty="0">
                <a:solidFill>
                  <a:schemeClr val="accent1"/>
                </a:solidFill>
                <a:latin typeface="Raleway "/>
              </a:rPr>
              <a:t> </a:t>
            </a:r>
            <a:r>
              <a:rPr lang="el-GR" sz="1600" b="1" i="0" u="none" strike="noStrike" baseline="0" dirty="0">
                <a:solidFill>
                  <a:schemeClr val="accent1"/>
                </a:solidFill>
                <a:latin typeface="Raleway "/>
              </a:rPr>
              <a:t>Αδύναμα σημεία</a:t>
            </a:r>
            <a:endParaRPr lang="es-ES" sz="1600" i="0" u="none" strike="noStrike" baseline="0" dirty="0">
              <a:solidFill>
                <a:schemeClr val="accent1"/>
              </a:solidFill>
              <a:latin typeface="Raleway "/>
            </a:endParaRPr>
          </a:p>
          <a:p>
            <a:pPr marL="0" indent="0" algn="l">
              <a:lnSpc>
                <a:spcPct val="150000"/>
              </a:lnSpc>
              <a:buNone/>
            </a:pPr>
            <a:r>
              <a:rPr lang="es-ES" sz="1600" b="1" i="0" u="none" strike="noStrike" baseline="0" dirty="0">
                <a:solidFill>
                  <a:schemeClr val="accent1"/>
                </a:solidFill>
                <a:latin typeface="Raleway "/>
              </a:rPr>
              <a:t>	</a:t>
            </a:r>
            <a:r>
              <a:rPr lang="es-ES" sz="1600" b="1" i="0" u="none" strike="noStrike" baseline="0" dirty="0">
                <a:solidFill>
                  <a:schemeClr val="tx2"/>
                </a:solidFill>
                <a:latin typeface="Raleway "/>
              </a:rPr>
              <a:t>O: </a:t>
            </a:r>
            <a:r>
              <a:rPr lang="el-GR" sz="1600" b="1" i="0" u="none" strike="noStrike" baseline="0" dirty="0">
                <a:solidFill>
                  <a:schemeClr val="accent1"/>
                </a:solidFill>
                <a:latin typeface="Raleway "/>
              </a:rPr>
              <a:t>Ευκαιρίες</a:t>
            </a:r>
            <a:endParaRPr lang="es-ES" sz="1600" i="0" u="none" strike="noStrike" baseline="0" dirty="0">
              <a:solidFill>
                <a:schemeClr val="accent1"/>
              </a:solidFill>
              <a:latin typeface="Raleway "/>
            </a:endParaRPr>
          </a:p>
          <a:p>
            <a:pPr marL="0" indent="0" algn="l">
              <a:lnSpc>
                <a:spcPct val="150000"/>
              </a:lnSpc>
              <a:buNone/>
            </a:pPr>
            <a:r>
              <a:rPr lang="es-ES" sz="1600" b="1" i="0" u="none" strike="noStrike" baseline="0" dirty="0">
                <a:solidFill>
                  <a:schemeClr val="accent1"/>
                </a:solidFill>
                <a:latin typeface="Raleway "/>
              </a:rPr>
              <a:t>	</a:t>
            </a:r>
            <a:r>
              <a:rPr lang="es-ES" sz="1600" b="1" i="0" u="none" strike="noStrike" baseline="0" dirty="0">
                <a:solidFill>
                  <a:schemeClr val="tx2"/>
                </a:solidFill>
                <a:latin typeface="Raleway "/>
              </a:rPr>
              <a:t>T: </a:t>
            </a:r>
            <a:r>
              <a:rPr lang="el-GR" sz="1600" b="1" i="0" u="none" strike="noStrike" baseline="0" dirty="0">
                <a:solidFill>
                  <a:schemeClr val="accent1"/>
                </a:solidFill>
                <a:latin typeface="Raleway "/>
              </a:rPr>
              <a:t>Απειλές</a:t>
            </a:r>
            <a:endParaRPr lang="es-ES" sz="1600" i="0" u="none" strike="noStrike" baseline="0" dirty="0">
              <a:solidFill>
                <a:schemeClr val="accent1"/>
              </a:solidFill>
              <a:latin typeface="Raleway "/>
            </a:endParaRPr>
          </a:p>
        </p:txBody>
      </p:sp>
      <p:sp>
        <p:nvSpPr>
          <p:cNvPr id="6" name="CuadroTexto 5">
            <a:extLst>
              <a:ext uri="{FF2B5EF4-FFF2-40B4-BE49-F238E27FC236}">
                <a16:creationId xmlns:a16="http://schemas.microsoft.com/office/drawing/2014/main" id="{BB3F5BDE-1B4E-FF52-7710-E3CD30D34B1D}"/>
              </a:ext>
            </a:extLst>
          </p:cNvPr>
          <p:cNvSpPr txBox="1"/>
          <p:nvPr/>
        </p:nvSpPr>
        <p:spPr>
          <a:xfrm>
            <a:off x="4606636" y="3246582"/>
            <a:ext cx="7245928" cy="3003258"/>
          </a:xfrm>
          <a:prstGeom prst="rect">
            <a:avLst/>
          </a:prstGeom>
          <a:noFill/>
        </p:spPr>
        <p:txBody>
          <a:bodyPr wrap="square">
            <a:spAutoFit/>
          </a:bodyPr>
          <a:lstStyle/>
          <a:p>
            <a:pPr algn="just">
              <a:lnSpc>
                <a:spcPct val="150000"/>
              </a:lnSpc>
            </a:pPr>
            <a:r>
              <a:rPr lang="el-GR" sz="1600" b="0" dirty="0">
                <a:solidFill>
                  <a:srgbClr val="000000"/>
                </a:solidFill>
              </a:rPr>
              <a:t>Η ανάλυση SWOT, με την αξιολόγηση των 4 παραγόντων της, συμβάλλει στην εκπόνηση σαφών σχεδίων παρέχοντας μια επισκόπηση των εξής:</a:t>
            </a:r>
          </a:p>
          <a:p>
            <a:pPr algn="just">
              <a:lnSpc>
                <a:spcPct val="150000"/>
              </a:lnSpc>
            </a:pPr>
            <a:r>
              <a:rPr lang="el-GR" sz="1600" b="0" dirty="0">
                <a:solidFill>
                  <a:srgbClr val="000000"/>
                </a:solidFill>
              </a:rPr>
              <a:t>- πτυχές της επιχείρησής σας, τι κάνει η επιχείρησή σας καλύτερα τώρα, πού λειτουργεί καλά η επιχείρησή σας και τι πρέπει να εκμεταλλευτείτε ή να ενισχύσετε.</a:t>
            </a:r>
          </a:p>
          <a:p>
            <a:pPr marL="285750" indent="-285750" algn="just">
              <a:lnSpc>
                <a:spcPct val="150000"/>
              </a:lnSpc>
              <a:buFontTx/>
              <a:buChar char="-"/>
            </a:pPr>
            <a:r>
              <a:rPr lang="el-GR" sz="1600" b="0" dirty="0">
                <a:solidFill>
                  <a:srgbClr val="000000"/>
                </a:solidFill>
              </a:rPr>
              <a:t>σε ποιο επίπεδο βρίσκονται οι ανταγωνιστές σας ή πού μπορούν να είναι καλύτεροι από εσάς. Η ανάλυση θα πρέπει να σας οδηγήσει σε συμπεράσματα για το πώς να βελτιώσετε την κατάσταση αυτή. </a:t>
            </a:r>
            <a:endParaRPr lang="en-GB" sz="1600" b="0" dirty="0">
              <a:solidFill>
                <a:srgbClr val="000000"/>
              </a:solidFill>
            </a:endParaRPr>
          </a:p>
        </p:txBody>
      </p:sp>
    </p:spTree>
    <p:extLst>
      <p:ext uri="{BB962C8B-B14F-4D97-AF65-F5344CB8AC3E}">
        <p14:creationId xmlns:p14="http://schemas.microsoft.com/office/powerpoint/2010/main" val="17101827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46727" y="1710531"/>
            <a:ext cx="10891981" cy="4233070"/>
          </a:xfrm>
        </p:spPr>
        <p:txBody>
          <a:bodyPr>
            <a:normAutofit/>
          </a:bodyPr>
          <a:lstStyle/>
          <a:p>
            <a:pPr>
              <a:lnSpc>
                <a:spcPct val="150000"/>
              </a:lnSpc>
            </a:pPr>
            <a:r>
              <a:rPr lang="el-GR" sz="1600" i="0" u="none" strike="noStrike" baseline="0" dirty="0"/>
              <a:t>Εσωτερική ανάλυση</a:t>
            </a:r>
            <a:endParaRPr lang="en-GB" sz="1600" i="0" u="none" strike="noStrike" baseline="0" dirty="0"/>
          </a:p>
          <a:p>
            <a:pPr marL="0" indent="0">
              <a:lnSpc>
                <a:spcPct val="150000"/>
              </a:lnSpc>
              <a:buNone/>
            </a:pPr>
            <a:r>
              <a:rPr lang="el-GR" sz="1600" i="0" u="none" strike="noStrike" baseline="0" dirty="0">
                <a:solidFill>
                  <a:srgbClr val="000000"/>
                </a:solidFill>
              </a:rPr>
              <a:t>Οι αδυναμίες και τα δυνατά σημεία </a:t>
            </a:r>
            <a:r>
              <a:rPr lang="el-GR" sz="1600" b="0" i="0" u="none" strike="noStrike" baseline="0" dirty="0">
                <a:solidFill>
                  <a:srgbClr val="000000"/>
                </a:solidFill>
              </a:rPr>
              <a:t>ανήκουν </a:t>
            </a:r>
            <a:r>
              <a:rPr lang="el-GR" sz="1600" i="0" u="none" strike="noStrike" baseline="0" dirty="0">
                <a:solidFill>
                  <a:srgbClr val="000000"/>
                </a:solidFill>
              </a:rPr>
              <a:t>στο εσωτερικό περιβάλλον της επιχείρησης</a:t>
            </a:r>
            <a:r>
              <a:rPr lang="el-GR" sz="1600" b="0" i="0" u="none" strike="noStrike" baseline="0" dirty="0">
                <a:solidFill>
                  <a:srgbClr val="000000"/>
                </a:solidFill>
              </a:rPr>
              <a:t>, κατά τη διενέργεια της ανάλυσης των </a:t>
            </a:r>
            <a:r>
              <a:rPr lang="el-GR" sz="1600" i="0" u="none" strike="noStrike" baseline="0" dirty="0">
                <a:solidFill>
                  <a:srgbClr val="000000"/>
                </a:solidFill>
              </a:rPr>
              <a:t>πόρων και των δυνατοτήτων- </a:t>
            </a:r>
            <a:r>
              <a:rPr lang="el-GR" sz="1600" b="0" i="0" u="none" strike="noStrike" baseline="0" dirty="0">
                <a:solidFill>
                  <a:srgbClr val="000000"/>
                </a:solidFill>
              </a:rPr>
              <a:t>η ανάλυση αυτή πρέπει να λαμβάνει υπόψη ένα ευρύ φάσμα παραγόντων που σχετίζονται με πτυχές της παραγωγής, του μάρκετινγκ, της χρηματοδότησης, γενικές οργανωτικές πτυχές κ.λπ.</a:t>
            </a:r>
            <a:endParaRPr lang="en-GB" sz="1600" b="0" i="0" u="none" strike="noStrike" baseline="0" dirty="0">
              <a:solidFill>
                <a:srgbClr val="000000"/>
              </a:solidFill>
            </a:endParaRPr>
          </a:p>
          <a:p>
            <a:pPr>
              <a:lnSpc>
                <a:spcPct val="150000"/>
              </a:lnSpc>
            </a:pPr>
            <a:r>
              <a:rPr lang="el-GR" sz="1600" i="0" u="none" strike="noStrike" baseline="0" dirty="0"/>
              <a:t>Εξωτερική ανάλυση</a:t>
            </a:r>
            <a:endParaRPr lang="en-GB" sz="1600" i="0" u="none" strike="noStrike" baseline="0" dirty="0"/>
          </a:p>
          <a:p>
            <a:pPr marL="0" indent="0">
              <a:lnSpc>
                <a:spcPct val="150000"/>
              </a:lnSpc>
              <a:buNone/>
            </a:pPr>
            <a:r>
              <a:rPr lang="el-GR" sz="1600" i="0" u="none" strike="noStrike" baseline="0" dirty="0">
                <a:solidFill>
                  <a:srgbClr val="000000"/>
                </a:solidFill>
              </a:rPr>
              <a:t>Οι απειλές και οι ευκαιρίες </a:t>
            </a:r>
            <a:r>
              <a:rPr lang="el-GR" sz="1600" b="0" i="0" u="none" strike="noStrike" baseline="0" dirty="0">
                <a:solidFill>
                  <a:srgbClr val="000000"/>
                </a:solidFill>
              </a:rPr>
              <a:t>ανήκουν πάντα στο </a:t>
            </a:r>
            <a:r>
              <a:rPr lang="el-GR" sz="1600" i="0" u="none" strike="noStrike" baseline="0" dirty="0">
                <a:solidFill>
                  <a:srgbClr val="000000"/>
                </a:solidFill>
              </a:rPr>
              <a:t>εξωτερικό περιβάλλον της επιχείρησης </a:t>
            </a:r>
            <a:r>
              <a:rPr lang="el-GR" sz="1600" b="0" i="0" u="none" strike="noStrike" baseline="0" dirty="0">
                <a:solidFill>
                  <a:srgbClr val="000000"/>
                </a:solidFill>
              </a:rPr>
              <a:t>και η επιχείρηση πρέπει να τις ξεπεράσει ή να τις εκμεταλλευτεί προβλέποντάς τες.</a:t>
            </a:r>
            <a:endParaRPr lang="en-GB" sz="1600" b="0" i="0" u="none" strike="noStrike" baseline="0" dirty="0">
              <a:solidFill>
                <a:srgbClr val="000000"/>
              </a:solidFill>
            </a:endParaRPr>
          </a:p>
        </p:txBody>
      </p:sp>
      <p:sp>
        <p:nvSpPr>
          <p:cNvPr id="2" name="Título 1">
            <a:extLst>
              <a:ext uri="{FF2B5EF4-FFF2-40B4-BE49-F238E27FC236}">
                <a16:creationId xmlns:a16="http://schemas.microsoft.com/office/drawing/2014/main" id="{72BC50C5-8C96-7A31-64C0-7AFC6557ADE9}"/>
              </a:ext>
            </a:extLst>
          </p:cNvPr>
          <p:cNvSpPr>
            <a:spLocks noGrp="1"/>
          </p:cNvSpPr>
          <p:nvPr>
            <p:ph type="title"/>
          </p:nvPr>
        </p:nvSpPr>
        <p:spPr>
          <a:xfrm>
            <a:off x="820651" y="203205"/>
            <a:ext cx="11544993" cy="1325563"/>
          </a:xfrm>
        </p:spPr>
        <p:txBody>
          <a:bodyPr>
            <a:normAutofit/>
          </a:bodyPr>
          <a:lstStyle/>
          <a:p>
            <a:r>
              <a:rPr lang="el-GR" sz="3400" dirty="0"/>
              <a:t>2. Εσωτερική και εξωτερική ανάλυση και συναίνεση</a:t>
            </a:r>
            <a:endParaRPr lang="es-ES" sz="3400" dirty="0"/>
          </a:p>
        </p:txBody>
      </p:sp>
    </p:spTree>
    <p:extLst>
      <p:ext uri="{BB962C8B-B14F-4D97-AF65-F5344CB8AC3E}">
        <p14:creationId xmlns:p14="http://schemas.microsoft.com/office/powerpoint/2010/main" val="36759205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21327" y="1387257"/>
            <a:ext cx="10891981" cy="4814961"/>
          </a:xfrm>
        </p:spPr>
        <p:txBody>
          <a:bodyPr>
            <a:normAutofit/>
          </a:bodyPr>
          <a:lstStyle/>
          <a:p>
            <a:pPr marL="342900" indent="-342900">
              <a:lnSpc>
                <a:spcPct val="150000"/>
              </a:lnSpc>
              <a:buFont typeface="Arial" panose="020B0604020202020204" pitchFamily="34" charset="0"/>
              <a:buAutoNum type="arabicPeriod"/>
            </a:pPr>
            <a:r>
              <a:rPr lang="el-GR" sz="1600" dirty="0"/>
              <a:t>Δυνατά σημεία </a:t>
            </a:r>
            <a:r>
              <a:rPr lang="en-GB" sz="1600" b="0" dirty="0">
                <a:solidFill>
                  <a:srgbClr val="000000"/>
                </a:solidFill>
              </a:rPr>
              <a:t>: </a:t>
            </a:r>
            <a:r>
              <a:rPr lang="el-GR" sz="1600" b="0" dirty="0">
                <a:solidFill>
                  <a:srgbClr val="000000"/>
                </a:solidFill>
              </a:rPr>
              <a:t>Πρόκειται για ικανότητες, πόρους, θέσεις που επιτυγχάνονται και, κατά συνέπεια, ανταγωνιστικά πλεονεκτήματα που πρέπει και μπορούν να χρησιμοποιηθούν για την αξιοποίηση ευκαιριών.</a:t>
            </a:r>
            <a:r>
              <a:rPr lang="en-GB" sz="1600" b="0" dirty="0">
                <a:solidFill>
                  <a:srgbClr val="000000"/>
                </a:solidFill>
              </a:rPr>
              <a:t>.</a:t>
            </a:r>
          </a:p>
          <a:p>
            <a:pPr marL="342900" indent="-342900">
              <a:lnSpc>
                <a:spcPct val="150000"/>
              </a:lnSpc>
              <a:buAutoNum type="arabicPeriod"/>
            </a:pPr>
            <a:r>
              <a:rPr lang="el-GR" sz="1600" dirty="0"/>
              <a:t>Αδύναμα σημεία </a:t>
            </a:r>
            <a:r>
              <a:rPr lang="en-GB" sz="1600" b="0" dirty="0">
                <a:solidFill>
                  <a:srgbClr val="000000"/>
                </a:solidFill>
              </a:rPr>
              <a:t>: </a:t>
            </a:r>
            <a:r>
              <a:rPr lang="el-GR" sz="1600" b="0" dirty="0">
                <a:solidFill>
                  <a:srgbClr val="000000"/>
                </a:solidFill>
              </a:rPr>
              <a:t>Πρόκειται για πτυχές που περιορίζουν ή μειώνουν την ικανότητα αποτελεσματικής ανάπτυξης της στρατηγικής της επιχείρησης, αποτελούν απειλή για τον οργανισμό και, ως εκ τούτου, πρέπει να ελεγχθούν και να ξεπεραστούν.</a:t>
            </a:r>
            <a:r>
              <a:rPr lang="en-GB" sz="1600" b="0" dirty="0">
                <a:solidFill>
                  <a:srgbClr val="000000"/>
                </a:solidFill>
              </a:rPr>
              <a:t>.</a:t>
            </a:r>
          </a:p>
          <a:p>
            <a:pPr marL="342900" indent="-342900">
              <a:lnSpc>
                <a:spcPct val="150000"/>
              </a:lnSpc>
              <a:buFont typeface="Arial" panose="020B0604020202020204" pitchFamily="34" charset="0"/>
              <a:buAutoNum type="arabicPeriod"/>
            </a:pPr>
            <a:r>
              <a:rPr lang="el-GR" sz="1600" dirty="0"/>
              <a:t>Ευκαιρίες </a:t>
            </a:r>
            <a:r>
              <a:rPr lang="en-GB" sz="1600" b="0" dirty="0">
                <a:solidFill>
                  <a:srgbClr val="000000"/>
                </a:solidFill>
              </a:rPr>
              <a:t>: </a:t>
            </a:r>
            <a:r>
              <a:rPr lang="el-GR" sz="1600" b="0" dirty="0">
                <a:solidFill>
                  <a:srgbClr val="000000"/>
                </a:solidFill>
              </a:rPr>
              <a:t>Πρόκειται για οτιδήποτε μπορεί να παράσχει ανταγωνιστικό πλεονέκτημα στην επιχείρηση ή να αποτελέσει δυνατότητα βελτίωσης της κερδοφορίας της επιχείρησης ή αύξησης του κύκλου εργασιών της.</a:t>
            </a:r>
            <a:r>
              <a:rPr lang="en-GB" sz="1600" b="0" dirty="0">
                <a:solidFill>
                  <a:srgbClr val="000000"/>
                </a:solidFill>
              </a:rPr>
              <a:t>.</a:t>
            </a:r>
            <a:endParaRPr lang="es-ES" sz="1600" dirty="0"/>
          </a:p>
          <a:p>
            <a:pPr marL="342900" indent="-342900">
              <a:lnSpc>
                <a:spcPct val="150000"/>
              </a:lnSpc>
              <a:buAutoNum type="arabicPeriod"/>
            </a:pPr>
            <a:r>
              <a:rPr lang="el-GR" sz="1600" dirty="0"/>
              <a:t>Απειλές </a:t>
            </a:r>
            <a:r>
              <a:rPr lang="en-GB" sz="1600" b="0" dirty="0">
                <a:solidFill>
                  <a:srgbClr val="000000"/>
                </a:solidFill>
              </a:rPr>
              <a:t>: </a:t>
            </a:r>
            <a:r>
              <a:rPr lang="el-GR" sz="1600" b="0" dirty="0">
                <a:solidFill>
                  <a:srgbClr val="000000"/>
                </a:solidFill>
              </a:rPr>
              <a:t>Οποιαδήποτε δύναμη στο περιβάλλον που μπορεί να εμποδίσει την εφαρμογή μιας στρατηγικής ή να μειώσει την αποτελεσματικότητά της ή να αυξήσει τους κινδύνους της στρατηγικής ή τους πόρους που απαιτούνται για την εφαρμογή της ή να μειώσει τα αναμενόμενα έσοδα ή την κερδοφορία.</a:t>
            </a:r>
            <a:r>
              <a:rPr lang="en-GB" sz="1600" b="0" dirty="0">
                <a:solidFill>
                  <a:srgbClr val="000000"/>
                </a:solidFill>
              </a:rPr>
              <a:t>. </a:t>
            </a:r>
          </a:p>
        </p:txBody>
      </p:sp>
      <p:sp>
        <p:nvSpPr>
          <p:cNvPr id="2" name="Título 1">
            <a:extLst>
              <a:ext uri="{FF2B5EF4-FFF2-40B4-BE49-F238E27FC236}">
                <a16:creationId xmlns:a16="http://schemas.microsoft.com/office/drawing/2014/main" id="{24E63F39-E04A-B64E-4AD5-8B165B7384E6}"/>
              </a:ext>
            </a:extLst>
          </p:cNvPr>
          <p:cNvSpPr>
            <a:spLocks noGrp="1"/>
          </p:cNvSpPr>
          <p:nvPr>
            <p:ph type="title"/>
          </p:nvPr>
        </p:nvSpPr>
        <p:spPr>
          <a:xfrm>
            <a:off x="820651" y="76205"/>
            <a:ext cx="11544993" cy="1325563"/>
          </a:xfrm>
        </p:spPr>
        <p:txBody>
          <a:bodyPr>
            <a:normAutofit/>
          </a:bodyPr>
          <a:lstStyle/>
          <a:p>
            <a:r>
              <a:rPr lang="el-GR" sz="3400" dirty="0"/>
              <a:t>2. Εσωτερική και εξωτερική ανάλυση και συναίνεση</a:t>
            </a:r>
            <a:endParaRPr lang="es-ES" sz="3400" dirty="0"/>
          </a:p>
        </p:txBody>
      </p:sp>
    </p:spTree>
    <p:extLst>
      <p:ext uri="{BB962C8B-B14F-4D97-AF65-F5344CB8AC3E}">
        <p14:creationId xmlns:p14="http://schemas.microsoft.com/office/powerpoint/2010/main" val="38598281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15155" y="368965"/>
            <a:ext cx="8059194" cy="555164"/>
          </a:xfrm>
        </p:spPr>
        <p:txBody>
          <a:bodyPr vert="horz" lIns="91440" tIns="45720" rIns="91440" bIns="45720" rtlCol="0" anchor="t">
            <a:normAutofit/>
          </a:bodyPr>
          <a:lstStyle/>
          <a:p>
            <a:pPr marL="0" indent="0">
              <a:lnSpc>
                <a:spcPct val="110000"/>
              </a:lnSpc>
              <a:buNone/>
            </a:pPr>
            <a:r>
              <a:rPr lang="el-GR" sz="2000" dirty="0">
                <a:solidFill>
                  <a:schemeClr val="accent1"/>
                </a:solidFill>
                <a:latin typeface="Raleway "/>
              </a:rPr>
              <a:t>Βασικά στοιχεία της ανάλυσης SWOT της επιχείρησής σας</a:t>
            </a:r>
            <a:endParaRPr lang="es-ES" sz="2000" b="1" i="0" u="none" strike="noStrike" baseline="0" dirty="0">
              <a:latin typeface="Raleway "/>
            </a:endParaRPr>
          </a:p>
          <a:p>
            <a:pPr marL="0" indent="0" algn="l">
              <a:buNone/>
            </a:pPr>
            <a:endParaRPr lang="en-GB" sz="2000" b="0" i="0" u="none" strike="noStrike" baseline="0" dirty="0">
              <a:solidFill>
                <a:srgbClr val="000000"/>
              </a:solidFill>
              <a:latin typeface="Raleway "/>
            </a:endParaRPr>
          </a:p>
        </p:txBody>
      </p:sp>
      <p:pic>
        <p:nvPicPr>
          <p:cNvPr id="5" name="Imagen 4">
            <a:extLst>
              <a:ext uri="{FF2B5EF4-FFF2-40B4-BE49-F238E27FC236}">
                <a16:creationId xmlns:a16="http://schemas.microsoft.com/office/drawing/2014/main" id="{13B1E1B7-E6E6-4B8B-DFEF-AD800933F636}"/>
              </a:ext>
            </a:extLst>
          </p:cNvPr>
          <p:cNvPicPr>
            <a:picLocks noChangeAspect="1"/>
          </p:cNvPicPr>
          <p:nvPr/>
        </p:nvPicPr>
        <p:blipFill>
          <a:blip r:embed="rId2"/>
          <a:stretch>
            <a:fillRect/>
          </a:stretch>
        </p:blipFill>
        <p:spPr>
          <a:xfrm>
            <a:off x="819690" y="1256287"/>
            <a:ext cx="5958931" cy="4153478"/>
          </a:xfrm>
          <a:prstGeom prst="rect">
            <a:avLst/>
          </a:prstGeom>
        </p:spPr>
      </p:pic>
      <p:sp>
        <p:nvSpPr>
          <p:cNvPr id="6" name="CuadroTexto 5">
            <a:extLst>
              <a:ext uri="{FF2B5EF4-FFF2-40B4-BE49-F238E27FC236}">
                <a16:creationId xmlns:a16="http://schemas.microsoft.com/office/drawing/2014/main" id="{DCA1EFDF-462C-34D5-96C5-03D61DFE5E7B}"/>
              </a:ext>
            </a:extLst>
          </p:cNvPr>
          <p:cNvSpPr txBox="1"/>
          <p:nvPr/>
        </p:nvSpPr>
        <p:spPr>
          <a:xfrm>
            <a:off x="7161990" y="2523641"/>
            <a:ext cx="4511202" cy="3003258"/>
          </a:xfrm>
          <a:prstGeom prst="rect">
            <a:avLst/>
          </a:prstGeom>
          <a:noFill/>
        </p:spPr>
        <p:txBody>
          <a:bodyPr wrap="square">
            <a:spAutoFit/>
          </a:bodyPr>
          <a:lstStyle/>
          <a:p>
            <a:pPr marL="0" indent="0" algn="l">
              <a:lnSpc>
                <a:spcPct val="150000"/>
              </a:lnSpc>
              <a:buNone/>
            </a:pPr>
            <a:r>
              <a:rPr lang="el-GR" sz="1600" i="0" u="none" strike="noStrike" baseline="0" dirty="0">
                <a:solidFill>
                  <a:srgbClr val="000000"/>
                </a:solidFill>
                <a:latin typeface="Raleway "/>
              </a:rPr>
              <a:t>Η ανάλυση SWOT είναι το κατ' εξοχήν στρατηγικό τεχνικό εργαλείο. </a:t>
            </a:r>
          </a:p>
          <a:p>
            <a:pPr marL="0" indent="0" algn="l">
              <a:lnSpc>
                <a:spcPct val="150000"/>
              </a:lnSpc>
              <a:buNone/>
            </a:pPr>
            <a:endParaRPr lang="el-GR" sz="1600" dirty="0">
              <a:solidFill>
                <a:srgbClr val="000000"/>
              </a:solidFill>
              <a:latin typeface="Raleway "/>
            </a:endParaRPr>
          </a:p>
          <a:p>
            <a:pPr marL="0" indent="0" algn="l">
              <a:lnSpc>
                <a:spcPct val="150000"/>
              </a:lnSpc>
              <a:buNone/>
            </a:pPr>
            <a:r>
              <a:rPr lang="el-GR" sz="1600" i="0" u="none" strike="noStrike" baseline="0" dirty="0">
                <a:solidFill>
                  <a:srgbClr val="000000"/>
                </a:solidFill>
                <a:latin typeface="Raleway "/>
              </a:rPr>
              <a:t>Το όφελος που προκύπτει από την εφαρμογή της είναι η γνώση της πραγματικής κατάστασης στην οποία βρίσκεται η επιχείρηση, καθώς και των κινδύνων και των ευκαιριών που προσφέρει η αγορά.</a:t>
            </a:r>
            <a:endParaRPr lang="en-GB" sz="1600" b="0" i="0" u="none" strike="noStrike" baseline="0" dirty="0">
              <a:solidFill>
                <a:srgbClr val="000000"/>
              </a:solidFill>
              <a:latin typeface="Raleway "/>
            </a:endParaRPr>
          </a:p>
        </p:txBody>
      </p:sp>
      <p:sp>
        <p:nvSpPr>
          <p:cNvPr id="2" name="CuadroTexto 3">
            <a:extLst>
              <a:ext uri="{FF2B5EF4-FFF2-40B4-BE49-F238E27FC236}">
                <a16:creationId xmlns:a16="http://schemas.microsoft.com/office/drawing/2014/main" id="{4D52801E-CC1C-5272-65A8-5DF5CA2B2ED6}"/>
              </a:ext>
            </a:extLst>
          </p:cNvPr>
          <p:cNvSpPr txBox="1"/>
          <p:nvPr/>
        </p:nvSpPr>
        <p:spPr>
          <a:xfrm>
            <a:off x="819690" y="5409765"/>
            <a:ext cx="3140316" cy="246221"/>
          </a:xfrm>
          <a:prstGeom prst="rect">
            <a:avLst/>
          </a:prstGeom>
          <a:noFill/>
        </p:spPr>
        <p:txBody>
          <a:bodyPr wrap="square" lIns="91440" tIns="45720" rIns="91440" bIns="45720" rtlCol="0" anchor="t">
            <a:spAutoFit/>
          </a:bodyPr>
          <a:lstStyle/>
          <a:p>
            <a:r>
              <a:rPr lang="en-US" sz="1000" dirty="0">
                <a:solidFill>
                  <a:schemeClr val="accent1"/>
                </a:solidFill>
              </a:rPr>
              <a:t>Source: Canva</a:t>
            </a:r>
          </a:p>
        </p:txBody>
      </p:sp>
    </p:spTree>
    <p:extLst>
      <p:ext uri="{BB962C8B-B14F-4D97-AF65-F5344CB8AC3E}">
        <p14:creationId xmlns:p14="http://schemas.microsoft.com/office/powerpoint/2010/main" val="2994565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alpha val="46000"/>
          </a:schemeClr>
        </a:solidFill>
        <a:effectLst/>
      </p:bgPr>
    </p:bg>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11989" y="313296"/>
            <a:ext cx="5784011" cy="1481386"/>
          </a:xfrm>
        </p:spPr>
        <p:txBody>
          <a:bodyPr>
            <a:normAutofit/>
          </a:bodyPr>
          <a:lstStyle/>
          <a:p>
            <a:r>
              <a:rPr lang="el-GR" sz="3400" dirty="0">
                <a:latin typeface="+mn-lt"/>
              </a:rPr>
              <a:t>Δήλωση οράματος</a:t>
            </a:r>
            <a:endParaRPr lang="en-US" sz="3400" dirty="0">
              <a:latin typeface="+mn-lt"/>
            </a:endParaRPr>
          </a:p>
        </p:txBody>
      </p:sp>
      <p:sp>
        <p:nvSpPr>
          <p:cNvPr id="3" name="TextBox 2">
            <a:extLst>
              <a:ext uri="{FF2B5EF4-FFF2-40B4-BE49-F238E27FC236}">
                <a16:creationId xmlns:a16="http://schemas.microsoft.com/office/drawing/2014/main" id="{ABCFBDA1-935D-F3CF-8763-8EA7C7CD1741}"/>
              </a:ext>
            </a:extLst>
          </p:cNvPr>
          <p:cNvSpPr txBox="1"/>
          <p:nvPr/>
        </p:nvSpPr>
        <p:spPr>
          <a:xfrm>
            <a:off x="528468" y="1738855"/>
            <a:ext cx="5084351" cy="4111254"/>
          </a:xfrm>
          <a:prstGeom prst="rect">
            <a:avLst/>
          </a:prstGeom>
          <a:noFill/>
        </p:spPr>
        <p:txBody>
          <a:bodyPr wrap="square">
            <a:spAutoFit/>
          </a:bodyPr>
          <a:lstStyle/>
          <a:p>
            <a:pPr>
              <a:lnSpc>
                <a:spcPct val="150000"/>
              </a:lnSpc>
              <a:buFont typeface="Arial" panose="020B0604020202020204" pitchFamily="34" charset="0"/>
              <a:buChar char="•"/>
            </a:pPr>
            <a:r>
              <a:rPr lang="el-GR" sz="1600" b="1" dirty="0">
                <a:solidFill>
                  <a:schemeClr val="accent1"/>
                </a:solidFill>
              </a:rPr>
              <a:t>Τι είναι η δήλωση οράματος;</a:t>
            </a:r>
          </a:p>
          <a:p>
            <a:pPr>
              <a:lnSpc>
                <a:spcPct val="150000"/>
              </a:lnSpc>
            </a:pPr>
            <a:endParaRPr lang="en-US" sz="1600" b="1" dirty="0">
              <a:solidFill>
                <a:schemeClr val="accent1"/>
              </a:solidFill>
            </a:endParaRPr>
          </a:p>
          <a:p>
            <a:pPr algn="just">
              <a:lnSpc>
                <a:spcPct val="150000"/>
              </a:lnSpc>
            </a:pPr>
            <a:r>
              <a:rPr lang="el-GR" sz="1600" dirty="0">
                <a:solidFill>
                  <a:schemeClr val="accent1"/>
                </a:solidFill>
              </a:rPr>
              <a:t>Μια συνοπτική, φιλόδοξη δήλωση που περιγράφει την επιθυμητή μελλοντική κατάσταση ή τους μακροπρόθεσμους στόχους ενός οργανισμού. Παρέχει μια αίσθηση κατεύθυνσης και χρησιμεύει ως πηγή έμπνευσης και παρακίνησης για τα ενδιαφερόμενα μέρη.</a:t>
            </a:r>
            <a:endParaRPr lang="en-US" sz="1600" dirty="0">
              <a:solidFill>
                <a:schemeClr val="accent1"/>
              </a:solidFill>
            </a:endParaRPr>
          </a:p>
          <a:p>
            <a:pPr>
              <a:lnSpc>
                <a:spcPct val="150000"/>
              </a:lnSpc>
            </a:pPr>
            <a:r>
              <a:rPr lang="el-GR" sz="1600" i="1" dirty="0">
                <a:solidFill>
                  <a:schemeClr val="accent1"/>
                </a:solidFill>
              </a:rPr>
              <a:t>Λειτουργεί ως οδηγός, ευθυγραμμίζοντας τις προσπάθειες και τις αποφάσεις σε ολόκληρο τον οργανισμό.</a:t>
            </a:r>
            <a:endParaRPr lang="en-US" sz="1600" i="1" dirty="0">
              <a:solidFill>
                <a:schemeClr val="accent1"/>
              </a:solidFill>
            </a:endParaRPr>
          </a:p>
        </p:txBody>
      </p:sp>
      <p:grpSp>
        <p:nvGrpSpPr>
          <p:cNvPr id="19" name="Group 18">
            <a:extLst>
              <a:ext uri="{FF2B5EF4-FFF2-40B4-BE49-F238E27FC236}">
                <a16:creationId xmlns:a16="http://schemas.microsoft.com/office/drawing/2014/main" id="{62AB04C6-1D7D-8EB2-1311-4DC25CBD9BCF}"/>
              </a:ext>
            </a:extLst>
          </p:cNvPr>
          <p:cNvGrpSpPr/>
          <p:nvPr/>
        </p:nvGrpSpPr>
        <p:grpSpPr>
          <a:xfrm>
            <a:off x="5829298" y="954701"/>
            <a:ext cx="6150235" cy="5590004"/>
            <a:chOff x="6153148" y="533332"/>
            <a:chExt cx="6150235" cy="5590004"/>
          </a:xfrm>
        </p:grpSpPr>
        <p:sp>
          <p:nvSpPr>
            <p:cNvPr id="11" name="Parallelogram 10">
              <a:extLst>
                <a:ext uri="{FF2B5EF4-FFF2-40B4-BE49-F238E27FC236}">
                  <a16:creationId xmlns:a16="http://schemas.microsoft.com/office/drawing/2014/main" id="{AF797C3E-9D33-FD0E-A8D5-6CB6382D4EDF}"/>
                </a:ext>
              </a:extLst>
            </p:cNvPr>
            <p:cNvSpPr/>
            <p:nvPr/>
          </p:nvSpPr>
          <p:spPr>
            <a:xfrm>
              <a:off x="6781800" y="738416"/>
              <a:ext cx="2789524" cy="5384920"/>
            </a:xfrm>
            <a:prstGeom prst="parallelogram">
              <a:avLst/>
            </a:prstGeom>
            <a:solidFill>
              <a:srgbClr val="FFC000">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E6CE595F-17F7-3489-4A6D-21E9DADB0583}"/>
                </a:ext>
              </a:extLst>
            </p:cNvPr>
            <p:cNvGrpSpPr/>
            <p:nvPr/>
          </p:nvGrpSpPr>
          <p:grpSpPr>
            <a:xfrm>
              <a:off x="6153148" y="533332"/>
              <a:ext cx="6150235" cy="5590004"/>
              <a:chOff x="6631491" y="1509565"/>
              <a:chExt cx="4609124" cy="4147350"/>
            </a:xfrm>
            <a:blipFill>
              <a:blip r:embed="rId2">
                <a:alphaModFix/>
              </a:blip>
              <a:stretch>
                <a:fillRect/>
              </a:stretch>
            </a:blipFill>
          </p:grpSpPr>
          <p:sp>
            <p:nvSpPr>
              <p:cNvPr id="13" name="Parallelogram 12">
                <a:extLst>
                  <a:ext uri="{FF2B5EF4-FFF2-40B4-BE49-F238E27FC236}">
                    <a16:creationId xmlns:a16="http://schemas.microsoft.com/office/drawing/2014/main" id="{59A5FCF4-C08D-9464-1FEA-99C28E042C1B}"/>
                  </a:ext>
                </a:extLst>
              </p:cNvPr>
              <p:cNvSpPr/>
              <p:nvPr/>
            </p:nvSpPr>
            <p:spPr>
              <a:xfrm>
                <a:off x="9474103" y="1509565"/>
                <a:ext cx="1766512" cy="3630993"/>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Parallelogram 13">
                <a:extLst>
                  <a:ext uri="{FF2B5EF4-FFF2-40B4-BE49-F238E27FC236}">
                    <a16:creationId xmlns:a16="http://schemas.microsoft.com/office/drawing/2014/main" id="{5C0B4BDE-BA3A-D645-E238-B3E84D21AFAA}"/>
                  </a:ext>
                </a:extLst>
              </p:cNvPr>
              <p:cNvSpPr/>
              <p:nvPr/>
            </p:nvSpPr>
            <p:spPr>
              <a:xfrm>
                <a:off x="6631491" y="1571803"/>
                <a:ext cx="1766512" cy="3630995"/>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Parallelogram 14">
                <a:extLst>
                  <a:ext uri="{FF2B5EF4-FFF2-40B4-BE49-F238E27FC236}">
                    <a16:creationId xmlns:a16="http://schemas.microsoft.com/office/drawing/2014/main" id="{34B25AB9-F53E-80BD-6621-952DBCF8F693}"/>
                  </a:ext>
                </a:extLst>
              </p:cNvPr>
              <p:cNvSpPr/>
              <p:nvPr/>
            </p:nvSpPr>
            <p:spPr>
              <a:xfrm>
                <a:off x="7995690" y="2025920"/>
                <a:ext cx="1766513" cy="3630995"/>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 name="PoljeZBesedilom 1">
            <a:extLst>
              <a:ext uri="{FF2B5EF4-FFF2-40B4-BE49-F238E27FC236}">
                <a16:creationId xmlns:a16="http://schemas.microsoft.com/office/drawing/2014/main" id="{8EC12447-B33D-E6EE-97E2-9400036D0F6D}"/>
              </a:ext>
            </a:extLst>
          </p:cNvPr>
          <p:cNvSpPr txBox="1"/>
          <p:nvPr/>
        </p:nvSpPr>
        <p:spPr>
          <a:xfrm>
            <a:off x="9538779" y="593262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AI generated</a:t>
            </a:r>
          </a:p>
        </p:txBody>
      </p:sp>
    </p:spTree>
    <p:extLst>
      <p:ext uri="{BB962C8B-B14F-4D97-AF65-F5344CB8AC3E}">
        <p14:creationId xmlns:p14="http://schemas.microsoft.com/office/powerpoint/2010/main" val="25912871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l-GR" sz="3400" dirty="0"/>
              <a:t>2. Εσωτερική και εξωτερική ανάλυση και συναίνεση</a:t>
            </a:r>
            <a:endParaRPr lang="es-ES" sz="3400" dirty="0"/>
          </a:p>
        </p:txBody>
      </p:sp>
      <p:sp>
        <p:nvSpPr>
          <p:cNvPr id="8" name="CuadroTexto 7">
            <a:extLst>
              <a:ext uri="{FF2B5EF4-FFF2-40B4-BE49-F238E27FC236}">
                <a16:creationId xmlns:a16="http://schemas.microsoft.com/office/drawing/2014/main" id="{415C7609-4847-A3A9-0FD7-B46704D0638D}"/>
              </a:ext>
            </a:extLst>
          </p:cNvPr>
          <p:cNvSpPr txBox="1"/>
          <p:nvPr/>
        </p:nvSpPr>
        <p:spPr>
          <a:xfrm>
            <a:off x="4387175" y="3059668"/>
            <a:ext cx="3443591" cy="646331"/>
          </a:xfrm>
          <a:prstGeom prst="rect">
            <a:avLst/>
          </a:prstGeom>
          <a:noFill/>
        </p:spPr>
        <p:txBody>
          <a:bodyPr wrap="square" rtlCol="0">
            <a:spAutoFit/>
          </a:bodyPr>
          <a:lstStyle/>
          <a:p>
            <a:pPr algn="ctr"/>
            <a:r>
              <a:rPr lang="el-GR" b="1" dirty="0">
                <a:solidFill>
                  <a:schemeClr val="bg2"/>
                </a:solidFill>
              </a:rPr>
              <a:t>Μοντέλο πέντε δυνάμεων του </a:t>
            </a:r>
            <a:r>
              <a:rPr lang="el-GR" b="1" dirty="0" err="1">
                <a:solidFill>
                  <a:schemeClr val="bg2"/>
                </a:solidFill>
              </a:rPr>
              <a:t>Porter</a:t>
            </a:r>
            <a:endParaRPr lang="en-US" b="1" dirty="0">
              <a:solidFill>
                <a:schemeClr val="bg2"/>
              </a:solidFill>
            </a:endParaRPr>
          </a:p>
        </p:txBody>
      </p:sp>
      <p:pic>
        <p:nvPicPr>
          <p:cNvPr id="6" name="Gráfico 5" descr="Ciclismo en compañía con relleno sólido">
            <a:extLst>
              <a:ext uri="{FF2B5EF4-FFF2-40B4-BE49-F238E27FC236}">
                <a16:creationId xmlns:a16="http://schemas.microsoft.com/office/drawing/2014/main" id="{6B378B44-7FB0-97FC-B363-60B0BD175D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77064" y="3681918"/>
            <a:ext cx="1251625" cy="1251625"/>
          </a:xfrm>
          <a:prstGeom prst="rect">
            <a:avLst/>
          </a:prstGeom>
        </p:spPr>
      </p:pic>
    </p:spTree>
    <p:extLst>
      <p:ext uri="{BB962C8B-B14F-4D97-AF65-F5344CB8AC3E}">
        <p14:creationId xmlns:p14="http://schemas.microsoft.com/office/powerpoint/2010/main" val="21361143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28287" y="2129131"/>
            <a:ext cx="11256030" cy="3299473"/>
          </a:xfrm>
        </p:spPr>
        <p:txBody>
          <a:bodyPr>
            <a:noAutofit/>
          </a:bodyPr>
          <a:lstStyle/>
          <a:p>
            <a:pPr marL="0" indent="0" algn="just">
              <a:lnSpc>
                <a:spcPct val="150000"/>
              </a:lnSpc>
              <a:buNone/>
            </a:pPr>
            <a:r>
              <a:rPr lang="el-GR" sz="1600" b="0" dirty="0">
                <a:solidFill>
                  <a:srgbClr val="000000"/>
                </a:solidFill>
              </a:rPr>
              <a:t>Τώρα είναι η ώρα να επικεντρωθούμε στο εξωτερικό μας περιβάλλον με μια ειδική εξωτερική ανάλυση.</a:t>
            </a:r>
          </a:p>
          <a:p>
            <a:pPr marL="0" indent="0" algn="just">
              <a:lnSpc>
                <a:spcPct val="150000"/>
              </a:lnSpc>
              <a:buNone/>
            </a:pPr>
            <a:r>
              <a:rPr lang="el-GR" sz="1600" b="0" dirty="0">
                <a:solidFill>
                  <a:srgbClr val="000000"/>
                </a:solidFill>
              </a:rPr>
              <a:t>Για να πραγματοποιήσουμε μια </a:t>
            </a:r>
            <a:r>
              <a:rPr lang="el-GR" sz="1600" dirty="0">
                <a:solidFill>
                  <a:srgbClr val="000000"/>
                </a:solidFill>
              </a:rPr>
              <a:t>ΕΙΔΙΚΗ ΕΞΩΤΕΡΙΚΗ ΑΝΑΛΥΣΗ</a:t>
            </a:r>
            <a:r>
              <a:rPr lang="el-GR" sz="1600" b="0" dirty="0">
                <a:solidFill>
                  <a:srgbClr val="000000"/>
                </a:solidFill>
              </a:rPr>
              <a:t>, θα χρησιμοποιήσουμε το εργαλείο των </a:t>
            </a:r>
            <a:r>
              <a:rPr lang="el-GR" sz="1600" dirty="0">
                <a:solidFill>
                  <a:srgbClr val="000000"/>
                </a:solidFill>
              </a:rPr>
              <a:t>πέντε δυνάμεων του </a:t>
            </a:r>
            <a:r>
              <a:rPr lang="el-GR" sz="1600" dirty="0" err="1">
                <a:solidFill>
                  <a:srgbClr val="000000"/>
                </a:solidFill>
              </a:rPr>
              <a:t>Porter</a:t>
            </a:r>
            <a:r>
              <a:rPr lang="el-GR" sz="1600" b="0" dirty="0">
                <a:solidFill>
                  <a:srgbClr val="000000"/>
                </a:solidFill>
              </a:rPr>
              <a:t>, ένα εργαλείο στρατηγικής ανάλυσης που δημιουργήθηκε το 1979 από τον </a:t>
            </a:r>
            <a:r>
              <a:rPr lang="el-GR" sz="1600" b="0" dirty="0" err="1">
                <a:solidFill>
                  <a:srgbClr val="000000"/>
                </a:solidFill>
              </a:rPr>
              <a:t>Michael</a:t>
            </a:r>
            <a:r>
              <a:rPr lang="el-GR" sz="1600" b="0" dirty="0">
                <a:solidFill>
                  <a:srgbClr val="000000"/>
                </a:solidFill>
              </a:rPr>
              <a:t> </a:t>
            </a:r>
            <a:r>
              <a:rPr lang="el-GR" sz="1600" b="0" dirty="0" err="1">
                <a:solidFill>
                  <a:srgbClr val="000000"/>
                </a:solidFill>
              </a:rPr>
              <a:t>Porter</a:t>
            </a:r>
            <a:r>
              <a:rPr lang="el-GR" sz="1600" b="0" dirty="0">
                <a:solidFill>
                  <a:srgbClr val="000000"/>
                </a:solidFill>
              </a:rPr>
              <a:t>, έναν από τους καλύτερους οικονομολόγους όλων των εποχών. </a:t>
            </a:r>
          </a:p>
          <a:p>
            <a:pPr marL="0" indent="0" algn="just">
              <a:lnSpc>
                <a:spcPct val="150000"/>
              </a:lnSpc>
              <a:buNone/>
            </a:pPr>
            <a:r>
              <a:rPr lang="el-GR" sz="1600" b="0" dirty="0">
                <a:solidFill>
                  <a:srgbClr val="000000"/>
                </a:solidFill>
              </a:rPr>
              <a:t>Το μοντέλο αυτό θα μας βοηθήσει να πραγματοποιήσουμε μια ανάλυση του </a:t>
            </a:r>
            <a:r>
              <a:rPr lang="el-GR" sz="1600" dirty="0">
                <a:solidFill>
                  <a:srgbClr val="000000"/>
                </a:solidFill>
              </a:rPr>
              <a:t>ανταγωνισμού</a:t>
            </a:r>
            <a:r>
              <a:rPr lang="el-GR" sz="1600" b="0" dirty="0">
                <a:solidFill>
                  <a:srgbClr val="000000"/>
                </a:solidFill>
              </a:rPr>
              <a:t> στον κλάδο, η οποία θα μας επιτρέψει να γνωρίζουμε πόσο ελκυστική είναι μια επιχείρηση από άποψη ε</a:t>
            </a:r>
            <a:r>
              <a:rPr lang="el-GR" sz="1600" dirty="0">
                <a:solidFill>
                  <a:srgbClr val="000000"/>
                </a:solidFill>
              </a:rPr>
              <a:t>πενδυτικών ευκαιριών και δυνητικής κερδοφορίας</a:t>
            </a:r>
            <a:r>
              <a:rPr lang="el-GR" sz="1600" b="0" dirty="0">
                <a:solidFill>
                  <a:srgbClr val="000000"/>
                </a:solidFill>
              </a:rPr>
              <a:t>. </a:t>
            </a:r>
          </a:p>
          <a:p>
            <a:pPr marL="0" indent="0" algn="just">
              <a:lnSpc>
                <a:spcPct val="150000"/>
              </a:lnSpc>
              <a:buNone/>
            </a:pPr>
            <a:r>
              <a:rPr lang="el-GR" sz="1600" b="0" dirty="0">
                <a:solidFill>
                  <a:srgbClr val="000000"/>
                </a:solidFill>
              </a:rPr>
              <a:t>Με αυτό το εργαλείο, θα μπορέσουμε να εντοπίσουμε ποιες είναι οι εξωτερικές ευκαιρίες και απειλές που έχει το σχέδιό μας. </a:t>
            </a:r>
            <a:endParaRPr lang="es-ES" sz="1600" b="0" dirty="0">
              <a:solidFill>
                <a:srgbClr val="000000"/>
              </a:solidFill>
            </a:endParaRPr>
          </a:p>
          <a:p>
            <a:pPr marL="514350" indent="-514350">
              <a:lnSpc>
                <a:spcPct val="150000"/>
              </a:lnSpc>
              <a:buFont typeface="+mj-lt"/>
              <a:buAutoNum type="arabicPeriod"/>
            </a:pPr>
            <a:endParaRPr lang="es-ES" sz="1600" dirty="0"/>
          </a:p>
        </p:txBody>
      </p:sp>
      <p:sp>
        <p:nvSpPr>
          <p:cNvPr id="5" name="Título 1">
            <a:extLst>
              <a:ext uri="{FF2B5EF4-FFF2-40B4-BE49-F238E27FC236}">
                <a16:creationId xmlns:a16="http://schemas.microsoft.com/office/drawing/2014/main" id="{47F9635C-7D11-8B27-548B-D16074782685}"/>
              </a:ext>
            </a:extLst>
          </p:cNvPr>
          <p:cNvSpPr>
            <a:spLocks noGrp="1"/>
          </p:cNvSpPr>
          <p:nvPr>
            <p:ph type="title"/>
          </p:nvPr>
        </p:nvSpPr>
        <p:spPr>
          <a:xfrm>
            <a:off x="728287" y="272477"/>
            <a:ext cx="11544993" cy="1325563"/>
          </a:xfrm>
        </p:spPr>
        <p:txBody>
          <a:bodyPr>
            <a:normAutofit/>
          </a:bodyPr>
          <a:lstStyle/>
          <a:p>
            <a:r>
              <a:rPr lang="el-GR" sz="3400" dirty="0"/>
              <a:t>2. Εσωτερική και εξωτερική ανάλυση και συναίνεση</a:t>
            </a:r>
            <a:endParaRPr lang="es-ES" sz="3400" dirty="0"/>
          </a:p>
        </p:txBody>
      </p:sp>
    </p:spTree>
    <p:extLst>
      <p:ext uri="{BB962C8B-B14F-4D97-AF65-F5344CB8AC3E}">
        <p14:creationId xmlns:p14="http://schemas.microsoft.com/office/powerpoint/2010/main" val="38214159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28287" y="1388955"/>
            <a:ext cx="11256030" cy="1143997"/>
          </a:xfrm>
        </p:spPr>
        <p:txBody>
          <a:bodyPr>
            <a:noAutofit/>
          </a:bodyPr>
          <a:lstStyle/>
          <a:p>
            <a:pPr marL="0" indent="0" algn="just">
              <a:lnSpc>
                <a:spcPct val="170000"/>
              </a:lnSpc>
              <a:buNone/>
            </a:pPr>
            <a:r>
              <a:rPr lang="el-GR" sz="1600" b="0" dirty="0">
                <a:solidFill>
                  <a:srgbClr val="000000"/>
                </a:solidFill>
              </a:rPr>
              <a:t>Με τον όρο «5 δυνάμεις», ο </a:t>
            </a:r>
            <a:r>
              <a:rPr lang="el-GR" sz="1600" b="0" dirty="0" err="1">
                <a:solidFill>
                  <a:srgbClr val="000000"/>
                </a:solidFill>
              </a:rPr>
              <a:t>Porter</a:t>
            </a:r>
            <a:r>
              <a:rPr lang="el-GR" sz="1600" b="0" dirty="0">
                <a:solidFill>
                  <a:srgbClr val="000000"/>
                </a:solidFill>
              </a:rPr>
              <a:t> αναφέρθηκε στις δυνάμεις αυτές ως «</a:t>
            </a:r>
            <a:r>
              <a:rPr lang="el-GR" sz="1600" b="0" dirty="0" err="1">
                <a:solidFill>
                  <a:srgbClr val="000000"/>
                </a:solidFill>
              </a:rPr>
              <a:t>μικροπεριβάλλον</a:t>
            </a:r>
            <a:r>
              <a:rPr lang="el-GR" sz="1600" b="0" dirty="0">
                <a:solidFill>
                  <a:srgbClr val="000000"/>
                </a:solidFill>
              </a:rPr>
              <a:t>», τους παράγοντες που επηρεάζουν το άμεσο περιβάλλον και συνεπώς την κερδοφορία της επιχείρησης. </a:t>
            </a:r>
            <a:endParaRPr lang="es-ES" sz="1600" dirty="0"/>
          </a:p>
        </p:txBody>
      </p:sp>
      <p:sp>
        <p:nvSpPr>
          <p:cNvPr id="2" name="Rectángulo: esquinas redondeadas 1">
            <a:extLst>
              <a:ext uri="{FF2B5EF4-FFF2-40B4-BE49-F238E27FC236}">
                <a16:creationId xmlns:a16="http://schemas.microsoft.com/office/drawing/2014/main" id="{96C3F9EC-AF12-4E55-8EB9-6D4D29489A2D}"/>
              </a:ext>
            </a:extLst>
          </p:cNvPr>
          <p:cNvSpPr/>
          <p:nvPr/>
        </p:nvSpPr>
        <p:spPr>
          <a:xfrm>
            <a:off x="728286" y="2370748"/>
            <a:ext cx="6579657" cy="2567480"/>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l">
              <a:lnSpc>
                <a:spcPct val="150000"/>
              </a:lnSpc>
              <a:buNone/>
            </a:pPr>
            <a:r>
              <a:rPr lang="el-GR" sz="1600" b="1" dirty="0">
                <a:solidFill>
                  <a:srgbClr val="000000"/>
                </a:solidFill>
              </a:rPr>
              <a:t>Το μοντέλο των 5 δυνάμεων του </a:t>
            </a:r>
            <a:r>
              <a:rPr lang="el-GR" sz="1600" b="1" dirty="0" err="1">
                <a:solidFill>
                  <a:srgbClr val="000000"/>
                </a:solidFill>
              </a:rPr>
              <a:t>Porter</a:t>
            </a:r>
            <a:r>
              <a:rPr lang="el-GR" sz="1600" b="1" dirty="0">
                <a:solidFill>
                  <a:srgbClr val="000000"/>
                </a:solidFill>
              </a:rPr>
              <a:t>: </a:t>
            </a:r>
          </a:p>
          <a:p>
            <a:pPr marL="0" indent="0" algn="l">
              <a:lnSpc>
                <a:spcPct val="150000"/>
              </a:lnSpc>
              <a:buNone/>
            </a:pPr>
            <a:r>
              <a:rPr lang="el-GR" sz="1600" b="1" dirty="0">
                <a:solidFill>
                  <a:schemeClr val="tx2"/>
                </a:solidFill>
              </a:rPr>
              <a:t>Προμηθευτές</a:t>
            </a:r>
            <a:r>
              <a:rPr lang="en-GB" sz="1600" b="1" dirty="0">
                <a:solidFill>
                  <a:schemeClr val="tx2"/>
                </a:solidFill>
              </a:rPr>
              <a:t>. </a:t>
            </a:r>
            <a:r>
              <a:rPr lang="el-GR" sz="1600" b="0" dirty="0">
                <a:solidFill>
                  <a:srgbClr val="000000"/>
                </a:solidFill>
              </a:rPr>
              <a:t>Η διαπραγματευτική δύναμη του προμηθευτή </a:t>
            </a:r>
            <a:endParaRPr lang="en-GB" sz="1600" b="0" dirty="0">
              <a:solidFill>
                <a:srgbClr val="000000"/>
              </a:solidFill>
            </a:endParaRPr>
          </a:p>
          <a:p>
            <a:pPr marL="0" indent="0" algn="just">
              <a:lnSpc>
                <a:spcPct val="150000"/>
              </a:lnSpc>
              <a:buNone/>
            </a:pPr>
            <a:r>
              <a:rPr lang="el-GR" sz="1600" b="1" dirty="0">
                <a:solidFill>
                  <a:schemeClr val="tx2"/>
                </a:solidFill>
              </a:rPr>
              <a:t>Πελάτες</a:t>
            </a:r>
            <a:r>
              <a:rPr lang="en-GB" sz="1600" b="1" dirty="0">
                <a:solidFill>
                  <a:schemeClr val="tx2"/>
                </a:solidFill>
              </a:rPr>
              <a:t>. </a:t>
            </a:r>
            <a:r>
              <a:rPr lang="el-GR" sz="1600" b="0" dirty="0">
                <a:solidFill>
                  <a:srgbClr val="000000"/>
                </a:solidFill>
              </a:rPr>
              <a:t>Η διαπραγματευτική δύναμη του πελάτη </a:t>
            </a:r>
            <a:endParaRPr lang="en-GB" sz="1600" b="0" dirty="0">
              <a:solidFill>
                <a:srgbClr val="000000"/>
              </a:solidFill>
            </a:endParaRPr>
          </a:p>
          <a:p>
            <a:pPr marL="0" indent="0" algn="just">
              <a:lnSpc>
                <a:spcPct val="150000"/>
              </a:lnSpc>
              <a:buNone/>
            </a:pPr>
            <a:r>
              <a:rPr lang="el-GR" sz="1600" b="1" dirty="0">
                <a:solidFill>
                  <a:schemeClr val="tx2"/>
                </a:solidFill>
              </a:rPr>
              <a:t>Αντικαταστάτες</a:t>
            </a:r>
            <a:r>
              <a:rPr lang="en-GB" sz="1600" b="1" dirty="0">
                <a:solidFill>
                  <a:schemeClr val="tx2"/>
                </a:solidFill>
              </a:rPr>
              <a:t>. </a:t>
            </a:r>
            <a:r>
              <a:rPr lang="el-GR" sz="1600" b="0" dirty="0">
                <a:solidFill>
                  <a:srgbClr val="000000"/>
                </a:solidFill>
              </a:rPr>
              <a:t>Η απειλή των υποκατάστατων προϊόντων</a:t>
            </a:r>
            <a:endParaRPr lang="en-GB" sz="1600" b="0" dirty="0">
              <a:solidFill>
                <a:srgbClr val="000000"/>
              </a:solidFill>
            </a:endParaRPr>
          </a:p>
          <a:p>
            <a:pPr marL="0" indent="0" algn="just">
              <a:lnSpc>
                <a:spcPct val="150000"/>
              </a:lnSpc>
              <a:buNone/>
            </a:pPr>
            <a:r>
              <a:rPr lang="el-GR" sz="1600" b="1" dirty="0">
                <a:solidFill>
                  <a:schemeClr val="tx2"/>
                </a:solidFill>
              </a:rPr>
              <a:t>Μελλοντικοί ανταγωνιστές</a:t>
            </a:r>
            <a:r>
              <a:rPr lang="en-GB" sz="1600" b="1" dirty="0">
                <a:solidFill>
                  <a:schemeClr val="tx2"/>
                </a:solidFill>
              </a:rPr>
              <a:t>. </a:t>
            </a:r>
            <a:r>
              <a:rPr lang="el-GR" sz="1600" b="0" dirty="0">
                <a:solidFill>
                  <a:srgbClr val="000000"/>
                </a:solidFill>
              </a:rPr>
              <a:t>Η απειλή νέων ανταγωνιστών</a:t>
            </a:r>
            <a:endParaRPr lang="en-GB" sz="1600" b="0" dirty="0">
              <a:solidFill>
                <a:srgbClr val="000000"/>
              </a:solidFill>
            </a:endParaRPr>
          </a:p>
          <a:p>
            <a:pPr marL="0" indent="0" algn="just">
              <a:lnSpc>
                <a:spcPct val="150000"/>
              </a:lnSpc>
              <a:buNone/>
            </a:pPr>
            <a:r>
              <a:rPr lang="el-GR" sz="1600" b="1" dirty="0">
                <a:solidFill>
                  <a:schemeClr val="tx2"/>
                </a:solidFill>
              </a:rPr>
              <a:t>Τρέχοντες ανταγωνιστές</a:t>
            </a:r>
            <a:r>
              <a:rPr lang="en-GB" sz="1600" b="1" dirty="0">
                <a:solidFill>
                  <a:schemeClr val="tx2"/>
                </a:solidFill>
              </a:rPr>
              <a:t>. </a:t>
            </a:r>
            <a:r>
              <a:rPr lang="el-GR" sz="1600" b="0" dirty="0">
                <a:solidFill>
                  <a:srgbClr val="000000"/>
                </a:solidFill>
              </a:rPr>
              <a:t>Ο ανταγωνισμός μεταξύ επιχειρήσεων </a:t>
            </a:r>
            <a:endParaRPr lang="es-ES" sz="1600" dirty="0">
              <a:solidFill>
                <a:srgbClr val="000000"/>
              </a:solidFill>
            </a:endParaRPr>
          </a:p>
        </p:txBody>
      </p:sp>
      <p:pic>
        <p:nvPicPr>
          <p:cNvPr id="10" name="Picture 9" descr="A diagram of a company&#10;&#10;Description automatically generated">
            <a:extLst>
              <a:ext uri="{FF2B5EF4-FFF2-40B4-BE49-F238E27FC236}">
                <a16:creationId xmlns:a16="http://schemas.microsoft.com/office/drawing/2014/main" id="{89C12EE3-70C2-08B2-A0C9-D9BB1B145EBA}"/>
              </a:ext>
            </a:extLst>
          </p:cNvPr>
          <p:cNvPicPr>
            <a:picLocks noChangeAspect="1"/>
          </p:cNvPicPr>
          <p:nvPr/>
        </p:nvPicPr>
        <p:blipFill rotWithShape="1">
          <a:blip r:embed="rId2">
            <a:extLst>
              <a:ext uri="{28A0092B-C50C-407E-A947-70E740481C1C}">
                <a14:useLocalDpi xmlns:a14="http://schemas.microsoft.com/office/drawing/2010/main" val="0"/>
              </a:ext>
            </a:extLst>
          </a:blip>
          <a:srcRect l="8474" t="6802" r="7860" b="7901"/>
          <a:stretch/>
        </p:blipFill>
        <p:spPr>
          <a:xfrm>
            <a:off x="8254115" y="1938654"/>
            <a:ext cx="3609389" cy="2685669"/>
          </a:xfrm>
          <a:prstGeom prst="rect">
            <a:avLst/>
          </a:prstGeom>
        </p:spPr>
      </p:pic>
      <p:sp>
        <p:nvSpPr>
          <p:cNvPr id="5" name="Título 1">
            <a:extLst>
              <a:ext uri="{FF2B5EF4-FFF2-40B4-BE49-F238E27FC236}">
                <a16:creationId xmlns:a16="http://schemas.microsoft.com/office/drawing/2014/main" id="{47F9635C-7D11-8B27-548B-D16074782685}"/>
              </a:ext>
            </a:extLst>
          </p:cNvPr>
          <p:cNvSpPr>
            <a:spLocks noGrp="1"/>
          </p:cNvSpPr>
          <p:nvPr>
            <p:ph type="title"/>
          </p:nvPr>
        </p:nvSpPr>
        <p:spPr>
          <a:xfrm>
            <a:off x="728287" y="76205"/>
            <a:ext cx="11544993" cy="1325563"/>
          </a:xfrm>
        </p:spPr>
        <p:txBody>
          <a:bodyPr>
            <a:normAutofit/>
          </a:bodyPr>
          <a:lstStyle/>
          <a:p>
            <a:r>
              <a:rPr lang="el-GR" sz="3400" dirty="0"/>
              <a:t>2. Εσωτερική και εξωτερική ανάλυση και συναίνεση</a:t>
            </a:r>
            <a:endParaRPr lang="es-ES" sz="3400" dirty="0"/>
          </a:p>
        </p:txBody>
      </p:sp>
      <p:sp>
        <p:nvSpPr>
          <p:cNvPr id="4" name="CuadroTexto 3">
            <a:extLst>
              <a:ext uri="{FF2B5EF4-FFF2-40B4-BE49-F238E27FC236}">
                <a16:creationId xmlns:a16="http://schemas.microsoft.com/office/drawing/2014/main" id="{BE7E8910-AF60-B8A6-C1B3-5C1F5D57D1D2}"/>
              </a:ext>
            </a:extLst>
          </p:cNvPr>
          <p:cNvSpPr txBox="1"/>
          <p:nvPr/>
        </p:nvSpPr>
        <p:spPr>
          <a:xfrm>
            <a:off x="8254115" y="4692007"/>
            <a:ext cx="3140316" cy="246221"/>
          </a:xfrm>
          <a:prstGeom prst="rect">
            <a:avLst/>
          </a:prstGeom>
          <a:noFill/>
        </p:spPr>
        <p:txBody>
          <a:bodyPr wrap="square" lIns="91440" tIns="45720" rIns="91440" bIns="45720" rtlCol="0" anchor="t">
            <a:spAutoFit/>
          </a:bodyPr>
          <a:lstStyle/>
          <a:p>
            <a:r>
              <a:rPr lang="el-GR" sz="1000" dirty="0">
                <a:solidFill>
                  <a:schemeClr val="accent1"/>
                </a:solidFill>
              </a:rPr>
              <a:t>Πηγή </a:t>
            </a:r>
            <a:r>
              <a:rPr lang="en-US" sz="1000" dirty="0">
                <a:solidFill>
                  <a:schemeClr val="accent1"/>
                </a:solidFill>
              </a:rPr>
              <a:t>: Canva</a:t>
            </a:r>
          </a:p>
        </p:txBody>
      </p:sp>
      <p:sp>
        <p:nvSpPr>
          <p:cNvPr id="6" name="CuadroTexto 5">
            <a:extLst>
              <a:ext uri="{FF2B5EF4-FFF2-40B4-BE49-F238E27FC236}">
                <a16:creationId xmlns:a16="http://schemas.microsoft.com/office/drawing/2014/main" id="{1167EEC8-8E31-1A93-19AE-A539EE21B932}"/>
              </a:ext>
            </a:extLst>
          </p:cNvPr>
          <p:cNvSpPr txBox="1"/>
          <p:nvPr/>
        </p:nvSpPr>
        <p:spPr>
          <a:xfrm>
            <a:off x="1407885" y="5220854"/>
            <a:ext cx="10458529" cy="15259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l-GR" sz="1600" dirty="0">
                <a:solidFill>
                  <a:srgbClr val="1D1D1B"/>
                </a:solidFill>
                <a:cs typeface="Segoe UI"/>
              </a:rPr>
              <a:t>Η ανάλυση καθεμιάς από τις 5 δυνάμεις ή παράγοντες στον επιχειρηματικό σας τομέα θα σας βοηθήσει να προσδιορίσετε το επίπεδο του λανθάνοντος ανταγωνισμού.</a:t>
            </a:r>
          </a:p>
          <a:p>
            <a:pPr>
              <a:lnSpc>
                <a:spcPct val="150000"/>
              </a:lnSpc>
            </a:pPr>
            <a:r>
              <a:rPr lang="el-GR" sz="1600" dirty="0">
                <a:solidFill>
                  <a:srgbClr val="1D1D1B"/>
                </a:solidFill>
                <a:cs typeface="Segoe UI"/>
              </a:rPr>
              <a:t>Ανάλογα με τον ανταγωνισμό αυτό, η λειτουργία στον συγκεκριμένο τομέα θα είναι πιο περίπλοκη ή πιο εύκολη, καθώς και περισσότερο ή λιγότερο κερδοφόρα.</a:t>
            </a:r>
            <a:endParaRPr lang="en-US" sz="1600" dirty="0">
              <a:solidFill>
                <a:srgbClr val="1D1D1B"/>
              </a:solidFill>
              <a:cs typeface="Segoe UI"/>
            </a:endParaRPr>
          </a:p>
        </p:txBody>
      </p:sp>
    </p:spTree>
    <p:extLst>
      <p:ext uri="{BB962C8B-B14F-4D97-AF65-F5344CB8AC3E}">
        <p14:creationId xmlns:p14="http://schemas.microsoft.com/office/powerpoint/2010/main" val="16541727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D282AE7-A993-A5C7-1831-B74247C0E3B2}"/>
              </a:ext>
            </a:extLst>
          </p:cNvPr>
          <p:cNvSpPr/>
          <p:nvPr/>
        </p:nvSpPr>
        <p:spPr>
          <a:xfrm>
            <a:off x="472137" y="429904"/>
            <a:ext cx="11358295" cy="584124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860947" y="2027061"/>
            <a:ext cx="10858916" cy="2881965"/>
          </a:xfrm>
        </p:spPr>
        <p:txBody>
          <a:bodyPr vert="horz" lIns="91440" tIns="45720" rIns="91440" bIns="45720" rtlCol="0" anchor="t">
            <a:noAutofit/>
          </a:bodyPr>
          <a:lstStyle/>
          <a:p>
            <a:pPr marL="0" indent="0">
              <a:lnSpc>
                <a:spcPct val="150000"/>
              </a:lnSpc>
              <a:buNone/>
            </a:pPr>
            <a:r>
              <a:rPr lang="el-GR" sz="1500" b="0" dirty="0">
                <a:solidFill>
                  <a:srgbClr val="000000"/>
                </a:solidFill>
                <a:latin typeface="Raleway "/>
              </a:rPr>
              <a:t>Θα πρέπει να λάβετε υπόψη :</a:t>
            </a:r>
          </a:p>
          <a:p>
            <a:pPr marL="285750" indent="-285750">
              <a:lnSpc>
                <a:spcPct val="150000"/>
              </a:lnSpc>
              <a:buFont typeface="Arial" panose="020B0604020202020204" pitchFamily="34" charset="0"/>
              <a:buChar char="•"/>
            </a:pPr>
            <a:r>
              <a:rPr lang="el-GR" sz="1500" b="0" dirty="0">
                <a:solidFill>
                  <a:srgbClr val="000000"/>
                </a:solidFill>
                <a:latin typeface="Raleway "/>
              </a:rPr>
              <a:t>Όσο μεγαλύτερος είναι ο ανταγωνισμός σε έναν τομέα, τόσο λιγότερο κέρδος θα έχετε. Εάν υπάρχει μεγάλος ανταγωνισμός και δυσκολίες στον τομέα σας, θα είναι πιο δύσκολο για εσάς να αυξήσετε τα οφέλη σας και να κερδίσετε μερίδιο αγοράς. </a:t>
            </a:r>
          </a:p>
          <a:p>
            <a:pPr marL="285750" indent="-285750">
              <a:lnSpc>
                <a:spcPct val="150000"/>
              </a:lnSpc>
              <a:buFont typeface="Arial" panose="020B0604020202020204" pitchFamily="34" charset="0"/>
              <a:buChar char="•"/>
            </a:pPr>
            <a:r>
              <a:rPr lang="el-GR" sz="1500" b="0" dirty="0">
                <a:solidFill>
                  <a:srgbClr val="000000"/>
                </a:solidFill>
                <a:latin typeface="Raleway "/>
              </a:rPr>
              <a:t>Όσο μικρότερη είναι η αντιπαλότητα σε έναν τομέα, τόσο περισσότερα κέρδη θα έχετε. Εάν είστε πρακτικά μόνοι σας ή είστε από τους πρώτους, θα είναι ευκολότερο για εσάς να τοποθετηθείτε και να κερδίσετε χρήματα. </a:t>
            </a:r>
          </a:p>
          <a:p>
            <a:pPr marL="0" indent="0">
              <a:lnSpc>
                <a:spcPct val="150000"/>
              </a:lnSpc>
              <a:buNone/>
            </a:pPr>
            <a:r>
              <a:rPr lang="el-GR" sz="1500" b="0" dirty="0">
                <a:solidFill>
                  <a:srgbClr val="000000"/>
                </a:solidFill>
                <a:latin typeface="Raleway "/>
              </a:rPr>
              <a:t>Επομένως, είναι πολύ σημαντικό να εργαστείτε για το </a:t>
            </a:r>
            <a:r>
              <a:rPr lang="el-GR" sz="1500" b="0" dirty="0" err="1">
                <a:solidFill>
                  <a:srgbClr val="000000"/>
                </a:solidFill>
                <a:latin typeface="Raleway "/>
              </a:rPr>
              <a:t>branding</a:t>
            </a:r>
            <a:r>
              <a:rPr lang="el-GR" sz="1500" b="0" dirty="0">
                <a:solidFill>
                  <a:srgbClr val="000000"/>
                </a:solidFill>
                <a:latin typeface="Raleway "/>
              </a:rPr>
              <a:t> και τη διαφοροποίηση του έργου σας, καθώς αυτό θα μειώσει το επίπεδο ανταγωνισμού στην αγορά σας. </a:t>
            </a:r>
          </a:p>
          <a:p>
            <a:pPr marL="0" indent="0">
              <a:lnSpc>
                <a:spcPct val="150000"/>
              </a:lnSpc>
              <a:buNone/>
            </a:pPr>
            <a:r>
              <a:rPr lang="el-GR" sz="1500" dirty="0">
                <a:solidFill>
                  <a:srgbClr val="000000"/>
                </a:solidFill>
                <a:ea typeface="+mn-lt"/>
                <a:cs typeface="+mn-lt"/>
              </a:rPr>
              <a:t>Αν θέλετε να μάθετε περισσότερα για τα ιδιαίτερα χαρακτηριστικά του μοντέλου των 5 δυνάμεων του </a:t>
            </a:r>
            <a:r>
              <a:rPr lang="el-GR" sz="1500" dirty="0" err="1">
                <a:solidFill>
                  <a:srgbClr val="000000"/>
                </a:solidFill>
                <a:ea typeface="+mn-lt"/>
                <a:cs typeface="+mn-lt"/>
              </a:rPr>
              <a:t>Porter</a:t>
            </a:r>
            <a:r>
              <a:rPr lang="el-GR" sz="1500" dirty="0">
                <a:solidFill>
                  <a:srgbClr val="000000"/>
                </a:solidFill>
                <a:ea typeface="+mn-lt"/>
                <a:cs typeface="+mn-lt"/>
              </a:rPr>
              <a:t>, διαβάστε την παρουσίαση από τον παγκόσμιο </a:t>
            </a:r>
            <a:r>
              <a:rPr lang="el-GR" sz="1500" dirty="0" err="1">
                <a:solidFill>
                  <a:srgbClr val="000000"/>
                </a:solidFill>
                <a:ea typeface="+mn-lt"/>
                <a:cs typeface="+mn-lt"/>
              </a:rPr>
              <a:t>ιστότοπο</a:t>
            </a:r>
            <a:r>
              <a:rPr lang="el-GR" sz="1500" dirty="0">
                <a:solidFill>
                  <a:srgbClr val="000000"/>
                </a:solidFill>
                <a:ea typeface="+mn-lt"/>
                <a:cs typeface="+mn-lt"/>
              </a:rPr>
              <a:t> οικονομικών μέσων ενημέρωσης </a:t>
            </a:r>
            <a:r>
              <a:rPr lang="es-ES" sz="1500" dirty="0" err="1">
                <a:solidFill>
                  <a:srgbClr val="000000"/>
                </a:solidFill>
                <a:latin typeface="Raleway"/>
                <a:ea typeface="Roboto"/>
                <a:cs typeface="Roboto"/>
                <a:hlinkClick r:id="rId3"/>
              </a:rPr>
              <a:t>Investopedia</a:t>
            </a:r>
            <a:r>
              <a:rPr lang="es-ES" sz="1500" dirty="0">
                <a:solidFill>
                  <a:srgbClr val="000000"/>
                </a:solidFill>
                <a:latin typeface="Raleway"/>
              </a:rPr>
              <a:t> </a:t>
            </a:r>
            <a:r>
              <a:rPr lang="el-GR" sz="1500" dirty="0">
                <a:solidFill>
                  <a:srgbClr val="000000"/>
                </a:solidFill>
                <a:latin typeface="Raleway"/>
              </a:rPr>
              <a:t>και την τράπεζα</a:t>
            </a:r>
            <a:r>
              <a:rPr lang="es-ES" sz="1500" dirty="0">
                <a:solidFill>
                  <a:srgbClr val="000000"/>
                </a:solidFill>
                <a:latin typeface="Raleway"/>
              </a:rPr>
              <a:t> </a:t>
            </a:r>
            <a:r>
              <a:rPr lang="es-ES" sz="1500" dirty="0" err="1">
                <a:solidFill>
                  <a:srgbClr val="000000"/>
                </a:solidFill>
                <a:latin typeface="Raleway"/>
                <a:hlinkClick r:id="rId4"/>
              </a:rPr>
              <a:t>santander</a:t>
            </a:r>
            <a:r>
              <a:rPr lang="es-ES" sz="1500" dirty="0">
                <a:solidFill>
                  <a:srgbClr val="000000"/>
                </a:solidFill>
                <a:latin typeface="Raleway"/>
                <a:hlinkClick r:id="rId4"/>
              </a:rPr>
              <a:t> open </a:t>
            </a:r>
            <a:r>
              <a:rPr lang="es-ES" sz="1500" dirty="0" err="1">
                <a:solidFill>
                  <a:srgbClr val="000000"/>
                </a:solidFill>
                <a:latin typeface="Raleway"/>
                <a:hlinkClick r:id="rId4"/>
              </a:rPr>
              <a:t>academy</a:t>
            </a:r>
            <a:r>
              <a:rPr lang="es-ES" sz="1500" dirty="0">
                <a:solidFill>
                  <a:srgbClr val="000000"/>
                </a:solidFill>
                <a:latin typeface="Raleway"/>
              </a:rPr>
              <a:t> </a:t>
            </a:r>
            <a:endParaRPr lang="es-ES" sz="1500" dirty="0"/>
          </a:p>
          <a:p>
            <a:pPr marL="0" indent="0">
              <a:lnSpc>
                <a:spcPct val="150000"/>
              </a:lnSpc>
              <a:buNone/>
            </a:pPr>
            <a:endParaRPr lang="es-ES" sz="1500" u="sng" dirty="0">
              <a:latin typeface="Raleway"/>
            </a:endParaRPr>
          </a:p>
        </p:txBody>
      </p:sp>
      <p:pic>
        <p:nvPicPr>
          <p:cNvPr id="6" name="Gráfico 5" descr="Cuadernos de notas y cuadrículas con lápiz">
            <a:extLst>
              <a:ext uri="{FF2B5EF4-FFF2-40B4-BE49-F238E27FC236}">
                <a16:creationId xmlns:a16="http://schemas.microsoft.com/office/drawing/2014/main" id="{38383E51-1385-849E-03FD-E5D65E03604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29145" y="957782"/>
            <a:ext cx="2154677" cy="2154677"/>
          </a:xfrm>
          <a:prstGeom prst="rect">
            <a:avLst/>
          </a:prstGeom>
        </p:spPr>
      </p:pic>
      <p:sp>
        <p:nvSpPr>
          <p:cNvPr id="8" name="CuadroTexto 7">
            <a:extLst>
              <a:ext uri="{FF2B5EF4-FFF2-40B4-BE49-F238E27FC236}">
                <a16:creationId xmlns:a16="http://schemas.microsoft.com/office/drawing/2014/main" id="{D19D1695-2B22-1C45-2DB3-72564110CF3E}"/>
              </a:ext>
            </a:extLst>
          </p:cNvPr>
          <p:cNvSpPr txBox="1"/>
          <p:nvPr/>
        </p:nvSpPr>
        <p:spPr>
          <a:xfrm>
            <a:off x="358532" y="19536"/>
            <a:ext cx="10040879" cy="400110"/>
          </a:xfrm>
          <a:prstGeom prst="rect">
            <a:avLst/>
          </a:prstGeom>
          <a:noFill/>
        </p:spPr>
        <p:txBody>
          <a:bodyPr wrap="square" lIns="91440" tIns="45720" rIns="91440" bIns="45720" anchor="t">
            <a:spAutoFit/>
          </a:bodyPr>
          <a:lstStyle/>
          <a:p>
            <a:r>
              <a:rPr lang="el-GR" sz="2000" b="1" strike="noStrike" baseline="0" dirty="0">
                <a:solidFill>
                  <a:schemeClr val="tx2"/>
                </a:solidFill>
                <a:latin typeface="Raleway "/>
              </a:rPr>
              <a:t>Πραγματοποιήστε την ανάλυσή σας χρησιμοποιώντας τις 5 δυνάμεις του </a:t>
            </a:r>
            <a:r>
              <a:rPr lang="el-GR" sz="2000" b="1" strike="noStrike" baseline="0" dirty="0" err="1">
                <a:solidFill>
                  <a:schemeClr val="tx2"/>
                </a:solidFill>
                <a:latin typeface="Raleway "/>
              </a:rPr>
              <a:t>Porter</a:t>
            </a:r>
            <a:endParaRPr lang="es-ES" sz="2000" b="1" strike="noStrike" baseline="0" dirty="0">
              <a:solidFill>
                <a:schemeClr val="tx2"/>
              </a:solidFill>
              <a:latin typeface="Raleway "/>
            </a:endParaRPr>
          </a:p>
        </p:txBody>
      </p:sp>
      <p:sp>
        <p:nvSpPr>
          <p:cNvPr id="10" name="CuadroTexto 9">
            <a:extLst>
              <a:ext uri="{FF2B5EF4-FFF2-40B4-BE49-F238E27FC236}">
                <a16:creationId xmlns:a16="http://schemas.microsoft.com/office/drawing/2014/main" id="{28CF9378-8B95-59D6-4220-ADEE58B15D2F}"/>
              </a:ext>
            </a:extLst>
          </p:cNvPr>
          <p:cNvSpPr txBox="1"/>
          <p:nvPr/>
        </p:nvSpPr>
        <p:spPr>
          <a:xfrm>
            <a:off x="833469" y="519816"/>
            <a:ext cx="9136019" cy="1436355"/>
          </a:xfrm>
          <a:prstGeom prst="rect">
            <a:avLst/>
          </a:prstGeom>
          <a:noFill/>
        </p:spPr>
        <p:txBody>
          <a:bodyPr wrap="square" lIns="91440" tIns="45720" rIns="91440" bIns="45720" anchor="t">
            <a:spAutoFit/>
          </a:bodyPr>
          <a:lstStyle/>
          <a:p>
            <a:pPr marL="0" indent="0">
              <a:lnSpc>
                <a:spcPct val="150000"/>
              </a:lnSpc>
              <a:buNone/>
            </a:pPr>
            <a:r>
              <a:rPr lang="el-GR" sz="1500" b="0" dirty="0">
                <a:solidFill>
                  <a:srgbClr val="000000"/>
                </a:solidFill>
                <a:latin typeface="Raleway "/>
              </a:rPr>
              <a:t>Η ανάλυση καθεμιάς από τις 5 δυνάμεις ή παράγοντες στον επιχειρηματικό σας τομέα θα σας βοηθήσει να προσδιορίσετε το επίπεδο του λανθάνοντος ανταγωνισμού.</a:t>
            </a:r>
          </a:p>
          <a:p>
            <a:pPr marL="0" indent="0">
              <a:lnSpc>
                <a:spcPct val="150000"/>
              </a:lnSpc>
              <a:buNone/>
            </a:pPr>
            <a:r>
              <a:rPr lang="el-GR" sz="1500" b="0" dirty="0">
                <a:solidFill>
                  <a:srgbClr val="000000"/>
                </a:solidFill>
                <a:latin typeface="Raleway "/>
              </a:rPr>
              <a:t>Ανάλογα με αυτόν τον ανταγωνισμό, η δραστηριοποίηση στον εν λόγω τομέα θα είναι πιο περίπλοκη ή πιο εύκολη, καθώς και περισσότερο ή λιγότερο κερδοφόρα.</a:t>
            </a:r>
            <a:endParaRPr lang="en-GB" sz="1500" b="0" dirty="0">
              <a:solidFill>
                <a:srgbClr val="000000"/>
              </a:solidFill>
              <a:latin typeface="Raleway "/>
            </a:endParaRPr>
          </a:p>
        </p:txBody>
      </p:sp>
      <p:grpSp>
        <p:nvGrpSpPr>
          <p:cNvPr id="17" name="Group 11">
            <a:extLst>
              <a:ext uri="{FF2B5EF4-FFF2-40B4-BE49-F238E27FC236}">
                <a16:creationId xmlns:a16="http://schemas.microsoft.com/office/drawing/2014/main" id="{1BDAA1BE-D7AF-64CC-C496-7F6D8262E5D7}"/>
              </a:ext>
            </a:extLst>
          </p:cNvPr>
          <p:cNvGrpSpPr/>
          <p:nvPr/>
        </p:nvGrpSpPr>
        <p:grpSpPr>
          <a:xfrm>
            <a:off x="9924473" y="96076"/>
            <a:ext cx="1879600" cy="859068"/>
            <a:chOff x="10080172" y="339103"/>
            <a:chExt cx="1879600" cy="859068"/>
          </a:xfrm>
        </p:grpSpPr>
        <p:grpSp>
          <p:nvGrpSpPr>
            <p:cNvPr id="13" name="Group 8">
              <a:extLst>
                <a:ext uri="{FF2B5EF4-FFF2-40B4-BE49-F238E27FC236}">
                  <a16:creationId xmlns:a16="http://schemas.microsoft.com/office/drawing/2014/main" id="{63BDE9D7-6E9C-6CA2-BD56-55B4EFFF3895}"/>
                </a:ext>
              </a:extLst>
            </p:cNvPr>
            <p:cNvGrpSpPr/>
            <p:nvPr/>
          </p:nvGrpSpPr>
          <p:grpSpPr>
            <a:xfrm>
              <a:off x="10399486" y="741297"/>
              <a:ext cx="1560286" cy="456874"/>
              <a:chOff x="10406743" y="879246"/>
              <a:chExt cx="1560286" cy="456874"/>
            </a:xfrm>
          </p:grpSpPr>
          <p:sp>
            <p:nvSpPr>
              <p:cNvPr id="15" name="Rectangle 6">
                <a:extLst>
                  <a:ext uri="{FF2B5EF4-FFF2-40B4-BE49-F238E27FC236}">
                    <a16:creationId xmlns:a16="http://schemas.microsoft.com/office/drawing/2014/main" id="{CB85B536-13E8-78E0-AFE7-99E407CB9CA0}"/>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5">
                <a:extLst>
                  <a:ext uri="{FF2B5EF4-FFF2-40B4-BE49-F238E27FC236}">
                    <a16:creationId xmlns:a16="http://schemas.microsoft.com/office/drawing/2014/main" id="{80B7D36A-9866-981E-AEBB-26CC2F298E4E}"/>
                  </a:ext>
                </a:extLst>
              </p:cNvPr>
              <p:cNvSpPr txBox="1"/>
              <p:nvPr/>
            </p:nvSpPr>
            <p:spPr>
              <a:xfrm>
                <a:off x="10461367" y="920716"/>
                <a:ext cx="1451038" cy="369332"/>
              </a:xfrm>
              <a:prstGeom prst="rect">
                <a:avLst/>
              </a:prstGeom>
              <a:noFill/>
            </p:spPr>
            <p:txBody>
              <a:bodyPr wrap="none" rtlCol="0">
                <a:spAutoFit/>
              </a:bodyPr>
              <a:lstStyle/>
              <a:p>
                <a:r>
                  <a:rPr lang="en-US">
                    <a:solidFill>
                      <a:schemeClr val="accent1"/>
                    </a:solidFill>
                  </a:rPr>
                  <a:t>Assignment</a:t>
                </a:r>
                <a:endParaRPr lang="en-GB">
                  <a:solidFill>
                    <a:schemeClr val="accent1"/>
                  </a:solidFill>
                </a:endParaRPr>
              </a:p>
            </p:txBody>
          </p:sp>
        </p:grpSp>
        <p:pic>
          <p:nvPicPr>
            <p:cNvPr id="14" name="Graphic 10" descr="Pin with solid fill">
              <a:extLst>
                <a:ext uri="{FF2B5EF4-FFF2-40B4-BE49-F238E27FC236}">
                  <a16:creationId xmlns:a16="http://schemas.microsoft.com/office/drawing/2014/main" id="{040CF8E5-A983-3B4A-3EF5-D33F35C9C53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080172" y="339103"/>
              <a:ext cx="529771" cy="529771"/>
            </a:xfrm>
            <a:prstGeom prst="rect">
              <a:avLst/>
            </a:prstGeom>
          </p:spPr>
        </p:pic>
      </p:grpSp>
      <p:sp>
        <p:nvSpPr>
          <p:cNvPr id="5" name="PoljeZBesedilom 1">
            <a:extLst>
              <a:ext uri="{FF2B5EF4-FFF2-40B4-BE49-F238E27FC236}">
                <a16:creationId xmlns:a16="http://schemas.microsoft.com/office/drawing/2014/main" id="{4EC34173-47FF-6695-EA2A-E77740E3CF42}"/>
              </a:ext>
            </a:extLst>
          </p:cNvPr>
          <p:cNvSpPr txBox="1"/>
          <p:nvPr/>
        </p:nvSpPr>
        <p:spPr>
          <a:xfrm>
            <a:off x="10817834" y="2695644"/>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3597053772"/>
      </p:ext>
    </p:extLst>
  </p:cSld>
  <p:clrMapOvr>
    <a:masterClrMapping/>
  </p:clrMapOvr>
  <p:extLst>
    <p:ext uri="{6950BFC3-D8DA-4A85-94F7-54DA5524770B}">
      <p188:commentRel xmlns:p188="http://schemas.microsoft.com/office/powerpoint/2018/8/main" r:id="rId2"/>
    </p:ext>
  </p:extLs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l-GR" sz="3400" dirty="0"/>
              <a:t>2. Εσωτερική και εξωτερική ανάλυση και συναίνεση</a:t>
            </a:r>
            <a:endParaRPr lang="es-ES" sz="3400" dirty="0"/>
          </a:p>
        </p:txBody>
      </p:sp>
      <p:sp>
        <p:nvSpPr>
          <p:cNvPr id="8" name="CuadroTexto 7">
            <a:extLst>
              <a:ext uri="{FF2B5EF4-FFF2-40B4-BE49-F238E27FC236}">
                <a16:creationId xmlns:a16="http://schemas.microsoft.com/office/drawing/2014/main" id="{415C7609-4847-A3A9-0FD7-B46704D0638D}"/>
              </a:ext>
            </a:extLst>
          </p:cNvPr>
          <p:cNvSpPr txBox="1"/>
          <p:nvPr/>
        </p:nvSpPr>
        <p:spPr>
          <a:xfrm>
            <a:off x="5671225" y="3162979"/>
            <a:ext cx="2210031" cy="369332"/>
          </a:xfrm>
          <a:prstGeom prst="rect">
            <a:avLst/>
          </a:prstGeom>
          <a:noFill/>
        </p:spPr>
        <p:txBody>
          <a:bodyPr wrap="square" rtlCol="0">
            <a:spAutoFit/>
          </a:bodyPr>
          <a:lstStyle/>
          <a:p>
            <a:r>
              <a:rPr lang="en-US" b="1" dirty="0">
                <a:solidFill>
                  <a:schemeClr val="bg2"/>
                </a:solidFill>
              </a:rPr>
              <a:t>PESTEL </a:t>
            </a:r>
            <a:r>
              <a:rPr lang="el-GR" b="1" dirty="0">
                <a:solidFill>
                  <a:schemeClr val="bg2"/>
                </a:solidFill>
              </a:rPr>
              <a:t>Ανάλυση</a:t>
            </a:r>
            <a:endParaRPr lang="en-US" b="1" dirty="0">
              <a:solidFill>
                <a:schemeClr val="bg2"/>
              </a:solidFill>
            </a:endParaRPr>
          </a:p>
        </p:txBody>
      </p:sp>
      <p:pic>
        <p:nvPicPr>
          <p:cNvPr id="10" name="Gráfico 9" descr="Investigación con relleno sólido">
            <a:extLst>
              <a:ext uri="{FF2B5EF4-FFF2-40B4-BE49-F238E27FC236}">
                <a16:creationId xmlns:a16="http://schemas.microsoft.com/office/drawing/2014/main" id="{EFFFABFD-99DA-1285-38B6-2E3121FE56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15974" y="3652735"/>
            <a:ext cx="1381329" cy="1381329"/>
          </a:xfrm>
          <a:prstGeom prst="rect">
            <a:avLst/>
          </a:prstGeom>
        </p:spPr>
      </p:pic>
    </p:spTree>
    <p:extLst>
      <p:ext uri="{BB962C8B-B14F-4D97-AF65-F5344CB8AC3E}">
        <p14:creationId xmlns:p14="http://schemas.microsoft.com/office/powerpoint/2010/main" val="97369207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31060" y="1840823"/>
            <a:ext cx="10306838" cy="2335152"/>
          </a:xfrm>
        </p:spPr>
        <p:txBody>
          <a:bodyPr>
            <a:noAutofit/>
          </a:bodyPr>
          <a:lstStyle/>
          <a:p>
            <a:pPr marL="0" indent="0">
              <a:lnSpc>
                <a:spcPct val="170000"/>
              </a:lnSpc>
              <a:buNone/>
            </a:pPr>
            <a:r>
              <a:rPr lang="el-GR" sz="1600" b="0" dirty="0">
                <a:solidFill>
                  <a:srgbClr val="000000"/>
                </a:solidFill>
              </a:rPr>
              <a:t>Στο επόμενο βήμα, θα πραγματοποιήσουμε μια </a:t>
            </a:r>
            <a:r>
              <a:rPr lang="el-GR" sz="1600" dirty="0">
                <a:solidFill>
                  <a:srgbClr val="000000"/>
                </a:solidFill>
              </a:rPr>
              <a:t>ΓΕΩΠΟΛΙΤΙΚΗ ΕΞΩΤΕΡΙΚΗ ανάλυση</a:t>
            </a:r>
            <a:r>
              <a:rPr lang="el-GR" sz="1600" b="0" dirty="0">
                <a:solidFill>
                  <a:srgbClr val="000000"/>
                </a:solidFill>
              </a:rPr>
              <a:t>, χρησιμοποιώντας το </a:t>
            </a:r>
            <a:r>
              <a:rPr lang="el-GR" sz="1600" dirty="0">
                <a:solidFill>
                  <a:srgbClr val="000000"/>
                </a:solidFill>
              </a:rPr>
              <a:t>εργαλείο ανάλυσης PESTEL</a:t>
            </a:r>
            <a:r>
              <a:rPr lang="el-GR" sz="1600" b="0" dirty="0">
                <a:solidFill>
                  <a:srgbClr val="000000"/>
                </a:solidFill>
              </a:rPr>
              <a:t>, το οποίο θα μας βοηθήσει να ανακαλύψουμε το </a:t>
            </a:r>
            <a:r>
              <a:rPr lang="el-GR" sz="1600" dirty="0">
                <a:solidFill>
                  <a:srgbClr val="000000"/>
                </a:solidFill>
              </a:rPr>
              <a:t>μακροοικονομικό περιβάλλον </a:t>
            </a:r>
            <a:r>
              <a:rPr lang="el-GR" sz="1600" b="0" dirty="0">
                <a:solidFill>
                  <a:srgbClr val="000000"/>
                </a:solidFill>
              </a:rPr>
              <a:t>στο οποίο δραστηριοποιείται ή θα δραστηριοποιηθεί η εταιρεία σας, μέσω της μελέτης των </a:t>
            </a:r>
            <a:r>
              <a:rPr lang="el-GR" sz="1600" dirty="0">
                <a:solidFill>
                  <a:srgbClr val="000000"/>
                </a:solidFill>
              </a:rPr>
              <a:t>πολιτικών, οικονομικών, </a:t>
            </a:r>
            <a:r>
              <a:rPr lang="el-GR" sz="1600" dirty="0" err="1">
                <a:solidFill>
                  <a:srgbClr val="000000"/>
                </a:solidFill>
              </a:rPr>
              <a:t>κοινωνικοπολιτιστικών</a:t>
            </a:r>
            <a:r>
              <a:rPr lang="el-GR" sz="1600" dirty="0">
                <a:solidFill>
                  <a:srgbClr val="000000"/>
                </a:solidFill>
              </a:rPr>
              <a:t>, τεχνολογικών, οικολογικών και νομικών παραγόντων </a:t>
            </a:r>
            <a:r>
              <a:rPr lang="el-GR" sz="1600" b="0" dirty="0">
                <a:solidFill>
                  <a:srgbClr val="000000"/>
                </a:solidFill>
              </a:rPr>
              <a:t>που επηρεάζουν το έργο σας. </a:t>
            </a:r>
            <a:endParaRPr lang="en-GB" sz="1600" b="0" dirty="0">
              <a:solidFill>
                <a:srgbClr val="000000"/>
              </a:solidFill>
            </a:endParaRPr>
          </a:p>
          <a:p>
            <a:pPr marL="0" indent="0">
              <a:lnSpc>
                <a:spcPct val="170000"/>
              </a:lnSpc>
              <a:buNone/>
            </a:pPr>
            <a:endParaRPr lang="en-GB" sz="1600" b="0" dirty="0">
              <a:solidFill>
                <a:srgbClr val="000000"/>
              </a:solidFill>
            </a:endParaRPr>
          </a:p>
          <a:p>
            <a:pPr marL="0" indent="0">
              <a:lnSpc>
                <a:spcPct val="170000"/>
              </a:lnSpc>
              <a:buNone/>
            </a:pPr>
            <a:r>
              <a:rPr lang="el-GR" sz="1600" b="0" dirty="0">
                <a:solidFill>
                  <a:srgbClr val="000000"/>
                </a:solidFill>
              </a:rPr>
              <a:t>Θα μάθετε ποια είναι η τρέχουσα κατάστασή σας και η κατάσταση του περιβάλλοντός σας, ώστε να είστε σε θέση να λάβετε οποιαδήποτε στρατηγική απόφαση για την εύρυθμη λειτουργία της εταιρείας σας. </a:t>
            </a:r>
            <a:endParaRPr lang="en-GB" sz="1600" b="0" dirty="0">
              <a:solidFill>
                <a:srgbClr val="000000"/>
              </a:solidFill>
            </a:endParaRPr>
          </a:p>
        </p:txBody>
      </p:sp>
      <p:sp>
        <p:nvSpPr>
          <p:cNvPr id="2" name="Título 1">
            <a:extLst>
              <a:ext uri="{FF2B5EF4-FFF2-40B4-BE49-F238E27FC236}">
                <a16:creationId xmlns:a16="http://schemas.microsoft.com/office/drawing/2014/main" id="{390BCF38-A74A-3F73-56D5-DA976AC131D6}"/>
              </a:ext>
            </a:extLst>
          </p:cNvPr>
          <p:cNvSpPr>
            <a:spLocks noGrp="1"/>
          </p:cNvSpPr>
          <p:nvPr>
            <p:ph type="title"/>
          </p:nvPr>
        </p:nvSpPr>
        <p:spPr>
          <a:xfrm>
            <a:off x="728287" y="122387"/>
            <a:ext cx="11544993" cy="1325563"/>
          </a:xfrm>
        </p:spPr>
        <p:txBody>
          <a:bodyPr>
            <a:normAutofit/>
          </a:bodyPr>
          <a:lstStyle/>
          <a:p>
            <a:r>
              <a:rPr lang="el-GR" sz="3400" dirty="0"/>
              <a:t>2. Εσωτερική και εξωτερική ανάλυση και συναίνεση</a:t>
            </a:r>
            <a:endParaRPr lang="es-ES" sz="3400" dirty="0"/>
          </a:p>
        </p:txBody>
      </p:sp>
    </p:spTree>
    <p:extLst>
      <p:ext uri="{BB962C8B-B14F-4D97-AF65-F5344CB8AC3E}">
        <p14:creationId xmlns:p14="http://schemas.microsoft.com/office/powerpoint/2010/main" val="36633987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esquinas redondeadas 4">
            <a:extLst>
              <a:ext uri="{FF2B5EF4-FFF2-40B4-BE49-F238E27FC236}">
                <a16:creationId xmlns:a16="http://schemas.microsoft.com/office/drawing/2014/main" id="{EA885ED3-BA24-4FDC-3FB5-D32CEFB3E277}"/>
              </a:ext>
            </a:extLst>
          </p:cNvPr>
          <p:cNvSpPr/>
          <p:nvPr/>
        </p:nvSpPr>
        <p:spPr>
          <a:xfrm>
            <a:off x="305206" y="1856096"/>
            <a:ext cx="11968074" cy="4248596"/>
          </a:xfrm>
          <a:prstGeom prst="round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marL="0" indent="0">
              <a:lnSpc>
                <a:spcPct val="150000"/>
              </a:lnSpc>
              <a:buNone/>
            </a:pPr>
            <a:r>
              <a:rPr lang="en-GB" sz="1600" b="1" dirty="0">
                <a:solidFill>
                  <a:schemeClr val="tx2"/>
                </a:solidFill>
              </a:rPr>
              <a:t>P - </a:t>
            </a:r>
            <a:r>
              <a:rPr lang="el-GR" sz="1600" b="1" dirty="0">
                <a:solidFill>
                  <a:schemeClr val="tx2"/>
                </a:solidFill>
              </a:rPr>
              <a:t>Πολιτικοί</a:t>
            </a:r>
            <a:r>
              <a:rPr lang="en-GB" sz="1600" b="1" dirty="0">
                <a:solidFill>
                  <a:schemeClr val="tx2"/>
                </a:solidFill>
              </a:rPr>
              <a:t>: </a:t>
            </a:r>
            <a:r>
              <a:rPr lang="el-GR" sz="1600" dirty="0">
                <a:solidFill>
                  <a:schemeClr val="accent1"/>
                </a:solidFill>
              </a:rPr>
              <a:t>Πολιτικοί παράγοντες (τοπικές, περιφερειακές, εθνικές, διεθνείς πολιτικές, κανονισμοί ή αλλαγές) που ενδέχεται να επηρεάσουν τη δραστηριότητα της εταιρείας σας.</a:t>
            </a:r>
            <a:r>
              <a:rPr lang="en-GB" sz="1600" b="0" dirty="0">
                <a:solidFill>
                  <a:srgbClr val="000000"/>
                </a:solidFill>
              </a:rPr>
              <a:t>. </a:t>
            </a:r>
          </a:p>
          <a:p>
            <a:pPr marL="0" indent="0">
              <a:lnSpc>
                <a:spcPct val="150000"/>
              </a:lnSpc>
              <a:buNone/>
            </a:pPr>
            <a:r>
              <a:rPr lang="en-GB" sz="1600" b="1" dirty="0">
                <a:solidFill>
                  <a:schemeClr val="tx2"/>
                </a:solidFill>
              </a:rPr>
              <a:t>E - </a:t>
            </a:r>
            <a:r>
              <a:rPr lang="el-GR" sz="1600" b="1" dirty="0">
                <a:solidFill>
                  <a:schemeClr val="tx2"/>
                </a:solidFill>
              </a:rPr>
              <a:t>Οικονομικοί </a:t>
            </a:r>
            <a:r>
              <a:rPr lang="el-GR" sz="1600" b="0" dirty="0">
                <a:solidFill>
                  <a:srgbClr val="000000"/>
                </a:solidFill>
              </a:rPr>
              <a:t>: Τρέχοντα ή μελλοντικά οικονομικά ζητήματα που ενδέχεται να επηρεάσουν την εκτέλεση του έργου σας (πληθωρισμός, επιτόκια, κόστος εργασίας, διαθέσιμο εισόδημα...).</a:t>
            </a:r>
            <a:endParaRPr lang="en-GB" sz="1600" b="0" dirty="0">
              <a:solidFill>
                <a:srgbClr val="000000"/>
              </a:solidFill>
            </a:endParaRPr>
          </a:p>
          <a:p>
            <a:pPr marL="0" indent="0">
              <a:lnSpc>
                <a:spcPct val="150000"/>
              </a:lnSpc>
              <a:buNone/>
            </a:pPr>
            <a:r>
              <a:rPr lang="en-GB" sz="1600" b="1" dirty="0">
                <a:solidFill>
                  <a:schemeClr val="tx2"/>
                </a:solidFill>
              </a:rPr>
              <a:t>S - </a:t>
            </a:r>
            <a:r>
              <a:rPr lang="el-GR" sz="1600" b="1" dirty="0" err="1">
                <a:solidFill>
                  <a:schemeClr val="tx2"/>
                </a:solidFill>
              </a:rPr>
              <a:t>Κοινωνικοπολιτισμικοί</a:t>
            </a:r>
            <a:r>
              <a:rPr lang="el-GR" sz="1600" b="1" dirty="0">
                <a:solidFill>
                  <a:schemeClr val="tx2"/>
                </a:solidFill>
              </a:rPr>
              <a:t> </a:t>
            </a:r>
            <a:r>
              <a:rPr lang="en-GB" sz="1600" b="0" dirty="0">
                <a:solidFill>
                  <a:srgbClr val="000000"/>
                </a:solidFill>
              </a:rPr>
              <a:t>: </a:t>
            </a:r>
            <a:r>
              <a:rPr lang="el-GR" sz="1600" b="0" dirty="0">
                <a:solidFill>
                  <a:srgbClr val="000000"/>
                </a:solidFill>
              </a:rPr>
              <a:t>Στοιχεία της κοινωνίας, όπως δημογραφικά στοιχεία (ηλικία, κουλτούρα, θρησκεία, πεποιθήσεις κ.λπ.), καθώς και τρέχουσες τάσεις, που ενδέχεται να επηρεάσουν το έργο σας.</a:t>
            </a:r>
          </a:p>
          <a:p>
            <a:pPr marL="0" indent="0">
              <a:lnSpc>
                <a:spcPct val="150000"/>
              </a:lnSpc>
              <a:buNone/>
            </a:pPr>
            <a:r>
              <a:rPr lang="en-GB" sz="1600" b="1" dirty="0">
                <a:solidFill>
                  <a:schemeClr val="tx2"/>
                </a:solidFill>
              </a:rPr>
              <a:t>T - </a:t>
            </a:r>
            <a:r>
              <a:rPr lang="el-GR" sz="1600" b="1" dirty="0">
                <a:solidFill>
                  <a:schemeClr val="tx2"/>
                </a:solidFill>
              </a:rPr>
              <a:t>Τεχνολογικοί </a:t>
            </a:r>
            <a:r>
              <a:rPr lang="en-GB" sz="1600" b="0" dirty="0">
                <a:solidFill>
                  <a:srgbClr val="000000"/>
                </a:solidFill>
              </a:rPr>
              <a:t>: </a:t>
            </a:r>
            <a:r>
              <a:rPr lang="el-GR" sz="1600" b="0" dirty="0">
                <a:solidFill>
                  <a:srgbClr val="000000"/>
                </a:solidFill>
              </a:rPr>
              <a:t>Η τεχνολογία αλλάζει εντελώς τις </a:t>
            </a:r>
            <a:r>
              <a:rPr lang="el-GR" sz="1600" b="0" dirty="0" err="1">
                <a:solidFill>
                  <a:srgbClr val="000000"/>
                </a:solidFill>
              </a:rPr>
              <a:t>συνήθειές</a:t>
            </a:r>
            <a:r>
              <a:rPr lang="el-GR" sz="1600" b="0" dirty="0">
                <a:solidFill>
                  <a:srgbClr val="000000"/>
                </a:solidFill>
              </a:rPr>
              <a:t> μας, προσδιορίστε πώς η τεχνολογία θα επηρεάσει το έργο σας.</a:t>
            </a:r>
          </a:p>
          <a:p>
            <a:pPr marL="0" indent="0">
              <a:lnSpc>
                <a:spcPct val="150000"/>
              </a:lnSpc>
              <a:buNone/>
            </a:pPr>
            <a:r>
              <a:rPr lang="en-GB" sz="1600" b="1" dirty="0">
                <a:solidFill>
                  <a:schemeClr val="tx2"/>
                </a:solidFill>
              </a:rPr>
              <a:t>E - </a:t>
            </a:r>
            <a:r>
              <a:rPr lang="el-GR" sz="1600" b="1" dirty="0">
                <a:solidFill>
                  <a:schemeClr val="tx2"/>
                </a:solidFill>
              </a:rPr>
              <a:t>Οικολογικοί </a:t>
            </a:r>
            <a:r>
              <a:rPr lang="en-GB" sz="1600" b="0" dirty="0">
                <a:solidFill>
                  <a:srgbClr val="000000"/>
                </a:solidFill>
              </a:rPr>
              <a:t>: </a:t>
            </a:r>
            <a:r>
              <a:rPr lang="el-GR" sz="1600" b="0" dirty="0">
                <a:solidFill>
                  <a:srgbClr val="000000"/>
                </a:solidFill>
              </a:rPr>
              <a:t>Παράγοντες που σχετίζονται άμεσα ή έμμεσα με το περιβάλλον (κανονιστικές αλλαγές, κοινωνική ευαισθητοποίηση, τάσεις, ηθική...).</a:t>
            </a:r>
            <a:endParaRPr lang="en-GB" sz="1600" b="0" dirty="0">
              <a:solidFill>
                <a:srgbClr val="000000"/>
              </a:solidFill>
            </a:endParaRPr>
          </a:p>
          <a:p>
            <a:pPr marL="0" indent="0">
              <a:lnSpc>
                <a:spcPct val="150000"/>
              </a:lnSpc>
              <a:buNone/>
            </a:pPr>
            <a:r>
              <a:rPr lang="en-GB" sz="1600" b="1" dirty="0">
                <a:solidFill>
                  <a:schemeClr val="tx2"/>
                </a:solidFill>
              </a:rPr>
              <a:t>L - </a:t>
            </a:r>
            <a:r>
              <a:rPr lang="el-GR" sz="1600" b="1" dirty="0">
                <a:solidFill>
                  <a:schemeClr val="tx2"/>
                </a:solidFill>
              </a:rPr>
              <a:t>Νομικοί </a:t>
            </a:r>
            <a:r>
              <a:rPr lang="en-GB" sz="1600" b="0" dirty="0">
                <a:solidFill>
                  <a:srgbClr val="000000"/>
                </a:solidFill>
              </a:rPr>
              <a:t>: </a:t>
            </a:r>
            <a:r>
              <a:rPr lang="el-GR" sz="1600" b="0" dirty="0">
                <a:solidFill>
                  <a:srgbClr val="000000"/>
                </a:solidFill>
              </a:rPr>
              <a:t>Νομικές υποχρεώσεις με τις οποίες πρέπει να συμμορφωθείτε και οι οποίες επηρεάζουν άμεσα ή έμμεσα το έργο σας (πρότυπα, ποιότητα, υγεία, δικαιώματα...). </a:t>
            </a:r>
            <a:endParaRPr lang="en-GB" sz="1600" b="0" dirty="0">
              <a:solidFill>
                <a:srgbClr val="000000"/>
              </a:solidFill>
            </a:endParaRPr>
          </a:p>
        </p:txBody>
      </p:sp>
      <p:sp>
        <p:nvSpPr>
          <p:cNvPr id="2" name="Título 1">
            <a:extLst>
              <a:ext uri="{FF2B5EF4-FFF2-40B4-BE49-F238E27FC236}">
                <a16:creationId xmlns:a16="http://schemas.microsoft.com/office/drawing/2014/main" id="{390BCF38-A74A-3F73-56D5-DA976AC131D6}"/>
              </a:ext>
            </a:extLst>
          </p:cNvPr>
          <p:cNvSpPr>
            <a:spLocks noGrp="1"/>
          </p:cNvSpPr>
          <p:nvPr>
            <p:ph type="title"/>
          </p:nvPr>
        </p:nvSpPr>
        <p:spPr>
          <a:xfrm>
            <a:off x="516746" y="-196920"/>
            <a:ext cx="11544993" cy="1325563"/>
          </a:xfrm>
        </p:spPr>
        <p:txBody>
          <a:bodyPr>
            <a:normAutofit/>
          </a:bodyPr>
          <a:lstStyle/>
          <a:p>
            <a:r>
              <a:rPr lang="el-GR" sz="3400" dirty="0"/>
              <a:t>2. Εσωτερική και εξωτερική ανάλυση και συναίνεση</a:t>
            </a:r>
            <a:endParaRPr lang="es-ES" sz="3400" dirty="0"/>
          </a:p>
        </p:txBody>
      </p:sp>
      <p:sp>
        <p:nvSpPr>
          <p:cNvPr id="7" name="CuadroTexto 6">
            <a:extLst>
              <a:ext uri="{FF2B5EF4-FFF2-40B4-BE49-F238E27FC236}">
                <a16:creationId xmlns:a16="http://schemas.microsoft.com/office/drawing/2014/main" id="{63B6FD15-E010-54D1-C943-DA3E6F6281DA}"/>
              </a:ext>
            </a:extLst>
          </p:cNvPr>
          <p:cNvSpPr txBox="1"/>
          <p:nvPr/>
        </p:nvSpPr>
        <p:spPr>
          <a:xfrm>
            <a:off x="4754567" y="1128643"/>
            <a:ext cx="2837770" cy="615553"/>
          </a:xfrm>
          <a:prstGeom prst="rect">
            <a:avLst/>
          </a:prstGeom>
          <a:noFill/>
        </p:spPr>
        <p:txBody>
          <a:bodyPr wrap="square" rtlCol="0">
            <a:spAutoFit/>
          </a:bodyPr>
          <a:lstStyle/>
          <a:p>
            <a:r>
              <a:rPr lang="en-US" sz="3400" b="1" dirty="0">
                <a:solidFill>
                  <a:schemeClr val="tx2"/>
                </a:solidFill>
              </a:rPr>
              <a:t>PESTEL</a:t>
            </a:r>
          </a:p>
        </p:txBody>
      </p:sp>
    </p:spTree>
    <p:extLst>
      <p:ext uri="{BB962C8B-B14F-4D97-AF65-F5344CB8AC3E}">
        <p14:creationId xmlns:p14="http://schemas.microsoft.com/office/powerpoint/2010/main" val="170279770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sz="half" idx="2"/>
          </p:nvPr>
        </p:nvSpPr>
        <p:spPr>
          <a:xfrm>
            <a:off x="6471097" y="1216699"/>
            <a:ext cx="5006699" cy="4650949"/>
          </a:xfrm>
        </p:spPr>
        <p:txBody>
          <a:bodyPr vert="horz" lIns="91440" tIns="45720" rIns="91440" bIns="45720" rtlCol="0" anchor="t">
            <a:normAutofit fontScale="92500"/>
          </a:bodyPr>
          <a:lstStyle/>
          <a:p>
            <a:pPr marL="0" indent="0">
              <a:lnSpc>
                <a:spcPct val="150000"/>
              </a:lnSpc>
              <a:buFont typeface="Arial" panose="020B0604020202020204" pitchFamily="34" charset="0"/>
              <a:buNone/>
            </a:pPr>
            <a:endParaRPr lang="es-ES" sz="1600" b="0" i="0" u="none" strike="noStrike" baseline="0" dirty="0"/>
          </a:p>
          <a:p>
            <a:pPr>
              <a:lnSpc>
                <a:spcPct val="150000"/>
              </a:lnSpc>
            </a:pPr>
            <a:r>
              <a:rPr lang="el-GR" sz="1600" dirty="0">
                <a:solidFill>
                  <a:schemeClr val="accent1"/>
                </a:solidFill>
              </a:rPr>
              <a:t>Αν θέλετε να μάθετε περισσότερα για την ανάλυση PESTEL και να πάρετε μερικές συμβουλές για να φτιάξετε τη δική σας, δείτε αυτές τις ενδιαφέρουσες πηγές από το </a:t>
            </a:r>
            <a:r>
              <a:rPr lang="el-GR" sz="1600" dirty="0" err="1">
                <a:solidFill>
                  <a:schemeClr val="accent1"/>
                </a:solidFill>
              </a:rPr>
              <a:t>Corporate</a:t>
            </a:r>
            <a:r>
              <a:rPr lang="el-GR" sz="1600" dirty="0">
                <a:solidFill>
                  <a:schemeClr val="accent1"/>
                </a:solidFill>
              </a:rPr>
              <a:t> </a:t>
            </a:r>
            <a:r>
              <a:rPr lang="el-GR" sz="1600" dirty="0" err="1">
                <a:solidFill>
                  <a:schemeClr val="accent1"/>
                </a:solidFill>
              </a:rPr>
              <a:t>Finance</a:t>
            </a:r>
            <a:r>
              <a:rPr lang="el-GR" sz="1600" dirty="0">
                <a:solidFill>
                  <a:schemeClr val="accent1"/>
                </a:solidFill>
              </a:rPr>
              <a:t> </a:t>
            </a:r>
            <a:r>
              <a:rPr lang="el-GR" sz="1600" dirty="0" err="1">
                <a:solidFill>
                  <a:schemeClr val="accent1"/>
                </a:solidFill>
              </a:rPr>
              <a:t>Institute</a:t>
            </a:r>
            <a:r>
              <a:rPr lang="el-GR" sz="1600" dirty="0">
                <a:solidFill>
                  <a:schemeClr val="accent1"/>
                </a:solidFill>
              </a:rPr>
              <a:t> </a:t>
            </a:r>
            <a:r>
              <a:rPr lang="el-GR" sz="1600" i="1" dirty="0">
                <a:solidFill>
                  <a:srgbClr val="E99411"/>
                </a:solidFill>
                <a:hlinkClick r:id="rId3">
                  <a:extLst>
                    <a:ext uri="{A12FA001-AC4F-418D-AE19-62706E023703}">
                      <ahyp:hlinkClr xmlns:ahyp="http://schemas.microsoft.com/office/drawing/2018/hyperlinkcolor" val="tx"/>
                    </a:ext>
                  </a:extLst>
                </a:hlinkClick>
              </a:rPr>
              <a:t>Τι είναι η ανάλυση PESTEL;</a:t>
            </a:r>
            <a:r>
              <a:rPr lang="es-ES" sz="1600" i="1" dirty="0">
                <a:solidFill>
                  <a:srgbClr val="E99411"/>
                </a:solidFill>
              </a:rPr>
              <a:t> </a:t>
            </a:r>
            <a:r>
              <a:rPr lang="es-ES" sz="1600" b="0" i="1" dirty="0">
                <a:solidFill>
                  <a:srgbClr val="E99411"/>
                </a:solidFill>
              </a:rPr>
              <a:t> </a:t>
            </a:r>
            <a:r>
              <a:rPr lang="es-ES" sz="1600" b="0" i="1" dirty="0">
                <a:solidFill>
                  <a:schemeClr val="accent1"/>
                </a:solidFill>
              </a:rPr>
              <a:t>(</a:t>
            </a:r>
            <a:r>
              <a:rPr lang="el-GR" sz="1600" b="0" dirty="0">
                <a:solidFill>
                  <a:schemeClr val="accent1"/>
                </a:solidFill>
              </a:rPr>
              <a:t>Πηγή </a:t>
            </a:r>
            <a:r>
              <a:rPr lang="es-ES" sz="1600" b="0" dirty="0">
                <a:solidFill>
                  <a:schemeClr val="accent1"/>
                </a:solidFill>
              </a:rPr>
              <a:t>: </a:t>
            </a:r>
            <a:r>
              <a:rPr lang="es-ES" sz="1600" b="0" dirty="0" err="1">
                <a:solidFill>
                  <a:schemeClr val="accent1"/>
                </a:solidFill>
              </a:rPr>
              <a:t>Corporate</a:t>
            </a:r>
            <a:r>
              <a:rPr lang="es-ES" sz="1600" b="0" dirty="0">
                <a:solidFill>
                  <a:schemeClr val="accent1"/>
                </a:solidFill>
              </a:rPr>
              <a:t> </a:t>
            </a:r>
            <a:r>
              <a:rPr lang="es-ES" sz="1600" b="0" dirty="0" err="1">
                <a:solidFill>
                  <a:schemeClr val="accent1"/>
                </a:solidFill>
              </a:rPr>
              <a:t>Finance</a:t>
            </a:r>
            <a:r>
              <a:rPr lang="es-ES" sz="1600" b="0" dirty="0">
                <a:solidFill>
                  <a:schemeClr val="accent1"/>
                </a:solidFill>
              </a:rPr>
              <a:t> </a:t>
            </a:r>
            <a:r>
              <a:rPr lang="es-ES" sz="1600" b="0" dirty="0" err="1">
                <a:solidFill>
                  <a:schemeClr val="accent1"/>
                </a:solidFill>
              </a:rPr>
              <a:t>Institute</a:t>
            </a:r>
            <a:r>
              <a:rPr lang="es-ES" sz="1600" b="0" dirty="0">
                <a:solidFill>
                  <a:schemeClr val="accent1"/>
                </a:solidFill>
              </a:rPr>
              <a:t>)</a:t>
            </a:r>
          </a:p>
          <a:p>
            <a:pPr>
              <a:lnSpc>
                <a:spcPct val="150000"/>
              </a:lnSpc>
            </a:pPr>
            <a:endParaRPr lang="es-ES" sz="1600" b="0" dirty="0">
              <a:solidFill>
                <a:schemeClr val="accent1"/>
              </a:solidFill>
            </a:endParaRPr>
          </a:p>
          <a:p>
            <a:pPr>
              <a:lnSpc>
                <a:spcPct val="150000"/>
              </a:lnSpc>
            </a:pPr>
            <a:r>
              <a:rPr lang="el-GR" sz="1600" dirty="0">
                <a:solidFill>
                  <a:schemeClr val="accent1"/>
                </a:solidFill>
                <a:hlinkClick r:id="rId4">
                  <a:extLst>
                    <a:ext uri="{A12FA001-AC4F-418D-AE19-62706E023703}">
                      <ahyp:hlinkClr xmlns:ahyp="http://schemas.microsoft.com/office/drawing/2018/hyperlinkcolor" val="tx"/>
                    </a:ext>
                  </a:extLst>
                </a:hlinkClick>
              </a:rPr>
              <a:t>Για μια σύντομη επισκόπηση, παράγοντες, παραδείγματα και χρηματοοικονομική ανάλυση με ανάλυση PESTEL</a:t>
            </a:r>
            <a:r>
              <a:rPr lang="es-ES" sz="1600" dirty="0">
                <a:solidFill>
                  <a:schemeClr val="accent1"/>
                </a:solidFill>
              </a:rPr>
              <a:t>, </a:t>
            </a:r>
            <a:r>
              <a:rPr lang="el-GR" sz="1600" dirty="0">
                <a:solidFill>
                  <a:schemeClr val="accent1"/>
                </a:solidFill>
              </a:rPr>
              <a:t>δείτε αυτό το βίντεο από το </a:t>
            </a:r>
            <a:r>
              <a:rPr lang="es-ES" sz="1600" dirty="0" err="1">
                <a:solidFill>
                  <a:schemeClr val="accent1"/>
                </a:solidFill>
              </a:rPr>
              <a:t>Corporate</a:t>
            </a:r>
            <a:r>
              <a:rPr lang="es-ES" sz="1600" dirty="0">
                <a:solidFill>
                  <a:schemeClr val="accent1"/>
                </a:solidFill>
              </a:rPr>
              <a:t> </a:t>
            </a:r>
            <a:r>
              <a:rPr lang="es-ES" sz="1600" dirty="0" err="1">
                <a:solidFill>
                  <a:schemeClr val="accent1"/>
                </a:solidFill>
              </a:rPr>
              <a:t>Finance</a:t>
            </a:r>
            <a:r>
              <a:rPr lang="es-ES" sz="1600" dirty="0">
                <a:solidFill>
                  <a:schemeClr val="accent1"/>
                </a:solidFill>
              </a:rPr>
              <a:t> </a:t>
            </a:r>
            <a:r>
              <a:rPr lang="es-ES" sz="1600" dirty="0" err="1">
                <a:solidFill>
                  <a:schemeClr val="accent1"/>
                </a:solidFill>
              </a:rPr>
              <a:t>Institute</a:t>
            </a:r>
            <a:r>
              <a:rPr lang="es-ES" sz="1600" dirty="0">
                <a:solidFill>
                  <a:schemeClr val="accent1"/>
                </a:solidFill>
              </a:rPr>
              <a:t>. (</a:t>
            </a:r>
            <a:r>
              <a:rPr lang="el-GR" sz="1600" dirty="0">
                <a:solidFill>
                  <a:schemeClr val="accent1"/>
                </a:solidFill>
              </a:rPr>
              <a:t>Πηγή: </a:t>
            </a:r>
            <a:r>
              <a:rPr lang="es-ES" sz="1600" dirty="0" err="1">
                <a:solidFill>
                  <a:schemeClr val="accent1"/>
                </a:solidFill>
              </a:rPr>
              <a:t>Corporate</a:t>
            </a:r>
            <a:r>
              <a:rPr lang="es-ES" sz="1600" dirty="0">
                <a:solidFill>
                  <a:schemeClr val="accent1"/>
                </a:solidFill>
              </a:rPr>
              <a:t> </a:t>
            </a:r>
            <a:r>
              <a:rPr lang="es-ES" sz="1600" dirty="0" err="1">
                <a:solidFill>
                  <a:schemeClr val="accent1"/>
                </a:solidFill>
              </a:rPr>
              <a:t>Finance</a:t>
            </a:r>
            <a:r>
              <a:rPr lang="es-ES" sz="1600" dirty="0">
                <a:solidFill>
                  <a:schemeClr val="accent1"/>
                </a:solidFill>
              </a:rPr>
              <a:t> </a:t>
            </a:r>
            <a:r>
              <a:rPr lang="es-ES" sz="1600" dirty="0" err="1">
                <a:solidFill>
                  <a:schemeClr val="accent1"/>
                </a:solidFill>
              </a:rPr>
              <a:t>Institute</a:t>
            </a:r>
            <a:r>
              <a:rPr lang="es-ES" sz="1600" dirty="0">
                <a:solidFill>
                  <a:schemeClr val="accent1"/>
                </a:solidFill>
              </a:rPr>
              <a:t>)</a:t>
            </a:r>
            <a:endParaRPr lang="es-ES" sz="1600" dirty="0">
              <a:highlight>
                <a:srgbClr val="FFFF00"/>
              </a:highlight>
            </a:endParaRPr>
          </a:p>
        </p:txBody>
      </p:sp>
      <p:sp>
        <p:nvSpPr>
          <p:cNvPr id="5" name="CuadroTexto 4">
            <a:extLst>
              <a:ext uri="{FF2B5EF4-FFF2-40B4-BE49-F238E27FC236}">
                <a16:creationId xmlns:a16="http://schemas.microsoft.com/office/drawing/2014/main" id="{F135D738-E912-DFDF-2522-F625398FBB70}"/>
              </a:ext>
            </a:extLst>
          </p:cNvPr>
          <p:cNvSpPr txBox="1"/>
          <p:nvPr/>
        </p:nvSpPr>
        <p:spPr>
          <a:xfrm>
            <a:off x="770948" y="5708073"/>
            <a:ext cx="5401252" cy="246221"/>
          </a:xfrm>
          <a:prstGeom prst="rect">
            <a:avLst/>
          </a:prstGeom>
          <a:noFill/>
        </p:spPr>
        <p:txBody>
          <a:bodyPr wrap="square" rtlCol="0">
            <a:spAutoFit/>
          </a:bodyPr>
          <a:lstStyle/>
          <a:p>
            <a:r>
              <a:rPr lang="en-US" sz="1000">
                <a:solidFill>
                  <a:schemeClr val="accent1"/>
                </a:solidFill>
              </a:rPr>
              <a:t>Source: Canva, Marta </a:t>
            </a:r>
            <a:r>
              <a:rPr lang="en-US" sz="1000" err="1">
                <a:solidFill>
                  <a:schemeClr val="accent1"/>
                </a:solidFill>
              </a:rPr>
              <a:t>Borreguero</a:t>
            </a:r>
            <a:endParaRPr lang="en-US" sz="1000">
              <a:solidFill>
                <a:schemeClr val="accent1"/>
              </a:solidFill>
            </a:endParaRPr>
          </a:p>
        </p:txBody>
      </p:sp>
      <p:pic>
        <p:nvPicPr>
          <p:cNvPr id="8" name="Imagen 7">
            <a:extLst>
              <a:ext uri="{FF2B5EF4-FFF2-40B4-BE49-F238E27FC236}">
                <a16:creationId xmlns:a16="http://schemas.microsoft.com/office/drawing/2014/main" id="{C2EB2E65-E9F3-CC1A-DC39-EA44F52B127A}"/>
              </a:ext>
            </a:extLst>
          </p:cNvPr>
          <p:cNvPicPr>
            <a:picLocks noChangeAspect="1"/>
          </p:cNvPicPr>
          <p:nvPr/>
        </p:nvPicPr>
        <p:blipFill>
          <a:blip r:embed="rId5"/>
          <a:stretch>
            <a:fillRect/>
          </a:stretch>
        </p:blipFill>
        <p:spPr>
          <a:xfrm>
            <a:off x="871070" y="1681020"/>
            <a:ext cx="5202559" cy="3906980"/>
          </a:xfrm>
          <a:prstGeom prst="rect">
            <a:avLst/>
          </a:prstGeom>
        </p:spPr>
      </p:pic>
      <p:sp>
        <p:nvSpPr>
          <p:cNvPr id="10" name="CuadroTexto 9">
            <a:extLst>
              <a:ext uri="{FF2B5EF4-FFF2-40B4-BE49-F238E27FC236}">
                <a16:creationId xmlns:a16="http://schemas.microsoft.com/office/drawing/2014/main" id="{9E4FDAC6-87B5-6FA4-F79C-D13043F1A128}"/>
              </a:ext>
            </a:extLst>
          </p:cNvPr>
          <p:cNvSpPr txBox="1"/>
          <p:nvPr/>
        </p:nvSpPr>
        <p:spPr>
          <a:xfrm>
            <a:off x="871069" y="503596"/>
            <a:ext cx="8175653" cy="707886"/>
          </a:xfrm>
          <a:prstGeom prst="rect">
            <a:avLst/>
          </a:prstGeom>
          <a:noFill/>
        </p:spPr>
        <p:txBody>
          <a:bodyPr wrap="square" lIns="91440" tIns="45720" rIns="91440" bIns="45720" anchor="t">
            <a:spAutoFit/>
          </a:bodyPr>
          <a:lstStyle/>
          <a:p>
            <a:r>
              <a:rPr lang="el-GR" sz="2000" b="1" dirty="0">
                <a:solidFill>
                  <a:schemeClr val="accent1"/>
                </a:solidFill>
              </a:rPr>
              <a:t>Πώς να διεξάγετε την εξωτερική σας ανάλυση χρησιμοποιώντας το εργαλείο PESTEL;</a:t>
            </a:r>
            <a:endParaRPr lang="en-GB" sz="2000" b="1" i="0" u="none" strike="noStrike" baseline="0" dirty="0">
              <a:solidFill>
                <a:schemeClr val="accent1"/>
              </a:solidFill>
            </a:endParaRPr>
          </a:p>
        </p:txBody>
      </p:sp>
    </p:spTree>
    <p:extLst>
      <p:ext uri="{BB962C8B-B14F-4D97-AF65-F5344CB8AC3E}">
        <p14:creationId xmlns:p14="http://schemas.microsoft.com/office/powerpoint/2010/main" val="3765282971"/>
      </p:ext>
    </p:extLst>
  </p:cSld>
  <p:clrMapOvr>
    <a:masterClrMapping/>
  </p:clrMapOvr>
  <p:extLst>
    <p:ext uri="{6950BFC3-D8DA-4A85-94F7-54DA5524770B}">
      <p188:commentRel xmlns:p188="http://schemas.microsoft.com/office/powerpoint/2018/8/main" r:id="rId2"/>
    </p:ext>
  </p:extLs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30248" y="1553600"/>
            <a:ext cx="8787775" cy="2061699"/>
          </a:xfrm>
        </p:spPr>
        <p:txBody>
          <a:bodyPr>
            <a:normAutofit/>
          </a:bodyPr>
          <a:lstStyle/>
          <a:p>
            <a:pPr marL="0" indent="0">
              <a:lnSpc>
                <a:spcPct val="150000"/>
              </a:lnSpc>
              <a:buNone/>
            </a:pPr>
            <a:r>
              <a:rPr lang="el-GR" sz="1600" b="0" dirty="0">
                <a:solidFill>
                  <a:srgbClr val="000000"/>
                </a:solidFill>
              </a:rPr>
              <a:t>Τέλος, θα προβούμε σε </a:t>
            </a:r>
            <a:r>
              <a:rPr lang="el-GR" sz="1600" dirty="0">
                <a:solidFill>
                  <a:srgbClr val="000000"/>
                </a:solidFill>
              </a:rPr>
              <a:t>ανάλυση των ανταγωνιστών</a:t>
            </a:r>
            <a:r>
              <a:rPr lang="el-GR" sz="1600" b="0" dirty="0">
                <a:solidFill>
                  <a:srgbClr val="000000"/>
                </a:solidFill>
              </a:rPr>
              <a:t>, όπου θα εντοπίσουμε και θα αναλύσουμε ποιος είναι ο ανταγωνισμός μας και ποιες στρατηγικές ακολουθεί, προκειμένου να βρούμε μια βασική διαφοροποίηση μεταξύ μας.</a:t>
            </a:r>
            <a:endParaRPr lang="es-ES" sz="1600" dirty="0">
              <a:solidFill>
                <a:srgbClr val="000000"/>
              </a:solidFill>
            </a:endParaRPr>
          </a:p>
        </p:txBody>
      </p:sp>
      <p:graphicFrame>
        <p:nvGraphicFramePr>
          <p:cNvPr id="4" name="Tabla 3">
            <a:extLst>
              <a:ext uri="{FF2B5EF4-FFF2-40B4-BE49-F238E27FC236}">
                <a16:creationId xmlns:a16="http://schemas.microsoft.com/office/drawing/2014/main" id="{34E7E5A3-D79C-8BB0-D418-7A69D6A0DF81}"/>
              </a:ext>
            </a:extLst>
          </p:cNvPr>
          <p:cNvGraphicFramePr>
            <a:graphicFrameLocks noGrp="1"/>
          </p:cNvGraphicFramePr>
          <p:nvPr>
            <p:extLst>
              <p:ext uri="{D42A27DB-BD31-4B8C-83A1-F6EECF244321}">
                <p14:modId xmlns:p14="http://schemas.microsoft.com/office/powerpoint/2010/main" val="3139726817"/>
              </p:ext>
            </p:extLst>
          </p:nvPr>
        </p:nvGraphicFramePr>
        <p:xfrm>
          <a:off x="1494971" y="3230627"/>
          <a:ext cx="9768115" cy="3133890"/>
        </p:xfrm>
        <a:graphic>
          <a:graphicData uri="http://schemas.openxmlformats.org/drawingml/2006/table">
            <a:tbl>
              <a:tblPr firstRow="1" bandRow="1">
                <a:tableStyleId>{5C22544A-7EE6-4342-B048-85BDC9FD1C3A}</a:tableStyleId>
              </a:tblPr>
              <a:tblGrid>
                <a:gridCol w="1988415">
                  <a:extLst>
                    <a:ext uri="{9D8B030D-6E8A-4147-A177-3AD203B41FA5}">
                      <a16:colId xmlns:a16="http://schemas.microsoft.com/office/drawing/2014/main" val="1643528816"/>
                    </a:ext>
                  </a:extLst>
                </a:gridCol>
                <a:gridCol w="1429700">
                  <a:extLst>
                    <a:ext uri="{9D8B030D-6E8A-4147-A177-3AD203B41FA5}">
                      <a16:colId xmlns:a16="http://schemas.microsoft.com/office/drawing/2014/main" val="311959413"/>
                    </a:ext>
                  </a:extLst>
                </a:gridCol>
                <a:gridCol w="1560285">
                  <a:extLst>
                    <a:ext uri="{9D8B030D-6E8A-4147-A177-3AD203B41FA5}">
                      <a16:colId xmlns:a16="http://schemas.microsoft.com/office/drawing/2014/main" val="3460961977"/>
                    </a:ext>
                  </a:extLst>
                </a:gridCol>
                <a:gridCol w="1567543">
                  <a:extLst>
                    <a:ext uri="{9D8B030D-6E8A-4147-A177-3AD203B41FA5}">
                      <a16:colId xmlns:a16="http://schemas.microsoft.com/office/drawing/2014/main" val="1021704646"/>
                    </a:ext>
                  </a:extLst>
                </a:gridCol>
                <a:gridCol w="1676400">
                  <a:extLst>
                    <a:ext uri="{9D8B030D-6E8A-4147-A177-3AD203B41FA5}">
                      <a16:colId xmlns:a16="http://schemas.microsoft.com/office/drawing/2014/main" val="3871620683"/>
                    </a:ext>
                  </a:extLst>
                </a:gridCol>
                <a:gridCol w="1545772">
                  <a:extLst>
                    <a:ext uri="{9D8B030D-6E8A-4147-A177-3AD203B41FA5}">
                      <a16:colId xmlns:a16="http://schemas.microsoft.com/office/drawing/2014/main" val="4264192592"/>
                    </a:ext>
                  </a:extLst>
                </a:gridCol>
              </a:tblGrid>
              <a:tr h="517962">
                <a:tc>
                  <a:txBody>
                    <a:bodyPr/>
                    <a:lstStyle/>
                    <a:p>
                      <a:pPr algn="ctr"/>
                      <a:r>
                        <a:rPr lang="el-GR" sz="1800" dirty="0">
                          <a:solidFill>
                            <a:schemeClr val="tx1">
                              <a:lumMod val="20000"/>
                              <a:lumOff val="80000"/>
                            </a:schemeClr>
                          </a:solidFill>
                        </a:rPr>
                        <a:t>ΔΕΔΟΜΕΝΑ</a:t>
                      </a:r>
                      <a:endParaRPr lang="es-ES" dirty="0">
                        <a:solidFill>
                          <a:schemeClr val="tx1">
                            <a:lumMod val="20000"/>
                            <a:lumOff val="80000"/>
                          </a:schemeClr>
                        </a:solidFill>
                      </a:endParaRPr>
                    </a:p>
                  </a:txBody>
                  <a:tcPr>
                    <a:solidFill>
                      <a:schemeClr val="bg1"/>
                    </a:solidFill>
                  </a:tcPr>
                </a:tc>
                <a:tc>
                  <a:txBody>
                    <a:bodyPr/>
                    <a:lstStyle/>
                    <a:p>
                      <a:r>
                        <a:rPr lang="el-GR" sz="1400" dirty="0">
                          <a:solidFill>
                            <a:schemeClr val="tx1">
                              <a:lumMod val="20000"/>
                              <a:lumOff val="80000"/>
                            </a:schemeClr>
                          </a:solidFill>
                        </a:rPr>
                        <a:t>Η εταιρεία μου</a:t>
                      </a:r>
                      <a:endParaRPr lang="es-ES" sz="1400" dirty="0">
                        <a:solidFill>
                          <a:schemeClr val="tx1">
                            <a:lumMod val="20000"/>
                            <a:lumOff val="80000"/>
                          </a:schemeClr>
                        </a:solidFill>
                      </a:endParaRPr>
                    </a:p>
                  </a:txBody>
                  <a:tcPr>
                    <a:solidFill>
                      <a:schemeClr val="bg1"/>
                    </a:solidFill>
                  </a:tcPr>
                </a:tc>
                <a:tc>
                  <a:txBody>
                    <a:bodyPr/>
                    <a:lstStyle/>
                    <a:p>
                      <a:r>
                        <a:rPr lang="el-GR" sz="1400" dirty="0">
                          <a:solidFill>
                            <a:schemeClr val="tx1">
                              <a:lumMod val="20000"/>
                              <a:lumOff val="80000"/>
                            </a:schemeClr>
                          </a:solidFill>
                        </a:rPr>
                        <a:t>Ανταγωνιστής</a:t>
                      </a:r>
                      <a:r>
                        <a:rPr lang="es-ES" sz="1400" dirty="0">
                          <a:solidFill>
                            <a:schemeClr val="tx1">
                              <a:lumMod val="20000"/>
                              <a:lumOff val="80000"/>
                            </a:schemeClr>
                          </a:solidFill>
                        </a:rPr>
                        <a:t> 1</a:t>
                      </a:r>
                    </a:p>
                  </a:txBody>
                  <a:tcPr>
                    <a:solidFill>
                      <a:schemeClr val="bg1"/>
                    </a:solidFill>
                  </a:tcPr>
                </a:tc>
                <a:tc>
                  <a:txBody>
                    <a:bodyPr/>
                    <a:lstStyle/>
                    <a:p>
                      <a:r>
                        <a:rPr lang="el-GR" sz="1400" dirty="0">
                          <a:solidFill>
                            <a:schemeClr val="tx1">
                              <a:lumMod val="20000"/>
                              <a:lumOff val="80000"/>
                            </a:schemeClr>
                          </a:solidFill>
                        </a:rPr>
                        <a:t>Ανταγωνιστής</a:t>
                      </a:r>
                      <a:r>
                        <a:rPr lang="es-ES" sz="1400" dirty="0">
                          <a:solidFill>
                            <a:schemeClr val="tx1">
                              <a:lumMod val="20000"/>
                              <a:lumOff val="80000"/>
                            </a:schemeClr>
                          </a:solidFill>
                        </a:rPr>
                        <a:t> 2</a:t>
                      </a:r>
                    </a:p>
                  </a:txBody>
                  <a:tcPr>
                    <a:solidFill>
                      <a:schemeClr val="bg1"/>
                    </a:solidFill>
                  </a:tcPr>
                </a:tc>
                <a:tc>
                  <a:txBody>
                    <a:bodyPr/>
                    <a:lstStyle/>
                    <a:p>
                      <a:r>
                        <a:rPr lang="el-GR" sz="1400" dirty="0">
                          <a:solidFill>
                            <a:schemeClr val="tx1">
                              <a:lumMod val="20000"/>
                              <a:lumOff val="80000"/>
                            </a:schemeClr>
                          </a:solidFill>
                        </a:rPr>
                        <a:t>Ανταγωνιστής</a:t>
                      </a:r>
                      <a:r>
                        <a:rPr lang="es-ES" sz="1400" dirty="0">
                          <a:solidFill>
                            <a:schemeClr val="tx1">
                              <a:lumMod val="20000"/>
                              <a:lumOff val="80000"/>
                            </a:schemeClr>
                          </a:solidFill>
                        </a:rPr>
                        <a:t> 3</a:t>
                      </a:r>
                    </a:p>
                  </a:txBody>
                  <a:tcPr>
                    <a:solidFill>
                      <a:schemeClr val="bg1"/>
                    </a:solidFill>
                  </a:tcPr>
                </a:tc>
                <a:tc>
                  <a:txBody>
                    <a:bodyPr/>
                    <a:lstStyle/>
                    <a:p>
                      <a:r>
                        <a:rPr lang="el-GR" sz="1400" dirty="0">
                          <a:solidFill>
                            <a:schemeClr val="tx1">
                              <a:lumMod val="20000"/>
                              <a:lumOff val="80000"/>
                            </a:schemeClr>
                          </a:solidFill>
                        </a:rPr>
                        <a:t>Ανταγωνιστής</a:t>
                      </a:r>
                      <a:r>
                        <a:rPr lang="es-ES" sz="1400" dirty="0">
                          <a:solidFill>
                            <a:schemeClr val="tx1">
                              <a:lumMod val="20000"/>
                              <a:lumOff val="80000"/>
                            </a:schemeClr>
                          </a:solidFill>
                        </a:rPr>
                        <a:t> 4</a:t>
                      </a:r>
                    </a:p>
                  </a:txBody>
                  <a:tcPr>
                    <a:solidFill>
                      <a:schemeClr val="bg1"/>
                    </a:solidFill>
                  </a:tcPr>
                </a:tc>
                <a:extLst>
                  <a:ext uri="{0D108BD9-81ED-4DB2-BD59-A6C34878D82A}">
                    <a16:rowId xmlns:a16="http://schemas.microsoft.com/office/drawing/2014/main" val="2541684685"/>
                  </a:ext>
                </a:extLst>
              </a:tr>
              <a:tr h="373704">
                <a:tc>
                  <a:txBody>
                    <a:bodyPr/>
                    <a:lstStyle/>
                    <a:p>
                      <a:r>
                        <a:rPr lang="el-GR" sz="1400" b="1" kern="1200" dirty="0">
                          <a:solidFill>
                            <a:schemeClr val="tx1">
                              <a:lumMod val="20000"/>
                              <a:lumOff val="80000"/>
                            </a:schemeClr>
                          </a:solidFill>
                          <a:latin typeface="+mn-lt"/>
                          <a:ea typeface="+mn-ea"/>
                          <a:cs typeface="+mn-cs"/>
                        </a:rPr>
                        <a:t>Όνομα</a:t>
                      </a:r>
                      <a:endParaRPr lang="es-ES" sz="1400" b="1" kern="1200" dirty="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2923480382"/>
                  </a:ext>
                </a:extLst>
              </a:tr>
              <a:tr h="373704">
                <a:tc>
                  <a:txBody>
                    <a:bodyPr/>
                    <a:lstStyle/>
                    <a:p>
                      <a:r>
                        <a:rPr lang="el-GR" sz="1400" b="1" kern="1200" dirty="0">
                          <a:solidFill>
                            <a:schemeClr val="tx1">
                              <a:lumMod val="20000"/>
                              <a:lumOff val="80000"/>
                            </a:schemeClr>
                          </a:solidFill>
                          <a:latin typeface="+mn-lt"/>
                          <a:ea typeface="+mn-ea"/>
                          <a:cs typeface="+mn-cs"/>
                        </a:rPr>
                        <a:t>ΦΠΑ</a:t>
                      </a:r>
                      <a:endParaRPr lang="es-ES" sz="1400" b="1" kern="1200" dirty="0">
                        <a:solidFill>
                          <a:schemeClr val="tx1">
                            <a:lumMod val="20000"/>
                            <a:lumOff val="80000"/>
                          </a:schemeClr>
                        </a:solidFill>
                        <a:latin typeface="+mn-lt"/>
                        <a:ea typeface="+mn-ea"/>
                        <a:cs typeface="+mn-cs"/>
                      </a:endParaRP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2118907697"/>
                  </a:ext>
                </a:extLst>
              </a:tr>
              <a:tr h="373704">
                <a:tc>
                  <a:txBody>
                    <a:bodyPr/>
                    <a:lstStyle/>
                    <a:p>
                      <a:r>
                        <a:rPr lang="el-GR" sz="1400" b="1" kern="1200" dirty="0">
                          <a:solidFill>
                            <a:schemeClr val="tx1">
                              <a:lumMod val="20000"/>
                              <a:lumOff val="80000"/>
                            </a:schemeClr>
                          </a:solidFill>
                          <a:latin typeface="+mn-lt"/>
                          <a:ea typeface="+mn-ea"/>
                          <a:cs typeface="+mn-cs"/>
                        </a:rPr>
                        <a:t>Τοποθεσία</a:t>
                      </a:r>
                      <a:endParaRPr lang="es-ES" sz="1400" b="1" kern="1200" dirty="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1003770318"/>
                  </a:ext>
                </a:extLst>
              </a:tr>
              <a:tr h="373704">
                <a:tc>
                  <a:txBody>
                    <a:bodyPr/>
                    <a:lstStyle/>
                    <a:p>
                      <a:r>
                        <a:rPr lang="el-GR" sz="1400" b="1" kern="1200" dirty="0">
                          <a:solidFill>
                            <a:schemeClr val="tx1">
                              <a:lumMod val="20000"/>
                              <a:lumOff val="80000"/>
                            </a:schemeClr>
                          </a:solidFill>
                          <a:latin typeface="+mn-lt"/>
                          <a:ea typeface="+mn-ea"/>
                          <a:cs typeface="+mn-cs"/>
                        </a:rPr>
                        <a:t>Κύκλος εργασιών</a:t>
                      </a:r>
                      <a:endParaRPr lang="es-ES" sz="1400" b="1" kern="1200" dirty="0">
                        <a:solidFill>
                          <a:schemeClr val="tx1">
                            <a:lumMod val="20000"/>
                            <a:lumOff val="80000"/>
                          </a:schemeClr>
                        </a:solidFill>
                        <a:latin typeface="+mn-lt"/>
                        <a:ea typeface="+mn-ea"/>
                        <a:cs typeface="+mn-cs"/>
                      </a:endParaRP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3695688698"/>
                  </a:ext>
                </a:extLst>
              </a:tr>
              <a:tr h="373704">
                <a:tc>
                  <a:txBody>
                    <a:bodyPr/>
                    <a:lstStyle/>
                    <a:p>
                      <a:r>
                        <a:rPr lang="el-GR" sz="1400" b="1" kern="1200" dirty="0">
                          <a:solidFill>
                            <a:schemeClr val="tx1">
                              <a:lumMod val="20000"/>
                              <a:lumOff val="80000"/>
                            </a:schemeClr>
                          </a:solidFill>
                          <a:latin typeface="+mn-lt"/>
                          <a:ea typeface="+mn-ea"/>
                          <a:cs typeface="+mn-cs"/>
                        </a:rPr>
                        <a:t>Κέρδη</a:t>
                      </a:r>
                      <a:endParaRPr lang="es-ES" sz="1400" b="1" kern="1200" dirty="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2278774153"/>
                  </a:ext>
                </a:extLst>
              </a:tr>
              <a:tr h="373704">
                <a:tc>
                  <a:txBody>
                    <a:bodyPr/>
                    <a:lstStyle/>
                    <a:p>
                      <a:r>
                        <a:rPr lang="el-GR" sz="1400" b="1" kern="1200" dirty="0">
                          <a:solidFill>
                            <a:schemeClr val="tx1">
                              <a:lumMod val="20000"/>
                              <a:lumOff val="80000"/>
                            </a:schemeClr>
                          </a:solidFill>
                          <a:latin typeface="+mn-lt"/>
                          <a:ea typeface="+mn-ea"/>
                          <a:cs typeface="+mn-cs"/>
                        </a:rPr>
                        <a:t>Δυνατά σημεία</a:t>
                      </a:r>
                      <a:endParaRPr lang="es-ES" sz="1400" b="1" kern="1200" dirty="0">
                        <a:solidFill>
                          <a:schemeClr val="tx1">
                            <a:lumMod val="20000"/>
                            <a:lumOff val="80000"/>
                          </a:schemeClr>
                        </a:solidFill>
                        <a:latin typeface="+mn-lt"/>
                        <a:ea typeface="+mn-ea"/>
                        <a:cs typeface="+mn-cs"/>
                      </a:endParaRP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8014713"/>
                  </a:ext>
                </a:extLst>
              </a:tr>
              <a:tr h="373704">
                <a:tc>
                  <a:txBody>
                    <a:bodyPr/>
                    <a:lstStyle/>
                    <a:p>
                      <a:r>
                        <a:rPr lang="el-GR" sz="1400" b="1" kern="1200" dirty="0">
                          <a:solidFill>
                            <a:schemeClr val="tx1">
                              <a:lumMod val="20000"/>
                              <a:lumOff val="80000"/>
                            </a:schemeClr>
                          </a:solidFill>
                          <a:latin typeface="+mn-lt"/>
                          <a:ea typeface="+mn-ea"/>
                          <a:cs typeface="+mn-cs"/>
                        </a:rPr>
                        <a:t>Αδυναμίες</a:t>
                      </a:r>
                      <a:endParaRPr lang="es-ES" sz="1400" b="1" kern="1200" dirty="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dirty="0"/>
                    </a:p>
                  </a:txBody>
                  <a:tcPr>
                    <a:solidFill>
                      <a:schemeClr val="tx1"/>
                    </a:solidFill>
                  </a:tcPr>
                </a:tc>
                <a:extLst>
                  <a:ext uri="{0D108BD9-81ED-4DB2-BD59-A6C34878D82A}">
                    <a16:rowId xmlns:a16="http://schemas.microsoft.com/office/drawing/2014/main" val="2607288291"/>
                  </a:ext>
                </a:extLst>
              </a:tr>
            </a:tbl>
          </a:graphicData>
        </a:graphic>
      </p:graphicFrame>
      <p:sp>
        <p:nvSpPr>
          <p:cNvPr id="2" name="Título 1">
            <a:extLst>
              <a:ext uri="{FF2B5EF4-FFF2-40B4-BE49-F238E27FC236}">
                <a16:creationId xmlns:a16="http://schemas.microsoft.com/office/drawing/2014/main" id="{2F6BBA7A-09AB-8E30-4377-28C967EF72C1}"/>
              </a:ext>
            </a:extLst>
          </p:cNvPr>
          <p:cNvSpPr>
            <a:spLocks noGrp="1"/>
          </p:cNvSpPr>
          <p:nvPr>
            <p:ph type="title"/>
          </p:nvPr>
        </p:nvSpPr>
        <p:spPr>
          <a:xfrm>
            <a:off x="728287" y="53114"/>
            <a:ext cx="11544993" cy="1325563"/>
          </a:xfrm>
        </p:spPr>
        <p:txBody>
          <a:bodyPr>
            <a:normAutofit/>
          </a:bodyPr>
          <a:lstStyle/>
          <a:p>
            <a:r>
              <a:rPr lang="el-GR" sz="3400" dirty="0"/>
              <a:t>2. Εσωτερική και εξωτερική ανάλυση και συναίνεση</a:t>
            </a:r>
            <a:endParaRPr lang="es-ES" sz="3400" dirty="0"/>
          </a:p>
        </p:txBody>
      </p:sp>
    </p:spTree>
    <p:extLst>
      <p:ext uri="{BB962C8B-B14F-4D97-AF65-F5344CB8AC3E}">
        <p14:creationId xmlns:p14="http://schemas.microsoft.com/office/powerpoint/2010/main" val="2412971810"/>
      </p:ext>
    </p:extLst>
  </p:cSld>
  <p:clrMapOvr>
    <a:masterClrMapping/>
  </p:clrMapOvr>
  <p:extLst>
    <p:ext uri="{6950BFC3-D8DA-4A85-94F7-54DA5524770B}">
      <p188:commentRel xmlns:p188="http://schemas.microsoft.com/office/powerpoint/2018/8/main" r:id="rId2"/>
    </p:ext>
  </p:extLs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7870F46-2DC7-742E-E2EC-57188FA5AE05}"/>
              </a:ext>
            </a:extLst>
          </p:cNvPr>
          <p:cNvSpPr/>
          <p:nvPr/>
        </p:nvSpPr>
        <p:spPr>
          <a:xfrm>
            <a:off x="472137" y="429904"/>
            <a:ext cx="11358295" cy="584124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ítulo 1">
            <a:extLst>
              <a:ext uri="{FF2B5EF4-FFF2-40B4-BE49-F238E27FC236}">
                <a16:creationId xmlns:a16="http://schemas.microsoft.com/office/drawing/2014/main" id="{2F6BBA7A-09AB-8E30-4377-28C967EF72C1}"/>
              </a:ext>
            </a:extLst>
          </p:cNvPr>
          <p:cNvSpPr>
            <a:spLocks noGrp="1"/>
          </p:cNvSpPr>
          <p:nvPr>
            <p:ph type="title"/>
          </p:nvPr>
        </p:nvSpPr>
        <p:spPr>
          <a:xfrm>
            <a:off x="1825105" y="295567"/>
            <a:ext cx="7996838" cy="886837"/>
          </a:xfrm>
        </p:spPr>
        <p:txBody>
          <a:bodyPr>
            <a:noAutofit/>
          </a:bodyPr>
          <a:lstStyle/>
          <a:p>
            <a:r>
              <a:rPr lang="el-GR" sz="3000" b="1" dirty="0">
                <a:solidFill>
                  <a:schemeClr val="tx2"/>
                </a:solidFill>
                <a:ea typeface="+mj-lt"/>
                <a:cs typeface="+mj-lt"/>
              </a:rPr>
              <a:t>Κάντε τη δική σας ανάλυση ανταγωνιστών</a:t>
            </a:r>
            <a:endParaRPr lang="es-ES" sz="3000" b="1" dirty="0">
              <a:solidFill>
                <a:schemeClr val="tx2"/>
              </a:solidFill>
            </a:endParaRPr>
          </a:p>
        </p:txBody>
      </p:sp>
      <p:pic>
        <p:nvPicPr>
          <p:cNvPr id="5" name="Gráfico 4" descr="Cuadernos de notas y cuadrículas con lápiz">
            <a:extLst>
              <a:ext uri="{FF2B5EF4-FFF2-40B4-BE49-F238E27FC236}">
                <a16:creationId xmlns:a16="http://schemas.microsoft.com/office/drawing/2014/main" id="{8A6769EF-B896-DBD4-C8F3-AF61457F291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18603" y="952623"/>
            <a:ext cx="2154677" cy="2154677"/>
          </a:xfrm>
          <a:prstGeom prst="rect">
            <a:avLst/>
          </a:prstGeom>
        </p:spPr>
      </p:pic>
      <p:grpSp>
        <p:nvGrpSpPr>
          <p:cNvPr id="12" name="Group 11">
            <a:extLst>
              <a:ext uri="{FF2B5EF4-FFF2-40B4-BE49-F238E27FC236}">
                <a16:creationId xmlns:a16="http://schemas.microsoft.com/office/drawing/2014/main" id="{11DBD39B-4165-9440-7DB8-BCB59FB680ED}"/>
              </a:ext>
            </a:extLst>
          </p:cNvPr>
          <p:cNvGrpSpPr/>
          <p:nvPr/>
        </p:nvGrpSpPr>
        <p:grpSpPr>
          <a:xfrm>
            <a:off x="9762837" y="84531"/>
            <a:ext cx="1879600" cy="859068"/>
            <a:chOff x="10080172" y="339103"/>
            <a:chExt cx="1879600" cy="859068"/>
          </a:xfrm>
        </p:grpSpPr>
        <p:grpSp>
          <p:nvGrpSpPr>
            <p:cNvPr id="8" name="Group 8">
              <a:extLst>
                <a:ext uri="{FF2B5EF4-FFF2-40B4-BE49-F238E27FC236}">
                  <a16:creationId xmlns:a16="http://schemas.microsoft.com/office/drawing/2014/main" id="{A37D309B-AD3F-B499-DB7A-E7B10C9EBF8F}"/>
                </a:ext>
              </a:extLst>
            </p:cNvPr>
            <p:cNvGrpSpPr/>
            <p:nvPr/>
          </p:nvGrpSpPr>
          <p:grpSpPr>
            <a:xfrm>
              <a:off x="10399486" y="741297"/>
              <a:ext cx="1560286" cy="456874"/>
              <a:chOff x="10406743" y="879246"/>
              <a:chExt cx="1560286" cy="456874"/>
            </a:xfrm>
          </p:grpSpPr>
          <p:sp>
            <p:nvSpPr>
              <p:cNvPr id="10" name="Rectangle 6">
                <a:extLst>
                  <a:ext uri="{FF2B5EF4-FFF2-40B4-BE49-F238E27FC236}">
                    <a16:creationId xmlns:a16="http://schemas.microsoft.com/office/drawing/2014/main" id="{E651FC3F-0866-59D0-504F-0B09C0EBEE29}"/>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5">
                <a:extLst>
                  <a:ext uri="{FF2B5EF4-FFF2-40B4-BE49-F238E27FC236}">
                    <a16:creationId xmlns:a16="http://schemas.microsoft.com/office/drawing/2014/main" id="{DC2D0F46-D84B-1A91-E36D-B66B6A9E6CF6}"/>
                  </a:ext>
                </a:extLst>
              </p:cNvPr>
              <p:cNvSpPr txBox="1"/>
              <p:nvPr/>
            </p:nvSpPr>
            <p:spPr>
              <a:xfrm>
                <a:off x="10461367" y="920716"/>
                <a:ext cx="1451038" cy="369332"/>
              </a:xfrm>
              <a:prstGeom prst="rect">
                <a:avLst/>
              </a:prstGeom>
              <a:noFill/>
            </p:spPr>
            <p:txBody>
              <a:bodyPr wrap="none" rtlCol="0">
                <a:spAutoFit/>
              </a:bodyPr>
              <a:lstStyle/>
              <a:p>
                <a:r>
                  <a:rPr lang="en-US">
                    <a:solidFill>
                      <a:schemeClr val="accent1"/>
                    </a:solidFill>
                  </a:rPr>
                  <a:t>Assignment</a:t>
                </a:r>
                <a:endParaRPr lang="en-GB">
                  <a:solidFill>
                    <a:schemeClr val="accent1"/>
                  </a:solidFill>
                </a:endParaRPr>
              </a:p>
            </p:txBody>
          </p:sp>
        </p:grpSp>
        <p:pic>
          <p:nvPicPr>
            <p:cNvPr id="9" name="Graphic 10" descr="Pin with solid fill">
              <a:extLst>
                <a:ext uri="{FF2B5EF4-FFF2-40B4-BE49-F238E27FC236}">
                  <a16:creationId xmlns:a16="http://schemas.microsoft.com/office/drawing/2014/main" id="{425D3B1F-1745-DF23-ACCC-4C164E0395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80172" y="339103"/>
              <a:ext cx="529771" cy="529771"/>
            </a:xfrm>
            <a:prstGeom prst="rect">
              <a:avLst/>
            </a:prstGeom>
          </p:spPr>
        </p:pic>
      </p:grpSp>
      <p:sp>
        <p:nvSpPr>
          <p:cNvPr id="15" name="CuadroTexto 14">
            <a:extLst>
              <a:ext uri="{FF2B5EF4-FFF2-40B4-BE49-F238E27FC236}">
                <a16:creationId xmlns:a16="http://schemas.microsoft.com/office/drawing/2014/main" id="{FD3AA94D-A2C9-D59B-9504-42C4EA844F57}"/>
              </a:ext>
            </a:extLst>
          </p:cNvPr>
          <p:cNvSpPr txBox="1"/>
          <p:nvPr/>
        </p:nvSpPr>
        <p:spPr>
          <a:xfrm>
            <a:off x="1133764" y="1168400"/>
            <a:ext cx="8966200" cy="48499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l-GR" sz="1600" b="1" dirty="0">
                <a:solidFill>
                  <a:srgbClr val="1D1D1B"/>
                </a:solidFill>
                <a:cs typeface="Arial"/>
              </a:rPr>
              <a:t>1.Προσδιορίστε τους άμεσους και έμμεσους ανταγωνιστές σας και απαριθμήστε τους</a:t>
            </a:r>
          </a:p>
          <a:p>
            <a:pPr>
              <a:lnSpc>
                <a:spcPct val="150000"/>
              </a:lnSpc>
            </a:pPr>
            <a:r>
              <a:rPr lang="en-US" sz="1600" dirty="0">
                <a:solidFill>
                  <a:srgbClr val="1D1D1B"/>
                </a:solidFill>
                <a:cs typeface="Arial"/>
              </a:rPr>
              <a:t>Use available industry and market research and reports...</a:t>
            </a:r>
            <a:endParaRPr lang="en-US" sz="1600" dirty="0">
              <a:cs typeface="Arial"/>
            </a:endParaRPr>
          </a:p>
          <a:p>
            <a:pPr>
              <a:lnSpc>
                <a:spcPct val="150000"/>
              </a:lnSpc>
            </a:pPr>
            <a:r>
              <a:rPr lang="en-US" sz="1600" b="1" dirty="0">
                <a:solidFill>
                  <a:srgbClr val="1D1D1B"/>
                </a:solidFill>
                <a:cs typeface="Arial"/>
              </a:rPr>
              <a:t>2. </a:t>
            </a:r>
            <a:r>
              <a:rPr lang="el-GR" sz="1600" b="1" dirty="0">
                <a:solidFill>
                  <a:srgbClr val="1D1D1B"/>
                </a:solidFill>
                <a:cs typeface="Arial"/>
              </a:rPr>
              <a:t>Συλλέξτε δεδομένα για τους ανταγωνιστές σας όσον αφορά:</a:t>
            </a:r>
            <a:endParaRPr lang="en-US" sz="1600" dirty="0">
              <a:solidFill>
                <a:srgbClr val="DACDAC"/>
              </a:solidFill>
              <a:cs typeface="Arial"/>
            </a:endParaRPr>
          </a:p>
          <a:p>
            <a:pPr marL="285750" indent="-285750">
              <a:lnSpc>
                <a:spcPct val="150000"/>
              </a:lnSpc>
              <a:buFont typeface="Calibri"/>
              <a:buChar char="-"/>
            </a:pPr>
            <a:r>
              <a:rPr lang="el-GR" sz="1600" dirty="0">
                <a:solidFill>
                  <a:srgbClr val="1D1D1B"/>
                </a:solidFill>
                <a:cs typeface="Arial"/>
              </a:rPr>
              <a:t>Προϊόντα και υπηρεσίες</a:t>
            </a:r>
          </a:p>
          <a:p>
            <a:pPr marL="285750" indent="-285750">
              <a:lnSpc>
                <a:spcPct val="150000"/>
              </a:lnSpc>
              <a:buFont typeface="Calibri"/>
              <a:buChar char="-"/>
            </a:pPr>
            <a:r>
              <a:rPr lang="el-GR" sz="1600" dirty="0">
                <a:solidFill>
                  <a:srgbClr val="1D1D1B"/>
                </a:solidFill>
                <a:cs typeface="Arial"/>
              </a:rPr>
              <a:t>Τιμολόγηση</a:t>
            </a:r>
          </a:p>
          <a:p>
            <a:pPr marL="285750" indent="-285750">
              <a:lnSpc>
                <a:spcPct val="150000"/>
              </a:lnSpc>
              <a:buFont typeface="Calibri"/>
              <a:buChar char="-"/>
            </a:pPr>
            <a:r>
              <a:rPr lang="el-GR" sz="1600" dirty="0">
                <a:solidFill>
                  <a:srgbClr val="1D1D1B"/>
                </a:solidFill>
                <a:cs typeface="Arial"/>
              </a:rPr>
              <a:t>Τοποθέτηση στην αγορά</a:t>
            </a:r>
          </a:p>
          <a:p>
            <a:pPr marL="285750" indent="-285750">
              <a:lnSpc>
                <a:spcPct val="150000"/>
              </a:lnSpc>
              <a:buFont typeface="Calibri"/>
              <a:buChar char="-"/>
            </a:pPr>
            <a:r>
              <a:rPr lang="el-GR" sz="1600" dirty="0">
                <a:solidFill>
                  <a:srgbClr val="1D1D1B"/>
                </a:solidFill>
                <a:cs typeface="Arial"/>
              </a:rPr>
              <a:t>Στρατηγικές</a:t>
            </a:r>
          </a:p>
          <a:p>
            <a:pPr marL="285750" indent="-285750">
              <a:lnSpc>
                <a:spcPct val="150000"/>
              </a:lnSpc>
              <a:buFont typeface="Calibri"/>
              <a:buChar char="-"/>
            </a:pPr>
            <a:r>
              <a:rPr lang="el-GR" sz="1600" dirty="0">
                <a:solidFill>
                  <a:srgbClr val="1D1D1B"/>
                </a:solidFill>
                <a:cs typeface="Arial"/>
              </a:rPr>
              <a:t>Οικονομικές επιδόσεις</a:t>
            </a:r>
            <a:endParaRPr lang="en-US" sz="1600" dirty="0"/>
          </a:p>
          <a:p>
            <a:pPr>
              <a:lnSpc>
                <a:spcPct val="150000"/>
              </a:lnSpc>
            </a:pPr>
            <a:r>
              <a:rPr lang="el-GR" sz="1600" dirty="0">
                <a:solidFill>
                  <a:srgbClr val="1D1D1B"/>
                </a:solidFill>
                <a:cs typeface="Arial"/>
              </a:rPr>
              <a:t>Χρησιμοποιήστε τις διαθέσιμες πληροφορίες του Διαδικτύου, άρθρα και εκθέσεις. </a:t>
            </a:r>
          </a:p>
          <a:p>
            <a:pPr>
              <a:lnSpc>
                <a:spcPct val="150000"/>
              </a:lnSpc>
            </a:pPr>
            <a:endParaRPr lang="en-US" sz="1600" dirty="0">
              <a:solidFill>
                <a:srgbClr val="1D1D1B"/>
              </a:solidFill>
              <a:cs typeface="Arial"/>
            </a:endParaRPr>
          </a:p>
          <a:p>
            <a:pPr>
              <a:lnSpc>
                <a:spcPct val="150000"/>
              </a:lnSpc>
            </a:pPr>
            <a:r>
              <a:rPr lang="en-US" sz="1600" dirty="0">
                <a:cs typeface="Arial"/>
              </a:rPr>
              <a:t>​</a:t>
            </a:r>
            <a:r>
              <a:rPr lang="en-US" sz="1600" b="1" dirty="0">
                <a:solidFill>
                  <a:srgbClr val="1D1D1B"/>
                </a:solidFill>
                <a:cs typeface="Arial"/>
              </a:rPr>
              <a:t>3.</a:t>
            </a:r>
            <a:r>
              <a:rPr lang="el-GR" sz="1600" b="1" dirty="0">
                <a:solidFill>
                  <a:srgbClr val="1D1D1B"/>
                </a:solidFill>
                <a:cs typeface="Arial"/>
              </a:rPr>
              <a:t>. Ανάλυση των δυνατών και αδύνατων σημείων του ανταγωνιστή</a:t>
            </a:r>
          </a:p>
          <a:p>
            <a:pPr>
              <a:lnSpc>
                <a:spcPct val="150000"/>
              </a:lnSpc>
            </a:pPr>
            <a:endParaRPr lang="en-US" sz="1600" b="1" dirty="0">
              <a:solidFill>
                <a:srgbClr val="1D1D1B"/>
              </a:solidFill>
              <a:cs typeface="Arial"/>
            </a:endParaRPr>
          </a:p>
          <a:p>
            <a:pPr>
              <a:lnSpc>
                <a:spcPct val="150000"/>
              </a:lnSpc>
            </a:pPr>
            <a:r>
              <a:rPr lang="en-US" sz="1600" b="1" dirty="0">
                <a:solidFill>
                  <a:srgbClr val="1D1D1B"/>
                </a:solidFill>
                <a:cs typeface="Arial"/>
              </a:rPr>
              <a:t>4.</a:t>
            </a:r>
            <a:r>
              <a:rPr lang="el-GR" sz="1600" b="1" dirty="0">
                <a:solidFill>
                  <a:srgbClr val="1D1D1B"/>
                </a:solidFill>
                <a:cs typeface="Arial"/>
              </a:rPr>
              <a:t>. Συμπληρώστε τον πίνακα για να έχετε μια επισκόπηση των ανταγωνιστών σας</a:t>
            </a:r>
            <a:endParaRPr lang="en-US" sz="1600" b="1" dirty="0">
              <a:solidFill>
                <a:srgbClr val="1D1D1B"/>
              </a:solidFill>
              <a:cs typeface="Arial"/>
            </a:endParaRPr>
          </a:p>
        </p:txBody>
      </p:sp>
      <p:sp>
        <p:nvSpPr>
          <p:cNvPr id="4" name="PoljeZBesedilom 1">
            <a:extLst>
              <a:ext uri="{FF2B5EF4-FFF2-40B4-BE49-F238E27FC236}">
                <a16:creationId xmlns:a16="http://schemas.microsoft.com/office/drawing/2014/main" id="{92168FA4-4CAD-CD9E-046C-1249E0307116}"/>
              </a:ext>
            </a:extLst>
          </p:cNvPr>
          <p:cNvSpPr txBox="1"/>
          <p:nvPr/>
        </p:nvSpPr>
        <p:spPr>
          <a:xfrm>
            <a:off x="10572174" y="2869171"/>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184509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a:extLst>
              <a:ext uri="{FF2B5EF4-FFF2-40B4-BE49-F238E27FC236}">
                <a16:creationId xmlns:a16="http://schemas.microsoft.com/office/drawing/2014/main" id="{9B95D513-7F50-4E88-41E8-0700939AFF73}"/>
              </a:ext>
            </a:extLst>
          </p:cNvPr>
          <p:cNvSpPr>
            <a:spLocks noGrp="1"/>
          </p:cNvSpPr>
          <p:nvPr>
            <p:ph type="title"/>
          </p:nvPr>
        </p:nvSpPr>
        <p:spPr>
          <a:xfrm>
            <a:off x="445339" y="-553480"/>
            <a:ext cx="10298861" cy="2439035"/>
          </a:xfrm>
        </p:spPr>
        <p:txBody>
          <a:bodyPr>
            <a:normAutofit/>
          </a:bodyPr>
          <a:lstStyle/>
          <a:p>
            <a:r>
              <a:rPr lang="el-GR" sz="3400" dirty="0"/>
              <a:t>Δήλωση οράματος</a:t>
            </a:r>
            <a:endParaRPr lang="en-US" sz="3400" dirty="0"/>
          </a:p>
        </p:txBody>
      </p:sp>
      <p:sp>
        <p:nvSpPr>
          <p:cNvPr id="7" name="TextBox 6">
            <a:extLst>
              <a:ext uri="{FF2B5EF4-FFF2-40B4-BE49-F238E27FC236}">
                <a16:creationId xmlns:a16="http://schemas.microsoft.com/office/drawing/2014/main" id="{500CF7EC-08AC-0A2C-A335-70AA6E1D24CB}"/>
              </a:ext>
            </a:extLst>
          </p:cNvPr>
          <p:cNvSpPr txBox="1"/>
          <p:nvPr/>
        </p:nvSpPr>
        <p:spPr>
          <a:xfrm>
            <a:off x="4085292" y="481371"/>
            <a:ext cx="610552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800" b="1" i="0" u="none" strike="noStrike" kern="1200" cap="none" spc="0" normalizeH="0" baseline="0" noProof="0" dirty="0">
                <a:ln>
                  <a:noFill/>
                </a:ln>
                <a:solidFill>
                  <a:srgbClr val="1D1D1B"/>
                </a:solidFill>
                <a:effectLst/>
                <a:uLnTx/>
                <a:uFillTx/>
                <a:latin typeface="Raleway"/>
                <a:ea typeface="+mn-ea"/>
                <a:cs typeface="+mn-cs"/>
              </a:rPr>
              <a:t>Παραδείγματα εντυπωσιακών δηλώσεων οράματος</a:t>
            </a:r>
            <a:endParaRPr kumimoji="0" lang="en-US" sz="1800" b="1" i="0" u="none" strike="noStrike" kern="1200" cap="none" spc="0" normalizeH="0" baseline="0" noProof="0" dirty="0">
              <a:ln>
                <a:noFill/>
              </a:ln>
              <a:solidFill>
                <a:srgbClr val="1D1D1B"/>
              </a:solidFill>
              <a:effectLst/>
              <a:uLnTx/>
              <a:uFillTx/>
              <a:latin typeface="Raleway"/>
              <a:ea typeface="+mn-ea"/>
              <a:cs typeface="+mn-cs"/>
            </a:endParaRPr>
          </a:p>
        </p:txBody>
      </p:sp>
      <p:graphicFrame>
        <p:nvGraphicFramePr>
          <p:cNvPr id="2" name="Diagram 1">
            <a:extLst>
              <a:ext uri="{FF2B5EF4-FFF2-40B4-BE49-F238E27FC236}">
                <a16:creationId xmlns:a16="http://schemas.microsoft.com/office/drawing/2014/main" id="{45A41BAD-2630-6133-F8EC-6968DA2BE783}"/>
              </a:ext>
            </a:extLst>
          </p:cNvPr>
          <p:cNvGraphicFramePr/>
          <p:nvPr>
            <p:extLst>
              <p:ext uri="{D42A27DB-BD31-4B8C-83A1-F6EECF244321}">
                <p14:modId xmlns:p14="http://schemas.microsoft.com/office/powerpoint/2010/main" val="2623738640"/>
              </p:ext>
            </p:extLst>
          </p:nvPr>
        </p:nvGraphicFramePr>
        <p:xfrm>
          <a:off x="1173708" y="1589590"/>
          <a:ext cx="9517152" cy="4605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PoljeZBesedilom 1">
            <a:extLst>
              <a:ext uri="{FF2B5EF4-FFF2-40B4-BE49-F238E27FC236}">
                <a16:creationId xmlns:a16="http://schemas.microsoft.com/office/drawing/2014/main" id="{8EB2CB19-A24E-63EB-510B-1720A6F8C25D}"/>
              </a:ext>
            </a:extLst>
          </p:cNvPr>
          <p:cNvSpPr txBox="1"/>
          <p:nvPr/>
        </p:nvSpPr>
        <p:spPr>
          <a:xfrm>
            <a:off x="2080488" y="215502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800" dirty="0">
                <a:solidFill>
                  <a:schemeClr val="accent1"/>
                </a:solidFill>
              </a:rPr>
              <a:t>Πηγή </a:t>
            </a:r>
            <a:r>
              <a:rPr lang="en-US" sz="800" dirty="0">
                <a:solidFill>
                  <a:schemeClr val="accent1"/>
                </a:solidFill>
              </a:rPr>
              <a:t>: </a:t>
            </a:r>
            <a:r>
              <a:rPr lang="en-US" sz="800" dirty="0" err="1">
                <a:solidFill>
                  <a:schemeClr val="accent1"/>
                </a:solidFill>
              </a:rPr>
              <a:t>Newsroom.spotify</a:t>
            </a:r>
            <a:endParaRPr lang="sl-SI" sz="800" dirty="0">
              <a:solidFill>
                <a:schemeClr val="accent1"/>
              </a:solidFill>
            </a:endParaRPr>
          </a:p>
        </p:txBody>
      </p:sp>
      <p:sp>
        <p:nvSpPr>
          <p:cNvPr id="8" name="PoljeZBesedilom 1">
            <a:extLst>
              <a:ext uri="{FF2B5EF4-FFF2-40B4-BE49-F238E27FC236}">
                <a16:creationId xmlns:a16="http://schemas.microsoft.com/office/drawing/2014/main" id="{A1C72BDF-EB61-79A0-76A7-E1DAEFA6E2D0}"/>
              </a:ext>
            </a:extLst>
          </p:cNvPr>
          <p:cNvSpPr txBox="1"/>
          <p:nvPr/>
        </p:nvSpPr>
        <p:spPr>
          <a:xfrm>
            <a:off x="5448528" y="217788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800" dirty="0">
                <a:solidFill>
                  <a:schemeClr val="accent1"/>
                </a:solidFill>
              </a:rPr>
              <a:t>Πηγή </a:t>
            </a:r>
            <a:r>
              <a:rPr lang="en-US" sz="800" dirty="0">
                <a:solidFill>
                  <a:schemeClr val="accent1"/>
                </a:solidFill>
              </a:rPr>
              <a:t>: </a:t>
            </a:r>
            <a:r>
              <a:rPr lang="en-US" sz="800" dirty="0" err="1">
                <a:solidFill>
                  <a:schemeClr val="accent1"/>
                </a:solidFill>
              </a:rPr>
              <a:t>Pngwing</a:t>
            </a:r>
            <a:endParaRPr lang="sl-SI" sz="800" dirty="0">
              <a:solidFill>
                <a:schemeClr val="accent1"/>
              </a:solidFill>
            </a:endParaRPr>
          </a:p>
        </p:txBody>
      </p:sp>
      <p:sp>
        <p:nvSpPr>
          <p:cNvPr id="9" name="PoljeZBesedilom 1">
            <a:extLst>
              <a:ext uri="{FF2B5EF4-FFF2-40B4-BE49-F238E27FC236}">
                <a16:creationId xmlns:a16="http://schemas.microsoft.com/office/drawing/2014/main" id="{E5129FB4-8B65-7E04-B5A2-DA6FC6ADDD04}"/>
              </a:ext>
            </a:extLst>
          </p:cNvPr>
          <p:cNvSpPr txBox="1"/>
          <p:nvPr/>
        </p:nvSpPr>
        <p:spPr>
          <a:xfrm>
            <a:off x="8778468" y="2154632"/>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800" dirty="0">
                <a:solidFill>
                  <a:schemeClr val="accent1"/>
                </a:solidFill>
              </a:rPr>
              <a:t>Πηγή </a:t>
            </a:r>
            <a:r>
              <a:rPr lang="en-US" sz="800" dirty="0">
                <a:solidFill>
                  <a:schemeClr val="accent1"/>
                </a:solidFill>
              </a:rPr>
              <a:t>: </a:t>
            </a:r>
            <a:r>
              <a:rPr lang="en-US" sz="800" dirty="0" err="1">
                <a:solidFill>
                  <a:schemeClr val="accent1"/>
                </a:solidFill>
              </a:rPr>
              <a:t>Dwglogo</a:t>
            </a:r>
            <a:endParaRPr lang="sl-SI" sz="800" dirty="0">
              <a:solidFill>
                <a:schemeClr val="accent1"/>
              </a:solidFill>
            </a:endParaRPr>
          </a:p>
        </p:txBody>
      </p:sp>
    </p:spTree>
    <p:extLst>
      <p:ext uri="{BB962C8B-B14F-4D97-AF65-F5344CB8AC3E}">
        <p14:creationId xmlns:p14="http://schemas.microsoft.com/office/powerpoint/2010/main" val="12711955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5" y="1776826"/>
            <a:ext cx="6814108" cy="1325563"/>
          </a:xfrm>
        </p:spPr>
        <p:txBody>
          <a:bodyPr>
            <a:normAutofit/>
          </a:bodyPr>
          <a:lstStyle/>
          <a:p>
            <a:r>
              <a:rPr lang="el-GR" sz="3400" dirty="0"/>
              <a:t>3. Στόχοι και στρατηγική </a:t>
            </a:r>
            <a:endParaRPr lang="es-ES" sz="3400" dirty="0"/>
          </a:p>
        </p:txBody>
      </p:sp>
      <p:pic>
        <p:nvPicPr>
          <p:cNvPr id="4" name="Gráfico 3" descr="Objetivo con relleno sólido">
            <a:extLst>
              <a:ext uri="{FF2B5EF4-FFF2-40B4-BE49-F238E27FC236}">
                <a16:creationId xmlns:a16="http://schemas.microsoft.com/office/drawing/2014/main" id="{C6755D96-D0EF-4499-2D30-CB1AEBBDC4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55278" y="3010710"/>
            <a:ext cx="1348902" cy="1348902"/>
          </a:xfrm>
          <a:prstGeom prst="rect">
            <a:avLst/>
          </a:prstGeom>
        </p:spPr>
      </p:pic>
    </p:spTree>
    <p:extLst>
      <p:ext uri="{BB962C8B-B14F-4D97-AF65-F5344CB8AC3E}">
        <p14:creationId xmlns:p14="http://schemas.microsoft.com/office/powerpoint/2010/main" val="26466601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35672" y="1210096"/>
            <a:ext cx="10665692" cy="4070719"/>
          </a:xfrm>
        </p:spPr>
        <p:txBody>
          <a:bodyPr vert="horz" lIns="91440" tIns="45720" rIns="91440" bIns="45720" rtlCol="0" anchor="t">
            <a:normAutofit/>
          </a:bodyPr>
          <a:lstStyle/>
          <a:p>
            <a:pPr marL="0" indent="0">
              <a:lnSpc>
                <a:spcPct val="150000"/>
              </a:lnSpc>
              <a:buNone/>
            </a:pPr>
            <a:r>
              <a:rPr lang="el-GR" sz="1600" b="0" dirty="0">
                <a:solidFill>
                  <a:srgbClr val="000000"/>
                </a:solidFill>
                <a:latin typeface="Raleway "/>
              </a:rPr>
              <a:t>Με τα δεδομένα που θα έχουμε λάβει προηγουμένως, θα σχεδιάσουμε τους </a:t>
            </a:r>
            <a:r>
              <a:rPr lang="el-GR" sz="1600" dirty="0">
                <a:solidFill>
                  <a:srgbClr val="000000"/>
                </a:solidFill>
                <a:latin typeface="Raleway "/>
              </a:rPr>
              <a:t>στόχους</a:t>
            </a:r>
            <a:r>
              <a:rPr lang="el-GR" sz="1600" b="0" dirty="0">
                <a:solidFill>
                  <a:srgbClr val="000000"/>
                </a:solidFill>
                <a:latin typeface="Raleway "/>
              </a:rPr>
              <a:t> που θα μας βοηθήσουν να εκπληρώσουμε την αποστολή μας. </a:t>
            </a:r>
          </a:p>
          <a:p>
            <a:pPr marL="0" indent="0">
              <a:lnSpc>
                <a:spcPct val="150000"/>
              </a:lnSpc>
              <a:buNone/>
            </a:pPr>
            <a:r>
              <a:rPr lang="el-GR" sz="1600" b="0" dirty="0">
                <a:solidFill>
                  <a:srgbClr val="000000"/>
                </a:solidFill>
                <a:latin typeface="Raleway "/>
              </a:rPr>
              <a:t>Οι στόχοι σας θα πρέπει να χωρίζονται σε μικρά καθήκοντα που είναι εύκολο να ολοκληρωθούν και να μετρηθούν, γεγονός που θα σας οδηγήσει στον καθορισμό μιας σειράς στρατηγικών και τακτικών για την επίτευξή τους. </a:t>
            </a:r>
            <a:endParaRPr lang="en-GB" sz="1600" b="0" dirty="0">
              <a:solidFill>
                <a:srgbClr val="000000"/>
              </a:solidFill>
              <a:latin typeface="Raleway "/>
            </a:endParaRPr>
          </a:p>
          <a:p>
            <a:pPr marL="0" indent="0">
              <a:lnSpc>
                <a:spcPct val="150000"/>
              </a:lnSpc>
              <a:buNone/>
            </a:pPr>
            <a:r>
              <a:rPr lang="el-GR" sz="1600" b="0" dirty="0">
                <a:solidFill>
                  <a:srgbClr val="000000"/>
                </a:solidFill>
                <a:latin typeface="Raleway "/>
              </a:rPr>
              <a:t>Θα πρέπει να έχετε κατά νου ότι την ίδια στιγμή που καθορίζετε τους στόχους σας, καταρτίζετε και το </a:t>
            </a:r>
            <a:r>
              <a:rPr lang="el-GR" sz="1600" dirty="0">
                <a:solidFill>
                  <a:srgbClr val="000000"/>
                </a:solidFill>
                <a:latin typeface="Raleway "/>
              </a:rPr>
              <a:t>ΣΧΕΔΙΟ ΔΡΑΣΗΣ </a:t>
            </a:r>
            <a:r>
              <a:rPr lang="el-GR" sz="1600" b="0" dirty="0">
                <a:solidFill>
                  <a:srgbClr val="000000"/>
                </a:solidFill>
                <a:latin typeface="Raleway "/>
              </a:rPr>
              <a:t>σας!</a:t>
            </a:r>
            <a:endParaRPr lang="en-GB" sz="1600" dirty="0">
              <a:solidFill>
                <a:srgbClr val="000000"/>
              </a:solidFill>
              <a:highlight>
                <a:srgbClr val="FFFF00"/>
              </a:highlight>
              <a:latin typeface="Raleway "/>
            </a:endParaRPr>
          </a:p>
          <a:p>
            <a:pPr marL="0" indent="0">
              <a:lnSpc>
                <a:spcPct val="150000"/>
              </a:lnSpc>
              <a:buNone/>
            </a:pPr>
            <a:r>
              <a:rPr lang="el-GR" sz="1600" dirty="0">
                <a:solidFill>
                  <a:srgbClr val="000000"/>
                </a:solidFill>
                <a:latin typeface="Raleway "/>
              </a:rPr>
              <a:t>Μπορείτε να μάθετε λεπτομερέστερα τις βασικές πτυχές του τρόπου χρήσης των </a:t>
            </a:r>
            <a:r>
              <a:rPr lang="el-GR" sz="1600" dirty="0">
                <a:solidFill>
                  <a:srgbClr val="000000"/>
                </a:solidFill>
                <a:latin typeface="Raleway "/>
                <a:hlinkClick r:id="rId2"/>
              </a:rPr>
              <a:t>στρατηγικών στόχων</a:t>
            </a:r>
            <a:r>
              <a:rPr lang="en-GB" sz="1600" dirty="0">
                <a:solidFill>
                  <a:srgbClr val="000000"/>
                </a:solidFill>
                <a:latin typeface="Raleway "/>
              </a:rPr>
              <a:t> </a:t>
            </a:r>
            <a:r>
              <a:rPr lang="el-GR" sz="1600" dirty="0">
                <a:solidFill>
                  <a:srgbClr val="000000"/>
                </a:solidFill>
                <a:latin typeface="Raleway "/>
              </a:rPr>
              <a:t>για την οικοδόμηση μιας στρατηγικής</a:t>
            </a:r>
            <a:r>
              <a:rPr lang="en-GB" sz="1600" dirty="0">
                <a:solidFill>
                  <a:srgbClr val="000000"/>
                </a:solidFill>
                <a:latin typeface="Raleway "/>
              </a:rPr>
              <a:t>. </a:t>
            </a:r>
            <a:r>
              <a:rPr lang="en-GB" sz="1600" b="0" dirty="0">
                <a:solidFill>
                  <a:srgbClr val="000000"/>
                </a:solidFill>
                <a:latin typeface="Raleway "/>
              </a:rPr>
              <a:t>(</a:t>
            </a:r>
            <a:r>
              <a:rPr lang="el-GR" sz="1600" b="0" dirty="0">
                <a:solidFill>
                  <a:srgbClr val="000000"/>
                </a:solidFill>
                <a:latin typeface="Raleway "/>
              </a:rPr>
              <a:t>ΠΗΓΗ</a:t>
            </a:r>
            <a:r>
              <a:rPr lang="en-GB" sz="1600" b="0" dirty="0">
                <a:solidFill>
                  <a:srgbClr val="000000"/>
                </a:solidFill>
                <a:latin typeface="Raleway "/>
              </a:rPr>
              <a:t>: On Strategy I Visual strategist)</a:t>
            </a:r>
          </a:p>
          <a:p>
            <a:pPr marL="0" indent="0">
              <a:lnSpc>
                <a:spcPct val="150000"/>
              </a:lnSpc>
              <a:buNone/>
            </a:pPr>
            <a:endParaRPr lang="en-GB" sz="1600" dirty="0">
              <a:solidFill>
                <a:srgbClr val="000000"/>
              </a:solidFill>
              <a:latin typeface="Raleway "/>
            </a:endParaRPr>
          </a:p>
          <a:p>
            <a:pPr marL="0" indent="0">
              <a:lnSpc>
                <a:spcPct val="150000"/>
              </a:lnSpc>
              <a:buNone/>
            </a:pPr>
            <a:endParaRPr lang="es-ES" sz="1600" b="1" i="0" u="none" strike="noStrike" baseline="0" dirty="0">
              <a:solidFill>
                <a:srgbClr val="818181"/>
              </a:solidFill>
              <a:latin typeface="Raleway "/>
            </a:endParaRPr>
          </a:p>
          <a:p>
            <a:pPr marL="0" indent="0">
              <a:lnSpc>
                <a:spcPct val="150000"/>
              </a:lnSpc>
              <a:buNone/>
            </a:pPr>
            <a:endParaRPr lang="es-ES" sz="1600" dirty="0">
              <a:solidFill>
                <a:srgbClr val="000000"/>
              </a:solidFill>
              <a:latin typeface="Raleway "/>
            </a:endParaRPr>
          </a:p>
          <a:p>
            <a:pPr marL="0" indent="0">
              <a:lnSpc>
                <a:spcPct val="150000"/>
              </a:lnSpc>
              <a:buNone/>
            </a:pPr>
            <a:endParaRPr lang="es-ES" sz="1600" dirty="0">
              <a:solidFill>
                <a:srgbClr val="000000"/>
              </a:solidFill>
              <a:latin typeface="Raleway "/>
            </a:endParaRPr>
          </a:p>
          <a:p>
            <a:pPr marL="0" indent="0">
              <a:lnSpc>
                <a:spcPct val="150000"/>
              </a:lnSpc>
              <a:buNone/>
            </a:pPr>
            <a:endParaRPr lang="es-ES" sz="1600" dirty="0">
              <a:solidFill>
                <a:srgbClr val="000000"/>
              </a:solidFill>
              <a:latin typeface="Raleway "/>
            </a:endParaRPr>
          </a:p>
          <a:p>
            <a:pPr marL="0" indent="0">
              <a:lnSpc>
                <a:spcPct val="150000"/>
              </a:lnSpc>
              <a:buNone/>
            </a:pPr>
            <a:endParaRPr lang="es-ES" sz="1600" dirty="0">
              <a:solidFill>
                <a:srgbClr val="000000"/>
              </a:solidFill>
              <a:latin typeface="Raleway "/>
            </a:endParaRPr>
          </a:p>
          <a:p>
            <a:pPr marL="0" indent="0">
              <a:lnSpc>
                <a:spcPct val="150000"/>
              </a:lnSpc>
              <a:buNone/>
            </a:pPr>
            <a:endParaRPr lang="es-ES" sz="1600" dirty="0">
              <a:solidFill>
                <a:srgbClr val="000000"/>
              </a:solidFill>
              <a:latin typeface="Raleway "/>
            </a:endParaRPr>
          </a:p>
          <a:p>
            <a:pPr marL="0" indent="0">
              <a:lnSpc>
                <a:spcPct val="150000"/>
              </a:lnSpc>
              <a:buNone/>
            </a:pPr>
            <a:endParaRPr lang="es-ES" sz="1600" dirty="0">
              <a:solidFill>
                <a:srgbClr val="000000"/>
              </a:solidFill>
              <a:latin typeface="Raleway "/>
            </a:endParaRPr>
          </a:p>
        </p:txBody>
      </p:sp>
      <p:sp>
        <p:nvSpPr>
          <p:cNvPr id="7" name="Título 1">
            <a:extLst>
              <a:ext uri="{FF2B5EF4-FFF2-40B4-BE49-F238E27FC236}">
                <a16:creationId xmlns:a16="http://schemas.microsoft.com/office/drawing/2014/main" id="{E9D7D1B9-3B0A-F0EB-4006-A760936426C0}"/>
              </a:ext>
            </a:extLst>
          </p:cNvPr>
          <p:cNvSpPr txBox="1">
            <a:spLocks/>
          </p:cNvSpPr>
          <p:nvPr/>
        </p:nvSpPr>
        <p:spPr>
          <a:xfrm>
            <a:off x="838200" y="0"/>
            <a:ext cx="1124296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l-GR" sz="3400" dirty="0"/>
              <a:t>3. Στόχοι και στρατηγική </a:t>
            </a:r>
            <a:endParaRPr lang="es-ES" sz="3400" dirty="0"/>
          </a:p>
        </p:txBody>
      </p:sp>
    </p:spTree>
    <p:extLst>
      <p:ext uri="{BB962C8B-B14F-4D97-AF65-F5344CB8AC3E}">
        <p14:creationId xmlns:p14="http://schemas.microsoft.com/office/powerpoint/2010/main" val="42180448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64248" y="1094660"/>
            <a:ext cx="10990868" cy="5232249"/>
          </a:xfrm>
        </p:spPr>
        <p:txBody>
          <a:bodyPr>
            <a:normAutofit/>
          </a:bodyPr>
          <a:lstStyle/>
          <a:p>
            <a:pPr marL="0" indent="0">
              <a:lnSpc>
                <a:spcPct val="150000"/>
              </a:lnSpc>
              <a:buNone/>
            </a:pPr>
            <a:r>
              <a:rPr lang="el-GR" sz="1600" b="0" dirty="0">
                <a:solidFill>
                  <a:srgbClr val="000000"/>
                </a:solidFill>
                <a:latin typeface="Raleway "/>
              </a:rPr>
              <a:t>Θα χρησιμοποιήσουμε </a:t>
            </a:r>
            <a:r>
              <a:rPr lang="el-GR" sz="1600" dirty="0">
                <a:solidFill>
                  <a:srgbClr val="000000"/>
                </a:solidFill>
                <a:latin typeface="Raleway "/>
              </a:rPr>
              <a:t>τη μέθοδο SMART </a:t>
            </a:r>
            <a:r>
              <a:rPr lang="el-GR" sz="1600" b="0" dirty="0">
                <a:solidFill>
                  <a:srgbClr val="000000"/>
                </a:solidFill>
                <a:latin typeface="Raleway "/>
              </a:rPr>
              <a:t>για να θέσουμε τους στόχους μας, οι οποίοι θα πρέπει να είναι γραμμένοι με σαφήνεια, συντομία και σαφήνεια. </a:t>
            </a:r>
          </a:p>
          <a:p>
            <a:pPr marL="0" indent="0">
              <a:lnSpc>
                <a:spcPct val="150000"/>
              </a:lnSpc>
              <a:buNone/>
            </a:pPr>
            <a:r>
              <a:rPr lang="el-GR" sz="1600" b="0" dirty="0">
                <a:solidFill>
                  <a:srgbClr val="000000"/>
                </a:solidFill>
                <a:latin typeface="Raleway "/>
              </a:rPr>
              <a:t>Κάθε στόχος πρέπει να πληροί τα ακόλουθα κριτήρια:</a:t>
            </a:r>
          </a:p>
          <a:p>
            <a:pPr marL="0" indent="0">
              <a:lnSpc>
                <a:spcPct val="150000"/>
              </a:lnSpc>
              <a:buNone/>
            </a:pPr>
            <a:r>
              <a:rPr lang="es-ES" sz="1600" dirty="0">
                <a:solidFill>
                  <a:schemeClr val="tx2"/>
                </a:solidFill>
                <a:latin typeface="Raleway "/>
              </a:rPr>
              <a:t>S – </a:t>
            </a:r>
            <a:r>
              <a:rPr lang="el-GR" sz="1600" dirty="0">
                <a:solidFill>
                  <a:schemeClr val="tx2"/>
                </a:solidFill>
                <a:latin typeface="Raleway "/>
              </a:rPr>
              <a:t>Συγκεκριμένος</a:t>
            </a:r>
            <a:r>
              <a:rPr lang="es-ES" sz="1600" b="0" dirty="0">
                <a:solidFill>
                  <a:srgbClr val="000000"/>
                </a:solidFill>
                <a:latin typeface="Raleway "/>
              </a:rPr>
              <a:t>: </a:t>
            </a:r>
            <a:r>
              <a:rPr lang="el-GR" sz="1600" b="0" dirty="0">
                <a:solidFill>
                  <a:srgbClr val="000000"/>
                </a:solidFill>
                <a:latin typeface="Raleway "/>
              </a:rPr>
              <a:t>Να είστε συγκεκριμένοι. Πρέπει να είστε πολύ ξεκάθαροι σχετικά με το τι θέλετε να επιτύχετε. </a:t>
            </a:r>
          </a:p>
          <a:p>
            <a:pPr marL="0" indent="0">
              <a:lnSpc>
                <a:spcPct val="150000"/>
              </a:lnSpc>
              <a:buNone/>
            </a:pPr>
            <a:r>
              <a:rPr lang="es-ES" sz="1600" dirty="0">
                <a:solidFill>
                  <a:schemeClr val="tx2"/>
                </a:solidFill>
                <a:latin typeface="Raleway "/>
              </a:rPr>
              <a:t>M – </a:t>
            </a:r>
            <a:r>
              <a:rPr lang="el-GR" sz="1600" dirty="0">
                <a:solidFill>
                  <a:schemeClr val="tx2"/>
                </a:solidFill>
                <a:latin typeface="Raleway "/>
              </a:rPr>
              <a:t>Μετρήσιμος</a:t>
            </a:r>
            <a:r>
              <a:rPr lang="es-ES" sz="1600" b="0" dirty="0">
                <a:solidFill>
                  <a:srgbClr val="000000"/>
                </a:solidFill>
                <a:latin typeface="Raleway "/>
              </a:rPr>
              <a:t>: </a:t>
            </a:r>
            <a:r>
              <a:rPr lang="el-GR" sz="1600" b="0" dirty="0">
                <a:solidFill>
                  <a:srgbClr val="000000"/>
                </a:solidFill>
                <a:latin typeface="Raleway "/>
              </a:rPr>
              <a:t>Να είστε μετρήσιμοι. Αν δεν μετράμε, δεν μπορούμε να το βελτιώσουμε και να αναλάβουμε δράση. </a:t>
            </a:r>
            <a:endParaRPr lang="es-ES" sz="1600" b="0" dirty="0">
              <a:solidFill>
                <a:srgbClr val="000000"/>
              </a:solidFill>
              <a:latin typeface="Raleway "/>
            </a:endParaRPr>
          </a:p>
          <a:p>
            <a:pPr marL="0" indent="0">
              <a:lnSpc>
                <a:spcPct val="150000"/>
              </a:lnSpc>
              <a:buNone/>
            </a:pPr>
            <a:r>
              <a:rPr lang="es-ES" sz="1600" dirty="0">
                <a:solidFill>
                  <a:schemeClr val="tx2"/>
                </a:solidFill>
                <a:latin typeface="Raleway "/>
              </a:rPr>
              <a:t>A - </a:t>
            </a:r>
            <a:r>
              <a:rPr lang="el-GR" sz="1600" dirty="0">
                <a:solidFill>
                  <a:schemeClr val="tx2"/>
                </a:solidFill>
                <a:latin typeface="Raleway "/>
              </a:rPr>
              <a:t>Εφικτός </a:t>
            </a:r>
            <a:r>
              <a:rPr lang="es-ES" sz="1600" b="0" dirty="0">
                <a:solidFill>
                  <a:srgbClr val="000000"/>
                </a:solidFill>
                <a:latin typeface="Raleway "/>
              </a:rPr>
              <a:t>: </a:t>
            </a:r>
            <a:r>
              <a:rPr lang="el-GR" sz="1600" b="0" dirty="0">
                <a:solidFill>
                  <a:srgbClr val="000000"/>
                </a:solidFill>
                <a:latin typeface="Raleway "/>
              </a:rPr>
              <a:t>Να είστε εφικτοί. Θα πρέπει να είναι φιλόδοξο αλλά ταυτόχρονα εφικτό.</a:t>
            </a:r>
          </a:p>
          <a:p>
            <a:pPr marL="0" indent="0">
              <a:lnSpc>
                <a:spcPct val="150000"/>
              </a:lnSpc>
              <a:buNone/>
            </a:pPr>
            <a:r>
              <a:rPr lang="es-ES" sz="1600" dirty="0">
                <a:solidFill>
                  <a:schemeClr val="tx2"/>
                </a:solidFill>
                <a:latin typeface="Raleway "/>
              </a:rPr>
              <a:t>R – </a:t>
            </a:r>
            <a:r>
              <a:rPr lang="el-GR" sz="1600" dirty="0">
                <a:solidFill>
                  <a:schemeClr val="tx2"/>
                </a:solidFill>
                <a:latin typeface="Raleway "/>
              </a:rPr>
              <a:t>Σχετικός</a:t>
            </a:r>
            <a:r>
              <a:rPr lang="es-ES" sz="1600" b="0" dirty="0">
                <a:solidFill>
                  <a:srgbClr val="000000"/>
                </a:solidFill>
                <a:latin typeface="Raleway "/>
              </a:rPr>
              <a:t>: </a:t>
            </a:r>
            <a:r>
              <a:rPr lang="el-GR" sz="1600" b="0" dirty="0">
                <a:solidFill>
                  <a:srgbClr val="000000"/>
                </a:solidFill>
                <a:latin typeface="Raleway "/>
              </a:rPr>
              <a:t>Να είστε σχετικοί. Πρέπει να είναι σημαντικό για εσάς, να πιστεύετε σε αυτό και να σας κάνει να επιτύχετε την αποστολή και το όραμά του.</a:t>
            </a:r>
          </a:p>
          <a:p>
            <a:pPr marL="0" indent="0">
              <a:lnSpc>
                <a:spcPct val="150000"/>
              </a:lnSpc>
              <a:buNone/>
            </a:pPr>
            <a:r>
              <a:rPr lang="es-ES" sz="1600" dirty="0">
                <a:solidFill>
                  <a:schemeClr val="tx2"/>
                </a:solidFill>
                <a:latin typeface="Raleway "/>
              </a:rPr>
              <a:t>T – </a:t>
            </a:r>
            <a:r>
              <a:rPr lang="el-GR" sz="1600" dirty="0">
                <a:solidFill>
                  <a:schemeClr val="tx2"/>
                </a:solidFill>
                <a:latin typeface="Raleway "/>
              </a:rPr>
              <a:t>Έγκαιρος</a:t>
            </a:r>
            <a:r>
              <a:rPr lang="es-ES" sz="1600" b="0" dirty="0">
                <a:solidFill>
                  <a:srgbClr val="000000"/>
                </a:solidFill>
                <a:latin typeface="Raleway "/>
              </a:rPr>
              <a:t>: </a:t>
            </a:r>
            <a:r>
              <a:rPr lang="el-GR" sz="1600" b="0" dirty="0">
                <a:solidFill>
                  <a:srgbClr val="000000"/>
                </a:solidFill>
                <a:latin typeface="Raleway "/>
              </a:rPr>
              <a:t>Να είστε χρονικά περιορισμένοι. Ορίστε μια συγκεκριμένη χρονική περίοδο, διαφορετικά θα αναβάλλετε την εργασία σας και θα τραβήξει για πολύ καιρό. </a:t>
            </a:r>
            <a:endParaRPr lang="es-ES" sz="1600" b="0" dirty="0">
              <a:solidFill>
                <a:srgbClr val="000000"/>
              </a:solidFill>
              <a:latin typeface="Raleway "/>
            </a:endParaRPr>
          </a:p>
          <a:p>
            <a:pPr>
              <a:lnSpc>
                <a:spcPct val="150000"/>
              </a:lnSpc>
            </a:pPr>
            <a:endParaRPr lang="es-ES" sz="1600" i="0" u="none" strike="noStrike" baseline="0" dirty="0"/>
          </a:p>
          <a:p>
            <a:pPr>
              <a:lnSpc>
                <a:spcPct val="150000"/>
              </a:lnSpc>
            </a:pPr>
            <a:endParaRPr lang="es-ES" sz="1800" dirty="0">
              <a:solidFill>
                <a:srgbClr val="000000"/>
              </a:solidFill>
              <a:latin typeface="Raleway "/>
            </a:endParaRPr>
          </a:p>
        </p:txBody>
      </p:sp>
      <p:sp>
        <p:nvSpPr>
          <p:cNvPr id="2" name="Título 1">
            <a:extLst>
              <a:ext uri="{FF2B5EF4-FFF2-40B4-BE49-F238E27FC236}">
                <a16:creationId xmlns:a16="http://schemas.microsoft.com/office/drawing/2014/main" id="{EDE3D61A-7B2C-1BC6-AC24-C47674666895}"/>
              </a:ext>
            </a:extLst>
          </p:cNvPr>
          <p:cNvSpPr txBox="1">
            <a:spLocks/>
          </p:cNvSpPr>
          <p:nvPr/>
        </p:nvSpPr>
        <p:spPr>
          <a:xfrm>
            <a:off x="838200" y="-230903"/>
            <a:ext cx="1124296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l-GR" sz="3400" dirty="0"/>
              <a:t>3. Στόχοι και στρατηγική</a:t>
            </a:r>
            <a:endParaRPr lang="es-ES" sz="3400" dirty="0"/>
          </a:p>
        </p:txBody>
      </p:sp>
    </p:spTree>
    <p:extLst>
      <p:ext uri="{BB962C8B-B14F-4D97-AF65-F5344CB8AC3E}">
        <p14:creationId xmlns:p14="http://schemas.microsoft.com/office/powerpoint/2010/main" val="7528432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101074" y="1534389"/>
            <a:ext cx="4969446" cy="4263296"/>
          </a:xfrm>
        </p:spPr>
        <p:txBody>
          <a:bodyPr vert="horz" lIns="91440" tIns="45720" rIns="91440" bIns="45720" rtlCol="0" anchor="t">
            <a:normAutofit lnSpcReduction="10000"/>
          </a:bodyPr>
          <a:lstStyle/>
          <a:p>
            <a:pPr marL="0" indent="0">
              <a:lnSpc>
                <a:spcPct val="150000"/>
              </a:lnSpc>
              <a:buNone/>
            </a:pPr>
            <a:r>
              <a:rPr lang="el-GR" sz="1600" dirty="0">
                <a:solidFill>
                  <a:srgbClr val="000000"/>
                </a:solidFill>
              </a:rPr>
              <a:t>Αν θέλετε να μάθετε περισσότερα για την έξυπνη μεθοδολογία, μπορείτε να διαβάσετε το άρθρο του οργανισμού παροχής επιχειρηματικών συμβουλών </a:t>
            </a:r>
            <a:r>
              <a:rPr lang="el-GR" sz="1600" dirty="0" err="1">
                <a:solidFill>
                  <a:srgbClr val="000000"/>
                </a:solidFill>
              </a:rPr>
              <a:t>Asana</a:t>
            </a:r>
            <a:r>
              <a:rPr lang="el-GR" sz="1600" dirty="0">
                <a:solidFill>
                  <a:srgbClr val="000000"/>
                </a:solidFill>
              </a:rPr>
              <a:t> σχετικά με τους</a:t>
            </a:r>
            <a:r>
              <a:rPr lang="es-ES" sz="1600" dirty="0">
                <a:solidFill>
                  <a:srgbClr val="000000"/>
                </a:solidFill>
                <a:ea typeface="+mn-lt"/>
                <a:cs typeface="+mn-lt"/>
              </a:rPr>
              <a:t> </a:t>
            </a:r>
            <a:r>
              <a:rPr lang="el-GR" sz="1600" dirty="0">
                <a:solidFill>
                  <a:srgbClr val="000000"/>
                </a:solidFill>
                <a:ea typeface="+mn-lt"/>
                <a:cs typeface="+mn-lt"/>
                <a:hlinkClick r:id="rId3"/>
              </a:rPr>
              <a:t>στόχους</a:t>
            </a:r>
            <a:r>
              <a:rPr lang="es-ES" sz="1600" dirty="0">
                <a:solidFill>
                  <a:srgbClr val="000000"/>
                </a:solidFill>
                <a:ea typeface="+mn-lt"/>
                <a:cs typeface="+mn-lt"/>
                <a:hlinkClick r:id="rId3"/>
              </a:rPr>
              <a:t> SMART</a:t>
            </a:r>
            <a:r>
              <a:rPr lang="es-ES" sz="1600" dirty="0">
                <a:solidFill>
                  <a:srgbClr val="000000"/>
                </a:solidFill>
                <a:ea typeface="+mn-lt"/>
                <a:cs typeface="+mn-lt"/>
              </a:rPr>
              <a:t>, </a:t>
            </a:r>
            <a:r>
              <a:rPr lang="el-GR" sz="1600" dirty="0">
                <a:solidFill>
                  <a:srgbClr val="000000"/>
                </a:solidFill>
                <a:ea typeface="+mn-lt"/>
                <a:cs typeface="+mn-lt"/>
              </a:rPr>
              <a:t>ο οποίο θα σας παρέχει επίσης μερικά παραδείγματα και πρότυπα.</a:t>
            </a:r>
            <a:r>
              <a:rPr lang="es-ES" sz="1600" b="0" dirty="0">
                <a:solidFill>
                  <a:srgbClr val="000000"/>
                </a:solidFill>
                <a:ea typeface="+mn-lt"/>
                <a:cs typeface="+mn-lt"/>
              </a:rPr>
              <a:t> (</a:t>
            </a:r>
            <a:r>
              <a:rPr lang="el-GR" sz="1600" b="0" dirty="0">
                <a:solidFill>
                  <a:srgbClr val="000000"/>
                </a:solidFill>
                <a:ea typeface="+mn-lt"/>
                <a:cs typeface="+mn-lt"/>
              </a:rPr>
              <a:t>Πηγή</a:t>
            </a:r>
            <a:r>
              <a:rPr lang="es-ES" sz="1600" b="0" dirty="0">
                <a:solidFill>
                  <a:srgbClr val="000000"/>
                </a:solidFill>
                <a:ea typeface="+mn-lt"/>
                <a:cs typeface="+mn-lt"/>
              </a:rPr>
              <a:t>: Asana)</a:t>
            </a:r>
            <a:endParaRPr lang="es-ES" sz="1600" dirty="0">
              <a:solidFill>
                <a:srgbClr val="000000"/>
              </a:solidFill>
            </a:endParaRPr>
          </a:p>
          <a:p>
            <a:pPr marL="0" indent="0">
              <a:lnSpc>
                <a:spcPct val="150000"/>
              </a:lnSpc>
              <a:buNone/>
            </a:pPr>
            <a:endParaRPr lang="es-ES" sz="1600" b="0" dirty="0">
              <a:solidFill>
                <a:srgbClr val="000000"/>
              </a:solidFill>
            </a:endParaRPr>
          </a:p>
          <a:p>
            <a:pPr marL="0" indent="0">
              <a:lnSpc>
                <a:spcPct val="150000"/>
              </a:lnSpc>
              <a:buNone/>
            </a:pPr>
            <a:r>
              <a:rPr lang="el-GR" sz="1600" dirty="0">
                <a:solidFill>
                  <a:srgbClr val="000000"/>
                </a:solidFill>
              </a:rPr>
              <a:t>Μπορείτε να δείτε την επισκόπηση που παρέχεται από την On </a:t>
            </a:r>
            <a:r>
              <a:rPr lang="el-GR" sz="1600" dirty="0" err="1">
                <a:solidFill>
                  <a:srgbClr val="000000"/>
                </a:solidFill>
              </a:rPr>
              <a:t>Strategy</a:t>
            </a:r>
            <a:r>
              <a:rPr lang="el-GR" sz="1600" dirty="0">
                <a:solidFill>
                  <a:srgbClr val="000000"/>
                </a:solidFill>
              </a:rPr>
              <a:t> </a:t>
            </a:r>
            <a:r>
              <a:rPr lang="el-GR" sz="1600" dirty="0" err="1">
                <a:solidFill>
                  <a:srgbClr val="000000"/>
                </a:solidFill>
              </a:rPr>
              <a:t>offers</a:t>
            </a:r>
            <a:r>
              <a:rPr lang="el-GR" sz="1600" dirty="0">
                <a:solidFill>
                  <a:srgbClr val="000000"/>
                </a:solidFill>
              </a:rPr>
              <a:t> σχετικά με το </a:t>
            </a:r>
            <a:r>
              <a:rPr lang="el-GR" sz="1600" b="0" dirty="0">
                <a:hlinkClick r:id="rId4">
                  <a:extLst>
                    <a:ext uri="{A12FA001-AC4F-418D-AE19-62706E023703}">
                      <ahyp:hlinkClr xmlns:ahyp="http://schemas.microsoft.com/office/drawing/2018/hyperlinkcolor" val="tx"/>
                    </a:ext>
                  </a:extLst>
                </a:hlinkClick>
              </a:rPr>
              <a:t>πώς να θέσετε SMART στόχους: Στόχοι για</a:t>
            </a:r>
            <a:r>
              <a:rPr lang="en-GB" sz="1600" b="0" dirty="0"/>
              <a:t>. </a:t>
            </a:r>
            <a:r>
              <a:rPr lang="el-GR" sz="1600" b="0" dirty="0">
                <a:solidFill>
                  <a:srgbClr val="000000"/>
                </a:solidFill>
                <a:ea typeface="+mn-lt"/>
                <a:cs typeface="+mn-lt"/>
              </a:rPr>
              <a:t>(Πηγή </a:t>
            </a:r>
            <a:r>
              <a:rPr lang="en-GB" sz="1600" b="0" dirty="0">
                <a:solidFill>
                  <a:schemeClr val="accent1"/>
                </a:solidFill>
              </a:rPr>
              <a:t>: On Strategy)</a:t>
            </a:r>
            <a:endParaRPr lang="es-ES" sz="1600" dirty="0">
              <a:solidFill>
                <a:schemeClr val="accent1"/>
              </a:solidFill>
            </a:endParaRPr>
          </a:p>
          <a:p>
            <a:pPr marL="285750" indent="-285750">
              <a:lnSpc>
                <a:spcPct val="150000"/>
              </a:lnSpc>
              <a:spcBef>
                <a:spcPts val="500"/>
              </a:spcBef>
              <a:buFont typeface="Arial" panose="020B0604020202020204" pitchFamily="34" charset="0"/>
              <a:buChar char="•"/>
            </a:pPr>
            <a:endParaRPr lang="es-ES" sz="1600" dirty="0">
              <a:solidFill>
                <a:srgbClr val="000000"/>
              </a:solidFill>
            </a:endParaRPr>
          </a:p>
        </p:txBody>
      </p:sp>
      <p:sp>
        <p:nvSpPr>
          <p:cNvPr id="6" name="CuadroTexto 5">
            <a:extLst>
              <a:ext uri="{FF2B5EF4-FFF2-40B4-BE49-F238E27FC236}">
                <a16:creationId xmlns:a16="http://schemas.microsoft.com/office/drawing/2014/main" id="{546AC3C6-7B02-955F-136C-850953026E7F}"/>
              </a:ext>
            </a:extLst>
          </p:cNvPr>
          <p:cNvSpPr txBox="1"/>
          <p:nvPr/>
        </p:nvSpPr>
        <p:spPr>
          <a:xfrm>
            <a:off x="964247" y="519546"/>
            <a:ext cx="10269037" cy="369332"/>
          </a:xfrm>
          <a:prstGeom prst="rect">
            <a:avLst/>
          </a:prstGeom>
          <a:noFill/>
        </p:spPr>
        <p:txBody>
          <a:bodyPr wrap="square" lIns="91440" tIns="45720" rIns="91440" bIns="45720" anchor="t">
            <a:spAutoFit/>
          </a:bodyPr>
          <a:lstStyle/>
          <a:p>
            <a:r>
              <a:rPr lang="el-GR" b="1" dirty="0">
                <a:solidFill>
                  <a:schemeClr val="accent1"/>
                </a:solidFill>
              </a:rPr>
              <a:t>Κύρια στοιχεία του ορισμού των στόχων σας με τη μεθοδολογία SMART;</a:t>
            </a:r>
            <a:endParaRPr lang="es-ES" b="1" i="0" u="none" strike="noStrike" baseline="0" dirty="0">
              <a:solidFill>
                <a:schemeClr val="accent1"/>
              </a:solidFill>
            </a:endParaRPr>
          </a:p>
        </p:txBody>
      </p:sp>
      <p:pic>
        <p:nvPicPr>
          <p:cNvPr id="14" name="Imagen 13" descr="Diagrama, Escala de tiempo&#10;&#10;Descripción generada automáticamente">
            <a:extLst>
              <a:ext uri="{FF2B5EF4-FFF2-40B4-BE49-F238E27FC236}">
                <a16:creationId xmlns:a16="http://schemas.microsoft.com/office/drawing/2014/main" id="{A3370D2A-58D2-CF03-DFA4-9F23AB2261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4247" y="1328759"/>
            <a:ext cx="5764015" cy="4323011"/>
          </a:xfrm>
          <a:prstGeom prst="rect">
            <a:avLst/>
          </a:prstGeom>
        </p:spPr>
      </p:pic>
      <p:sp>
        <p:nvSpPr>
          <p:cNvPr id="15" name="CuadroTexto 14">
            <a:extLst>
              <a:ext uri="{FF2B5EF4-FFF2-40B4-BE49-F238E27FC236}">
                <a16:creationId xmlns:a16="http://schemas.microsoft.com/office/drawing/2014/main" id="{B572CDF2-006D-6C09-29A5-C0C95F2DDEF7}"/>
              </a:ext>
            </a:extLst>
          </p:cNvPr>
          <p:cNvSpPr txBox="1"/>
          <p:nvPr/>
        </p:nvSpPr>
        <p:spPr>
          <a:xfrm>
            <a:off x="964247" y="5797685"/>
            <a:ext cx="3442383" cy="246221"/>
          </a:xfrm>
          <a:prstGeom prst="rect">
            <a:avLst/>
          </a:prstGeom>
          <a:noFill/>
        </p:spPr>
        <p:txBody>
          <a:bodyPr wrap="square" rtlCol="0">
            <a:spAutoFit/>
          </a:bodyPr>
          <a:lstStyle/>
          <a:p>
            <a:r>
              <a:rPr lang="en-US" sz="1000">
                <a:solidFill>
                  <a:schemeClr val="accent1"/>
                </a:solidFill>
              </a:rPr>
              <a:t>Source: Canva</a:t>
            </a:r>
          </a:p>
        </p:txBody>
      </p:sp>
    </p:spTree>
    <p:extLst>
      <p:ext uri="{BB962C8B-B14F-4D97-AF65-F5344CB8AC3E}">
        <p14:creationId xmlns:p14="http://schemas.microsoft.com/office/powerpoint/2010/main" val="3136589219"/>
      </p:ext>
    </p:extLst>
  </p:cSld>
  <p:clrMapOvr>
    <a:masterClrMapping/>
  </p:clrMapOvr>
  <p:extLst>
    <p:ext uri="{6950BFC3-D8DA-4A85-94F7-54DA5524770B}">
      <p188:commentRel xmlns:p188="http://schemas.microsoft.com/office/powerpoint/2018/8/main" r:id="rId2"/>
    </p:ext>
  </p:extLs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4" y="1776826"/>
            <a:ext cx="8117613" cy="1325563"/>
          </a:xfrm>
        </p:spPr>
        <p:txBody>
          <a:bodyPr>
            <a:normAutofit/>
          </a:bodyPr>
          <a:lstStyle/>
          <a:p>
            <a:r>
              <a:rPr lang="el-GR" sz="3400" dirty="0">
                <a:latin typeface="Raleway "/>
              </a:rPr>
              <a:t>4. Εφαρμογή και έλεγχος </a:t>
            </a:r>
            <a:endParaRPr lang="es-ES" sz="3400" dirty="0">
              <a:latin typeface="Raleway "/>
            </a:endParaRPr>
          </a:p>
        </p:txBody>
      </p:sp>
      <p:pic>
        <p:nvPicPr>
          <p:cNvPr id="4" name="Gráfico 3" descr="Volante contorno">
            <a:extLst>
              <a:ext uri="{FF2B5EF4-FFF2-40B4-BE49-F238E27FC236}">
                <a16:creationId xmlns:a16="http://schemas.microsoft.com/office/drawing/2014/main" id="{615E3548-9A58-2854-1043-3192B49F7D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08587" y="3102388"/>
            <a:ext cx="1329447" cy="1329447"/>
          </a:xfrm>
          <a:prstGeom prst="rect">
            <a:avLst/>
          </a:prstGeom>
        </p:spPr>
      </p:pic>
    </p:spTree>
    <p:extLst>
      <p:ext uri="{BB962C8B-B14F-4D97-AF65-F5344CB8AC3E}">
        <p14:creationId xmlns:p14="http://schemas.microsoft.com/office/powerpoint/2010/main" val="353686336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838200" y="0"/>
            <a:ext cx="10515600" cy="1251238"/>
          </a:xfrm>
        </p:spPr>
        <p:txBody>
          <a:bodyPr>
            <a:normAutofit/>
          </a:bodyPr>
          <a:lstStyle/>
          <a:p>
            <a:r>
              <a:rPr lang="el-GR" sz="3400" dirty="0"/>
              <a:t>4. Εφαρμογή και έλεγχος</a:t>
            </a:r>
            <a:endParaRPr lang="es-ES" sz="3400" dirty="0"/>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12091" y="1040894"/>
            <a:ext cx="10882746" cy="5567724"/>
          </a:xfrm>
        </p:spPr>
        <p:txBody>
          <a:bodyPr>
            <a:normAutofit fontScale="92500"/>
          </a:bodyPr>
          <a:lstStyle/>
          <a:p>
            <a:pPr marL="0" indent="0">
              <a:lnSpc>
                <a:spcPct val="150000"/>
              </a:lnSpc>
              <a:buNone/>
            </a:pPr>
            <a:r>
              <a:rPr lang="el-GR" sz="1600" b="0" dirty="0">
                <a:solidFill>
                  <a:srgbClr val="000000"/>
                </a:solidFill>
              </a:rPr>
              <a:t>Για να προχωρήσουμε και να βελτιώσουμε το έργο μας, πρέπει να </a:t>
            </a:r>
            <a:r>
              <a:rPr lang="el-GR" sz="1600" dirty="0">
                <a:solidFill>
                  <a:srgbClr val="000000"/>
                </a:solidFill>
              </a:rPr>
              <a:t>εφαρμόσουμε μια καθορισμένη στρατηγική </a:t>
            </a:r>
            <a:r>
              <a:rPr lang="el-GR" sz="1600" b="0" dirty="0">
                <a:solidFill>
                  <a:srgbClr val="000000"/>
                </a:solidFill>
              </a:rPr>
              <a:t>και, κυρίως, να δημιουργήσουμε </a:t>
            </a:r>
            <a:r>
              <a:rPr lang="el-GR" sz="1600" dirty="0">
                <a:solidFill>
                  <a:srgbClr val="000000"/>
                </a:solidFill>
              </a:rPr>
              <a:t>εργαλεία ελέγχου </a:t>
            </a:r>
            <a:r>
              <a:rPr lang="el-GR" sz="1600" b="0" dirty="0">
                <a:solidFill>
                  <a:srgbClr val="000000"/>
                </a:solidFill>
              </a:rPr>
              <a:t>που θα μας επιτρέψουν να γνωρίζουμε την τρέχουσα κατάσταση της εταιρείας μας. </a:t>
            </a:r>
            <a:endParaRPr lang="en-GB" sz="1600" b="0" dirty="0">
              <a:solidFill>
                <a:srgbClr val="000000"/>
              </a:solidFill>
            </a:endParaRPr>
          </a:p>
          <a:p>
            <a:pPr marL="0" indent="0">
              <a:lnSpc>
                <a:spcPct val="150000"/>
              </a:lnSpc>
              <a:spcBef>
                <a:spcPts val="500"/>
              </a:spcBef>
              <a:buNone/>
            </a:pPr>
            <a:r>
              <a:rPr lang="el-GR" sz="1600" dirty="0"/>
              <a:t>1- Αξιολογήστε τη στρατηγική που πρέπει να εφαρμοστεί.</a:t>
            </a:r>
            <a:endParaRPr lang="en-GB" sz="1600" dirty="0"/>
          </a:p>
          <a:p>
            <a:pPr marL="0" indent="0">
              <a:lnSpc>
                <a:spcPct val="150000"/>
              </a:lnSpc>
              <a:spcBef>
                <a:spcPts val="200"/>
              </a:spcBef>
              <a:buNone/>
            </a:pPr>
            <a:r>
              <a:rPr lang="el-GR" sz="1600" b="0" dirty="0">
                <a:solidFill>
                  <a:schemeClr val="accent1"/>
                </a:solidFill>
              </a:rPr>
              <a:t>Αξιολογήστε όλες τις στρατηγικές και τις τακτικές που καθορίστηκαν στο προηγούμενο σημείο, προκειμένου να τις αναλύσετε:</a:t>
            </a:r>
          </a:p>
          <a:p>
            <a:pPr marL="285750" indent="-285750">
              <a:lnSpc>
                <a:spcPct val="150000"/>
              </a:lnSpc>
              <a:spcBef>
                <a:spcPts val="200"/>
              </a:spcBef>
              <a:buFont typeface="Arial" panose="020B0604020202020204" pitchFamily="34" charset="0"/>
              <a:buChar char="•"/>
            </a:pPr>
            <a:r>
              <a:rPr lang="el-GR" sz="1600" dirty="0">
                <a:solidFill>
                  <a:schemeClr val="accent1"/>
                </a:solidFill>
              </a:rPr>
              <a:t>Αναλαμβανόμενοι κίνδυνοι: </a:t>
            </a:r>
            <a:r>
              <a:rPr lang="el-GR" sz="1600" b="0" dirty="0">
                <a:solidFill>
                  <a:schemeClr val="accent1"/>
                </a:solidFill>
              </a:rPr>
              <a:t>ως συνέπεια των δράσεων που έχουμε προτείνει και πρόκειται να υλοποιήσουμε. </a:t>
            </a:r>
          </a:p>
          <a:p>
            <a:pPr marL="285750" indent="-285750">
              <a:lnSpc>
                <a:spcPct val="150000"/>
              </a:lnSpc>
              <a:spcBef>
                <a:spcPts val="200"/>
              </a:spcBef>
              <a:buFont typeface="Arial" panose="020B0604020202020204" pitchFamily="34" charset="0"/>
              <a:buChar char="•"/>
            </a:pPr>
            <a:r>
              <a:rPr lang="el-GR" sz="1600" dirty="0">
                <a:solidFill>
                  <a:schemeClr val="accent1"/>
                </a:solidFill>
              </a:rPr>
              <a:t>Βαθμός πολυπλοκότητας: </a:t>
            </a:r>
            <a:r>
              <a:rPr lang="el-GR" sz="1600" b="0" dirty="0">
                <a:solidFill>
                  <a:schemeClr val="accent1"/>
                </a:solidFill>
              </a:rPr>
              <a:t>Πόσο χρόνο μπορεί να πάρει, είναι πολύ περίπλοκο ή όχι πολύ περίπλοκο; </a:t>
            </a:r>
          </a:p>
          <a:p>
            <a:pPr marL="285750" indent="-285750">
              <a:lnSpc>
                <a:spcPct val="150000"/>
              </a:lnSpc>
              <a:spcBef>
                <a:spcPts val="200"/>
              </a:spcBef>
              <a:buFont typeface="Arial" panose="020B0604020202020204" pitchFamily="34" charset="0"/>
              <a:buChar char="•"/>
            </a:pPr>
            <a:r>
              <a:rPr lang="el-GR" sz="1600" dirty="0">
                <a:solidFill>
                  <a:schemeClr val="accent1"/>
                </a:solidFill>
              </a:rPr>
              <a:t>Επιστροφή στην εταιρεία</a:t>
            </a:r>
            <a:r>
              <a:rPr lang="el-GR" sz="1600" b="0" dirty="0">
                <a:solidFill>
                  <a:schemeClr val="accent1"/>
                </a:solidFill>
              </a:rPr>
              <a:t>: Εάν πρέπει να επενδύσω, πώς θα το κάνω και ποια κερδοφορία αναμένεται για την εταιρεία. </a:t>
            </a:r>
            <a:endParaRPr lang="en-GB" sz="600" b="0" dirty="0">
              <a:solidFill>
                <a:schemeClr val="accent1"/>
              </a:solidFill>
            </a:endParaRPr>
          </a:p>
          <a:p>
            <a:pPr marL="0" indent="0">
              <a:lnSpc>
                <a:spcPct val="150000"/>
              </a:lnSpc>
              <a:spcBef>
                <a:spcPts val="500"/>
              </a:spcBef>
              <a:buNone/>
            </a:pPr>
            <a:r>
              <a:rPr lang="el-GR" sz="1600" dirty="0"/>
              <a:t>2- Παρακολούθηση της συμμόρφωσης με το στρατηγικό σχέδιο σε διάφορα επίπεδα.</a:t>
            </a:r>
          </a:p>
          <a:p>
            <a:pPr marL="285750" indent="-285750">
              <a:lnSpc>
                <a:spcPct val="150000"/>
              </a:lnSpc>
              <a:spcBef>
                <a:spcPts val="500"/>
              </a:spcBef>
              <a:buFont typeface="Arial" panose="020B0604020202020204" pitchFamily="34" charset="0"/>
              <a:buChar char="•"/>
            </a:pPr>
            <a:r>
              <a:rPr lang="el-GR" sz="1600" dirty="0">
                <a:solidFill>
                  <a:srgbClr val="000000"/>
                </a:solidFill>
              </a:rPr>
              <a:t>Ποσοτικά: </a:t>
            </a:r>
            <a:r>
              <a:rPr lang="el-GR" sz="1600" b="0" dirty="0">
                <a:solidFill>
                  <a:srgbClr val="000000"/>
                </a:solidFill>
              </a:rPr>
              <a:t>Μέτρηση σε αριθμούς ή/και δείκτες.</a:t>
            </a:r>
          </a:p>
          <a:p>
            <a:pPr marL="285750" indent="-285750">
              <a:lnSpc>
                <a:spcPct val="150000"/>
              </a:lnSpc>
              <a:spcBef>
                <a:spcPts val="500"/>
              </a:spcBef>
              <a:buFont typeface="Arial" panose="020B0604020202020204" pitchFamily="34" charset="0"/>
              <a:buChar char="•"/>
            </a:pPr>
            <a:r>
              <a:rPr lang="el-GR" sz="1600" dirty="0">
                <a:solidFill>
                  <a:srgbClr val="000000"/>
                </a:solidFill>
              </a:rPr>
              <a:t>Εξατομικευμένο: </a:t>
            </a:r>
            <a:r>
              <a:rPr lang="el-GR" sz="1600" b="0" dirty="0">
                <a:solidFill>
                  <a:srgbClr val="000000"/>
                </a:solidFill>
              </a:rPr>
              <a:t>Ανάθεση ενός στόχου/εργασίας σε ένα συγκεκριμένο πρόσωπο που είναι υπεύθυνο για την εκτέλεσή του. </a:t>
            </a:r>
          </a:p>
          <a:p>
            <a:pPr marL="285750" indent="-285750">
              <a:lnSpc>
                <a:spcPct val="150000"/>
              </a:lnSpc>
              <a:spcBef>
                <a:spcPts val="500"/>
              </a:spcBef>
              <a:buFont typeface="Arial" panose="020B0604020202020204" pitchFamily="34" charset="0"/>
              <a:buChar char="•"/>
            </a:pPr>
            <a:r>
              <a:rPr lang="el-GR" sz="1600" dirty="0">
                <a:solidFill>
                  <a:srgbClr val="000000"/>
                </a:solidFill>
              </a:rPr>
              <a:t>Περιγραφικό: </a:t>
            </a:r>
            <a:r>
              <a:rPr lang="el-GR" sz="1600" b="0" dirty="0">
                <a:solidFill>
                  <a:srgbClr val="000000"/>
                </a:solidFill>
              </a:rPr>
              <a:t>Παροχή σαφούς περιγραφής της εργασίας που πρέπει να εκτελεστεί.</a:t>
            </a:r>
          </a:p>
          <a:p>
            <a:pPr marL="285750" indent="-285750">
              <a:lnSpc>
                <a:spcPct val="150000"/>
              </a:lnSpc>
              <a:spcBef>
                <a:spcPts val="500"/>
              </a:spcBef>
              <a:buFont typeface="Arial" panose="020B0604020202020204" pitchFamily="34" charset="0"/>
              <a:buChar char="•"/>
            </a:pPr>
            <a:r>
              <a:rPr lang="el-GR" sz="1600" dirty="0">
                <a:solidFill>
                  <a:srgbClr val="000000"/>
                </a:solidFill>
              </a:rPr>
              <a:t>Χρονικά περιορισμένη: </a:t>
            </a:r>
            <a:r>
              <a:rPr lang="el-GR" sz="1600" b="0" dirty="0">
                <a:solidFill>
                  <a:srgbClr val="000000"/>
                </a:solidFill>
              </a:rPr>
              <a:t>Αναφέρετε ημερομηνία έναρξης και λήξης για την επίτευξη του στόχου. </a:t>
            </a:r>
            <a:endParaRPr lang="es-ES" sz="1600" b="0" dirty="0">
              <a:solidFill>
                <a:srgbClr val="000000"/>
              </a:solidFill>
            </a:endParaRPr>
          </a:p>
        </p:txBody>
      </p:sp>
    </p:spTree>
    <p:extLst>
      <p:ext uri="{BB962C8B-B14F-4D97-AF65-F5344CB8AC3E}">
        <p14:creationId xmlns:p14="http://schemas.microsoft.com/office/powerpoint/2010/main" val="226022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4" y="1776826"/>
            <a:ext cx="8117613" cy="1325563"/>
          </a:xfrm>
        </p:spPr>
        <p:txBody>
          <a:bodyPr>
            <a:normAutofit/>
          </a:bodyPr>
          <a:lstStyle/>
          <a:p>
            <a:r>
              <a:rPr lang="el-GR" sz="3400" dirty="0"/>
              <a:t>5. Σχέδιο δράσης </a:t>
            </a:r>
            <a:endParaRPr lang="es-ES" sz="3400" dirty="0"/>
          </a:p>
        </p:txBody>
      </p:sp>
      <p:pic>
        <p:nvPicPr>
          <p:cNvPr id="3" name="Gráfico 2" descr="Lista con relleno sólido">
            <a:extLst>
              <a:ext uri="{FF2B5EF4-FFF2-40B4-BE49-F238E27FC236}">
                <a16:creationId xmlns:a16="http://schemas.microsoft.com/office/drawing/2014/main" id="{75ED2D83-32FA-725B-CC5A-AB8E3D3CA1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14129" y="2956474"/>
            <a:ext cx="1810079" cy="1810079"/>
          </a:xfrm>
          <a:prstGeom prst="rect">
            <a:avLst/>
          </a:prstGeom>
        </p:spPr>
      </p:pic>
    </p:spTree>
    <p:extLst>
      <p:ext uri="{BB962C8B-B14F-4D97-AF65-F5344CB8AC3E}">
        <p14:creationId xmlns:p14="http://schemas.microsoft.com/office/powerpoint/2010/main" val="17823171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159053" y="-305554"/>
            <a:ext cx="10515600" cy="1325563"/>
          </a:xfrm>
        </p:spPr>
        <p:txBody>
          <a:bodyPr>
            <a:normAutofit/>
          </a:bodyPr>
          <a:lstStyle/>
          <a:p>
            <a:r>
              <a:rPr lang="el-GR" sz="3400" dirty="0"/>
              <a:t>5. Σχέδιο δράσης </a:t>
            </a:r>
            <a:endParaRPr lang="es-ES" sz="3400" dirty="0"/>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242162" y="530176"/>
            <a:ext cx="11707676" cy="1856475"/>
          </a:xfrm>
        </p:spPr>
        <p:txBody>
          <a:bodyPr>
            <a:noAutofit/>
          </a:bodyPr>
          <a:lstStyle/>
          <a:p>
            <a:pPr marL="0" indent="0">
              <a:lnSpc>
                <a:spcPct val="150000"/>
              </a:lnSpc>
              <a:buNone/>
            </a:pPr>
            <a:r>
              <a:rPr lang="el-GR" sz="1600" b="0" dirty="0">
                <a:solidFill>
                  <a:srgbClr val="000000"/>
                </a:solidFill>
                <a:latin typeface="Raleway "/>
              </a:rPr>
              <a:t>Αφού καθοριστεί το στρατηγικό μας σχέδιο, θα εκπονήσουμε ένα </a:t>
            </a:r>
            <a:r>
              <a:rPr lang="el-GR" sz="1600" dirty="0">
                <a:solidFill>
                  <a:srgbClr val="000000"/>
                </a:solidFill>
                <a:latin typeface="Raleway "/>
              </a:rPr>
              <a:t>ΣΧΕΔΙΟ ΔΡΑΣΗΣ</a:t>
            </a:r>
            <a:r>
              <a:rPr lang="el-GR" sz="1600" b="0" dirty="0">
                <a:solidFill>
                  <a:srgbClr val="000000"/>
                </a:solidFill>
                <a:latin typeface="Raleway "/>
              </a:rPr>
              <a:t>, το οποίο είναι ένας </a:t>
            </a:r>
            <a:r>
              <a:rPr lang="el-GR" sz="1600" dirty="0">
                <a:solidFill>
                  <a:srgbClr val="000000"/>
                </a:solidFill>
                <a:latin typeface="Raleway "/>
              </a:rPr>
              <a:t>οδικός χάρτης μέσω του οποίου μπορείτε να σχεδιάσετε τον πιο αποτελεσματικό τρόπο για την επίτευξη των στόχων και των σκοπών που έχουν τεθεί </a:t>
            </a:r>
            <a:r>
              <a:rPr lang="el-GR" sz="1600" b="0" dirty="0">
                <a:solidFill>
                  <a:srgbClr val="000000"/>
                </a:solidFill>
                <a:latin typeface="Raleway "/>
              </a:rPr>
              <a:t>προηγουμένως.</a:t>
            </a:r>
            <a:endParaRPr lang="en-GB" sz="1600" b="0" dirty="0">
              <a:solidFill>
                <a:srgbClr val="000000"/>
              </a:solidFill>
              <a:latin typeface="Raleway "/>
            </a:endParaRPr>
          </a:p>
          <a:p>
            <a:pPr marL="0" indent="0">
              <a:lnSpc>
                <a:spcPct val="150000"/>
              </a:lnSpc>
              <a:buNone/>
            </a:pPr>
            <a:r>
              <a:rPr lang="el-GR" sz="1600" b="0" dirty="0">
                <a:solidFill>
                  <a:srgbClr val="000000"/>
                </a:solidFill>
                <a:latin typeface="Raleway "/>
              </a:rPr>
              <a:t>Πρόκειται για ένα ευέλικτο έγγραφο που παρουσιάζει αποτελεσματικά τους βασικούς επιχειρηματικούς στόχους, τις ημερομηνίες και τα σχέδια δράσης που αφορούν όλα τα ενδιαφερόμενα μέρη.</a:t>
            </a:r>
            <a:endParaRPr lang="es-ES" sz="1600" dirty="0">
              <a:solidFill>
                <a:srgbClr val="000000"/>
              </a:solidFill>
              <a:latin typeface="Raleway "/>
            </a:endParaRPr>
          </a:p>
        </p:txBody>
      </p:sp>
      <p:sp>
        <p:nvSpPr>
          <p:cNvPr id="9" name="CuadroTexto 8">
            <a:extLst>
              <a:ext uri="{FF2B5EF4-FFF2-40B4-BE49-F238E27FC236}">
                <a16:creationId xmlns:a16="http://schemas.microsoft.com/office/drawing/2014/main" id="{A7194359-2A38-6AB8-DDEA-761F5FD01125}"/>
              </a:ext>
            </a:extLst>
          </p:cNvPr>
          <p:cNvSpPr txBox="1"/>
          <p:nvPr/>
        </p:nvSpPr>
        <p:spPr>
          <a:xfrm>
            <a:off x="1182915" y="2509775"/>
            <a:ext cx="11326647" cy="4216604"/>
          </a:xfrm>
          <a:prstGeom prst="rect">
            <a:avLst/>
          </a:prstGeom>
          <a:noFill/>
        </p:spPr>
        <p:txBody>
          <a:bodyPr wrap="square">
            <a:spAutoFit/>
          </a:body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l-GR" sz="1600" b="1" i="0" u="none" strike="noStrike" kern="1200" cap="none" spc="0" normalizeH="0" baseline="0" noProof="0" dirty="0">
                <a:ln>
                  <a:noFill/>
                </a:ln>
                <a:solidFill>
                  <a:srgbClr val="F3B75B"/>
                </a:solidFill>
                <a:effectLst/>
                <a:uLnTx/>
                <a:uFillTx/>
                <a:latin typeface="Raleway "/>
                <a:ea typeface="+mn-ea"/>
                <a:cs typeface="+mn-cs"/>
              </a:rPr>
              <a:t>Κύρια οφέλη από την κατάρτιση του σχεδίου δράσης σας</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l-GR" sz="1500" b="0" i="0" u="none" strike="noStrike" kern="1200" cap="none" spc="0" normalizeH="0" baseline="0" noProof="0" dirty="0">
                <a:ln>
                  <a:noFill/>
                </a:ln>
                <a:solidFill>
                  <a:srgbClr val="000000"/>
                </a:solidFill>
                <a:effectLst/>
                <a:uLnTx/>
                <a:uFillTx/>
                <a:latin typeface="Raleway "/>
                <a:ea typeface="+mn-ea"/>
                <a:cs typeface="+mn-cs"/>
              </a:rPr>
              <a:t>Αποσαφηνίστε τη στρατηγική σας και επιτύχετε τους στόχους σας με οργανωμένο τρόπο</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l-GR" sz="1500" b="0" i="0" u="none" strike="noStrike" kern="1200" cap="none" spc="0" normalizeH="0" baseline="0" noProof="0" dirty="0">
                <a:ln>
                  <a:noFill/>
                </a:ln>
                <a:solidFill>
                  <a:srgbClr val="000000"/>
                </a:solidFill>
                <a:effectLst/>
                <a:uLnTx/>
                <a:uFillTx/>
                <a:latin typeface="Raleway "/>
                <a:ea typeface="+mn-ea"/>
                <a:cs typeface="+mn-cs"/>
              </a:rPr>
              <a:t>Αποφύγετε τον αυτοσχεδιασμό και τους κινδύνους</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l-GR" sz="1500" b="0" i="0" u="none" strike="noStrike" kern="1200" cap="none" spc="0" normalizeH="0" baseline="0" noProof="0" dirty="0">
                <a:ln>
                  <a:noFill/>
                </a:ln>
                <a:solidFill>
                  <a:srgbClr val="000000"/>
                </a:solidFill>
                <a:effectLst/>
                <a:uLnTx/>
                <a:uFillTx/>
                <a:latin typeface="Raleway "/>
                <a:ea typeface="+mn-ea"/>
                <a:cs typeface="+mn-cs"/>
              </a:rPr>
              <a:t>Ευθυγράμμιση ομάδων, τμημάτων, τομέων της επιχείρησης γύρω από το κοινό επιχειρηματικό όραμα και τους κοινούς στόχους</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l-GR" sz="1500" b="0" i="0" u="none" strike="noStrike" kern="1200" cap="none" spc="0" normalizeH="0" baseline="0" noProof="0" dirty="0">
                <a:ln>
                  <a:noFill/>
                </a:ln>
                <a:solidFill>
                  <a:srgbClr val="000000"/>
                </a:solidFill>
                <a:effectLst/>
                <a:uLnTx/>
                <a:uFillTx/>
                <a:latin typeface="Raleway "/>
                <a:ea typeface="+mn-ea"/>
                <a:cs typeface="+mn-cs"/>
              </a:rPr>
              <a:t>Δώστε υπευθυνότητα στις ομάδες και τα ενδιαφερόμενα μέρη σχετικά με την κατεύθυνση και την πορεία της επιχείρησής σας  </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l-GR" sz="1500" b="0" i="0" u="none" strike="noStrike" kern="1200" cap="none" spc="0" normalizeH="0" baseline="0" noProof="0" dirty="0">
                <a:ln>
                  <a:noFill/>
                </a:ln>
                <a:solidFill>
                  <a:srgbClr val="000000"/>
                </a:solidFill>
                <a:effectLst/>
                <a:uLnTx/>
                <a:uFillTx/>
                <a:latin typeface="Raleway "/>
                <a:ea typeface="+mn-ea"/>
                <a:cs typeface="+mn-cs"/>
              </a:rPr>
              <a:t>Να είστε ψύχραιμοι και να ελέγχετε τα βήματα που πρέπει να ακολουθηθούν και να ολοκληρωθούν</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l-GR" sz="1500" b="0" i="0" u="none" strike="noStrike" kern="1200" cap="none" spc="0" normalizeH="0" baseline="0" noProof="0" dirty="0">
                <a:ln>
                  <a:noFill/>
                </a:ln>
                <a:solidFill>
                  <a:srgbClr val="000000"/>
                </a:solidFill>
                <a:effectLst/>
                <a:uLnTx/>
                <a:uFillTx/>
                <a:latin typeface="Raleway "/>
                <a:ea typeface="+mn-ea"/>
                <a:cs typeface="+mn-cs"/>
              </a:rPr>
              <a:t>Υποστηρίξτε τον συντονισμό των συνολικών επιχειρηματικών δραστηριοτήτων</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l-GR" sz="1500" b="0" i="0" u="none" strike="noStrike" kern="1200" cap="none" spc="0" normalizeH="0" baseline="0" noProof="0" dirty="0">
                <a:ln>
                  <a:noFill/>
                </a:ln>
                <a:solidFill>
                  <a:srgbClr val="000000"/>
                </a:solidFill>
                <a:effectLst/>
                <a:uLnTx/>
                <a:uFillTx/>
                <a:latin typeface="Raleway "/>
                <a:ea typeface="+mn-ea"/>
                <a:cs typeface="+mn-cs"/>
              </a:rPr>
              <a:t>Να ιεραρχείτε τις εργασίες ανάλογα με τις ανάγκες</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l-GR" sz="1500" b="0" i="0" u="none" strike="noStrike" kern="1200" cap="none" spc="0" normalizeH="0" baseline="0" noProof="0" dirty="0">
                <a:ln>
                  <a:noFill/>
                </a:ln>
                <a:solidFill>
                  <a:srgbClr val="000000"/>
                </a:solidFill>
                <a:effectLst/>
                <a:uLnTx/>
                <a:uFillTx/>
                <a:latin typeface="Raleway "/>
                <a:ea typeface="+mn-ea"/>
                <a:cs typeface="+mn-cs"/>
              </a:rPr>
              <a:t>Να αξιολογείτε την κατάστασή σας και να αντιδράτε εγκαίρως και να διεξάγετε τη στρατηγική</a:t>
            </a:r>
            <a:endParaRPr kumimoji="0" lang="en-GB" sz="1500" b="0" i="0" u="none" strike="noStrike" kern="1200" cap="none" spc="0" normalizeH="0" baseline="0" noProof="0" dirty="0">
              <a:ln>
                <a:noFill/>
              </a:ln>
              <a:solidFill>
                <a:srgbClr val="000000"/>
              </a:solidFill>
              <a:effectLst/>
              <a:uLnTx/>
              <a:uFillTx/>
              <a:latin typeface="Raleway "/>
              <a:ea typeface="+mn-ea"/>
              <a:cs typeface="+mn-cs"/>
            </a:endParaRPr>
          </a:p>
        </p:txBody>
      </p:sp>
    </p:spTree>
    <p:extLst>
      <p:ext uri="{BB962C8B-B14F-4D97-AF65-F5344CB8AC3E}">
        <p14:creationId xmlns:p14="http://schemas.microsoft.com/office/powerpoint/2010/main" val="300795259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360455" y="-277188"/>
            <a:ext cx="10515600" cy="1325563"/>
          </a:xfrm>
        </p:spPr>
        <p:txBody>
          <a:bodyPr>
            <a:normAutofit/>
          </a:bodyPr>
          <a:lstStyle/>
          <a:p>
            <a:r>
              <a:rPr lang="el-GR" sz="3400" dirty="0"/>
              <a:t>5. Σχέδιο δράσης</a:t>
            </a:r>
            <a:endParaRPr lang="es-ES" sz="3400" dirty="0"/>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1038826" y="1566141"/>
            <a:ext cx="10844720" cy="3248285"/>
          </a:xfrm>
        </p:spPr>
        <p:txBody>
          <a:bodyPr vert="horz" lIns="91440" tIns="45720" rIns="91440" bIns="45720" rtlCol="0" anchor="t">
            <a:noAutofit/>
          </a:bodyPr>
          <a:lstStyle/>
          <a:p>
            <a:pPr marL="0" indent="0">
              <a:lnSpc>
                <a:spcPct val="150000"/>
              </a:lnSpc>
              <a:buNone/>
            </a:pPr>
            <a:r>
              <a:rPr lang="el-GR" sz="1600" dirty="0">
                <a:latin typeface="Raleway "/>
              </a:rPr>
              <a:t>Κύρια στοιχεία του σχεδίου δράσης σας</a:t>
            </a:r>
            <a:endParaRPr lang="en-GB" sz="1600" dirty="0">
              <a:latin typeface="Raleway "/>
            </a:endParaRPr>
          </a:p>
          <a:p>
            <a:pPr marL="285750" indent="-285750">
              <a:lnSpc>
                <a:spcPct val="150000"/>
              </a:lnSpc>
              <a:buChar char="•"/>
            </a:pPr>
            <a:r>
              <a:rPr lang="el-GR" sz="1600" dirty="0">
                <a:solidFill>
                  <a:srgbClr val="000000"/>
                </a:solidFill>
                <a:latin typeface="Raleway "/>
              </a:rPr>
              <a:t>Όραμα και αποστολή: </a:t>
            </a:r>
            <a:r>
              <a:rPr lang="el-GR" sz="1600" b="0" dirty="0">
                <a:solidFill>
                  <a:srgbClr val="000000"/>
                </a:solidFill>
                <a:latin typeface="Raleway "/>
              </a:rPr>
              <a:t>Ποιος είναι ο σκοπός και το μακροπρόθεσμο όραμά σας;</a:t>
            </a:r>
          </a:p>
          <a:p>
            <a:pPr marL="285750" indent="-285750">
              <a:lnSpc>
                <a:spcPct val="150000"/>
              </a:lnSpc>
              <a:buChar char="•"/>
            </a:pPr>
            <a:r>
              <a:rPr lang="el-GR" sz="1600" dirty="0">
                <a:solidFill>
                  <a:srgbClr val="000000"/>
                </a:solidFill>
                <a:latin typeface="Raleway "/>
              </a:rPr>
              <a:t>Στόχοι και επιδιώξεις: </a:t>
            </a:r>
            <a:r>
              <a:rPr lang="el-GR" sz="1600" b="0" dirty="0">
                <a:solidFill>
                  <a:srgbClr val="000000"/>
                </a:solidFill>
                <a:latin typeface="Raleway "/>
              </a:rPr>
              <a:t>Τι στόχους θέλουμε να επιτύχουμε; Ποιοι είναι οι συγκεκριμένοι στόχοι σας;</a:t>
            </a:r>
          </a:p>
          <a:p>
            <a:pPr marL="285750" indent="-285750">
              <a:lnSpc>
                <a:spcPct val="150000"/>
              </a:lnSpc>
              <a:buChar char="•"/>
            </a:pPr>
            <a:r>
              <a:rPr lang="el-GR" sz="1600" dirty="0">
                <a:solidFill>
                  <a:srgbClr val="000000"/>
                </a:solidFill>
                <a:latin typeface="Raleway "/>
              </a:rPr>
              <a:t>Ορόσημα και </a:t>
            </a:r>
            <a:r>
              <a:rPr lang="el-GR" sz="1600" dirty="0" err="1">
                <a:solidFill>
                  <a:srgbClr val="000000"/>
                </a:solidFill>
                <a:latin typeface="Raleway "/>
              </a:rPr>
              <a:t>KPIs</a:t>
            </a:r>
            <a:r>
              <a:rPr lang="el-GR" sz="1600" dirty="0">
                <a:solidFill>
                  <a:srgbClr val="000000"/>
                </a:solidFill>
                <a:latin typeface="Raleway "/>
              </a:rPr>
              <a:t>: </a:t>
            </a:r>
            <a:r>
              <a:rPr lang="el-GR" sz="1600" b="0" dirty="0">
                <a:solidFill>
                  <a:srgbClr val="000000"/>
                </a:solidFill>
                <a:latin typeface="Raleway "/>
              </a:rPr>
              <a:t>Πότε θα επιτύχουμε αυτούς τους στόχους, λαμβάνοντας υπόψη τους χρονικούς περιορισμούς και άλλους εσωτερικούς και εξωτερικούς παράγοντες/εμπόδια.</a:t>
            </a:r>
          </a:p>
          <a:p>
            <a:pPr marL="285750" indent="-285750">
              <a:lnSpc>
                <a:spcPct val="150000"/>
              </a:lnSpc>
              <a:buChar char="•"/>
            </a:pPr>
            <a:r>
              <a:rPr lang="el-GR" sz="1600" dirty="0">
                <a:solidFill>
                  <a:srgbClr val="000000"/>
                </a:solidFill>
                <a:latin typeface="Raleway "/>
              </a:rPr>
              <a:t>Δραστηριότητες και καθήκοντα: </a:t>
            </a:r>
            <a:r>
              <a:rPr lang="el-GR" sz="1600" b="0" dirty="0">
                <a:solidFill>
                  <a:srgbClr val="000000"/>
                </a:solidFill>
                <a:latin typeface="Raleway "/>
              </a:rPr>
              <a:t>Πώς θα τα υλοποιήσουμε; Ποιες είναι οι βασικές ενέργειες που πρέπει να υλοποιήσουμε για να το επιτύχουμε;</a:t>
            </a:r>
          </a:p>
          <a:p>
            <a:pPr marL="285750" indent="-285750">
              <a:lnSpc>
                <a:spcPct val="150000"/>
              </a:lnSpc>
              <a:buChar char="•"/>
            </a:pPr>
            <a:r>
              <a:rPr lang="el-GR" sz="1600" dirty="0">
                <a:solidFill>
                  <a:srgbClr val="000000"/>
                </a:solidFill>
                <a:latin typeface="Raleway "/>
              </a:rPr>
              <a:t>Πόροι</a:t>
            </a:r>
            <a:r>
              <a:rPr lang="el-GR" sz="1600" b="0" dirty="0">
                <a:solidFill>
                  <a:srgbClr val="000000"/>
                </a:solidFill>
                <a:latin typeface="Raleway "/>
              </a:rPr>
              <a:t>: Ποιοι είναι οι οικονομικοί, ανθρώπινοι, τεχνολογικοί... πόροι που μπορώ να χρησιμοποιήσω; Ποιος/οι θα είναι ο/οι υπεύθυνος/οι για την καθοδήγηση, την εφαρμογή και την παρακολούθηση της επίτευξης αυτών των στόχων;</a:t>
            </a:r>
          </a:p>
          <a:p>
            <a:pPr marL="285750" indent="-285750">
              <a:lnSpc>
                <a:spcPct val="150000"/>
              </a:lnSpc>
              <a:buChar char="•"/>
            </a:pPr>
            <a:r>
              <a:rPr lang="el-GR" sz="1600" dirty="0">
                <a:solidFill>
                  <a:srgbClr val="000000"/>
                </a:solidFill>
                <a:latin typeface="Raleway "/>
              </a:rPr>
              <a:t>Χρονοδιάγραμμα: </a:t>
            </a:r>
            <a:r>
              <a:rPr lang="el-GR" sz="1600" b="0" dirty="0">
                <a:solidFill>
                  <a:srgbClr val="000000"/>
                </a:solidFill>
                <a:latin typeface="Raleway "/>
              </a:rPr>
              <a:t>Πότε θα ολοκληρωθεί κάθε ορόσημο και πρωτοβουλία;</a:t>
            </a:r>
            <a:endParaRPr lang="es-ES" sz="1600" b="0" dirty="0">
              <a:solidFill>
                <a:srgbClr val="000000"/>
              </a:solidFill>
              <a:latin typeface="Raleway "/>
            </a:endParaRPr>
          </a:p>
          <a:p>
            <a:pPr marL="0" indent="0">
              <a:lnSpc>
                <a:spcPct val="150000"/>
              </a:lnSpc>
              <a:buNone/>
            </a:pPr>
            <a:endParaRPr lang="es-ES" sz="1600" dirty="0">
              <a:solidFill>
                <a:srgbClr val="000000"/>
              </a:solidFill>
              <a:latin typeface="Raleway "/>
            </a:endParaRPr>
          </a:p>
        </p:txBody>
      </p:sp>
      <p:sp>
        <p:nvSpPr>
          <p:cNvPr id="6" name="Marcador de contenido 2">
            <a:extLst>
              <a:ext uri="{FF2B5EF4-FFF2-40B4-BE49-F238E27FC236}">
                <a16:creationId xmlns:a16="http://schemas.microsoft.com/office/drawing/2014/main" id="{817D4E43-12CA-D51D-6171-68553047960C}"/>
              </a:ext>
            </a:extLst>
          </p:cNvPr>
          <p:cNvSpPr txBox="1">
            <a:spLocks/>
          </p:cNvSpPr>
          <p:nvPr/>
        </p:nvSpPr>
        <p:spPr>
          <a:xfrm>
            <a:off x="7169285" y="2302192"/>
            <a:ext cx="5126477" cy="366965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S" sz="1400">
              <a:solidFill>
                <a:srgbClr val="000000"/>
              </a:solidFill>
            </a:endParaRPr>
          </a:p>
          <a:p>
            <a:endParaRPr lang="es-ES" sz="1400">
              <a:solidFill>
                <a:srgbClr val="000000"/>
              </a:solidFill>
            </a:endParaRPr>
          </a:p>
          <a:p>
            <a:endParaRPr lang="es-ES" sz="1400">
              <a:solidFill>
                <a:srgbClr val="000000"/>
              </a:solidFill>
            </a:endParaRPr>
          </a:p>
        </p:txBody>
      </p:sp>
      <p:sp>
        <p:nvSpPr>
          <p:cNvPr id="8" name="CuadroTexto 7">
            <a:extLst>
              <a:ext uri="{FF2B5EF4-FFF2-40B4-BE49-F238E27FC236}">
                <a16:creationId xmlns:a16="http://schemas.microsoft.com/office/drawing/2014/main" id="{E6599F10-BE59-86C4-7CD7-1333061A0DDD}"/>
              </a:ext>
            </a:extLst>
          </p:cNvPr>
          <p:cNvSpPr txBox="1"/>
          <p:nvPr/>
        </p:nvSpPr>
        <p:spPr>
          <a:xfrm>
            <a:off x="415046" y="654485"/>
            <a:ext cx="10945434" cy="787780"/>
          </a:xfrm>
          <a:prstGeom prst="rect">
            <a:avLst/>
          </a:prstGeom>
          <a:noFill/>
        </p:spPr>
        <p:txBody>
          <a:bodyPr wrap="square">
            <a:spAutoFit/>
          </a:bodyPr>
          <a:lstStyle/>
          <a:p>
            <a:pPr>
              <a:lnSpc>
                <a:spcPct val="150000"/>
              </a:lnSpc>
            </a:pPr>
            <a:r>
              <a:rPr lang="el-GR" sz="1600" b="0" dirty="0">
                <a:solidFill>
                  <a:schemeClr val="accent1"/>
                </a:solidFill>
              </a:rPr>
              <a:t>Παρέχει λεπτομέρειες με οργανωμένο και ρεαλιστικό τρόπο για όλες εκείνες τις πτυχές που επηρεάζουν τον οργανισμό με βάση τη στρατηγική του.</a:t>
            </a:r>
            <a:endParaRPr lang="en-GB" sz="1600" b="0" dirty="0">
              <a:solidFill>
                <a:schemeClr val="accent1"/>
              </a:solidFill>
            </a:endParaRPr>
          </a:p>
        </p:txBody>
      </p:sp>
    </p:spTree>
    <p:extLst>
      <p:ext uri="{BB962C8B-B14F-4D97-AF65-F5344CB8AC3E}">
        <p14:creationId xmlns:p14="http://schemas.microsoft.com/office/powerpoint/2010/main" val="312938864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a:extLst>
              <a:ext uri="{FF2B5EF4-FFF2-40B4-BE49-F238E27FC236}">
                <a16:creationId xmlns:a16="http://schemas.microsoft.com/office/drawing/2014/main" id="{B1F354BC-F04D-6E83-6049-C7AD55B13489}"/>
              </a:ext>
            </a:extLst>
          </p:cNvPr>
          <p:cNvSpPr txBox="1">
            <a:spLocks/>
          </p:cNvSpPr>
          <p:nvPr/>
        </p:nvSpPr>
        <p:spPr>
          <a:xfrm>
            <a:off x="756314" y="-15999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l-GR" sz="3400" dirty="0"/>
              <a:t>5. Σχέδιο δράσης</a:t>
            </a:r>
            <a:endParaRPr lang="es-ES" sz="3400" dirty="0"/>
          </a:p>
        </p:txBody>
      </p:sp>
      <p:sp>
        <p:nvSpPr>
          <p:cNvPr id="3" name="CuadroTexto 2">
            <a:extLst>
              <a:ext uri="{FF2B5EF4-FFF2-40B4-BE49-F238E27FC236}">
                <a16:creationId xmlns:a16="http://schemas.microsoft.com/office/drawing/2014/main" id="{52239F7E-A27D-E2B3-A2E5-AC24EF061E9F}"/>
              </a:ext>
            </a:extLst>
          </p:cNvPr>
          <p:cNvSpPr txBox="1"/>
          <p:nvPr/>
        </p:nvSpPr>
        <p:spPr>
          <a:xfrm>
            <a:off x="756314" y="1038960"/>
            <a:ext cx="10844719" cy="4481099"/>
          </a:xfrm>
          <a:prstGeom prst="rect">
            <a:avLst/>
          </a:prstGeom>
          <a:noFill/>
        </p:spPr>
        <p:txBody>
          <a:bodyPr wrap="square" rtlCol="0">
            <a:spAutoFit/>
          </a:bodyPr>
          <a:lstStyle/>
          <a:p>
            <a:pPr>
              <a:lnSpc>
                <a:spcPct val="150000"/>
              </a:lnSpc>
            </a:pPr>
            <a:r>
              <a:rPr lang="el-GR" sz="1600" b="1" dirty="0">
                <a:solidFill>
                  <a:schemeClr val="accent1"/>
                </a:solidFill>
              </a:rPr>
              <a:t>Ο επιχειρηματικός χάρτης πορείας </a:t>
            </a:r>
            <a:r>
              <a:rPr lang="el-GR" sz="1600" b="0" dirty="0">
                <a:solidFill>
                  <a:schemeClr val="accent1"/>
                </a:solidFill>
              </a:rPr>
              <a:t>είναι μια </a:t>
            </a:r>
            <a:r>
              <a:rPr lang="el-GR" sz="1600" b="1" dirty="0">
                <a:solidFill>
                  <a:schemeClr val="accent1"/>
                </a:solidFill>
              </a:rPr>
              <a:t>συνολική εικόνα και ένα οπτικό χρονοδιάγραμμα </a:t>
            </a:r>
            <a:r>
              <a:rPr lang="el-GR" sz="1600" b="0" dirty="0">
                <a:solidFill>
                  <a:schemeClr val="accent1"/>
                </a:solidFill>
              </a:rPr>
              <a:t>των στρατηγικών στόχων, των πρωτοβουλιών, του χρονοδιαγράμματος, των δράσεων και των αναθέσεων προσωπικού. </a:t>
            </a:r>
            <a:endParaRPr lang="en-GB" sz="1600" b="0" dirty="0">
              <a:solidFill>
                <a:schemeClr val="accent1"/>
              </a:solidFill>
            </a:endParaRPr>
          </a:p>
          <a:p>
            <a:pPr>
              <a:lnSpc>
                <a:spcPct val="150000"/>
              </a:lnSpc>
            </a:pPr>
            <a:endParaRPr lang="en-GB" sz="1600" b="0" dirty="0">
              <a:solidFill>
                <a:schemeClr val="accent1"/>
              </a:solidFill>
            </a:endParaRPr>
          </a:p>
          <a:p>
            <a:pPr>
              <a:lnSpc>
                <a:spcPct val="150000"/>
              </a:lnSpc>
            </a:pPr>
            <a:r>
              <a:rPr lang="el-GR" sz="1600" dirty="0">
                <a:solidFill>
                  <a:schemeClr val="accent1"/>
                </a:solidFill>
              </a:rPr>
              <a:t>Ο επιχειρηματικός οδικός χάρτης αντικατοπτρίζει αυτό που ο οργανισμός σας έχει θέσει σε προτεραιότητα και έχει συμφωνήσει να ολοκληρώσει σε ένα καθορισμένο χρονικό πλαίσιο και σύμφωνα με το στρατηγικό του σχέδιο. Το σχέδιο δράσης περιλαμβάνει συγκεκριμένους τομείς ανάλογα με τον τύπο και τη φύση της κάθε εταιρείας. Μπορεί να είναι το </a:t>
            </a:r>
            <a:r>
              <a:rPr lang="el-GR" sz="1600" b="1" dirty="0">
                <a:solidFill>
                  <a:schemeClr val="accent1"/>
                </a:solidFill>
              </a:rPr>
              <a:t>προϊόν, το μάρκετινγκ, ο σχεδιασμός, οι λειτουργίες, οι πωλήσεις, η χρηματοδότηση.....</a:t>
            </a:r>
          </a:p>
          <a:p>
            <a:pPr>
              <a:lnSpc>
                <a:spcPct val="150000"/>
              </a:lnSpc>
            </a:pPr>
            <a:endParaRPr lang="en-GB" sz="1600" b="0" dirty="0">
              <a:solidFill>
                <a:schemeClr val="accent1"/>
              </a:solidFill>
            </a:endParaRPr>
          </a:p>
          <a:p>
            <a:pPr>
              <a:lnSpc>
                <a:spcPct val="150000"/>
              </a:lnSpc>
            </a:pPr>
            <a:r>
              <a:rPr lang="el-GR" sz="1600" dirty="0">
                <a:solidFill>
                  <a:schemeClr val="accent1"/>
                </a:solidFill>
              </a:rPr>
              <a:t>Ο οδικός σας χάρτης είναι μια ζωντανή εικόνα που θα πρέπει να αναθεωρείται και να </a:t>
            </a:r>
            <a:r>
              <a:rPr lang="el-GR" sz="1600" dirty="0" err="1">
                <a:solidFill>
                  <a:schemeClr val="accent1"/>
                </a:solidFill>
              </a:rPr>
              <a:t>επικαιροποιείται</a:t>
            </a:r>
            <a:r>
              <a:rPr lang="el-GR" sz="1600" dirty="0">
                <a:solidFill>
                  <a:schemeClr val="accent1"/>
                </a:solidFill>
              </a:rPr>
              <a:t> όποτε είναι απαραίτητο λόγω αλλαγών στις αγορές, στην προσφορά προϊόντων, στην ωριμότητα, στην ικανότητα και το προσωπικό του οργανισμού, στους εξωτερικούς παράγοντες.... </a:t>
            </a:r>
            <a:endParaRPr lang="en-US" sz="1600" dirty="0">
              <a:solidFill>
                <a:schemeClr val="accent1"/>
              </a:solidFill>
            </a:endParaRPr>
          </a:p>
          <a:p>
            <a:pPr>
              <a:lnSpc>
                <a:spcPct val="150000"/>
              </a:lnSpc>
            </a:pPr>
            <a:endParaRPr lang="en-US" sz="1600" dirty="0">
              <a:solidFill>
                <a:schemeClr val="accent1"/>
              </a:solidFill>
            </a:endParaRPr>
          </a:p>
        </p:txBody>
      </p:sp>
    </p:spTree>
    <p:extLst>
      <p:ext uri="{BB962C8B-B14F-4D97-AF65-F5344CB8AC3E}">
        <p14:creationId xmlns:p14="http://schemas.microsoft.com/office/powerpoint/2010/main" val="3582303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55FAB-CCD9-2A5E-D9AD-593FC4B38096}"/>
              </a:ext>
            </a:extLst>
          </p:cNvPr>
          <p:cNvSpPr>
            <a:spLocks noGrp="1"/>
          </p:cNvSpPr>
          <p:nvPr>
            <p:ph type="title"/>
          </p:nvPr>
        </p:nvSpPr>
        <p:spPr>
          <a:xfrm>
            <a:off x="838200" y="365126"/>
            <a:ext cx="9608389" cy="859826"/>
          </a:xfrm>
        </p:spPr>
        <p:txBody>
          <a:bodyPr>
            <a:normAutofit/>
          </a:bodyPr>
          <a:lstStyle/>
          <a:p>
            <a:r>
              <a:rPr lang="el-GR" sz="3400" dirty="0">
                <a:latin typeface="Raleway "/>
              </a:rPr>
              <a:t>Διαμόρφωση μιας δήλωσης οράματος</a:t>
            </a:r>
            <a:endParaRPr lang="sl-SI" sz="3400" dirty="0">
              <a:latin typeface="Raleway "/>
            </a:endParaRPr>
          </a:p>
        </p:txBody>
      </p:sp>
      <p:graphicFrame>
        <p:nvGraphicFramePr>
          <p:cNvPr id="5" name="Diagram 4">
            <a:extLst>
              <a:ext uri="{FF2B5EF4-FFF2-40B4-BE49-F238E27FC236}">
                <a16:creationId xmlns:a16="http://schemas.microsoft.com/office/drawing/2014/main" id="{D34B0781-FD59-7C3E-4B44-469FAA4D3A45}"/>
              </a:ext>
            </a:extLst>
          </p:cNvPr>
          <p:cNvGraphicFramePr/>
          <p:nvPr>
            <p:extLst>
              <p:ext uri="{D42A27DB-BD31-4B8C-83A1-F6EECF244321}">
                <p14:modId xmlns:p14="http://schemas.microsoft.com/office/powerpoint/2010/main" val="252446887"/>
              </p:ext>
            </p:extLst>
          </p:nvPr>
        </p:nvGraphicFramePr>
        <p:xfrm>
          <a:off x="394868" y="424925"/>
          <a:ext cx="11731818" cy="63478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950659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hart with colorful labels&#10;&#10;Description automatically generated with medium confidence">
            <a:extLst>
              <a:ext uri="{FF2B5EF4-FFF2-40B4-BE49-F238E27FC236}">
                <a16:creationId xmlns:a16="http://schemas.microsoft.com/office/drawing/2014/main" id="{1FB52E69-47C3-DE28-84A9-E33B0A73D97E}"/>
              </a:ext>
            </a:extLst>
          </p:cNvPr>
          <p:cNvPicPr>
            <a:picLocks noChangeAspect="1"/>
          </p:cNvPicPr>
          <p:nvPr/>
        </p:nvPicPr>
        <p:blipFill rotWithShape="1">
          <a:blip r:embed="rId2">
            <a:extLst>
              <a:ext uri="{28A0092B-C50C-407E-A947-70E740481C1C}">
                <a14:useLocalDpi xmlns:a14="http://schemas.microsoft.com/office/drawing/2010/main" val="0"/>
              </a:ext>
            </a:extLst>
          </a:blip>
          <a:srcRect t="9176" b="8741"/>
          <a:stretch/>
        </p:blipFill>
        <p:spPr>
          <a:xfrm>
            <a:off x="3803514" y="1325563"/>
            <a:ext cx="6536987" cy="3626251"/>
          </a:xfrm>
          <a:prstGeom prst="rect">
            <a:avLst/>
          </a:prstGeom>
        </p:spPr>
      </p:pic>
      <p:sp>
        <p:nvSpPr>
          <p:cNvPr id="8" name="Título 1">
            <a:extLst>
              <a:ext uri="{FF2B5EF4-FFF2-40B4-BE49-F238E27FC236}">
                <a16:creationId xmlns:a16="http://schemas.microsoft.com/office/drawing/2014/main" id="{B1F354BC-F04D-6E83-6049-C7AD55B13489}"/>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l-GR" sz="3400" dirty="0"/>
              <a:t>5. Σχέδιο δράσης</a:t>
            </a:r>
            <a:endParaRPr lang="es-ES" sz="3400" dirty="0"/>
          </a:p>
        </p:txBody>
      </p:sp>
      <p:sp>
        <p:nvSpPr>
          <p:cNvPr id="2" name="CuadroTexto 1">
            <a:extLst>
              <a:ext uri="{FF2B5EF4-FFF2-40B4-BE49-F238E27FC236}">
                <a16:creationId xmlns:a16="http://schemas.microsoft.com/office/drawing/2014/main" id="{BC27E527-BE68-B3BB-F615-A8FAB4D731ED}"/>
              </a:ext>
            </a:extLst>
          </p:cNvPr>
          <p:cNvSpPr txBox="1"/>
          <p:nvPr/>
        </p:nvSpPr>
        <p:spPr>
          <a:xfrm>
            <a:off x="3695920" y="4971505"/>
            <a:ext cx="5292437" cy="246221"/>
          </a:xfrm>
          <a:prstGeom prst="rect">
            <a:avLst/>
          </a:prstGeom>
          <a:noFill/>
        </p:spPr>
        <p:txBody>
          <a:bodyPr wrap="square" rtlCol="0">
            <a:spAutoFit/>
          </a:bodyPr>
          <a:lstStyle/>
          <a:p>
            <a:r>
              <a:rPr lang="el-GR" sz="1000" dirty="0">
                <a:solidFill>
                  <a:schemeClr val="accent1"/>
                </a:solidFill>
              </a:rPr>
              <a:t>Πηγή </a:t>
            </a:r>
            <a:r>
              <a:rPr lang="en-US" sz="1000" dirty="0">
                <a:solidFill>
                  <a:schemeClr val="accent1"/>
                </a:solidFill>
              </a:rPr>
              <a:t>: Canva</a:t>
            </a:r>
          </a:p>
        </p:txBody>
      </p:sp>
      <p:sp>
        <p:nvSpPr>
          <p:cNvPr id="4" name="CuadroTexto 3">
            <a:extLst>
              <a:ext uri="{FF2B5EF4-FFF2-40B4-BE49-F238E27FC236}">
                <a16:creationId xmlns:a16="http://schemas.microsoft.com/office/drawing/2014/main" id="{3532E882-308F-7D41-6215-BF66F10D6A7E}"/>
              </a:ext>
            </a:extLst>
          </p:cNvPr>
          <p:cNvSpPr txBox="1"/>
          <p:nvPr/>
        </p:nvSpPr>
        <p:spPr>
          <a:xfrm>
            <a:off x="729573" y="1208051"/>
            <a:ext cx="3211055" cy="369332"/>
          </a:xfrm>
          <a:prstGeom prst="rect">
            <a:avLst/>
          </a:prstGeom>
          <a:noFill/>
        </p:spPr>
        <p:txBody>
          <a:bodyPr wrap="square" rtlCol="0">
            <a:spAutoFit/>
          </a:bodyPr>
          <a:lstStyle/>
          <a:p>
            <a:r>
              <a:rPr lang="el-GR" b="1" dirty="0">
                <a:solidFill>
                  <a:schemeClr val="bg1"/>
                </a:solidFill>
              </a:rPr>
              <a:t>Παράδειγμα χάρτη πορείας</a:t>
            </a:r>
            <a:endParaRPr lang="en-US" b="1" dirty="0">
              <a:solidFill>
                <a:schemeClr val="bg1"/>
              </a:solidFill>
            </a:endParaRPr>
          </a:p>
        </p:txBody>
      </p:sp>
      <p:sp>
        <p:nvSpPr>
          <p:cNvPr id="5" name="CuadroTexto 4">
            <a:extLst>
              <a:ext uri="{FF2B5EF4-FFF2-40B4-BE49-F238E27FC236}">
                <a16:creationId xmlns:a16="http://schemas.microsoft.com/office/drawing/2014/main" id="{CD8A2E3A-9B22-94E3-057F-7716B7785982}"/>
              </a:ext>
            </a:extLst>
          </p:cNvPr>
          <p:cNvSpPr txBox="1"/>
          <p:nvPr/>
        </p:nvSpPr>
        <p:spPr>
          <a:xfrm>
            <a:off x="941696" y="5440725"/>
            <a:ext cx="9975932" cy="787267"/>
          </a:xfrm>
          <a:prstGeom prst="rect">
            <a:avLst/>
          </a:prstGeom>
          <a:noFill/>
        </p:spPr>
        <p:txBody>
          <a:bodyPr wrap="square" lIns="91440" tIns="45720" rIns="91440" bIns="45720" rtlCol="0" anchor="t">
            <a:spAutoFit/>
          </a:bodyPr>
          <a:lstStyle/>
          <a:p>
            <a:pPr>
              <a:lnSpc>
                <a:spcPct val="150000"/>
              </a:lnSpc>
            </a:pPr>
            <a:r>
              <a:rPr lang="el-GR" sz="1600" dirty="0">
                <a:solidFill>
                  <a:schemeClr val="accent1"/>
                </a:solidFill>
              </a:rPr>
              <a:t>Μπορείτε να ανακαλύψετε περισσότερα παραδείγματα οδικών χαρτών που προτείνονται από την </a:t>
            </a:r>
            <a:r>
              <a:rPr lang="el-GR" sz="1600" dirty="0" err="1">
                <a:solidFill>
                  <a:schemeClr val="accent1"/>
                </a:solidFill>
              </a:rPr>
              <a:t>Roadmunk</a:t>
            </a:r>
            <a:r>
              <a:rPr lang="el-GR" sz="1600" dirty="0">
                <a:solidFill>
                  <a:schemeClr val="accent1"/>
                </a:solidFill>
              </a:rPr>
              <a:t> σε αυτό το </a:t>
            </a:r>
            <a:r>
              <a:rPr lang="el-GR" sz="1600" dirty="0">
                <a:solidFill>
                  <a:schemeClr val="accent1"/>
                </a:solidFill>
                <a:hlinkClick r:id="rId3">
                  <a:extLst>
                    <a:ext uri="{A12FA001-AC4F-418D-AE19-62706E023703}">
                      <ahyp:hlinkClr xmlns:ahyp="http://schemas.microsoft.com/office/drawing/2018/hyperlinkcolor" val="tx"/>
                    </a:ext>
                  </a:extLst>
                </a:hlinkClick>
              </a:rPr>
              <a:t>σύνδεσμο</a:t>
            </a:r>
            <a:r>
              <a:rPr lang="en-US" sz="1600" dirty="0">
                <a:solidFill>
                  <a:schemeClr val="accent1"/>
                </a:solidFill>
              </a:rPr>
              <a:t>.</a:t>
            </a:r>
          </a:p>
        </p:txBody>
      </p:sp>
    </p:spTree>
    <p:extLst>
      <p:ext uri="{BB962C8B-B14F-4D97-AF65-F5344CB8AC3E}">
        <p14:creationId xmlns:p14="http://schemas.microsoft.com/office/powerpoint/2010/main" val="19738120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70106" y="489889"/>
            <a:ext cx="10731475" cy="5356434"/>
          </a:xfrm>
        </p:spPr>
        <p:txBody>
          <a:bodyPr vert="horz" lIns="91440" tIns="45720" rIns="91440" bIns="45720" rtlCol="0" anchor="t">
            <a:normAutofit fontScale="92500" lnSpcReduction="20000"/>
          </a:bodyPr>
          <a:lstStyle/>
          <a:p>
            <a:pPr marL="0" indent="0">
              <a:buNone/>
            </a:pPr>
            <a:r>
              <a:rPr lang="el-GR" sz="2000" dirty="0">
                <a:solidFill>
                  <a:schemeClr val="accent1"/>
                </a:solidFill>
                <a:latin typeface="Raleway "/>
              </a:rPr>
              <a:t>Βασικές συστάσεις για τον σχεδιασμό του δικού σας χάρτη πορείας </a:t>
            </a:r>
            <a:endParaRPr lang="es-ES" sz="1800" b="1" i="0" u="none" strike="noStrike" baseline="0" dirty="0">
              <a:latin typeface="Raleway "/>
            </a:endParaRPr>
          </a:p>
          <a:p>
            <a:pPr marL="342900" indent="-342900">
              <a:lnSpc>
                <a:spcPct val="150000"/>
              </a:lnSpc>
              <a:buFont typeface="+mj-lt"/>
              <a:buAutoNum type="arabicPeriod"/>
            </a:pPr>
            <a:r>
              <a:rPr lang="el-GR" sz="1700" dirty="0">
                <a:solidFill>
                  <a:schemeClr val="tx2"/>
                </a:solidFill>
              </a:rPr>
              <a:t>Ορισμός</a:t>
            </a:r>
            <a:r>
              <a:rPr lang="en-GB" sz="1700" b="0" dirty="0">
                <a:solidFill>
                  <a:schemeClr val="tx2"/>
                </a:solidFill>
              </a:rPr>
              <a:t>.</a:t>
            </a:r>
            <a:r>
              <a:rPr lang="en-GB" sz="1700" b="0" dirty="0">
                <a:solidFill>
                  <a:schemeClr val="accent1"/>
                </a:solidFill>
              </a:rPr>
              <a:t> </a:t>
            </a:r>
            <a:r>
              <a:rPr lang="el-GR" sz="1700" b="0" dirty="0">
                <a:solidFill>
                  <a:schemeClr val="accent1"/>
                </a:solidFill>
              </a:rPr>
              <a:t>Καθορίστε τους στόχους. Ανάλογα με τη φύση τους (ποσοτικοί και ποιοτικοί)- ανάλογα με το όραμα (στρατηγικοί, τακτικοί ή επιχειρησιακοί)- ανάλογα με τον τομέα εργασίας (επιχειρηματικός, οικονομικός, ομαδικός, μάρκετινγκ, επέκταση κ.λπ.).</a:t>
            </a:r>
          </a:p>
          <a:p>
            <a:pPr marL="342900" indent="-342900">
              <a:lnSpc>
                <a:spcPct val="150000"/>
              </a:lnSpc>
              <a:buFont typeface="+mj-lt"/>
              <a:buAutoNum type="arabicPeriod"/>
            </a:pPr>
            <a:r>
              <a:rPr lang="el-GR" sz="1700" dirty="0">
                <a:solidFill>
                  <a:schemeClr val="tx2"/>
                </a:solidFill>
              </a:rPr>
              <a:t>Σχεδιασμός</a:t>
            </a:r>
            <a:r>
              <a:rPr lang="en-GB" sz="1700" b="0" dirty="0">
                <a:solidFill>
                  <a:schemeClr val="tx2"/>
                </a:solidFill>
              </a:rPr>
              <a:t>.</a:t>
            </a:r>
            <a:r>
              <a:rPr lang="en-GB" sz="1700" b="0" dirty="0">
                <a:solidFill>
                  <a:schemeClr val="accent1"/>
                </a:solidFill>
              </a:rPr>
              <a:t> </a:t>
            </a:r>
            <a:r>
              <a:rPr lang="el-GR" sz="1700" b="0" dirty="0">
                <a:solidFill>
                  <a:schemeClr val="accent1"/>
                </a:solidFill>
              </a:rPr>
              <a:t>Καθορίστε τις ενέργειες που πρέπει να πραγματοποιηθούν για την επίτευξη του στόχου. Οι εργασίες πρέπει να είναι συγκεκριμένες και λεπτομερείς, υποδεικνύοντας τη σειρά και τα βήματα που πρέπει να ακολουθηθούν για την αποφυγή λάθους ή αβεβαιότητας. </a:t>
            </a:r>
          </a:p>
          <a:p>
            <a:pPr marL="342900" indent="-342900">
              <a:lnSpc>
                <a:spcPct val="150000"/>
              </a:lnSpc>
              <a:buFont typeface="+mj-lt"/>
              <a:buAutoNum type="arabicPeriod"/>
            </a:pPr>
            <a:r>
              <a:rPr lang="el-GR" sz="1700" dirty="0">
                <a:solidFill>
                  <a:schemeClr val="tx2"/>
                </a:solidFill>
              </a:rPr>
              <a:t>Χρονοδιάγραμμα</a:t>
            </a:r>
            <a:r>
              <a:rPr lang="en-GB" sz="1700" b="0" dirty="0">
                <a:solidFill>
                  <a:schemeClr val="tx2"/>
                </a:solidFill>
              </a:rPr>
              <a:t>.</a:t>
            </a:r>
            <a:r>
              <a:rPr lang="en-GB" sz="1700" b="0" dirty="0">
                <a:solidFill>
                  <a:schemeClr val="accent1"/>
                </a:solidFill>
              </a:rPr>
              <a:t> </a:t>
            </a:r>
            <a:r>
              <a:rPr lang="el-GR" sz="1700" b="0" dirty="0">
                <a:solidFill>
                  <a:schemeClr val="accent1"/>
                </a:solidFill>
              </a:rPr>
              <a:t>Δώστε προτεραιότητα στις δράσεις με προθεσμία. Καθορίστε μια σειρά σύμφωνα με τις ανάγκες σας</a:t>
            </a:r>
            <a:endParaRPr lang="en-GB" sz="1700" b="0" dirty="0">
              <a:solidFill>
                <a:schemeClr val="accent1"/>
              </a:solidFill>
            </a:endParaRPr>
          </a:p>
          <a:p>
            <a:pPr marL="342900" indent="-342900">
              <a:lnSpc>
                <a:spcPct val="150000"/>
              </a:lnSpc>
              <a:buFont typeface="+mj-lt"/>
              <a:buAutoNum type="arabicPeriod"/>
            </a:pPr>
            <a:r>
              <a:rPr lang="el-GR" sz="1700" dirty="0">
                <a:solidFill>
                  <a:schemeClr val="tx2"/>
                </a:solidFill>
              </a:rPr>
              <a:t>Οικοδόμηση ομάδας</a:t>
            </a:r>
            <a:r>
              <a:rPr lang="en-GB" sz="1700" b="0" dirty="0">
                <a:solidFill>
                  <a:schemeClr val="tx2"/>
                </a:solidFill>
              </a:rPr>
              <a:t>. </a:t>
            </a:r>
            <a:r>
              <a:rPr lang="el-GR" sz="1700" b="0" dirty="0">
                <a:solidFill>
                  <a:schemeClr val="accent1"/>
                </a:solidFill>
              </a:rPr>
              <a:t>Επιλέξτε και αναθέστε σε υπεύθυνους ανθρώπους ανάλογα με τις δεξιότητες και τις ιδιότητές τους.</a:t>
            </a:r>
          </a:p>
          <a:p>
            <a:pPr marL="342900" indent="-342900">
              <a:lnSpc>
                <a:spcPct val="150000"/>
              </a:lnSpc>
              <a:buFont typeface="+mj-lt"/>
              <a:buAutoNum type="arabicPeriod"/>
            </a:pPr>
            <a:r>
              <a:rPr lang="el-GR" sz="1700" dirty="0">
                <a:solidFill>
                  <a:schemeClr val="tx2"/>
                </a:solidFill>
              </a:rPr>
              <a:t>Εκτέλεση</a:t>
            </a:r>
            <a:r>
              <a:rPr lang="en-GB" sz="1700" b="0" dirty="0">
                <a:solidFill>
                  <a:schemeClr val="tx2"/>
                </a:solidFill>
              </a:rPr>
              <a:t>. </a:t>
            </a:r>
            <a:r>
              <a:rPr lang="el-GR" sz="1700" b="0" dirty="0">
                <a:solidFill>
                  <a:schemeClr val="accent1"/>
                </a:solidFill>
              </a:rPr>
              <a:t>Εκτελέστε τις εργασίες και παρακολουθήστε τα αποτελέσματα. Είναι σημαντικό να ξεκινάμε κάθε εργασία γνωρίζοντας τον τρόπο εκτέλεσής της, το χρονοδιάγραμμά της και τα εργαλεία που έχουμε ή θα χρειαστούμε. </a:t>
            </a:r>
            <a:endParaRPr lang="es-ES" sz="1700" dirty="0">
              <a:solidFill>
                <a:srgbClr val="000000"/>
              </a:solidFill>
              <a:latin typeface="Frutiger-Roman"/>
            </a:endParaRPr>
          </a:p>
        </p:txBody>
      </p:sp>
    </p:spTree>
    <p:extLst>
      <p:ext uri="{BB962C8B-B14F-4D97-AF65-F5344CB8AC3E}">
        <p14:creationId xmlns:p14="http://schemas.microsoft.com/office/powerpoint/2010/main" val="383730340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193040" y="54010"/>
            <a:ext cx="11805920"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400" b="1" dirty="0">
                <a:solidFill>
                  <a:srgbClr val="0E9094"/>
                </a:solidFill>
                <a:cs typeface="Segoe UI"/>
              </a:rPr>
              <a:t> </a:t>
            </a:r>
            <a:r>
              <a:rPr lang="el-GR" sz="3400" b="1" dirty="0">
                <a:solidFill>
                  <a:srgbClr val="0E9094"/>
                </a:solidFill>
                <a:cs typeface="Segoe UI"/>
              </a:rPr>
              <a:t>Τεχνητή νοημοσύνη και άλλα εργαλεία για πρακτικές εφαρμογές </a:t>
            </a:r>
            <a:r>
              <a:rPr lang="en-US" sz="3400" b="1" dirty="0">
                <a:solidFill>
                  <a:srgbClr val="0E9094"/>
                </a:solidFill>
                <a:cs typeface="Segoe UI"/>
              </a:rPr>
              <a:t>: </a:t>
            </a:r>
            <a:r>
              <a:rPr lang="en-US" sz="3400" b="1" dirty="0">
                <a:solidFill>
                  <a:srgbClr val="0E9094"/>
                </a:solidFill>
                <a:cs typeface="Segoe UI"/>
                <a:hlinkClick r:id="rId3"/>
              </a:rPr>
              <a:t>Piktochart</a:t>
            </a:r>
            <a:endParaRPr lang="en-US" sz="3400" dirty="0">
              <a:solidFill>
                <a:srgbClr val="1D1D1B"/>
              </a:solidFill>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301271" y="1495792"/>
            <a:ext cx="6689851"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defRPr/>
            </a:pPr>
            <a:r>
              <a:rPr lang="el-GR" sz="1600" dirty="0"/>
              <a:t>Σύντομη περιγραφή</a:t>
            </a:r>
          </a:p>
          <a:p>
            <a:pPr>
              <a:lnSpc>
                <a:spcPct val="150000"/>
              </a:lnSpc>
              <a:defRPr/>
            </a:pPr>
            <a:r>
              <a:rPr lang="el-GR" sz="1600" b="0" dirty="0">
                <a:solidFill>
                  <a:schemeClr val="accent1"/>
                </a:solidFill>
                <a:ea typeface="+mn-lt"/>
                <a:cs typeface="+mn-lt"/>
              </a:rPr>
              <a:t>Το </a:t>
            </a:r>
            <a:r>
              <a:rPr lang="el-GR" sz="1600" b="0" dirty="0" err="1">
                <a:solidFill>
                  <a:schemeClr val="accent1"/>
                </a:solidFill>
                <a:ea typeface="+mn-lt"/>
                <a:cs typeface="+mn-lt"/>
              </a:rPr>
              <a:t>Piktochart</a:t>
            </a:r>
            <a:r>
              <a:rPr lang="el-GR" sz="1600" b="0" dirty="0">
                <a:solidFill>
                  <a:schemeClr val="accent1"/>
                </a:solidFill>
                <a:ea typeface="+mn-lt"/>
                <a:cs typeface="+mn-lt"/>
              </a:rPr>
              <a:t> AI μετατρέπει την επιχειρηματική σας ιδέα σε μια οπτικά ελκυστική και πλήρες επιχειρηματικό σχέδιο, με σχετικό κείμενο και γραφικά στοιχεία. Απλά δώστε μια προτροπή, και το εργαλείο παράγει ένα επαγγελματικό έγγραφο ιδανικό για παρουσιάσεις σε επενδυτές ή για τις σχέσεις με τους πελάτες διαχείριση πελατείας.</a:t>
            </a:r>
            <a:endParaRPr lang="en-US" sz="400" b="0" dirty="0">
              <a:solidFill>
                <a:srgbClr val="1D1D1B"/>
              </a:solidFill>
            </a:endParaRPr>
          </a:p>
          <a:p>
            <a:pPr>
              <a:lnSpc>
                <a:spcPct val="150000"/>
              </a:lnSpc>
              <a:defRPr/>
            </a:pPr>
            <a:endParaRPr lang="en-US" sz="1600" b="0" dirty="0">
              <a:solidFill>
                <a:schemeClr val="accent1"/>
              </a:solidFill>
            </a:endParaRPr>
          </a:p>
          <a:p>
            <a:pPr>
              <a:lnSpc>
                <a:spcPct val="150000"/>
              </a:lnSpc>
            </a:pPr>
            <a:endParaRPr lang="it-IT" sz="1600"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398135" y="-277907"/>
            <a:ext cx="107999" cy="119484"/>
          </a:xfrm>
          <a:prstGeom prst="rect">
            <a:avLst/>
          </a:prstGeom>
        </p:spPr>
      </p:pic>
      <p:pic>
        <p:nvPicPr>
          <p:cNvPr id="4" name="Immagine 3" descr="Immagine che contiene Carattere, bianco, logo, testo&#10;&#10;Descrizione generata automaticamente">
            <a:extLst>
              <a:ext uri="{FF2B5EF4-FFF2-40B4-BE49-F238E27FC236}">
                <a16:creationId xmlns:a16="http://schemas.microsoft.com/office/drawing/2014/main" id="{4E13008E-7C6C-596E-AB53-7458E53BE394}"/>
              </a:ext>
            </a:extLst>
          </p:cNvPr>
          <p:cNvPicPr>
            <a:picLocks noChangeAspect="1"/>
          </p:cNvPicPr>
          <p:nvPr/>
        </p:nvPicPr>
        <p:blipFill>
          <a:blip r:embed="rId5"/>
          <a:stretch>
            <a:fillRect/>
          </a:stretch>
        </p:blipFill>
        <p:spPr>
          <a:xfrm>
            <a:off x="8736806" y="835819"/>
            <a:ext cx="2838450" cy="1114425"/>
          </a:xfrm>
          <a:prstGeom prst="rect">
            <a:avLst/>
          </a:prstGeom>
        </p:spPr>
      </p:pic>
      <p:pic>
        <p:nvPicPr>
          <p:cNvPr id="7" name="Immagine 6" descr="Immagine che contiene testo, schermata, software, Icona del computer&#10;&#10;Descrizione generata automaticamente">
            <a:extLst>
              <a:ext uri="{FF2B5EF4-FFF2-40B4-BE49-F238E27FC236}">
                <a16:creationId xmlns:a16="http://schemas.microsoft.com/office/drawing/2014/main" id="{50BDA647-DDF5-8748-C5C1-3833A17FBC86}"/>
              </a:ext>
            </a:extLst>
          </p:cNvPr>
          <p:cNvPicPr>
            <a:picLocks noChangeAspect="1"/>
          </p:cNvPicPr>
          <p:nvPr/>
        </p:nvPicPr>
        <p:blipFill>
          <a:blip r:embed="rId6"/>
          <a:stretch>
            <a:fillRect/>
          </a:stretch>
        </p:blipFill>
        <p:spPr>
          <a:xfrm>
            <a:off x="7414826" y="2280337"/>
            <a:ext cx="4620014" cy="2306018"/>
          </a:xfrm>
          <a:prstGeom prst="rect">
            <a:avLst/>
          </a:prstGeom>
        </p:spPr>
      </p:pic>
      <p:sp>
        <p:nvSpPr>
          <p:cNvPr id="6" name="CuadroTexto 1">
            <a:extLst>
              <a:ext uri="{FF2B5EF4-FFF2-40B4-BE49-F238E27FC236}">
                <a16:creationId xmlns:a16="http://schemas.microsoft.com/office/drawing/2014/main" id="{0DC18A8F-ADE1-56FF-EF3C-772FC70B8252}"/>
              </a:ext>
            </a:extLst>
          </p:cNvPr>
          <p:cNvSpPr txBox="1"/>
          <p:nvPr/>
        </p:nvSpPr>
        <p:spPr>
          <a:xfrm>
            <a:off x="10839474" y="4597656"/>
            <a:ext cx="5292437" cy="246221"/>
          </a:xfrm>
          <a:prstGeom prst="rect">
            <a:avLst/>
          </a:prstGeom>
          <a:noFill/>
        </p:spPr>
        <p:txBody>
          <a:bodyPr wrap="square" rtlCol="0">
            <a:spAutoFit/>
          </a:bodyPr>
          <a:lstStyle/>
          <a:p>
            <a:r>
              <a:rPr lang="el-GR" sz="1000" dirty="0">
                <a:solidFill>
                  <a:schemeClr val="accent1"/>
                </a:solidFill>
              </a:rPr>
              <a:t>πηγή</a:t>
            </a:r>
            <a:r>
              <a:rPr lang="en-US" sz="1000" dirty="0">
                <a:solidFill>
                  <a:schemeClr val="accent1"/>
                </a:solidFill>
              </a:rPr>
              <a:t>: Piktochart</a:t>
            </a:r>
          </a:p>
        </p:txBody>
      </p:sp>
    </p:spTree>
    <p:extLst>
      <p:ext uri="{BB962C8B-B14F-4D97-AF65-F5344CB8AC3E}">
        <p14:creationId xmlns:p14="http://schemas.microsoft.com/office/powerpoint/2010/main" val="174264553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307137-E68B-8830-6D2F-AE79D4935B26}"/>
            </a:ext>
          </a:extLst>
        </p:cNvPr>
        <p:cNvGrpSpPr/>
        <p:nvPr/>
      </p:nvGrpSpPr>
      <p:grpSpPr>
        <a:xfrm>
          <a:off x="0" y="0"/>
          <a:ext cx="0" cy="0"/>
          <a:chOff x="0" y="0"/>
          <a:chExt cx="0" cy="0"/>
        </a:xfrm>
      </p:grpSpPr>
      <p:sp>
        <p:nvSpPr>
          <p:cNvPr id="3" name="CasellaDiTesto 2">
            <a:extLst>
              <a:ext uri="{FF2B5EF4-FFF2-40B4-BE49-F238E27FC236}">
                <a16:creationId xmlns:a16="http://schemas.microsoft.com/office/drawing/2014/main" id="{82DEF8EC-00AC-167A-82B9-7128D70A3C75}"/>
              </a:ext>
            </a:extLst>
          </p:cNvPr>
          <p:cNvSpPr txBox="1"/>
          <p:nvPr/>
        </p:nvSpPr>
        <p:spPr>
          <a:xfrm>
            <a:off x="193040" y="54010"/>
            <a:ext cx="11805920"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400" b="1" dirty="0">
                <a:solidFill>
                  <a:srgbClr val="0E9094"/>
                </a:solidFill>
                <a:cs typeface="Segoe UI"/>
              </a:rPr>
              <a:t> </a:t>
            </a:r>
            <a:r>
              <a:rPr lang="el-GR" sz="3400" b="1" dirty="0">
                <a:solidFill>
                  <a:srgbClr val="0E9094"/>
                </a:solidFill>
                <a:cs typeface="Segoe UI"/>
              </a:rPr>
              <a:t>Τεχνητή νοημοσύνη και άλλα εργαλεία για πρακτικές εφαρμογές </a:t>
            </a:r>
            <a:r>
              <a:rPr lang="en-US" sz="3400" b="1" dirty="0">
                <a:solidFill>
                  <a:srgbClr val="0E9094"/>
                </a:solidFill>
                <a:cs typeface="Segoe UI"/>
              </a:rPr>
              <a:t>: </a:t>
            </a:r>
            <a:r>
              <a:rPr lang="en-US" sz="3400" b="1" dirty="0">
                <a:solidFill>
                  <a:srgbClr val="0E9094"/>
                </a:solidFill>
                <a:cs typeface="Segoe UI"/>
                <a:hlinkClick r:id="rId3"/>
              </a:rPr>
              <a:t>Piktochart</a:t>
            </a:r>
            <a:endParaRPr lang="en-US" sz="3400" dirty="0">
              <a:solidFill>
                <a:srgbClr val="1D1D1B"/>
              </a:solidFill>
              <a:cs typeface="Segoe UI"/>
            </a:endParaRPr>
          </a:p>
        </p:txBody>
      </p:sp>
      <p:sp>
        <p:nvSpPr>
          <p:cNvPr id="5" name="Titolo 1">
            <a:extLst>
              <a:ext uri="{FF2B5EF4-FFF2-40B4-BE49-F238E27FC236}">
                <a16:creationId xmlns:a16="http://schemas.microsoft.com/office/drawing/2014/main" id="{084AFC56-6C2A-F762-3ADA-306F328BCBBA}"/>
              </a:ext>
            </a:extLst>
          </p:cNvPr>
          <p:cNvSpPr txBox="1">
            <a:spLocks/>
          </p:cNvSpPr>
          <p:nvPr/>
        </p:nvSpPr>
        <p:spPr>
          <a:xfrm>
            <a:off x="282937" y="1192783"/>
            <a:ext cx="6915455"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Arial"/>
              <a:buChar char="•"/>
              <a:defRPr/>
            </a:pPr>
            <a:r>
              <a:rPr lang="el-GR" sz="1600" dirty="0">
                <a:solidFill>
                  <a:schemeClr val="accent1"/>
                </a:solidFill>
                <a:ea typeface="+mn-lt"/>
                <a:cs typeface="+mn-lt"/>
              </a:rPr>
              <a:t>Εισάγετε λέξεις-κλειδιά </a:t>
            </a:r>
            <a:r>
              <a:rPr lang="en-US" sz="1600" b="0" dirty="0">
                <a:solidFill>
                  <a:schemeClr val="accent1"/>
                </a:solidFill>
                <a:ea typeface="+mn-lt"/>
                <a:cs typeface="+mn-lt"/>
              </a:rPr>
              <a:t>: </a:t>
            </a:r>
            <a:r>
              <a:rPr lang="el-GR" sz="1600" b="0" dirty="0">
                <a:solidFill>
                  <a:schemeClr val="accent1"/>
                </a:solidFill>
                <a:ea typeface="+mn-lt"/>
                <a:cs typeface="+mn-lt"/>
              </a:rPr>
              <a:t>Χρησιμοποιήστε συνοπτικές λέξεις-κλειδιά για να δημιουργήσετε σχετικές περιεχόμενο και οπτικό υλικό.</a:t>
            </a:r>
          </a:p>
          <a:p>
            <a:pPr>
              <a:lnSpc>
                <a:spcPct val="150000"/>
              </a:lnSpc>
              <a:buFont typeface="Arial"/>
              <a:buChar char="•"/>
              <a:defRPr/>
            </a:pPr>
            <a:r>
              <a:rPr lang="el-GR" sz="1600" dirty="0">
                <a:solidFill>
                  <a:schemeClr val="accent1"/>
                </a:solidFill>
                <a:ea typeface="+mn-lt"/>
                <a:cs typeface="+mn-lt"/>
              </a:rPr>
              <a:t>Επιλέξτε Πρότυπα: </a:t>
            </a:r>
            <a:r>
              <a:rPr lang="el-GR" sz="1600" b="0" dirty="0">
                <a:solidFill>
                  <a:schemeClr val="accent1"/>
                </a:solidFill>
                <a:ea typeface="+mn-lt"/>
                <a:cs typeface="+mn-lt"/>
              </a:rPr>
              <a:t>Επιλέξτε από προκατασκευασμένα πρότυπα όπως επιχειρηματικά σχέδια, μελέτες περιπτώσεων και συνοδευτικές επιστολές.</a:t>
            </a:r>
          </a:p>
          <a:p>
            <a:pPr>
              <a:lnSpc>
                <a:spcPct val="150000"/>
              </a:lnSpc>
              <a:buFont typeface="Arial"/>
              <a:buChar char="•"/>
              <a:defRPr/>
            </a:pPr>
            <a:r>
              <a:rPr lang="el-GR" sz="1600" dirty="0">
                <a:solidFill>
                  <a:schemeClr val="accent1"/>
                </a:solidFill>
                <a:ea typeface="+mn-lt"/>
                <a:cs typeface="+mn-lt"/>
              </a:rPr>
              <a:t>Προσαρμογή και βελτίωση: </a:t>
            </a:r>
            <a:r>
              <a:rPr lang="el-GR" sz="1600" b="0" dirty="0">
                <a:solidFill>
                  <a:schemeClr val="accent1"/>
                </a:solidFill>
                <a:ea typeface="+mn-lt"/>
                <a:cs typeface="+mn-lt"/>
              </a:rPr>
              <a:t>Επεξεργαστείτε το περιεχόμενο και τα οπτικά στοιχεία ώστε να ταιριάζουν με τις συγκεκριμένες ανάγκες σας.</a:t>
            </a:r>
          </a:p>
          <a:p>
            <a:pPr>
              <a:lnSpc>
                <a:spcPct val="150000"/>
              </a:lnSpc>
              <a:buFont typeface="Arial"/>
              <a:buChar char="•"/>
              <a:defRPr/>
            </a:pPr>
            <a:r>
              <a:rPr lang="el-GR" sz="1600" dirty="0">
                <a:solidFill>
                  <a:schemeClr val="accent1"/>
                </a:solidFill>
                <a:ea typeface="+mn-lt"/>
                <a:cs typeface="+mn-lt"/>
              </a:rPr>
              <a:t>Χρήση για παρουσιάσεις: </a:t>
            </a:r>
            <a:r>
              <a:rPr lang="el-GR" sz="1600" b="0" dirty="0">
                <a:solidFill>
                  <a:schemeClr val="accent1"/>
                </a:solidFill>
                <a:ea typeface="+mn-lt"/>
                <a:cs typeface="+mn-lt"/>
              </a:rPr>
              <a:t>Ιδανικό για τη δημιουργία ελκυστικών εγγράφων για επενδυτές και πελάτες.</a:t>
            </a:r>
            <a:endParaRPr lang="en-US" sz="1600" b="0" dirty="0">
              <a:solidFill>
                <a:schemeClr val="accent1"/>
              </a:solidFill>
              <a:ea typeface="+mn-lt"/>
              <a:cs typeface="+mn-lt"/>
            </a:endParaRPr>
          </a:p>
          <a:p>
            <a:pPr>
              <a:lnSpc>
                <a:spcPct val="150000"/>
              </a:lnSpc>
              <a:buFont typeface="Arial"/>
              <a:defRPr/>
            </a:pPr>
            <a:r>
              <a:rPr lang="el-GR" sz="1600" b="0" dirty="0">
                <a:solidFill>
                  <a:schemeClr val="accent1"/>
                </a:solidFill>
                <a:ea typeface="+mn-lt"/>
                <a:cs typeface="+mn-lt"/>
              </a:rPr>
              <a:t>Το </a:t>
            </a:r>
            <a:r>
              <a:rPr lang="el-GR" sz="1600" b="0" dirty="0" err="1">
                <a:solidFill>
                  <a:schemeClr val="accent1"/>
                </a:solidFill>
                <a:ea typeface="+mn-lt"/>
                <a:cs typeface="+mn-lt"/>
              </a:rPr>
              <a:t>Piktochart</a:t>
            </a:r>
            <a:r>
              <a:rPr lang="el-GR" sz="1600" b="0" dirty="0">
                <a:solidFill>
                  <a:schemeClr val="accent1"/>
                </a:solidFill>
                <a:ea typeface="+mn-lt"/>
                <a:cs typeface="+mn-lt"/>
              </a:rPr>
              <a:t> AI σας βοηθά να δημιουργήσετε επαγγελματικά, οπτικά εντυπωσιακά επιχειρηματικά σχέδια μέσα σε λίγα μόλις λεπτά.</a:t>
            </a:r>
            <a:endParaRPr lang="en-US" sz="1600" b="0" u="sng" dirty="0">
              <a:solidFill>
                <a:schemeClr val="accent1"/>
              </a:solidFill>
            </a:endParaRPr>
          </a:p>
          <a:p>
            <a:pPr>
              <a:lnSpc>
                <a:spcPct val="150000"/>
              </a:lnSpc>
              <a:spcBef>
                <a:spcPts val="0"/>
              </a:spcBef>
              <a:defRPr/>
            </a:pPr>
            <a:endParaRPr lang="en-US" sz="1600" b="0" dirty="0">
              <a:solidFill>
                <a:schemeClr val="accent1"/>
              </a:solidFill>
            </a:endParaRPr>
          </a:p>
          <a:p>
            <a:pPr>
              <a:lnSpc>
                <a:spcPct val="150000"/>
              </a:lnSpc>
            </a:pPr>
            <a:endParaRPr lang="it-IT" sz="1600"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8E3775E6-922D-F456-830A-0CD00BD127AC}"/>
              </a:ext>
            </a:extLst>
          </p:cNvPr>
          <p:cNvPicPr>
            <a:picLocks noRot="1" noChangeAspect="1"/>
          </p:cNvPicPr>
          <p:nvPr>
            <a:videoFile r:link="rId1"/>
          </p:nvPr>
        </p:nvPicPr>
        <p:blipFill>
          <a:blip r:embed="rId4"/>
          <a:stretch>
            <a:fillRect/>
          </a:stretch>
        </p:blipFill>
        <p:spPr>
          <a:xfrm>
            <a:off x="-398135" y="-277907"/>
            <a:ext cx="107999" cy="119484"/>
          </a:xfrm>
          <a:prstGeom prst="rect">
            <a:avLst/>
          </a:prstGeom>
        </p:spPr>
      </p:pic>
      <p:pic>
        <p:nvPicPr>
          <p:cNvPr id="4" name="Immagine 3" descr="Immagine che contiene Carattere, bianco, logo, testo&#10;&#10;Descrizione generata automaticamente">
            <a:extLst>
              <a:ext uri="{FF2B5EF4-FFF2-40B4-BE49-F238E27FC236}">
                <a16:creationId xmlns:a16="http://schemas.microsoft.com/office/drawing/2014/main" id="{EC952101-067D-CC04-221F-2A19B63D7827}"/>
              </a:ext>
            </a:extLst>
          </p:cNvPr>
          <p:cNvPicPr>
            <a:picLocks noChangeAspect="1"/>
          </p:cNvPicPr>
          <p:nvPr/>
        </p:nvPicPr>
        <p:blipFill>
          <a:blip r:embed="rId5"/>
          <a:stretch>
            <a:fillRect/>
          </a:stretch>
        </p:blipFill>
        <p:spPr>
          <a:xfrm>
            <a:off x="8736806" y="835819"/>
            <a:ext cx="2838450" cy="1114425"/>
          </a:xfrm>
          <a:prstGeom prst="rect">
            <a:avLst/>
          </a:prstGeom>
        </p:spPr>
      </p:pic>
      <p:pic>
        <p:nvPicPr>
          <p:cNvPr id="7" name="Immagine 6" descr="Immagine che contiene testo, schermata, software, Icona del computer&#10;&#10;Descrizione generata automaticamente">
            <a:extLst>
              <a:ext uri="{FF2B5EF4-FFF2-40B4-BE49-F238E27FC236}">
                <a16:creationId xmlns:a16="http://schemas.microsoft.com/office/drawing/2014/main" id="{545CE585-0A42-106F-06BF-5390ACCCFD84}"/>
              </a:ext>
            </a:extLst>
          </p:cNvPr>
          <p:cNvPicPr>
            <a:picLocks noChangeAspect="1"/>
          </p:cNvPicPr>
          <p:nvPr/>
        </p:nvPicPr>
        <p:blipFill>
          <a:blip r:embed="rId6"/>
          <a:stretch>
            <a:fillRect/>
          </a:stretch>
        </p:blipFill>
        <p:spPr>
          <a:xfrm>
            <a:off x="7414826" y="2280337"/>
            <a:ext cx="4620014" cy="2306018"/>
          </a:xfrm>
          <a:prstGeom prst="rect">
            <a:avLst/>
          </a:prstGeom>
        </p:spPr>
      </p:pic>
      <p:sp>
        <p:nvSpPr>
          <p:cNvPr id="6" name="CuadroTexto 1">
            <a:extLst>
              <a:ext uri="{FF2B5EF4-FFF2-40B4-BE49-F238E27FC236}">
                <a16:creationId xmlns:a16="http://schemas.microsoft.com/office/drawing/2014/main" id="{7013E98D-EECF-A511-DD31-C054CA73CD48}"/>
              </a:ext>
            </a:extLst>
          </p:cNvPr>
          <p:cNvSpPr txBox="1"/>
          <p:nvPr/>
        </p:nvSpPr>
        <p:spPr>
          <a:xfrm>
            <a:off x="10839474" y="4597656"/>
            <a:ext cx="5292437" cy="246221"/>
          </a:xfrm>
          <a:prstGeom prst="rect">
            <a:avLst/>
          </a:prstGeom>
          <a:noFill/>
        </p:spPr>
        <p:txBody>
          <a:bodyPr wrap="square" rtlCol="0">
            <a:spAutoFit/>
          </a:bodyPr>
          <a:lstStyle/>
          <a:p>
            <a:r>
              <a:rPr lang="en-US" sz="1000" dirty="0">
                <a:solidFill>
                  <a:schemeClr val="accent1"/>
                </a:solidFill>
              </a:rPr>
              <a:t>Source: Piktochart</a:t>
            </a:r>
          </a:p>
        </p:txBody>
      </p:sp>
    </p:spTree>
    <p:extLst>
      <p:ext uri="{BB962C8B-B14F-4D97-AF65-F5344CB8AC3E}">
        <p14:creationId xmlns:p14="http://schemas.microsoft.com/office/powerpoint/2010/main" val="182870454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0" y="83974"/>
            <a:ext cx="13033829" cy="737120"/>
          </a:xfrm>
        </p:spPr>
        <p:txBody>
          <a:bodyPr>
            <a:noAutofit/>
          </a:bodyPr>
          <a:lstStyle/>
          <a:p>
            <a:r>
              <a:rPr lang="el-GR" sz="3200" dirty="0">
                <a:latin typeface="Raleway "/>
              </a:rPr>
              <a:t>Πηγές που χρησιμοποιήθηκαν για τη δημιουργία αυτής της ενότητας</a:t>
            </a:r>
            <a:br>
              <a:rPr lang="en-US" sz="3200" dirty="0">
                <a:latin typeface="Raleway "/>
              </a:rPr>
            </a:br>
            <a:endParaRPr lang="it-IT" sz="3200" dirty="0">
              <a:latin typeface="Raleway "/>
            </a:endParaRPr>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774011" y="692415"/>
            <a:ext cx="11266054" cy="5617029"/>
          </a:xfrm>
        </p:spPr>
        <p:txBody>
          <a:bodyPr vert="horz" lIns="91440" tIns="45720" rIns="91440" bIns="45720" rtlCol="0" anchor="t">
            <a:noAutofit/>
          </a:bodyPr>
          <a:lstStyle/>
          <a:p>
            <a:pPr>
              <a:lnSpc>
                <a:spcPct val="150000"/>
              </a:lnSpc>
              <a:buFont typeface="Courier New" panose="02070309020205020404" pitchFamily="49" charset="0"/>
              <a:buChar char="o"/>
            </a:pPr>
            <a:r>
              <a:rPr lang="en-US" sz="1600" b="0" dirty="0">
                <a:solidFill>
                  <a:schemeClr val="accent1"/>
                </a:solidFill>
                <a:effectLst/>
              </a:rPr>
              <a:t>Louis , F., &amp; Saleh , M. (2024, March 29). (PDF) the importance of vision and mission statements in Business Planning. </a:t>
            </a:r>
            <a:r>
              <a:rPr lang="en-US" sz="1600" b="0" dirty="0">
                <a:solidFill>
                  <a:schemeClr val="accent1"/>
                </a:solidFill>
                <a:effectLst/>
                <a:hlinkClick r:id="rId2">
                  <a:extLst>
                    <a:ext uri="{A12FA001-AC4F-418D-AE19-62706E023703}">
                      <ahyp:hlinkClr xmlns:ahyp="http://schemas.microsoft.com/office/drawing/2018/hyperlinkcolor" val="tx"/>
                    </a:ext>
                  </a:extLst>
                </a:hlinkClick>
              </a:rPr>
              <a:t>https://www.researchgate.net/publication/379407715_The_Importance_of_Vision_and_Mission_Statements_in_Business_Planning</a:t>
            </a:r>
            <a:r>
              <a:rPr lang="en-US" sz="1600" b="0" dirty="0">
                <a:solidFill>
                  <a:schemeClr val="accent1"/>
                </a:solidFill>
                <a:effectLst/>
              </a:rPr>
              <a:t>   </a:t>
            </a:r>
            <a:endParaRPr lang="es-ES" sz="1600" dirty="0">
              <a:solidFill>
                <a:schemeClr val="accent1"/>
              </a:solidFill>
            </a:endParaRPr>
          </a:p>
          <a:p>
            <a:pPr>
              <a:lnSpc>
                <a:spcPct val="150000"/>
              </a:lnSpc>
              <a:buFont typeface="Courier New" panose="02070309020205020404" pitchFamily="49" charset="0"/>
              <a:buChar char="o"/>
            </a:pPr>
            <a:r>
              <a:rPr lang="en-US" sz="1600" b="0" dirty="0">
                <a:solidFill>
                  <a:schemeClr val="accent1"/>
                </a:solidFill>
                <a:effectLst/>
              </a:rPr>
              <a:t>Stone, K. P. (2020, June 13). </a:t>
            </a:r>
            <a:r>
              <a:rPr lang="en-US" sz="1600" b="0" i="1" dirty="0">
                <a:solidFill>
                  <a:schemeClr val="accent1"/>
                </a:solidFill>
                <a:effectLst/>
              </a:rPr>
              <a:t>How to align your mission, vision &amp; values - 3 ways to impact performance success</a:t>
            </a:r>
            <a:r>
              <a:rPr lang="en-US" sz="1600" b="0" dirty="0">
                <a:solidFill>
                  <a:schemeClr val="accent1"/>
                </a:solidFill>
                <a:effectLst/>
              </a:rPr>
              <a:t>. LinkedIn. </a:t>
            </a:r>
            <a:r>
              <a:rPr lang="en-US" sz="1600" b="0" dirty="0">
                <a:solidFill>
                  <a:schemeClr val="accent1"/>
                </a:solidFill>
                <a:effectLst/>
                <a:hlinkClick r:id="rId3">
                  <a:extLst>
                    <a:ext uri="{A12FA001-AC4F-418D-AE19-62706E023703}">
                      <ahyp:hlinkClr xmlns:ahyp="http://schemas.microsoft.com/office/drawing/2018/hyperlinkcolor" val="tx"/>
                    </a:ext>
                  </a:extLst>
                </a:hlinkClick>
              </a:rPr>
              <a:t>https://www.linkedin.com/pulse/how-align-your-mission-vision-values-3-ways-impact-peterson-stone/</a:t>
            </a:r>
            <a:r>
              <a:rPr lang="en-US" sz="1600" b="0" dirty="0">
                <a:solidFill>
                  <a:schemeClr val="accent1"/>
                </a:solidFill>
                <a:effectLst/>
              </a:rPr>
              <a:t>  </a:t>
            </a:r>
          </a:p>
          <a:p>
            <a:pPr>
              <a:lnSpc>
                <a:spcPct val="150000"/>
              </a:lnSpc>
              <a:buFont typeface="Courier New" panose="02070309020205020404" pitchFamily="49" charset="0"/>
              <a:buChar char="o"/>
            </a:pPr>
            <a:r>
              <a:rPr lang="en-US" sz="1600" b="0" dirty="0">
                <a:solidFill>
                  <a:schemeClr val="accent1"/>
                </a:solidFill>
                <a:effectLst/>
              </a:rPr>
              <a:t>Theriot , B. (2024, February 28). </a:t>
            </a:r>
            <a:r>
              <a:rPr lang="en-US" sz="1600" b="0" i="1" dirty="0">
                <a:solidFill>
                  <a:schemeClr val="accent1"/>
                </a:solidFill>
                <a:effectLst/>
              </a:rPr>
              <a:t>The power of vision, mission, and values: Driving success in business</a:t>
            </a:r>
            <a:r>
              <a:rPr lang="en-US" sz="1600" b="0" dirty="0">
                <a:solidFill>
                  <a:schemeClr val="accent1"/>
                </a:solidFill>
                <a:effectLst/>
              </a:rPr>
              <a:t>. LinkedIn. </a:t>
            </a:r>
            <a:r>
              <a:rPr lang="en-US" sz="1600" b="0" dirty="0">
                <a:solidFill>
                  <a:schemeClr val="accent1"/>
                </a:solidFill>
                <a:effectLst/>
                <a:hlinkClick r:id="rId4">
                  <a:extLst>
                    <a:ext uri="{A12FA001-AC4F-418D-AE19-62706E023703}">
                      <ahyp:hlinkClr xmlns:ahyp="http://schemas.microsoft.com/office/drawing/2018/hyperlinkcolor" val="tx"/>
                    </a:ext>
                  </a:extLst>
                </a:hlinkClick>
              </a:rPr>
              <a:t>https://www.linkedin.com/pulse/power-vision-mission-values-driving-success-business-bob-theriot-mp85c/</a:t>
            </a:r>
            <a:r>
              <a:rPr lang="en-US" sz="1600" b="0" dirty="0">
                <a:solidFill>
                  <a:schemeClr val="accent1"/>
                </a:solidFill>
                <a:effectLst/>
              </a:rPr>
              <a:t>  </a:t>
            </a:r>
          </a:p>
          <a:p>
            <a:pPr>
              <a:lnSpc>
                <a:spcPct val="150000"/>
              </a:lnSpc>
              <a:buFont typeface="Courier New" panose="02070309020205020404" pitchFamily="49" charset="0"/>
              <a:buChar char="o"/>
            </a:pPr>
            <a:r>
              <a:rPr lang="en-US" sz="1600" b="0" dirty="0">
                <a:solidFill>
                  <a:schemeClr val="accent1"/>
                </a:solidFill>
                <a:effectLst/>
              </a:rPr>
              <a:t>Todaro, D. (2023, October 30). </a:t>
            </a:r>
            <a:r>
              <a:rPr lang="en-US" sz="1600" b="0" i="1" dirty="0">
                <a:solidFill>
                  <a:schemeClr val="accent1"/>
                </a:solidFill>
                <a:effectLst/>
              </a:rPr>
              <a:t>How can you ensure that innovation projects have a long-term impact in product development?</a:t>
            </a:r>
            <a:r>
              <a:rPr lang="en-US" sz="1600" b="0" dirty="0">
                <a:solidFill>
                  <a:schemeClr val="accent1"/>
                </a:solidFill>
                <a:effectLst/>
              </a:rPr>
              <a:t>. LinkedIn. </a:t>
            </a:r>
            <a:r>
              <a:rPr lang="en-US" sz="1600" b="0" dirty="0">
                <a:solidFill>
                  <a:schemeClr val="accent1"/>
                </a:solidFill>
                <a:effectLst/>
                <a:hlinkClick r:id="rId5">
                  <a:extLst>
                    <a:ext uri="{A12FA001-AC4F-418D-AE19-62706E023703}">
                      <ahyp:hlinkClr xmlns:ahyp="http://schemas.microsoft.com/office/drawing/2018/hyperlinkcolor" val="tx"/>
                    </a:ext>
                  </a:extLst>
                </a:hlinkClick>
              </a:rPr>
              <a:t>https://www.linkedin.com/pulse/how-can-you-ensure-innovation-projects-have-long-term-daniele-todaro-8bwve/</a:t>
            </a:r>
            <a:r>
              <a:rPr lang="en-US" sz="1600" b="0" dirty="0">
                <a:solidFill>
                  <a:schemeClr val="accent1"/>
                </a:solidFill>
                <a:effectLst/>
              </a:rPr>
              <a:t>  </a:t>
            </a:r>
          </a:p>
          <a:p>
            <a:pPr>
              <a:lnSpc>
                <a:spcPct val="150000"/>
              </a:lnSpc>
              <a:buFont typeface="Courier New" panose="02070309020205020404" pitchFamily="49" charset="0"/>
              <a:buChar char="o"/>
            </a:pPr>
            <a:r>
              <a:rPr lang="en-US" sz="1600" b="0" dirty="0">
                <a:solidFill>
                  <a:schemeClr val="accent1"/>
                </a:solidFill>
                <a:effectLst/>
              </a:rPr>
              <a:t>Wright, T. (2024, July 26). </a:t>
            </a:r>
            <a:r>
              <a:rPr lang="en-US" sz="1600" b="0" i="1" dirty="0">
                <a:solidFill>
                  <a:schemeClr val="accent1"/>
                </a:solidFill>
                <a:effectLst/>
              </a:rPr>
              <a:t>35 noteworthy vision statement examples</a:t>
            </a:r>
            <a:r>
              <a:rPr lang="en-US" sz="1600" b="0" dirty="0">
                <a:solidFill>
                  <a:schemeClr val="accent1"/>
                </a:solidFill>
                <a:effectLst/>
              </a:rPr>
              <a:t>. Cascade. </a:t>
            </a:r>
            <a:r>
              <a:rPr lang="en-US" sz="1600" b="0" dirty="0">
                <a:solidFill>
                  <a:schemeClr val="accent1"/>
                </a:solidFill>
                <a:effectLst/>
                <a:hlinkClick r:id="rId6">
                  <a:extLst>
                    <a:ext uri="{A12FA001-AC4F-418D-AE19-62706E023703}">
                      <ahyp:hlinkClr xmlns:ahyp="http://schemas.microsoft.com/office/drawing/2018/hyperlinkcolor" val="tx"/>
                    </a:ext>
                  </a:extLst>
                </a:hlinkClick>
              </a:rPr>
              <a:t>https://www.cascade.app/blog/examples-good-vision-statements</a:t>
            </a:r>
            <a:r>
              <a:rPr lang="en-US" sz="1600" b="0" dirty="0">
                <a:solidFill>
                  <a:schemeClr val="accent1"/>
                </a:solidFill>
                <a:effectLst/>
              </a:rPr>
              <a:t>  </a:t>
            </a: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655936" y="186858"/>
            <a:ext cx="11536064" cy="6213942"/>
          </a:xfrm>
        </p:spPr>
        <p:txBody>
          <a:bodyPr vert="horz" lIns="91440" tIns="45720" rIns="91440" bIns="45720" rtlCol="0" anchor="t">
            <a:noAutofit/>
          </a:bodyPr>
          <a:lstStyle/>
          <a:p>
            <a:pPr algn="just">
              <a:lnSpc>
                <a:spcPct val="150000"/>
              </a:lnSpc>
              <a:buFont typeface="Courier New" panose="020B0604020202020204" pitchFamily="34" charset="0"/>
              <a:buChar char="o"/>
            </a:pPr>
            <a:r>
              <a:rPr lang="en-US" sz="1600" b="0" dirty="0" err="1">
                <a:solidFill>
                  <a:schemeClr val="accent1"/>
                </a:solidFill>
                <a:effectLst/>
              </a:rPr>
              <a:t>Athuraliya</a:t>
            </a:r>
            <a:r>
              <a:rPr lang="en-US" sz="1600" b="0" dirty="0">
                <a:solidFill>
                  <a:schemeClr val="accent1"/>
                </a:solidFill>
                <a:effectLst/>
              </a:rPr>
              <a:t>, A. (2022, December 12). </a:t>
            </a:r>
            <a:r>
              <a:rPr lang="en-US" sz="1600" b="0" i="1" dirty="0">
                <a:solidFill>
                  <a:schemeClr val="accent1"/>
                </a:solidFill>
                <a:effectLst/>
              </a:rPr>
              <a:t>Business model canvas: Explained with examples</a:t>
            </a:r>
            <a:r>
              <a:rPr lang="en-US" sz="1600" b="0" dirty="0">
                <a:solidFill>
                  <a:schemeClr val="accent1"/>
                </a:solidFill>
                <a:effectLst/>
              </a:rPr>
              <a:t>. </a:t>
            </a:r>
            <a:r>
              <a:rPr lang="en-US" sz="1600" b="0" dirty="0" err="1">
                <a:solidFill>
                  <a:schemeClr val="accent1"/>
                </a:solidFill>
                <a:effectLst/>
              </a:rPr>
              <a:t>Creately</a:t>
            </a:r>
            <a:r>
              <a:rPr lang="en-US" sz="1600" b="0" dirty="0">
                <a:solidFill>
                  <a:schemeClr val="accent1"/>
                </a:solidFill>
                <a:effectLst/>
              </a:rPr>
              <a:t>. </a:t>
            </a:r>
            <a:r>
              <a:rPr lang="en-US" sz="1600" b="0" dirty="0">
                <a:solidFill>
                  <a:schemeClr val="accent1"/>
                </a:solidFill>
                <a:effectLst/>
                <a:hlinkClick r:id="rId2">
                  <a:extLst>
                    <a:ext uri="{A12FA001-AC4F-418D-AE19-62706E023703}">
                      <ahyp:hlinkClr xmlns:ahyp="http://schemas.microsoft.com/office/drawing/2018/hyperlinkcolor" val="tx"/>
                    </a:ext>
                  </a:extLst>
                </a:hlinkClick>
              </a:rPr>
              <a:t>https://creately.com/guides/business-model-canvas-explained/</a:t>
            </a:r>
            <a:r>
              <a:rPr lang="en-US" sz="1600" b="0" dirty="0">
                <a:solidFill>
                  <a:schemeClr val="accent1"/>
                </a:solidFill>
                <a:effectLst/>
              </a:rPr>
              <a:t>   </a:t>
            </a:r>
            <a:endParaRPr lang="es-ES" sz="1600" dirty="0">
              <a:solidFill>
                <a:schemeClr val="accent1"/>
              </a:solidFill>
            </a:endParaRPr>
          </a:p>
          <a:p>
            <a:pPr algn="just">
              <a:lnSpc>
                <a:spcPct val="150000"/>
              </a:lnSpc>
              <a:buFont typeface="Courier New" panose="020B0604020202020204" pitchFamily="34" charset="0"/>
              <a:buChar char="o"/>
            </a:pPr>
            <a:r>
              <a:rPr lang="en-US" sz="1600" b="0" dirty="0">
                <a:solidFill>
                  <a:schemeClr val="accent1"/>
                </a:solidFill>
                <a:effectLst/>
              </a:rPr>
              <a:t>Cowan, A. (2016, September 21). </a:t>
            </a:r>
            <a:r>
              <a:rPr lang="en-US" sz="1600" b="0" i="1" dirty="0">
                <a:solidFill>
                  <a:schemeClr val="accent1"/>
                </a:solidFill>
                <a:effectLst/>
              </a:rPr>
              <a:t>3 steps tips on creating an awesome business model canvas</a:t>
            </a:r>
            <a:r>
              <a:rPr lang="en-US" sz="1600" b="0" dirty="0">
                <a:solidFill>
                  <a:schemeClr val="accent1"/>
                </a:solidFill>
                <a:effectLst/>
              </a:rPr>
              <a:t>. Cowan+. </a:t>
            </a:r>
            <a:r>
              <a:rPr lang="en-US" sz="1600" b="0" dirty="0">
                <a:solidFill>
                  <a:schemeClr val="accent1"/>
                </a:solidFill>
                <a:effectLst/>
                <a:hlinkClick r:id="rId3">
                  <a:extLst>
                    <a:ext uri="{A12FA001-AC4F-418D-AE19-62706E023703}">
                      <ahyp:hlinkClr xmlns:ahyp="http://schemas.microsoft.com/office/drawing/2018/hyperlinkcolor" val="tx"/>
                    </a:ext>
                  </a:extLst>
                </a:hlinkClick>
              </a:rPr>
              <a:t>https://www.alexandercowan.com/3-steps-tips-creating-awesome-business-model-canvas/</a:t>
            </a:r>
            <a:r>
              <a:rPr lang="en-US" sz="1600" b="0" dirty="0">
                <a:solidFill>
                  <a:schemeClr val="accent1"/>
                </a:solidFill>
                <a:effectLst/>
              </a:rPr>
              <a:t>  </a:t>
            </a:r>
          </a:p>
          <a:p>
            <a:pPr algn="just">
              <a:lnSpc>
                <a:spcPct val="150000"/>
              </a:lnSpc>
              <a:buFont typeface="Courier New" panose="020B0604020202020204" pitchFamily="34" charset="0"/>
              <a:buChar char="o"/>
            </a:pPr>
            <a:r>
              <a:rPr lang="en-US" sz="1600" b="0" dirty="0" err="1">
                <a:solidFill>
                  <a:schemeClr val="accent1"/>
                </a:solidFill>
                <a:effectLst/>
              </a:rPr>
              <a:t>Dieffenbacher</a:t>
            </a:r>
            <a:r>
              <a:rPr lang="en-US" sz="1600" b="0" dirty="0">
                <a:solidFill>
                  <a:schemeClr val="accent1"/>
                </a:solidFill>
                <a:effectLst/>
              </a:rPr>
              <a:t>, S. F. (2024, April 29). </a:t>
            </a:r>
            <a:r>
              <a:rPr lang="en-US" sz="1600" b="0" i="1" dirty="0">
                <a:solidFill>
                  <a:schemeClr val="accent1"/>
                </a:solidFill>
                <a:effectLst/>
              </a:rPr>
              <a:t>What is customer relationships in the business model canvas?</a:t>
            </a:r>
            <a:r>
              <a:rPr lang="en-US" sz="1600" b="0" dirty="0">
                <a:solidFill>
                  <a:schemeClr val="accent1"/>
                </a:solidFill>
                <a:effectLst/>
              </a:rPr>
              <a:t>. Digital Leadership. </a:t>
            </a:r>
            <a:r>
              <a:rPr lang="en-US" sz="1600" b="0" dirty="0">
                <a:solidFill>
                  <a:schemeClr val="accent1"/>
                </a:solidFill>
                <a:effectLst/>
                <a:hlinkClick r:id="rId4">
                  <a:extLst>
                    <a:ext uri="{A12FA001-AC4F-418D-AE19-62706E023703}">
                      <ahyp:hlinkClr xmlns:ahyp="http://schemas.microsoft.com/office/drawing/2018/hyperlinkcolor" val="tx"/>
                    </a:ext>
                  </a:extLst>
                </a:hlinkClick>
              </a:rPr>
              <a:t>https://digitalleadership.com/blog/customer-relationships-bmc/</a:t>
            </a:r>
            <a:r>
              <a:rPr lang="en-US" sz="1600" b="0" dirty="0">
                <a:solidFill>
                  <a:schemeClr val="accent1"/>
                </a:solidFill>
                <a:effectLst/>
              </a:rPr>
              <a:t>  </a:t>
            </a:r>
          </a:p>
          <a:p>
            <a:pPr algn="just">
              <a:lnSpc>
                <a:spcPct val="150000"/>
              </a:lnSpc>
              <a:buFont typeface="Courier New" panose="020B0604020202020204" pitchFamily="34" charset="0"/>
              <a:buChar char="o"/>
            </a:pPr>
            <a:r>
              <a:rPr lang="en-US" sz="1600" b="0" dirty="0" err="1">
                <a:solidFill>
                  <a:schemeClr val="accent1"/>
                </a:solidFill>
                <a:effectLst/>
              </a:rPr>
              <a:t>Hersztowski</a:t>
            </a:r>
            <a:r>
              <a:rPr lang="en-US" sz="1600" b="0" dirty="0">
                <a:solidFill>
                  <a:schemeClr val="accent1"/>
                </a:solidFill>
                <a:effectLst/>
              </a:rPr>
              <a:t>, P. (2022, December 14). </a:t>
            </a:r>
            <a:r>
              <a:rPr lang="en-US" sz="1600" b="0" i="1" dirty="0">
                <a:solidFill>
                  <a:schemeClr val="accent1"/>
                </a:solidFill>
                <a:effectLst/>
              </a:rPr>
              <a:t>What is a business model canvas?</a:t>
            </a:r>
            <a:r>
              <a:rPr lang="en-US" sz="1600" b="0" dirty="0">
                <a:solidFill>
                  <a:schemeClr val="accent1"/>
                </a:solidFill>
                <a:effectLst/>
              </a:rPr>
              <a:t>. UIG Studio. </a:t>
            </a:r>
            <a:r>
              <a:rPr lang="en-US" sz="1600" b="0" dirty="0">
                <a:solidFill>
                  <a:schemeClr val="accent1"/>
                </a:solidFill>
                <a:effectLst/>
                <a:hlinkClick r:id="rId5">
                  <a:extLst>
                    <a:ext uri="{A12FA001-AC4F-418D-AE19-62706E023703}">
                      <ahyp:hlinkClr xmlns:ahyp="http://schemas.microsoft.com/office/drawing/2018/hyperlinkcolor" val="tx"/>
                    </a:ext>
                  </a:extLst>
                </a:hlinkClick>
              </a:rPr>
              <a:t>https://uigstudio.com/insights/what-is-a-business-model-canvas</a:t>
            </a:r>
            <a:r>
              <a:rPr lang="en-US" sz="1600" b="0" dirty="0">
                <a:solidFill>
                  <a:schemeClr val="accent1"/>
                </a:solidFill>
                <a:effectLst/>
              </a:rPr>
              <a:t>  </a:t>
            </a:r>
          </a:p>
          <a:p>
            <a:pPr algn="just">
              <a:lnSpc>
                <a:spcPct val="150000"/>
              </a:lnSpc>
              <a:buFont typeface="Courier New" panose="020B0604020202020204" pitchFamily="34" charset="0"/>
              <a:buChar char="o"/>
            </a:pPr>
            <a:r>
              <a:rPr lang="en-US" sz="1600" b="0" dirty="0">
                <a:solidFill>
                  <a:schemeClr val="accent1"/>
                </a:solidFill>
                <a:effectLst/>
              </a:rPr>
              <a:t>Jeffries, I. (2023, August 3). </a:t>
            </a:r>
            <a:r>
              <a:rPr lang="en-US" sz="1600" b="0" i="1" dirty="0">
                <a:solidFill>
                  <a:schemeClr val="accent1"/>
                </a:solidFill>
                <a:effectLst/>
              </a:rPr>
              <a:t>How to fill in a business model canvas</a:t>
            </a:r>
            <a:r>
              <a:rPr lang="en-US" sz="1600" b="0" dirty="0">
                <a:solidFill>
                  <a:schemeClr val="accent1"/>
                </a:solidFill>
                <a:effectLst/>
              </a:rPr>
              <a:t>. Isaac Jeffries. </a:t>
            </a:r>
            <a:r>
              <a:rPr lang="en-US" sz="1600" b="0" dirty="0">
                <a:solidFill>
                  <a:schemeClr val="accent1"/>
                </a:solidFill>
                <a:effectLst/>
                <a:hlinkClick r:id="rId6">
                  <a:extLst>
                    <a:ext uri="{A12FA001-AC4F-418D-AE19-62706E023703}">
                      <ahyp:hlinkClr xmlns:ahyp="http://schemas.microsoft.com/office/drawing/2018/hyperlinkcolor" val="tx"/>
                    </a:ext>
                  </a:extLst>
                </a:hlinkClick>
              </a:rPr>
              <a:t>https://isaacjeffries.com/blog/2018/9/8/how-to-fill-in-a-business-model-canvas</a:t>
            </a:r>
            <a:r>
              <a:rPr lang="en-US" sz="1600" b="0" dirty="0">
                <a:solidFill>
                  <a:schemeClr val="accent1"/>
                </a:solidFill>
                <a:effectLst/>
              </a:rPr>
              <a:t>  </a:t>
            </a:r>
          </a:p>
          <a:p>
            <a:pPr algn="just">
              <a:lnSpc>
                <a:spcPct val="150000"/>
              </a:lnSpc>
              <a:buFont typeface="Courier New" panose="020B0604020202020204" pitchFamily="34" charset="0"/>
              <a:buChar char="o"/>
            </a:pPr>
            <a:r>
              <a:rPr lang="en-US" sz="1600" b="0" dirty="0" err="1">
                <a:solidFill>
                  <a:schemeClr val="accent1"/>
                </a:solidFill>
                <a:effectLst/>
              </a:rPr>
              <a:t>Luenendonk</a:t>
            </a:r>
            <a:r>
              <a:rPr lang="en-US" sz="1600" b="0" dirty="0">
                <a:solidFill>
                  <a:schemeClr val="accent1"/>
                </a:solidFill>
                <a:effectLst/>
              </a:rPr>
              <a:t>, M. (2020, September 16). </a:t>
            </a:r>
            <a:r>
              <a:rPr lang="en-US" sz="1600" b="0" i="1" dirty="0">
                <a:solidFill>
                  <a:schemeClr val="accent1"/>
                </a:solidFill>
                <a:effectLst/>
              </a:rPr>
              <a:t>Business model canvas: Creating a value proposition</a:t>
            </a:r>
            <a:r>
              <a:rPr lang="en-US" sz="1600" b="0" dirty="0">
                <a:solidFill>
                  <a:schemeClr val="accent1"/>
                </a:solidFill>
                <a:effectLst/>
              </a:rPr>
              <a:t>. </a:t>
            </a:r>
            <a:r>
              <a:rPr lang="en-US" sz="1600" b="0" dirty="0" err="1">
                <a:solidFill>
                  <a:schemeClr val="accent1"/>
                </a:solidFill>
                <a:effectLst/>
              </a:rPr>
              <a:t>Cleverism</a:t>
            </a:r>
            <a:r>
              <a:rPr lang="en-US" sz="1600" b="0" dirty="0">
                <a:solidFill>
                  <a:schemeClr val="accent1"/>
                </a:solidFill>
                <a:effectLst/>
              </a:rPr>
              <a:t>. </a:t>
            </a:r>
            <a:r>
              <a:rPr lang="en-US" sz="1600" b="0" dirty="0">
                <a:solidFill>
                  <a:schemeClr val="accent1"/>
                </a:solidFill>
                <a:effectLst/>
                <a:hlinkClick r:id="rId7">
                  <a:extLst>
                    <a:ext uri="{A12FA001-AC4F-418D-AE19-62706E023703}">
                      <ahyp:hlinkClr xmlns:ahyp="http://schemas.microsoft.com/office/drawing/2018/hyperlinkcolor" val="tx"/>
                    </a:ext>
                  </a:extLst>
                </a:hlinkClick>
              </a:rPr>
              <a:t>https://www.cleverism.com/business-model-canvas-creating-value-proposition/</a:t>
            </a:r>
            <a:r>
              <a:rPr lang="en-US" sz="1600" b="0" dirty="0">
                <a:solidFill>
                  <a:schemeClr val="accent1"/>
                </a:solidFill>
                <a:effectLst/>
              </a:rPr>
              <a:t>  </a:t>
            </a:r>
          </a:p>
          <a:p>
            <a:pPr algn="just">
              <a:lnSpc>
                <a:spcPct val="150000"/>
              </a:lnSpc>
              <a:buFont typeface="Courier New" panose="020B0604020202020204" pitchFamily="34" charset="0"/>
              <a:buChar char="o"/>
            </a:pPr>
            <a:r>
              <a:rPr lang="en-US" sz="1600" b="0" dirty="0">
                <a:solidFill>
                  <a:schemeClr val="accent1"/>
                </a:solidFill>
                <a:effectLst/>
              </a:rPr>
              <a:t>Pereira, D. (2020, November 2). </a:t>
            </a:r>
            <a:r>
              <a:rPr lang="en-US" sz="1600" b="0" i="1" dirty="0">
                <a:solidFill>
                  <a:schemeClr val="accent1"/>
                </a:solidFill>
                <a:effectLst/>
              </a:rPr>
              <a:t>Distribution channels - business model canvas</a:t>
            </a:r>
            <a:r>
              <a:rPr lang="en-US" sz="1600" b="0" dirty="0">
                <a:solidFill>
                  <a:schemeClr val="accent1"/>
                </a:solidFill>
                <a:effectLst/>
              </a:rPr>
              <a:t>. Business Model Analyst. </a:t>
            </a:r>
            <a:r>
              <a:rPr lang="en-US" sz="1600" b="0" dirty="0">
                <a:solidFill>
                  <a:schemeClr val="accent1"/>
                </a:solidFill>
                <a:effectLst/>
                <a:hlinkClick r:id="rId8">
                  <a:extLst>
                    <a:ext uri="{A12FA001-AC4F-418D-AE19-62706E023703}">
                      <ahyp:hlinkClr xmlns:ahyp="http://schemas.microsoft.com/office/drawing/2018/hyperlinkcolor" val="tx"/>
                    </a:ext>
                  </a:extLst>
                </a:hlinkClick>
              </a:rPr>
              <a:t>https://businessmodelanalyst.com/distribution-channels-business-model-canvas/</a:t>
            </a:r>
            <a:r>
              <a:rPr lang="en-US" sz="1600" b="0" dirty="0">
                <a:solidFill>
                  <a:schemeClr val="accent1"/>
                </a:solidFill>
                <a:effectLst/>
              </a:rPr>
              <a:t>   </a:t>
            </a:r>
          </a:p>
        </p:txBody>
      </p:sp>
    </p:spTree>
    <p:extLst>
      <p:ext uri="{BB962C8B-B14F-4D97-AF65-F5344CB8AC3E}">
        <p14:creationId xmlns:p14="http://schemas.microsoft.com/office/powerpoint/2010/main" val="158007879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851847" y="352767"/>
            <a:ext cx="11704781" cy="5959387"/>
          </a:xfrm>
        </p:spPr>
        <p:txBody>
          <a:bodyPr vert="horz" lIns="91440" tIns="45720" rIns="91440" bIns="45720" rtlCol="0" anchor="t">
            <a:noAutofit/>
          </a:bodyPr>
          <a:lstStyle/>
          <a:p>
            <a:pPr>
              <a:lnSpc>
                <a:spcPct val="150000"/>
              </a:lnSpc>
              <a:buFont typeface="Courier New" panose="02070309020205020404" pitchFamily="49" charset="0"/>
              <a:buChar char="o"/>
              <a:defRPr/>
            </a:pPr>
            <a:r>
              <a:rPr lang="en-GB" sz="1600" b="0" dirty="0">
                <a:solidFill>
                  <a:schemeClr val="accent1"/>
                </a:solidFill>
              </a:rPr>
              <a:t>Asana. </a:t>
            </a:r>
            <a:r>
              <a:rPr lang="en-GB" sz="1600" b="0" dirty="0">
                <a:solidFill>
                  <a:schemeClr val="accent1"/>
                </a:solidFill>
                <a:hlinkClick r:id="rId2">
                  <a:extLst>
                    <a:ext uri="{A12FA001-AC4F-418D-AE19-62706E023703}">
                      <ahyp:hlinkClr xmlns:ahyp="http://schemas.microsoft.com/office/drawing/2018/hyperlinkcolor" val="tx"/>
                    </a:ext>
                  </a:extLst>
                </a:hlinkClick>
              </a:rPr>
              <a:t>https://asana.com/es/resources/smart-goals</a:t>
            </a:r>
            <a:endParaRPr lang="en-GB" sz="1600" b="0" dirty="0">
              <a:solidFill>
                <a:schemeClr val="accent1"/>
              </a:solidFill>
            </a:endParaRPr>
          </a:p>
          <a:p>
            <a:pPr>
              <a:lnSpc>
                <a:spcPct val="150000"/>
              </a:lnSpc>
              <a:buFont typeface="Courier New" panose="02070309020205020404" pitchFamily="49" charset="0"/>
              <a:buChar char="o"/>
              <a:defRPr/>
            </a:pPr>
            <a:r>
              <a:rPr lang="es-ES" sz="1600" b="0" dirty="0">
                <a:solidFill>
                  <a:schemeClr val="accent1"/>
                </a:solidFill>
              </a:rPr>
              <a:t>Business </a:t>
            </a:r>
            <a:r>
              <a:rPr lang="es-ES" sz="1600" b="0" dirty="0" err="1">
                <a:solidFill>
                  <a:schemeClr val="accent1"/>
                </a:solidFill>
              </a:rPr>
              <a:t>Map</a:t>
            </a:r>
            <a:r>
              <a:rPr lang="es-ES" sz="1600" b="0" dirty="0">
                <a:solidFill>
                  <a:schemeClr val="accent1"/>
                </a:solidFill>
              </a:rPr>
              <a:t>. </a:t>
            </a:r>
            <a:r>
              <a:rPr lang="es-ES" sz="1600" b="0" dirty="0">
                <a:solidFill>
                  <a:schemeClr val="accent1"/>
                </a:solidFill>
                <a:hlinkClick r:id="rId3">
                  <a:extLst>
                    <a:ext uri="{A12FA001-AC4F-418D-AE19-62706E023703}">
                      <ahyp:hlinkClr xmlns:ahyp="http://schemas.microsoft.com/office/drawing/2018/hyperlinkcolor" val="tx"/>
                    </a:ext>
                  </a:extLst>
                </a:hlinkClick>
              </a:rPr>
              <a:t>https://businessmap.io/strategy-execution/strategic-portfolio-management/strategic-roadmap</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a:solidFill>
                  <a:schemeClr val="accent1"/>
                </a:solidFill>
              </a:rPr>
              <a:t>Business </a:t>
            </a:r>
            <a:r>
              <a:rPr lang="es-ES" sz="1600" b="0" dirty="0" err="1">
                <a:solidFill>
                  <a:schemeClr val="accent1"/>
                </a:solidFill>
              </a:rPr>
              <a:t>Map</a:t>
            </a:r>
            <a:r>
              <a:rPr lang="es-ES" sz="1600" b="0" dirty="0">
                <a:solidFill>
                  <a:schemeClr val="accent1"/>
                </a:solidFill>
              </a:rPr>
              <a:t>, </a:t>
            </a:r>
            <a:r>
              <a:rPr lang="es-ES" sz="1600" b="0" dirty="0">
                <a:solidFill>
                  <a:schemeClr val="accent1"/>
                </a:solidFill>
                <a:hlinkClick r:id="rId4">
                  <a:extLst>
                    <a:ext uri="{A12FA001-AC4F-418D-AE19-62706E023703}">
                      <ahyp:hlinkClr xmlns:ahyp="http://schemas.microsoft.com/office/drawing/2018/hyperlinkcolor" val="tx"/>
                    </a:ext>
                  </a:extLst>
                </a:hlinkClick>
              </a:rPr>
              <a:t>https://businessmap.io/strategy-execution/strategic-portfolio-management/strategic-roadmap#:~:text=At%20its%20core%2C%20a%20strategic,monitor%20progress%20toward%20overall%20goals</a:t>
            </a:r>
            <a:r>
              <a:rPr lang="es-ES" sz="1600" b="0" dirty="0">
                <a:solidFill>
                  <a:schemeClr val="accent1"/>
                </a:solidFill>
              </a:rPr>
              <a:t>. </a:t>
            </a:r>
            <a:endParaRPr lang="en-U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Canva</a:t>
            </a:r>
            <a:r>
              <a:rPr lang="es-ES" sz="1600" b="0" dirty="0">
                <a:solidFill>
                  <a:schemeClr val="accent1"/>
                </a:solidFill>
              </a:rPr>
              <a:t>. </a:t>
            </a:r>
            <a:r>
              <a:rPr lang="es-ES" sz="1600" b="0" dirty="0">
                <a:solidFill>
                  <a:schemeClr val="accent1"/>
                </a:solidFill>
                <a:hlinkClick r:id="rId5">
                  <a:extLst>
                    <a:ext uri="{A12FA001-AC4F-418D-AE19-62706E023703}">
                      <ahyp:hlinkClr xmlns:ahyp="http://schemas.microsoft.com/office/drawing/2018/hyperlinkcolor" val="tx"/>
                    </a:ext>
                  </a:extLst>
                </a:hlinkClick>
              </a:rPr>
              <a:t>https://www.canva.com</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Corporate</a:t>
            </a:r>
            <a:r>
              <a:rPr lang="es-ES" sz="1600" b="0" dirty="0">
                <a:solidFill>
                  <a:schemeClr val="accent1"/>
                </a:solidFill>
              </a:rPr>
              <a:t> </a:t>
            </a:r>
            <a:r>
              <a:rPr lang="es-ES" sz="1600" b="0" dirty="0" err="1">
                <a:solidFill>
                  <a:schemeClr val="accent1"/>
                </a:solidFill>
              </a:rPr>
              <a:t>Finance</a:t>
            </a:r>
            <a:r>
              <a:rPr lang="es-ES" sz="1600" b="0" dirty="0">
                <a:solidFill>
                  <a:schemeClr val="accent1"/>
                </a:solidFill>
              </a:rPr>
              <a:t> </a:t>
            </a:r>
            <a:r>
              <a:rPr lang="es-ES" sz="1600" b="0" dirty="0" err="1">
                <a:solidFill>
                  <a:schemeClr val="accent1"/>
                </a:solidFill>
              </a:rPr>
              <a:t>Institute</a:t>
            </a:r>
            <a:r>
              <a:rPr lang="es-ES" sz="1600" b="0" dirty="0">
                <a:solidFill>
                  <a:schemeClr val="accent1"/>
                </a:solidFill>
              </a:rPr>
              <a:t> </a:t>
            </a:r>
            <a:r>
              <a:rPr lang="es-ES" sz="1600" b="0" dirty="0">
                <a:solidFill>
                  <a:schemeClr val="accent1"/>
                </a:solidFill>
                <a:hlinkClick r:id="rId6">
                  <a:extLst>
                    <a:ext uri="{A12FA001-AC4F-418D-AE19-62706E023703}">
                      <ahyp:hlinkClr xmlns:ahyp="http://schemas.microsoft.com/office/drawing/2018/hyperlinkcolor" val="tx"/>
                    </a:ext>
                  </a:extLst>
                </a:hlinkClick>
              </a:rPr>
              <a:t>https://corporatefinanceinstitute.com/resources/management/pestel-analysis/</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Corporate</a:t>
            </a:r>
            <a:r>
              <a:rPr lang="es-ES" sz="1600" b="0" dirty="0">
                <a:solidFill>
                  <a:schemeClr val="accent1"/>
                </a:solidFill>
              </a:rPr>
              <a:t> </a:t>
            </a:r>
            <a:r>
              <a:rPr lang="es-ES" sz="1600" b="0" dirty="0" err="1">
                <a:solidFill>
                  <a:schemeClr val="accent1"/>
                </a:solidFill>
              </a:rPr>
              <a:t>Finance</a:t>
            </a:r>
            <a:r>
              <a:rPr lang="es-ES" sz="1600" b="0" dirty="0">
                <a:solidFill>
                  <a:schemeClr val="accent1"/>
                </a:solidFill>
              </a:rPr>
              <a:t> </a:t>
            </a:r>
            <a:r>
              <a:rPr lang="es-ES" sz="1600" b="0" dirty="0" err="1">
                <a:solidFill>
                  <a:schemeClr val="accent1"/>
                </a:solidFill>
              </a:rPr>
              <a:t>Institute</a:t>
            </a:r>
            <a:r>
              <a:rPr lang="es-ES" sz="1600" b="0" dirty="0">
                <a:solidFill>
                  <a:schemeClr val="accent1"/>
                </a:solidFill>
              </a:rPr>
              <a:t>. </a:t>
            </a:r>
            <a:r>
              <a:rPr lang="en-GB" sz="1600" b="0" dirty="0">
                <a:solidFill>
                  <a:schemeClr val="accent1"/>
                </a:solidFill>
                <a:hlinkClick r:id="rId7">
                  <a:extLst>
                    <a:ext uri="{A12FA001-AC4F-418D-AE19-62706E023703}">
                      <ahyp:hlinkClr xmlns:ahyp="http://schemas.microsoft.com/office/drawing/2018/hyperlinkcolor" val="tx"/>
                    </a:ext>
                  </a:extLst>
                </a:hlinkClick>
              </a:rPr>
              <a:t>https://www.youtube.com/watch?v=noSF-R1JfGk&amp;t=4s</a:t>
            </a:r>
            <a:endParaRPr lang="en-GB"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Investopedia</a:t>
            </a:r>
            <a:r>
              <a:rPr lang="es-ES" sz="1600" b="0" dirty="0">
                <a:solidFill>
                  <a:schemeClr val="accent1"/>
                </a:solidFill>
              </a:rPr>
              <a:t>. </a:t>
            </a:r>
            <a:r>
              <a:rPr lang="es-ES" sz="1600" b="0" dirty="0">
                <a:solidFill>
                  <a:schemeClr val="accent1"/>
                </a:solidFill>
                <a:hlinkClick r:id="rId8">
                  <a:extLst>
                    <a:ext uri="{A12FA001-AC4F-418D-AE19-62706E023703}">
                      <ahyp:hlinkClr xmlns:ahyp="http://schemas.microsoft.com/office/drawing/2018/hyperlinkcolor" val="tx"/>
                    </a:ext>
                  </a:extLst>
                </a:hlinkClick>
              </a:rPr>
              <a:t>https://www.investopedia.com/terms/p/porter.asp</a:t>
            </a:r>
            <a:endParaRPr lang="es-ES" sz="1600" b="0" dirty="0">
              <a:solidFill>
                <a:schemeClr val="accent1"/>
              </a:solidFill>
            </a:endParaRPr>
          </a:p>
          <a:p>
            <a:pPr>
              <a:lnSpc>
                <a:spcPct val="150000"/>
              </a:lnSpc>
              <a:buFont typeface="Courier New" panose="02070309020205020404" pitchFamily="49" charset="0"/>
              <a:buChar char="o"/>
              <a:defRPr/>
            </a:pPr>
            <a:r>
              <a:rPr lang="en-GB" sz="1600" b="0" dirty="0">
                <a:solidFill>
                  <a:schemeClr val="accent1"/>
                </a:solidFill>
              </a:rPr>
              <a:t>On Strategy I Visual strategist. </a:t>
            </a:r>
            <a:r>
              <a:rPr lang="en-GB" sz="1600" b="0" dirty="0">
                <a:solidFill>
                  <a:schemeClr val="accent1"/>
                </a:solidFill>
                <a:hlinkClick r:id="rId9">
                  <a:extLst>
                    <a:ext uri="{A12FA001-AC4F-418D-AE19-62706E023703}">
                      <ahyp:hlinkClr xmlns:ahyp="http://schemas.microsoft.com/office/drawing/2018/hyperlinkcolor" val="tx"/>
                    </a:ext>
                  </a:extLst>
                </a:hlinkClick>
              </a:rPr>
              <a:t>https://www.youtube.com/watch?v=MkRkBrgt2Bk</a:t>
            </a:r>
            <a:r>
              <a:rPr lang="en-GB" sz="1600" b="0" dirty="0">
                <a:solidFill>
                  <a:schemeClr val="accent1"/>
                </a:solidFill>
              </a:rPr>
              <a:t>. </a:t>
            </a:r>
            <a:endParaRPr lang="es-ES" sz="1600" b="0" dirty="0">
              <a:solidFill>
                <a:schemeClr val="accent1"/>
              </a:solidFill>
            </a:endParaRPr>
          </a:p>
          <a:p>
            <a:pPr>
              <a:lnSpc>
                <a:spcPct val="150000"/>
              </a:lnSpc>
              <a:buFont typeface="Courier New" panose="02070309020205020404" pitchFamily="49" charset="0"/>
              <a:buChar char="o"/>
              <a:defRPr/>
            </a:pPr>
            <a:r>
              <a:rPr lang="en-GB" sz="1600" b="0" dirty="0">
                <a:solidFill>
                  <a:schemeClr val="accent1"/>
                </a:solidFill>
              </a:rPr>
              <a:t>On Strategy. </a:t>
            </a:r>
            <a:r>
              <a:rPr lang="en-GB" sz="1600" b="0" dirty="0">
                <a:solidFill>
                  <a:schemeClr val="accent1"/>
                </a:solidFill>
                <a:hlinkClick r:id="rId10">
                  <a:extLst>
                    <a:ext uri="{A12FA001-AC4F-418D-AE19-62706E023703}">
                      <ahyp:hlinkClr xmlns:ahyp="http://schemas.microsoft.com/office/drawing/2018/hyperlinkcolor" val="tx"/>
                    </a:ext>
                  </a:extLst>
                </a:hlinkClick>
              </a:rPr>
              <a:t>https://www.youtube.com/watch?v=kG0ljsQKEV0</a:t>
            </a:r>
            <a:endParaRPr lang="en-GB" sz="1600" b="0" dirty="0">
              <a:solidFill>
                <a:schemeClr val="accent1"/>
              </a:solidFill>
            </a:endParaRPr>
          </a:p>
          <a:p>
            <a:pPr marL="0" indent="0">
              <a:lnSpc>
                <a:spcPct val="150000"/>
              </a:lnSpc>
              <a:buNone/>
              <a:defRPr/>
            </a:pPr>
            <a:endParaRPr lang="it-IT" sz="1600" u="sng" dirty="0">
              <a:solidFill>
                <a:schemeClr val="accent1"/>
              </a:solidFill>
              <a:latin typeface="Raleway"/>
            </a:endParaRPr>
          </a:p>
        </p:txBody>
      </p:sp>
    </p:spTree>
    <p:extLst>
      <p:ext uri="{BB962C8B-B14F-4D97-AF65-F5344CB8AC3E}">
        <p14:creationId xmlns:p14="http://schemas.microsoft.com/office/powerpoint/2010/main" val="7304914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664DB-2143-0BA3-351D-8432EABF8B24}"/>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CA2F8A8-1715-9DBC-950B-1A438CBB8630}"/>
              </a:ext>
            </a:extLst>
          </p:cNvPr>
          <p:cNvSpPr>
            <a:spLocks noGrp="1"/>
          </p:cNvSpPr>
          <p:nvPr>
            <p:ph idx="1"/>
          </p:nvPr>
        </p:nvSpPr>
        <p:spPr>
          <a:xfrm>
            <a:off x="892791" y="339120"/>
            <a:ext cx="11704781" cy="5959387"/>
          </a:xfrm>
        </p:spPr>
        <p:txBody>
          <a:bodyPr vert="horz" lIns="91440" tIns="45720" rIns="91440" bIns="45720" rtlCol="0" anchor="t">
            <a:noAutofit/>
          </a:bodyPr>
          <a:lstStyle/>
          <a:p>
            <a:pPr>
              <a:lnSpc>
                <a:spcPct val="150000"/>
              </a:lnSpc>
              <a:buFont typeface="Courier New" panose="02070309020205020404" pitchFamily="49" charset="0"/>
              <a:buChar char="o"/>
              <a:defRPr/>
            </a:pPr>
            <a:r>
              <a:rPr lang="es-ES" sz="1600" b="0" dirty="0" err="1">
                <a:solidFill>
                  <a:schemeClr val="accent1"/>
                </a:solidFill>
              </a:rPr>
              <a:t>Roadmunk</a:t>
            </a:r>
            <a:r>
              <a:rPr lang="es-ES" sz="1600" b="0" dirty="0">
                <a:solidFill>
                  <a:schemeClr val="accent1"/>
                </a:solidFill>
              </a:rPr>
              <a:t>. </a:t>
            </a:r>
            <a:r>
              <a:rPr lang="es-ES" sz="1600" b="0" dirty="0">
                <a:solidFill>
                  <a:schemeClr val="accent1"/>
                </a:solidFill>
                <a:hlinkClick r:id="rId2">
                  <a:extLst>
                    <a:ext uri="{A12FA001-AC4F-418D-AE19-62706E023703}">
                      <ahyp:hlinkClr xmlns:ahyp="http://schemas.microsoft.com/office/drawing/2018/hyperlinkcolor" val="tx"/>
                    </a:ext>
                  </a:extLst>
                </a:hlinkClick>
              </a:rPr>
              <a:t>https://roadmunk.com/guides/what-is-a-business-roadmap/</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Roadmunk</a:t>
            </a:r>
            <a:r>
              <a:rPr lang="es-ES" sz="1600" b="0" dirty="0">
                <a:solidFill>
                  <a:schemeClr val="accent1"/>
                </a:solidFill>
              </a:rPr>
              <a:t>. </a:t>
            </a:r>
            <a:r>
              <a:rPr lang="es-ES" sz="1600" b="0" dirty="0">
                <a:solidFill>
                  <a:schemeClr val="accent1"/>
                </a:solidFill>
                <a:hlinkClick r:id="rId3">
                  <a:extLst>
                    <a:ext uri="{A12FA001-AC4F-418D-AE19-62706E023703}">
                      <ahyp:hlinkClr xmlns:ahyp="http://schemas.microsoft.com/office/drawing/2018/hyperlinkcolor" val="tx"/>
                    </a:ext>
                  </a:extLst>
                </a:hlinkClick>
              </a:rPr>
              <a:t>https://roadmunk.com/roadmap-templates/strategic-roadmap/</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Roadmunk</a:t>
            </a:r>
            <a:r>
              <a:rPr lang="es-ES" sz="1600" b="0" dirty="0">
                <a:solidFill>
                  <a:schemeClr val="accent1"/>
                </a:solidFill>
              </a:rPr>
              <a:t>. </a:t>
            </a:r>
            <a:r>
              <a:rPr lang="es-ES" sz="1600" b="0" dirty="0">
                <a:solidFill>
                  <a:schemeClr val="accent1"/>
                </a:solidFill>
                <a:hlinkClick r:id="rId4">
                  <a:extLst>
                    <a:ext uri="{A12FA001-AC4F-418D-AE19-62706E023703}">
                      <ahyp:hlinkClr xmlns:ahyp="http://schemas.microsoft.com/office/drawing/2018/hyperlinkcolor" val="tx"/>
                    </a:ext>
                  </a:extLst>
                </a:hlinkClick>
              </a:rPr>
              <a:t>https://roadmunk.com/guides/business-roadmap-examples/</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a:solidFill>
                  <a:schemeClr val="accent1"/>
                </a:solidFill>
              </a:rPr>
              <a:t>Santander. </a:t>
            </a:r>
            <a:r>
              <a:rPr lang="es-ES" sz="1600" b="0" dirty="0">
                <a:solidFill>
                  <a:schemeClr val="accent1"/>
                </a:solidFill>
                <a:hlinkClick r:id="rId5">
                  <a:extLst>
                    <a:ext uri="{A12FA001-AC4F-418D-AE19-62706E023703}">
                      <ahyp:hlinkClr xmlns:ahyp="http://schemas.microsoft.com/office/drawing/2018/hyperlinkcolor" val="tx"/>
                    </a:ext>
                  </a:extLst>
                </a:hlinkClick>
              </a:rPr>
              <a:t>https://www.santanderopenacademy.com/en/blog/porter-s-5-forces.html</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a:solidFill>
                  <a:schemeClr val="accent1"/>
                </a:solidFill>
              </a:rPr>
              <a:t>Trenza Ana. </a:t>
            </a:r>
            <a:r>
              <a:rPr lang="es-ES" sz="1600" b="0" dirty="0">
                <a:solidFill>
                  <a:schemeClr val="accent1"/>
                </a:solidFill>
                <a:hlinkClick r:id="rId6">
                  <a:extLst>
                    <a:ext uri="{A12FA001-AC4F-418D-AE19-62706E023703}">
                      <ahyp:hlinkClr xmlns:ahyp="http://schemas.microsoft.com/office/drawing/2018/hyperlinkcolor" val="tx"/>
                    </a:ext>
                  </a:extLst>
                </a:hlinkClick>
              </a:rPr>
              <a:t>https</a:t>
            </a:r>
            <a:r>
              <a:rPr lang="es-ES" sz="1600" b="0" dirty="0">
                <a:solidFill>
                  <a:schemeClr val="accent1"/>
                </a:solidFill>
                <a:latin typeface="Raleway"/>
                <a:hlinkClick r:id="rId6">
                  <a:extLst>
                    <a:ext uri="{A12FA001-AC4F-418D-AE19-62706E023703}">
                      <ahyp:hlinkClr xmlns:ahyp="http://schemas.microsoft.com/office/drawing/2018/hyperlinkcolor" val="tx"/>
                    </a:ext>
                  </a:extLst>
                </a:hlinkClick>
              </a:rPr>
              <a:t>://www.youtube.com/watch?v=hyQIW7hRbv0</a:t>
            </a:r>
          </a:p>
          <a:p>
            <a:pPr marL="0" indent="0">
              <a:lnSpc>
                <a:spcPct val="150000"/>
              </a:lnSpc>
              <a:buNone/>
              <a:defRPr/>
            </a:pPr>
            <a:endParaRPr lang="it-IT" sz="1600" u="sng" dirty="0">
              <a:solidFill>
                <a:schemeClr val="accent1"/>
              </a:solidFill>
              <a:latin typeface="Raleway"/>
            </a:endParaRPr>
          </a:p>
        </p:txBody>
      </p:sp>
    </p:spTree>
    <p:extLst>
      <p:ext uri="{BB962C8B-B14F-4D97-AF65-F5344CB8AC3E}">
        <p14:creationId xmlns:p14="http://schemas.microsoft.com/office/powerpoint/2010/main" val="395842400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597159" y="0"/>
            <a:ext cx="10058400" cy="858415"/>
          </a:xfrm>
        </p:spPr>
        <p:txBody>
          <a:bodyPr>
            <a:normAutofit/>
          </a:bodyPr>
          <a:lstStyle/>
          <a:p>
            <a:r>
              <a:rPr lang="el-GR" sz="3400" dirty="0">
                <a:latin typeface="+mn-lt"/>
              </a:rPr>
              <a:t>Περισσότερα προς εξερεύνηση </a:t>
            </a:r>
            <a:endParaRPr lang="it-IT" sz="3400" dirty="0">
              <a:latin typeface="+mn-lt"/>
            </a:endParaRP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597159" y="610668"/>
            <a:ext cx="11194507" cy="6008914"/>
          </a:xfrm>
        </p:spPr>
        <p:txBody>
          <a:bodyPr vert="horz" lIns="91440" tIns="45720" rIns="91440" bIns="45720" rtlCol="0" anchor="t">
            <a:normAutofit lnSpcReduction="10000"/>
          </a:bodyPr>
          <a:lstStyle/>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chemeClr val="accent1"/>
                </a:solidFill>
                <a:effectLst/>
                <a:uLnTx/>
                <a:uFillTx/>
                <a:latin typeface="Raleway"/>
                <a:ea typeface="+mn-ea"/>
                <a:cs typeface="+mn-cs"/>
              </a:rPr>
              <a:t>Your Mission, Vision, and Values (with Examples)</a:t>
            </a:r>
            <a:r>
              <a:rPr kumimoji="0" lang="sl-SI" sz="1600" b="0" i="0" u="none" strike="noStrike" kern="1200" cap="none" spc="0" normalizeH="0" baseline="0" noProof="0" dirty="0">
                <a:ln>
                  <a:noFill/>
                </a:ln>
                <a:solidFill>
                  <a:schemeClr val="accent1"/>
                </a:solidFill>
                <a:effectLst/>
                <a:uLnTx/>
                <a:uFillTx/>
                <a:latin typeface="Raleway"/>
                <a:ea typeface="+mn-ea"/>
                <a:cs typeface="+mn-cs"/>
              </a:rPr>
              <a:t>: </a:t>
            </a:r>
            <a:r>
              <a:rPr kumimoji="0" lang="sl-SI" sz="1600" b="0" i="0" u="none" strike="noStrike" kern="1200" cap="none" spc="0" normalizeH="0" baseline="0" noProof="0" dirty="0">
                <a:ln>
                  <a:noFill/>
                </a:ln>
                <a:solidFill>
                  <a:schemeClr val="accent1"/>
                </a:solidFill>
                <a:effectLst/>
                <a:uLnTx/>
                <a:uFillTx/>
                <a:latin typeface="Raleway"/>
                <a:ea typeface="+mn-ea"/>
                <a:cs typeface="+mn-cs"/>
                <a:hlinkClick r:id="rId2">
                  <a:extLst>
                    <a:ext uri="{A12FA001-AC4F-418D-AE19-62706E023703}">
                      <ahyp:hlinkClr xmlns:ahyp="http://schemas.microsoft.com/office/drawing/2018/hyperlinkcolor" val="tx"/>
                    </a:ext>
                  </a:extLst>
                </a:hlinkClick>
              </a:rPr>
              <a:t>https://www.youtube.com/watch?v=Z4_YNeVsZhw</a:t>
            </a:r>
            <a:r>
              <a:rPr kumimoji="0" lang="en-US" sz="1600" b="0" i="0" u="none" strike="noStrike" kern="1200" cap="none" spc="0" normalizeH="0" baseline="0" noProof="0" dirty="0">
                <a:ln>
                  <a:noFill/>
                </a:ln>
                <a:solidFill>
                  <a:schemeClr val="accent1"/>
                </a:solidFill>
                <a:effectLst/>
                <a:uLnTx/>
                <a:uFillTx/>
                <a:latin typeface="Raleway"/>
                <a:ea typeface="+mn-ea"/>
                <a:cs typeface="+mn-cs"/>
              </a:rPr>
              <a:t> </a:t>
            </a:r>
            <a:endParaRPr lang="es-ES" sz="1600" dirty="0">
              <a:solidFill>
                <a:schemeClr val="accent1"/>
              </a:solidFill>
            </a:endParaRP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chemeClr val="accent1"/>
                </a:solidFill>
                <a:effectLst/>
                <a:uLnTx/>
                <a:uFillTx/>
                <a:latin typeface="Raleway"/>
                <a:ea typeface="+mn-ea"/>
                <a:cs typeface="+mn-cs"/>
              </a:rPr>
              <a:t>How to Create a Vision Statement That Inspires</a:t>
            </a:r>
            <a:r>
              <a:rPr kumimoji="0" lang="sl-SI" sz="1600" b="0" i="0" u="none" strike="noStrike" kern="1200" cap="none" spc="0" normalizeH="0" baseline="0" noProof="0" dirty="0">
                <a:ln>
                  <a:noFill/>
                </a:ln>
                <a:solidFill>
                  <a:schemeClr val="accent1"/>
                </a:solidFill>
                <a:effectLst/>
                <a:uLnTx/>
                <a:uFillTx/>
                <a:latin typeface="Raleway"/>
                <a:ea typeface="+mn-ea"/>
                <a:cs typeface="+mn-cs"/>
              </a:rPr>
              <a:t>: </a:t>
            </a:r>
            <a:r>
              <a:rPr kumimoji="0" lang="sl-SI" sz="1600" b="0" i="0" u="none" strike="noStrike" kern="1200" cap="none" spc="0" normalizeH="0" baseline="0" noProof="0" dirty="0">
                <a:ln>
                  <a:noFill/>
                </a:ln>
                <a:solidFill>
                  <a:schemeClr val="accent1"/>
                </a:solidFill>
                <a:effectLst/>
                <a:uLnTx/>
                <a:uFillTx/>
                <a:latin typeface="Raleway"/>
                <a:ea typeface="+mn-ea"/>
                <a:cs typeface="+mn-cs"/>
                <a:hlinkClick r:id="rId3">
                  <a:extLst>
                    <a:ext uri="{A12FA001-AC4F-418D-AE19-62706E023703}">
                      <ahyp:hlinkClr xmlns:ahyp="http://schemas.microsoft.com/office/drawing/2018/hyperlinkcolor" val="tx"/>
                    </a:ext>
                  </a:extLst>
                </a:hlinkClick>
              </a:rPr>
              <a:t>https://www.youtube.com/watch?v=dZShbB59giM</a:t>
            </a:r>
            <a:r>
              <a:rPr kumimoji="0" lang="en-US" sz="1600" b="0" i="0" u="none" strike="noStrike" kern="1200" cap="none" spc="0" normalizeH="0" baseline="0" noProof="0" dirty="0">
                <a:ln>
                  <a:noFill/>
                </a:ln>
                <a:solidFill>
                  <a:schemeClr val="accent1"/>
                </a:solidFill>
                <a:effectLst/>
                <a:uLnTx/>
                <a:uFillTx/>
                <a:latin typeface="Raleway"/>
                <a:ea typeface="+mn-ea"/>
                <a:cs typeface="+mn-cs"/>
              </a:rPr>
              <a:t> </a:t>
            </a:r>
            <a:endParaRPr lang="en-US" sz="1600" b="0" i="0" u="none" strike="noStrike" kern="1200" cap="none" spc="0" normalizeH="0" baseline="0" noProof="0" dirty="0">
              <a:ln>
                <a:noFill/>
              </a:ln>
              <a:solidFill>
                <a:schemeClr val="accent1"/>
              </a:solidFill>
              <a:effectLst/>
              <a:uLnTx/>
              <a:uFillTx/>
              <a:latin typeface="Raleway"/>
            </a:endParaRP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chemeClr val="accent1"/>
                </a:solidFill>
                <a:effectLst/>
                <a:uLnTx/>
                <a:uFillTx/>
                <a:latin typeface="Raleway"/>
                <a:ea typeface="+mn-ea"/>
                <a:cs typeface="+mn-cs"/>
              </a:rPr>
              <a:t>The Mission, Vision, and Values statements: </a:t>
            </a:r>
            <a:r>
              <a:rPr kumimoji="0" lang="sl-SI" sz="1600" b="0" i="0" u="none" strike="noStrike" kern="1200" cap="none" spc="0" normalizeH="0" baseline="0" noProof="0" dirty="0">
                <a:ln>
                  <a:noFill/>
                </a:ln>
                <a:solidFill>
                  <a:schemeClr val="accent1"/>
                </a:solidFill>
                <a:effectLst/>
                <a:uLnTx/>
                <a:uFillTx/>
                <a:latin typeface="Raleway"/>
                <a:ea typeface="+mn-ea"/>
                <a:cs typeface="+mn-cs"/>
              </a:rPr>
              <a:t> </a:t>
            </a:r>
            <a:r>
              <a:rPr kumimoji="0" lang="sl-SI" sz="1600" b="0" i="0" u="none" strike="noStrike" kern="1200" cap="none" spc="0" normalizeH="0" baseline="0" noProof="0" dirty="0">
                <a:ln>
                  <a:noFill/>
                </a:ln>
                <a:solidFill>
                  <a:schemeClr val="accent1"/>
                </a:solidFill>
                <a:effectLst/>
                <a:uLnTx/>
                <a:uFillTx/>
                <a:latin typeface="Raleway"/>
                <a:ea typeface="+mn-ea"/>
                <a:cs typeface="+mn-cs"/>
                <a:hlinkClick r:id="rId4">
                  <a:extLst>
                    <a:ext uri="{A12FA001-AC4F-418D-AE19-62706E023703}">
                      <ahyp:hlinkClr xmlns:ahyp="http://schemas.microsoft.com/office/drawing/2018/hyperlinkcolor" val="tx"/>
                    </a:ext>
                  </a:extLst>
                </a:hlinkClick>
              </a:rPr>
              <a:t>https://www.youtube.com/watch?v=8wem6FZAucw</a:t>
            </a:r>
            <a:r>
              <a:rPr kumimoji="0" lang="en-US" sz="1600" b="0" i="0" u="none" strike="noStrike" kern="1200" cap="none" spc="0" normalizeH="0" baseline="0" noProof="0" dirty="0">
                <a:ln>
                  <a:noFill/>
                </a:ln>
                <a:solidFill>
                  <a:schemeClr val="accent1"/>
                </a:solidFill>
                <a:effectLst/>
                <a:uLnTx/>
                <a:uFillTx/>
                <a:latin typeface="Raleway"/>
                <a:ea typeface="+mn-ea"/>
                <a:cs typeface="+mn-cs"/>
              </a:rPr>
              <a:t> </a:t>
            </a:r>
            <a:endParaRPr lang="en-US" sz="1600" b="0" i="0" u="none" strike="noStrike" kern="1200" cap="none" spc="0" normalizeH="0" baseline="0" noProof="0" dirty="0">
              <a:ln>
                <a:noFill/>
              </a:ln>
              <a:solidFill>
                <a:schemeClr val="accent1"/>
              </a:solidFill>
              <a:effectLst/>
              <a:uLnTx/>
              <a:uFillTx/>
              <a:latin typeface="Raleway"/>
            </a:endParaRPr>
          </a:p>
          <a:p>
            <a:pPr marL="285750" indent="-285750">
              <a:lnSpc>
                <a:spcPct val="150000"/>
              </a:lnSpc>
              <a:buFont typeface="Courier New" panose="02070309020205020404" pitchFamily="49" charset="0"/>
              <a:buChar char="o"/>
            </a:pPr>
            <a:r>
              <a:rPr lang="en-US" sz="1600" b="0" dirty="0">
                <a:solidFill>
                  <a:schemeClr val="accent1"/>
                </a:solidFill>
              </a:rPr>
              <a:t>Introduction to the Business Model Canvas</a:t>
            </a:r>
            <a:r>
              <a:rPr lang="sl-SI" sz="1600" b="0" dirty="0">
                <a:solidFill>
                  <a:schemeClr val="accent1"/>
                </a:solidFill>
              </a:rPr>
              <a:t>: </a:t>
            </a:r>
            <a:r>
              <a:rPr lang="sl-SI" sz="1600" b="0" dirty="0">
                <a:solidFill>
                  <a:schemeClr val="accent1"/>
                </a:solidFill>
                <a:hlinkClick r:id="rId5">
                  <a:extLst>
                    <a:ext uri="{A12FA001-AC4F-418D-AE19-62706E023703}">
                      <ahyp:hlinkClr xmlns:ahyp="http://schemas.microsoft.com/office/drawing/2018/hyperlinkcolor" val="tx"/>
                    </a:ext>
                  </a:extLst>
                </a:hlinkClick>
              </a:rPr>
              <a:t>https://www.youtube.com/watch?v=I8nwNcCfyig</a:t>
            </a:r>
            <a:r>
              <a:rPr lang="en-US" sz="1600" b="0" dirty="0">
                <a:solidFill>
                  <a:schemeClr val="accent1"/>
                </a:solidFill>
              </a:rPr>
              <a:t> </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The Business Model Canvas - 9 Steps to Creating a Successful Business Model - Startup Tips</a:t>
            </a:r>
            <a:r>
              <a:rPr lang="sl-SI" sz="1600" b="0" dirty="0">
                <a:solidFill>
                  <a:schemeClr val="accent1"/>
                </a:solidFill>
              </a:rPr>
              <a:t>: </a:t>
            </a:r>
            <a:r>
              <a:rPr lang="sl-SI" sz="1600" b="0" dirty="0">
                <a:solidFill>
                  <a:schemeClr val="accent1"/>
                </a:solidFill>
                <a:hlinkClick r:id="rId6">
                  <a:extLst>
                    <a:ext uri="{A12FA001-AC4F-418D-AE19-62706E023703}">
                      <ahyp:hlinkClr xmlns:ahyp="http://schemas.microsoft.com/office/drawing/2018/hyperlinkcolor" val="tx"/>
                    </a:ext>
                  </a:extLst>
                </a:hlinkClick>
              </a:rPr>
              <a:t>https://www.youtube.com/watch?v=IP0cUBWTgpY</a:t>
            </a:r>
            <a:r>
              <a:rPr lang="en-US" sz="1600" b="0" dirty="0">
                <a:solidFill>
                  <a:schemeClr val="accent1"/>
                </a:solidFill>
              </a:rPr>
              <a:t> </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McDonald's Business Model Explained in 4 minutes (using the Business Model Canvas)</a:t>
            </a:r>
            <a:r>
              <a:rPr lang="sl-SI" sz="1600" b="0" dirty="0">
                <a:solidFill>
                  <a:schemeClr val="accent1"/>
                </a:solidFill>
              </a:rPr>
              <a:t>: </a:t>
            </a:r>
            <a:r>
              <a:rPr lang="sl-SI" sz="1600" b="0" dirty="0">
                <a:solidFill>
                  <a:schemeClr val="accent1"/>
                </a:solidFill>
                <a:hlinkClick r:id="rId7">
                  <a:extLst>
                    <a:ext uri="{A12FA001-AC4F-418D-AE19-62706E023703}">
                      <ahyp:hlinkClr xmlns:ahyp="http://schemas.microsoft.com/office/drawing/2018/hyperlinkcolor" val="tx"/>
                    </a:ext>
                  </a:extLst>
                </a:hlinkClick>
              </a:rPr>
              <a:t>https://www.youtube.com/watch?v=AdwBgD4cmko</a:t>
            </a:r>
            <a:r>
              <a:rPr lang="en-US" sz="1600" b="0" dirty="0">
                <a:solidFill>
                  <a:schemeClr val="accent1"/>
                </a:solidFill>
              </a:rPr>
              <a:t> </a:t>
            </a:r>
            <a:endParaRPr lang="es-ES"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Murray, A., &amp; </a:t>
            </a:r>
            <a:r>
              <a:rPr lang="en-US" sz="1600" b="0" dirty="0" err="1">
                <a:solidFill>
                  <a:schemeClr val="accent1"/>
                </a:solidFill>
              </a:rPr>
              <a:t>Scuotto</a:t>
            </a:r>
            <a:r>
              <a:rPr lang="en-US" sz="1600" b="0" dirty="0">
                <a:solidFill>
                  <a:schemeClr val="accent1"/>
                </a:solidFill>
              </a:rPr>
              <a:t>, V. (2016). The business model canvas. </a:t>
            </a:r>
            <a:r>
              <a:rPr lang="en-US" sz="1600" b="0" i="1" dirty="0" err="1">
                <a:solidFill>
                  <a:schemeClr val="accent1"/>
                </a:solidFill>
              </a:rPr>
              <a:t>Symphonya</a:t>
            </a:r>
            <a:r>
              <a:rPr lang="en-US" sz="1600" b="0" i="1" dirty="0">
                <a:solidFill>
                  <a:schemeClr val="accent1"/>
                </a:solidFill>
              </a:rPr>
              <a:t>. Emerging Issues in Management</a:t>
            </a:r>
            <a:r>
              <a:rPr lang="en-US" sz="1600" b="0" dirty="0">
                <a:solidFill>
                  <a:schemeClr val="accent1"/>
                </a:solidFill>
              </a:rPr>
              <a:t>, 94–109. </a:t>
            </a:r>
            <a:r>
              <a:rPr lang="en-US" sz="1600" b="0" dirty="0">
                <a:solidFill>
                  <a:schemeClr val="accent1"/>
                </a:solidFill>
                <a:hlinkClick r:id="rId8">
                  <a:extLst>
                    <a:ext uri="{A12FA001-AC4F-418D-AE19-62706E023703}">
                      <ahyp:hlinkClr xmlns:ahyp="http://schemas.microsoft.com/office/drawing/2018/hyperlinkcolor" val="tx"/>
                    </a:ext>
                  </a:extLst>
                </a:hlinkClick>
              </a:rPr>
              <a:t>https://doi.org/10.4468/2015.3.13murray.scuotto</a:t>
            </a:r>
            <a:r>
              <a:rPr lang="en-US" sz="1600" b="0" dirty="0">
                <a:solidFill>
                  <a:schemeClr val="accent1"/>
                </a:solidFill>
              </a:rPr>
              <a:t> </a:t>
            </a:r>
            <a:endParaRPr lang="sl-SI" sz="160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Scott, J. T. (2017). The Entrepreneur’s Guide to Building a Successful Business. EFMD. </a:t>
            </a:r>
            <a:r>
              <a:rPr lang="en-US" sz="1600" b="0" dirty="0">
                <a:solidFill>
                  <a:schemeClr val="accent1"/>
                </a:solidFill>
                <a:hlinkClick r:id="rId9">
                  <a:extLst>
                    <a:ext uri="{A12FA001-AC4F-418D-AE19-62706E023703}">
                      <ahyp:hlinkClr xmlns:ahyp="http://schemas.microsoft.com/office/drawing/2018/hyperlinkcolor" val="tx"/>
                    </a:ext>
                  </a:extLst>
                </a:hlinkClick>
              </a:rPr>
              <a:t>https://www.researchgate.net/profile/Jonathan-Scott-19/publication/347947879_The_Entrepreneur's_Guide_to_Building_a_Successful_Business_2018/links/601fd584299bf1cc26ac728b/The-Entrepreneurs-Guide-to-Building-a-Successful-Business-2018.pdf</a:t>
            </a:r>
            <a:r>
              <a:rPr lang="en-US" sz="1600" b="0" dirty="0">
                <a:solidFill>
                  <a:schemeClr val="accent1"/>
                </a:solidFill>
              </a:rPr>
              <a:t> </a:t>
            </a:r>
            <a:endParaRPr lang="sl-SI" sz="1600" dirty="0">
              <a:solidFill>
                <a:schemeClr val="accent1"/>
              </a:solidFill>
            </a:endParaRPr>
          </a:p>
        </p:txBody>
      </p:sp>
    </p:spTree>
    <p:extLst>
      <p:ext uri="{BB962C8B-B14F-4D97-AF65-F5344CB8AC3E}">
        <p14:creationId xmlns:p14="http://schemas.microsoft.com/office/powerpoint/2010/main" val="18216730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r>
              <a:rPr lang="el-GR" dirty="0"/>
              <a:t>Εταίροι του </a:t>
            </a:r>
            <a:r>
              <a:rPr lang="en-US" dirty="0"/>
              <a:t>FEM-UP</a:t>
            </a:r>
          </a:p>
        </p:txBody>
      </p:sp>
    </p:spTree>
    <p:extLst>
      <p:ext uri="{BB962C8B-B14F-4D97-AF65-F5344CB8AC3E}">
        <p14:creationId xmlns:p14="http://schemas.microsoft.com/office/powerpoint/2010/main" val="361623514"/>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8B3D6815C772C4D81C6B76302BCB0B9" ma:contentTypeVersion="15" ma:contentTypeDescription="Create a new document." ma:contentTypeScope="" ma:versionID="89c2c5a4f0c4fd6e6324fe0559424aca">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6e025b05ffb59eacdff9d5a5325069ce"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8BAA0A9-8593-42AF-A19C-07E55EA366BA}">
  <ds:schemaRefs>
    <ds:schemaRef ds:uri="6278b8b1-e0cb-4b44-9900-b20ee6e41941"/>
    <ds:schemaRef ds:uri="http://schemas.openxmlformats.org/package/2006/metadata/core-properties"/>
    <ds:schemaRef ds:uri="670101ee-7326-488b-895d-07c329b793e7"/>
    <ds:schemaRef ds:uri="http://schemas.microsoft.com/office/2006/metadata/properties"/>
    <ds:schemaRef ds:uri="http://schemas.microsoft.com/sharepoint/v3"/>
    <ds:schemaRef ds:uri="http://schemas.microsoft.com/office/infopath/2007/PartnerControls"/>
    <ds:schemaRef ds:uri="http://www.w3.org/XML/1998/namespace"/>
    <ds:schemaRef ds:uri="http://schemas.microsoft.com/office/2006/documentManagement/types"/>
    <ds:schemaRef ds:uri="http://purl.org/dc/dcmitype/"/>
    <ds:schemaRef ds:uri="http://purl.org/dc/terms/"/>
    <ds:schemaRef ds:uri="http://purl.org/dc/elements/1.1/"/>
  </ds:schemaRefs>
</ds:datastoreItem>
</file>

<file path=customXml/itemProps2.xml><?xml version="1.0" encoding="utf-8"?>
<ds:datastoreItem xmlns:ds="http://schemas.openxmlformats.org/officeDocument/2006/customXml" ds:itemID="{088B2140-5553-455D-B280-478E6F57D5B5}"/>
</file>

<file path=customXml/itemProps3.xml><?xml version="1.0" encoding="utf-8"?>
<ds:datastoreItem xmlns:ds="http://schemas.openxmlformats.org/officeDocument/2006/customXml" ds:itemID="{FE3E453B-9058-4FEA-9C49-5E34D11CFB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157</TotalTime>
  <Words>11171</Words>
  <Application>Microsoft Office PowerPoint</Application>
  <PresentationFormat>Widescreen</PresentationFormat>
  <Paragraphs>797</Paragraphs>
  <Slides>99</Slides>
  <Notes>4</Notes>
  <HiddenSlides>0</HiddenSlides>
  <MMClips>2</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99</vt:i4>
      </vt:variant>
    </vt:vector>
  </HeadingPairs>
  <TitlesOfParts>
    <vt:vector size="114" baseType="lpstr">
      <vt:lpstr>Aptos</vt:lpstr>
      <vt:lpstr>Arial</vt:lpstr>
      <vt:lpstr>Calibri</vt:lpstr>
      <vt:lpstr>Courier New</vt:lpstr>
      <vt:lpstr>Frutiger-Roman</vt:lpstr>
      <vt:lpstr>Raleway</vt:lpstr>
      <vt:lpstr>Raleway </vt:lpstr>
      <vt:lpstr>Raleway Medium</vt:lpstr>
      <vt:lpstr>Raleway SemiBold</vt:lpstr>
      <vt:lpstr>Segoe UI</vt:lpstr>
      <vt:lpstr>Times New Roman</vt:lpstr>
      <vt:lpstr>TT Firs Neue</vt:lpstr>
      <vt:lpstr>Webdings</vt:lpstr>
      <vt:lpstr>Tema de Office</vt:lpstr>
      <vt:lpstr>Tema de Office</vt:lpstr>
      <vt:lpstr>Επιχειρηματικός σχεδιασμός &amp; στρατηγική</vt:lpstr>
      <vt:lpstr>Στόχος της ενοτητας</vt:lpstr>
      <vt:lpstr>Μαθησιακά αποτελέσματα αυτής της ενότητας</vt:lpstr>
      <vt:lpstr>1°: Βιώσιμη κουλτούρα καινοτομίας στην εταιρεία: Όραμα, αποστολή και αξίες </vt:lpstr>
      <vt:lpstr>Ο ρόλος του οράματος, της αποστολής και των αξιών</vt:lpstr>
      <vt:lpstr>Ο ρόλος του οράματος, της αποστολής και των αξιών</vt:lpstr>
      <vt:lpstr>Δήλωση οράματος</vt:lpstr>
      <vt:lpstr>Δήλωση οράματος</vt:lpstr>
      <vt:lpstr>Διαμόρφωση μιας δήλωσης οράματος</vt:lpstr>
      <vt:lpstr>Δήλωση αποστολής</vt:lpstr>
      <vt:lpstr>Δήλωση αποστολής</vt:lpstr>
      <vt:lpstr>Δημιουργία μιας δήλωσης αποστολής</vt:lpstr>
      <vt:lpstr>Δημιουργία μιας δήλωσης αποστολής</vt:lpstr>
      <vt:lpstr>Βασικές αξίες</vt:lpstr>
      <vt:lpstr>Βασικές αξίες</vt:lpstr>
      <vt:lpstr>Καθιέρωση βασικών αξιών</vt:lpstr>
      <vt:lpstr>Ευθυγράμμιση του οράματος, της αποστολής και των αξιών</vt:lpstr>
      <vt:lpstr>Ευθυγράμμιση του οράματος, της αποστολής και των αξιών</vt:lpstr>
      <vt:lpstr>Ευθυγράμμιση του οράματος, της αποστολής και των αξιών</vt:lpstr>
      <vt:lpstr>Ευθυγράμμιση του οράματος, της αποστολής και των αξιών</vt:lpstr>
      <vt:lpstr>Ενσωμάτωση της καινοτομίας στην κουλτούρα</vt:lpstr>
      <vt:lpstr>Στρατηγικές για την ενσωμάτωση της καινοτομίας στην εταιρική κουλτούρα</vt:lpstr>
      <vt:lpstr>Ο ρόλος της ηγεσίας στην προώθηση της καινοτομίας</vt:lpstr>
      <vt:lpstr>Διατήρηση μιας κουλτούρας καινοτομίας</vt:lpstr>
      <vt:lpstr>PowerPoint Presentation</vt:lpstr>
      <vt:lpstr>PowerPoint Presentation</vt:lpstr>
      <vt:lpstr>2°: Οικοδόμηση ενός νικηφόρου επιχειρηματικού μοντέλου</vt:lpstr>
      <vt:lpstr>Τι είναι ο καμβάς επιχειρηματικού μοντέλου;</vt:lpstr>
      <vt:lpstr>Τι είναι ο καμβάς επιχειρηματικού μοντέλου;</vt:lpstr>
      <vt:lpstr>1. Τμήματα πελατών</vt:lpstr>
      <vt:lpstr>1. Τμήματα πελατών</vt:lpstr>
      <vt:lpstr>2. Προτάσεις αξίας</vt:lpstr>
      <vt:lpstr>2. Προτάσεις αξίας</vt:lpstr>
      <vt:lpstr>2. Προτάσεις αξίας</vt:lpstr>
      <vt:lpstr>3. Κανάλια</vt:lpstr>
      <vt:lpstr>3. Κανάλια</vt:lpstr>
      <vt:lpstr>4. Σχέσεις με τους πελάτες</vt:lpstr>
      <vt:lpstr>4. Σχέσεις με τους πελάτες</vt:lpstr>
      <vt:lpstr>4. Σχέσεις με τους πελάτες</vt:lpstr>
      <vt:lpstr>5. Ροές εσόδων</vt:lpstr>
      <vt:lpstr>5. Ροές εσόδων</vt:lpstr>
      <vt:lpstr>5. Ροές εσόδων</vt:lpstr>
      <vt:lpstr>6. Βασικοί πόροι</vt:lpstr>
      <vt:lpstr>6. Βασικοί πόροι</vt:lpstr>
      <vt:lpstr>7. Βασικές δραστηριότητες</vt:lpstr>
      <vt:lpstr>7. Βασικές δραστηριότητες</vt:lpstr>
      <vt:lpstr>8. Βασικές συνεργασίες</vt:lpstr>
      <vt:lpstr>8. Βασικές συνεργασίες</vt:lpstr>
      <vt:lpstr>9. Δομή κόστους</vt:lpstr>
      <vt:lpstr>9. Δομή κόστους</vt:lpstr>
      <vt:lpstr>Συμπλήρωση του καμβά επιχειρηματικού μοντέλου</vt:lpstr>
      <vt:lpstr>Συμπλήρωση του καμβά επιχειρηματικού μοντέλου</vt:lpstr>
      <vt:lpstr>Συμπλήρωση του καμβά επιχειρηματικού μοντέλου</vt:lpstr>
      <vt:lpstr>PowerPoint Presentation</vt:lpstr>
      <vt:lpstr>PowerPoint Presentation</vt:lpstr>
      <vt:lpstr>3°: Στρατηγική χαρτογράφηση και σχεδιασμός δράσης</vt:lpstr>
      <vt:lpstr>Βασικές πτυχές του στρατηγικού χάρτη πορείας</vt:lpstr>
      <vt:lpstr>Βασικές πτυχές του στρατηγικού χάρτη πορείας</vt:lpstr>
      <vt:lpstr>PowerPoint Presentation</vt:lpstr>
      <vt:lpstr>PowerPoint Presentation</vt:lpstr>
      <vt:lpstr>1. Αποστολή, όραμα και αξίες</vt:lpstr>
      <vt:lpstr>1. Αποστολή, όραμα και αξίες</vt:lpstr>
      <vt:lpstr>PowerPoint Presentation</vt:lpstr>
      <vt:lpstr>PowerPoint Presentation</vt:lpstr>
      <vt:lpstr>2. Εσωτερική και εξωτερική ανάλυση και συναίνεση</vt:lpstr>
      <vt:lpstr>2. Εσωτερική και εξωτερική ανάλυση και συναίνεση</vt:lpstr>
      <vt:lpstr>2. Εσωτερική και εξωτερική ανάλυση και συναίνεση</vt:lpstr>
      <vt:lpstr>2. Εσωτερική και εξωτερική ανάλυση και συναίνεση</vt:lpstr>
      <vt:lpstr>PowerPoint Presentation</vt:lpstr>
      <vt:lpstr>2. Εσωτερική και εξωτερική ανάλυση και συναίνεση</vt:lpstr>
      <vt:lpstr>2. Εσωτερική και εξωτερική ανάλυση και συναίνεση</vt:lpstr>
      <vt:lpstr>2. Εσωτερική και εξωτερική ανάλυση και συναίνεση</vt:lpstr>
      <vt:lpstr>PowerPoint Presentation</vt:lpstr>
      <vt:lpstr>2. Εσωτερική και εξωτερική ανάλυση και συναίνεση</vt:lpstr>
      <vt:lpstr>2. Εσωτερική και εξωτερική ανάλυση και συναίνεση</vt:lpstr>
      <vt:lpstr>2. Εσωτερική και εξωτερική ανάλυση και συναίνεση</vt:lpstr>
      <vt:lpstr>PowerPoint Presentation</vt:lpstr>
      <vt:lpstr>2. Εσωτερική και εξωτερική ανάλυση και συναίνεση</vt:lpstr>
      <vt:lpstr>Κάντε τη δική σας ανάλυση ανταγωνιστών</vt:lpstr>
      <vt:lpstr>3. Στόχοι και στρατηγική </vt:lpstr>
      <vt:lpstr>PowerPoint Presentation</vt:lpstr>
      <vt:lpstr>PowerPoint Presentation</vt:lpstr>
      <vt:lpstr>PowerPoint Presentation</vt:lpstr>
      <vt:lpstr>4. Εφαρμογή και έλεγχος </vt:lpstr>
      <vt:lpstr>4. Εφαρμογή και έλεγχος</vt:lpstr>
      <vt:lpstr>5. Σχέδιο δράσης </vt:lpstr>
      <vt:lpstr>5. Σχέδιο δράσης </vt:lpstr>
      <vt:lpstr>5. Σχέδιο δράσης</vt:lpstr>
      <vt:lpstr>PowerPoint Presentation</vt:lpstr>
      <vt:lpstr>PowerPoint Presentation</vt:lpstr>
      <vt:lpstr>PowerPoint Presentation</vt:lpstr>
      <vt:lpstr>PowerPoint Presentation</vt:lpstr>
      <vt:lpstr>PowerPoint Presentation</vt:lpstr>
      <vt:lpstr>Πηγές που χρησιμοποιήθηκαν για τη δημιουργία αυτής της ενότητας </vt:lpstr>
      <vt:lpstr>PowerPoint Presentation</vt:lpstr>
      <vt:lpstr>PowerPoint Presentation</vt:lpstr>
      <vt:lpstr>PowerPoint Presentation</vt:lpstr>
      <vt:lpstr>Περισσότερα προς εξερεύνηση </vt:lpstr>
      <vt:lpstr>Εταίροι του FEM-UP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Nikos Passatoglou</cp:lastModifiedBy>
  <cp:revision>1</cp:revision>
  <dcterms:created xsi:type="dcterms:W3CDTF">2023-12-21T13:42:43Z</dcterms:created>
  <dcterms:modified xsi:type="dcterms:W3CDTF">2025-01-29T13:27:01Z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