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4"/>
    <p:sldMasterId id="2147483662" r:id="rId5"/>
    <p:sldMasterId id="2147483648" r:id="rId6"/>
  </p:sldMasterIdLst>
  <p:notesMasterIdLst>
    <p:notesMasterId r:id="rId54"/>
  </p:notesMasterIdLst>
  <p:sldIdLst>
    <p:sldId id="309" r:id="rId7"/>
    <p:sldId id="310" r:id="rId8"/>
    <p:sldId id="311"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2" r:id="rId22"/>
    <p:sldId id="271"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312" r:id="rId37"/>
    <p:sldId id="314" r:id="rId38"/>
    <p:sldId id="313" r:id="rId39"/>
    <p:sldId id="286" r:id="rId40"/>
    <p:sldId id="287" r:id="rId41"/>
    <p:sldId id="288" r:id="rId42"/>
    <p:sldId id="289" r:id="rId43"/>
    <p:sldId id="290" r:id="rId44"/>
    <p:sldId id="315" r:id="rId45"/>
    <p:sldId id="302" r:id="rId46"/>
    <p:sldId id="291" r:id="rId47"/>
    <p:sldId id="292" r:id="rId48"/>
    <p:sldId id="293" r:id="rId49"/>
    <p:sldId id="316" r:id="rId50"/>
    <p:sldId id="294" r:id="rId51"/>
    <p:sldId id="317" r:id="rId52"/>
    <p:sldId id="295" r:id="rId53"/>
  </p:sldIdLst>
  <p:sldSz cx="12192000" cy="6858000"/>
  <p:notesSz cx="6858000" cy="9144000"/>
  <p:embeddedFontLst>
    <p:embeddedFont>
      <p:font typeface="Georgia" panose="02040502050405020303" pitchFamily="18" charset="0"/>
      <p:regular r:id="rId55"/>
      <p:bold r:id="rId56"/>
      <p:italic r:id="rId57"/>
      <p:boldItalic r:id="rId58"/>
    </p:embeddedFont>
    <p:embeddedFont>
      <p:font typeface="Raleway" pitchFamily="2" charset="0"/>
      <p:regular r:id="rId59"/>
      <p:bold r:id="rId60"/>
      <p:italic r:id="rId61"/>
      <p:boldItalic r:id="rId62"/>
    </p:embeddedFont>
    <p:embeddedFont>
      <p:font typeface="Raleway Medium" pitchFamily="2" charset="0"/>
      <p:regular r:id="rId63"/>
      <p:italic r:id="rId64"/>
    </p:embeddedFont>
    <p:embeddedFont>
      <p:font typeface="Raleway SemiBold" pitchFamily="2" charset="0"/>
      <p:regular r:id="rId65"/>
      <p:bold r:id="rId66"/>
      <p:italic r:id="rId67"/>
      <p:boldItalic r:id="rId6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69" roundtripDataSignature="AMtx7mj3tMZKFt/YQh4mZfxzOQ2InJMxX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75B"/>
    <a:srgbClr val="0D9094"/>
    <a:srgbClr val="F491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EAC636-F50D-427D-A2D4-D65E0BCB8E88}" v="6" dt="2025-07-23T06:30:57.683"/>
    <p1510:client id="{C30B73C2-6813-5D5E-C57D-9B8F3BE4681C}" v="30" dt="2025-07-24T07:26:53.9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font" Target="fonts/font9.fntdata"/><Relationship Id="rId68" Type="http://schemas.openxmlformats.org/officeDocument/2006/relationships/font" Target="fonts/font14.fntdata"/><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font" Target="fonts/font4.fntdata"/><Relationship Id="rId66" Type="http://schemas.openxmlformats.org/officeDocument/2006/relationships/font" Target="fonts/font12.fntdata"/><Relationship Id="rId74"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font" Target="fonts/font7.fntdata"/><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2.fntdata"/><Relationship Id="rId64" Type="http://schemas.openxmlformats.org/officeDocument/2006/relationships/font" Target="fonts/font10.fntdata"/><Relationship Id="rId69" Type="http://customschemas.google.com/relationships/presentationmetadata" Target="meta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3.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font" Target="fonts/font1.fntdata"/><Relationship Id="rId7" Type="http://schemas.openxmlformats.org/officeDocument/2006/relationships/slide" Target="slides/slide1.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gmara.skillszonemalta" userId="S::dagmara.skillszonemalta_gmail.com#ext#@dobasi.onmicrosoft.com::cab07fde-5b20-4099-b699-b3b303880fe4" providerId="AD" clId="Web-{DAE21F61-27D0-E575-413E-2C845394EB4F}"/>
    <pc:docChg chg="modSld">
      <pc:chgData name="dagmara.skillszonemalta" userId="S::dagmara.skillszonemalta_gmail.com#ext#@dobasi.onmicrosoft.com::cab07fde-5b20-4099-b699-b3b303880fe4" providerId="AD" clId="Web-{DAE21F61-27D0-E575-413E-2C845394EB4F}" dt="2024-12-11T16:33:35.461" v="3" actId="1076"/>
      <pc:docMkLst>
        <pc:docMk/>
      </pc:docMkLst>
      <pc:sldChg chg="modSp">
        <pc:chgData name="dagmara.skillszonemalta" userId="S::dagmara.skillszonemalta_gmail.com#ext#@dobasi.onmicrosoft.com::cab07fde-5b20-4099-b699-b3b303880fe4" providerId="AD" clId="Web-{DAE21F61-27D0-E575-413E-2C845394EB4F}" dt="2024-12-11T16:33:35.461" v="3" actId="1076"/>
        <pc:sldMkLst>
          <pc:docMk/>
          <pc:sldMk cId="3201183638" sldId="310"/>
        </pc:sldMkLst>
      </pc:sldChg>
    </pc:docChg>
  </pc:docChgLst>
  <pc:docChgLst>
    <pc:chgData name="epo_35" userId="S::epo_35_jogroup.eu#ext#@dobasi.onmicrosoft.com::edd5f0fd-77c0-4369-83c5-84439aafe912" providerId="AD" clId="Web-{F255C671-71C8-DEF2-E273-B5EA6CF638BB}"/>
    <pc:docChg chg="modSld">
      <pc:chgData name="epo_35" userId="S::epo_35_jogroup.eu#ext#@dobasi.onmicrosoft.com::edd5f0fd-77c0-4369-83c5-84439aafe912" providerId="AD" clId="Web-{F255C671-71C8-DEF2-E273-B5EA6CF638BB}" dt="2024-11-08T14:24:26.028" v="7" actId="20577"/>
      <pc:docMkLst>
        <pc:docMk/>
      </pc:docMkLst>
      <pc:sldChg chg="addSp modSp">
        <pc:chgData name="epo_35" userId="S::epo_35_jogroup.eu#ext#@dobasi.onmicrosoft.com::edd5f0fd-77c0-4369-83c5-84439aafe912" providerId="AD" clId="Web-{F255C671-71C8-DEF2-E273-B5EA6CF638BB}" dt="2024-11-08T14:24:26.028" v="7" actId="20577"/>
        <pc:sldMkLst>
          <pc:docMk/>
          <pc:sldMk cId="2949865065" sldId="309"/>
        </pc:sldMkLst>
      </pc:sldChg>
    </pc:docChg>
  </pc:docChgLst>
  <pc:docChgLst>
    <pc:chgData name="Martina Plantak, DOBA" userId="S::martina.plantak@doba.si::de674679-c024-4d92-9c12-6923d982c1a5" providerId="AD" clId="Web-{CB34CE4A-259E-0147-ABEE-C18DBD72554F}"/>
    <pc:docChg chg="modSld">
      <pc:chgData name="Martina Plantak, DOBA" userId="S::martina.plantak@doba.si::de674679-c024-4d92-9c12-6923d982c1a5" providerId="AD" clId="Web-{CB34CE4A-259E-0147-ABEE-C18DBD72554F}" dt="2024-12-19T09:32:10.437" v="222" actId="20577"/>
      <pc:docMkLst>
        <pc:docMk/>
      </pc:docMkLst>
      <pc:sldChg chg="modSp">
        <pc:chgData name="Martina Plantak, DOBA" userId="S::martina.plantak@doba.si::de674679-c024-4d92-9c12-6923d982c1a5" providerId="AD" clId="Web-{CB34CE4A-259E-0147-ABEE-C18DBD72554F}" dt="2024-12-19T09:20:36.130" v="32" actId="20577"/>
        <pc:sldMkLst>
          <pc:docMk/>
          <pc:sldMk cId="0" sldId="265"/>
        </pc:sldMkLst>
      </pc:sldChg>
      <pc:sldChg chg="modSp">
        <pc:chgData name="Martina Plantak, DOBA" userId="S::martina.plantak@doba.si::de674679-c024-4d92-9c12-6923d982c1a5" providerId="AD" clId="Web-{CB34CE4A-259E-0147-ABEE-C18DBD72554F}" dt="2024-12-19T09:21:00.631" v="42" actId="20577"/>
        <pc:sldMkLst>
          <pc:docMk/>
          <pc:sldMk cId="0" sldId="266"/>
        </pc:sldMkLst>
      </pc:sldChg>
      <pc:sldChg chg="modSp">
        <pc:chgData name="Martina Plantak, DOBA" userId="S::martina.plantak@doba.si::de674679-c024-4d92-9c12-6923d982c1a5" providerId="AD" clId="Web-{CB34CE4A-259E-0147-ABEE-C18DBD72554F}" dt="2024-12-19T09:21:49.711" v="71" actId="20577"/>
        <pc:sldMkLst>
          <pc:docMk/>
          <pc:sldMk cId="0" sldId="267"/>
        </pc:sldMkLst>
      </pc:sldChg>
      <pc:sldChg chg="modSp">
        <pc:chgData name="Martina Plantak, DOBA" userId="S::martina.plantak@doba.si::de674679-c024-4d92-9c12-6923d982c1a5" providerId="AD" clId="Web-{CB34CE4A-259E-0147-ABEE-C18DBD72554F}" dt="2024-12-19T09:22:38.213" v="91" actId="20577"/>
        <pc:sldMkLst>
          <pc:docMk/>
          <pc:sldMk cId="0" sldId="268"/>
        </pc:sldMkLst>
      </pc:sldChg>
      <pc:sldChg chg="modSp">
        <pc:chgData name="Martina Plantak, DOBA" userId="S::martina.plantak@doba.si::de674679-c024-4d92-9c12-6923d982c1a5" providerId="AD" clId="Web-{CB34CE4A-259E-0147-ABEE-C18DBD72554F}" dt="2024-12-19T09:23:38.887" v="114" actId="1076"/>
        <pc:sldMkLst>
          <pc:docMk/>
          <pc:sldMk cId="0" sldId="283"/>
        </pc:sldMkLst>
      </pc:sldChg>
      <pc:sldChg chg="modSp">
        <pc:chgData name="Martina Plantak, DOBA" userId="S::martina.plantak@doba.si::de674679-c024-4d92-9c12-6923d982c1a5" providerId="AD" clId="Web-{CB34CE4A-259E-0147-ABEE-C18DBD72554F}" dt="2024-12-19T09:24:05.653" v="130" actId="20577"/>
        <pc:sldMkLst>
          <pc:docMk/>
          <pc:sldMk cId="0" sldId="284"/>
        </pc:sldMkLst>
      </pc:sldChg>
      <pc:sldChg chg="modSp">
        <pc:chgData name="Martina Plantak, DOBA" userId="S::martina.plantak@doba.si::de674679-c024-4d92-9c12-6923d982c1a5" providerId="AD" clId="Web-{CB34CE4A-259E-0147-ABEE-C18DBD72554F}" dt="2024-12-19T09:26:01.408" v="158" actId="20577"/>
        <pc:sldMkLst>
          <pc:docMk/>
          <pc:sldMk cId="0" sldId="285"/>
        </pc:sldMkLst>
      </pc:sldChg>
      <pc:sldChg chg="modSp">
        <pc:chgData name="Martina Plantak, DOBA" userId="S::martina.plantak@doba.si::de674679-c024-4d92-9c12-6923d982c1a5" providerId="AD" clId="Web-{CB34CE4A-259E-0147-ABEE-C18DBD72554F}" dt="2024-12-19T09:27:45.568" v="185" actId="1076"/>
        <pc:sldMkLst>
          <pc:docMk/>
          <pc:sldMk cId="2836839735" sldId="312"/>
        </pc:sldMkLst>
      </pc:sldChg>
      <pc:sldChg chg="modSp">
        <pc:chgData name="Martina Plantak, DOBA" userId="S::martina.plantak@doba.si::de674679-c024-4d92-9c12-6923d982c1a5" providerId="AD" clId="Web-{CB34CE4A-259E-0147-ABEE-C18DBD72554F}" dt="2024-12-19T09:29:49.994" v="220" actId="1076"/>
        <pc:sldMkLst>
          <pc:docMk/>
          <pc:sldMk cId="3772698461" sldId="313"/>
        </pc:sldMkLst>
      </pc:sldChg>
      <pc:sldChg chg="modSp">
        <pc:chgData name="Martina Plantak, DOBA" userId="S::martina.plantak@doba.si::de674679-c024-4d92-9c12-6923d982c1a5" providerId="AD" clId="Web-{CB34CE4A-259E-0147-ABEE-C18DBD72554F}" dt="2024-12-19T09:28:12.991" v="199" actId="20577"/>
        <pc:sldMkLst>
          <pc:docMk/>
          <pc:sldMk cId="1908178981" sldId="314"/>
        </pc:sldMkLst>
      </pc:sldChg>
      <pc:sldChg chg="modSp">
        <pc:chgData name="Martina Plantak, DOBA" userId="S::martina.plantak@doba.si::de674679-c024-4d92-9c12-6923d982c1a5" providerId="AD" clId="Web-{CB34CE4A-259E-0147-ABEE-C18DBD72554F}" dt="2024-12-19T09:32:10.437" v="222" actId="20577"/>
        <pc:sldMkLst>
          <pc:docMk/>
          <pc:sldMk cId="2639708722" sldId="315"/>
        </pc:sldMkLst>
      </pc:sldChg>
    </pc:docChg>
  </pc:docChgLst>
  <pc:docChgLst>
    <pc:chgData clId="Web-{57DAEB71-850E-C2A5-C978-F2F3D70320A3}"/>
    <pc:docChg chg="modSld">
      <pc:chgData name="" userId="" providerId="" clId="Web-{57DAEB71-850E-C2A5-C978-F2F3D70320A3}" dt="2024-11-09T19:50:43.002" v="0" actId="1076"/>
      <pc:docMkLst>
        <pc:docMk/>
      </pc:docMkLst>
      <pc:sldChg chg="modSp">
        <pc:chgData name="" userId="" providerId="" clId="Web-{57DAEB71-850E-C2A5-C978-F2F3D70320A3}" dt="2024-11-09T19:50:43.002" v="0" actId="1076"/>
        <pc:sldMkLst>
          <pc:docMk/>
          <pc:sldMk cId="2949865065" sldId="309"/>
        </pc:sldMkLst>
      </pc:sldChg>
    </pc:docChg>
  </pc:docChgLst>
  <pc:docChgLst>
    <pc:chgData name="dagmara.skillszonemalta" userId="S::dagmara.skillszonemalta_gmail.com#ext#@dobasi.onmicrosoft.com::cab07fde-5b20-4099-b699-b3b303880fe4" providerId="AD" clId="Web-{A67F089F-54FD-BB6D-8947-044B4A66062D}"/>
    <pc:docChg chg="modSld">
      <pc:chgData name="dagmara.skillszonemalta" userId="S::dagmara.skillszonemalta_gmail.com#ext#@dobasi.onmicrosoft.com::cab07fde-5b20-4099-b699-b3b303880fe4" providerId="AD" clId="Web-{A67F089F-54FD-BB6D-8947-044B4A66062D}" dt="2024-12-17T00:22:45.392" v="254" actId="20577"/>
      <pc:docMkLst>
        <pc:docMk/>
      </pc:docMkLst>
      <pc:sldChg chg="modSp">
        <pc:chgData name="dagmara.skillszonemalta" userId="S::dagmara.skillszonemalta_gmail.com#ext#@dobasi.onmicrosoft.com::cab07fde-5b20-4099-b699-b3b303880fe4" providerId="AD" clId="Web-{A67F089F-54FD-BB6D-8947-044B4A66062D}" dt="2024-12-17T00:08:46.053" v="167" actId="20577"/>
        <pc:sldMkLst>
          <pc:docMk/>
          <pc:sldMk cId="0" sldId="259"/>
        </pc:sldMkLst>
      </pc:sldChg>
      <pc:sldChg chg="modSp">
        <pc:chgData name="dagmara.skillszonemalta" userId="S::dagmara.skillszonemalta_gmail.com#ext#@dobasi.onmicrosoft.com::cab07fde-5b20-4099-b699-b3b303880fe4" providerId="AD" clId="Web-{A67F089F-54FD-BB6D-8947-044B4A66062D}" dt="2024-12-17T00:08:54.491" v="168" actId="20577"/>
        <pc:sldMkLst>
          <pc:docMk/>
          <pc:sldMk cId="0" sldId="261"/>
        </pc:sldMkLst>
      </pc:sldChg>
      <pc:sldChg chg="modSp">
        <pc:chgData name="dagmara.skillszonemalta" userId="S::dagmara.skillszonemalta_gmail.com#ext#@dobasi.onmicrosoft.com::cab07fde-5b20-4099-b699-b3b303880fe4" providerId="AD" clId="Web-{A67F089F-54FD-BB6D-8947-044B4A66062D}" dt="2024-12-17T00:09:05.445" v="171" actId="20577"/>
        <pc:sldMkLst>
          <pc:docMk/>
          <pc:sldMk cId="0" sldId="262"/>
        </pc:sldMkLst>
      </pc:sldChg>
      <pc:sldChg chg="modSp">
        <pc:chgData name="dagmara.skillszonemalta" userId="S::dagmara.skillszonemalta_gmail.com#ext#@dobasi.onmicrosoft.com::cab07fde-5b20-4099-b699-b3b303880fe4" providerId="AD" clId="Web-{A67F089F-54FD-BB6D-8947-044B4A66062D}" dt="2024-12-17T00:10:18.057" v="175" actId="20577"/>
        <pc:sldMkLst>
          <pc:docMk/>
          <pc:sldMk cId="0" sldId="263"/>
        </pc:sldMkLst>
      </pc:sldChg>
      <pc:sldChg chg="modSp">
        <pc:chgData name="dagmara.skillszonemalta" userId="S::dagmara.skillszonemalta_gmail.com#ext#@dobasi.onmicrosoft.com::cab07fde-5b20-4099-b699-b3b303880fe4" providerId="AD" clId="Web-{A67F089F-54FD-BB6D-8947-044B4A66062D}" dt="2024-12-17T00:11:31.810" v="181" actId="20577"/>
        <pc:sldMkLst>
          <pc:docMk/>
          <pc:sldMk cId="0" sldId="264"/>
        </pc:sldMkLst>
      </pc:sldChg>
      <pc:sldChg chg="modSp">
        <pc:chgData name="dagmara.skillszonemalta" userId="S::dagmara.skillszonemalta_gmail.com#ext#@dobasi.onmicrosoft.com::cab07fde-5b20-4099-b699-b3b303880fe4" providerId="AD" clId="Web-{A67F089F-54FD-BB6D-8947-044B4A66062D}" dt="2024-12-17T00:11:37.013" v="182" actId="20577"/>
        <pc:sldMkLst>
          <pc:docMk/>
          <pc:sldMk cId="0" sldId="265"/>
        </pc:sldMkLst>
      </pc:sldChg>
      <pc:sldChg chg="modSp">
        <pc:chgData name="dagmara.skillszonemalta" userId="S::dagmara.skillszonemalta_gmail.com#ext#@dobasi.onmicrosoft.com::cab07fde-5b20-4099-b699-b3b303880fe4" providerId="AD" clId="Web-{A67F089F-54FD-BB6D-8947-044B4A66062D}" dt="2024-12-17T00:11:42.138" v="183" actId="20577"/>
        <pc:sldMkLst>
          <pc:docMk/>
          <pc:sldMk cId="0" sldId="266"/>
        </pc:sldMkLst>
      </pc:sldChg>
      <pc:sldChg chg="modSp">
        <pc:chgData name="dagmara.skillszonemalta" userId="S::dagmara.skillszonemalta_gmail.com#ext#@dobasi.onmicrosoft.com::cab07fde-5b20-4099-b699-b3b303880fe4" providerId="AD" clId="Web-{A67F089F-54FD-BB6D-8947-044B4A66062D}" dt="2024-12-17T00:11:53.170" v="184" actId="20577"/>
        <pc:sldMkLst>
          <pc:docMk/>
          <pc:sldMk cId="0" sldId="267"/>
        </pc:sldMkLst>
      </pc:sldChg>
      <pc:sldChg chg="modSp">
        <pc:chgData name="dagmara.skillszonemalta" userId="S::dagmara.skillszonemalta_gmail.com#ext#@dobasi.onmicrosoft.com::cab07fde-5b20-4099-b699-b3b303880fe4" providerId="AD" clId="Web-{A67F089F-54FD-BB6D-8947-044B4A66062D}" dt="2024-12-17T00:11:58.170" v="185" actId="20577"/>
        <pc:sldMkLst>
          <pc:docMk/>
          <pc:sldMk cId="0" sldId="268"/>
        </pc:sldMkLst>
      </pc:sldChg>
      <pc:sldChg chg="modSp">
        <pc:chgData name="dagmara.skillszonemalta" userId="S::dagmara.skillszonemalta_gmail.com#ext#@dobasi.onmicrosoft.com::cab07fde-5b20-4099-b699-b3b303880fe4" providerId="AD" clId="Web-{A67F089F-54FD-BB6D-8947-044B4A66062D}" dt="2024-12-17T00:12:03.342" v="186" actId="20577"/>
        <pc:sldMkLst>
          <pc:docMk/>
          <pc:sldMk cId="0" sldId="269"/>
        </pc:sldMkLst>
      </pc:sldChg>
      <pc:sldChg chg="modSp">
        <pc:chgData name="dagmara.skillszonemalta" userId="S::dagmara.skillszonemalta_gmail.com#ext#@dobasi.onmicrosoft.com::cab07fde-5b20-4099-b699-b3b303880fe4" providerId="AD" clId="Web-{A67F089F-54FD-BB6D-8947-044B4A66062D}" dt="2024-12-17T00:12:09.186" v="187" actId="20577"/>
        <pc:sldMkLst>
          <pc:docMk/>
          <pc:sldMk cId="0" sldId="270"/>
        </pc:sldMkLst>
      </pc:sldChg>
      <pc:sldChg chg="modSp">
        <pc:chgData name="dagmara.skillszonemalta" userId="S::dagmara.skillszonemalta_gmail.com#ext#@dobasi.onmicrosoft.com::cab07fde-5b20-4099-b699-b3b303880fe4" providerId="AD" clId="Web-{A67F089F-54FD-BB6D-8947-044B4A66062D}" dt="2024-12-17T00:12:25.515" v="189" actId="20577"/>
        <pc:sldMkLst>
          <pc:docMk/>
          <pc:sldMk cId="0" sldId="271"/>
        </pc:sldMkLst>
      </pc:sldChg>
      <pc:sldChg chg="modSp">
        <pc:chgData name="dagmara.skillszonemalta" userId="S::dagmara.skillszonemalta_gmail.com#ext#@dobasi.onmicrosoft.com::cab07fde-5b20-4099-b699-b3b303880fe4" providerId="AD" clId="Web-{A67F089F-54FD-BB6D-8947-044B4A66062D}" dt="2024-12-17T00:12:20.218" v="188" actId="20577"/>
        <pc:sldMkLst>
          <pc:docMk/>
          <pc:sldMk cId="0" sldId="272"/>
        </pc:sldMkLst>
      </pc:sldChg>
      <pc:sldChg chg="modSp">
        <pc:chgData name="dagmara.skillszonemalta" userId="S::dagmara.skillszonemalta_gmail.com#ext#@dobasi.onmicrosoft.com::cab07fde-5b20-4099-b699-b3b303880fe4" providerId="AD" clId="Web-{A67F089F-54FD-BB6D-8947-044B4A66062D}" dt="2024-12-17T00:12:31.437" v="190" actId="20577"/>
        <pc:sldMkLst>
          <pc:docMk/>
          <pc:sldMk cId="0" sldId="273"/>
        </pc:sldMkLst>
      </pc:sldChg>
      <pc:sldChg chg="modSp">
        <pc:chgData name="dagmara.skillszonemalta" userId="S::dagmara.skillszonemalta_gmail.com#ext#@dobasi.onmicrosoft.com::cab07fde-5b20-4099-b699-b3b303880fe4" providerId="AD" clId="Web-{A67F089F-54FD-BB6D-8947-044B4A66062D}" dt="2024-12-17T00:12:40.906" v="194" actId="20577"/>
        <pc:sldMkLst>
          <pc:docMk/>
          <pc:sldMk cId="0" sldId="274"/>
        </pc:sldMkLst>
      </pc:sldChg>
      <pc:sldChg chg="modSp">
        <pc:chgData name="dagmara.skillszonemalta" userId="S::dagmara.skillszonemalta_gmail.com#ext#@dobasi.onmicrosoft.com::cab07fde-5b20-4099-b699-b3b303880fe4" providerId="AD" clId="Web-{A67F089F-54FD-BB6D-8947-044B4A66062D}" dt="2024-12-17T00:12:53.704" v="198" actId="20577"/>
        <pc:sldMkLst>
          <pc:docMk/>
          <pc:sldMk cId="0" sldId="275"/>
        </pc:sldMkLst>
      </pc:sldChg>
      <pc:sldChg chg="modSp">
        <pc:chgData name="dagmara.skillszonemalta" userId="S::dagmara.skillszonemalta_gmail.com#ext#@dobasi.onmicrosoft.com::cab07fde-5b20-4099-b699-b3b303880fe4" providerId="AD" clId="Web-{A67F089F-54FD-BB6D-8947-044B4A66062D}" dt="2024-12-17T00:13:04.392" v="199" actId="20577"/>
        <pc:sldMkLst>
          <pc:docMk/>
          <pc:sldMk cId="0" sldId="276"/>
        </pc:sldMkLst>
      </pc:sldChg>
      <pc:sldChg chg="modSp">
        <pc:chgData name="dagmara.skillszonemalta" userId="S::dagmara.skillszonemalta_gmail.com#ext#@dobasi.onmicrosoft.com::cab07fde-5b20-4099-b699-b3b303880fe4" providerId="AD" clId="Web-{A67F089F-54FD-BB6D-8947-044B4A66062D}" dt="2024-12-17T00:13:08.829" v="200" actId="20577"/>
        <pc:sldMkLst>
          <pc:docMk/>
          <pc:sldMk cId="0" sldId="277"/>
        </pc:sldMkLst>
      </pc:sldChg>
      <pc:sldChg chg="modSp">
        <pc:chgData name="dagmara.skillszonemalta" userId="S::dagmara.skillszonemalta_gmail.com#ext#@dobasi.onmicrosoft.com::cab07fde-5b20-4099-b699-b3b303880fe4" providerId="AD" clId="Web-{A67F089F-54FD-BB6D-8947-044B4A66062D}" dt="2024-12-17T00:13:14.423" v="201" actId="20577"/>
        <pc:sldMkLst>
          <pc:docMk/>
          <pc:sldMk cId="0" sldId="278"/>
        </pc:sldMkLst>
      </pc:sldChg>
      <pc:sldChg chg="modSp">
        <pc:chgData name="dagmara.skillszonemalta" userId="S::dagmara.skillszonemalta_gmail.com#ext#@dobasi.onmicrosoft.com::cab07fde-5b20-4099-b699-b3b303880fe4" providerId="AD" clId="Web-{A67F089F-54FD-BB6D-8947-044B4A66062D}" dt="2024-12-17T00:13:25.611" v="202" actId="20577"/>
        <pc:sldMkLst>
          <pc:docMk/>
          <pc:sldMk cId="0" sldId="279"/>
        </pc:sldMkLst>
      </pc:sldChg>
      <pc:sldChg chg="modSp">
        <pc:chgData name="dagmara.skillszonemalta" userId="S::dagmara.skillszonemalta_gmail.com#ext#@dobasi.onmicrosoft.com::cab07fde-5b20-4099-b699-b3b303880fe4" providerId="AD" clId="Web-{A67F089F-54FD-BB6D-8947-044B4A66062D}" dt="2024-12-17T00:13:37.908" v="203" actId="20577"/>
        <pc:sldMkLst>
          <pc:docMk/>
          <pc:sldMk cId="0" sldId="280"/>
        </pc:sldMkLst>
      </pc:sldChg>
      <pc:sldChg chg="modSp">
        <pc:chgData name="dagmara.skillszonemalta" userId="S::dagmara.skillszonemalta_gmail.com#ext#@dobasi.onmicrosoft.com::cab07fde-5b20-4099-b699-b3b303880fe4" providerId="AD" clId="Web-{A67F089F-54FD-BB6D-8947-044B4A66062D}" dt="2024-12-17T00:13:43.002" v="204" actId="20577"/>
        <pc:sldMkLst>
          <pc:docMk/>
          <pc:sldMk cId="0" sldId="281"/>
        </pc:sldMkLst>
      </pc:sldChg>
      <pc:sldChg chg="modSp">
        <pc:chgData name="dagmara.skillszonemalta" userId="S::dagmara.skillszonemalta_gmail.com#ext#@dobasi.onmicrosoft.com::cab07fde-5b20-4099-b699-b3b303880fe4" providerId="AD" clId="Web-{A67F089F-54FD-BB6D-8947-044B4A66062D}" dt="2024-12-17T00:13:46.471" v="205" actId="20577"/>
        <pc:sldMkLst>
          <pc:docMk/>
          <pc:sldMk cId="0" sldId="282"/>
        </pc:sldMkLst>
      </pc:sldChg>
      <pc:sldChg chg="modSp">
        <pc:chgData name="dagmara.skillszonemalta" userId="S::dagmara.skillszonemalta_gmail.com#ext#@dobasi.onmicrosoft.com::cab07fde-5b20-4099-b699-b3b303880fe4" providerId="AD" clId="Web-{A67F089F-54FD-BB6D-8947-044B4A66062D}" dt="2024-12-17T00:13:51.206" v="206" actId="20577"/>
        <pc:sldMkLst>
          <pc:docMk/>
          <pc:sldMk cId="0" sldId="283"/>
        </pc:sldMkLst>
      </pc:sldChg>
      <pc:sldChg chg="modSp">
        <pc:chgData name="dagmara.skillszonemalta" userId="S::dagmara.skillszonemalta_gmail.com#ext#@dobasi.onmicrosoft.com::cab07fde-5b20-4099-b699-b3b303880fe4" providerId="AD" clId="Web-{A67F089F-54FD-BB6D-8947-044B4A66062D}" dt="2024-12-17T00:14:01.566" v="207" actId="20577"/>
        <pc:sldMkLst>
          <pc:docMk/>
          <pc:sldMk cId="0" sldId="284"/>
        </pc:sldMkLst>
      </pc:sldChg>
      <pc:sldChg chg="modSp">
        <pc:chgData name="dagmara.skillszonemalta" userId="S::dagmara.skillszonemalta_gmail.com#ext#@dobasi.onmicrosoft.com::cab07fde-5b20-4099-b699-b3b303880fe4" providerId="AD" clId="Web-{A67F089F-54FD-BB6D-8947-044B4A66062D}" dt="2024-12-17T00:14:05.988" v="208" actId="20577"/>
        <pc:sldMkLst>
          <pc:docMk/>
          <pc:sldMk cId="0" sldId="285"/>
        </pc:sldMkLst>
      </pc:sldChg>
      <pc:sldChg chg="modSp">
        <pc:chgData name="dagmara.skillszonemalta" userId="S::dagmara.skillszonemalta_gmail.com#ext#@dobasi.onmicrosoft.com::cab07fde-5b20-4099-b699-b3b303880fe4" providerId="AD" clId="Web-{A67F089F-54FD-BB6D-8947-044B4A66062D}" dt="2024-12-17T00:14:28.848" v="212" actId="20577"/>
        <pc:sldMkLst>
          <pc:docMk/>
          <pc:sldMk cId="0" sldId="286"/>
        </pc:sldMkLst>
      </pc:sldChg>
      <pc:sldChg chg="modSp">
        <pc:chgData name="dagmara.skillszonemalta" userId="S::dagmara.skillszonemalta_gmail.com#ext#@dobasi.onmicrosoft.com::cab07fde-5b20-4099-b699-b3b303880fe4" providerId="AD" clId="Web-{A67F089F-54FD-BB6D-8947-044B4A66062D}" dt="2024-12-17T00:14:32.989" v="213" actId="20577"/>
        <pc:sldMkLst>
          <pc:docMk/>
          <pc:sldMk cId="0" sldId="287"/>
        </pc:sldMkLst>
      </pc:sldChg>
      <pc:sldChg chg="modSp">
        <pc:chgData name="dagmara.skillszonemalta" userId="S::dagmara.skillszonemalta_gmail.com#ext#@dobasi.onmicrosoft.com::cab07fde-5b20-4099-b699-b3b303880fe4" providerId="AD" clId="Web-{A67F089F-54FD-BB6D-8947-044B4A66062D}" dt="2024-12-17T00:14:46.724" v="215" actId="20577"/>
        <pc:sldMkLst>
          <pc:docMk/>
          <pc:sldMk cId="0" sldId="288"/>
        </pc:sldMkLst>
      </pc:sldChg>
      <pc:sldChg chg="modSp">
        <pc:chgData name="dagmara.skillszonemalta" userId="S::dagmara.skillszonemalta_gmail.com#ext#@dobasi.onmicrosoft.com::cab07fde-5b20-4099-b699-b3b303880fe4" providerId="AD" clId="Web-{A67F089F-54FD-BB6D-8947-044B4A66062D}" dt="2024-12-17T00:15:03.177" v="218" actId="20577"/>
        <pc:sldMkLst>
          <pc:docMk/>
          <pc:sldMk cId="0" sldId="289"/>
        </pc:sldMkLst>
      </pc:sldChg>
      <pc:sldChg chg="modSp">
        <pc:chgData name="dagmara.skillszonemalta" userId="S::dagmara.skillszonemalta_gmail.com#ext#@dobasi.onmicrosoft.com::cab07fde-5b20-4099-b699-b3b303880fe4" providerId="AD" clId="Web-{A67F089F-54FD-BB6D-8947-044B4A66062D}" dt="2024-12-17T00:15:13.662" v="219" actId="20577"/>
        <pc:sldMkLst>
          <pc:docMk/>
          <pc:sldMk cId="0" sldId="290"/>
        </pc:sldMkLst>
      </pc:sldChg>
      <pc:sldChg chg="modSp">
        <pc:chgData name="dagmara.skillszonemalta" userId="S::dagmara.skillszonemalta_gmail.com#ext#@dobasi.onmicrosoft.com::cab07fde-5b20-4099-b699-b3b303880fe4" providerId="AD" clId="Web-{A67F089F-54FD-BB6D-8947-044B4A66062D}" dt="2024-12-17T00:17:03.014" v="239" actId="1076"/>
        <pc:sldMkLst>
          <pc:docMk/>
          <pc:sldMk cId="0" sldId="291"/>
        </pc:sldMkLst>
      </pc:sldChg>
      <pc:sldChg chg="modSp">
        <pc:chgData name="dagmara.skillszonemalta" userId="S::dagmara.skillszonemalta_gmail.com#ext#@dobasi.onmicrosoft.com::cab07fde-5b20-4099-b699-b3b303880fe4" providerId="AD" clId="Web-{A67F089F-54FD-BB6D-8947-044B4A66062D}" dt="2024-12-17T00:17:42.437" v="251" actId="1076"/>
        <pc:sldMkLst>
          <pc:docMk/>
          <pc:sldMk cId="0" sldId="292"/>
        </pc:sldMkLst>
      </pc:sldChg>
      <pc:sldChg chg="modSp">
        <pc:chgData name="dagmara.skillszonemalta" userId="S::dagmara.skillszonemalta_gmail.com#ext#@dobasi.onmicrosoft.com::cab07fde-5b20-4099-b699-b3b303880fe4" providerId="AD" clId="Web-{A67F089F-54FD-BB6D-8947-044B4A66062D}" dt="2024-12-17T00:15:44.476" v="228" actId="20577"/>
        <pc:sldMkLst>
          <pc:docMk/>
          <pc:sldMk cId="0" sldId="293"/>
        </pc:sldMkLst>
      </pc:sldChg>
      <pc:sldChg chg="modSp">
        <pc:chgData name="dagmara.skillszonemalta" userId="S::dagmara.skillszonemalta_gmail.com#ext#@dobasi.onmicrosoft.com::cab07fde-5b20-4099-b699-b3b303880fe4" providerId="AD" clId="Web-{A67F089F-54FD-BB6D-8947-044B4A66062D}" dt="2024-12-17T00:15:48.539" v="229" actId="20577"/>
        <pc:sldMkLst>
          <pc:docMk/>
          <pc:sldMk cId="0" sldId="294"/>
        </pc:sldMkLst>
      </pc:sldChg>
      <pc:sldChg chg="modSp">
        <pc:chgData name="dagmara.skillszonemalta" userId="S::dagmara.skillszonemalta_gmail.com#ext#@dobasi.onmicrosoft.com::cab07fde-5b20-4099-b699-b3b303880fe4" providerId="AD" clId="Web-{A67F089F-54FD-BB6D-8947-044B4A66062D}" dt="2024-12-17T00:15:23.444" v="222" actId="20577"/>
        <pc:sldMkLst>
          <pc:docMk/>
          <pc:sldMk cId="1742645539" sldId="302"/>
        </pc:sldMkLst>
      </pc:sldChg>
      <pc:sldChg chg="modSp">
        <pc:chgData name="dagmara.skillszonemalta" userId="S::dagmara.skillszonemalta_gmail.com#ext#@dobasi.onmicrosoft.com::cab07fde-5b20-4099-b699-b3b303880fe4" providerId="AD" clId="Web-{A67F089F-54FD-BB6D-8947-044B4A66062D}" dt="2024-12-17T00:07:34.878" v="130" actId="20577"/>
        <pc:sldMkLst>
          <pc:docMk/>
          <pc:sldMk cId="2949865065" sldId="309"/>
        </pc:sldMkLst>
      </pc:sldChg>
      <pc:sldChg chg="modSp">
        <pc:chgData name="dagmara.skillszonemalta" userId="S::dagmara.skillszonemalta_gmail.com#ext#@dobasi.onmicrosoft.com::cab07fde-5b20-4099-b699-b3b303880fe4" providerId="AD" clId="Web-{A67F089F-54FD-BB6D-8947-044B4A66062D}" dt="2024-12-17T00:22:32.845" v="252" actId="20577"/>
        <pc:sldMkLst>
          <pc:docMk/>
          <pc:sldMk cId="3201183638" sldId="310"/>
        </pc:sldMkLst>
      </pc:sldChg>
      <pc:sldChg chg="modSp">
        <pc:chgData name="dagmara.skillszonemalta" userId="S::dagmara.skillszonemalta_gmail.com#ext#@dobasi.onmicrosoft.com::cab07fde-5b20-4099-b699-b3b303880fe4" providerId="AD" clId="Web-{A67F089F-54FD-BB6D-8947-044B4A66062D}" dt="2024-12-17T00:22:45.392" v="254" actId="20577"/>
        <pc:sldMkLst>
          <pc:docMk/>
          <pc:sldMk cId="2591287154" sldId="311"/>
        </pc:sldMkLst>
      </pc:sldChg>
      <pc:sldChg chg="modSp">
        <pc:chgData name="dagmara.skillszonemalta" userId="S::dagmara.skillszonemalta_gmail.com#ext#@dobasi.onmicrosoft.com::cab07fde-5b20-4099-b699-b3b303880fe4" providerId="AD" clId="Web-{A67F089F-54FD-BB6D-8947-044B4A66062D}" dt="2024-12-17T00:14:10.535" v="209" actId="20577"/>
        <pc:sldMkLst>
          <pc:docMk/>
          <pc:sldMk cId="2836839735" sldId="312"/>
        </pc:sldMkLst>
      </pc:sldChg>
      <pc:sldChg chg="modSp">
        <pc:chgData name="dagmara.skillszonemalta" userId="S::dagmara.skillszonemalta_gmail.com#ext#@dobasi.onmicrosoft.com::cab07fde-5b20-4099-b699-b3b303880fe4" providerId="AD" clId="Web-{A67F089F-54FD-BB6D-8947-044B4A66062D}" dt="2024-12-17T00:14:21.379" v="211" actId="20577"/>
        <pc:sldMkLst>
          <pc:docMk/>
          <pc:sldMk cId="3772698461" sldId="313"/>
        </pc:sldMkLst>
      </pc:sldChg>
      <pc:sldChg chg="modSp">
        <pc:chgData name="dagmara.skillszonemalta" userId="S::dagmara.skillszonemalta_gmail.com#ext#@dobasi.onmicrosoft.com::cab07fde-5b20-4099-b699-b3b303880fe4" providerId="AD" clId="Web-{A67F089F-54FD-BB6D-8947-044B4A66062D}" dt="2024-12-17T00:14:16.957" v="210" actId="20577"/>
        <pc:sldMkLst>
          <pc:docMk/>
          <pc:sldMk cId="1908178981" sldId="314"/>
        </pc:sldMkLst>
      </pc:sldChg>
    </pc:docChg>
  </pc:docChgLst>
  <pc:docChgLst>
    <pc:chgData name="Mateja Geder, DOBA" userId="S::mateja.geder@doba.si::ccfd40d0-487c-4fcf-87d0-5a1ee1eda87d" providerId="AD" clId="Web-{9F100A18-1759-4707-9150-8DBA3B573CCA}"/>
    <pc:docChg chg="modSld">
      <pc:chgData name="Mateja Geder, DOBA" userId="S::mateja.geder@doba.si::ccfd40d0-487c-4fcf-87d0-5a1ee1eda87d" providerId="AD" clId="Web-{9F100A18-1759-4707-9150-8DBA3B573CCA}" dt="2024-11-19T17:29:09.583" v="2" actId="1076"/>
      <pc:docMkLst>
        <pc:docMk/>
      </pc:docMkLst>
      <pc:sldChg chg="modSp">
        <pc:chgData name="Mateja Geder, DOBA" userId="S::mateja.geder@doba.si::ccfd40d0-487c-4fcf-87d0-5a1ee1eda87d" providerId="AD" clId="Web-{9F100A18-1759-4707-9150-8DBA3B573CCA}" dt="2024-11-19T17:29:09.583" v="2" actId="1076"/>
        <pc:sldMkLst>
          <pc:docMk/>
          <pc:sldMk cId="0" sldId="264"/>
        </pc:sldMkLst>
      </pc:sldChg>
      <pc:sldChg chg="modSp">
        <pc:chgData name="Mateja Geder, DOBA" userId="S::mateja.geder@doba.si::ccfd40d0-487c-4fcf-87d0-5a1ee1eda87d" providerId="AD" clId="Web-{9F100A18-1759-4707-9150-8DBA3B573CCA}" dt="2024-11-19T17:28:08.331" v="0" actId="20577"/>
        <pc:sldMkLst>
          <pc:docMk/>
          <pc:sldMk cId="2591287154" sldId="311"/>
        </pc:sldMkLst>
      </pc:sldChg>
    </pc:docChg>
  </pc:docChgLst>
  <pc:docChgLst>
    <pc:chgData name="epo_38" userId="S::epo_38_jogroup.eu#ext#@dobasi.onmicrosoft.com::66d8512a-8ddf-40e0-bce7-ad06085cc67f" providerId="AD" clId="Web-{E2C6B0CF-57BF-05F7-6165-039DC396BF98}"/>
    <pc:docChg chg="modSld">
      <pc:chgData name="epo_38" userId="S::epo_38_jogroup.eu#ext#@dobasi.onmicrosoft.com::66d8512a-8ddf-40e0-bce7-ad06085cc67f" providerId="AD" clId="Web-{E2C6B0CF-57BF-05F7-6165-039DC396BF98}" dt="2024-11-12T12:15:00.959" v="77" actId="20577"/>
      <pc:docMkLst>
        <pc:docMk/>
      </pc:docMkLst>
      <pc:sldChg chg="modSp">
        <pc:chgData name="epo_38" userId="S::epo_38_jogroup.eu#ext#@dobasi.onmicrosoft.com::66d8512a-8ddf-40e0-bce7-ad06085cc67f" providerId="AD" clId="Web-{E2C6B0CF-57BF-05F7-6165-039DC396BF98}" dt="2024-11-12T12:09:13.356" v="46" actId="20577"/>
        <pc:sldMkLst>
          <pc:docMk/>
          <pc:sldMk cId="0" sldId="263"/>
        </pc:sldMkLst>
      </pc:sldChg>
      <pc:sldChg chg="modSp">
        <pc:chgData name="epo_38" userId="S::epo_38_jogroup.eu#ext#@dobasi.onmicrosoft.com::66d8512a-8ddf-40e0-bce7-ad06085cc67f" providerId="AD" clId="Web-{E2C6B0CF-57BF-05F7-6165-039DC396BF98}" dt="2024-11-12T12:11:59.978" v="55" actId="20577"/>
        <pc:sldMkLst>
          <pc:docMk/>
          <pc:sldMk cId="0" sldId="275"/>
        </pc:sldMkLst>
      </pc:sldChg>
      <pc:sldChg chg="modSp">
        <pc:chgData name="epo_38" userId="S::epo_38_jogroup.eu#ext#@dobasi.onmicrosoft.com::66d8512a-8ddf-40e0-bce7-ad06085cc67f" providerId="AD" clId="Web-{E2C6B0CF-57BF-05F7-6165-039DC396BF98}" dt="2024-11-12T12:15:00.959" v="77" actId="20577"/>
        <pc:sldMkLst>
          <pc:docMk/>
          <pc:sldMk cId="0" sldId="295"/>
        </pc:sldMkLst>
      </pc:sldChg>
      <pc:sldChg chg="modSp">
        <pc:chgData name="epo_38" userId="S::epo_38_jogroup.eu#ext#@dobasi.onmicrosoft.com::66d8512a-8ddf-40e0-bce7-ad06085cc67f" providerId="AD" clId="Web-{E2C6B0CF-57BF-05F7-6165-039DC396BF98}" dt="2024-11-12T11:53:17.023" v="37" actId="20577"/>
        <pc:sldMkLst>
          <pc:docMk/>
          <pc:sldMk cId="2591287154" sldId="311"/>
        </pc:sldMkLst>
      </pc:sldChg>
    </pc:docChg>
  </pc:docChgLst>
  <pc:docChgLst>
    <pc:chgData name="dagmara.skillszonemalta" userId="S::dagmara.skillszonemalta_gmail.com#ext#@dobasi.onmicrosoft.com::cab07fde-5b20-4099-b699-b3b303880fe4" providerId="AD" clId="Web-{A0A08D68-A8E4-6FCE-ABFB-4BEFB75C53C2}"/>
    <pc:docChg chg="modSld sldOrd">
      <pc:chgData name="dagmara.skillszonemalta" userId="S::dagmara.skillszonemalta_gmail.com#ext#@dobasi.onmicrosoft.com::cab07fde-5b20-4099-b699-b3b303880fe4" providerId="AD" clId="Web-{A0A08D68-A8E4-6FCE-ABFB-4BEFB75C53C2}" dt="2024-11-20T20:38:12.073" v="65"/>
      <pc:docMkLst>
        <pc:docMk/>
      </pc:docMkLst>
      <pc:sldChg chg="modSp">
        <pc:chgData name="dagmara.skillszonemalta" userId="S::dagmara.skillszonemalta_gmail.com#ext#@dobasi.onmicrosoft.com::cab07fde-5b20-4099-b699-b3b303880fe4" providerId="AD" clId="Web-{A0A08D68-A8E4-6FCE-ABFB-4BEFB75C53C2}" dt="2024-11-20T20:32:35.325" v="21" actId="20577"/>
        <pc:sldMkLst>
          <pc:docMk/>
          <pc:sldMk cId="0" sldId="264"/>
        </pc:sldMkLst>
      </pc:sldChg>
      <pc:sldChg chg="modSp">
        <pc:chgData name="dagmara.skillszonemalta" userId="S::dagmara.skillszonemalta_gmail.com#ext#@dobasi.onmicrosoft.com::cab07fde-5b20-4099-b699-b3b303880fe4" providerId="AD" clId="Web-{A0A08D68-A8E4-6FCE-ABFB-4BEFB75C53C2}" dt="2024-11-20T20:32:39.747" v="24" actId="20577"/>
        <pc:sldMkLst>
          <pc:docMk/>
          <pc:sldMk cId="0" sldId="265"/>
        </pc:sldMkLst>
      </pc:sldChg>
      <pc:sldChg chg="modSp">
        <pc:chgData name="dagmara.skillszonemalta" userId="S::dagmara.skillszonemalta_gmail.com#ext#@dobasi.onmicrosoft.com::cab07fde-5b20-4099-b699-b3b303880fe4" providerId="AD" clId="Web-{A0A08D68-A8E4-6FCE-ABFB-4BEFB75C53C2}" dt="2024-11-20T20:32:44.325" v="27" actId="20577"/>
        <pc:sldMkLst>
          <pc:docMk/>
          <pc:sldMk cId="0" sldId="266"/>
        </pc:sldMkLst>
      </pc:sldChg>
      <pc:sldChg chg="modSp">
        <pc:chgData name="dagmara.skillszonemalta" userId="S::dagmara.skillszonemalta_gmail.com#ext#@dobasi.onmicrosoft.com::cab07fde-5b20-4099-b699-b3b303880fe4" providerId="AD" clId="Web-{A0A08D68-A8E4-6FCE-ABFB-4BEFB75C53C2}" dt="2024-11-20T20:32:48.653" v="32" actId="20577"/>
        <pc:sldMkLst>
          <pc:docMk/>
          <pc:sldMk cId="0" sldId="267"/>
        </pc:sldMkLst>
      </pc:sldChg>
      <pc:sldChg chg="modSp">
        <pc:chgData name="dagmara.skillszonemalta" userId="S::dagmara.skillszonemalta_gmail.com#ext#@dobasi.onmicrosoft.com::cab07fde-5b20-4099-b699-b3b303880fe4" providerId="AD" clId="Web-{A0A08D68-A8E4-6FCE-ABFB-4BEFB75C53C2}" dt="2024-11-20T20:32:53.138" v="35" actId="20577"/>
        <pc:sldMkLst>
          <pc:docMk/>
          <pc:sldMk cId="0" sldId="268"/>
        </pc:sldMkLst>
      </pc:sldChg>
      <pc:sldChg chg="ord">
        <pc:chgData name="dagmara.skillszonemalta" userId="S::dagmara.skillszonemalta_gmail.com#ext#@dobasi.onmicrosoft.com::cab07fde-5b20-4099-b699-b3b303880fe4" providerId="AD" clId="Web-{A0A08D68-A8E4-6FCE-ABFB-4BEFB75C53C2}" dt="2024-11-20T20:38:12.073" v="65"/>
        <pc:sldMkLst>
          <pc:docMk/>
          <pc:sldMk cId="0" sldId="270"/>
        </pc:sldMkLst>
      </pc:sldChg>
      <pc:sldChg chg="addSp delSp modSp">
        <pc:chgData name="dagmara.skillszonemalta" userId="S::dagmara.skillszonemalta_gmail.com#ext#@dobasi.onmicrosoft.com::cab07fde-5b20-4099-b699-b3b303880fe4" providerId="AD" clId="Web-{A0A08D68-A8E4-6FCE-ABFB-4BEFB75C53C2}" dt="2024-11-20T20:36:35.163" v="54" actId="1076"/>
        <pc:sldMkLst>
          <pc:docMk/>
          <pc:sldMk cId="0" sldId="278"/>
        </pc:sldMkLst>
      </pc:sldChg>
      <pc:sldChg chg="modSp">
        <pc:chgData name="dagmara.skillszonemalta" userId="S::dagmara.skillszonemalta_gmail.com#ext#@dobasi.onmicrosoft.com::cab07fde-5b20-4099-b699-b3b303880fe4" providerId="AD" clId="Web-{A0A08D68-A8E4-6FCE-ABFB-4BEFB75C53C2}" dt="2024-11-20T20:37:08.274" v="56" actId="1076"/>
        <pc:sldMkLst>
          <pc:docMk/>
          <pc:sldMk cId="0" sldId="280"/>
        </pc:sldMkLst>
      </pc:sldChg>
      <pc:sldChg chg="modSp">
        <pc:chgData name="dagmara.skillszonemalta" userId="S::dagmara.skillszonemalta_gmail.com#ext#@dobasi.onmicrosoft.com::cab07fde-5b20-4099-b699-b3b303880fe4" providerId="AD" clId="Web-{A0A08D68-A8E4-6FCE-ABFB-4BEFB75C53C2}" dt="2024-11-20T20:33:49.109" v="39" actId="1076"/>
        <pc:sldMkLst>
          <pc:docMk/>
          <pc:sldMk cId="0" sldId="283"/>
        </pc:sldMkLst>
      </pc:sldChg>
      <pc:sldChg chg="modSp">
        <pc:chgData name="dagmara.skillszonemalta" userId="S::dagmara.skillszonemalta_gmail.com#ext#@dobasi.onmicrosoft.com::cab07fde-5b20-4099-b699-b3b303880fe4" providerId="AD" clId="Web-{A0A08D68-A8E4-6FCE-ABFB-4BEFB75C53C2}" dt="2024-11-20T20:33:57.234" v="41" actId="1076"/>
        <pc:sldMkLst>
          <pc:docMk/>
          <pc:sldMk cId="0" sldId="284"/>
        </pc:sldMkLst>
      </pc:sldChg>
      <pc:sldChg chg="modSp">
        <pc:chgData name="dagmara.skillszonemalta" userId="S::dagmara.skillszonemalta_gmail.com#ext#@dobasi.onmicrosoft.com::cab07fde-5b20-4099-b699-b3b303880fe4" providerId="AD" clId="Web-{A0A08D68-A8E4-6FCE-ABFB-4BEFB75C53C2}" dt="2024-11-20T20:34:07.422" v="44" actId="1076"/>
        <pc:sldMkLst>
          <pc:docMk/>
          <pc:sldMk cId="0" sldId="285"/>
        </pc:sldMkLst>
      </pc:sldChg>
      <pc:sldChg chg="modSp">
        <pc:chgData name="dagmara.skillszonemalta" userId="S::dagmara.skillszonemalta_gmail.com#ext#@dobasi.onmicrosoft.com::cab07fde-5b20-4099-b699-b3b303880fe4" providerId="AD" clId="Web-{A0A08D68-A8E4-6FCE-ABFB-4BEFB75C53C2}" dt="2024-11-20T20:37:25.915" v="63" actId="1076"/>
        <pc:sldMkLst>
          <pc:docMk/>
          <pc:sldMk cId="0" sldId="288"/>
        </pc:sldMkLst>
      </pc:sldChg>
      <pc:sldChg chg="modSp">
        <pc:chgData name="dagmara.skillszonemalta" userId="S::dagmara.skillszonemalta_gmail.com#ext#@dobasi.onmicrosoft.com::cab07fde-5b20-4099-b699-b3b303880fe4" providerId="AD" clId="Web-{A0A08D68-A8E4-6FCE-ABFB-4BEFB75C53C2}" dt="2024-11-20T20:30:19.194" v="6" actId="20577"/>
        <pc:sldMkLst>
          <pc:docMk/>
          <pc:sldMk cId="2591287154" sldId="311"/>
        </pc:sldMkLst>
      </pc:sldChg>
    </pc:docChg>
  </pc:docChgLst>
  <pc:docChgLst>
    <pc:chgData name="unl.ezgiunal" userId="S::unl.ezgiunal_gmail.com#ext#@dobasi.onmicrosoft.com::c82b9436-1cc2-4368-9c14-99fd464094b8" providerId="AD" clId="Web-{E987B69F-D155-4B82-9DD4-45579F9BF113}"/>
    <pc:docChg chg="modSld">
      <pc:chgData name="unl.ezgiunal" userId="S::unl.ezgiunal_gmail.com#ext#@dobasi.onmicrosoft.com::c82b9436-1cc2-4368-9c14-99fd464094b8" providerId="AD" clId="Web-{E987B69F-D155-4B82-9DD4-45579F9BF113}" dt="2024-11-05T11:48:18.580" v="0" actId="1076"/>
      <pc:docMkLst>
        <pc:docMk/>
      </pc:docMkLst>
      <pc:sldChg chg="modSp">
        <pc:chgData name="unl.ezgiunal" userId="S::unl.ezgiunal_gmail.com#ext#@dobasi.onmicrosoft.com::c82b9436-1cc2-4368-9c14-99fd464094b8" providerId="AD" clId="Web-{E987B69F-D155-4B82-9DD4-45579F9BF113}" dt="2024-11-05T11:48:18.580" v="0" actId="1076"/>
        <pc:sldMkLst>
          <pc:docMk/>
          <pc:sldMk cId="0" sldId="266"/>
        </pc:sldMkLst>
      </pc:sldChg>
    </pc:docChg>
  </pc:docChgLst>
  <pc:docChgLst>
    <pc:chgData name="Mateja Geder, DOBA" userId="S::mateja.geder@doba.si::ccfd40d0-487c-4fcf-87d0-5a1ee1eda87d" providerId="AD" clId="Web-{1F56023B-1317-4477-BF4D-50801C96CFAD}"/>
    <pc:docChg chg="modSld">
      <pc:chgData name="Mateja Geder, DOBA" userId="S::mateja.geder@doba.si::ccfd40d0-487c-4fcf-87d0-5a1ee1eda87d" providerId="AD" clId="Web-{1F56023B-1317-4477-BF4D-50801C96CFAD}" dt="2024-11-21T11:59:45.902" v="127" actId="20577"/>
      <pc:docMkLst>
        <pc:docMk/>
      </pc:docMkLst>
      <pc:sldChg chg="modSp">
        <pc:chgData name="Mateja Geder, DOBA" userId="S::mateja.geder@doba.si::ccfd40d0-487c-4fcf-87d0-5a1ee1eda87d" providerId="AD" clId="Web-{1F56023B-1317-4477-BF4D-50801C96CFAD}" dt="2024-11-21T11:52:52.436" v="13" actId="20577"/>
        <pc:sldMkLst>
          <pc:docMk/>
          <pc:sldMk cId="0" sldId="264"/>
        </pc:sldMkLst>
      </pc:sldChg>
      <pc:sldChg chg="modSp">
        <pc:chgData name="Mateja Geder, DOBA" userId="S::mateja.geder@doba.si::ccfd40d0-487c-4fcf-87d0-5a1ee1eda87d" providerId="AD" clId="Web-{1F56023B-1317-4477-BF4D-50801C96CFAD}" dt="2024-11-21T11:53:02.359" v="17" actId="20577"/>
        <pc:sldMkLst>
          <pc:docMk/>
          <pc:sldMk cId="0" sldId="265"/>
        </pc:sldMkLst>
      </pc:sldChg>
      <pc:sldChg chg="modSp">
        <pc:chgData name="Mateja Geder, DOBA" userId="S::mateja.geder@doba.si::ccfd40d0-487c-4fcf-87d0-5a1ee1eda87d" providerId="AD" clId="Web-{1F56023B-1317-4477-BF4D-50801C96CFAD}" dt="2024-11-21T11:53:20.172" v="23" actId="20577"/>
        <pc:sldMkLst>
          <pc:docMk/>
          <pc:sldMk cId="0" sldId="266"/>
        </pc:sldMkLst>
      </pc:sldChg>
      <pc:sldChg chg="modSp">
        <pc:chgData name="Mateja Geder, DOBA" userId="S::mateja.geder@doba.si::ccfd40d0-487c-4fcf-87d0-5a1ee1eda87d" providerId="AD" clId="Web-{1F56023B-1317-4477-BF4D-50801C96CFAD}" dt="2024-11-21T11:53:32.438" v="30" actId="20577"/>
        <pc:sldMkLst>
          <pc:docMk/>
          <pc:sldMk cId="0" sldId="267"/>
        </pc:sldMkLst>
      </pc:sldChg>
      <pc:sldChg chg="modSp">
        <pc:chgData name="Mateja Geder, DOBA" userId="S::mateja.geder@doba.si::ccfd40d0-487c-4fcf-87d0-5a1ee1eda87d" providerId="AD" clId="Web-{1F56023B-1317-4477-BF4D-50801C96CFAD}" dt="2024-11-21T11:53:48.407" v="37" actId="20577"/>
        <pc:sldMkLst>
          <pc:docMk/>
          <pc:sldMk cId="0" sldId="268"/>
        </pc:sldMkLst>
      </pc:sldChg>
      <pc:sldChg chg="modSp">
        <pc:chgData name="Mateja Geder, DOBA" userId="S::mateja.geder@doba.si::ccfd40d0-487c-4fcf-87d0-5a1ee1eda87d" providerId="AD" clId="Web-{1F56023B-1317-4477-BF4D-50801C96CFAD}" dt="2024-11-21T11:53:55.423" v="40" actId="20577"/>
        <pc:sldMkLst>
          <pc:docMk/>
          <pc:sldMk cId="0" sldId="270"/>
        </pc:sldMkLst>
      </pc:sldChg>
      <pc:sldChg chg="modSp">
        <pc:chgData name="Mateja Geder, DOBA" userId="S::mateja.geder@doba.si::ccfd40d0-487c-4fcf-87d0-5a1ee1eda87d" providerId="AD" clId="Web-{1F56023B-1317-4477-BF4D-50801C96CFAD}" dt="2024-11-21T11:54:02.782" v="45" actId="20577"/>
        <pc:sldMkLst>
          <pc:docMk/>
          <pc:sldMk cId="0" sldId="271"/>
        </pc:sldMkLst>
      </pc:sldChg>
      <pc:sldChg chg="modSp">
        <pc:chgData name="Mateja Geder, DOBA" userId="S::mateja.geder@doba.si::ccfd40d0-487c-4fcf-87d0-5a1ee1eda87d" providerId="AD" clId="Web-{1F56023B-1317-4477-BF4D-50801C96CFAD}" dt="2024-11-21T11:54:06.736" v="48" actId="20577"/>
        <pc:sldMkLst>
          <pc:docMk/>
          <pc:sldMk cId="0" sldId="272"/>
        </pc:sldMkLst>
      </pc:sldChg>
      <pc:sldChg chg="modSp">
        <pc:chgData name="Mateja Geder, DOBA" userId="S::mateja.geder@doba.si::ccfd40d0-487c-4fcf-87d0-5a1ee1eda87d" providerId="AD" clId="Web-{1F56023B-1317-4477-BF4D-50801C96CFAD}" dt="2024-11-21T11:54:32.189" v="51" actId="20577"/>
        <pc:sldMkLst>
          <pc:docMk/>
          <pc:sldMk cId="0" sldId="276"/>
        </pc:sldMkLst>
      </pc:sldChg>
      <pc:sldChg chg="modSp">
        <pc:chgData name="Mateja Geder, DOBA" userId="S::mateja.geder@doba.si::ccfd40d0-487c-4fcf-87d0-5a1ee1eda87d" providerId="AD" clId="Web-{1F56023B-1317-4477-BF4D-50801C96CFAD}" dt="2024-11-21T11:55:08.816" v="72" actId="20577"/>
        <pc:sldMkLst>
          <pc:docMk/>
          <pc:sldMk cId="0" sldId="278"/>
        </pc:sldMkLst>
      </pc:sldChg>
      <pc:sldChg chg="modSp">
        <pc:chgData name="Mateja Geder, DOBA" userId="S::mateja.geder@doba.si::ccfd40d0-487c-4fcf-87d0-5a1ee1eda87d" providerId="AD" clId="Web-{1F56023B-1317-4477-BF4D-50801C96CFAD}" dt="2024-11-21T11:54:48.877" v="56" actId="20577"/>
        <pc:sldMkLst>
          <pc:docMk/>
          <pc:sldMk cId="0" sldId="280"/>
        </pc:sldMkLst>
      </pc:sldChg>
      <pc:sldChg chg="modSp">
        <pc:chgData name="Mateja Geder, DOBA" userId="S::mateja.geder@doba.si::ccfd40d0-487c-4fcf-87d0-5a1ee1eda87d" providerId="AD" clId="Web-{1F56023B-1317-4477-BF4D-50801C96CFAD}" dt="2024-11-21T11:55:25.144" v="76" actId="20577"/>
        <pc:sldMkLst>
          <pc:docMk/>
          <pc:sldMk cId="0" sldId="283"/>
        </pc:sldMkLst>
      </pc:sldChg>
      <pc:sldChg chg="modSp">
        <pc:chgData name="Mateja Geder, DOBA" userId="S::mateja.geder@doba.si::ccfd40d0-487c-4fcf-87d0-5a1ee1eda87d" providerId="AD" clId="Web-{1F56023B-1317-4477-BF4D-50801C96CFAD}" dt="2024-11-21T11:55:58.458" v="83" actId="20577"/>
        <pc:sldMkLst>
          <pc:docMk/>
          <pc:sldMk cId="0" sldId="284"/>
        </pc:sldMkLst>
      </pc:sldChg>
      <pc:sldChg chg="modSp">
        <pc:chgData name="Mateja Geder, DOBA" userId="S::mateja.geder@doba.si::ccfd40d0-487c-4fcf-87d0-5a1ee1eda87d" providerId="AD" clId="Web-{1F56023B-1317-4477-BF4D-50801C96CFAD}" dt="2024-11-21T11:56:12.989" v="89" actId="20577"/>
        <pc:sldMkLst>
          <pc:docMk/>
          <pc:sldMk cId="0" sldId="285"/>
        </pc:sldMkLst>
      </pc:sldChg>
      <pc:sldChg chg="modSp">
        <pc:chgData name="Mateja Geder, DOBA" userId="S::mateja.geder@doba.si::ccfd40d0-487c-4fcf-87d0-5a1ee1eda87d" providerId="AD" clId="Web-{1F56023B-1317-4477-BF4D-50801C96CFAD}" dt="2024-11-21T11:58:38.853" v="97" actId="20577"/>
        <pc:sldMkLst>
          <pc:docMk/>
          <pc:sldMk cId="0" sldId="286"/>
        </pc:sldMkLst>
      </pc:sldChg>
      <pc:sldChg chg="modSp">
        <pc:chgData name="Mateja Geder, DOBA" userId="S::mateja.geder@doba.si::ccfd40d0-487c-4fcf-87d0-5a1ee1eda87d" providerId="AD" clId="Web-{1F56023B-1317-4477-BF4D-50801C96CFAD}" dt="2024-11-21T11:59:15.557" v="107" actId="20577"/>
        <pc:sldMkLst>
          <pc:docMk/>
          <pc:sldMk cId="0" sldId="291"/>
        </pc:sldMkLst>
      </pc:sldChg>
      <pc:sldChg chg="modSp">
        <pc:chgData name="Mateja Geder, DOBA" userId="S::mateja.geder@doba.si::ccfd40d0-487c-4fcf-87d0-5a1ee1eda87d" providerId="AD" clId="Web-{1F56023B-1317-4477-BF4D-50801C96CFAD}" dt="2024-11-21T11:59:34.777" v="118" actId="20577"/>
        <pc:sldMkLst>
          <pc:docMk/>
          <pc:sldMk cId="0" sldId="292"/>
        </pc:sldMkLst>
      </pc:sldChg>
      <pc:sldChg chg="modSp">
        <pc:chgData name="Mateja Geder, DOBA" userId="S::mateja.geder@doba.si::ccfd40d0-487c-4fcf-87d0-5a1ee1eda87d" providerId="AD" clId="Web-{1F56023B-1317-4477-BF4D-50801C96CFAD}" dt="2024-11-21T11:59:45.902" v="127" actId="20577"/>
        <pc:sldMkLst>
          <pc:docMk/>
          <pc:sldMk cId="0" sldId="293"/>
        </pc:sldMkLst>
      </pc:sldChg>
      <pc:sldChg chg="modSp">
        <pc:chgData name="Mateja Geder, DOBA" userId="S::mateja.geder@doba.si::ccfd40d0-487c-4fcf-87d0-5a1ee1eda87d" providerId="AD" clId="Web-{1F56023B-1317-4477-BF4D-50801C96CFAD}" dt="2024-11-21T11:59:01.870" v="102" actId="20577"/>
        <pc:sldMkLst>
          <pc:docMk/>
          <pc:sldMk cId="0" sldId="294"/>
        </pc:sldMkLst>
      </pc:sldChg>
    </pc:docChg>
  </pc:docChgLst>
  <pc:docChgLst>
    <pc:chgData name="dagmara.skillszonemalta" userId="S::dagmara.skillszonemalta_gmail.com#ext#@dobasi.onmicrosoft.com::cab07fde-5b20-4099-b699-b3b303880fe4" providerId="AD" clId="Web-{4E79F7B7-A1DB-84A4-C1B3-0F97D3E5D8C4}"/>
    <pc:docChg chg="modSld">
      <pc:chgData name="dagmara.skillszonemalta" userId="S::dagmara.skillszonemalta_gmail.com#ext#@dobasi.onmicrosoft.com::cab07fde-5b20-4099-b699-b3b303880fe4" providerId="AD" clId="Web-{4E79F7B7-A1DB-84A4-C1B3-0F97D3E5D8C4}" dt="2024-11-25T11:26:11.460" v="68" actId="20577"/>
      <pc:docMkLst>
        <pc:docMk/>
      </pc:docMkLst>
      <pc:sldChg chg="modSp">
        <pc:chgData name="dagmara.skillszonemalta" userId="S::dagmara.skillszonemalta_gmail.com#ext#@dobasi.onmicrosoft.com::cab07fde-5b20-4099-b699-b3b303880fe4" providerId="AD" clId="Web-{4E79F7B7-A1DB-84A4-C1B3-0F97D3E5D8C4}" dt="2024-11-25T11:14:44.341" v="59" actId="20577"/>
        <pc:sldMkLst>
          <pc:docMk/>
          <pc:sldMk cId="0" sldId="264"/>
        </pc:sldMkLst>
      </pc:sldChg>
      <pc:sldChg chg="modSp">
        <pc:chgData name="dagmara.skillszonemalta" userId="S::dagmara.skillszonemalta_gmail.com#ext#@dobasi.onmicrosoft.com::cab07fde-5b20-4099-b699-b3b303880fe4" providerId="AD" clId="Web-{4E79F7B7-A1DB-84A4-C1B3-0F97D3E5D8C4}" dt="2024-11-25T11:14:41.763" v="56" actId="20577"/>
        <pc:sldMkLst>
          <pc:docMk/>
          <pc:sldMk cId="0" sldId="265"/>
        </pc:sldMkLst>
      </pc:sldChg>
      <pc:sldChg chg="modSp">
        <pc:chgData name="dagmara.skillszonemalta" userId="S::dagmara.skillszonemalta_gmail.com#ext#@dobasi.onmicrosoft.com::cab07fde-5b20-4099-b699-b3b303880fe4" providerId="AD" clId="Web-{4E79F7B7-A1DB-84A4-C1B3-0F97D3E5D8C4}" dt="2024-11-25T11:14:37.684" v="52" actId="20577"/>
        <pc:sldMkLst>
          <pc:docMk/>
          <pc:sldMk cId="0" sldId="266"/>
        </pc:sldMkLst>
      </pc:sldChg>
      <pc:sldChg chg="modSp">
        <pc:chgData name="dagmara.skillszonemalta" userId="S::dagmara.skillszonemalta_gmail.com#ext#@dobasi.onmicrosoft.com::cab07fde-5b20-4099-b699-b3b303880fe4" providerId="AD" clId="Web-{4E79F7B7-A1DB-84A4-C1B3-0F97D3E5D8C4}" dt="2024-11-25T11:14:08.948" v="48" actId="20577"/>
        <pc:sldMkLst>
          <pc:docMk/>
          <pc:sldMk cId="0" sldId="267"/>
        </pc:sldMkLst>
      </pc:sldChg>
      <pc:sldChg chg="modSp">
        <pc:chgData name="dagmara.skillszonemalta" userId="S::dagmara.skillszonemalta_gmail.com#ext#@dobasi.onmicrosoft.com::cab07fde-5b20-4099-b699-b3b303880fe4" providerId="AD" clId="Web-{4E79F7B7-A1DB-84A4-C1B3-0F97D3E5D8C4}" dt="2024-11-25T11:14:48.388" v="61" actId="20577"/>
        <pc:sldMkLst>
          <pc:docMk/>
          <pc:sldMk cId="0" sldId="268"/>
        </pc:sldMkLst>
      </pc:sldChg>
      <pc:sldChg chg="modSp">
        <pc:chgData name="dagmara.skillszonemalta" userId="S::dagmara.skillszonemalta_gmail.com#ext#@dobasi.onmicrosoft.com::cab07fde-5b20-4099-b699-b3b303880fe4" providerId="AD" clId="Web-{4E79F7B7-A1DB-84A4-C1B3-0F97D3E5D8C4}" dt="2024-11-25T11:12:10.753" v="11" actId="1076"/>
        <pc:sldMkLst>
          <pc:docMk/>
          <pc:sldMk cId="0" sldId="283"/>
        </pc:sldMkLst>
      </pc:sldChg>
      <pc:sldChg chg="modSp">
        <pc:chgData name="dagmara.skillszonemalta" userId="S::dagmara.skillszonemalta_gmail.com#ext#@dobasi.onmicrosoft.com::cab07fde-5b20-4099-b699-b3b303880fe4" providerId="AD" clId="Web-{4E79F7B7-A1DB-84A4-C1B3-0F97D3E5D8C4}" dt="2024-11-25T11:26:11.460" v="68" actId="20577"/>
        <pc:sldMkLst>
          <pc:docMk/>
          <pc:sldMk cId="1742645539" sldId="302"/>
        </pc:sldMkLst>
      </pc:sldChg>
    </pc:docChg>
  </pc:docChgLst>
  <pc:docChgLst>
    <pc:chgData name="dagmara.skillszonemalta" userId="S::dagmara.skillszonemalta_gmail.com#ext#@dobasi.onmicrosoft.com::cab07fde-5b20-4099-b699-b3b303880fe4" providerId="AD" clId="Web-{1F1AF56B-9702-489F-A834-35FEF006417B}"/>
    <pc:docChg chg="modSld">
      <pc:chgData name="dagmara.skillszonemalta" userId="S::dagmara.skillszonemalta_gmail.com#ext#@dobasi.onmicrosoft.com::cab07fde-5b20-4099-b699-b3b303880fe4" providerId="AD" clId="Web-{1F1AF56B-9702-489F-A834-35FEF006417B}" dt="2024-11-28T08:15:56.703" v="1" actId="1076"/>
      <pc:docMkLst>
        <pc:docMk/>
      </pc:docMkLst>
      <pc:sldChg chg="modSp">
        <pc:chgData name="dagmara.skillszonemalta" userId="S::dagmara.skillszonemalta_gmail.com#ext#@dobasi.onmicrosoft.com::cab07fde-5b20-4099-b699-b3b303880fe4" providerId="AD" clId="Web-{1F1AF56B-9702-489F-A834-35FEF006417B}" dt="2024-11-28T08:15:56.703" v="1" actId="1076"/>
        <pc:sldMkLst>
          <pc:docMk/>
          <pc:sldMk cId="2949865065" sldId="309"/>
        </pc:sldMkLst>
      </pc:sldChg>
    </pc:docChg>
  </pc:docChgLst>
  <pc:docChgLst>
    <pc:chgData name="Mateja Geder, DOBA" userId="S::mateja.geder@doba.si::ccfd40d0-487c-4fcf-87d0-5a1ee1eda87d" providerId="AD" clId="Web-{4DEAC636-F50D-427D-A2D4-D65E0BCB8E88}"/>
    <pc:docChg chg="modSld">
      <pc:chgData name="Mateja Geder, DOBA" userId="S::mateja.geder@doba.si::ccfd40d0-487c-4fcf-87d0-5a1ee1eda87d" providerId="AD" clId="Web-{4DEAC636-F50D-427D-A2D4-D65E0BCB8E88}" dt="2025-07-23T06:30:57.683" v="4" actId="20577"/>
      <pc:docMkLst>
        <pc:docMk/>
      </pc:docMkLst>
      <pc:sldChg chg="modSp">
        <pc:chgData name="Mateja Geder, DOBA" userId="S::mateja.geder@doba.si::ccfd40d0-487c-4fcf-87d0-5a1ee1eda87d" providerId="AD" clId="Web-{4DEAC636-F50D-427D-A2D4-D65E0BCB8E88}" dt="2025-07-23T06:30:57.683" v="4" actId="20577"/>
        <pc:sldMkLst>
          <pc:docMk/>
          <pc:sldMk cId="0" sldId="294"/>
        </pc:sldMkLst>
        <pc:spChg chg="mod">
          <ac:chgData name="Mateja Geder, DOBA" userId="S::mateja.geder@doba.si::ccfd40d0-487c-4fcf-87d0-5a1ee1eda87d" providerId="AD" clId="Web-{4DEAC636-F50D-427D-A2D4-D65E0BCB8E88}" dt="2025-07-23T06:30:57.683" v="4" actId="20577"/>
          <ac:spMkLst>
            <pc:docMk/>
            <pc:sldMk cId="0" sldId="294"/>
            <ac:spMk id="344" creationId="{00000000-0000-0000-0000-000000000000}"/>
          </ac:spMkLst>
        </pc:spChg>
      </pc:sldChg>
    </pc:docChg>
  </pc:docChgLst>
  <pc:docChgLst>
    <pc:chgData name="Mateja Geder, DOBA" userId="S::mateja.geder@doba.si::ccfd40d0-487c-4fcf-87d0-5a1ee1eda87d" providerId="AD" clId="Web-{D1EC01D0-B320-41D0-B48A-CB8AE2090691}"/>
    <pc:docChg chg="modSld">
      <pc:chgData name="Mateja Geder, DOBA" userId="S::mateja.geder@doba.si::ccfd40d0-487c-4fcf-87d0-5a1ee1eda87d" providerId="AD" clId="Web-{D1EC01D0-B320-41D0-B48A-CB8AE2090691}" dt="2025-02-04T16:18:36.722" v="0" actId="1076"/>
      <pc:docMkLst>
        <pc:docMk/>
      </pc:docMkLst>
      <pc:sldChg chg="modSp">
        <pc:chgData name="Mateja Geder, DOBA" userId="S::mateja.geder@doba.si::ccfd40d0-487c-4fcf-87d0-5a1ee1eda87d" providerId="AD" clId="Web-{D1EC01D0-B320-41D0-B48A-CB8AE2090691}" dt="2025-02-04T16:18:36.722" v="0" actId="1076"/>
        <pc:sldMkLst>
          <pc:docMk/>
          <pc:sldMk cId="2836839735" sldId="312"/>
        </pc:sldMkLst>
      </pc:sldChg>
    </pc:docChg>
  </pc:docChgLst>
  <pc:docChgLst>
    <pc:chgData name="dagmara.skillszonemalta" userId="S::dagmara.skillszonemalta_gmail.com#ext#@dobasi.onmicrosoft.com::cab07fde-5b20-4099-b699-b3b303880fe4" providerId="AD" clId="Web-{57DAEB71-850E-C2A5-C978-F2F3D70320A3}"/>
    <pc:docChg chg="delSld modSld">
      <pc:chgData name="dagmara.skillszonemalta" userId="S::dagmara.skillszonemalta_gmail.com#ext#@dobasi.onmicrosoft.com::cab07fde-5b20-4099-b699-b3b303880fe4" providerId="AD" clId="Web-{57DAEB71-850E-C2A5-C978-F2F3D70320A3}" dt="2024-11-09T20:02:56.660" v="185" actId="1076"/>
      <pc:docMkLst>
        <pc:docMk/>
      </pc:docMkLst>
      <pc:sldChg chg="del">
        <pc:chgData name="dagmara.skillszonemalta" userId="S::dagmara.skillszonemalta_gmail.com#ext#@dobasi.onmicrosoft.com::cab07fde-5b20-4099-b699-b3b303880fe4" providerId="AD" clId="Web-{57DAEB71-850E-C2A5-C978-F2F3D70320A3}" dt="2024-11-09T19:53:58.589" v="23"/>
        <pc:sldMkLst>
          <pc:docMk/>
          <pc:sldMk cId="0" sldId="257"/>
        </pc:sldMkLst>
      </pc:sldChg>
      <pc:sldChg chg="del">
        <pc:chgData name="dagmara.skillszonemalta" userId="S::dagmara.skillszonemalta_gmail.com#ext#@dobasi.onmicrosoft.com::cab07fde-5b20-4099-b699-b3b303880fe4" providerId="AD" clId="Web-{57DAEB71-850E-C2A5-C978-F2F3D70320A3}" dt="2024-11-09T19:53:56.635" v="22"/>
        <pc:sldMkLst>
          <pc:docMk/>
          <pc:sldMk cId="0" sldId="258"/>
        </pc:sldMkLst>
      </pc:sldChg>
      <pc:sldChg chg="addSp delSp modSp">
        <pc:chgData name="dagmara.skillszonemalta" userId="S::dagmara.skillszonemalta_gmail.com#ext#@dobasi.onmicrosoft.com::cab07fde-5b20-4099-b699-b3b303880fe4" providerId="AD" clId="Web-{57DAEB71-850E-C2A5-C978-F2F3D70320A3}" dt="2024-11-09T20:02:56.660" v="185" actId="1076"/>
        <pc:sldMkLst>
          <pc:docMk/>
          <pc:sldMk cId="1742645539" sldId="302"/>
        </pc:sldMkLst>
      </pc:sldChg>
      <pc:sldChg chg="modSp">
        <pc:chgData name="dagmara.skillszonemalta" userId="S::dagmara.skillszonemalta_gmail.com#ext#@dobasi.onmicrosoft.com::cab07fde-5b20-4099-b699-b3b303880fe4" providerId="AD" clId="Web-{57DAEB71-850E-C2A5-C978-F2F3D70320A3}" dt="2024-11-09T19:59:25.603" v="107" actId="20577"/>
        <pc:sldMkLst>
          <pc:docMk/>
          <pc:sldMk cId="3201183638" sldId="310"/>
        </pc:sldMkLst>
      </pc:sldChg>
      <pc:sldChg chg="addSp modSp">
        <pc:chgData name="dagmara.skillszonemalta" userId="S::dagmara.skillszonemalta_gmail.com#ext#@dobasi.onmicrosoft.com::cab07fde-5b20-4099-b699-b3b303880fe4" providerId="AD" clId="Web-{57DAEB71-850E-C2A5-C978-F2F3D70320A3}" dt="2024-11-09T19:58:18.179" v="92" actId="1076"/>
        <pc:sldMkLst>
          <pc:docMk/>
          <pc:sldMk cId="2591287154" sldId="311"/>
        </pc:sldMkLst>
      </pc:sldChg>
    </pc:docChg>
  </pc:docChgLst>
  <pc:docChgLst>
    <pc:chgData name="epo_38" userId="S::epo_38_jogroup.eu#ext#@dobasi.onmicrosoft.com::66d8512a-8ddf-40e0-bce7-ad06085cc67f" providerId="AD" clId="Web-{B58AF20A-9947-EA72-4FEB-98091E9B5102}"/>
    <pc:docChg chg="modSld">
      <pc:chgData name="epo_38" userId="S::epo_38_jogroup.eu#ext#@dobasi.onmicrosoft.com::66d8512a-8ddf-40e0-bce7-ad06085cc67f" providerId="AD" clId="Web-{B58AF20A-9947-EA72-4FEB-98091E9B5102}" dt="2024-11-15T14:28:11.313" v="160" actId="1076"/>
      <pc:docMkLst>
        <pc:docMk/>
      </pc:docMkLst>
      <pc:sldChg chg="addSp delSp modSp">
        <pc:chgData name="epo_38" userId="S::epo_38_jogroup.eu#ext#@dobasi.onmicrosoft.com::66d8512a-8ddf-40e0-bce7-ad06085cc67f" providerId="AD" clId="Web-{B58AF20A-9947-EA72-4FEB-98091E9B5102}" dt="2024-11-15T14:24:51.209" v="89" actId="1076"/>
        <pc:sldMkLst>
          <pc:docMk/>
          <pc:sldMk cId="0" sldId="278"/>
        </pc:sldMkLst>
      </pc:sldChg>
      <pc:sldChg chg="addSp modSp">
        <pc:chgData name="epo_38" userId="S::epo_38_jogroup.eu#ext#@dobasi.onmicrosoft.com::66d8512a-8ddf-40e0-bce7-ad06085cc67f" providerId="AD" clId="Web-{B58AF20A-9947-EA72-4FEB-98091E9B5102}" dt="2024-11-15T14:26:18.917" v="123" actId="1076"/>
        <pc:sldMkLst>
          <pc:docMk/>
          <pc:sldMk cId="0" sldId="280"/>
        </pc:sldMkLst>
      </pc:sldChg>
      <pc:sldChg chg="addSp modSp">
        <pc:chgData name="epo_38" userId="S::epo_38_jogroup.eu#ext#@dobasi.onmicrosoft.com::66d8512a-8ddf-40e0-bce7-ad06085cc67f" providerId="AD" clId="Web-{B58AF20A-9947-EA72-4FEB-98091E9B5102}" dt="2024-11-15T14:28:11.313" v="160" actId="1076"/>
        <pc:sldMkLst>
          <pc:docMk/>
          <pc:sldMk cId="0" sldId="288"/>
        </pc:sldMkLst>
      </pc:sldChg>
    </pc:docChg>
  </pc:docChgLst>
  <pc:docChgLst>
    <pc:chgData name="dagmara.skillszonemalta" userId="S::dagmara.skillszonemalta_gmail.com#ext#@dobasi.onmicrosoft.com::cab07fde-5b20-4099-b699-b3b303880fe4" providerId="AD" clId="Web-{84C53939-571C-5C32-B6DB-1CC5DBB8D914}"/>
    <pc:docChg chg="addSld modSld sldOrd">
      <pc:chgData name="dagmara.skillszonemalta" userId="S::dagmara.skillszonemalta_gmail.com#ext#@dobasi.onmicrosoft.com::cab07fde-5b20-4099-b699-b3b303880fe4" providerId="AD" clId="Web-{84C53939-571C-5C32-B6DB-1CC5DBB8D914}" dt="2024-12-10T10:44:34.531" v="1824" actId="1076"/>
      <pc:docMkLst>
        <pc:docMk/>
      </pc:docMkLst>
      <pc:sldChg chg="modSp">
        <pc:chgData name="dagmara.skillszonemalta" userId="S::dagmara.skillszonemalta_gmail.com#ext#@dobasi.onmicrosoft.com::cab07fde-5b20-4099-b699-b3b303880fe4" providerId="AD" clId="Web-{84C53939-571C-5C32-B6DB-1CC5DBB8D914}" dt="2024-12-10T10:28:48.571" v="1359" actId="20577"/>
        <pc:sldMkLst>
          <pc:docMk/>
          <pc:sldMk cId="0" sldId="261"/>
        </pc:sldMkLst>
      </pc:sldChg>
      <pc:sldChg chg="modSp">
        <pc:chgData name="dagmara.skillszonemalta" userId="S::dagmara.skillszonemalta_gmail.com#ext#@dobasi.onmicrosoft.com::cab07fde-5b20-4099-b699-b3b303880fe4" providerId="AD" clId="Web-{84C53939-571C-5C32-B6DB-1CC5DBB8D914}" dt="2024-12-10T09:01:48.937" v="222" actId="1076"/>
        <pc:sldMkLst>
          <pc:docMk/>
          <pc:sldMk cId="0" sldId="268"/>
        </pc:sldMkLst>
      </pc:sldChg>
      <pc:sldChg chg="modSp">
        <pc:chgData name="dagmara.skillszonemalta" userId="S::dagmara.skillszonemalta_gmail.com#ext#@dobasi.onmicrosoft.com::cab07fde-5b20-4099-b699-b3b303880fe4" providerId="AD" clId="Web-{84C53939-571C-5C32-B6DB-1CC5DBB8D914}" dt="2024-12-10T09:16:31.280" v="448" actId="20577"/>
        <pc:sldMkLst>
          <pc:docMk/>
          <pc:sldMk cId="0" sldId="283"/>
        </pc:sldMkLst>
      </pc:sldChg>
      <pc:sldChg chg="modSp">
        <pc:chgData name="dagmara.skillszonemalta" userId="S::dagmara.skillszonemalta_gmail.com#ext#@dobasi.onmicrosoft.com::cab07fde-5b20-4099-b699-b3b303880fe4" providerId="AD" clId="Web-{84C53939-571C-5C32-B6DB-1CC5DBB8D914}" dt="2024-12-10T09:16:01.279" v="431" actId="14100"/>
        <pc:sldMkLst>
          <pc:docMk/>
          <pc:sldMk cId="0" sldId="284"/>
        </pc:sldMkLst>
      </pc:sldChg>
      <pc:sldChg chg="addSp modSp">
        <pc:chgData name="dagmara.skillszonemalta" userId="S::dagmara.skillszonemalta_gmail.com#ext#@dobasi.onmicrosoft.com::cab07fde-5b20-4099-b699-b3b303880fe4" providerId="AD" clId="Web-{84C53939-571C-5C32-B6DB-1CC5DBB8D914}" dt="2024-12-10T09:58:40.857" v="802" actId="1076"/>
        <pc:sldMkLst>
          <pc:docMk/>
          <pc:sldMk cId="0" sldId="285"/>
        </pc:sldMkLst>
      </pc:sldChg>
      <pc:sldChg chg="addSp delSp modSp add replId">
        <pc:chgData name="dagmara.skillszonemalta" userId="S::dagmara.skillszonemalta_gmail.com#ext#@dobasi.onmicrosoft.com::cab07fde-5b20-4099-b699-b3b303880fe4" providerId="AD" clId="Web-{84C53939-571C-5C32-B6DB-1CC5DBB8D914}" dt="2024-12-10T10:10:25.620" v="1173" actId="1076"/>
        <pc:sldMkLst>
          <pc:docMk/>
          <pc:sldMk cId="2836839735" sldId="312"/>
        </pc:sldMkLst>
      </pc:sldChg>
      <pc:sldChg chg="addSp delSp modSp add replId">
        <pc:chgData name="dagmara.skillszonemalta" userId="S::dagmara.skillszonemalta_gmail.com#ext#@dobasi.onmicrosoft.com::cab07fde-5b20-4099-b699-b3b303880fe4" providerId="AD" clId="Web-{84C53939-571C-5C32-B6DB-1CC5DBB8D914}" dt="2024-12-10T10:44:34.531" v="1824" actId="1076"/>
        <pc:sldMkLst>
          <pc:docMk/>
          <pc:sldMk cId="3772698461" sldId="313"/>
        </pc:sldMkLst>
      </pc:sldChg>
      <pc:sldChg chg="addSp delSp modSp add ord replId">
        <pc:chgData name="dagmara.skillszonemalta" userId="S::dagmara.skillszonemalta_gmail.com#ext#@dobasi.onmicrosoft.com::cab07fde-5b20-4099-b699-b3b303880fe4" providerId="AD" clId="Web-{84C53939-571C-5C32-B6DB-1CC5DBB8D914}" dt="2024-12-10T10:15:46.180" v="1190" actId="14100"/>
        <pc:sldMkLst>
          <pc:docMk/>
          <pc:sldMk cId="1908178981" sldId="314"/>
        </pc:sldMkLst>
      </pc:sldChg>
    </pc:docChg>
  </pc:docChgLst>
  <pc:docChgLst>
    <pc:chgData name="dagmara.skillszonemalta" userId="S::dagmara.skillszonemalta_gmail.com#ext#@dobasi.onmicrosoft.com::cab07fde-5b20-4099-b699-b3b303880fe4" providerId="AD" clId="Web-{C30B73C2-6813-5D5E-C57D-9B8F3BE4681C}"/>
    <pc:docChg chg="modSld">
      <pc:chgData name="dagmara.skillszonemalta" userId="S::dagmara.skillszonemalta_gmail.com#ext#@dobasi.onmicrosoft.com::cab07fde-5b20-4099-b699-b3b303880fe4" providerId="AD" clId="Web-{C30B73C2-6813-5D5E-C57D-9B8F3BE4681C}" dt="2025-07-24T07:26:50.091" v="12" actId="20577"/>
      <pc:docMkLst>
        <pc:docMk/>
      </pc:docMkLst>
      <pc:sldChg chg="modSp">
        <pc:chgData name="dagmara.skillszonemalta" userId="S::dagmara.skillszonemalta_gmail.com#ext#@dobasi.onmicrosoft.com::cab07fde-5b20-4099-b699-b3b303880fe4" providerId="AD" clId="Web-{C30B73C2-6813-5D5E-C57D-9B8F3BE4681C}" dt="2025-07-24T07:25:25.664" v="1" actId="20577"/>
        <pc:sldMkLst>
          <pc:docMk/>
          <pc:sldMk cId="0" sldId="260"/>
        </pc:sldMkLst>
        <pc:spChg chg="mod">
          <ac:chgData name="dagmara.skillszonemalta" userId="S::dagmara.skillszonemalta_gmail.com#ext#@dobasi.onmicrosoft.com::cab07fde-5b20-4099-b699-b3b303880fe4" providerId="AD" clId="Web-{C30B73C2-6813-5D5E-C57D-9B8F3BE4681C}" dt="2025-07-24T07:25:25.664" v="1" actId="20577"/>
          <ac:spMkLst>
            <pc:docMk/>
            <pc:sldMk cId="0" sldId="260"/>
            <ac:spMk id="97" creationId="{00000000-0000-0000-0000-000000000000}"/>
          </ac:spMkLst>
        </pc:spChg>
      </pc:sldChg>
      <pc:sldChg chg="modSp">
        <pc:chgData name="dagmara.skillszonemalta" userId="S::dagmara.skillszonemalta_gmail.com#ext#@dobasi.onmicrosoft.com::cab07fde-5b20-4099-b699-b3b303880fe4" providerId="AD" clId="Web-{C30B73C2-6813-5D5E-C57D-9B8F3BE4681C}" dt="2025-07-24T07:26:17.464" v="7" actId="20577"/>
        <pc:sldMkLst>
          <pc:docMk/>
          <pc:sldMk cId="0" sldId="272"/>
        </pc:sldMkLst>
        <pc:spChg chg="mod">
          <ac:chgData name="dagmara.skillszonemalta" userId="S::dagmara.skillszonemalta_gmail.com#ext#@dobasi.onmicrosoft.com::cab07fde-5b20-4099-b699-b3b303880fe4" providerId="AD" clId="Web-{C30B73C2-6813-5D5E-C57D-9B8F3BE4681C}" dt="2025-07-24T07:26:17.464" v="7" actId="20577"/>
          <ac:spMkLst>
            <pc:docMk/>
            <pc:sldMk cId="0" sldId="272"/>
            <ac:spMk id="5" creationId="{3AF06F9B-1141-5DA9-5CF6-88C9AB1A4AA2}"/>
          </ac:spMkLst>
        </pc:spChg>
      </pc:sldChg>
      <pc:sldChg chg="modSp">
        <pc:chgData name="dagmara.skillszonemalta" userId="S::dagmara.skillszonemalta_gmail.com#ext#@dobasi.onmicrosoft.com::cab07fde-5b20-4099-b699-b3b303880fe4" providerId="AD" clId="Web-{C30B73C2-6813-5D5E-C57D-9B8F3BE4681C}" dt="2025-07-24T07:26:50.091" v="12" actId="20577"/>
        <pc:sldMkLst>
          <pc:docMk/>
          <pc:sldMk cId="0" sldId="276"/>
        </pc:sldMkLst>
        <pc:spChg chg="mod">
          <ac:chgData name="dagmara.skillszonemalta" userId="S::dagmara.skillszonemalta_gmail.com#ext#@dobasi.onmicrosoft.com::cab07fde-5b20-4099-b699-b3b303880fe4" providerId="AD" clId="Web-{C30B73C2-6813-5D5E-C57D-9B8F3BE4681C}" dt="2025-07-24T07:26:50.091" v="12" actId="20577"/>
          <ac:spMkLst>
            <pc:docMk/>
            <pc:sldMk cId="0" sldId="276"/>
            <ac:spMk id="215" creationId="{00000000-0000-0000-0000-000000000000}"/>
          </ac:spMkLst>
        </pc:spChg>
      </pc:sldChg>
    </pc:docChg>
  </pc:docChgLst>
  <pc:docChgLst>
    <pc:chgData name="Mateja Geder, DOBA" userId="S::mateja.geder@doba.si::ccfd40d0-487c-4fcf-87d0-5a1ee1eda87d" providerId="AD" clId="Web-{C4CBA69A-90F7-47DA-B17F-2C2F33BA6BF7}"/>
    <pc:docChg chg="modSld">
      <pc:chgData name="Mateja Geder, DOBA" userId="S::mateja.geder@doba.si::ccfd40d0-487c-4fcf-87d0-5a1ee1eda87d" providerId="AD" clId="Web-{C4CBA69A-90F7-47DA-B17F-2C2F33BA6BF7}" dt="2024-11-21T11:52:03.139" v="109" actId="1076"/>
      <pc:docMkLst>
        <pc:docMk/>
      </pc:docMkLst>
      <pc:sldChg chg="modSp">
        <pc:chgData name="Mateja Geder, DOBA" userId="S::mateja.geder@doba.si::ccfd40d0-487c-4fcf-87d0-5a1ee1eda87d" providerId="AD" clId="Web-{C4CBA69A-90F7-47DA-B17F-2C2F33BA6BF7}" dt="2024-11-21T11:50:54.558" v="29" actId="20577"/>
        <pc:sldMkLst>
          <pc:docMk/>
          <pc:sldMk cId="0" sldId="260"/>
        </pc:sldMkLst>
      </pc:sldChg>
      <pc:sldChg chg="modSp">
        <pc:chgData name="Mateja Geder, DOBA" userId="S::mateja.geder@doba.si::ccfd40d0-487c-4fcf-87d0-5a1ee1eda87d" providerId="AD" clId="Web-{C4CBA69A-90F7-47DA-B17F-2C2F33BA6BF7}" dt="2024-11-21T11:50:58.215" v="31" actId="20577"/>
        <pc:sldMkLst>
          <pc:docMk/>
          <pc:sldMk cId="0" sldId="261"/>
        </pc:sldMkLst>
      </pc:sldChg>
      <pc:sldChg chg="modSp">
        <pc:chgData name="Mateja Geder, DOBA" userId="S::mateja.geder@doba.si::ccfd40d0-487c-4fcf-87d0-5a1ee1eda87d" providerId="AD" clId="Web-{C4CBA69A-90F7-47DA-B17F-2C2F33BA6BF7}" dt="2024-11-21T11:51:26.513" v="76" actId="20577"/>
        <pc:sldMkLst>
          <pc:docMk/>
          <pc:sldMk cId="0" sldId="262"/>
        </pc:sldMkLst>
      </pc:sldChg>
      <pc:sldChg chg="modSp">
        <pc:chgData name="Mateja Geder, DOBA" userId="S::mateja.geder@doba.si::ccfd40d0-487c-4fcf-87d0-5a1ee1eda87d" providerId="AD" clId="Web-{C4CBA69A-90F7-47DA-B17F-2C2F33BA6BF7}" dt="2024-11-21T11:51:52.842" v="108" actId="20577"/>
        <pc:sldMkLst>
          <pc:docMk/>
          <pc:sldMk cId="0" sldId="264"/>
        </pc:sldMkLst>
      </pc:sldChg>
      <pc:sldChg chg="modSp">
        <pc:chgData name="Mateja Geder, DOBA" userId="S::mateja.geder@doba.si::ccfd40d0-487c-4fcf-87d0-5a1ee1eda87d" providerId="AD" clId="Web-{C4CBA69A-90F7-47DA-B17F-2C2F33BA6BF7}" dt="2024-11-21T11:52:03.139" v="109" actId="1076"/>
        <pc:sldMkLst>
          <pc:docMk/>
          <pc:sldMk cId="0" sldId="265"/>
        </pc:sldMkLst>
      </pc:sldChg>
      <pc:sldChg chg="modSp">
        <pc:chgData name="Mateja Geder, DOBA" userId="S::mateja.geder@doba.si::ccfd40d0-487c-4fcf-87d0-5a1ee1eda87d" providerId="AD" clId="Web-{C4CBA69A-90F7-47DA-B17F-2C2F33BA6BF7}" dt="2024-11-21T11:50:44.574" v="27" actId="20577"/>
        <pc:sldMkLst>
          <pc:docMk/>
          <pc:sldMk cId="3201183638" sldId="310"/>
        </pc:sldMkLst>
      </pc:sldChg>
      <pc:sldChg chg="modSp">
        <pc:chgData name="Mateja Geder, DOBA" userId="S::mateja.geder@doba.si::ccfd40d0-487c-4fcf-87d0-5a1ee1eda87d" providerId="AD" clId="Web-{C4CBA69A-90F7-47DA-B17F-2C2F33BA6BF7}" dt="2024-11-21T11:50:13.416" v="20" actId="20577"/>
        <pc:sldMkLst>
          <pc:docMk/>
          <pc:sldMk cId="2591287154" sldId="311"/>
        </pc:sldMkLst>
      </pc:sldChg>
    </pc:docChg>
  </pc:docChgLst>
  <pc:docChgLst>
    <pc:chgData name="dagmara.skillszonemalta" userId="S::dagmara.skillszonemalta_gmail.com#ext#@dobasi.onmicrosoft.com::cab07fde-5b20-4099-b699-b3b303880fe4" providerId="AD" clId="Web-{3D7D356F-9315-ADD1-7EAF-4033B9326D5F}"/>
    <pc:docChg chg="modSld">
      <pc:chgData name="dagmara.skillszonemalta" userId="S::dagmara.skillszonemalta_gmail.com#ext#@dobasi.onmicrosoft.com::cab07fde-5b20-4099-b699-b3b303880fe4" providerId="AD" clId="Web-{3D7D356F-9315-ADD1-7EAF-4033B9326D5F}" dt="2024-12-13T11:03:13.652" v="196"/>
      <pc:docMkLst>
        <pc:docMk/>
      </pc:docMkLst>
      <pc:sldChg chg="modSp">
        <pc:chgData name="dagmara.skillszonemalta" userId="S::dagmara.skillszonemalta_gmail.com#ext#@dobasi.onmicrosoft.com::cab07fde-5b20-4099-b699-b3b303880fe4" providerId="AD" clId="Web-{3D7D356F-9315-ADD1-7EAF-4033B9326D5F}" dt="2024-12-13T10:15:54.294" v="25" actId="14100"/>
        <pc:sldMkLst>
          <pc:docMk/>
          <pc:sldMk cId="0" sldId="264"/>
        </pc:sldMkLst>
      </pc:sldChg>
      <pc:sldChg chg="addSp delSp modSp">
        <pc:chgData name="dagmara.skillszonemalta" userId="S::dagmara.skillszonemalta_gmail.com#ext#@dobasi.onmicrosoft.com::cab07fde-5b20-4099-b699-b3b303880fe4" providerId="AD" clId="Web-{3D7D356F-9315-ADD1-7EAF-4033B9326D5F}" dt="2024-12-13T10:23:58.282" v="99" actId="1076"/>
        <pc:sldMkLst>
          <pc:docMk/>
          <pc:sldMk cId="0" sldId="265"/>
        </pc:sldMkLst>
      </pc:sldChg>
      <pc:sldChg chg="modSp">
        <pc:chgData name="dagmara.skillszonemalta" userId="S::dagmara.skillszonemalta_gmail.com#ext#@dobasi.onmicrosoft.com::cab07fde-5b20-4099-b699-b3b303880fe4" providerId="AD" clId="Web-{3D7D356F-9315-ADD1-7EAF-4033B9326D5F}" dt="2024-12-13T10:14:31.619" v="19" actId="20577"/>
        <pc:sldMkLst>
          <pc:docMk/>
          <pc:sldMk cId="0" sldId="266"/>
        </pc:sldMkLst>
      </pc:sldChg>
      <pc:sldChg chg="modSp">
        <pc:chgData name="dagmara.skillszonemalta" userId="S::dagmara.skillszonemalta_gmail.com#ext#@dobasi.onmicrosoft.com::cab07fde-5b20-4099-b699-b3b303880fe4" providerId="AD" clId="Web-{3D7D356F-9315-ADD1-7EAF-4033B9326D5F}" dt="2024-12-13T10:16:59.531" v="29" actId="20577"/>
        <pc:sldMkLst>
          <pc:docMk/>
          <pc:sldMk cId="0" sldId="267"/>
        </pc:sldMkLst>
      </pc:sldChg>
      <pc:sldChg chg="modSp">
        <pc:chgData name="dagmara.skillszonemalta" userId="S::dagmara.skillszonemalta_gmail.com#ext#@dobasi.onmicrosoft.com::cab07fde-5b20-4099-b699-b3b303880fe4" providerId="AD" clId="Web-{3D7D356F-9315-ADD1-7EAF-4033B9326D5F}" dt="2024-12-13T10:17:59.471" v="39" actId="14100"/>
        <pc:sldMkLst>
          <pc:docMk/>
          <pc:sldMk cId="0" sldId="268"/>
        </pc:sldMkLst>
      </pc:sldChg>
      <pc:sldChg chg="modSp">
        <pc:chgData name="dagmara.skillszonemalta" userId="S::dagmara.skillszonemalta_gmail.com#ext#@dobasi.onmicrosoft.com::cab07fde-5b20-4099-b699-b3b303880fe4" providerId="AD" clId="Web-{3D7D356F-9315-ADD1-7EAF-4033B9326D5F}" dt="2024-12-13T10:38:20.034" v="149" actId="14100"/>
        <pc:sldMkLst>
          <pc:docMk/>
          <pc:sldMk cId="0" sldId="276"/>
        </pc:sldMkLst>
      </pc:sldChg>
      <pc:sldChg chg="delSp">
        <pc:chgData name="dagmara.skillszonemalta" userId="S::dagmara.skillszonemalta_gmail.com#ext#@dobasi.onmicrosoft.com::cab07fde-5b20-4099-b699-b3b303880fe4" providerId="AD" clId="Web-{3D7D356F-9315-ADD1-7EAF-4033B9326D5F}" dt="2024-12-13T11:03:13.652" v="196"/>
        <pc:sldMkLst>
          <pc:docMk/>
          <pc:sldMk cId="2949865065" sldId="309"/>
        </pc:sldMkLst>
      </pc:sldChg>
      <pc:sldChg chg="modSp">
        <pc:chgData name="dagmara.skillszonemalta" userId="S::dagmara.skillszonemalta_gmail.com#ext#@dobasi.onmicrosoft.com::cab07fde-5b20-4099-b699-b3b303880fe4" providerId="AD" clId="Web-{3D7D356F-9315-ADD1-7EAF-4033B9326D5F}" dt="2024-12-13T10:40:54.744" v="195" actId="20577"/>
        <pc:sldMkLst>
          <pc:docMk/>
          <pc:sldMk cId="3201183638" sldId="310"/>
        </pc:sldMkLst>
      </pc:sldChg>
      <pc:sldChg chg="modSp">
        <pc:chgData name="dagmara.skillszonemalta" userId="S::dagmara.skillszonemalta_gmail.com#ext#@dobasi.onmicrosoft.com::cab07fde-5b20-4099-b699-b3b303880fe4" providerId="AD" clId="Web-{3D7D356F-9315-ADD1-7EAF-4033B9326D5F}" dt="2024-12-13T10:30:47.767" v="101" actId="1076"/>
        <pc:sldMkLst>
          <pc:docMk/>
          <pc:sldMk cId="3772698461" sldId="313"/>
        </pc:sldMkLst>
      </pc:sldChg>
    </pc:docChg>
  </pc:docChgLst>
  <pc:docChgLst>
    <pc:chgData name="dagmara.skillszonemalta" userId="S::dagmara.skillszonemalta_gmail.com#ext#@dobasi.onmicrosoft.com::cab07fde-5b20-4099-b699-b3b303880fe4" providerId="AD" clId="Web-{66333C9C-6F97-7341-2A67-3D15F7986158}"/>
    <pc:docChg chg="modSld sldOrd">
      <pc:chgData name="dagmara.skillszonemalta" userId="S::dagmara.skillszonemalta_gmail.com#ext#@dobasi.onmicrosoft.com::cab07fde-5b20-4099-b699-b3b303880fe4" providerId="AD" clId="Web-{66333C9C-6F97-7341-2A67-3D15F7986158}" dt="2024-11-23T22:36:56.606" v="3347" actId="20577"/>
      <pc:docMkLst>
        <pc:docMk/>
      </pc:docMkLst>
      <pc:sldChg chg="addSp modSp">
        <pc:chgData name="dagmara.skillszonemalta" userId="S::dagmara.skillszonemalta_gmail.com#ext#@dobasi.onmicrosoft.com::cab07fde-5b20-4099-b699-b3b303880fe4" providerId="AD" clId="Web-{66333C9C-6F97-7341-2A67-3D15F7986158}" dt="2024-11-23T19:18:07.181" v="599" actId="20577"/>
        <pc:sldMkLst>
          <pc:docMk/>
          <pc:sldMk cId="0" sldId="259"/>
        </pc:sldMkLst>
      </pc:sldChg>
      <pc:sldChg chg="addSp modSp">
        <pc:chgData name="dagmara.skillszonemalta" userId="S::dagmara.skillszonemalta_gmail.com#ext#@dobasi.onmicrosoft.com::cab07fde-5b20-4099-b699-b3b303880fe4" providerId="AD" clId="Web-{66333C9C-6F97-7341-2A67-3D15F7986158}" dt="2024-11-23T18:53:03.082" v="331" actId="1076"/>
        <pc:sldMkLst>
          <pc:docMk/>
          <pc:sldMk cId="0" sldId="260"/>
        </pc:sldMkLst>
      </pc:sldChg>
      <pc:sldChg chg="modSp">
        <pc:chgData name="dagmara.skillszonemalta" userId="S::dagmara.skillszonemalta_gmail.com#ext#@dobasi.onmicrosoft.com::cab07fde-5b20-4099-b699-b3b303880fe4" providerId="AD" clId="Web-{66333C9C-6F97-7341-2A67-3D15F7986158}" dt="2024-11-23T22:36:56.606" v="3347" actId="20577"/>
        <pc:sldMkLst>
          <pc:docMk/>
          <pc:sldMk cId="0" sldId="261"/>
        </pc:sldMkLst>
      </pc:sldChg>
      <pc:sldChg chg="addSp delSp modSp delAnim">
        <pc:chgData name="dagmara.skillszonemalta" userId="S::dagmara.skillszonemalta_gmail.com#ext#@dobasi.onmicrosoft.com::cab07fde-5b20-4099-b699-b3b303880fe4" providerId="AD" clId="Web-{66333C9C-6F97-7341-2A67-3D15F7986158}" dt="2024-11-23T20:15:45.877" v="1352" actId="1076"/>
        <pc:sldMkLst>
          <pc:docMk/>
          <pc:sldMk cId="0" sldId="262"/>
        </pc:sldMkLst>
      </pc:sldChg>
      <pc:sldChg chg="addSp delSp modSp">
        <pc:chgData name="dagmara.skillszonemalta" userId="S::dagmara.skillszonemalta_gmail.com#ext#@dobasi.onmicrosoft.com::cab07fde-5b20-4099-b699-b3b303880fe4" providerId="AD" clId="Web-{66333C9C-6F97-7341-2A67-3D15F7986158}" dt="2024-11-23T20:12:37.679" v="1293" actId="20577"/>
        <pc:sldMkLst>
          <pc:docMk/>
          <pc:sldMk cId="0" sldId="263"/>
        </pc:sldMkLst>
      </pc:sldChg>
      <pc:sldChg chg="addSp delSp modSp">
        <pc:chgData name="dagmara.skillszonemalta" userId="S::dagmara.skillszonemalta_gmail.com#ext#@dobasi.onmicrosoft.com::cab07fde-5b20-4099-b699-b3b303880fe4" providerId="AD" clId="Web-{66333C9C-6F97-7341-2A67-3D15F7986158}" dt="2024-11-23T20:32:21.534" v="1605" actId="14100"/>
        <pc:sldMkLst>
          <pc:docMk/>
          <pc:sldMk cId="0" sldId="264"/>
        </pc:sldMkLst>
      </pc:sldChg>
      <pc:sldChg chg="addSp delSp modSp">
        <pc:chgData name="dagmara.skillszonemalta" userId="S::dagmara.skillszonemalta_gmail.com#ext#@dobasi.onmicrosoft.com::cab07fde-5b20-4099-b699-b3b303880fe4" providerId="AD" clId="Web-{66333C9C-6F97-7341-2A67-3D15F7986158}" dt="2024-11-23T20:35:13.647" v="1658" actId="1076"/>
        <pc:sldMkLst>
          <pc:docMk/>
          <pc:sldMk cId="0" sldId="265"/>
        </pc:sldMkLst>
      </pc:sldChg>
      <pc:sldChg chg="addSp delSp modSp">
        <pc:chgData name="dagmara.skillszonemalta" userId="S::dagmara.skillszonemalta_gmail.com#ext#@dobasi.onmicrosoft.com::cab07fde-5b20-4099-b699-b3b303880fe4" providerId="AD" clId="Web-{66333C9C-6F97-7341-2A67-3D15F7986158}" dt="2024-11-23T20:39:24.544" v="1685" actId="1076"/>
        <pc:sldMkLst>
          <pc:docMk/>
          <pc:sldMk cId="0" sldId="266"/>
        </pc:sldMkLst>
      </pc:sldChg>
      <pc:sldChg chg="addSp delSp modSp">
        <pc:chgData name="dagmara.skillszonemalta" userId="S::dagmara.skillszonemalta_gmail.com#ext#@dobasi.onmicrosoft.com::cab07fde-5b20-4099-b699-b3b303880fe4" providerId="AD" clId="Web-{66333C9C-6F97-7341-2A67-3D15F7986158}" dt="2024-11-23T20:50:03.487" v="1787" actId="20577"/>
        <pc:sldMkLst>
          <pc:docMk/>
          <pc:sldMk cId="0" sldId="267"/>
        </pc:sldMkLst>
      </pc:sldChg>
      <pc:sldChg chg="addSp delSp modSp">
        <pc:chgData name="dagmara.skillszonemalta" userId="S::dagmara.skillszonemalta_gmail.com#ext#@dobasi.onmicrosoft.com::cab07fde-5b20-4099-b699-b3b303880fe4" providerId="AD" clId="Web-{66333C9C-6F97-7341-2A67-3D15F7986158}" dt="2024-11-23T20:57:14.316" v="1874" actId="1076"/>
        <pc:sldMkLst>
          <pc:docMk/>
          <pc:sldMk cId="0" sldId="268"/>
        </pc:sldMkLst>
      </pc:sldChg>
      <pc:sldChg chg="modSp">
        <pc:chgData name="dagmara.skillszonemalta" userId="S::dagmara.skillszonemalta_gmail.com#ext#@dobasi.onmicrosoft.com::cab07fde-5b20-4099-b699-b3b303880fe4" providerId="AD" clId="Web-{66333C9C-6F97-7341-2A67-3D15F7986158}" dt="2024-11-23T20:59:58.992" v="1888" actId="20577"/>
        <pc:sldMkLst>
          <pc:docMk/>
          <pc:sldMk cId="0" sldId="269"/>
        </pc:sldMkLst>
      </pc:sldChg>
      <pc:sldChg chg="addSp delSp modSp">
        <pc:chgData name="dagmara.skillszonemalta" userId="S::dagmara.skillszonemalta_gmail.com#ext#@dobasi.onmicrosoft.com::cab07fde-5b20-4099-b699-b3b303880fe4" providerId="AD" clId="Web-{66333C9C-6F97-7341-2A67-3D15F7986158}" dt="2024-11-23T21:20:25.479" v="2454" actId="20577"/>
        <pc:sldMkLst>
          <pc:docMk/>
          <pc:sldMk cId="0" sldId="270"/>
        </pc:sldMkLst>
      </pc:sldChg>
      <pc:sldChg chg="addSp delSp modSp">
        <pc:chgData name="dagmara.skillszonemalta" userId="S::dagmara.skillszonemalta_gmail.com#ext#@dobasi.onmicrosoft.com::cab07fde-5b20-4099-b699-b3b303880fe4" providerId="AD" clId="Web-{66333C9C-6F97-7341-2A67-3D15F7986158}" dt="2024-11-23T21:28:34.214" v="2638" actId="1076"/>
        <pc:sldMkLst>
          <pc:docMk/>
          <pc:sldMk cId="0" sldId="271"/>
        </pc:sldMkLst>
      </pc:sldChg>
      <pc:sldChg chg="modSp ord">
        <pc:chgData name="dagmara.skillszonemalta" userId="S::dagmara.skillszonemalta_gmail.com#ext#@dobasi.onmicrosoft.com::cab07fde-5b20-4099-b699-b3b303880fe4" providerId="AD" clId="Web-{66333C9C-6F97-7341-2A67-3D15F7986158}" dt="2024-11-23T21:19:21.931" v="2376" actId="20577"/>
        <pc:sldMkLst>
          <pc:docMk/>
          <pc:sldMk cId="0" sldId="272"/>
        </pc:sldMkLst>
      </pc:sldChg>
      <pc:sldChg chg="addSp modSp">
        <pc:chgData name="dagmara.skillszonemalta" userId="S::dagmara.skillszonemalta_gmail.com#ext#@dobasi.onmicrosoft.com::cab07fde-5b20-4099-b699-b3b303880fe4" providerId="AD" clId="Web-{66333C9C-6F97-7341-2A67-3D15F7986158}" dt="2024-11-23T20:12:51.976" v="1296" actId="20577"/>
        <pc:sldMkLst>
          <pc:docMk/>
          <pc:sldMk cId="0" sldId="275"/>
        </pc:sldMkLst>
      </pc:sldChg>
      <pc:sldChg chg="delSp modSp">
        <pc:chgData name="dagmara.skillszonemalta" userId="S::dagmara.skillszonemalta_gmail.com#ext#@dobasi.onmicrosoft.com::cab07fde-5b20-4099-b699-b3b303880fe4" providerId="AD" clId="Web-{66333C9C-6F97-7341-2A67-3D15F7986158}" dt="2024-11-23T20:09:25.891" v="1268" actId="1076"/>
        <pc:sldMkLst>
          <pc:docMk/>
          <pc:sldMk cId="0" sldId="276"/>
        </pc:sldMkLst>
      </pc:sldChg>
      <pc:sldChg chg="addSp delSp modSp delAnim">
        <pc:chgData name="dagmara.skillszonemalta" userId="S::dagmara.skillszonemalta_gmail.com#ext#@dobasi.onmicrosoft.com::cab07fde-5b20-4099-b699-b3b303880fe4" providerId="AD" clId="Web-{66333C9C-6F97-7341-2A67-3D15F7986158}" dt="2024-11-23T19:34:11.008" v="726" actId="1076"/>
        <pc:sldMkLst>
          <pc:docMk/>
          <pc:sldMk cId="0" sldId="278"/>
        </pc:sldMkLst>
      </pc:sldChg>
      <pc:sldChg chg="addSp delSp modSp delAnim">
        <pc:chgData name="dagmara.skillszonemalta" userId="S::dagmara.skillszonemalta_gmail.com#ext#@dobasi.onmicrosoft.com::cab07fde-5b20-4099-b699-b3b303880fe4" providerId="AD" clId="Web-{66333C9C-6F97-7341-2A67-3D15F7986158}" dt="2024-11-23T19:33:52.664" v="719" actId="1076"/>
        <pc:sldMkLst>
          <pc:docMk/>
          <pc:sldMk cId="0" sldId="280"/>
        </pc:sldMkLst>
      </pc:sldChg>
      <pc:sldChg chg="addSp delSp modSp">
        <pc:chgData name="dagmara.skillszonemalta" userId="S::dagmara.skillszonemalta_gmail.com#ext#@dobasi.onmicrosoft.com::cab07fde-5b20-4099-b699-b3b303880fe4" providerId="AD" clId="Web-{66333C9C-6F97-7341-2A67-3D15F7986158}" dt="2024-11-23T19:02:13.611" v="386" actId="1076"/>
        <pc:sldMkLst>
          <pc:docMk/>
          <pc:sldMk cId="0" sldId="281"/>
        </pc:sldMkLst>
      </pc:sldChg>
      <pc:sldChg chg="addSp delSp modSp">
        <pc:chgData name="dagmara.skillszonemalta" userId="S::dagmara.skillszonemalta_gmail.com#ext#@dobasi.onmicrosoft.com::cab07fde-5b20-4099-b699-b3b303880fe4" providerId="AD" clId="Web-{66333C9C-6F97-7341-2A67-3D15F7986158}" dt="2024-11-23T19:05:16.318" v="404" actId="1076"/>
        <pc:sldMkLst>
          <pc:docMk/>
          <pc:sldMk cId="0" sldId="282"/>
        </pc:sldMkLst>
      </pc:sldChg>
      <pc:sldChg chg="addSp modSp">
        <pc:chgData name="dagmara.skillszonemalta" userId="S::dagmara.skillszonemalta_gmail.com#ext#@dobasi.onmicrosoft.com::cab07fde-5b20-4099-b699-b3b303880fe4" providerId="AD" clId="Web-{66333C9C-6F97-7341-2A67-3D15F7986158}" dt="2024-11-23T22:00:28.840" v="2997" actId="20577"/>
        <pc:sldMkLst>
          <pc:docMk/>
          <pc:sldMk cId="0" sldId="283"/>
        </pc:sldMkLst>
      </pc:sldChg>
      <pc:sldChg chg="addSp modSp">
        <pc:chgData name="dagmara.skillszonemalta" userId="S::dagmara.skillszonemalta_gmail.com#ext#@dobasi.onmicrosoft.com::cab07fde-5b20-4099-b699-b3b303880fe4" providerId="AD" clId="Web-{66333C9C-6F97-7341-2A67-3D15F7986158}" dt="2024-11-23T22:00:21.933" v="2996" actId="20577"/>
        <pc:sldMkLst>
          <pc:docMk/>
          <pc:sldMk cId="0" sldId="284"/>
        </pc:sldMkLst>
      </pc:sldChg>
      <pc:sldChg chg="addSp modSp">
        <pc:chgData name="dagmara.skillszonemalta" userId="S::dagmara.skillszonemalta_gmail.com#ext#@dobasi.onmicrosoft.com::cab07fde-5b20-4099-b699-b3b303880fe4" providerId="AD" clId="Web-{66333C9C-6F97-7341-2A67-3D15F7986158}" dt="2024-11-23T22:08:30.757" v="3036" actId="1076"/>
        <pc:sldMkLst>
          <pc:docMk/>
          <pc:sldMk cId="0" sldId="285"/>
        </pc:sldMkLst>
      </pc:sldChg>
      <pc:sldChg chg="addSp modSp">
        <pc:chgData name="dagmara.skillszonemalta" userId="S::dagmara.skillszonemalta_gmail.com#ext#@dobasi.onmicrosoft.com::cab07fde-5b20-4099-b699-b3b303880fe4" providerId="AD" clId="Web-{66333C9C-6F97-7341-2A67-3D15F7986158}" dt="2024-11-23T20:12:54.617" v="1297" actId="20577"/>
        <pc:sldMkLst>
          <pc:docMk/>
          <pc:sldMk cId="0" sldId="286"/>
        </pc:sldMkLst>
      </pc:sldChg>
      <pc:sldChg chg="addSp modSp">
        <pc:chgData name="dagmara.skillszonemalta" userId="S::dagmara.skillszonemalta_gmail.com#ext#@dobasi.onmicrosoft.com::cab07fde-5b20-4099-b699-b3b303880fe4" providerId="AD" clId="Web-{66333C9C-6F97-7341-2A67-3D15F7986158}" dt="2024-11-23T20:06:58.685" v="1221" actId="20577"/>
        <pc:sldMkLst>
          <pc:docMk/>
          <pc:sldMk cId="0" sldId="287"/>
        </pc:sldMkLst>
      </pc:sldChg>
      <pc:sldChg chg="addSp delSp modSp delAnim">
        <pc:chgData name="dagmara.skillszonemalta" userId="S::dagmara.skillszonemalta_gmail.com#ext#@dobasi.onmicrosoft.com::cab07fde-5b20-4099-b699-b3b303880fe4" providerId="AD" clId="Web-{66333C9C-6F97-7341-2A67-3D15F7986158}" dt="2024-11-23T19:33:13.257" v="711" actId="20577"/>
        <pc:sldMkLst>
          <pc:docMk/>
          <pc:sldMk cId="0" sldId="288"/>
        </pc:sldMkLst>
      </pc:sldChg>
      <pc:sldChg chg="modSp">
        <pc:chgData name="dagmara.skillszonemalta" userId="S::dagmara.skillszonemalta_gmail.com#ext#@dobasi.onmicrosoft.com::cab07fde-5b20-4099-b699-b3b303880fe4" providerId="AD" clId="Web-{66333C9C-6F97-7341-2A67-3D15F7986158}" dt="2024-11-23T20:11:57.256" v="1278" actId="20577"/>
        <pc:sldMkLst>
          <pc:docMk/>
          <pc:sldMk cId="0" sldId="289"/>
        </pc:sldMkLst>
      </pc:sldChg>
      <pc:sldChg chg="addSp delSp modSp">
        <pc:chgData name="dagmara.skillszonemalta" userId="S::dagmara.skillszonemalta_gmail.com#ext#@dobasi.onmicrosoft.com::cab07fde-5b20-4099-b699-b3b303880fe4" providerId="AD" clId="Web-{66333C9C-6F97-7341-2A67-3D15F7986158}" dt="2024-11-23T19:08:55.855" v="422" actId="1076"/>
        <pc:sldMkLst>
          <pc:docMk/>
          <pc:sldMk cId="0" sldId="290"/>
        </pc:sldMkLst>
      </pc:sldChg>
      <pc:sldChg chg="addSp modSp">
        <pc:chgData name="dagmara.skillszonemalta" userId="S::dagmara.skillszonemalta_gmail.com#ext#@dobasi.onmicrosoft.com::cab07fde-5b20-4099-b699-b3b303880fe4" providerId="AD" clId="Web-{66333C9C-6F97-7341-2A67-3D15F7986158}" dt="2024-11-23T20:06:30.669" v="1220" actId="14100"/>
        <pc:sldMkLst>
          <pc:docMk/>
          <pc:sldMk cId="0" sldId="291"/>
        </pc:sldMkLst>
      </pc:sldChg>
      <pc:sldChg chg="addSp modSp">
        <pc:chgData name="dagmara.skillszonemalta" userId="S::dagmara.skillszonemalta_gmail.com#ext#@dobasi.onmicrosoft.com::cab07fde-5b20-4099-b699-b3b303880fe4" providerId="AD" clId="Web-{66333C9C-6F97-7341-2A67-3D15F7986158}" dt="2024-11-23T20:06:19.981" v="1219" actId="14100"/>
        <pc:sldMkLst>
          <pc:docMk/>
          <pc:sldMk cId="0" sldId="292"/>
        </pc:sldMkLst>
      </pc:sldChg>
      <pc:sldChg chg="delSp modSp">
        <pc:chgData name="dagmara.skillszonemalta" userId="S::dagmara.skillszonemalta_gmail.com#ext#@dobasi.onmicrosoft.com::cab07fde-5b20-4099-b699-b3b303880fe4" providerId="AD" clId="Web-{66333C9C-6F97-7341-2A67-3D15F7986158}" dt="2024-11-23T22:36:37.293" v="3345" actId="20577"/>
        <pc:sldMkLst>
          <pc:docMk/>
          <pc:sldMk cId="0" sldId="293"/>
        </pc:sldMkLst>
      </pc:sldChg>
      <pc:sldChg chg="modSp">
        <pc:chgData name="dagmara.skillszonemalta" userId="S::dagmara.skillszonemalta_gmail.com#ext#@dobasi.onmicrosoft.com::cab07fde-5b20-4099-b699-b3b303880fe4" providerId="AD" clId="Web-{66333C9C-6F97-7341-2A67-3D15F7986158}" dt="2024-11-23T19:55:41.597" v="1061" actId="20577"/>
        <pc:sldMkLst>
          <pc:docMk/>
          <pc:sldMk cId="0" sldId="294"/>
        </pc:sldMkLst>
      </pc:sldChg>
      <pc:sldChg chg="modSp">
        <pc:chgData name="dagmara.skillszonemalta" userId="S::dagmara.skillszonemalta_gmail.com#ext#@dobasi.onmicrosoft.com::cab07fde-5b20-4099-b699-b3b303880fe4" providerId="AD" clId="Web-{66333C9C-6F97-7341-2A67-3D15F7986158}" dt="2024-11-23T18:41:54.706" v="285" actId="1076"/>
        <pc:sldMkLst>
          <pc:docMk/>
          <pc:sldMk cId="2949865065" sldId="309"/>
        </pc:sldMkLst>
      </pc:sldChg>
      <pc:sldChg chg="modSp">
        <pc:chgData name="dagmara.skillszonemalta" userId="S::dagmara.skillszonemalta_gmail.com#ext#@dobasi.onmicrosoft.com::cab07fde-5b20-4099-b699-b3b303880fe4" providerId="AD" clId="Web-{66333C9C-6F97-7341-2A67-3D15F7986158}" dt="2024-11-23T18:46:13.463" v="309" actId="20577"/>
        <pc:sldMkLst>
          <pc:docMk/>
          <pc:sldMk cId="3201183638" sldId="310"/>
        </pc:sldMkLst>
      </pc:sldChg>
      <pc:sldChg chg="modSp">
        <pc:chgData name="dagmara.skillszonemalta" userId="S::dagmara.skillszonemalta_gmail.com#ext#@dobasi.onmicrosoft.com::cab07fde-5b20-4099-b699-b3b303880fe4" providerId="AD" clId="Web-{66333C9C-6F97-7341-2A67-3D15F7986158}" dt="2024-11-23T18:40:50.235" v="279" actId="1076"/>
        <pc:sldMkLst>
          <pc:docMk/>
          <pc:sldMk cId="2591287154" sldId="311"/>
        </pc:sldMkLst>
      </pc:sldChg>
    </pc:docChg>
  </pc:docChgLst>
  <pc:docChgLst>
    <pc:chgData name="dagmara.skillszonemalta" userId="S::dagmara.skillszonemalta_gmail.com#ext#@dobasi.onmicrosoft.com::cab07fde-5b20-4099-b699-b3b303880fe4" providerId="AD" clId="Web-{EF58D1A6-B741-6FF6-9D24-9C3ABC89260A}"/>
    <pc:docChg chg="modSld">
      <pc:chgData name="dagmara.skillszonemalta" userId="S::dagmara.skillszonemalta_gmail.com#ext#@dobasi.onmicrosoft.com::cab07fde-5b20-4099-b699-b3b303880fe4" providerId="AD" clId="Web-{EF58D1A6-B741-6FF6-9D24-9C3ABC89260A}" dt="2024-11-28T11:28:48.255" v="326" actId="20577"/>
      <pc:docMkLst>
        <pc:docMk/>
      </pc:docMkLst>
      <pc:sldChg chg="modSp">
        <pc:chgData name="dagmara.skillszonemalta" userId="S::dagmara.skillszonemalta_gmail.com#ext#@dobasi.onmicrosoft.com::cab07fde-5b20-4099-b699-b3b303880fe4" providerId="AD" clId="Web-{EF58D1A6-B741-6FF6-9D24-9C3ABC89260A}" dt="2024-11-27T13:14:02.342" v="3" actId="20577"/>
        <pc:sldMkLst>
          <pc:docMk/>
          <pc:sldMk cId="0" sldId="263"/>
        </pc:sldMkLst>
      </pc:sldChg>
      <pc:sldChg chg="addSp delSp modSp">
        <pc:chgData name="dagmara.skillszonemalta" userId="S::dagmara.skillszonemalta_gmail.com#ext#@dobasi.onmicrosoft.com::cab07fde-5b20-4099-b699-b3b303880fe4" providerId="AD" clId="Web-{EF58D1A6-B741-6FF6-9D24-9C3ABC89260A}" dt="2024-11-28T11:01:22.667" v="222" actId="14100"/>
        <pc:sldMkLst>
          <pc:docMk/>
          <pc:sldMk cId="0" sldId="270"/>
        </pc:sldMkLst>
      </pc:sldChg>
      <pc:sldChg chg="addSp modSp">
        <pc:chgData name="dagmara.skillszonemalta" userId="S::dagmara.skillszonemalta_gmail.com#ext#@dobasi.onmicrosoft.com::cab07fde-5b20-4099-b699-b3b303880fe4" providerId="AD" clId="Web-{EF58D1A6-B741-6FF6-9D24-9C3ABC89260A}" dt="2024-11-28T11:07:25.335" v="253" actId="1076"/>
        <pc:sldMkLst>
          <pc:docMk/>
          <pc:sldMk cId="0" sldId="271"/>
        </pc:sldMkLst>
      </pc:sldChg>
      <pc:sldChg chg="addSp modSp">
        <pc:chgData name="dagmara.skillszonemalta" userId="S::dagmara.skillszonemalta_gmail.com#ext#@dobasi.onmicrosoft.com::cab07fde-5b20-4099-b699-b3b303880fe4" providerId="AD" clId="Web-{EF58D1A6-B741-6FF6-9D24-9C3ABC89260A}" dt="2024-11-28T11:28:48.255" v="326" actId="20577"/>
        <pc:sldMkLst>
          <pc:docMk/>
          <pc:sldMk cId="0" sldId="272"/>
        </pc:sldMkLst>
      </pc:sldChg>
      <pc:sldChg chg="modSp">
        <pc:chgData name="dagmara.skillszonemalta" userId="S::dagmara.skillszonemalta_gmail.com#ext#@dobasi.onmicrosoft.com::cab07fde-5b20-4099-b699-b3b303880fe4" providerId="AD" clId="Web-{EF58D1A6-B741-6FF6-9D24-9C3ABC89260A}" dt="2024-11-28T11:07:56.696" v="254" actId="14100"/>
        <pc:sldMkLst>
          <pc:docMk/>
          <pc:sldMk cId="0" sldId="274"/>
        </pc:sldMkLst>
      </pc:sldChg>
      <pc:sldChg chg="modSp">
        <pc:chgData name="dagmara.skillszonemalta" userId="S::dagmara.skillszonemalta_gmail.com#ext#@dobasi.onmicrosoft.com::cab07fde-5b20-4099-b699-b3b303880fe4" providerId="AD" clId="Web-{EF58D1A6-B741-6FF6-9D24-9C3ABC89260A}" dt="2024-11-28T11:08:09.821" v="260" actId="20577"/>
        <pc:sldMkLst>
          <pc:docMk/>
          <pc:sldMk cId="0" sldId="275"/>
        </pc:sldMkLst>
      </pc:sldChg>
      <pc:sldChg chg="modSp">
        <pc:chgData name="dagmara.skillszonemalta" userId="S::dagmara.skillszonemalta_gmail.com#ext#@dobasi.onmicrosoft.com::cab07fde-5b20-4099-b699-b3b303880fe4" providerId="AD" clId="Web-{EF58D1A6-B741-6FF6-9D24-9C3ABC89260A}" dt="2024-11-27T13:37:09.152" v="166" actId="14100"/>
        <pc:sldMkLst>
          <pc:docMk/>
          <pc:sldMk cId="3201183638" sldId="310"/>
        </pc:sldMkLst>
      </pc:sldChg>
    </pc:docChg>
  </pc:docChgLst>
  <pc:docChgLst>
    <pc:chgData name="dagmara.skillszonemalta" userId="S::dagmara.skillszonemalta_gmail.com#ext#@dobasi.onmicrosoft.com::cab07fde-5b20-4099-b699-b3b303880fe4" providerId="AD" clId="Web-{E6015D54-4770-26C2-0B6A-0095A7028476}"/>
    <pc:docChg chg="addSld modSld sldOrd">
      <pc:chgData name="dagmara.skillszonemalta" userId="S::dagmara.skillszonemalta_gmail.com#ext#@dobasi.onmicrosoft.com::cab07fde-5b20-4099-b699-b3b303880fe4" providerId="AD" clId="Web-{E6015D54-4770-26C2-0B6A-0095A7028476}" dt="2024-12-21T21:28:26.078" v="467" actId="1076"/>
      <pc:docMkLst>
        <pc:docMk/>
      </pc:docMkLst>
      <pc:sldChg chg="modSp">
        <pc:chgData name="dagmara.skillszonemalta" userId="S::dagmara.skillszonemalta_gmail.com#ext#@dobasi.onmicrosoft.com::cab07fde-5b20-4099-b699-b3b303880fe4" providerId="AD" clId="Web-{E6015D54-4770-26C2-0B6A-0095A7028476}" dt="2024-12-21T21:28:26.078" v="467" actId="1076"/>
        <pc:sldMkLst>
          <pc:docMk/>
          <pc:sldMk cId="0" sldId="264"/>
        </pc:sldMkLst>
      </pc:sldChg>
      <pc:sldChg chg="modSp">
        <pc:chgData name="dagmara.skillszonemalta" userId="S::dagmara.skillszonemalta_gmail.com#ext#@dobasi.onmicrosoft.com::cab07fde-5b20-4099-b699-b3b303880fe4" providerId="AD" clId="Web-{E6015D54-4770-26C2-0B6A-0095A7028476}" dt="2024-12-21T21:27:48.561" v="455" actId="1076"/>
        <pc:sldMkLst>
          <pc:docMk/>
          <pc:sldMk cId="0" sldId="266"/>
        </pc:sldMkLst>
      </pc:sldChg>
      <pc:sldChg chg="modSp">
        <pc:chgData name="dagmara.skillszonemalta" userId="S::dagmara.skillszonemalta_gmail.com#ext#@dobasi.onmicrosoft.com::cab07fde-5b20-4099-b699-b3b303880fe4" providerId="AD" clId="Web-{E6015D54-4770-26C2-0B6A-0095A7028476}" dt="2024-12-21T21:26:50.884" v="452" actId="20577"/>
        <pc:sldMkLst>
          <pc:docMk/>
          <pc:sldMk cId="0" sldId="271"/>
        </pc:sldMkLst>
      </pc:sldChg>
      <pc:sldChg chg="modSp">
        <pc:chgData name="dagmara.skillszonemalta" userId="S::dagmara.skillszonemalta_gmail.com#ext#@dobasi.onmicrosoft.com::cab07fde-5b20-4099-b699-b3b303880fe4" providerId="AD" clId="Web-{E6015D54-4770-26C2-0B6A-0095A7028476}" dt="2024-12-21T21:27:05.040" v="454" actId="20577"/>
        <pc:sldMkLst>
          <pc:docMk/>
          <pc:sldMk cId="0" sldId="272"/>
        </pc:sldMkLst>
      </pc:sldChg>
      <pc:sldChg chg="modSp">
        <pc:chgData name="dagmara.skillszonemalta" userId="S::dagmara.skillszonemalta_gmail.com#ext#@dobasi.onmicrosoft.com::cab07fde-5b20-4099-b699-b3b303880fe4" providerId="AD" clId="Web-{E6015D54-4770-26C2-0B6A-0095A7028476}" dt="2024-12-21T21:25:03.896" v="430" actId="1076"/>
        <pc:sldMkLst>
          <pc:docMk/>
          <pc:sldMk cId="0" sldId="285"/>
        </pc:sldMkLst>
      </pc:sldChg>
      <pc:sldChg chg="modSp">
        <pc:chgData name="dagmara.skillszonemalta" userId="S::dagmara.skillszonemalta_gmail.com#ext#@dobasi.onmicrosoft.com::cab07fde-5b20-4099-b699-b3b303880fe4" providerId="AD" clId="Web-{E6015D54-4770-26C2-0B6A-0095A7028476}" dt="2024-12-21T21:26:34.461" v="451" actId="1076"/>
        <pc:sldMkLst>
          <pc:docMk/>
          <pc:sldMk cId="0" sldId="288"/>
        </pc:sldMkLst>
      </pc:sldChg>
      <pc:sldChg chg="addSp modSp">
        <pc:chgData name="dagmara.skillszonemalta" userId="S::dagmara.skillszonemalta_gmail.com#ext#@dobasi.onmicrosoft.com::cab07fde-5b20-4099-b699-b3b303880fe4" providerId="AD" clId="Web-{E6015D54-4770-26C2-0B6A-0095A7028476}" dt="2024-12-21T21:25:37.085" v="435" actId="1076"/>
        <pc:sldMkLst>
          <pc:docMk/>
          <pc:sldMk cId="0" sldId="291"/>
        </pc:sldMkLst>
      </pc:sldChg>
      <pc:sldChg chg="modSp">
        <pc:chgData name="dagmara.skillszonemalta" userId="S::dagmara.skillszonemalta_gmail.com#ext#@dobasi.onmicrosoft.com::cab07fde-5b20-4099-b699-b3b303880fe4" providerId="AD" clId="Web-{E6015D54-4770-26C2-0B6A-0095A7028476}" dt="2024-12-21T21:25:30.725" v="434" actId="1076"/>
        <pc:sldMkLst>
          <pc:docMk/>
          <pc:sldMk cId="0" sldId="292"/>
        </pc:sldMkLst>
      </pc:sldChg>
      <pc:sldChg chg="modSp">
        <pc:chgData name="dagmara.skillszonemalta" userId="S::dagmara.skillszonemalta_gmail.com#ext#@dobasi.onmicrosoft.com::cab07fde-5b20-4099-b699-b3b303880fe4" providerId="AD" clId="Web-{E6015D54-4770-26C2-0B6A-0095A7028476}" dt="2024-12-21T21:20:12.997" v="316" actId="20577"/>
        <pc:sldMkLst>
          <pc:docMk/>
          <pc:sldMk cId="0" sldId="293"/>
        </pc:sldMkLst>
      </pc:sldChg>
      <pc:sldChg chg="modSp">
        <pc:chgData name="dagmara.skillszonemalta" userId="S::dagmara.skillszonemalta_gmail.com#ext#@dobasi.onmicrosoft.com::cab07fde-5b20-4099-b699-b3b303880fe4" providerId="AD" clId="Web-{E6015D54-4770-26C2-0B6A-0095A7028476}" dt="2024-12-21T21:19:57.309" v="313" actId="1076"/>
        <pc:sldMkLst>
          <pc:docMk/>
          <pc:sldMk cId="0" sldId="294"/>
        </pc:sldMkLst>
      </pc:sldChg>
      <pc:sldChg chg="modSp">
        <pc:chgData name="dagmara.skillszonemalta" userId="S::dagmara.skillszonemalta_gmail.com#ext#@dobasi.onmicrosoft.com::cab07fde-5b20-4099-b699-b3b303880fe4" providerId="AD" clId="Web-{E6015D54-4770-26C2-0B6A-0095A7028476}" dt="2024-12-21T21:23:44.582" v="425" actId="1076"/>
        <pc:sldMkLst>
          <pc:docMk/>
          <pc:sldMk cId="1742645539" sldId="302"/>
        </pc:sldMkLst>
      </pc:sldChg>
      <pc:sldChg chg="modSp">
        <pc:chgData name="dagmara.skillszonemalta" userId="S::dagmara.skillszonemalta_gmail.com#ext#@dobasi.onmicrosoft.com::cab07fde-5b20-4099-b699-b3b303880fe4" providerId="AD" clId="Web-{E6015D54-4770-26C2-0B6A-0095A7028476}" dt="2024-12-21T21:26:00.195" v="449" actId="1076"/>
        <pc:sldMkLst>
          <pc:docMk/>
          <pc:sldMk cId="2639708722" sldId="315"/>
        </pc:sldMkLst>
      </pc:sldChg>
      <pc:sldChg chg="modSp add ord replId">
        <pc:chgData name="dagmara.skillszonemalta" userId="S::dagmara.skillszonemalta_gmail.com#ext#@dobasi.onmicrosoft.com::cab07fde-5b20-4099-b699-b3b303880fe4" providerId="AD" clId="Web-{E6015D54-4770-26C2-0B6A-0095A7028476}" dt="2024-12-21T21:20:16.810" v="317" actId="20577"/>
        <pc:sldMkLst>
          <pc:docMk/>
          <pc:sldMk cId="1051379016" sldId="316"/>
        </pc:sldMkLst>
      </pc:sldChg>
      <pc:sldChg chg="modSp add replId">
        <pc:chgData name="dagmara.skillszonemalta" userId="S::dagmara.skillszonemalta_gmail.com#ext#@dobasi.onmicrosoft.com::cab07fde-5b20-4099-b699-b3b303880fe4" providerId="AD" clId="Web-{E6015D54-4770-26C2-0B6A-0095A7028476}" dt="2024-12-21T21:20:05.122" v="315" actId="14100"/>
        <pc:sldMkLst>
          <pc:docMk/>
          <pc:sldMk cId="1917116117" sldId="317"/>
        </pc:sldMkLst>
      </pc:sldChg>
    </pc:docChg>
  </pc:docChgLst>
  <pc:docChgLst>
    <pc:chgData name="dagmara.skillszonemalta" userId="S::dagmara.skillszonemalta_gmail.com#ext#@dobasi.onmicrosoft.com::cab07fde-5b20-4099-b699-b3b303880fe4" providerId="AD" clId="Web-{0FED7ABC-855E-094A-35A5-74AE30AC3E45}"/>
    <pc:docChg chg="sldOrd">
      <pc:chgData name="dagmara.skillszonemalta" userId="S::dagmara.skillszonemalta_gmail.com#ext#@dobasi.onmicrosoft.com::cab07fde-5b20-4099-b699-b3b303880fe4" providerId="AD" clId="Web-{0FED7ABC-855E-094A-35A5-74AE30AC3E45}" dt="2024-11-28T13:38:57.276" v="0"/>
      <pc:docMkLst>
        <pc:docMk/>
      </pc:docMkLst>
      <pc:sldChg chg="ord">
        <pc:chgData name="dagmara.skillszonemalta" userId="S::dagmara.skillszonemalta_gmail.com#ext#@dobasi.onmicrosoft.com::cab07fde-5b20-4099-b699-b3b303880fe4" providerId="AD" clId="Web-{0FED7ABC-855E-094A-35A5-74AE30AC3E45}" dt="2024-11-28T13:38:57.276" v="0"/>
        <pc:sldMkLst>
          <pc:docMk/>
          <pc:sldMk cId="0" sldId="294"/>
        </pc:sldMkLst>
      </pc:sldChg>
    </pc:docChg>
  </pc:docChgLst>
  <pc:docChgLst>
    <pc:chgData name="dagmara.skillszonemalta" userId="S::dagmara.skillszonemalta_gmail.com#ext#@dobasi.onmicrosoft.com::cab07fde-5b20-4099-b699-b3b303880fe4" providerId="AD" clId="Web-{35B6F7DC-F1BC-EED9-1446-F5AA9C93D6B5}"/>
    <pc:docChg chg="modSld">
      <pc:chgData name="dagmara.skillszonemalta" userId="S::dagmara.skillszonemalta_gmail.com#ext#@dobasi.onmicrosoft.com::cab07fde-5b20-4099-b699-b3b303880fe4" providerId="AD" clId="Web-{35B6F7DC-F1BC-EED9-1446-F5AA9C93D6B5}" dt="2024-12-10T08:14:44.466" v="660" actId="1076"/>
      <pc:docMkLst>
        <pc:docMk/>
      </pc:docMkLst>
      <pc:sldChg chg="addSp delSp modSp">
        <pc:chgData name="dagmara.skillszonemalta" userId="S::dagmara.skillszonemalta_gmail.com#ext#@dobasi.onmicrosoft.com::cab07fde-5b20-4099-b699-b3b303880fe4" providerId="AD" clId="Web-{35B6F7DC-F1BC-EED9-1446-F5AA9C93D6B5}" dt="2024-12-10T07:26:01.466" v="94" actId="1076"/>
        <pc:sldMkLst>
          <pc:docMk/>
          <pc:sldMk cId="0" sldId="283"/>
        </pc:sldMkLst>
      </pc:sldChg>
      <pc:sldChg chg="addSp modSp">
        <pc:chgData name="dagmara.skillszonemalta" userId="S::dagmara.skillszonemalta_gmail.com#ext#@dobasi.onmicrosoft.com::cab07fde-5b20-4099-b699-b3b303880fe4" providerId="AD" clId="Web-{35B6F7DC-F1BC-EED9-1446-F5AA9C93D6B5}" dt="2024-12-10T07:25:47.528" v="89" actId="1076"/>
        <pc:sldMkLst>
          <pc:docMk/>
          <pc:sldMk cId="0" sldId="284"/>
        </pc:sldMkLst>
      </pc:sldChg>
      <pc:sldChg chg="addSp delSp modSp">
        <pc:chgData name="dagmara.skillszonemalta" userId="S::dagmara.skillszonemalta_gmail.com#ext#@dobasi.onmicrosoft.com::cab07fde-5b20-4099-b699-b3b303880fe4" providerId="AD" clId="Web-{35B6F7DC-F1BC-EED9-1446-F5AA9C93D6B5}" dt="2024-12-10T08:14:44.466" v="660" actId="1076"/>
        <pc:sldMkLst>
          <pc:docMk/>
          <pc:sldMk cId="0" sldId="285"/>
        </pc:sldMkLst>
      </pc:sldChg>
    </pc:docChg>
  </pc:docChgLst>
  <pc:docChgLst>
    <pc:chgData name="epo_35" userId="S::epo_35_jogroup.eu#ext#@dobasi.onmicrosoft.com::edd5f0fd-77c0-4369-83c5-84439aafe912" providerId="AD" clId="Web-{E1AD983E-CDF8-28E7-7B56-858961ABAF4F}"/>
    <pc:docChg chg="addSld delSld modSld addMainMaster modMainMaster">
      <pc:chgData name="epo_35" userId="S::epo_35_jogroup.eu#ext#@dobasi.onmicrosoft.com::edd5f0fd-77c0-4369-83c5-84439aafe912" providerId="AD" clId="Web-{E1AD983E-CDF8-28E7-7B56-858961ABAF4F}" dt="2024-11-07T16:17:37.335" v="103" actId="20577"/>
      <pc:docMkLst>
        <pc:docMk/>
      </pc:docMkLst>
      <pc:sldChg chg="del">
        <pc:chgData name="epo_35" userId="S::epo_35_jogroup.eu#ext#@dobasi.onmicrosoft.com::edd5f0fd-77c0-4369-83c5-84439aafe912" providerId="AD" clId="Web-{E1AD983E-CDF8-28E7-7B56-858961ABAF4F}" dt="2024-11-07T16:07:02.538" v="4"/>
        <pc:sldMkLst>
          <pc:docMk/>
          <pc:sldMk cId="0" sldId="256"/>
        </pc:sldMkLst>
      </pc:sldChg>
      <pc:sldChg chg="modSp">
        <pc:chgData name="epo_35" userId="S::epo_35_jogroup.eu#ext#@dobasi.onmicrosoft.com::edd5f0fd-77c0-4369-83c5-84439aafe912" providerId="AD" clId="Web-{E1AD983E-CDF8-28E7-7B56-858961ABAF4F}" dt="2024-11-07T16:08:02.539" v="11" actId="20577"/>
        <pc:sldMkLst>
          <pc:docMk/>
          <pc:sldMk cId="0" sldId="263"/>
        </pc:sldMkLst>
      </pc:sldChg>
      <pc:sldChg chg="modSp">
        <pc:chgData name="epo_35" userId="S::epo_35_jogroup.eu#ext#@dobasi.onmicrosoft.com::edd5f0fd-77c0-4369-83c5-84439aafe912" providerId="AD" clId="Web-{E1AD983E-CDF8-28E7-7B56-858961ABAF4F}" dt="2024-11-07T16:08:25.274" v="17" actId="20577"/>
        <pc:sldMkLst>
          <pc:docMk/>
          <pc:sldMk cId="0" sldId="275"/>
        </pc:sldMkLst>
      </pc:sldChg>
      <pc:sldChg chg="modSp">
        <pc:chgData name="epo_35" userId="S::epo_35_jogroup.eu#ext#@dobasi.onmicrosoft.com::edd5f0fd-77c0-4369-83c5-84439aafe912" providerId="AD" clId="Web-{E1AD983E-CDF8-28E7-7B56-858961ABAF4F}" dt="2024-11-07T16:08:46.415" v="29" actId="20577"/>
        <pc:sldMkLst>
          <pc:docMk/>
          <pc:sldMk cId="0" sldId="286"/>
        </pc:sldMkLst>
      </pc:sldChg>
      <pc:sldChg chg="addSp delSp modSp add">
        <pc:chgData name="epo_35" userId="S::epo_35_jogroup.eu#ext#@dobasi.onmicrosoft.com::edd5f0fd-77c0-4369-83c5-84439aafe912" providerId="AD" clId="Web-{E1AD983E-CDF8-28E7-7B56-858961ABAF4F}" dt="2024-11-07T16:17:37.335" v="103" actId="20577"/>
        <pc:sldMkLst>
          <pc:docMk/>
          <pc:sldMk cId="1742645539" sldId="302"/>
        </pc:sldMkLst>
      </pc:sldChg>
      <pc:sldChg chg="modSp add">
        <pc:chgData name="epo_35" userId="S::epo_35_jogroup.eu#ext#@dobasi.onmicrosoft.com::edd5f0fd-77c0-4369-83c5-84439aafe912" providerId="AD" clId="Web-{E1AD983E-CDF8-28E7-7B56-858961ABAF4F}" dt="2024-11-07T16:07:01.256" v="3" actId="20577"/>
        <pc:sldMkLst>
          <pc:docMk/>
          <pc:sldMk cId="2949865065" sldId="309"/>
        </pc:sldMkLst>
      </pc:sldChg>
      <pc:sldChg chg="add">
        <pc:chgData name="epo_35" userId="S::epo_35_jogroup.eu#ext#@dobasi.onmicrosoft.com::edd5f0fd-77c0-4369-83c5-84439aafe912" providerId="AD" clId="Web-{E1AD983E-CDF8-28E7-7B56-858961ABAF4F}" dt="2024-11-07T16:07:13.460" v="5"/>
        <pc:sldMkLst>
          <pc:docMk/>
          <pc:sldMk cId="3201183638" sldId="310"/>
        </pc:sldMkLst>
      </pc:sldChg>
      <pc:sldChg chg="add">
        <pc:chgData name="epo_35" userId="S::epo_35_jogroup.eu#ext#@dobasi.onmicrosoft.com::edd5f0fd-77c0-4369-83c5-84439aafe912" providerId="AD" clId="Web-{E1AD983E-CDF8-28E7-7B56-858961ABAF4F}" dt="2024-11-07T16:07:27.507" v="6"/>
        <pc:sldMkLst>
          <pc:docMk/>
          <pc:sldMk cId="2591287154" sldId="311"/>
        </pc:sldMkLst>
      </pc:sldChg>
      <pc:sldMasterChg chg="add addSldLayout">
        <pc:chgData name="epo_35" userId="S::epo_35_jogroup.eu#ext#@dobasi.onmicrosoft.com::edd5f0fd-77c0-4369-83c5-84439aafe912" providerId="AD" clId="Web-{E1AD983E-CDF8-28E7-7B56-858961ABAF4F}" dt="2024-11-07T16:11:55.936" v="30"/>
        <pc:sldMasterMkLst>
          <pc:docMk/>
          <pc:sldMasterMk cId="473381627" sldId="2147483648"/>
        </pc:sldMasterMkLst>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3110644882" sldId="2147483649"/>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4083876374" sldId="2147483650"/>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1146665792" sldId="2147483651"/>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712206059" sldId="2147483652"/>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924328958" sldId="2147483653"/>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519551229" sldId="2147483654"/>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1649292427" sldId="2147483655"/>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1594727233" sldId="2147483656"/>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9725946" sldId="2147483657"/>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240058968" sldId="2147483658"/>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43774978" sldId="2147483659"/>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949243406" sldId="2147483660"/>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971093977" sldId="2147483661"/>
          </pc:sldLayoutMkLst>
        </pc:sldLayoutChg>
      </pc:sldMasterChg>
      <pc:sldMasterChg chg="add addSldLayout">
        <pc:chgData name="epo_35" userId="S::epo_35_jogroup.eu#ext#@dobasi.onmicrosoft.com::edd5f0fd-77c0-4369-83c5-84439aafe912" providerId="AD" clId="Web-{E1AD983E-CDF8-28E7-7B56-858961ABAF4F}" dt="2024-11-07T16:06:46.256" v="0"/>
        <pc:sldMasterMkLst>
          <pc:docMk/>
          <pc:sldMasterMk cId="473381627" sldId="2147483662"/>
        </pc:sldMasterMkLst>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3110644882" sldId="2147483663"/>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4083876374" sldId="2147483664"/>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1146665792" sldId="2147483665"/>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712206059" sldId="2147483666"/>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924328958" sldId="2147483667"/>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2519551229" sldId="2147483668"/>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2949243406" sldId="2147483669"/>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1649292427" sldId="2147483670"/>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1594727233" sldId="2147483671"/>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9725946" sldId="2147483672"/>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2240058968" sldId="2147483673"/>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43774978" sldId="2147483674"/>
          </pc:sldLayoutMkLst>
        </pc:sldLayoutChg>
      </pc:sldMasterChg>
      <pc:sldMasterChg chg="replId modSldLayout">
        <pc:chgData name="epo_35" userId="S::epo_35_jogroup.eu#ext#@dobasi.onmicrosoft.com::edd5f0fd-77c0-4369-83c5-84439aafe912" providerId="AD" clId="Web-{E1AD983E-CDF8-28E7-7B56-858961ABAF4F}" dt="2024-11-07T16:11:55.936" v="30"/>
        <pc:sldMasterMkLst>
          <pc:docMk/>
          <pc:sldMasterMk cId="0" sldId="2147483675"/>
        </pc:sldMasterMkLst>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6"/>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7"/>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8"/>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9"/>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0"/>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1"/>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2"/>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3"/>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4"/>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5"/>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6"/>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7"/>
          </pc:sldLayoutMkLst>
        </pc:sldLayoutChg>
      </pc:sldMasterChg>
    </pc:docChg>
  </pc:docChgLst>
  <pc:docChgLst>
    <pc:chgData name="dagmara.skillszonemalta" userId="S::dagmara.skillszonemalta_gmail.com#ext#@dobasi.onmicrosoft.com::cab07fde-5b20-4099-b699-b3b303880fe4" providerId="AD" clId="Web-{9E40A857-B1C0-7268-6F88-70EB297401B2}"/>
    <pc:docChg chg="modSld">
      <pc:chgData name="dagmara.skillszonemalta" userId="S::dagmara.skillszonemalta_gmail.com#ext#@dobasi.onmicrosoft.com::cab07fde-5b20-4099-b699-b3b303880fe4" providerId="AD" clId="Web-{9E40A857-B1C0-7268-6F88-70EB297401B2}" dt="2024-12-16T23:58:17.283" v="126" actId="1076"/>
      <pc:docMkLst>
        <pc:docMk/>
      </pc:docMkLst>
      <pc:sldChg chg="modSp">
        <pc:chgData name="dagmara.skillszonemalta" userId="S::dagmara.skillszonemalta_gmail.com#ext#@dobasi.onmicrosoft.com::cab07fde-5b20-4099-b699-b3b303880fe4" providerId="AD" clId="Web-{9E40A857-B1C0-7268-6F88-70EB297401B2}" dt="2024-12-16T23:54:00.457" v="16" actId="20577"/>
        <pc:sldMkLst>
          <pc:docMk/>
          <pc:sldMk cId="0" sldId="259"/>
        </pc:sldMkLst>
      </pc:sldChg>
      <pc:sldChg chg="modSp">
        <pc:chgData name="dagmara.skillszonemalta" userId="S::dagmara.skillszonemalta_gmail.com#ext#@dobasi.onmicrosoft.com::cab07fde-5b20-4099-b699-b3b303880fe4" providerId="AD" clId="Web-{9E40A857-B1C0-7268-6F88-70EB297401B2}" dt="2024-12-16T23:53:51.797" v="15" actId="20577"/>
        <pc:sldMkLst>
          <pc:docMk/>
          <pc:sldMk cId="0" sldId="260"/>
        </pc:sldMkLst>
      </pc:sldChg>
      <pc:sldChg chg="modSp">
        <pc:chgData name="dagmara.skillszonemalta" userId="S::dagmara.skillszonemalta_gmail.com#ext#@dobasi.onmicrosoft.com::cab07fde-5b20-4099-b699-b3b303880fe4" providerId="AD" clId="Web-{9E40A857-B1C0-7268-6F88-70EB297401B2}" dt="2024-12-16T23:54:30.833" v="21" actId="20577"/>
        <pc:sldMkLst>
          <pc:docMk/>
          <pc:sldMk cId="0" sldId="261"/>
        </pc:sldMkLst>
      </pc:sldChg>
      <pc:sldChg chg="modSp">
        <pc:chgData name="dagmara.skillszonemalta" userId="S::dagmara.skillszonemalta_gmail.com#ext#@dobasi.onmicrosoft.com::cab07fde-5b20-4099-b699-b3b303880fe4" providerId="AD" clId="Web-{9E40A857-B1C0-7268-6F88-70EB297401B2}" dt="2024-12-16T23:55:12.163" v="44" actId="1076"/>
        <pc:sldMkLst>
          <pc:docMk/>
          <pc:sldMk cId="0" sldId="262"/>
        </pc:sldMkLst>
      </pc:sldChg>
      <pc:sldChg chg="modSp">
        <pc:chgData name="dagmara.skillszonemalta" userId="S::dagmara.skillszonemalta_gmail.com#ext#@dobasi.onmicrosoft.com::cab07fde-5b20-4099-b699-b3b303880fe4" providerId="AD" clId="Web-{9E40A857-B1C0-7268-6F88-70EB297401B2}" dt="2024-12-16T23:55:49.445" v="54" actId="1076"/>
        <pc:sldMkLst>
          <pc:docMk/>
          <pc:sldMk cId="0" sldId="263"/>
        </pc:sldMkLst>
      </pc:sldChg>
      <pc:sldChg chg="modSp">
        <pc:chgData name="dagmara.skillszonemalta" userId="S::dagmara.skillszonemalta_gmail.com#ext#@dobasi.onmicrosoft.com::cab07fde-5b20-4099-b699-b3b303880fe4" providerId="AD" clId="Web-{9E40A857-B1C0-7268-6F88-70EB297401B2}" dt="2024-12-16T23:56:20.915" v="71" actId="20577"/>
        <pc:sldMkLst>
          <pc:docMk/>
          <pc:sldMk cId="0" sldId="265"/>
        </pc:sldMkLst>
      </pc:sldChg>
      <pc:sldChg chg="modSp">
        <pc:chgData name="dagmara.skillszonemalta" userId="S::dagmara.skillszonemalta_gmail.com#ext#@dobasi.onmicrosoft.com::cab07fde-5b20-4099-b699-b3b303880fe4" providerId="AD" clId="Web-{9E40A857-B1C0-7268-6F88-70EB297401B2}" dt="2024-12-16T23:56:54.604" v="93" actId="1076"/>
        <pc:sldMkLst>
          <pc:docMk/>
          <pc:sldMk cId="0" sldId="267"/>
        </pc:sldMkLst>
      </pc:sldChg>
      <pc:sldChg chg="modSp">
        <pc:chgData name="dagmara.skillszonemalta" userId="S::dagmara.skillszonemalta_gmail.com#ext#@dobasi.onmicrosoft.com::cab07fde-5b20-4099-b699-b3b303880fe4" providerId="AD" clId="Web-{9E40A857-B1C0-7268-6F88-70EB297401B2}" dt="2024-12-16T23:57:10.823" v="102" actId="1076"/>
        <pc:sldMkLst>
          <pc:docMk/>
          <pc:sldMk cId="0" sldId="268"/>
        </pc:sldMkLst>
      </pc:sldChg>
      <pc:sldChg chg="modSp">
        <pc:chgData name="dagmara.skillszonemalta" userId="S::dagmara.skillszonemalta_gmail.com#ext#@dobasi.onmicrosoft.com::cab07fde-5b20-4099-b699-b3b303880fe4" providerId="AD" clId="Web-{9E40A857-B1C0-7268-6F88-70EB297401B2}" dt="2024-12-16T23:57:52.497" v="116" actId="1076"/>
        <pc:sldMkLst>
          <pc:docMk/>
          <pc:sldMk cId="0" sldId="270"/>
        </pc:sldMkLst>
      </pc:sldChg>
      <pc:sldChg chg="modSp">
        <pc:chgData name="dagmara.skillszonemalta" userId="S::dagmara.skillszonemalta_gmail.com#ext#@dobasi.onmicrosoft.com::cab07fde-5b20-4099-b699-b3b303880fe4" providerId="AD" clId="Web-{9E40A857-B1C0-7268-6F88-70EB297401B2}" dt="2024-12-16T23:58:17.283" v="126" actId="1076"/>
        <pc:sldMkLst>
          <pc:docMk/>
          <pc:sldMk cId="0" sldId="271"/>
        </pc:sldMkLst>
      </pc:sldChg>
    </pc:docChg>
  </pc:docChgLst>
  <pc:docChgLst>
    <pc:chgData name="dagmara.skillszonemalta" userId="S::dagmara.skillszonemalta_gmail.com#ext#@dobasi.onmicrosoft.com::cab07fde-5b20-4099-b699-b3b303880fe4" providerId="AD" clId="Web-{24868E8E-794C-AC34-2E53-0FFC08FBE356}"/>
    <pc:docChg chg="modSld">
      <pc:chgData name="dagmara.skillszonemalta" userId="S::dagmara.skillszonemalta_gmail.com#ext#@dobasi.onmicrosoft.com::cab07fde-5b20-4099-b699-b3b303880fe4" providerId="AD" clId="Web-{24868E8E-794C-AC34-2E53-0FFC08FBE356}" dt="2024-12-13T10:12:29.530" v="244" actId="20577"/>
      <pc:docMkLst>
        <pc:docMk/>
      </pc:docMkLst>
    </pc:docChg>
  </pc:docChgLst>
  <pc:docChgLst>
    <pc:chgData name="dagmara.skillszonemalta" userId="S::dagmara.skillszonemalta_gmail.com#ext#@dobasi.onmicrosoft.com::cab07fde-5b20-4099-b699-b3b303880fe4" providerId="AD" clId="Web-{D1EA607B-27DA-DE90-DFB0-728D2654B546}"/>
    <pc:docChg chg="modSld">
      <pc:chgData name="dagmara.skillszonemalta" userId="S::dagmara.skillszonemalta_gmail.com#ext#@dobasi.onmicrosoft.com::cab07fde-5b20-4099-b699-b3b303880fe4" providerId="AD" clId="Web-{D1EA607B-27DA-DE90-DFB0-728D2654B546}" dt="2024-12-10T05:57:00.279" v="320" actId="20577"/>
      <pc:docMkLst>
        <pc:docMk/>
      </pc:docMkLst>
      <pc:sldChg chg="modSp">
        <pc:chgData name="dagmara.skillszonemalta" userId="S::dagmara.skillszonemalta_gmail.com#ext#@dobasi.onmicrosoft.com::cab07fde-5b20-4099-b699-b3b303880fe4" providerId="AD" clId="Web-{D1EA607B-27DA-DE90-DFB0-728D2654B546}" dt="2024-12-10T05:57:00.279" v="320" actId="20577"/>
        <pc:sldMkLst>
          <pc:docMk/>
          <pc:sldMk cId="0" sldId="284"/>
        </pc:sldMkLst>
      </pc:sldChg>
    </pc:docChg>
  </pc:docChgLst>
  <pc:docChgLst>
    <pc:chgData name="epo_35" userId="S::epo_35_jogroup.eu#ext#@dobasi.onmicrosoft.com::edd5f0fd-77c0-4369-83c5-84439aafe912" providerId="AD" clId="Web-{6CC8DA7C-364C-7E7F-0817-7D547FB95C10}"/>
    <pc:docChg chg="modSld sldOrd">
      <pc:chgData name="epo_35" userId="S::epo_35_jogroup.eu#ext#@dobasi.onmicrosoft.com::edd5f0fd-77c0-4369-83c5-84439aafe912" providerId="AD" clId="Web-{6CC8DA7C-364C-7E7F-0817-7D547FB95C10}" dt="2024-11-12T12:14:52.611" v="19"/>
      <pc:docMkLst>
        <pc:docMk/>
      </pc:docMkLst>
      <pc:sldChg chg="modSp">
        <pc:chgData name="epo_35" userId="S::epo_35_jogroup.eu#ext#@dobasi.onmicrosoft.com::edd5f0fd-77c0-4369-83c5-84439aafe912" providerId="AD" clId="Web-{6CC8DA7C-364C-7E7F-0817-7D547FB95C10}" dt="2024-11-12T12:13:54.702" v="14" actId="1076"/>
        <pc:sldMkLst>
          <pc:docMk/>
          <pc:sldMk cId="0" sldId="286"/>
        </pc:sldMkLst>
      </pc:sldChg>
      <pc:sldChg chg="ord">
        <pc:chgData name="epo_35" userId="S::epo_35_jogroup.eu#ext#@dobasi.onmicrosoft.com::edd5f0fd-77c0-4369-83c5-84439aafe912" providerId="AD" clId="Web-{6CC8DA7C-364C-7E7F-0817-7D547FB95C10}" dt="2024-11-12T12:14:52.611" v="19"/>
        <pc:sldMkLst>
          <pc:docMk/>
          <pc:sldMk cId="0" sldId="294"/>
        </pc:sldMkLst>
      </pc:sldChg>
      <pc:sldChg chg="delSp modSp">
        <pc:chgData name="epo_35" userId="S::epo_35_jogroup.eu#ext#@dobasi.onmicrosoft.com::edd5f0fd-77c0-4369-83c5-84439aafe912" providerId="AD" clId="Web-{6CC8DA7C-364C-7E7F-0817-7D547FB95C10}" dt="2024-11-12T12:14:25.157" v="17"/>
        <pc:sldMkLst>
          <pc:docMk/>
          <pc:sldMk cId="1742645539" sldId="302"/>
        </pc:sldMkLst>
      </pc:sldChg>
      <pc:sldChg chg="modSp">
        <pc:chgData name="epo_35" userId="S::epo_35_jogroup.eu#ext#@dobasi.onmicrosoft.com::edd5f0fd-77c0-4369-83c5-84439aafe912" providerId="AD" clId="Web-{6CC8DA7C-364C-7E7F-0817-7D547FB95C10}" dt="2024-11-12T11:53:51.343" v="3" actId="1076"/>
        <pc:sldMkLst>
          <pc:docMk/>
          <pc:sldMk cId="2949865065" sldId="309"/>
        </pc:sldMkLst>
      </pc:sldChg>
    </pc:docChg>
  </pc:docChgLst>
  <pc:docChgLst>
    <pc:chgData name="epo_35" userId="S::epo_35_jogroup.eu#ext#@dobasi.onmicrosoft.com::edd5f0fd-77c0-4369-83c5-84439aafe912" providerId="AD" clId="Web-{27DECC03-81E4-0F23-4DBB-A4FD59D9A392}"/>
    <pc:docChg chg="modSld">
      <pc:chgData name="epo_35" userId="S::epo_35_jogroup.eu#ext#@dobasi.onmicrosoft.com::edd5f0fd-77c0-4369-83c5-84439aafe912" providerId="AD" clId="Web-{27DECC03-81E4-0F23-4DBB-A4FD59D9A392}" dt="2024-11-15T14:26:45.342" v="0" actId="20577"/>
      <pc:docMkLst>
        <pc:docMk/>
      </pc:docMkLst>
      <pc:sldChg chg="modSp">
        <pc:chgData name="epo_35" userId="S::epo_35_jogroup.eu#ext#@dobasi.onmicrosoft.com::edd5f0fd-77c0-4369-83c5-84439aafe912" providerId="AD" clId="Web-{27DECC03-81E4-0F23-4DBB-A4FD59D9A392}" dt="2024-11-15T14:26:45.342" v="0" actId="20577"/>
        <pc:sldMkLst>
          <pc:docMk/>
          <pc:sldMk cId="0" sldId="280"/>
        </pc:sldMkLst>
      </pc:sldChg>
    </pc:docChg>
  </pc:docChgLst>
  <pc:docChgLst>
    <pc:chgData name="dagmara.skillszonemalta" userId="S::dagmara.skillszonemalta_gmail.com#ext#@dobasi.onmicrosoft.com::cab07fde-5b20-4099-b699-b3b303880fe4" providerId="AD" clId="Web-{789D52EF-E2CE-CC27-2DAD-06E464CD0FFD}"/>
    <pc:docChg chg="modSld">
      <pc:chgData name="dagmara.skillszonemalta" userId="S::dagmara.skillszonemalta_gmail.com#ext#@dobasi.onmicrosoft.com::cab07fde-5b20-4099-b699-b3b303880fe4" providerId="AD" clId="Web-{789D52EF-E2CE-CC27-2DAD-06E464CD0FFD}" dt="2024-11-28T08:04:19.566" v="8" actId="1076"/>
      <pc:docMkLst>
        <pc:docMk/>
      </pc:docMkLst>
      <pc:sldChg chg="modSp">
        <pc:chgData name="dagmara.skillszonemalta" userId="S::dagmara.skillszonemalta_gmail.com#ext#@dobasi.onmicrosoft.com::cab07fde-5b20-4099-b699-b3b303880fe4" providerId="AD" clId="Web-{789D52EF-E2CE-CC27-2DAD-06E464CD0FFD}" dt="2024-11-28T08:03:19.749" v="1" actId="20577"/>
        <pc:sldMkLst>
          <pc:docMk/>
          <pc:sldMk cId="0" sldId="275"/>
        </pc:sldMkLst>
      </pc:sldChg>
      <pc:sldChg chg="modSp">
        <pc:chgData name="dagmara.skillszonemalta" userId="S::dagmara.skillszonemalta_gmail.com#ext#@dobasi.onmicrosoft.com::cab07fde-5b20-4099-b699-b3b303880fe4" providerId="AD" clId="Web-{789D52EF-E2CE-CC27-2DAD-06E464CD0FFD}" dt="2024-11-28T08:04:19.566" v="8" actId="1076"/>
        <pc:sldMkLst>
          <pc:docMk/>
          <pc:sldMk cId="0" sldId="286"/>
        </pc:sldMkLst>
      </pc:sldChg>
    </pc:docChg>
  </pc:docChgLst>
  <pc:docChgLst>
    <pc:chgData name="Mateja Geder, DOBA" userId="S::mateja.geder@doba.si::ccfd40d0-487c-4fcf-87d0-5a1ee1eda87d" providerId="AD" clId="Web-{EF2C6B84-A85D-420B-AAFD-0A693917B8A7}"/>
    <pc:docChg chg="sldOrd">
      <pc:chgData name="Mateja Geder, DOBA" userId="S::mateja.geder@doba.si::ccfd40d0-487c-4fcf-87d0-5a1ee1eda87d" providerId="AD" clId="Web-{EF2C6B84-A85D-420B-AAFD-0A693917B8A7}" dt="2025-02-04T16:38:11.927" v="0"/>
      <pc:docMkLst>
        <pc:docMk/>
      </pc:docMkLst>
      <pc:sldChg chg="ord">
        <pc:chgData name="Mateja Geder, DOBA" userId="S::mateja.geder@doba.si::ccfd40d0-487c-4fcf-87d0-5a1ee1eda87d" providerId="AD" clId="Web-{EF2C6B84-A85D-420B-AAFD-0A693917B8A7}" dt="2025-02-04T16:38:11.927" v="0"/>
        <pc:sldMkLst>
          <pc:docMk/>
          <pc:sldMk cId="1051379016" sldId="316"/>
        </pc:sldMkLst>
      </pc:sldChg>
    </pc:docChg>
  </pc:docChgLst>
  <pc:docChgLst>
    <pc:chgData name="dagmara.skillszonemalta" userId="S::dagmara.skillszonemalta_gmail.com#ext#@dobasi.onmicrosoft.com::cab07fde-5b20-4099-b699-b3b303880fe4" providerId="AD" clId="Web-{72E8B23A-D6CC-F9D2-80AE-21EDDF062793}"/>
    <pc:docChg chg="modSld">
      <pc:chgData name="dagmara.skillszonemalta" userId="S::dagmara.skillszonemalta_gmail.com#ext#@dobasi.onmicrosoft.com::cab07fde-5b20-4099-b699-b3b303880fe4" providerId="AD" clId="Web-{72E8B23A-D6CC-F9D2-80AE-21EDDF062793}" dt="2024-11-24T10:42:41.103" v="28" actId="1076"/>
      <pc:docMkLst>
        <pc:docMk/>
      </pc:docMkLst>
      <pc:sldChg chg="modSp">
        <pc:chgData name="dagmara.skillszonemalta" userId="S::dagmara.skillszonemalta_gmail.com#ext#@dobasi.onmicrosoft.com::cab07fde-5b20-4099-b699-b3b303880fe4" providerId="AD" clId="Web-{72E8B23A-D6CC-F9D2-80AE-21EDDF062793}" dt="2024-11-24T10:42:41.103" v="28" actId="1076"/>
        <pc:sldMkLst>
          <pc:docMk/>
          <pc:sldMk cId="1742645539" sldId="302"/>
        </pc:sldMkLst>
      </pc:sldChg>
    </pc:docChg>
  </pc:docChgLst>
  <pc:docChgLst>
    <pc:chgData name="dagmara.skillszonemalta" userId="S::dagmara.skillszonemalta_gmail.com#ext#@dobasi.onmicrosoft.com::cab07fde-5b20-4099-b699-b3b303880fe4" providerId="AD" clId="Web-{04046EE3-B0D5-37C9-FCF5-72E4768AACB1}"/>
    <pc:docChg chg="modSld">
      <pc:chgData name="dagmara.skillszonemalta" userId="S::dagmara.skillszonemalta_gmail.com#ext#@dobasi.onmicrosoft.com::cab07fde-5b20-4099-b699-b3b303880fe4" providerId="AD" clId="Web-{04046EE3-B0D5-37C9-FCF5-72E4768AACB1}" dt="2024-11-15T10:12:44.182" v="120" actId="20577"/>
      <pc:docMkLst>
        <pc:docMk/>
      </pc:docMkLst>
      <pc:sldChg chg="addSp modSp">
        <pc:chgData name="dagmara.skillszonemalta" userId="S::dagmara.skillszonemalta_gmail.com#ext#@dobasi.onmicrosoft.com::cab07fde-5b20-4099-b699-b3b303880fe4" providerId="AD" clId="Web-{04046EE3-B0D5-37C9-FCF5-72E4768AACB1}" dt="2024-11-15T10:04:29.557" v="63" actId="1076"/>
        <pc:sldMkLst>
          <pc:docMk/>
          <pc:sldMk cId="0" sldId="267"/>
        </pc:sldMkLst>
      </pc:sldChg>
      <pc:sldChg chg="addSp modSp">
        <pc:chgData name="dagmara.skillszonemalta" userId="S::dagmara.skillszonemalta_gmail.com#ext#@dobasi.onmicrosoft.com::cab07fde-5b20-4099-b699-b3b303880fe4" providerId="AD" clId="Web-{04046EE3-B0D5-37C9-FCF5-72E4768AACB1}" dt="2024-11-15T10:08:30.002" v="77" actId="1076"/>
        <pc:sldMkLst>
          <pc:docMk/>
          <pc:sldMk cId="0" sldId="283"/>
        </pc:sldMkLst>
      </pc:sldChg>
      <pc:sldChg chg="addSp delSp modSp">
        <pc:chgData name="dagmara.skillszonemalta" userId="S::dagmara.skillszonemalta_gmail.com#ext#@dobasi.onmicrosoft.com::cab07fde-5b20-4099-b699-b3b303880fe4" providerId="AD" clId="Web-{04046EE3-B0D5-37C9-FCF5-72E4768AACB1}" dt="2024-11-15T10:10:59.632" v="96" actId="1076"/>
        <pc:sldMkLst>
          <pc:docMk/>
          <pc:sldMk cId="0" sldId="284"/>
        </pc:sldMkLst>
      </pc:sldChg>
      <pc:sldChg chg="addSp delSp modSp">
        <pc:chgData name="dagmara.skillszonemalta" userId="S::dagmara.skillszonemalta_gmail.com#ext#@dobasi.onmicrosoft.com::cab07fde-5b20-4099-b699-b3b303880fe4" providerId="AD" clId="Web-{04046EE3-B0D5-37C9-FCF5-72E4768AACB1}" dt="2024-11-15T10:12:44.182" v="120" actId="20577"/>
        <pc:sldMkLst>
          <pc:docMk/>
          <pc:sldMk cId="0" sldId="285"/>
        </pc:sldMkLst>
      </pc:sldChg>
    </pc:docChg>
  </pc:docChgLst>
  <pc:docChgLst>
    <pc:chgData name="dagmara.skillszonemalta" userId="S::dagmara.skillszonemalta_gmail.com#ext#@dobasi.onmicrosoft.com::cab07fde-5b20-4099-b699-b3b303880fe4" providerId="AD" clId="Web-{E0BE0EC3-86D4-0BCA-3714-732BA85EFACC}"/>
    <pc:docChg chg="addSld modSld sldOrd">
      <pc:chgData name="dagmara.skillszonemalta" userId="S::dagmara.skillszonemalta_gmail.com#ext#@dobasi.onmicrosoft.com::cab07fde-5b20-4099-b699-b3b303880fe4" providerId="AD" clId="Web-{E0BE0EC3-86D4-0BCA-3714-732BA85EFACC}" dt="2024-12-17T01:17:14.845" v="686" actId="1076"/>
      <pc:docMkLst>
        <pc:docMk/>
      </pc:docMkLst>
      <pc:sldChg chg="modSp">
        <pc:chgData name="dagmara.skillszonemalta" userId="S::dagmara.skillszonemalta_gmail.com#ext#@dobasi.onmicrosoft.com::cab07fde-5b20-4099-b699-b3b303880fe4" providerId="AD" clId="Web-{E0BE0EC3-86D4-0BCA-3714-732BA85EFACC}" dt="2024-12-17T00:28:00.581" v="10" actId="1076"/>
        <pc:sldMkLst>
          <pc:docMk/>
          <pc:sldMk cId="0" sldId="259"/>
        </pc:sldMkLst>
      </pc:sldChg>
      <pc:sldChg chg="modSp">
        <pc:chgData name="dagmara.skillszonemalta" userId="S::dagmara.skillszonemalta_gmail.com#ext#@dobasi.onmicrosoft.com::cab07fde-5b20-4099-b699-b3b303880fe4" providerId="AD" clId="Web-{E0BE0EC3-86D4-0BCA-3714-732BA85EFACC}" dt="2024-12-17T00:31:17.807" v="14" actId="1076"/>
        <pc:sldMkLst>
          <pc:docMk/>
          <pc:sldMk cId="0" sldId="260"/>
        </pc:sldMkLst>
      </pc:sldChg>
      <pc:sldChg chg="modSp">
        <pc:chgData name="dagmara.skillszonemalta" userId="S::dagmara.skillszonemalta_gmail.com#ext#@dobasi.onmicrosoft.com::cab07fde-5b20-4099-b699-b3b303880fe4" providerId="AD" clId="Web-{E0BE0EC3-86D4-0BCA-3714-732BA85EFACC}" dt="2024-12-17T00:31:50.418" v="21" actId="20577"/>
        <pc:sldMkLst>
          <pc:docMk/>
          <pc:sldMk cId="0" sldId="261"/>
        </pc:sldMkLst>
      </pc:sldChg>
      <pc:sldChg chg="modSp">
        <pc:chgData name="dagmara.skillszonemalta" userId="S::dagmara.skillszonemalta_gmail.com#ext#@dobasi.onmicrosoft.com::cab07fde-5b20-4099-b699-b3b303880fe4" providerId="AD" clId="Web-{E0BE0EC3-86D4-0BCA-3714-732BA85EFACC}" dt="2024-12-17T00:32:07.763" v="24" actId="1076"/>
        <pc:sldMkLst>
          <pc:docMk/>
          <pc:sldMk cId="0" sldId="262"/>
        </pc:sldMkLst>
      </pc:sldChg>
      <pc:sldChg chg="modSp">
        <pc:chgData name="dagmara.skillszonemalta" userId="S::dagmara.skillszonemalta_gmail.com#ext#@dobasi.onmicrosoft.com::cab07fde-5b20-4099-b699-b3b303880fe4" providerId="AD" clId="Web-{E0BE0EC3-86D4-0BCA-3714-732BA85EFACC}" dt="2024-12-17T00:32:32.092" v="28" actId="1076"/>
        <pc:sldMkLst>
          <pc:docMk/>
          <pc:sldMk cId="0" sldId="263"/>
        </pc:sldMkLst>
      </pc:sldChg>
      <pc:sldChg chg="modSp">
        <pc:chgData name="dagmara.skillszonemalta" userId="S::dagmara.skillszonemalta_gmail.com#ext#@dobasi.onmicrosoft.com::cab07fde-5b20-4099-b699-b3b303880fe4" providerId="AD" clId="Web-{E0BE0EC3-86D4-0BCA-3714-732BA85EFACC}" dt="2024-12-17T00:49:13.342" v="305" actId="20577"/>
        <pc:sldMkLst>
          <pc:docMk/>
          <pc:sldMk cId="0" sldId="269"/>
        </pc:sldMkLst>
      </pc:sldChg>
      <pc:sldChg chg="modSp">
        <pc:chgData name="dagmara.skillszonemalta" userId="S::dagmara.skillszonemalta_gmail.com#ext#@dobasi.onmicrosoft.com::cab07fde-5b20-4099-b699-b3b303880fe4" providerId="AD" clId="Web-{E0BE0EC3-86D4-0BCA-3714-732BA85EFACC}" dt="2024-12-17T00:43:33.870" v="195" actId="20577"/>
        <pc:sldMkLst>
          <pc:docMk/>
          <pc:sldMk cId="0" sldId="270"/>
        </pc:sldMkLst>
      </pc:sldChg>
      <pc:sldChg chg="modSp">
        <pc:chgData name="dagmara.skillszonemalta" userId="S::dagmara.skillszonemalta_gmail.com#ext#@dobasi.onmicrosoft.com::cab07fde-5b20-4099-b699-b3b303880fe4" providerId="AD" clId="Web-{E0BE0EC3-86D4-0BCA-3714-732BA85EFACC}" dt="2024-12-17T00:46:15.897" v="233" actId="14100"/>
        <pc:sldMkLst>
          <pc:docMk/>
          <pc:sldMk cId="0" sldId="272"/>
        </pc:sldMkLst>
      </pc:sldChg>
      <pc:sldChg chg="modSp">
        <pc:chgData name="dagmara.skillszonemalta" userId="S::dagmara.skillszonemalta_gmail.com#ext#@dobasi.onmicrosoft.com::cab07fde-5b20-4099-b699-b3b303880fe4" providerId="AD" clId="Web-{E0BE0EC3-86D4-0BCA-3714-732BA85EFACC}" dt="2024-12-17T00:48:10.137" v="270" actId="20577"/>
        <pc:sldMkLst>
          <pc:docMk/>
          <pc:sldMk cId="0" sldId="273"/>
        </pc:sldMkLst>
      </pc:sldChg>
      <pc:sldChg chg="modSp">
        <pc:chgData name="dagmara.skillszonemalta" userId="S::dagmara.skillszonemalta_gmail.com#ext#@dobasi.onmicrosoft.com::cab07fde-5b20-4099-b699-b3b303880fe4" providerId="AD" clId="Web-{E0BE0EC3-86D4-0BCA-3714-732BA85EFACC}" dt="2024-12-17T00:47:56.308" v="268" actId="20577"/>
        <pc:sldMkLst>
          <pc:docMk/>
          <pc:sldMk cId="0" sldId="274"/>
        </pc:sldMkLst>
      </pc:sldChg>
      <pc:sldChg chg="modSp">
        <pc:chgData name="dagmara.skillszonemalta" userId="S::dagmara.skillszonemalta_gmail.com#ext#@dobasi.onmicrosoft.com::cab07fde-5b20-4099-b699-b3b303880fe4" providerId="AD" clId="Web-{E0BE0EC3-86D4-0BCA-3714-732BA85EFACC}" dt="2024-12-17T00:53:11.448" v="327" actId="20577"/>
        <pc:sldMkLst>
          <pc:docMk/>
          <pc:sldMk cId="0" sldId="275"/>
        </pc:sldMkLst>
      </pc:sldChg>
      <pc:sldChg chg="modSp">
        <pc:chgData name="dagmara.skillszonemalta" userId="S::dagmara.skillszonemalta_gmail.com#ext#@dobasi.onmicrosoft.com::cab07fde-5b20-4099-b699-b3b303880fe4" providerId="AD" clId="Web-{E0BE0EC3-86D4-0BCA-3714-732BA85EFACC}" dt="2024-12-17T00:53:37.496" v="332" actId="20577"/>
        <pc:sldMkLst>
          <pc:docMk/>
          <pc:sldMk cId="0" sldId="276"/>
        </pc:sldMkLst>
      </pc:sldChg>
      <pc:sldChg chg="modSp">
        <pc:chgData name="dagmara.skillszonemalta" userId="S::dagmara.skillszonemalta_gmail.com#ext#@dobasi.onmicrosoft.com::cab07fde-5b20-4099-b699-b3b303880fe4" providerId="AD" clId="Web-{E0BE0EC3-86D4-0BCA-3714-732BA85EFACC}" dt="2024-12-17T00:59:21.921" v="418" actId="20577"/>
        <pc:sldMkLst>
          <pc:docMk/>
          <pc:sldMk cId="0" sldId="277"/>
        </pc:sldMkLst>
      </pc:sldChg>
      <pc:sldChg chg="modSp">
        <pc:chgData name="dagmara.skillszonemalta" userId="S::dagmara.skillszonemalta_gmail.com#ext#@dobasi.onmicrosoft.com::cab07fde-5b20-4099-b699-b3b303880fe4" providerId="AD" clId="Web-{E0BE0EC3-86D4-0BCA-3714-732BA85EFACC}" dt="2024-12-17T00:55:13.141" v="355" actId="1076"/>
        <pc:sldMkLst>
          <pc:docMk/>
          <pc:sldMk cId="0" sldId="278"/>
        </pc:sldMkLst>
      </pc:sldChg>
      <pc:sldChg chg="modSp">
        <pc:chgData name="dagmara.skillszonemalta" userId="S::dagmara.skillszonemalta_gmail.com#ext#@dobasi.onmicrosoft.com::cab07fde-5b20-4099-b699-b3b303880fe4" providerId="AD" clId="Web-{E0BE0EC3-86D4-0BCA-3714-732BA85EFACC}" dt="2024-12-17T00:59:01.373" v="400" actId="20577"/>
        <pc:sldMkLst>
          <pc:docMk/>
          <pc:sldMk cId="0" sldId="279"/>
        </pc:sldMkLst>
      </pc:sldChg>
      <pc:sldChg chg="modSp">
        <pc:chgData name="dagmara.skillszonemalta" userId="S::dagmara.skillszonemalta_gmail.com#ext#@dobasi.onmicrosoft.com::cab07fde-5b20-4099-b699-b3b303880fe4" providerId="AD" clId="Web-{E0BE0EC3-86D4-0BCA-3714-732BA85EFACC}" dt="2024-12-17T01:00:35.553" v="433" actId="20577"/>
        <pc:sldMkLst>
          <pc:docMk/>
          <pc:sldMk cId="0" sldId="281"/>
        </pc:sldMkLst>
      </pc:sldChg>
      <pc:sldChg chg="modSp">
        <pc:chgData name="dagmara.skillszonemalta" userId="S::dagmara.skillszonemalta_gmail.com#ext#@dobasi.onmicrosoft.com::cab07fde-5b20-4099-b699-b3b303880fe4" providerId="AD" clId="Web-{E0BE0EC3-86D4-0BCA-3714-732BA85EFACC}" dt="2024-12-17T01:01:20.524" v="453" actId="1076"/>
        <pc:sldMkLst>
          <pc:docMk/>
          <pc:sldMk cId="0" sldId="282"/>
        </pc:sldMkLst>
      </pc:sldChg>
      <pc:sldChg chg="modSp">
        <pc:chgData name="dagmara.skillszonemalta" userId="S::dagmara.skillszonemalta_gmail.com#ext#@dobasi.onmicrosoft.com::cab07fde-5b20-4099-b699-b3b303880fe4" providerId="AD" clId="Web-{E0BE0EC3-86D4-0BCA-3714-732BA85EFACC}" dt="2024-12-17T01:06:39.209" v="496" actId="14100"/>
        <pc:sldMkLst>
          <pc:docMk/>
          <pc:sldMk cId="0" sldId="286"/>
        </pc:sldMkLst>
      </pc:sldChg>
      <pc:sldChg chg="modSp">
        <pc:chgData name="dagmara.skillszonemalta" userId="S::dagmara.skillszonemalta_gmail.com#ext#@dobasi.onmicrosoft.com::cab07fde-5b20-4099-b699-b3b303880fe4" providerId="AD" clId="Web-{E0BE0EC3-86D4-0BCA-3714-732BA85EFACC}" dt="2024-12-17T01:08:02.494" v="536" actId="1076"/>
        <pc:sldMkLst>
          <pc:docMk/>
          <pc:sldMk cId="0" sldId="287"/>
        </pc:sldMkLst>
      </pc:sldChg>
      <pc:sldChg chg="modSp">
        <pc:chgData name="dagmara.skillszonemalta" userId="S::dagmara.skillszonemalta_gmail.com#ext#@dobasi.onmicrosoft.com::cab07fde-5b20-4099-b699-b3b303880fe4" providerId="AD" clId="Web-{E0BE0EC3-86D4-0BCA-3714-732BA85EFACC}" dt="2024-12-17T01:10:08.483" v="559" actId="1076"/>
        <pc:sldMkLst>
          <pc:docMk/>
          <pc:sldMk cId="0" sldId="288"/>
        </pc:sldMkLst>
      </pc:sldChg>
      <pc:sldChg chg="modSp">
        <pc:chgData name="dagmara.skillszonemalta" userId="S::dagmara.skillszonemalta_gmail.com#ext#@dobasi.onmicrosoft.com::cab07fde-5b20-4099-b699-b3b303880fe4" providerId="AD" clId="Web-{E0BE0EC3-86D4-0BCA-3714-732BA85EFACC}" dt="2024-12-17T01:10:45.626" v="583" actId="20577"/>
        <pc:sldMkLst>
          <pc:docMk/>
          <pc:sldMk cId="0" sldId="289"/>
        </pc:sldMkLst>
      </pc:sldChg>
      <pc:sldChg chg="modSp">
        <pc:chgData name="dagmara.skillszonemalta" userId="S::dagmara.skillszonemalta_gmail.com#ext#@dobasi.onmicrosoft.com::cab07fde-5b20-4099-b699-b3b303880fe4" providerId="AD" clId="Web-{E0BE0EC3-86D4-0BCA-3714-732BA85EFACC}" dt="2024-12-17T01:12:23.270" v="622" actId="14100"/>
        <pc:sldMkLst>
          <pc:docMk/>
          <pc:sldMk cId="0" sldId="290"/>
        </pc:sldMkLst>
      </pc:sldChg>
      <pc:sldChg chg="delSp modSp ord">
        <pc:chgData name="dagmara.skillszonemalta" userId="S::dagmara.skillszonemalta_gmail.com#ext#@dobasi.onmicrosoft.com::cab07fde-5b20-4099-b699-b3b303880fe4" providerId="AD" clId="Web-{E0BE0EC3-86D4-0BCA-3714-732BA85EFACC}" dt="2024-12-17T01:17:14.845" v="686" actId="1076"/>
        <pc:sldMkLst>
          <pc:docMk/>
          <pc:sldMk cId="1742645539" sldId="302"/>
        </pc:sldMkLst>
      </pc:sldChg>
      <pc:sldChg chg="modSp">
        <pc:chgData name="dagmara.skillszonemalta" userId="S::dagmara.skillszonemalta_gmail.com#ext#@dobasi.onmicrosoft.com::cab07fde-5b20-4099-b699-b3b303880fe4" providerId="AD" clId="Web-{E0BE0EC3-86D4-0BCA-3714-732BA85EFACC}" dt="2024-12-17T00:27:41.423" v="1" actId="20577"/>
        <pc:sldMkLst>
          <pc:docMk/>
          <pc:sldMk cId="2591287154" sldId="311"/>
        </pc:sldMkLst>
      </pc:sldChg>
      <pc:sldChg chg="modSp">
        <pc:chgData name="dagmara.skillszonemalta" userId="S::dagmara.skillszonemalta_gmail.com#ext#@dobasi.onmicrosoft.com::cab07fde-5b20-4099-b699-b3b303880fe4" providerId="AD" clId="Web-{E0BE0EC3-86D4-0BCA-3714-732BA85EFACC}" dt="2024-12-17T01:04:52.189" v="486" actId="1076"/>
        <pc:sldMkLst>
          <pc:docMk/>
          <pc:sldMk cId="2836839735" sldId="312"/>
        </pc:sldMkLst>
      </pc:sldChg>
      <pc:sldChg chg="modSp">
        <pc:chgData name="dagmara.skillszonemalta" userId="S::dagmara.skillszonemalta_gmail.com#ext#@dobasi.onmicrosoft.com::cab07fde-5b20-4099-b699-b3b303880fe4" providerId="AD" clId="Web-{E0BE0EC3-86D4-0BCA-3714-732BA85EFACC}" dt="2024-12-17T01:06:06.676" v="494" actId="1076"/>
        <pc:sldMkLst>
          <pc:docMk/>
          <pc:sldMk cId="3772698461" sldId="313"/>
        </pc:sldMkLst>
      </pc:sldChg>
      <pc:sldChg chg="modSp">
        <pc:chgData name="dagmara.skillszonemalta" userId="S::dagmara.skillszonemalta_gmail.com#ext#@dobasi.onmicrosoft.com::cab07fde-5b20-4099-b699-b3b303880fe4" providerId="AD" clId="Web-{E0BE0EC3-86D4-0BCA-3714-732BA85EFACC}" dt="2024-12-17T01:05:22.050" v="490" actId="1076"/>
        <pc:sldMkLst>
          <pc:docMk/>
          <pc:sldMk cId="1908178981" sldId="314"/>
        </pc:sldMkLst>
      </pc:sldChg>
      <pc:sldChg chg="modSp add replId">
        <pc:chgData name="dagmara.skillszonemalta" userId="S::dagmara.skillszonemalta_gmail.com#ext#@dobasi.onmicrosoft.com::cab07fde-5b20-4099-b699-b3b303880fe4" providerId="AD" clId="Web-{E0BE0EC3-86D4-0BCA-3714-732BA85EFACC}" dt="2024-12-17T01:14:56.370" v="655" actId="1076"/>
        <pc:sldMkLst>
          <pc:docMk/>
          <pc:sldMk cId="2639708722" sldId="315"/>
        </pc:sldMkLst>
      </pc:sldChg>
    </pc:docChg>
  </pc:docChgLst>
  <pc:docChgLst>
    <pc:chgData name="Mateja Geder, DOBA" userId="S::mateja.geder@doba.si::ccfd40d0-487c-4fcf-87d0-5a1ee1eda87d" providerId="AD" clId="Web-{3B05AB0F-FBC9-4B22-9074-E36FF7E351E8}"/>
    <pc:docChg chg="modSld">
      <pc:chgData name="Mateja Geder, DOBA" userId="S::mateja.geder@doba.si::ccfd40d0-487c-4fcf-87d0-5a1ee1eda87d" providerId="AD" clId="Web-{3B05AB0F-FBC9-4B22-9074-E36FF7E351E8}" dt="2024-11-21T12:44:30.020" v="4" actId="20577"/>
      <pc:docMkLst>
        <pc:docMk/>
      </pc:docMkLst>
      <pc:sldChg chg="modSp">
        <pc:chgData name="Mateja Geder, DOBA" userId="S::mateja.geder@doba.si::ccfd40d0-487c-4fcf-87d0-5a1ee1eda87d" providerId="AD" clId="Web-{3B05AB0F-FBC9-4B22-9074-E36FF7E351E8}" dt="2024-11-21T12:44:30.020" v="4" actId="20577"/>
        <pc:sldMkLst>
          <pc:docMk/>
          <pc:sldMk cId="0" sldId="288"/>
        </pc:sldMkLst>
      </pc:sldChg>
    </pc:docChg>
  </pc:docChgLst>
  <pc:docChgLst>
    <pc:chgData name="Martina Plantak, DOBA" userId="S::martina.plantak@doba.si::de674679-c024-4d92-9c12-6923d982c1a5" providerId="AD" clId="Web-{380762A8-A14E-EA95-9CDA-FCBF0001EB76}"/>
    <pc:docChg chg="modSld">
      <pc:chgData name="Martina Plantak, DOBA" userId="S::martina.plantak@doba.si::de674679-c024-4d92-9c12-6923d982c1a5" providerId="AD" clId="Web-{380762A8-A14E-EA95-9CDA-FCBF0001EB76}" dt="2024-12-18T12:14:16.327" v="133" actId="20577"/>
      <pc:docMkLst>
        <pc:docMk/>
      </pc:docMkLst>
      <pc:sldChg chg="modSp">
        <pc:chgData name="Martina Plantak, DOBA" userId="S::martina.plantak@doba.si::de674679-c024-4d92-9c12-6923d982c1a5" providerId="AD" clId="Web-{380762A8-A14E-EA95-9CDA-FCBF0001EB76}" dt="2024-12-18T12:06:50.737" v="8" actId="20577"/>
        <pc:sldMkLst>
          <pc:docMk/>
          <pc:sldMk cId="0" sldId="259"/>
        </pc:sldMkLst>
      </pc:sldChg>
      <pc:sldChg chg="modSp">
        <pc:chgData name="Martina Plantak, DOBA" userId="S::martina.plantak@doba.si::de674679-c024-4d92-9c12-6923d982c1a5" providerId="AD" clId="Web-{380762A8-A14E-EA95-9CDA-FCBF0001EB76}" dt="2024-12-18T12:06:57.909" v="10" actId="20577"/>
        <pc:sldMkLst>
          <pc:docMk/>
          <pc:sldMk cId="0" sldId="260"/>
        </pc:sldMkLst>
      </pc:sldChg>
      <pc:sldChg chg="modSp">
        <pc:chgData name="Martina Plantak, DOBA" userId="S::martina.plantak@doba.si::de674679-c024-4d92-9c12-6923d982c1a5" providerId="AD" clId="Web-{380762A8-A14E-EA95-9CDA-FCBF0001EB76}" dt="2024-12-18T12:07:11.518" v="13" actId="20577"/>
        <pc:sldMkLst>
          <pc:docMk/>
          <pc:sldMk cId="0" sldId="262"/>
        </pc:sldMkLst>
      </pc:sldChg>
      <pc:sldChg chg="modSp">
        <pc:chgData name="Martina Plantak, DOBA" userId="S::martina.plantak@doba.si::de674679-c024-4d92-9c12-6923d982c1a5" providerId="AD" clId="Web-{380762A8-A14E-EA95-9CDA-FCBF0001EB76}" dt="2024-12-18T12:07:19.425" v="15" actId="20577"/>
        <pc:sldMkLst>
          <pc:docMk/>
          <pc:sldMk cId="0" sldId="263"/>
        </pc:sldMkLst>
      </pc:sldChg>
      <pc:sldChg chg="modSp">
        <pc:chgData name="Martina Plantak, DOBA" userId="S::martina.plantak@doba.si::de674679-c024-4d92-9c12-6923d982c1a5" providerId="AD" clId="Web-{380762A8-A14E-EA95-9CDA-FCBF0001EB76}" dt="2024-12-18T12:08:46.365" v="36" actId="20577"/>
        <pc:sldMkLst>
          <pc:docMk/>
          <pc:sldMk cId="0" sldId="269"/>
        </pc:sldMkLst>
      </pc:sldChg>
      <pc:sldChg chg="modSp">
        <pc:chgData name="Martina Plantak, DOBA" userId="S::martina.plantak@doba.si::de674679-c024-4d92-9c12-6923d982c1a5" providerId="AD" clId="Web-{380762A8-A14E-EA95-9CDA-FCBF0001EB76}" dt="2024-12-18T12:08:55.178" v="39" actId="20577"/>
        <pc:sldMkLst>
          <pc:docMk/>
          <pc:sldMk cId="0" sldId="270"/>
        </pc:sldMkLst>
      </pc:sldChg>
      <pc:sldChg chg="modSp">
        <pc:chgData name="Martina Plantak, DOBA" userId="S::martina.plantak@doba.si::de674679-c024-4d92-9c12-6923d982c1a5" providerId="AD" clId="Web-{380762A8-A14E-EA95-9CDA-FCBF0001EB76}" dt="2024-12-18T12:09:40.694" v="61" actId="20577"/>
        <pc:sldMkLst>
          <pc:docMk/>
          <pc:sldMk cId="0" sldId="271"/>
        </pc:sldMkLst>
      </pc:sldChg>
      <pc:sldChg chg="addSp modSp">
        <pc:chgData name="Martina Plantak, DOBA" userId="S::martina.plantak@doba.si::de674679-c024-4d92-9c12-6923d982c1a5" providerId="AD" clId="Web-{380762A8-A14E-EA95-9CDA-FCBF0001EB76}" dt="2024-12-18T12:09:34.913" v="59" actId="20577"/>
        <pc:sldMkLst>
          <pc:docMk/>
          <pc:sldMk cId="0" sldId="272"/>
        </pc:sldMkLst>
      </pc:sldChg>
      <pc:sldChg chg="modSp">
        <pc:chgData name="Martina Plantak, DOBA" userId="S::martina.plantak@doba.si::de674679-c024-4d92-9c12-6923d982c1a5" providerId="AD" clId="Web-{380762A8-A14E-EA95-9CDA-FCBF0001EB76}" dt="2024-12-18T12:09:46.085" v="62" actId="20577"/>
        <pc:sldMkLst>
          <pc:docMk/>
          <pc:sldMk cId="0" sldId="273"/>
        </pc:sldMkLst>
      </pc:sldChg>
      <pc:sldChg chg="modSp">
        <pc:chgData name="Martina Plantak, DOBA" userId="S::martina.plantak@doba.si::de674679-c024-4d92-9c12-6923d982c1a5" providerId="AD" clId="Web-{380762A8-A14E-EA95-9CDA-FCBF0001EB76}" dt="2024-12-18T12:09:48.788" v="63" actId="20577"/>
        <pc:sldMkLst>
          <pc:docMk/>
          <pc:sldMk cId="0" sldId="274"/>
        </pc:sldMkLst>
      </pc:sldChg>
      <pc:sldChg chg="modSp">
        <pc:chgData name="Martina Plantak, DOBA" userId="S::martina.plantak@doba.si::de674679-c024-4d92-9c12-6923d982c1a5" providerId="AD" clId="Web-{380762A8-A14E-EA95-9CDA-FCBF0001EB76}" dt="2024-12-18T12:09:52.242" v="64" actId="20577"/>
        <pc:sldMkLst>
          <pc:docMk/>
          <pc:sldMk cId="0" sldId="276"/>
        </pc:sldMkLst>
      </pc:sldChg>
      <pc:sldChg chg="modSp">
        <pc:chgData name="Martina Plantak, DOBA" userId="S::martina.plantak@doba.si::de674679-c024-4d92-9c12-6923d982c1a5" providerId="AD" clId="Web-{380762A8-A14E-EA95-9CDA-FCBF0001EB76}" dt="2024-12-18T12:09:56.101" v="66" actId="20577"/>
        <pc:sldMkLst>
          <pc:docMk/>
          <pc:sldMk cId="0" sldId="277"/>
        </pc:sldMkLst>
      </pc:sldChg>
      <pc:sldChg chg="modSp">
        <pc:chgData name="Martina Plantak, DOBA" userId="S::martina.plantak@doba.si::de674679-c024-4d92-9c12-6923d982c1a5" providerId="AD" clId="Web-{380762A8-A14E-EA95-9CDA-FCBF0001EB76}" dt="2024-12-18T12:10:03.617" v="69" actId="20577"/>
        <pc:sldMkLst>
          <pc:docMk/>
          <pc:sldMk cId="0" sldId="278"/>
        </pc:sldMkLst>
      </pc:sldChg>
      <pc:sldChg chg="modSp">
        <pc:chgData name="Martina Plantak, DOBA" userId="S::martina.plantak@doba.si::de674679-c024-4d92-9c12-6923d982c1a5" providerId="AD" clId="Web-{380762A8-A14E-EA95-9CDA-FCBF0001EB76}" dt="2024-12-18T12:10:07.383" v="70" actId="20577"/>
        <pc:sldMkLst>
          <pc:docMk/>
          <pc:sldMk cId="0" sldId="279"/>
        </pc:sldMkLst>
      </pc:sldChg>
      <pc:sldChg chg="modSp">
        <pc:chgData name="Martina Plantak, DOBA" userId="S::martina.plantak@doba.si::de674679-c024-4d92-9c12-6923d982c1a5" providerId="AD" clId="Web-{380762A8-A14E-EA95-9CDA-FCBF0001EB76}" dt="2024-12-18T12:10:19.945" v="74" actId="20577"/>
        <pc:sldMkLst>
          <pc:docMk/>
          <pc:sldMk cId="0" sldId="280"/>
        </pc:sldMkLst>
      </pc:sldChg>
      <pc:sldChg chg="modSp">
        <pc:chgData name="Martina Plantak, DOBA" userId="S::martina.plantak@doba.si::de674679-c024-4d92-9c12-6923d982c1a5" providerId="AD" clId="Web-{380762A8-A14E-EA95-9CDA-FCBF0001EB76}" dt="2024-12-18T12:10:30.477" v="77" actId="20577"/>
        <pc:sldMkLst>
          <pc:docMk/>
          <pc:sldMk cId="0" sldId="281"/>
        </pc:sldMkLst>
      </pc:sldChg>
      <pc:sldChg chg="modSp">
        <pc:chgData name="Martina Plantak, DOBA" userId="S::martina.plantak@doba.si::de674679-c024-4d92-9c12-6923d982c1a5" providerId="AD" clId="Web-{380762A8-A14E-EA95-9CDA-FCBF0001EB76}" dt="2024-12-18T12:10:40.305" v="80" actId="20577"/>
        <pc:sldMkLst>
          <pc:docMk/>
          <pc:sldMk cId="0" sldId="282"/>
        </pc:sldMkLst>
      </pc:sldChg>
      <pc:sldChg chg="modSp">
        <pc:chgData name="Martina Plantak, DOBA" userId="S::martina.plantak@doba.si::de674679-c024-4d92-9c12-6923d982c1a5" providerId="AD" clId="Web-{380762A8-A14E-EA95-9CDA-FCBF0001EB76}" dt="2024-12-18T12:12:30.152" v="102" actId="20577"/>
        <pc:sldMkLst>
          <pc:docMk/>
          <pc:sldMk cId="0" sldId="287"/>
        </pc:sldMkLst>
      </pc:sldChg>
      <pc:sldChg chg="modSp">
        <pc:chgData name="Martina Plantak, DOBA" userId="S::martina.plantak@doba.si::de674679-c024-4d92-9c12-6923d982c1a5" providerId="AD" clId="Web-{380762A8-A14E-EA95-9CDA-FCBF0001EB76}" dt="2024-12-18T12:12:42.449" v="105" actId="20577"/>
        <pc:sldMkLst>
          <pc:docMk/>
          <pc:sldMk cId="0" sldId="288"/>
        </pc:sldMkLst>
      </pc:sldChg>
      <pc:sldChg chg="modSp">
        <pc:chgData name="Martina Plantak, DOBA" userId="S::martina.plantak@doba.si::de674679-c024-4d92-9c12-6923d982c1a5" providerId="AD" clId="Web-{380762A8-A14E-EA95-9CDA-FCBF0001EB76}" dt="2024-12-18T12:12:49.809" v="106" actId="20577"/>
        <pc:sldMkLst>
          <pc:docMk/>
          <pc:sldMk cId="0" sldId="289"/>
        </pc:sldMkLst>
      </pc:sldChg>
      <pc:sldChg chg="modSp">
        <pc:chgData name="Martina Plantak, DOBA" userId="S::martina.plantak@doba.si::de674679-c024-4d92-9c12-6923d982c1a5" providerId="AD" clId="Web-{380762A8-A14E-EA95-9CDA-FCBF0001EB76}" dt="2024-12-18T12:12:53.622" v="107" actId="20577"/>
        <pc:sldMkLst>
          <pc:docMk/>
          <pc:sldMk cId="0" sldId="290"/>
        </pc:sldMkLst>
      </pc:sldChg>
      <pc:sldChg chg="modSp">
        <pc:chgData name="Martina Plantak, DOBA" userId="S::martina.plantak@doba.si::de674679-c024-4d92-9c12-6923d982c1a5" providerId="AD" clId="Web-{380762A8-A14E-EA95-9CDA-FCBF0001EB76}" dt="2024-12-18T12:13:49.451" v="128" actId="20577"/>
        <pc:sldMkLst>
          <pc:docMk/>
          <pc:sldMk cId="0" sldId="291"/>
        </pc:sldMkLst>
      </pc:sldChg>
      <pc:sldChg chg="modSp">
        <pc:chgData name="Martina Plantak, DOBA" userId="S::martina.plantak@doba.si::de674679-c024-4d92-9c12-6923d982c1a5" providerId="AD" clId="Web-{380762A8-A14E-EA95-9CDA-FCBF0001EB76}" dt="2024-12-18T12:14:02.998" v="130" actId="20577"/>
        <pc:sldMkLst>
          <pc:docMk/>
          <pc:sldMk cId="0" sldId="292"/>
        </pc:sldMkLst>
      </pc:sldChg>
      <pc:sldChg chg="delSp">
        <pc:chgData name="Martina Plantak, DOBA" userId="S::martina.plantak@doba.si::de674679-c024-4d92-9c12-6923d982c1a5" providerId="AD" clId="Web-{380762A8-A14E-EA95-9CDA-FCBF0001EB76}" dt="2024-12-18T12:14:06.483" v="131"/>
        <pc:sldMkLst>
          <pc:docMk/>
          <pc:sldMk cId="0" sldId="293"/>
        </pc:sldMkLst>
      </pc:sldChg>
      <pc:sldChg chg="modSp">
        <pc:chgData name="Martina Plantak, DOBA" userId="S::martina.plantak@doba.si::de674679-c024-4d92-9c12-6923d982c1a5" providerId="AD" clId="Web-{380762A8-A14E-EA95-9CDA-FCBF0001EB76}" dt="2024-12-18T12:14:16.327" v="133" actId="20577"/>
        <pc:sldMkLst>
          <pc:docMk/>
          <pc:sldMk cId="0" sldId="294"/>
        </pc:sldMkLst>
      </pc:sldChg>
      <pc:sldChg chg="modSp">
        <pc:chgData name="Martina Plantak, DOBA" userId="S::martina.plantak@doba.si::de674679-c024-4d92-9c12-6923d982c1a5" providerId="AD" clId="Web-{380762A8-A14E-EA95-9CDA-FCBF0001EB76}" dt="2024-12-18T12:13:42.982" v="126" actId="20577"/>
        <pc:sldMkLst>
          <pc:docMk/>
          <pc:sldMk cId="1742645539" sldId="302"/>
        </pc:sldMkLst>
      </pc:sldChg>
      <pc:sldChg chg="modSp">
        <pc:chgData name="Martina Plantak, DOBA" userId="S::martina.plantak@doba.si::de674679-c024-4d92-9c12-6923d982c1a5" providerId="AD" clId="Web-{380762A8-A14E-EA95-9CDA-FCBF0001EB76}" dt="2024-12-18T12:00:05.379" v="4"/>
        <pc:sldMkLst>
          <pc:docMk/>
          <pc:sldMk cId="3201183638" sldId="310"/>
        </pc:sldMkLst>
      </pc:sldChg>
      <pc:sldChg chg="modSp">
        <pc:chgData name="Martina Plantak, DOBA" userId="S::martina.plantak@doba.si::de674679-c024-4d92-9c12-6923d982c1a5" providerId="AD" clId="Web-{380762A8-A14E-EA95-9CDA-FCBF0001EB76}" dt="2024-12-18T12:11:44.963" v="93" actId="20577"/>
        <pc:sldMkLst>
          <pc:docMk/>
          <pc:sldMk cId="2836839735" sldId="312"/>
        </pc:sldMkLst>
      </pc:sldChg>
      <pc:sldChg chg="modSp">
        <pc:chgData name="Martina Plantak, DOBA" userId="S::martina.plantak@doba.si::de674679-c024-4d92-9c12-6923d982c1a5" providerId="AD" clId="Web-{380762A8-A14E-EA95-9CDA-FCBF0001EB76}" dt="2024-12-18T12:12:08.527" v="99" actId="20577"/>
        <pc:sldMkLst>
          <pc:docMk/>
          <pc:sldMk cId="3772698461" sldId="313"/>
        </pc:sldMkLst>
      </pc:sldChg>
      <pc:sldChg chg="modSp">
        <pc:chgData name="Martina Plantak, DOBA" userId="S::martina.plantak@doba.si::de674679-c024-4d92-9c12-6923d982c1a5" providerId="AD" clId="Web-{380762A8-A14E-EA95-9CDA-FCBF0001EB76}" dt="2024-12-18T12:11:57.745" v="96" actId="20577"/>
        <pc:sldMkLst>
          <pc:docMk/>
          <pc:sldMk cId="1908178981" sldId="314"/>
        </pc:sldMkLst>
      </pc:sldChg>
      <pc:sldChg chg="addSp modSp">
        <pc:chgData name="Martina Plantak, DOBA" userId="S::martina.plantak@doba.si::de674679-c024-4d92-9c12-6923d982c1a5" providerId="AD" clId="Web-{380762A8-A14E-EA95-9CDA-FCBF0001EB76}" dt="2024-12-18T12:13:38.654" v="125" actId="20577"/>
        <pc:sldMkLst>
          <pc:docMk/>
          <pc:sldMk cId="2639708722" sldId="315"/>
        </pc:sldMkLst>
      </pc:sldChg>
    </pc:docChg>
  </pc:docChgLst>
  <pc:docChgLst>
    <pc:chgData name="dagmara.skillszonemalta" userId="S::dagmara.skillszonemalta_gmail.com#ext#@dobasi.onmicrosoft.com::cab07fde-5b20-4099-b699-b3b303880fe4" providerId="AD" clId="Web-{EC1750A1-B12A-E6D3-B8EF-5B10B36F1B74}"/>
    <pc:docChg chg="modSld">
      <pc:chgData name="dagmara.skillszonemalta" userId="S::dagmara.skillszonemalta_gmail.com#ext#@dobasi.onmicrosoft.com::cab07fde-5b20-4099-b699-b3b303880fe4" providerId="AD" clId="Web-{EC1750A1-B12A-E6D3-B8EF-5B10B36F1B74}" dt="2024-12-10T05:50:49.156" v="260" actId="1076"/>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cf44786e8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2ecf44786e8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2ecf44786e8_0_2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1" name="Google Shape;151;g2ecf44786e8_0_2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cf44786e8_0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g2ecf44786e8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cf44786e8_0_2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2ecf44786e8_0_2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ecf44786e8_0_2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4" name="Google Shape;184;g2ecf44786e8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ecf44786e8_0_2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5" name="Google Shape;175;g2ecf44786e8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ecf44786e8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4" name="Google Shape;194;g2ecf44786e8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ecf44786e8_0_2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0" name="Google Shape;200;g2ecf44786e8_0_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ecf44786e8_0_2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6" name="Google Shape;206;g2ecf44786e8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2ecf44786e8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2" name="Google Shape;212;g2ecf44786e8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cf44786e8_0_3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0" name="Google Shape;220;g2ecf44786e8_0_3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2ecf44786e8_0_1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g2ecf44786e8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2ecf44786e8_0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6" name="Google Shape;226;g2ecf44786e8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cf44786e8_0_4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g2ecf44786e8_0_4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ecf44786e8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0" name="Google Shape;240;g2ecf44786e8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2ecf44786e8_0_3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8" name="Google Shape;248;g2ecf44786e8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2ecf44786e8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5" name="Google Shape;255;g2ecf44786e8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ecf44786e8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2" name="Google Shape;262;g2ecf44786e8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ecf44786e8_0_3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ecf44786e8_0_3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37473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5354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ecf44786e8_0_1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1" name="Google Shape;101;g2ecf44786e8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00321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ecf44786e8_0_3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3" name="Google Shape;283;g2ecf44786e8_0_3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ecf44786e8_0_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9" name="Google Shape;289;g2ecf44786e8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2ecf44786e8_0_4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6" name="Google Shape;296;g2ecf44786e8_0_4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ecf44786e8_0_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3" name="Google Shape;303;g2ecf44786e8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ecf44786e8_0_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9" name="Google Shape;309;g2ecf44786e8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2ecf44786e8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6" name="Google Shape;316;g2ecf44786e8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ecf44786e8_0_4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3" name="Google Shape;323;g2ecf44786e8_0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ecf44786e8_0_4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ecf44786e8_0_4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ecf44786e8_0_4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ecf44786e8_0_4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53576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ecf44786e8_0_1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g2ecf44786e8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ecf44786e8_0_3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ecf44786e8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ecf44786e8_0_3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ecf44786e8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557776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7" name="Google Shape;34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ecf44786e8_0_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3" name="Google Shape;113;g2ecf44786e8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ecf44786e8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9" name="Google Shape;119;g2ecf44786e8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ecf44786e8_0_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7" name="Google Shape;127;g2ecf44786e8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2ecf44786e8_0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5" name="Google Shape;135;g2ecf44786e8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ecf44786e8_0_2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3" name="Google Shape;143;g2ecf44786e8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8"/>
        <p:cNvGrpSpPr/>
        <p:nvPr/>
      </p:nvGrpSpPr>
      <p:grpSpPr>
        <a:xfrm>
          <a:off x="0" y="0"/>
          <a:ext cx="0" cy="0"/>
          <a:chOff x="0" y="0"/>
          <a:chExt cx="0" cy="0"/>
        </a:xfrm>
      </p:grpSpPr>
      <p:pic>
        <p:nvPicPr>
          <p:cNvPr id="9" name="Google Shape;9;p10"/>
          <p:cNvPicPr preferRelativeResize="0"/>
          <p:nvPr/>
        </p:nvPicPr>
        <p:blipFill rotWithShape="1">
          <a:blip r:embed="rId2">
            <a:alphaModFix amt="82000"/>
          </a:blip>
          <a:srcRect l="10900"/>
          <a:stretch/>
        </p:blipFill>
        <p:spPr>
          <a:xfrm>
            <a:off x="0" y="-310256"/>
            <a:ext cx="12191999" cy="7168256"/>
          </a:xfrm>
          <a:prstGeom prst="rect">
            <a:avLst/>
          </a:prstGeom>
          <a:noFill/>
          <a:ln>
            <a:noFill/>
          </a:ln>
        </p:spPr>
      </p:pic>
      <p:sp>
        <p:nvSpPr>
          <p:cNvPr id="10" name="Google Shape;10;p10"/>
          <p:cNvSpPr txBox="1">
            <a:spLocks noGrp="1"/>
          </p:cNvSpPr>
          <p:nvPr>
            <p:ph type="ctrTitle"/>
          </p:nvPr>
        </p:nvSpPr>
        <p:spPr>
          <a:xfrm>
            <a:off x="3619128" y="3142693"/>
            <a:ext cx="6838766" cy="2219419"/>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000"/>
              <a:buFont typeface="Raleway SemiBold"/>
              <a:buNone/>
              <a:defRPr sz="5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 name="Google Shape;11;p10" descr="Texto, Logotipo&#10;&#10;Descripción generada automáticamente"/>
          <p:cNvPicPr preferRelativeResize="0"/>
          <p:nvPr/>
        </p:nvPicPr>
        <p:blipFill rotWithShape="1">
          <a:blip r:embed="rId3">
            <a:alphaModFix/>
          </a:blip>
          <a:srcRect/>
          <a:stretch/>
        </p:blipFill>
        <p:spPr>
          <a:xfrm>
            <a:off x="273932" y="366434"/>
            <a:ext cx="3473719" cy="2099569"/>
          </a:xfrm>
          <a:prstGeom prst="rect">
            <a:avLst/>
          </a:prstGeom>
          <a:noFill/>
          <a:ln>
            <a:noFill/>
          </a:ln>
        </p:spPr>
      </p:pic>
      <p:pic>
        <p:nvPicPr>
          <p:cNvPr id="12" name="Google Shape;12;p10" descr="Interfaz de usuario gráfica, Texto&#10;&#10;Descripción generada automáticamente"/>
          <p:cNvPicPr preferRelativeResize="0"/>
          <p:nvPr/>
        </p:nvPicPr>
        <p:blipFill rotWithShape="1">
          <a:blip r:embed="rId4">
            <a:alphaModFix/>
          </a:blip>
          <a:srcRect/>
          <a:stretch/>
        </p:blipFill>
        <p:spPr>
          <a:xfrm>
            <a:off x="363983" y="5950210"/>
            <a:ext cx="3027287" cy="674443"/>
          </a:xfrm>
          <a:prstGeom prst="rect">
            <a:avLst/>
          </a:prstGeom>
          <a:noFill/>
          <a:ln>
            <a:noFill/>
          </a:ln>
        </p:spPr>
      </p:pic>
      <p:sp>
        <p:nvSpPr>
          <p:cNvPr id="13" name="Google Shape;13;p10"/>
          <p:cNvSpPr>
            <a:spLocks noGrp="1"/>
          </p:cNvSpPr>
          <p:nvPr>
            <p:ph type="pic" idx="2"/>
          </p:nvPr>
        </p:nvSpPr>
        <p:spPr>
          <a:xfrm>
            <a:off x="7723188" y="684213"/>
            <a:ext cx="2735262" cy="165893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a:spLocks noGrp="1"/>
          </p:cNvSpPr>
          <p:nvPr>
            <p:ph type="chart" idx="2"/>
          </p:nvPr>
        </p:nvSpPr>
        <p:spPr>
          <a:xfrm>
            <a:off x="838201" y="2246313"/>
            <a:ext cx="10579100" cy="3879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R="0" lvl="1"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pic>
        <p:nvPicPr>
          <p:cNvPr id="58" name="Google Shape;58;p20"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
        <p:cNvGrpSpPr/>
        <p:nvPr/>
      </p:nvGrpSpPr>
      <p:grpSpPr>
        <a:xfrm>
          <a:off x="0" y="0"/>
          <a:ext cx="0" cy="0"/>
          <a:chOff x="0" y="0"/>
          <a:chExt cx="0" cy="0"/>
        </a:xfrm>
      </p:grpSpPr>
      <p:sp>
        <p:nvSpPr>
          <p:cNvPr id="15" name="Google Shape;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1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2"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200"/>
              <a:buNone/>
              <a:defRPr sz="3200"/>
            </a:lvl1pPr>
            <a:lvl2pPr marL="914400" lvl="1" indent="-228600" algn="l">
              <a:lnSpc>
                <a:spcPct val="90000"/>
              </a:lnSpc>
              <a:spcBef>
                <a:spcPts val="500"/>
              </a:spcBef>
              <a:spcAft>
                <a:spcPts val="0"/>
              </a:spcAft>
              <a:buClr>
                <a:schemeClr val="dk2"/>
              </a:buClr>
              <a:buSzPts val="2800"/>
              <a:buNone/>
              <a:defRPr sz="2800"/>
            </a:lvl2pPr>
            <a:lvl3pPr marL="1371600" lvl="2" indent="-381000" algn="l">
              <a:lnSpc>
                <a:spcPct val="90000"/>
              </a:lnSpc>
              <a:spcBef>
                <a:spcPts val="500"/>
              </a:spcBef>
              <a:spcAft>
                <a:spcPts val="0"/>
              </a:spcAft>
              <a:buClr>
                <a:schemeClr val="dk2"/>
              </a:buClr>
              <a:buSzPts val="2400"/>
              <a:buChar char="•"/>
              <a:defRPr sz="2400"/>
            </a:lvl3pPr>
            <a:lvl4pPr marL="1828800" lvl="3" indent="-355600" algn="l">
              <a:lnSpc>
                <a:spcPct val="90000"/>
              </a:lnSpc>
              <a:spcBef>
                <a:spcPts val="500"/>
              </a:spcBef>
              <a:spcAft>
                <a:spcPts val="0"/>
              </a:spcAft>
              <a:buClr>
                <a:schemeClr val="dk2"/>
              </a:buClr>
              <a:buSzPts val="2000"/>
              <a:buChar char="•"/>
              <a:defRPr sz="2000"/>
            </a:lvl4pPr>
            <a:lvl5pPr marL="2286000" lvl="4" indent="-355600" algn="l">
              <a:lnSpc>
                <a:spcPct val="90000"/>
              </a:lnSpc>
              <a:spcBef>
                <a:spcPts val="500"/>
              </a:spcBef>
              <a:spcAft>
                <a:spcPts val="0"/>
              </a:spcAft>
              <a:buClr>
                <a:schemeClr val="dk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6" name="Google Shape;26;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7" name="Google Shape;27;p13"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a:spLocks noGrp="1"/>
          </p:cNvSpPr>
          <p:nvPr>
            <p:ph type="pic" idx="2"/>
          </p:nvPr>
        </p:nvSpPr>
        <p:spPr>
          <a:xfrm>
            <a:off x="5183188" y="987425"/>
            <a:ext cx="6172200" cy="4873625"/>
          </a:xfrm>
          <a:prstGeom prst="rect">
            <a:avLst/>
          </a:prstGeom>
          <a:noFill/>
          <a:ln>
            <a:noFill/>
          </a:ln>
        </p:spPr>
      </p:sp>
      <p:sp>
        <p:nvSpPr>
          <p:cNvPr id="31" name="Google Shape;31;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2" name="Google Shape;32;p14"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15"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000"/>
              <a:buFont typeface="Raleway SemiBol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8" name="Google Shape;38;p16" descr="Interfaz de usuario gráfica&#10;&#10;Descripción generada automáticamente"/>
          <p:cNvPicPr preferRelativeResize="0"/>
          <p:nvPr/>
        </p:nvPicPr>
        <p:blipFill rotWithShape="1">
          <a:blip r:embed="rId2">
            <a:alphaModFix/>
          </a:blip>
          <a:srcRect/>
          <a:stretch/>
        </p:blipFill>
        <p:spPr>
          <a:xfrm>
            <a:off x="838199" y="2394168"/>
            <a:ext cx="4878333" cy="2337630"/>
          </a:xfrm>
          <a:prstGeom prst="rect">
            <a:avLst/>
          </a:prstGeom>
          <a:noFill/>
          <a:ln>
            <a:noFill/>
          </a:ln>
        </p:spPr>
      </p:pic>
      <p:pic>
        <p:nvPicPr>
          <p:cNvPr id="39" name="Google Shape;39;p16" descr="Interfaz de usuario gráfica, Texto&#10;&#10;Descripción generada automáticamente"/>
          <p:cNvPicPr preferRelativeResize="0"/>
          <p:nvPr/>
        </p:nvPicPr>
        <p:blipFill rotWithShape="1">
          <a:blip r:embed="rId3">
            <a:alphaModFix/>
          </a:blip>
          <a:srcRect/>
          <a:stretch/>
        </p:blipFill>
        <p:spPr>
          <a:xfrm>
            <a:off x="838199" y="5818432"/>
            <a:ext cx="3027287" cy="674443"/>
          </a:xfrm>
          <a:prstGeom prst="rect">
            <a:avLst/>
          </a:prstGeom>
          <a:noFill/>
          <a:ln>
            <a:noFill/>
          </a:ln>
        </p:spPr>
      </p:pic>
      <p:sp>
        <p:nvSpPr>
          <p:cNvPr id="40" name="Google Shape;40;p16"/>
          <p:cNvSpPr txBox="1"/>
          <p:nvPr/>
        </p:nvSpPr>
        <p:spPr>
          <a:xfrm>
            <a:off x="3964463" y="5831617"/>
            <a:ext cx="6027335" cy="3240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accent1"/>
                </a:solidFill>
                <a:latin typeface="Arial"/>
                <a:ea typeface="Arial"/>
                <a:cs typeface="Arial"/>
                <a:sym typeface="Arial"/>
              </a:rPr>
              <a:t>The FEM-Up project (Number: 2023-1-SI01-KA220-HED-000158578) is funded by the European Union, Erasmus + Programme. Views and opinions expressed are those of the author(s) only and do not necessarily reflect those of the European Union or the Slovenian National Agency. Neither the European Union nor the Slovenian National Agency can be held responsible for any use that made be made of the information it contains.</a:t>
            </a:r>
            <a:endParaRPr sz="700" b="0" i="0" u="none" strike="noStrike" cap="none">
              <a:solidFill>
                <a:schemeClr val="accent1"/>
              </a:solidFill>
              <a:highlight>
                <a:srgbClr val="FFFF00"/>
              </a:highlight>
              <a:latin typeface="Arial"/>
              <a:ea typeface="Arial"/>
              <a:cs typeface="Arial"/>
              <a:sym typeface="Arial"/>
            </a:endParaRPr>
          </a:p>
        </p:txBody>
      </p:sp>
      <p:pic>
        <p:nvPicPr>
          <p:cNvPr id="41" name="Google Shape;41;p16" descr="Texto, Logotipo&#10;&#10;Descripción generada automáticamente"/>
          <p:cNvPicPr preferRelativeResize="0"/>
          <p:nvPr/>
        </p:nvPicPr>
        <p:blipFill rotWithShape="1">
          <a:blip r:embed="rId4">
            <a:alphaModFix/>
          </a:blip>
          <a:srcRect/>
          <a:stretch/>
        </p:blipFill>
        <p:spPr>
          <a:xfrm>
            <a:off x="10241391" y="5871792"/>
            <a:ext cx="1219205" cy="736906"/>
          </a:xfrm>
          <a:prstGeom prst="rect">
            <a:avLst/>
          </a:prstGeom>
          <a:noFill/>
          <a:ln>
            <a:noFill/>
          </a:ln>
        </p:spPr>
      </p:pic>
      <p:cxnSp>
        <p:nvCxnSpPr>
          <p:cNvPr id="42" name="Google Shape;42;p16"/>
          <p:cNvCxnSpPr/>
          <p:nvPr/>
        </p:nvCxnSpPr>
        <p:spPr>
          <a:xfrm>
            <a:off x="958049" y="1349405"/>
            <a:ext cx="10395751" cy="0"/>
          </a:xfrm>
          <a:prstGeom prst="straightConnector1">
            <a:avLst/>
          </a:prstGeom>
          <a:noFill/>
          <a:ln w="31750" cap="flat" cmpd="sng">
            <a:solidFill>
              <a:schemeClr val="lt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3"/>
        <p:cNvGrpSpPr/>
        <p:nvPr/>
      </p:nvGrpSpPr>
      <p:grpSpPr>
        <a:xfrm>
          <a:off x="0" y="0"/>
          <a:ext cx="0" cy="0"/>
          <a:chOff x="0" y="0"/>
          <a:chExt cx="0" cy="0"/>
        </a:xfrm>
      </p:grpSpPr>
      <p:sp>
        <p:nvSpPr>
          <p:cNvPr id="44" name="Google Shape;4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6000"/>
              <a:buFont typeface="Raleway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4DBC5"/>
              </a:buClr>
              <a:buSzPts val="2400"/>
              <a:buNone/>
              <a:defRPr sz="2400">
                <a:solidFill>
                  <a:srgbClr val="E4DBC5"/>
                </a:solidFill>
              </a:defRPr>
            </a:lvl1pPr>
            <a:lvl2pPr marL="914400" lvl="1" indent="-228600" algn="l">
              <a:lnSpc>
                <a:spcPct val="90000"/>
              </a:lnSpc>
              <a:spcBef>
                <a:spcPts val="500"/>
              </a:spcBef>
              <a:spcAft>
                <a:spcPts val="0"/>
              </a:spcAft>
              <a:buClr>
                <a:srgbClr val="E4DBC5"/>
              </a:buClr>
              <a:buSzPts val="2000"/>
              <a:buNone/>
              <a:defRPr sz="2000">
                <a:solidFill>
                  <a:srgbClr val="E4DBC5"/>
                </a:solidFill>
              </a:defRPr>
            </a:lvl2pPr>
            <a:lvl3pPr marL="1371600" lvl="2" indent="-228600" algn="l">
              <a:lnSpc>
                <a:spcPct val="90000"/>
              </a:lnSpc>
              <a:spcBef>
                <a:spcPts val="500"/>
              </a:spcBef>
              <a:spcAft>
                <a:spcPts val="0"/>
              </a:spcAft>
              <a:buClr>
                <a:srgbClr val="E4DBC5"/>
              </a:buClr>
              <a:buSzPts val="1800"/>
              <a:buNone/>
              <a:defRPr sz="1800">
                <a:solidFill>
                  <a:srgbClr val="E4DBC5"/>
                </a:solidFill>
              </a:defRPr>
            </a:lvl3pPr>
            <a:lvl4pPr marL="1828800" lvl="3" indent="-228600" algn="l">
              <a:lnSpc>
                <a:spcPct val="90000"/>
              </a:lnSpc>
              <a:spcBef>
                <a:spcPts val="500"/>
              </a:spcBef>
              <a:spcAft>
                <a:spcPts val="0"/>
              </a:spcAft>
              <a:buClr>
                <a:srgbClr val="E4DBC5"/>
              </a:buClr>
              <a:buSzPts val="1600"/>
              <a:buNone/>
              <a:defRPr sz="1600">
                <a:solidFill>
                  <a:srgbClr val="E4DBC5"/>
                </a:solidFill>
              </a:defRPr>
            </a:lvl4pPr>
            <a:lvl5pPr marL="2286000" lvl="4" indent="-228600" algn="l">
              <a:lnSpc>
                <a:spcPct val="90000"/>
              </a:lnSpc>
              <a:spcBef>
                <a:spcPts val="500"/>
              </a:spcBef>
              <a:spcAft>
                <a:spcPts val="0"/>
              </a:spcAft>
              <a:buClr>
                <a:srgbClr val="E4DBC5"/>
              </a:buClr>
              <a:buSzPts val="1600"/>
              <a:buNone/>
              <a:defRPr sz="1600">
                <a:solidFill>
                  <a:srgbClr val="E4DBC5"/>
                </a:solidFill>
              </a:defRPr>
            </a:lvl5pPr>
            <a:lvl6pPr marL="2743200" lvl="5" indent="-228600" algn="l">
              <a:lnSpc>
                <a:spcPct val="90000"/>
              </a:lnSpc>
              <a:spcBef>
                <a:spcPts val="500"/>
              </a:spcBef>
              <a:spcAft>
                <a:spcPts val="0"/>
              </a:spcAft>
              <a:buClr>
                <a:srgbClr val="E4DBC5"/>
              </a:buClr>
              <a:buSzPts val="1600"/>
              <a:buNone/>
              <a:defRPr sz="1600">
                <a:solidFill>
                  <a:srgbClr val="E4DBC5"/>
                </a:solidFill>
              </a:defRPr>
            </a:lvl6pPr>
            <a:lvl7pPr marL="3200400" lvl="6" indent="-228600" algn="l">
              <a:lnSpc>
                <a:spcPct val="90000"/>
              </a:lnSpc>
              <a:spcBef>
                <a:spcPts val="500"/>
              </a:spcBef>
              <a:spcAft>
                <a:spcPts val="0"/>
              </a:spcAft>
              <a:buClr>
                <a:srgbClr val="E4DBC5"/>
              </a:buClr>
              <a:buSzPts val="1600"/>
              <a:buNone/>
              <a:defRPr sz="1600">
                <a:solidFill>
                  <a:srgbClr val="E4DBC5"/>
                </a:solidFill>
              </a:defRPr>
            </a:lvl7pPr>
            <a:lvl8pPr marL="3657600" lvl="7" indent="-228600" algn="l">
              <a:lnSpc>
                <a:spcPct val="90000"/>
              </a:lnSpc>
              <a:spcBef>
                <a:spcPts val="500"/>
              </a:spcBef>
              <a:spcAft>
                <a:spcPts val="0"/>
              </a:spcAft>
              <a:buClr>
                <a:srgbClr val="E4DBC5"/>
              </a:buClr>
              <a:buSzPts val="1600"/>
              <a:buNone/>
              <a:defRPr sz="1600">
                <a:solidFill>
                  <a:srgbClr val="E4DBC5"/>
                </a:solidFill>
              </a:defRPr>
            </a:lvl8pPr>
            <a:lvl9pPr marL="4114800" lvl="8" indent="-228600" algn="l">
              <a:lnSpc>
                <a:spcPct val="90000"/>
              </a:lnSpc>
              <a:spcBef>
                <a:spcPts val="500"/>
              </a:spcBef>
              <a:spcAft>
                <a:spcPts val="0"/>
              </a:spcAft>
              <a:buClr>
                <a:srgbClr val="E4DBC5"/>
              </a:buClr>
              <a:buSzPts val="1600"/>
              <a:buNone/>
              <a:defRPr sz="1600">
                <a:solidFill>
                  <a:srgbClr val="E4DBC5"/>
                </a:solidFill>
              </a:defRPr>
            </a:lvl9pPr>
          </a:lstStyle>
          <a:p>
            <a:endParaRPr/>
          </a:p>
        </p:txBody>
      </p:sp>
      <p:pic>
        <p:nvPicPr>
          <p:cNvPr id="46" name="Google Shape;46;p17"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7"/>
        <p:cNvGrpSpPr/>
        <p:nvPr/>
      </p:nvGrpSpPr>
      <p:grpSpPr>
        <a:xfrm>
          <a:off x="0" y="0"/>
          <a:ext cx="0" cy="0"/>
          <a:chOff x="0" y="0"/>
          <a:chExt cx="0" cy="0"/>
        </a:xfrm>
      </p:grpSpPr>
      <p:sp>
        <p:nvSpPr>
          <p:cNvPr id="48" name="Google Shape;48;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 name="Google Shape;53;p18"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alpha val="40000"/>
          </a:schemeClr>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40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3" r:id="rId7"/>
    <p:sldLayoutId id="2147483684" r:id="rId8"/>
    <p:sldLayoutId id="2147483685" r:id="rId9"/>
    <p:sldLayoutId id="2147483686" r:id="rId10"/>
    <p:sldLayoutId id="2147483687"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hyperlink" Target="https://www.obforum.com/article/sanna-marin-the-new-era-of-leadership"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hyperlink" Target="https://www.yourthoughtpartner.com/blog/authentic-leadersh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hyperlink" Target="https://jambarteambuilding.com/what-is-servant-leadership/" TargetMode="External"/><Relationship Id="rId4" Type="http://schemas.openxmlformats.org/officeDocument/2006/relationships/hyperlink" Target="https://www.linkedin.com/business/talent/blog/talent-acquisition/ways-to-be-better-leader-from-jacinda-arder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hyperlink" Target="https://www.verywellmind.com/what-is-transactional-leadership-2795317" TargetMode="External"/><Relationship Id="rId4" Type="http://schemas.openxmlformats.org/officeDocument/2006/relationships/hyperlink" Target="https://www.linkedin.com/pulse/iron-lady-margaret-thatchers-leadership-style-its-d-luke-bray-ph-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hyperlink" Target="https://www.pon.harvard.edu/daily/leadership-skills-daily/charismatic-leadership-weighing-the-pros-and-cons/" TargetMode="External"/><Relationship Id="rId4" Type="http://schemas.openxmlformats.org/officeDocument/2006/relationships/hyperlink" Target="https://medium.com/@careerstrategist/leadership-wisdom-from-oprah-winfrey-7-powerful-lessons-39e9f6610865"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hyperlink" Target="https://developerexperience.io/articles/16personalities" TargetMode="External"/><Relationship Id="rId5" Type="http://schemas.openxmlformats.org/officeDocument/2006/relationships/image" Target="../media/image20.png"/><Relationship Id="rId4" Type="http://schemas.openxmlformats.org/officeDocument/2006/relationships/hyperlink" Target="https://www.16personalities.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hyperlink" Target="https://similarminds.com/eysenck.html"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https://taylorhartman.com/assessment-information/"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hyperlink" Target="https://www.discprofile.com/disc-styles" TargetMode="External"/><Relationship Id="rId5" Type="http://schemas.openxmlformats.org/officeDocument/2006/relationships/hyperlink" Target="https://www.flashpointleadership.com/blog/the-disc-profile-explained-how-two-identical-disc-styles-can-be-unique" TargetMode="Externa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hyperlink" Target="https://www.canva.com/photos/MAFqfob29sI/"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video" Target="https://www.youtube.com/embed/5hqzGD6q3QI?feature=oembed" TargetMode="External"/><Relationship Id="rId6" Type="http://schemas.openxmlformats.org/officeDocument/2006/relationships/image" Target="../media/image27.jpeg"/><Relationship Id="rId5" Type="http://schemas.openxmlformats.org/officeDocument/2006/relationships/hyperlink" Target="https://www.youtube.com/watch?v=5hqzGD6q3QI&amp;ab_channel=SkillsZoneMalta" TargetMode="Externa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ideo" Target="https://www.youtube.com/embed/ozMCb0wOnMU?feature=oembed" TargetMode="External"/><Relationship Id="rId6" Type="http://schemas.openxmlformats.org/officeDocument/2006/relationships/image" Target="../media/image28.jpeg"/><Relationship Id="rId5" Type="http://schemas.openxmlformats.org/officeDocument/2006/relationships/hyperlink" Target="https://www.youtube.com/watch?v=ozMCb0wOnMU" TargetMode="Externa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hyperlink" Target="https://www.canva.com/icons/MAFuxVrwv0I/"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hyperlink" Target="https://www.canva.com/icons/MAF6TTlc6AE/"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mvintage.com/"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hyperlink" Target="https://www.womanunclouded.com/all-articles/how-she-does-it-krystyle-penza?fbclid=IwZXh0bgNhZW0CMTEAAR19AnK1SQUJS1qr7bGiD1-X_AJ8-zq5HoynamiJY0d4Gsc9tElXuSVyg0o_aem_-5uOKDAlGLXVnctYMlV0xg&amp;sfnsn=wa"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thearcadiaonline.com/7-unicorn-drive-from-startup-to-billion-dollar-sale-in-7-years-an-interview-with-iza-and-samo-login/"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failurebeforesuccess.com/donatella-versace/"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hyperlink" Target="https://starsleep.gr/"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hyperlink" Target="https://podcasts.apple.com/be/podcast/ep-76-eri-pavlaki-co-founder-and-ceo-of-star-sleep/id1548818097?i=1000645099208" TargetMode="External"/><Relationship Id="rId4" Type="http://schemas.openxmlformats.org/officeDocument/2006/relationships/hyperlink" Target="https://womendobusiness.eu/en/"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worldfinance.com/banking/ana-botin-the-most-powerful-woman-in-finance"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hyperlink" Target="https://www.advancedsciencenews.com/canan-dagdeviren-follow-your-dream-because-life-is-too-short-to-follow-someone-elses/"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hyperlink" Target="https://www.canva.com/photos/MAFqYXaz4eE/"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hyperlink" Target="https://www.freepik.com/icon/empathy_5773033" TargetMode="Externa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video" Target="https://www.youtube.com/embed/5uN4ImhAj7E?feature=oembed" TargetMode="External"/><Relationship Id="rId6" Type="http://schemas.openxmlformats.org/officeDocument/2006/relationships/image" Target="../media/image39.jpeg"/><Relationship Id="rId5" Type="http://schemas.openxmlformats.org/officeDocument/2006/relationships/hyperlink" Target="https://www.youtube.com/watch?v=5uN4ImhAj7E&amp;ab_channel=Forbes" TargetMode="External"/><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s://www.canva.com/photos/MAFUMRc8nFw/" TargetMode="External"/><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hyperlink" Target="https://bunch.ai/" TargetMode="External"/><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s://www.canva.com/photos/MAFURrWqwcQ/"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hyperlink" Target="https://www.flaticon.com/free-icon/books_3429149"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hyperlink" Target="https://www.onlinewebfonts.com/icon/373721"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hyperlink" Target="https://www.youtube.com/watch?v=AY0PVeFSMQI&amp;t=235s&amp;ab_channel=TEDxTalks"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hyperlink" Target="https://www.youtube.com/watch?v=yru1oKJTQro&amp;ab_channel=TEDxTalks" TargetMode="External"/><Relationship Id="rId5" Type="http://schemas.openxmlformats.org/officeDocument/2006/relationships/hyperlink" Target="https://www.youtube.com/watch?v=x6dyrmHIjao&amp;ab_channel=TEDxTalks" TargetMode="External"/><Relationship Id="rId4" Type="http://schemas.openxmlformats.org/officeDocument/2006/relationships/hyperlink" Target="https://www.youtube.com/watch?v=gkQqyOtx04U&amp;ab_channel=TEDxTalks"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T2I4tus05hI&amp;ab_channel=TED"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hyperlink" Target="https://www.youtube.com/watch?v=bRtBHF-WPpM&amp;ab_channel=TEDxTalks" TargetMode="External"/><Relationship Id="rId5" Type="http://schemas.openxmlformats.org/officeDocument/2006/relationships/hyperlink" Target="https://www.youtube.com/watch?v=Q1pAKpe-sJU&amp;ab_channel=TEDxTalks" TargetMode="External"/><Relationship Id="rId4" Type="http://schemas.openxmlformats.org/officeDocument/2006/relationships/hyperlink" Target="https://www.youtube.com/watch?v=FVzHBWoIGEw&amp;ab_channel=TEDxTalks"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s://www.forbes.com/sites/goldiechan/2018/11/08/10-golden-rules-personal-branding/" TargetMode="External"/><Relationship Id="rId3" Type="http://schemas.openxmlformats.org/officeDocument/2006/relationships/hyperlink" Target="https://www.ollusa.edu/blog/leadership-styles.html" TargetMode="External"/><Relationship Id="rId7" Type="http://schemas.openxmlformats.org/officeDocument/2006/relationships/hyperlink" Target="https://au.indeed.com/" TargetMode="External"/><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hyperlink" Target="https://www.betterup.com/blog/how-to-build-confidence" TargetMode="External"/><Relationship Id="rId5" Type="http://schemas.openxmlformats.org/officeDocument/2006/relationships/hyperlink" Target="https://hbr.org/2011/04/how-to-build-confidence" TargetMode="External"/><Relationship Id="rId4" Type="http://schemas.openxmlformats.org/officeDocument/2006/relationships/hyperlink" Target="https://www.forbes.com"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digitalmarketinginstitute.com/" TargetMode="External"/><Relationship Id="rId7" Type="http://schemas.openxmlformats.org/officeDocument/2006/relationships/hyperlink" Target="https://www.forbes.com/sites/tracybrower/2021/09/19/empathy-is-the-most-important-leadership-skill-according-to-research/" TargetMode="External"/><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hyperlink" Target="https://www.ccl.org/articles/leading-effectively-articles/empathy-in-the-workplace-a-tool-for-effective-leadership/" TargetMode="External"/><Relationship Id="rId5" Type="http://schemas.openxmlformats.org/officeDocument/2006/relationships/hyperlink" Target="https://hbr.org/2023/05/a-new-approach-to-building-your-personal-brand" TargetMode="External"/><Relationship Id="rId4" Type="http://schemas.openxmlformats.org/officeDocument/2006/relationships/hyperlink" Target="https://sproutsocial.com/glossary/personal-brand/"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hyperlink" Target="https://www.canva.com/photos/MAFnHZ7baLI/"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ideo" Target="https://www.youtube.com/embed/kohEq-W3Hig?feature=oembed" TargetMode="External"/><Relationship Id="rId6" Type="http://schemas.openxmlformats.org/officeDocument/2006/relationships/hyperlink" Target="https://www.youtube.com/watch?v=kohEq-W3Hig&amp;ab_channel=SkillsZoneMalta" TargetMode="External"/><Relationship Id="rId5" Type="http://schemas.openxmlformats.org/officeDocument/2006/relationships/image" Target="../media/image12.jpe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s://www.canva.com/photos/MAFnHZ7baLI/"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forbes.com/sites/maggiemcgrath/2022/12/06/meet-the-worlds-most-powerful-woman-ursula-von-der-leyen-president-of-the-european-commission/"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hyperlink" Target="https://www.verywellmind.com/what-is-transformational-leadership-279531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061018" y="2998862"/>
            <a:ext cx="6838766" cy="2219419"/>
          </a:xfrm>
        </p:spPr>
        <p:txBody>
          <a:bodyPr/>
          <a:lstStyle/>
          <a:p>
            <a:r>
              <a:rPr lang="en-GB" b="1" dirty="0">
                <a:solidFill>
                  <a:srgbClr val="48A1A2"/>
                </a:solidFill>
                <a:latin typeface="Raleway SemiBold"/>
              </a:rPr>
              <a:t>Leadership &amp; Personal Branding</a:t>
            </a:r>
            <a:endParaRPr lang="it-IT" b="1">
              <a:latin typeface="Raleway SemiBold"/>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352083" y="3278474"/>
            <a:ext cx="4259262" cy="1658937"/>
          </a:xfrm>
        </p:spPr>
        <p:txBody>
          <a:bodyPr/>
          <a:lstStyle/>
          <a:p>
            <a:pPr algn="ctr"/>
            <a:r>
              <a:rPr lang="it-IT" sz="2000" b="0">
                <a:solidFill>
                  <a:schemeClr val="accent1"/>
                </a:solidFill>
              </a:rPr>
              <a:t>WELCOME TO THE UNIT</a:t>
            </a:r>
            <a:endParaRPr lang="it-IT">
              <a:solidFill>
                <a:schemeClr val="accent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g2ecf44786e8_0_89"/>
          <p:cNvSpPr txBox="1">
            <a:spLocks noGrp="1"/>
          </p:cNvSpPr>
          <p:nvPr>
            <p:ph type="title"/>
          </p:nvPr>
        </p:nvSpPr>
        <p:spPr>
          <a:xfrm>
            <a:off x="539050" y="289718"/>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Exploring various leadership styles</a:t>
            </a:r>
          </a:p>
        </p:txBody>
      </p:sp>
      <p:sp>
        <p:nvSpPr>
          <p:cNvPr id="130" name="Google Shape;130;g2ecf44786e8_0_89"/>
          <p:cNvSpPr txBox="1"/>
          <p:nvPr/>
        </p:nvSpPr>
        <p:spPr>
          <a:xfrm>
            <a:off x="5100564" y="1601394"/>
            <a:ext cx="5722364" cy="290343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2. Authentic Leadership</a:t>
            </a:r>
            <a:endParaRPr lang="en-US" sz="2000" b="1" dirty="0">
              <a:highlight>
                <a:srgbClr val="F3B75B"/>
              </a:highlight>
              <a:latin typeface="Raleway"/>
              <a:ea typeface="Raleway"/>
              <a:cs typeface="Raleway"/>
            </a:endParaRPr>
          </a:p>
          <a:p>
            <a:pPr>
              <a:spcBef>
                <a:spcPts val="600"/>
              </a:spcBef>
              <a:spcAft>
                <a:spcPts val="600"/>
              </a:spcAft>
            </a:pPr>
            <a:r>
              <a:rPr lang="en-GB" sz="1800" b="1" dirty="0">
                <a:latin typeface="Raleway"/>
                <a:ea typeface="Raleway"/>
                <a:cs typeface="Raleway"/>
                <a:sym typeface="Raleway"/>
              </a:rPr>
              <a:t>Characteristics:</a:t>
            </a:r>
            <a:r>
              <a:rPr lang="en-GB" sz="1800" dirty="0">
                <a:latin typeface="Raleway"/>
                <a:ea typeface="Raleway"/>
                <a:cs typeface="Raleway"/>
                <a:sym typeface="Raleway"/>
              </a:rPr>
              <a:t> </a:t>
            </a:r>
            <a:endParaRPr lang="en-GB" sz="1800" dirty="0">
              <a:latin typeface="Raleway"/>
              <a:ea typeface="Raleway"/>
              <a:cs typeface="Raleway"/>
            </a:endParaRPr>
          </a:p>
          <a:p>
            <a:pPr marL="342900">
              <a:spcBef>
                <a:spcPts val="600"/>
              </a:spcBef>
              <a:spcAft>
                <a:spcPts val="600"/>
              </a:spcAft>
              <a:buChar char="•"/>
            </a:pPr>
            <a:r>
              <a:rPr lang="en-GB" sz="1800" dirty="0">
                <a:latin typeface="Raleway"/>
                <a:ea typeface="Raleway"/>
                <a:cs typeface="Raleway"/>
                <a:sym typeface="Raleway"/>
              </a:rPr>
              <a:t> Genuine, transparent, ethical, and consistent with core values.</a:t>
            </a:r>
            <a:endParaRPr sz="1800">
              <a:latin typeface="Raleway"/>
              <a:ea typeface="Raleway"/>
              <a:cs typeface="Raleway"/>
            </a:endParaRPr>
          </a:p>
          <a:p>
            <a:pPr>
              <a:spcBef>
                <a:spcPts val="600"/>
              </a:spcBef>
              <a:spcAft>
                <a:spcPts val="600"/>
              </a:spcAft>
            </a:pPr>
            <a:r>
              <a:rPr lang="en-GB" sz="1800" b="1" dirty="0">
                <a:latin typeface="Raleway"/>
                <a:ea typeface="Raleway"/>
                <a:cs typeface="Raleway"/>
                <a:sym typeface="Raleway"/>
              </a:rPr>
              <a:t>Practices:</a:t>
            </a:r>
            <a:r>
              <a:rPr lang="en-GB" sz="1800" dirty="0">
                <a:latin typeface="Raleway"/>
                <a:ea typeface="Raleway"/>
                <a:cs typeface="Raleway"/>
                <a:sym typeface="Raleway"/>
              </a:rPr>
              <a:t> </a:t>
            </a:r>
            <a:endParaRPr lang="en-GB" sz="1800" dirty="0">
              <a:latin typeface="Raleway"/>
              <a:ea typeface="Raleway"/>
              <a:cs typeface="Raleway"/>
            </a:endParaRPr>
          </a:p>
          <a:p>
            <a:pPr marL="342900">
              <a:spcBef>
                <a:spcPts val="600"/>
              </a:spcBef>
              <a:spcAft>
                <a:spcPts val="600"/>
              </a:spcAft>
              <a:buChar char="•"/>
            </a:pPr>
            <a:r>
              <a:rPr lang="en-GB" sz="1800" dirty="0">
                <a:latin typeface="Raleway"/>
                <a:ea typeface="Raleway"/>
                <a:cs typeface="Raleway"/>
                <a:sym typeface="Raleway"/>
              </a:rPr>
              <a:t> Self-awareness, honest communication, consistent behaviour.</a:t>
            </a:r>
            <a:endParaRPr sz="1800" dirty="0">
              <a:latin typeface="Raleway"/>
              <a:ea typeface="Raleway"/>
              <a:cs typeface="Raleway"/>
            </a:endParaRPr>
          </a:p>
        </p:txBody>
      </p:sp>
      <p:sp>
        <p:nvSpPr>
          <p:cNvPr id="4" name="TextBox 3">
            <a:extLst>
              <a:ext uri="{FF2B5EF4-FFF2-40B4-BE49-F238E27FC236}">
                <a16:creationId xmlns:a16="http://schemas.microsoft.com/office/drawing/2014/main" id="{DD156FE8-A256-8025-ECFB-9873A32E0EC0}"/>
              </a:ext>
            </a:extLst>
          </p:cNvPr>
          <p:cNvSpPr txBox="1"/>
          <p:nvPr/>
        </p:nvSpPr>
        <p:spPr>
          <a:xfrm>
            <a:off x="6215387" y="4497895"/>
            <a:ext cx="5751290"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dirty="0">
                <a:latin typeface="Raleway"/>
              </a:rPr>
              <a:t>Sanna Marin, </a:t>
            </a:r>
            <a:r>
              <a:rPr lang="en-US" sz="1800" dirty="0">
                <a:latin typeface="Raleway"/>
                <a:ea typeface="Roboto"/>
              </a:rPr>
              <a:t>a former prime minister of Finland, is the best example of authentic leadership. Read more about her leadership techniques: </a:t>
            </a:r>
            <a:r>
              <a:rPr lang="en-US" sz="1800" dirty="0">
                <a:latin typeface="Raleway"/>
                <a:ea typeface="Roboto"/>
                <a:hlinkClick r:id="rId3"/>
              </a:rPr>
              <a:t>Sanna Marin: The New Era of Leadership</a:t>
            </a:r>
            <a:r>
              <a:rPr lang="en-US" sz="1800" dirty="0">
                <a:latin typeface="Raleway"/>
                <a:ea typeface="Roboto"/>
              </a:rPr>
              <a:t> to better understand the concept. We also encourage you to read more about </a:t>
            </a:r>
            <a:r>
              <a:rPr lang="en-US" sz="1800" dirty="0">
                <a:latin typeface="Raleway"/>
                <a:ea typeface="Roboto"/>
                <a:hlinkClick r:id="rId4"/>
              </a:rPr>
              <a:t>authentic leadership.</a:t>
            </a:r>
          </a:p>
        </p:txBody>
      </p:sp>
      <p:pic>
        <p:nvPicPr>
          <p:cNvPr id="3" name="Picture 2" descr="A person with long brown hair wearing a white suit&#10;&#10;Description automatically generated">
            <a:extLst>
              <a:ext uri="{FF2B5EF4-FFF2-40B4-BE49-F238E27FC236}">
                <a16:creationId xmlns:a16="http://schemas.microsoft.com/office/drawing/2014/main" id="{E7C777A3-601E-AAF5-776D-F41FB9F9B7DF}"/>
              </a:ext>
            </a:extLst>
          </p:cNvPr>
          <p:cNvPicPr>
            <a:picLocks noChangeAspect="1"/>
          </p:cNvPicPr>
          <p:nvPr/>
        </p:nvPicPr>
        <p:blipFill>
          <a:blip r:embed="rId5"/>
          <a:srcRect l="24791" r="16806" b="211"/>
          <a:stretch/>
        </p:blipFill>
        <p:spPr>
          <a:xfrm>
            <a:off x="1016001" y="1623787"/>
            <a:ext cx="5447098" cy="5236036"/>
          </a:xfrm>
          <a:prstGeom prst="rect">
            <a:avLst/>
          </a:prstGeom>
        </p:spPr>
      </p:pic>
      <p:sp>
        <p:nvSpPr>
          <p:cNvPr id="5" name="TextBox 1">
            <a:extLst>
              <a:ext uri="{FF2B5EF4-FFF2-40B4-BE49-F238E27FC236}">
                <a16:creationId xmlns:a16="http://schemas.microsoft.com/office/drawing/2014/main" id="{8F2DFA47-6A4C-2813-9E8C-3B5CF473379B}"/>
              </a:ext>
            </a:extLst>
          </p:cNvPr>
          <p:cNvSpPr txBox="1"/>
          <p:nvPr/>
        </p:nvSpPr>
        <p:spPr>
          <a:xfrm>
            <a:off x="6217359" y="6614370"/>
            <a:ext cx="317862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Telegraph.co.uk</a:t>
            </a:r>
            <a:endParaRPr lang="en-GB" sz="1000" dirty="0">
              <a:solidFill>
                <a:schemeClr val="accen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2ecf44786e8_0_94"/>
          <p:cNvSpPr txBox="1">
            <a:spLocks noGrp="1"/>
          </p:cNvSpPr>
          <p:nvPr>
            <p:ph type="title"/>
          </p:nvPr>
        </p:nvSpPr>
        <p:spPr>
          <a:xfrm>
            <a:off x="511975" y="19887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Exploring various leadership styles</a:t>
            </a:r>
          </a:p>
        </p:txBody>
      </p:sp>
      <p:sp>
        <p:nvSpPr>
          <p:cNvPr id="138" name="Google Shape;138;g2ecf44786e8_0_94"/>
          <p:cNvSpPr txBox="1"/>
          <p:nvPr/>
        </p:nvSpPr>
        <p:spPr>
          <a:xfrm>
            <a:off x="644668" y="1304877"/>
            <a:ext cx="8303720" cy="3085430"/>
          </a:xfrm>
          <a:prstGeom prst="rect">
            <a:avLst/>
          </a:prstGeom>
          <a:noFill/>
          <a:ln>
            <a:noFill/>
          </a:ln>
        </p:spPr>
        <p:txBody>
          <a:bodyPr spcFirstLastPara="1" wrap="square" lIns="91425" tIns="91425" rIns="91425" bIns="91425" anchor="t" anchorCtr="0">
            <a:spAutoFit/>
          </a:bodyPr>
          <a:lstStyle/>
          <a:p>
            <a:pPr>
              <a:lnSpc>
                <a:spcPct val="115000"/>
              </a:lnSpc>
            </a:pPr>
            <a:r>
              <a:rPr lang="en-GB" sz="2000" b="1" dirty="0">
                <a:highlight>
                  <a:schemeClr val="lt1"/>
                </a:highlight>
                <a:latin typeface="Raleway"/>
                <a:ea typeface="Raleway"/>
                <a:cs typeface="Raleway"/>
                <a:sym typeface="Raleway"/>
              </a:rPr>
              <a:t>3. Servant Leadership</a:t>
            </a:r>
            <a:endParaRPr sz="2000" b="1" dirty="0">
              <a:highlight>
                <a:schemeClr val="lt1"/>
              </a:highlight>
              <a:latin typeface="Raleway"/>
              <a:ea typeface="Raleway"/>
              <a:cs typeface="Raleway"/>
              <a:sym typeface="Raleway"/>
            </a:endParaRPr>
          </a:p>
          <a:p>
            <a:pPr marL="0" lvl="0" indent="0" algn="l" rtl="0">
              <a:lnSpc>
                <a:spcPct val="115000"/>
              </a:lnSpc>
              <a:spcBef>
                <a:spcPts val="0"/>
              </a:spcBef>
              <a:spcAft>
                <a:spcPts val="0"/>
              </a:spcAft>
              <a:buNone/>
            </a:pPr>
            <a:endParaRPr sz="1000" b="1">
              <a:highlight>
                <a:schemeClr val="lt1"/>
              </a:highlight>
              <a:latin typeface="Raleway"/>
              <a:ea typeface="Raleway"/>
              <a:cs typeface="Raleway"/>
              <a:sym typeface="Raleway"/>
            </a:endParaRPr>
          </a:p>
          <a:p>
            <a:pPr>
              <a:spcBef>
                <a:spcPts val="600"/>
              </a:spcBef>
              <a:spcAft>
                <a:spcPts val="600"/>
              </a:spcAft>
            </a:pPr>
            <a:r>
              <a:rPr lang="en-GB" sz="1900" b="1" dirty="0">
                <a:latin typeface="Raleway"/>
                <a:ea typeface="Raleway"/>
                <a:cs typeface="Raleway"/>
                <a:sym typeface="Raleway"/>
              </a:rPr>
              <a:t>Characteristics:</a:t>
            </a:r>
            <a:r>
              <a:rPr lang="en-GB" sz="1900" dirty="0">
                <a:latin typeface="Raleway"/>
                <a:ea typeface="Raleway"/>
                <a:cs typeface="Raleway"/>
                <a:sym typeface="Raleway"/>
              </a:rPr>
              <a:t> </a:t>
            </a:r>
            <a:endParaRPr lang="en-GB" sz="1900">
              <a:latin typeface="Raleway"/>
              <a:ea typeface="Raleway"/>
              <a:cs typeface="Raleway"/>
              <a:sym typeface="Raleway"/>
            </a:endParaRPr>
          </a:p>
          <a:p>
            <a:pPr marL="342900">
              <a:spcBef>
                <a:spcPts val="600"/>
              </a:spcBef>
              <a:spcAft>
                <a:spcPts val="600"/>
              </a:spcAft>
              <a:buChar char="•"/>
            </a:pPr>
            <a:r>
              <a:rPr lang="en-GB" sz="1900" dirty="0">
                <a:latin typeface="Raleway"/>
                <a:ea typeface="Raleway"/>
                <a:cs typeface="Raleway"/>
                <a:sym typeface="Raleway"/>
              </a:rPr>
              <a:t> Focus on serving the team, prioritizing team needs (over one’s own), fostering a sense of community.</a:t>
            </a:r>
            <a:endParaRPr sz="1900" dirty="0">
              <a:latin typeface="Raleway"/>
              <a:ea typeface="Raleway"/>
              <a:cs typeface="Raleway"/>
            </a:endParaRPr>
          </a:p>
          <a:p>
            <a:pPr>
              <a:spcBef>
                <a:spcPts val="600"/>
              </a:spcBef>
              <a:spcAft>
                <a:spcPts val="600"/>
              </a:spcAft>
            </a:pPr>
            <a:r>
              <a:rPr lang="en-GB" sz="1900" b="1" dirty="0">
                <a:latin typeface="Raleway"/>
                <a:ea typeface="Raleway"/>
                <a:cs typeface="Raleway"/>
                <a:sym typeface="Raleway"/>
              </a:rPr>
              <a:t>Practices:</a:t>
            </a:r>
            <a:r>
              <a:rPr lang="en-GB" sz="1900" dirty="0">
                <a:latin typeface="Raleway"/>
                <a:ea typeface="Raleway"/>
                <a:cs typeface="Raleway"/>
                <a:sym typeface="Raleway"/>
              </a:rPr>
              <a:t> </a:t>
            </a:r>
            <a:endParaRPr lang="en-GB" sz="1900" b="1">
              <a:latin typeface="Raleway"/>
              <a:ea typeface="Raleway"/>
              <a:cs typeface="Raleway"/>
              <a:sym typeface="Raleway"/>
            </a:endParaRPr>
          </a:p>
          <a:p>
            <a:pPr marL="342900">
              <a:spcBef>
                <a:spcPts val="600"/>
              </a:spcBef>
              <a:spcAft>
                <a:spcPts val="600"/>
              </a:spcAft>
              <a:buChar char="•"/>
            </a:pPr>
            <a:r>
              <a:rPr lang="en-GB" sz="1900" dirty="0">
                <a:latin typeface="Raleway"/>
                <a:ea typeface="Raleway"/>
                <a:cs typeface="Raleway"/>
                <a:sym typeface="Raleway"/>
              </a:rPr>
              <a:t> Active listening, empathetic leadership, prioritizing team well-being and development, enabling the team to reach their full potential. </a:t>
            </a:r>
            <a:endParaRPr sz="1900" b="1" dirty="0">
              <a:latin typeface="Raleway"/>
              <a:ea typeface="Raleway"/>
              <a:cs typeface="Raleway"/>
            </a:endParaRPr>
          </a:p>
        </p:txBody>
      </p:sp>
      <p:pic>
        <p:nvPicPr>
          <p:cNvPr id="139" name="Google Shape;139;g2ecf44786e8_0_94"/>
          <p:cNvPicPr preferRelativeResize="0"/>
          <p:nvPr/>
        </p:nvPicPr>
        <p:blipFill rotWithShape="1">
          <a:blip r:embed="rId3">
            <a:alphaModFix/>
          </a:blip>
          <a:srcRect l="31752" r="8673" b="3213"/>
          <a:stretch/>
        </p:blipFill>
        <p:spPr>
          <a:xfrm>
            <a:off x="7861612" y="961600"/>
            <a:ext cx="4328852" cy="5896401"/>
          </a:xfrm>
          <a:prstGeom prst="rect">
            <a:avLst/>
          </a:prstGeom>
          <a:noFill/>
          <a:ln>
            <a:noFill/>
          </a:ln>
        </p:spPr>
      </p:pic>
      <p:sp>
        <p:nvSpPr>
          <p:cNvPr id="2" name="TextBox 1">
            <a:extLst>
              <a:ext uri="{FF2B5EF4-FFF2-40B4-BE49-F238E27FC236}">
                <a16:creationId xmlns:a16="http://schemas.microsoft.com/office/drawing/2014/main" id="{33C8CF3B-4923-4079-9150-EDA3874C0058}"/>
              </a:ext>
            </a:extLst>
          </p:cNvPr>
          <p:cNvSpPr txBox="1"/>
          <p:nvPr/>
        </p:nvSpPr>
        <p:spPr>
          <a:xfrm>
            <a:off x="6571226" y="6608720"/>
            <a:ext cx="293188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Comparic.pl</a:t>
            </a:r>
            <a:endParaRPr lang="en-US" sz="1000">
              <a:solidFill>
                <a:schemeClr val="accent1"/>
              </a:solidFill>
              <a:latin typeface="Raleway"/>
            </a:endParaRPr>
          </a:p>
        </p:txBody>
      </p:sp>
      <p:sp>
        <p:nvSpPr>
          <p:cNvPr id="4" name="TextBox 3">
            <a:extLst>
              <a:ext uri="{FF2B5EF4-FFF2-40B4-BE49-F238E27FC236}">
                <a16:creationId xmlns:a16="http://schemas.microsoft.com/office/drawing/2014/main" id="{E77FC96A-55B3-C159-0CD3-C047A2039469}"/>
              </a:ext>
            </a:extLst>
          </p:cNvPr>
          <p:cNvSpPr txBox="1"/>
          <p:nvPr/>
        </p:nvSpPr>
        <p:spPr>
          <a:xfrm>
            <a:off x="643592" y="4384626"/>
            <a:ext cx="7538215" cy="18312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a:latin typeface="Raleway"/>
              </a:rPr>
              <a:t>Jacinda </a:t>
            </a:r>
            <a:r>
              <a:rPr lang="en-US" sz="1800">
                <a:latin typeface="Raleway"/>
                <a:ea typeface="Roboto"/>
              </a:rPr>
              <a:t>Ardern, a former prime minister of New Zealand, is the best example of servant leadership. Read more about her leadership techniques: </a:t>
            </a:r>
            <a:r>
              <a:rPr lang="en-US" sz="1800" dirty="0">
                <a:latin typeface="Raleway"/>
                <a:ea typeface="Roboto"/>
                <a:hlinkClick r:id="rId4"/>
              </a:rPr>
              <a:t>5 Ways to Be a Better Leader from Ex-New Zealand Prime Minister Jacinda Ardern</a:t>
            </a:r>
            <a:r>
              <a:rPr lang="en-US" sz="1800">
                <a:latin typeface="Raleway"/>
                <a:ea typeface="Roboto"/>
              </a:rPr>
              <a:t> to better understand the concept. We also encourage you to read more about </a:t>
            </a:r>
            <a:r>
              <a:rPr lang="en-US" sz="1800" dirty="0">
                <a:latin typeface="Raleway"/>
                <a:ea typeface="Roboto"/>
                <a:hlinkClick r:id="rId5"/>
              </a:rPr>
              <a:t>servant leadership.</a:t>
            </a:r>
            <a:endParaRPr lang="en-US" dirty="0"/>
          </a:p>
          <a:p>
            <a:endParaRPr lang="en-US" sz="1800">
              <a:latin typeface="Raleway"/>
              <a:ea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2ecf44786e8_0_228"/>
          <p:cNvSpPr txBox="1">
            <a:spLocks noGrp="1"/>
          </p:cNvSpPr>
          <p:nvPr>
            <p:ph type="title"/>
          </p:nvPr>
        </p:nvSpPr>
        <p:spPr>
          <a:xfrm>
            <a:off x="697210" y="2343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Exploring various leadership styles</a:t>
            </a:r>
          </a:p>
        </p:txBody>
      </p:sp>
      <p:sp>
        <p:nvSpPr>
          <p:cNvPr id="146" name="Google Shape;146;g2ecf44786e8_0_228"/>
          <p:cNvSpPr txBox="1"/>
          <p:nvPr/>
        </p:nvSpPr>
        <p:spPr>
          <a:xfrm>
            <a:off x="5682081" y="1344728"/>
            <a:ext cx="6248650" cy="2993097"/>
          </a:xfrm>
          <a:prstGeom prst="rect">
            <a:avLst/>
          </a:prstGeom>
          <a:noFill/>
          <a:ln>
            <a:noFill/>
          </a:ln>
        </p:spPr>
        <p:txBody>
          <a:bodyPr spcFirstLastPara="1" wrap="square" lIns="91425" tIns="91425" rIns="91425" bIns="91425" anchor="t" anchorCtr="0">
            <a:spAutoFit/>
          </a:bodyPr>
          <a:lstStyle/>
          <a:p>
            <a:pPr>
              <a:lnSpc>
                <a:spcPct val="115000"/>
              </a:lnSpc>
            </a:pPr>
            <a:r>
              <a:rPr lang="en-GB" sz="2000" b="1" dirty="0">
                <a:highlight>
                  <a:schemeClr val="lt1"/>
                </a:highlight>
                <a:latin typeface="Raleway"/>
                <a:ea typeface="Raleway"/>
                <a:cs typeface="Raleway"/>
                <a:sym typeface="Raleway"/>
              </a:rPr>
              <a:t>4. Transactional Leadership</a:t>
            </a:r>
            <a:endParaRPr sz="2000" b="1" dirty="0">
              <a:highlight>
                <a:schemeClr val="lt1"/>
              </a:highlight>
              <a:latin typeface="Raleway"/>
              <a:ea typeface="Raleway"/>
              <a:cs typeface="Raleway"/>
              <a:sym typeface="Raleway"/>
            </a:endParaRPr>
          </a:p>
          <a:p>
            <a:pPr marL="0" lvl="0" indent="0" algn="l" rtl="0">
              <a:lnSpc>
                <a:spcPct val="115000"/>
              </a:lnSpc>
              <a:spcBef>
                <a:spcPts val="0"/>
              </a:spcBef>
              <a:spcAft>
                <a:spcPts val="0"/>
              </a:spcAft>
              <a:buNone/>
            </a:pPr>
            <a:endParaRPr sz="1000">
              <a:latin typeface="Raleway"/>
              <a:ea typeface="Raleway"/>
              <a:cs typeface="Raleway"/>
              <a:sym typeface="Raleway"/>
            </a:endParaRPr>
          </a:p>
          <a:p>
            <a:pPr>
              <a:spcBef>
                <a:spcPts val="600"/>
              </a:spcBef>
              <a:spcAft>
                <a:spcPts val="600"/>
              </a:spcAft>
            </a:pPr>
            <a:r>
              <a:rPr lang="en-GB" sz="1800" b="1" dirty="0">
                <a:latin typeface="Raleway"/>
                <a:ea typeface="Raleway"/>
                <a:cs typeface="Raleway"/>
                <a:sym typeface="Raleway"/>
              </a:rPr>
              <a:t>Characteristics: </a:t>
            </a:r>
            <a:endParaRPr lang="en-GB" sz="1800">
              <a:latin typeface="Raleway"/>
              <a:ea typeface="Raleway"/>
              <a:cs typeface="Raleway"/>
            </a:endParaRPr>
          </a:p>
          <a:p>
            <a:pPr marL="285750">
              <a:spcBef>
                <a:spcPts val="600"/>
              </a:spcBef>
              <a:spcAft>
                <a:spcPts val="600"/>
              </a:spcAft>
              <a:buChar char="•"/>
            </a:pPr>
            <a:r>
              <a:rPr lang="en-GB" sz="1800" dirty="0">
                <a:latin typeface="Raleway"/>
                <a:ea typeface="Raleway"/>
                <a:cs typeface="Raleway"/>
                <a:sym typeface="Raleway"/>
              </a:rPr>
              <a:t> Focuses on routine, established procedures, and reward/punishment systems.</a:t>
            </a:r>
            <a:endParaRPr sz="1800">
              <a:latin typeface="Raleway"/>
              <a:ea typeface="Raleway"/>
              <a:cs typeface="Raleway"/>
            </a:endParaRPr>
          </a:p>
          <a:p>
            <a:pPr>
              <a:spcBef>
                <a:spcPts val="600"/>
              </a:spcBef>
              <a:spcAft>
                <a:spcPts val="600"/>
              </a:spcAft>
            </a:pPr>
            <a:r>
              <a:rPr lang="en-GB" sz="1800" b="1" dirty="0">
                <a:latin typeface="Raleway"/>
                <a:ea typeface="Raleway"/>
                <a:cs typeface="Raleway"/>
                <a:sym typeface="Raleway"/>
              </a:rPr>
              <a:t>Practices: </a:t>
            </a:r>
          </a:p>
          <a:p>
            <a:pPr marL="285750">
              <a:spcBef>
                <a:spcPts val="600"/>
              </a:spcBef>
              <a:spcAft>
                <a:spcPts val="600"/>
              </a:spcAft>
              <a:buChar char="•"/>
            </a:pPr>
            <a:r>
              <a:rPr lang="en-GB" sz="1800" dirty="0">
                <a:latin typeface="Raleway"/>
                <a:ea typeface="Raleway"/>
                <a:cs typeface="Raleway"/>
                <a:sym typeface="Raleway"/>
              </a:rPr>
              <a:t> Setting clear goals, monitoring performance, providing rewards for compliance.</a:t>
            </a:r>
            <a:endParaRPr sz="1800" b="1">
              <a:latin typeface="Raleway"/>
              <a:ea typeface="Raleway"/>
              <a:cs typeface="Raleway"/>
            </a:endParaRPr>
          </a:p>
        </p:txBody>
      </p:sp>
      <p:pic>
        <p:nvPicPr>
          <p:cNvPr id="147" name="Google Shape;147;g2ecf44786e8_0_228"/>
          <p:cNvPicPr preferRelativeResize="0"/>
          <p:nvPr/>
        </p:nvPicPr>
        <p:blipFill rotWithShape="1">
          <a:blip r:embed="rId3">
            <a:alphaModFix/>
          </a:blip>
          <a:srcRect l="8658" r="8962"/>
          <a:stretch/>
        </p:blipFill>
        <p:spPr>
          <a:xfrm>
            <a:off x="896957" y="1347225"/>
            <a:ext cx="5414902" cy="5510776"/>
          </a:xfrm>
          <a:prstGeom prst="rect">
            <a:avLst/>
          </a:prstGeom>
          <a:noFill/>
          <a:ln>
            <a:noFill/>
          </a:ln>
        </p:spPr>
      </p:pic>
      <p:sp>
        <p:nvSpPr>
          <p:cNvPr id="2" name="TextBox 1">
            <a:extLst>
              <a:ext uri="{FF2B5EF4-FFF2-40B4-BE49-F238E27FC236}">
                <a16:creationId xmlns:a16="http://schemas.microsoft.com/office/drawing/2014/main" id="{AC1ADAB5-2888-9E08-4B69-82AD477A5E9B}"/>
              </a:ext>
            </a:extLst>
          </p:cNvPr>
          <p:cNvSpPr txBox="1"/>
          <p:nvPr/>
        </p:nvSpPr>
        <p:spPr>
          <a:xfrm>
            <a:off x="195284" y="5236688"/>
            <a:ext cx="100808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static.wixstatic.com</a:t>
            </a:r>
            <a:endParaRPr lang="en-GB" sz="1000" dirty="0">
              <a:solidFill>
                <a:schemeClr val="accent1"/>
              </a:solidFill>
            </a:endParaRPr>
          </a:p>
        </p:txBody>
      </p:sp>
      <p:sp>
        <p:nvSpPr>
          <p:cNvPr id="4" name="TextBox 3">
            <a:extLst>
              <a:ext uri="{FF2B5EF4-FFF2-40B4-BE49-F238E27FC236}">
                <a16:creationId xmlns:a16="http://schemas.microsoft.com/office/drawing/2014/main" id="{5CD3C341-153A-93F3-E365-84BE4A273F1A}"/>
              </a:ext>
            </a:extLst>
          </p:cNvPr>
          <p:cNvSpPr txBox="1"/>
          <p:nvPr/>
        </p:nvSpPr>
        <p:spPr>
          <a:xfrm>
            <a:off x="6093253" y="4341331"/>
            <a:ext cx="5862372"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a:latin typeface="Raleway"/>
                <a:ea typeface="Roboto"/>
              </a:rPr>
              <a:t>Margaret Thatcher, the first female prime minister of the UK, is the best example of transactional leadership. Read more about her leadership: </a:t>
            </a:r>
            <a:r>
              <a:rPr lang="en-US" sz="1800" dirty="0">
                <a:latin typeface="Raleway"/>
                <a:ea typeface="Roboto"/>
                <a:hlinkClick r:id="rId4"/>
              </a:rPr>
              <a:t>The Iron Lady: Margaret Thatcher's Leadership Style and Its Impact on Britain's Political Landscape</a:t>
            </a:r>
            <a:r>
              <a:rPr lang="en-US" sz="1800">
                <a:latin typeface="Raleway"/>
                <a:ea typeface="Roboto"/>
              </a:rPr>
              <a:t> to better understand the concept. We also encourage you to read more about </a:t>
            </a:r>
            <a:r>
              <a:rPr lang="en-US" sz="1800" dirty="0">
                <a:latin typeface="Raleway"/>
                <a:ea typeface="Roboto"/>
                <a:hlinkClick r:id="rId5"/>
              </a:rPr>
              <a:t>transactional leadership.</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2ecf44786e8_0_238"/>
          <p:cNvSpPr txBox="1">
            <a:spLocks noGrp="1"/>
          </p:cNvSpPr>
          <p:nvPr>
            <p:ph type="title"/>
          </p:nvPr>
        </p:nvSpPr>
        <p:spPr>
          <a:xfrm>
            <a:off x="442702" y="185016"/>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Exploring various leadership styles</a:t>
            </a:r>
          </a:p>
        </p:txBody>
      </p:sp>
      <p:sp>
        <p:nvSpPr>
          <p:cNvPr id="154" name="Google Shape;154;g2ecf44786e8_0_238"/>
          <p:cNvSpPr txBox="1"/>
          <p:nvPr/>
        </p:nvSpPr>
        <p:spPr>
          <a:xfrm>
            <a:off x="538602" y="1400657"/>
            <a:ext cx="6886836" cy="300937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5. Charismatic Leadership</a:t>
            </a:r>
            <a:endParaRPr lang="en-US" sz="2000" b="1" dirty="0">
              <a:highlight>
                <a:srgbClr val="F3B75B"/>
              </a:highlight>
              <a:latin typeface="Raleway"/>
              <a:ea typeface="Raleway"/>
              <a:cs typeface="Raleway"/>
            </a:endParaRPr>
          </a:p>
          <a:p>
            <a:pPr>
              <a:spcBef>
                <a:spcPts val="600"/>
              </a:spcBef>
              <a:spcAft>
                <a:spcPts val="600"/>
              </a:spcAft>
            </a:pPr>
            <a:r>
              <a:rPr lang="en-GB" sz="1900" dirty="0">
                <a:latin typeface="Raleway"/>
                <a:ea typeface="Raleway"/>
                <a:cs typeface="Raleway"/>
                <a:sym typeface="Raleway"/>
              </a:rPr>
              <a:t>Characteristics: </a:t>
            </a:r>
            <a:endParaRPr lang="en-GB" sz="1900">
              <a:latin typeface="Raleway"/>
              <a:ea typeface="Raleway"/>
              <a:cs typeface="Raleway"/>
              <a:sym typeface="Raleway"/>
            </a:endParaRPr>
          </a:p>
          <a:p>
            <a:pPr marL="342900">
              <a:spcBef>
                <a:spcPts val="600"/>
              </a:spcBef>
              <a:spcAft>
                <a:spcPts val="600"/>
              </a:spcAft>
              <a:buChar char="•"/>
            </a:pPr>
            <a:r>
              <a:rPr lang="en-GB" sz="1900" dirty="0">
                <a:latin typeface="Raleway"/>
                <a:ea typeface="Raleway"/>
                <a:cs typeface="Raleway"/>
                <a:sym typeface="Raleway"/>
              </a:rPr>
              <a:t> Inspires and motivates through personal charm and appeal.</a:t>
            </a:r>
            <a:endParaRPr sz="1900">
              <a:latin typeface="Raleway"/>
              <a:ea typeface="Raleway"/>
              <a:cs typeface="Raleway"/>
            </a:endParaRPr>
          </a:p>
          <a:p>
            <a:pPr>
              <a:spcBef>
                <a:spcPts val="600"/>
              </a:spcBef>
              <a:spcAft>
                <a:spcPts val="600"/>
              </a:spcAft>
            </a:pPr>
            <a:r>
              <a:rPr lang="en-GB" sz="1900" dirty="0">
                <a:latin typeface="Raleway"/>
                <a:ea typeface="Raleway"/>
                <a:cs typeface="Raleway"/>
                <a:sym typeface="Raleway"/>
              </a:rPr>
              <a:t>Practices: </a:t>
            </a:r>
            <a:endParaRPr lang="en-GB" sz="1900" b="1">
              <a:latin typeface="Raleway"/>
              <a:ea typeface="Raleway"/>
              <a:cs typeface="Raleway"/>
              <a:sym typeface="Raleway"/>
            </a:endParaRPr>
          </a:p>
          <a:p>
            <a:pPr marL="342900">
              <a:spcBef>
                <a:spcPts val="600"/>
              </a:spcBef>
              <a:spcAft>
                <a:spcPts val="600"/>
              </a:spcAft>
              <a:buChar char="•"/>
            </a:pPr>
            <a:r>
              <a:rPr lang="en-GB" sz="1900" dirty="0">
                <a:latin typeface="Raleway"/>
                <a:ea typeface="Raleway"/>
                <a:cs typeface="Raleway"/>
                <a:sym typeface="Raleway"/>
              </a:rPr>
              <a:t> Using personal charisma to drive vision and commitment.</a:t>
            </a:r>
            <a:endParaRPr sz="1900" b="1">
              <a:latin typeface="Raleway"/>
              <a:ea typeface="Raleway"/>
              <a:cs typeface="Raleway"/>
            </a:endParaRPr>
          </a:p>
        </p:txBody>
      </p:sp>
      <p:pic>
        <p:nvPicPr>
          <p:cNvPr id="155" name="Google Shape;155;g2ecf44786e8_0_238"/>
          <p:cNvPicPr preferRelativeResize="0"/>
          <p:nvPr/>
        </p:nvPicPr>
        <p:blipFill rotWithShape="1">
          <a:blip r:embed="rId3">
            <a:alphaModFix/>
          </a:blip>
          <a:srcRect l="6800" r="7976"/>
          <a:stretch/>
        </p:blipFill>
        <p:spPr>
          <a:xfrm>
            <a:off x="6689108" y="1126275"/>
            <a:ext cx="5694824" cy="5731724"/>
          </a:xfrm>
          <a:prstGeom prst="rect">
            <a:avLst/>
          </a:prstGeom>
          <a:noFill/>
          <a:ln>
            <a:noFill/>
          </a:ln>
        </p:spPr>
      </p:pic>
      <p:sp>
        <p:nvSpPr>
          <p:cNvPr id="2" name="TextBox 1">
            <a:extLst>
              <a:ext uri="{FF2B5EF4-FFF2-40B4-BE49-F238E27FC236}">
                <a16:creationId xmlns:a16="http://schemas.microsoft.com/office/drawing/2014/main" id="{1ED36E91-3565-C563-6BFF-E6A8DF3563F6}"/>
              </a:ext>
            </a:extLst>
          </p:cNvPr>
          <p:cNvSpPr txBox="1"/>
          <p:nvPr/>
        </p:nvSpPr>
        <p:spPr>
          <a:xfrm>
            <a:off x="4792517" y="6608984"/>
            <a:ext cx="352697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img-cdn.inc.com</a:t>
            </a:r>
            <a:endParaRPr lang="en-GB" sz="1000" dirty="0">
              <a:solidFill>
                <a:schemeClr val="accent1"/>
              </a:solidFill>
            </a:endParaRPr>
          </a:p>
        </p:txBody>
      </p:sp>
      <p:sp>
        <p:nvSpPr>
          <p:cNvPr id="4" name="TextBox 3">
            <a:extLst>
              <a:ext uri="{FF2B5EF4-FFF2-40B4-BE49-F238E27FC236}">
                <a16:creationId xmlns:a16="http://schemas.microsoft.com/office/drawing/2014/main" id="{85F27C7D-6316-904E-DEAF-F7248B71D46D}"/>
              </a:ext>
            </a:extLst>
          </p:cNvPr>
          <p:cNvSpPr txBox="1"/>
          <p:nvPr/>
        </p:nvSpPr>
        <p:spPr>
          <a:xfrm>
            <a:off x="537581" y="4258327"/>
            <a:ext cx="6638774" cy="21082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a:latin typeface="Raleway"/>
                <a:ea typeface="Roboto"/>
              </a:rPr>
              <a:t>Oprah Winfrey, an American TV personality and entrepreneur, is the best example of charismatic leadership. Read more about her leadership: </a:t>
            </a:r>
            <a:r>
              <a:rPr lang="en-US" sz="1800" dirty="0">
                <a:latin typeface="Raleway"/>
                <a:ea typeface="Roboto"/>
                <a:hlinkClick r:id="rId4"/>
              </a:rPr>
              <a:t>Leadership Wisdom from Oprah Winfrey: 7 Powerful Lessons</a:t>
            </a:r>
            <a:r>
              <a:rPr lang="en-US" sz="1800" dirty="0">
                <a:latin typeface="Raleway"/>
                <a:ea typeface="Roboto"/>
              </a:rPr>
              <a:t> to better understand the concept. We also encourage you to read more about </a:t>
            </a:r>
            <a:r>
              <a:rPr lang="en-US" sz="1800" dirty="0">
                <a:latin typeface="Raleway"/>
                <a:ea typeface="Roboto"/>
                <a:hlinkClick r:id="rId5"/>
              </a:rPr>
              <a:t>charismatic leadership.</a:t>
            </a:r>
            <a:endParaRPr lang="en-US" sz="1800" dirty="0">
              <a:latin typeface="Calibri"/>
              <a:ea typeface="Calibri"/>
              <a:cs typeface="Calibri"/>
              <a:hlinkClick r:id="rId5"/>
            </a:endParaRPr>
          </a:p>
          <a:p>
            <a:endParaRPr lang="en-US" sz="1800">
              <a:latin typeface="Raleway"/>
              <a:ea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cf44786e8_0_33"/>
          <p:cNvSpPr txBox="1">
            <a:spLocks noGrp="1"/>
          </p:cNvSpPr>
          <p:nvPr>
            <p:ph type="title"/>
          </p:nvPr>
        </p:nvSpPr>
        <p:spPr>
          <a:xfrm>
            <a:off x="525050" y="4303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How to identify your leadership style and strengths?</a:t>
            </a:r>
            <a:endParaRPr lang="en-US" sz="3400" b="1" dirty="0"/>
          </a:p>
        </p:txBody>
      </p:sp>
      <p:sp>
        <p:nvSpPr>
          <p:cNvPr id="162" name="Google Shape;162;g2ecf44786e8_0_33"/>
          <p:cNvSpPr txBox="1"/>
          <p:nvPr/>
        </p:nvSpPr>
        <p:spPr>
          <a:xfrm>
            <a:off x="693150" y="1903700"/>
            <a:ext cx="11016900" cy="406262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800" b="1" dirty="0">
                <a:highlight>
                  <a:schemeClr val="lt1"/>
                </a:highlight>
                <a:latin typeface="Raleway"/>
                <a:ea typeface="Raleway"/>
                <a:cs typeface="Raleway"/>
                <a:sym typeface="Raleway"/>
              </a:rPr>
              <a:t>Self-Assessment Tools</a:t>
            </a:r>
            <a:endParaRPr lang="en-US" sz="1800" dirty="0">
              <a:solidFill>
                <a:schemeClr val="bg2">
                  <a:lumMod val="49000"/>
                </a:schemeClr>
              </a:solidFill>
              <a:latin typeface="Raleway"/>
              <a:ea typeface="Raleway"/>
              <a:cs typeface="Raleway"/>
              <a:sym typeface="Raleway"/>
            </a:endParaRPr>
          </a:p>
          <a:p>
            <a:pPr marL="285750">
              <a:spcBef>
                <a:spcPts val="600"/>
              </a:spcBef>
              <a:spcAft>
                <a:spcPts val="600"/>
              </a:spcAft>
              <a:buChar char="•"/>
            </a:pPr>
            <a:r>
              <a:rPr lang="en-GB" sz="1800" dirty="0">
                <a:latin typeface="Raleway"/>
                <a:ea typeface="Raleway"/>
                <a:cs typeface="Raleway"/>
                <a:sym typeface="Raleway"/>
              </a:rPr>
              <a:t> Assess your personality </a:t>
            </a:r>
            <a:r>
              <a:rPr lang="en-GB" sz="1800" dirty="0">
                <a:solidFill>
                  <a:schemeClr val="bg2">
                    <a:lumMod val="49000"/>
                  </a:schemeClr>
                </a:solidFill>
                <a:latin typeface="Raleway"/>
                <a:ea typeface="Raleway"/>
                <a:cs typeface="Raleway"/>
                <a:sym typeface="Raleway"/>
              </a:rPr>
              <a:t>(</a:t>
            </a:r>
            <a:r>
              <a:rPr lang="en-GB" sz="1800" u="sng" dirty="0">
                <a:solidFill>
                  <a:schemeClr val="bg2">
                    <a:lumMod val="49000"/>
                  </a:schemeClr>
                </a:solidFill>
                <a:latin typeface="Raleway"/>
                <a:ea typeface="Raleway"/>
                <a:cs typeface="Raleway"/>
                <a:sym typeface="Raleway"/>
              </a:rPr>
              <a:t>see the best tools on the next slide</a:t>
            </a:r>
            <a:r>
              <a:rPr lang="en-GB" sz="1800" dirty="0">
                <a:solidFill>
                  <a:schemeClr val="bg2">
                    <a:lumMod val="49000"/>
                  </a:schemeClr>
                </a:solidFill>
                <a:latin typeface="Raleway"/>
                <a:ea typeface="Raleway"/>
                <a:cs typeface="Raleway"/>
                <a:sym typeface="Raleway"/>
              </a:rPr>
              <a:t>)</a:t>
            </a:r>
            <a:endParaRPr lang="en-US" sz="1800" dirty="0">
              <a:solidFill>
                <a:schemeClr val="bg2">
                  <a:lumMod val="49000"/>
                </a:schemeClr>
              </a:solidFill>
              <a:latin typeface="Raleway"/>
              <a:ea typeface="Raleway"/>
              <a:cs typeface="Raleway"/>
            </a:endParaRPr>
          </a:p>
          <a:p>
            <a:pPr marL="285750">
              <a:spcBef>
                <a:spcPts val="600"/>
              </a:spcBef>
              <a:spcAft>
                <a:spcPts val="600"/>
              </a:spcAft>
              <a:buChar char="•"/>
            </a:pPr>
            <a:r>
              <a:rPr lang="en-GB" sz="1800" dirty="0">
                <a:latin typeface="Raleway"/>
                <a:ea typeface="Raleway"/>
                <a:cs typeface="Raleway"/>
                <a:sym typeface="Raleway"/>
              </a:rPr>
              <a:t> Identifying your dominant leadership traits and behaviours.</a:t>
            </a:r>
            <a:endParaRPr sz="1800" dirty="0">
              <a:latin typeface="Raleway"/>
              <a:ea typeface="Raleway"/>
              <a:cs typeface="Raleway"/>
            </a:endParaRPr>
          </a:p>
          <a:p>
            <a:pPr>
              <a:spcBef>
                <a:spcPts val="600"/>
              </a:spcBef>
              <a:spcAft>
                <a:spcPts val="600"/>
              </a:spcAft>
            </a:pPr>
            <a:r>
              <a:rPr lang="en-GB" sz="1800" b="1" dirty="0">
                <a:highlight>
                  <a:schemeClr val="lt1"/>
                </a:highlight>
                <a:latin typeface="Raleway"/>
                <a:ea typeface="Raleway"/>
                <a:cs typeface="Raleway"/>
                <a:sym typeface="Raleway"/>
              </a:rPr>
              <a:t>Reflection</a:t>
            </a:r>
            <a:endParaRPr lang="en-GB" sz="1800" dirty="0">
              <a:latin typeface="Raleway"/>
              <a:ea typeface="Raleway"/>
              <a:cs typeface="Raleway"/>
              <a:sym typeface="Raleway"/>
            </a:endParaRPr>
          </a:p>
          <a:p>
            <a:pPr marL="285750">
              <a:spcBef>
                <a:spcPts val="600"/>
              </a:spcBef>
              <a:spcAft>
                <a:spcPts val="600"/>
              </a:spcAft>
              <a:buChar char="•"/>
            </a:pPr>
            <a:r>
              <a:rPr lang="en-GB" sz="1800" dirty="0">
                <a:latin typeface="Raleway"/>
                <a:ea typeface="Raleway"/>
                <a:cs typeface="Raleway"/>
                <a:sym typeface="Raleway"/>
              </a:rPr>
              <a:t> Analyse successful and challenging leadership situations;</a:t>
            </a:r>
            <a:endParaRPr lang="en-GB" sz="1800" dirty="0">
              <a:latin typeface="Raleway"/>
              <a:ea typeface="Raleway"/>
              <a:cs typeface="Raleway"/>
            </a:endParaRPr>
          </a:p>
          <a:p>
            <a:pPr marL="285750">
              <a:spcBef>
                <a:spcPts val="600"/>
              </a:spcBef>
              <a:spcAft>
                <a:spcPts val="600"/>
              </a:spcAft>
              <a:buChar char="•"/>
            </a:pPr>
            <a:r>
              <a:rPr lang="en-GB" sz="1800" dirty="0">
                <a:latin typeface="Raleway"/>
                <a:ea typeface="Raleway"/>
                <a:cs typeface="Raleway"/>
                <a:sym typeface="Raleway"/>
              </a:rPr>
              <a:t> List core strengths and areas for improvement.</a:t>
            </a:r>
            <a:endParaRPr sz="1800" dirty="0">
              <a:latin typeface="Raleway"/>
              <a:ea typeface="Raleway"/>
              <a:cs typeface="Raleway"/>
            </a:endParaRPr>
          </a:p>
          <a:p>
            <a:pPr>
              <a:spcBef>
                <a:spcPts val="600"/>
              </a:spcBef>
              <a:spcAft>
                <a:spcPts val="600"/>
              </a:spcAft>
            </a:pPr>
            <a:r>
              <a:rPr lang="en-GB" sz="1800" b="1" dirty="0">
                <a:highlight>
                  <a:schemeClr val="lt1"/>
                </a:highlight>
                <a:latin typeface="Raleway"/>
                <a:ea typeface="Raleway"/>
                <a:cs typeface="Raleway"/>
                <a:sym typeface="Raleway"/>
              </a:rPr>
              <a:t>Feedback</a:t>
            </a:r>
            <a:endParaRPr lang="en-GB" sz="1800" dirty="0">
              <a:latin typeface="Raleway"/>
              <a:ea typeface="Raleway"/>
              <a:cs typeface="Raleway"/>
              <a:sym typeface="Raleway"/>
            </a:endParaRPr>
          </a:p>
          <a:p>
            <a:pPr marL="285750">
              <a:spcBef>
                <a:spcPts val="600"/>
              </a:spcBef>
              <a:spcAft>
                <a:spcPts val="600"/>
              </a:spcAft>
              <a:buChar char="•"/>
            </a:pPr>
            <a:r>
              <a:rPr lang="en-GB" sz="1800" dirty="0">
                <a:latin typeface="Raleway"/>
                <a:ea typeface="Raleway"/>
                <a:cs typeface="Raleway"/>
                <a:sym typeface="Raleway"/>
              </a:rPr>
              <a:t> Gather input from colleagues and team members;</a:t>
            </a:r>
            <a:endParaRPr lang="en-GB" sz="1800" dirty="0">
              <a:latin typeface="Raleway"/>
              <a:ea typeface="Raleway"/>
              <a:cs typeface="Raleway"/>
            </a:endParaRPr>
          </a:p>
          <a:p>
            <a:pPr marL="285750">
              <a:spcBef>
                <a:spcPts val="600"/>
              </a:spcBef>
              <a:spcAft>
                <a:spcPts val="600"/>
              </a:spcAft>
              <a:buChar char="•"/>
            </a:pPr>
            <a:r>
              <a:rPr lang="en-GB" sz="1800" dirty="0">
                <a:latin typeface="Raleway"/>
                <a:ea typeface="Raleway"/>
                <a:cs typeface="Raleway"/>
                <a:sym typeface="Raleway"/>
              </a:rPr>
              <a:t> Seeking advice and perspective from a trusted mentor.</a:t>
            </a:r>
            <a:endParaRPr sz="1800" dirty="0">
              <a:latin typeface="Raleway"/>
              <a:ea typeface="Raleway"/>
              <a:cs typeface="Raleway"/>
            </a:endParaRPr>
          </a:p>
        </p:txBody>
      </p:sp>
      <p:sp>
        <p:nvSpPr>
          <p:cNvPr id="163" name="Google Shape;163;g2ecf44786e8_0_33"/>
          <p:cNvSpPr txBox="1"/>
          <p:nvPr/>
        </p:nvSpPr>
        <p:spPr>
          <a:xfrm>
            <a:off x="8236350" y="5122625"/>
            <a:ext cx="3473700" cy="1261854"/>
          </a:xfrm>
          <a:prstGeom prst="rect">
            <a:avLst/>
          </a:prstGeom>
          <a:noFill/>
          <a:ln>
            <a:noFill/>
          </a:ln>
        </p:spPr>
        <p:txBody>
          <a:bodyPr spcFirstLastPara="1" wrap="square" lIns="91425" tIns="91425" rIns="91425" bIns="91425" anchor="t" anchorCtr="0">
            <a:spAutoFit/>
          </a:bodyPr>
          <a:lstStyle/>
          <a:p>
            <a:pPr marL="0" lvl="0" indent="0" algn="r" rtl="0">
              <a:spcBef>
                <a:spcPts val="600"/>
              </a:spcBef>
              <a:spcAft>
                <a:spcPts val="600"/>
              </a:spcAft>
              <a:buNone/>
            </a:pPr>
            <a:r>
              <a:rPr lang="en-GB" sz="2000" b="1" dirty="0">
                <a:highlight>
                  <a:schemeClr val="lt1"/>
                </a:highlight>
                <a:latin typeface="Raleway"/>
                <a:ea typeface="Raleway"/>
                <a:cs typeface="Raleway"/>
                <a:sym typeface="Raleway"/>
              </a:rPr>
              <a:t>People with certain personalities are better leaders than others!</a:t>
            </a:r>
            <a:endParaRPr lang="en-US" sz="2000" b="1" dirty="0">
              <a:latin typeface="Raleway"/>
              <a:ea typeface="Raleway"/>
              <a:cs typeface="Raleway"/>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cf44786e8_0_248"/>
          <p:cNvSpPr txBox="1">
            <a:spLocks noGrp="1"/>
          </p:cNvSpPr>
          <p:nvPr>
            <p:ph type="title"/>
          </p:nvPr>
        </p:nvSpPr>
        <p:spPr>
          <a:xfrm>
            <a:off x="376036" y="424318"/>
            <a:ext cx="5870400" cy="1025700"/>
          </a:xfrm>
          <a:prstGeom prst="rect">
            <a:avLst/>
          </a:prstGeom>
          <a:noFill/>
          <a:ln>
            <a:noFill/>
          </a:ln>
        </p:spPr>
        <p:txBody>
          <a:bodyPr spcFirstLastPara="1" wrap="square" lIns="91425" tIns="45700" rIns="91425" bIns="45700" anchor="ctr" anchorCtr="0">
            <a:normAutofit/>
          </a:bodyPr>
          <a:lstStyle/>
          <a:p>
            <a:pPr algn="ctr"/>
            <a:r>
              <a:rPr lang="en-GB" sz="3400" b="1" dirty="0"/>
              <a:t>Self-assessment tools</a:t>
            </a:r>
          </a:p>
        </p:txBody>
      </p:sp>
      <p:sp>
        <p:nvSpPr>
          <p:cNvPr id="169" name="Google Shape;169;g2ecf44786e8_0_248"/>
          <p:cNvSpPr txBox="1"/>
          <p:nvPr/>
        </p:nvSpPr>
        <p:spPr>
          <a:xfrm>
            <a:off x="673909" y="1290158"/>
            <a:ext cx="6736309" cy="846355"/>
          </a:xfrm>
          <a:prstGeom prst="rect">
            <a:avLst/>
          </a:prstGeom>
          <a:noFill/>
          <a:ln>
            <a:noFill/>
          </a:ln>
        </p:spPr>
        <p:txBody>
          <a:bodyPr spcFirstLastPara="1" wrap="square" lIns="91425" tIns="91425" rIns="91425" bIns="91425" anchor="t" anchorCtr="0">
            <a:spAutoFit/>
          </a:bodyPr>
          <a:lstStyle/>
          <a:p>
            <a:pPr>
              <a:lnSpc>
                <a:spcPct val="115000"/>
              </a:lnSpc>
              <a:spcBef>
                <a:spcPts val="1200"/>
              </a:spcBef>
              <a:spcAft>
                <a:spcPts val="1200"/>
              </a:spcAft>
            </a:pPr>
            <a:r>
              <a:rPr lang="en-GB" sz="2000" b="1">
                <a:highlight>
                  <a:schemeClr val="lt1"/>
                </a:highlight>
                <a:latin typeface="Raleway"/>
                <a:ea typeface="Raleway"/>
                <a:cs typeface="Raleway"/>
                <a:sym typeface="Raleway"/>
              </a:rPr>
              <a:t>1.</a:t>
            </a:r>
            <a:r>
              <a:rPr lang="en-GB" sz="2000" b="1">
                <a:latin typeface="Raleway"/>
                <a:ea typeface="Raleway"/>
                <a:cs typeface="Raleway"/>
                <a:sym typeface="Raleway"/>
              </a:rPr>
              <a:t> 16 personality Factor Questionnaire</a:t>
            </a:r>
            <a:endParaRPr lang="en-US" sz="2000" b="1">
              <a:latin typeface="Raleway"/>
              <a:ea typeface="Raleway"/>
              <a:cs typeface="Raleway"/>
            </a:endParaRPr>
          </a:p>
        </p:txBody>
      </p:sp>
      <p:pic>
        <p:nvPicPr>
          <p:cNvPr id="171" name="Google Shape;171;g2ecf44786e8_0_248"/>
          <p:cNvPicPr preferRelativeResize="0"/>
          <p:nvPr/>
        </p:nvPicPr>
        <p:blipFill rotWithShape="1">
          <a:blip r:embed="rId3">
            <a:alphaModFix/>
          </a:blip>
          <a:srcRect l="9647" r="8452"/>
          <a:stretch/>
        </p:blipFill>
        <p:spPr>
          <a:xfrm>
            <a:off x="4554555" y="4553533"/>
            <a:ext cx="1377725" cy="1410374"/>
          </a:xfrm>
          <a:prstGeom prst="rect">
            <a:avLst/>
          </a:prstGeom>
          <a:noFill/>
          <a:ln>
            <a:noFill/>
          </a:ln>
        </p:spPr>
      </p:pic>
      <p:sp>
        <p:nvSpPr>
          <p:cNvPr id="172" name="Google Shape;172;g2ecf44786e8_0_248"/>
          <p:cNvSpPr txBox="1"/>
          <p:nvPr/>
        </p:nvSpPr>
        <p:spPr>
          <a:xfrm>
            <a:off x="1877679" y="6108529"/>
            <a:ext cx="6358049" cy="740172"/>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en-GB" b="1">
                <a:highlight>
                  <a:srgbClr val="F9F9F9"/>
                </a:highlight>
                <a:latin typeface="Raleway"/>
                <a:sym typeface="Raleway"/>
              </a:rPr>
              <a:t>Scan the QR code or use this link: </a:t>
            </a:r>
            <a:r>
              <a:rPr lang="en-US">
                <a:highlight>
                  <a:srgbClr val="F9F9F9"/>
                </a:highlight>
                <a:sym typeface="Raleway"/>
                <a:hlinkClick r:id="rId4"/>
              </a:rPr>
              <a:t>https://www.16personalities.com/</a:t>
            </a:r>
            <a:r>
              <a:rPr lang="en-US">
                <a:highlight>
                  <a:srgbClr val="F9F9F9"/>
                </a:highlight>
                <a:sym typeface="Raleway"/>
              </a:rPr>
              <a:t> </a:t>
            </a:r>
            <a:endParaRPr lang="en-US">
              <a:highlight>
                <a:srgbClr val="F9F9F9"/>
              </a:highlight>
            </a:endParaRPr>
          </a:p>
        </p:txBody>
      </p:sp>
      <p:sp>
        <p:nvSpPr>
          <p:cNvPr id="3" name="TextBox 2">
            <a:extLst>
              <a:ext uri="{FF2B5EF4-FFF2-40B4-BE49-F238E27FC236}">
                <a16:creationId xmlns:a16="http://schemas.microsoft.com/office/drawing/2014/main" id="{DAED53AC-5B99-DA0A-CF10-A4903202E365}"/>
              </a:ext>
            </a:extLst>
          </p:cNvPr>
          <p:cNvSpPr txBox="1"/>
          <p:nvPr/>
        </p:nvSpPr>
        <p:spPr>
          <a:xfrm>
            <a:off x="672007" y="1975037"/>
            <a:ext cx="4113696" cy="33547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600" dirty="0">
                <a:latin typeface="Raleway"/>
              </a:rPr>
              <a:t>To identify your leadership style, start by assessing your personality. </a:t>
            </a:r>
            <a:r>
              <a:rPr lang="en-US" sz="1600" b="1" dirty="0">
                <a:latin typeface="Raleway"/>
              </a:rPr>
              <a:t>On the following two slides, you will find three different personality tests to take.</a:t>
            </a:r>
            <a:endParaRPr lang="en-US" sz="1600"/>
          </a:p>
          <a:p>
            <a:pPr>
              <a:spcBef>
                <a:spcPts val="600"/>
              </a:spcBef>
              <a:spcAft>
                <a:spcPts val="600"/>
              </a:spcAft>
            </a:pPr>
            <a:r>
              <a:rPr lang="en-US" sz="1600" dirty="0">
                <a:latin typeface="Raleway"/>
              </a:rPr>
              <a:t>After completing each test, review your personality type and reflect on whether the results truly represent you. This exercise will help you better understand your strengths and areas for growth as a leader. </a:t>
            </a:r>
            <a:endParaRPr lang="en-US" sz="1600">
              <a:latin typeface="Raleway"/>
            </a:endParaRPr>
          </a:p>
          <a:p>
            <a:pPr>
              <a:spcBef>
                <a:spcPts val="600"/>
              </a:spcBef>
              <a:spcAft>
                <a:spcPts val="600"/>
              </a:spcAft>
            </a:pPr>
            <a:r>
              <a:rPr lang="en-US" sz="1600" dirty="0">
                <a:latin typeface="Raleway"/>
              </a:rPr>
              <a:t>You might also want to discuss the results with your mentor! </a:t>
            </a:r>
            <a:endParaRPr lang="en-US" dirty="0"/>
          </a:p>
        </p:txBody>
      </p:sp>
      <p:pic>
        <p:nvPicPr>
          <p:cNvPr id="4" name="Picture 3" descr="A circular chart of people in different outfits&#10;&#10;Description automatically generated">
            <a:extLst>
              <a:ext uri="{FF2B5EF4-FFF2-40B4-BE49-F238E27FC236}">
                <a16:creationId xmlns:a16="http://schemas.microsoft.com/office/drawing/2014/main" id="{8445BCB4-DF2E-244D-B16B-D00474C6B61E}"/>
              </a:ext>
            </a:extLst>
          </p:cNvPr>
          <p:cNvPicPr>
            <a:picLocks noChangeAspect="1"/>
          </p:cNvPicPr>
          <p:nvPr/>
        </p:nvPicPr>
        <p:blipFill>
          <a:blip r:embed="rId5"/>
          <a:srcRect l="23864" r="23182" b="-1183"/>
          <a:stretch/>
        </p:blipFill>
        <p:spPr>
          <a:xfrm>
            <a:off x="6096000" y="335974"/>
            <a:ext cx="5839694" cy="6191985"/>
          </a:xfrm>
          <a:prstGeom prst="rect">
            <a:avLst/>
          </a:prstGeom>
        </p:spPr>
      </p:pic>
      <p:sp>
        <p:nvSpPr>
          <p:cNvPr id="5" name="TextBox 4">
            <a:extLst>
              <a:ext uri="{FF2B5EF4-FFF2-40B4-BE49-F238E27FC236}">
                <a16:creationId xmlns:a16="http://schemas.microsoft.com/office/drawing/2014/main" id="{8986FF7A-3C54-A2CA-8CA3-3F9AD00B99A4}"/>
              </a:ext>
            </a:extLst>
          </p:cNvPr>
          <p:cNvSpPr txBox="1"/>
          <p:nvPr/>
        </p:nvSpPr>
        <p:spPr>
          <a:xfrm>
            <a:off x="10464141" y="5739739"/>
            <a:ext cx="128583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hlinkClick r:id="rId6">
                  <a:extLst>
                    <a:ext uri="{A12FA001-AC4F-418D-AE19-62706E023703}">
                      <ahyp:hlinkClr xmlns:ahyp="http://schemas.microsoft.com/office/drawing/2018/hyperlinkcolor" val="tx"/>
                    </a:ext>
                  </a:extLst>
                </a:hlinkClick>
              </a:rPr>
              <a:t>16 Personalities</a:t>
            </a:r>
            <a:endParaRPr lang="en-US" sz="1000">
              <a:solidFill>
                <a:schemeClr val="accen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2ecf44786e8_0_273"/>
          <p:cNvSpPr txBox="1">
            <a:spLocks noGrp="1"/>
          </p:cNvSpPr>
          <p:nvPr>
            <p:ph type="title"/>
          </p:nvPr>
        </p:nvSpPr>
        <p:spPr>
          <a:xfrm>
            <a:off x="3160800" y="385900"/>
            <a:ext cx="5870400" cy="1025700"/>
          </a:xfrm>
          <a:prstGeom prst="rect">
            <a:avLst/>
          </a:prstGeom>
          <a:noFill/>
          <a:ln>
            <a:noFill/>
          </a:ln>
        </p:spPr>
        <p:txBody>
          <a:bodyPr spcFirstLastPara="1" wrap="square" lIns="91425" tIns="45700" rIns="91425" bIns="45700" anchor="ctr" anchorCtr="0">
            <a:normAutofit/>
          </a:bodyPr>
          <a:lstStyle/>
          <a:p>
            <a:pPr algn="ctr"/>
            <a:r>
              <a:rPr lang="en-GB" sz="3400" dirty="0"/>
              <a:t>Self-assessment tools</a:t>
            </a:r>
          </a:p>
        </p:txBody>
      </p:sp>
      <p:pic>
        <p:nvPicPr>
          <p:cNvPr id="187" name="Google Shape;187;g2ecf44786e8_0_273"/>
          <p:cNvPicPr preferRelativeResize="0"/>
          <p:nvPr/>
        </p:nvPicPr>
        <p:blipFill>
          <a:blip r:embed="rId3">
            <a:alphaModFix/>
          </a:blip>
          <a:stretch>
            <a:fillRect/>
          </a:stretch>
        </p:blipFill>
        <p:spPr>
          <a:xfrm>
            <a:off x="2843893" y="984050"/>
            <a:ext cx="7006326" cy="5873951"/>
          </a:xfrm>
          <a:prstGeom prst="rect">
            <a:avLst/>
          </a:prstGeom>
          <a:noFill/>
          <a:ln>
            <a:noFill/>
          </a:ln>
        </p:spPr>
      </p:pic>
      <p:sp>
        <p:nvSpPr>
          <p:cNvPr id="188" name="Google Shape;188;g2ecf44786e8_0_273"/>
          <p:cNvSpPr txBox="1"/>
          <p:nvPr/>
        </p:nvSpPr>
        <p:spPr>
          <a:xfrm>
            <a:off x="583345" y="1620068"/>
            <a:ext cx="3992100" cy="492600"/>
          </a:xfrm>
          <a:prstGeom prst="rect">
            <a:avLst/>
          </a:prstGeom>
          <a:noFill/>
          <a:ln>
            <a:noFill/>
          </a:ln>
        </p:spPr>
        <p:txBody>
          <a:bodyPr spcFirstLastPara="1" wrap="square" lIns="91425" tIns="91425" rIns="91425" bIns="91425" anchor="t" anchorCtr="0">
            <a:spAutoFit/>
          </a:bodyPr>
          <a:lstStyle/>
          <a:p>
            <a:pPr algn="ctr"/>
            <a:r>
              <a:rPr lang="en-GB" sz="2000" b="1">
                <a:highlight>
                  <a:schemeClr val="lt1"/>
                </a:highlight>
                <a:latin typeface="Raleway"/>
                <a:ea typeface="Raleway"/>
                <a:cs typeface="Raleway"/>
                <a:sym typeface="Raleway"/>
              </a:rPr>
              <a:t>2.</a:t>
            </a:r>
            <a:r>
              <a:rPr lang="en-GB" sz="2000" b="1">
                <a:latin typeface="Raleway"/>
                <a:ea typeface="Raleway"/>
                <a:cs typeface="Raleway"/>
                <a:sym typeface="Raleway"/>
              </a:rPr>
              <a:t> Hartman Personality test</a:t>
            </a:r>
            <a:endParaRPr lang="en-US" sz="2600" b="1">
              <a:latin typeface="Raleway"/>
              <a:ea typeface="Raleway"/>
              <a:cs typeface="Raleway"/>
            </a:endParaRPr>
          </a:p>
        </p:txBody>
      </p:sp>
      <p:sp>
        <p:nvSpPr>
          <p:cNvPr id="189" name="Google Shape;189;g2ecf44786e8_0_273"/>
          <p:cNvSpPr txBox="1"/>
          <p:nvPr/>
        </p:nvSpPr>
        <p:spPr>
          <a:xfrm>
            <a:off x="7862524" y="1620068"/>
            <a:ext cx="3550500" cy="492600"/>
          </a:xfrm>
          <a:prstGeom prst="rect">
            <a:avLst/>
          </a:prstGeom>
          <a:noFill/>
          <a:ln>
            <a:noFill/>
          </a:ln>
        </p:spPr>
        <p:txBody>
          <a:bodyPr spcFirstLastPara="1" wrap="square" lIns="91425" tIns="91425" rIns="91425" bIns="91425" anchor="t" anchorCtr="0">
            <a:spAutoFit/>
          </a:bodyPr>
          <a:lstStyle/>
          <a:p>
            <a:pPr algn="ctr"/>
            <a:r>
              <a:rPr lang="en-GB" sz="2000" b="1">
                <a:highlight>
                  <a:schemeClr val="lt1"/>
                </a:highlight>
                <a:latin typeface="Raleway"/>
                <a:ea typeface="Raleway"/>
                <a:cs typeface="Raleway"/>
                <a:sym typeface="Raleway"/>
              </a:rPr>
              <a:t>3.</a:t>
            </a:r>
            <a:r>
              <a:rPr lang="en-GB" sz="2000" b="1">
                <a:latin typeface="Raleway"/>
                <a:ea typeface="Raleway"/>
                <a:cs typeface="Raleway"/>
                <a:sym typeface="Raleway"/>
              </a:rPr>
              <a:t> Eysenck Personality test</a:t>
            </a:r>
            <a:endParaRPr lang="en-US" sz="2600" b="1">
              <a:latin typeface="Raleway"/>
              <a:ea typeface="Raleway"/>
              <a:cs typeface="Raleway"/>
            </a:endParaRPr>
          </a:p>
        </p:txBody>
      </p:sp>
      <p:pic>
        <p:nvPicPr>
          <p:cNvPr id="190" name="Google Shape;190;g2ecf44786e8_0_273"/>
          <p:cNvPicPr preferRelativeResize="0"/>
          <p:nvPr/>
        </p:nvPicPr>
        <p:blipFill>
          <a:blip r:embed="rId4">
            <a:alphaModFix/>
          </a:blip>
          <a:stretch>
            <a:fillRect/>
          </a:stretch>
        </p:blipFill>
        <p:spPr>
          <a:xfrm>
            <a:off x="1712350" y="2972478"/>
            <a:ext cx="1734098" cy="1453831"/>
          </a:xfrm>
          <a:prstGeom prst="rect">
            <a:avLst/>
          </a:prstGeom>
          <a:noFill/>
          <a:ln>
            <a:noFill/>
          </a:ln>
        </p:spPr>
      </p:pic>
      <p:pic>
        <p:nvPicPr>
          <p:cNvPr id="191" name="Google Shape;191;g2ecf44786e8_0_273"/>
          <p:cNvPicPr preferRelativeResize="0"/>
          <p:nvPr/>
        </p:nvPicPr>
        <p:blipFill>
          <a:blip r:embed="rId5">
            <a:alphaModFix/>
          </a:blip>
          <a:stretch>
            <a:fillRect/>
          </a:stretch>
        </p:blipFill>
        <p:spPr>
          <a:xfrm>
            <a:off x="8986786" y="2974590"/>
            <a:ext cx="1734098" cy="1453865"/>
          </a:xfrm>
          <a:prstGeom prst="rect">
            <a:avLst/>
          </a:prstGeom>
          <a:noFill/>
          <a:ln>
            <a:noFill/>
          </a:ln>
        </p:spPr>
      </p:pic>
      <p:sp>
        <p:nvSpPr>
          <p:cNvPr id="3" name="Google Shape;172;g2ecf44786e8_0_248">
            <a:extLst>
              <a:ext uri="{FF2B5EF4-FFF2-40B4-BE49-F238E27FC236}">
                <a16:creationId xmlns:a16="http://schemas.microsoft.com/office/drawing/2014/main" id="{29F90B9A-1EC9-6FCD-E4CF-F77A567C6FBA}"/>
              </a:ext>
            </a:extLst>
          </p:cNvPr>
          <p:cNvSpPr txBox="1"/>
          <p:nvPr/>
        </p:nvSpPr>
        <p:spPr>
          <a:xfrm>
            <a:off x="10376" y="2117638"/>
            <a:ext cx="5148116" cy="1058721"/>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en-GB" sz="1600" b="1" dirty="0">
                <a:highlight>
                  <a:srgbClr val="F9F9F9"/>
                </a:highlight>
                <a:latin typeface="Raleway"/>
                <a:sym typeface="Raleway"/>
              </a:rPr>
              <a:t>Scan the QR code or use this link: </a:t>
            </a:r>
            <a:r>
              <a:rPr lang="en-GB" sz="1600" dirty="0">
                <a:solidFill>
                  <a:schemeClr val="accent1"/>
                </a:solidFill>
                <a:highlight>
                  <a:srgbClr val="F9F9F9"/>
                </a:highlight>
                <a:sym typeface="Raleway"/>
                <a:hlinkClick r:id="rId6">
                  <a:extLst>
                    <a:ext uri="{A12FA001-AC4F-418D-AE19-62706E023703}">
                      <ahyp:hlinkClr xmlns:ahyp="http://schemas.microsoft.com/office/drawing/2018/hyperlinkcolor" val="tx"/>
                    </a:ext>
                  </a:extLst>
                </a:hlinkClick>
              </a:rPr>
              <a:t>https://taylorhartman.com/assessment-information/</a:t>
            </a:r>
            <a:r>
              <a:rPr lang="en-GB" sz="1600" dirty="0">
                <a:solidFill>
                  <a:schemeClr val="accent1"/>
                </a:solidFill>
                <a:highlight>
                  <a:srgbClr val="F9F9F9"/>
                </a:highlight>
                <a:sym typeface="Raleway"/>
              </a:rPr>
              <a:t> </a:t>
            </a:r>
            <a:endParaRPr lang="en-US" sz="1600">
              <a:solidFill>
                <a:schemeClr val="accent1"/>
              </a:solidFill>
              <a:highlight>
                <a:srgbClr val="F9F9F9"/>
              </a:highlight>
            </a:endParaRPr>
          </a:p>
        </p:txBody>
      </p:sp>
      <p:sp>
        <p:nvSpPr>
          <p:cNvPr id="4" name="Google Shape;172;g2ecf44786e8_0_248">
            <a:extLst>
              <a:ext uri="{FF2B5EF4-FFF2-40B4-BE49-F238E27FC236}">
                <a16:creationId xmlns:a16="http://schemas.microsoft.com/office/drawing/2014/main" id="{49CC7A61-14AF-8337-1A02-54F6C9025491}"/>
              </a:ext>
            </a:extLst>
          </p:cNvPr>
          <p:cNvSpPr txBox="1"/>
          <p:nvPr/>
        </p:nvSpPr>
        <p:spPr>
          <a:xfrm>
            <a:off x="7732427" y="2172066"/>
            <a:ext cx="3813514" cy="1058721"/>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en-GB" sz="1600" b="1" dirty="0">
                <a:highlight>
                  <a:srgbClr val="F9F9F9"/>
                </a:highlight>
                <a:latin typeface="Raleway"/>
                <a:sym typeface="Raleway"/>
              </a:rPr>
              <a:t>Scan the QR code or use this link: </a:t>
            </a:r>
            <a:r>
              <a:rPr lang="en-GB" sz="1600" dirty="0">
                <a:solidFill>
                  <a:schemeClr val="accent1"/>
                </a:solidFill>
                <a:highlight>
                  <a:srgbClr val="F9F9F9"/>
                </a:highlight>
                <a:sym typeface="Raleway"/>
                <a:hlinkClick r:id="rId7">
                  <a:extLst>
                    <a:ext uri="{A12FA001-AC4F-418D-AE19-62706E023703}">
                      <ahyp:hlinkClr xmlns:ahyp="http://schemas.microsoft.com/office/drawing/2018/hyperlinkcolor" val="tx"/>
                    </a:ext>
                  </a:extLst>
                </a:hlinkClick>
              </a:rPr>
              <a:t>https://similarminds.com/eysenck.html</a:t>
            </a:r>
            <a:r>
              <a:rPr lang="en-GB" sz="1600" dirty="0">
                <a:solidFill>
                  <a:schemeClr val="accent1"/>
                </a:solidFill>
                <a:highlight>
                  <a:srgbClr val="F9F9F9"/>
                </a:highlight>
                <a:sym typeface="Raleway"/>
              </a:rPr>
              <a:t> </a:t>
            </a:r>
            <a:endParaRPr lang="en-US" sz="1600">
              <a:solidFill>
                <a:schemeClr val="accent1"/>
              </a:solidFill>
              <a:highlight>
                <a:srgbClr val="F9F9F9"/>
              </a:highlight>
            </a:endParaRPr>
          </a:p>
        </p:txBody>
      </p:sp>
      <p:sp>
        <p:nvSpPr>
          <p:cNvPr id="5" name="Google Shape;172;g2ecf44786e8_0_248">
            <a:extLst>
              <a:ext uri="{FF2B5EF4-FFF2-40B4-BE49-F238E27FC236}">
                <a16:creationId xmlns:a16="http://schemas.microsoft.com/office/drawing/2014/main" id="{3AF06F9B-1141-5DA9-5CF6-88C9AB1A4AA2}"/>
              </a:ext>
            </a:extLst>
          </p:cNvPr>
          <p:cNvSpPr txBox="1"/>
          <p:nvPr/>
        </p:nvSpPr>
        <p:spPr>
          <a:xfrm>
            <a:off x="333255" y="4660097"/>
            <a:ext cx="3010693" cy="1341876"/>
          </a:xfrm>
          <a:prstGeom prst="rect">
            <a:avLst/>
          </a:prstGeom>
          <a:noFill/>
          <a:ln>
            <a:noFill/>
          </a:ln>
        </p:spPr>
        <p:txBody>
          <a:bodyPr spcFirstLastPara="1" wrap="square" lIns="91425" tIns="91425" rIns="91425" bIns="91425" anchor="t" anchorCtr="0">
            <a:spAutoFit/>
          </a:bodyPr>
          <a:lstStyle/>
          <a:p>
            <a:pPr>
              <a:lnSpc>
                <a:spcPct val="114999"/>
              </a:lnSpc>
              <a:spcBef>
                <a:spcPts val="1200"/>
              </a:spcBef>
              <a:spcAft>
                <a:spcPts val="1200"/>
              </a:spcAft>
            </a:pPr>
            <a:r>
              <a:rPr lang="en-GB" sz="1600" b="1" dirty="0">
                <a:latin typeface="Raleway"/>
                <a:sym typeface="Raleway"/>
              </a:rPr>
              <a:t>In case of this test, you need to register. However, do not worry! It is entirely free!</a:t>
            </a:r>
            <a:endParaRPr lang="en-US" sz="1600" dirty="0"/>
          </a:p>
        </p:txBody>
      </p:sp>
      <p:sp>
        <p:nvSpPr>
          <p:cNvPr id="2" name="PoljeZBesedilom 1">
            <a:extLst>
              <a:ext uri="{FF2B5EF4-FFF2-40B4-BE49-F238E27FC236}">
                <a16:creationId xmlns:a16="http://schemas.microsoft.com/office/drawing/2014/main" id="{84AE99DA-FF9C-B4D2-D62D-9FB41DF097DE}"/>
              </a:ext>
            </a:extLst>
          </p:cNvPr>
          <p:cNvSpPr txBox="1"/>
          <p:nvPr/>
        </p:nvSpPr>
        <p:spPr>
          <a:xfrm>
            <a:off x="8361123" y="6398712"/>
            <a:ext cx="241126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latin typeface="Raleway"/>
              </a:rPr>
              <a:t>Image </a:t>
            </a:r>
            <a:r>
              <a:rPr lang="sl-SI" sz="1000" dirty="0" err="1">
                <a:latin typeface="Raleway"/>
              </a:rPr>
              <a:t>source</a:t>
            </a:r>
            <a:r>
              <a:rPr lang="sl-SI" sz="1000" dirty="0">
                <a:latin typeface="Raleway"/>
              </a:rPr>
              <a:t>: </a:t>
            </a:r>
            <a:r>
              <a:rPr lang="sl-SI" sz="1000" dirty="0" err="1">
                <a:latin typeface="Raleway"/>
              </a:rPr>
              <a:t>Canva</a:t>
            </a:r>
            <a:endParaRPr lang="sl-SI" sz="1000" dirty="0">
              <a:latin typeface="Raleway"/>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2ecf44786e8_0_259"/>
          <p:cNvSpPr txBox="1"/>
          <p:nvPr/>
        </p:nvSpPr>
        <p:spPr>
          <a:xfrm>
            <a:off x="4427145" y="1055369"/>
            <a:ext cx="7009800" cy="846355"/>
          </a:xfrm>
          <a:prstGeom prst="rect">
            <a:avLst/>
          </a:prstGeom>
          <a:noFill/>
          <a:ln>
            <a:noFill/>
          </a:ln>
        </p:spPr>
        <p:txBody>
          <a:bodyPr spcFirstLastPara="1" wrap="square" lIns="91425" tIns="91425" rIns="91425" bIns="91425" anchor="t" anchorCtr="0">
            <a:spAutoFit/>
          </a:bodyPr>
          <a:lstStyle/>
          <a:p>
            <a:pPr algn="ctr">
              <a:lnSpc>
                <a:spcPct val="115000"/>
              </a:lnSpc>
              <a:spcBef>
                <a:spcPts val="1200"/>
              </a:spcBef>
              <a:spcAft>
                <a:spcPts val="1200"/>
              </a:spcAft>
            </a:pPr>
            <a:r>
              <a:rPr lang="en-GB" sz="2000" b="1">
                <a:highlight>
                  <a:schemeClr val="lt1"/>
                </a:highlight>
                <a:latin typeface="Raleway"/>
                <a:ea typeface="Raleway"/>
                <a:cs typeface="Raleway"/>
                <a:sym typeface="Raleway"/>
              </a:rPr>
              <a:t>4.</a:t>
            </a:r>
            <a:r>
              <a:rPr lang="en-GB" sz="2000" b="1">
                <a:latin typeface="Raleway"/>
                <a:ea typeface="Raleway"/>
                <a:cs typeface="Raleway"/>
                <a:sym typeface="Raleway"/>
              </a:rPr>
              <a:t> DISC profile</a:t>
            </a:r>
            <a:endParaRPr lang="en-US" sz="2000" b="1">
              <a:latin typeface="Raleway"/>
              <a:ea typeface="Raleway"/>
              <a:cs typeface="Raleway"/>
            </a:endParaRPr>
          </a:p>
        </p:txBody>
      </p:sp>
      <p:pic>
        <p:nvPicPr>
          <p:cNvPr id="178" name="Google Shape;178;g2ecf44786e8_0_259"/>
          <p:cNvPicPr preferRelativeResize="0"/>
          <p:nvPr/>
        </p:nvPicPr>
        <p:blipFill>
          <a:blip r:embed="rId3">
            <a:alphaModFix/>
          </a:blip>
          <a:stretch>
            <a:fillRect/>
          </a:stretch>
        </p:blipFill>
        <p:spPr>
          <a:xfrm>
            <a:off x="3421766" y="1703523"/>
            <a:ext cx="8386219" cy="4716222"/>
          </a:xfrm>
          <a:prstGeom prst="rect">
            <a:avLst/>
          </a:prstGeom>
          <a:noFill/>
          <a:ln>
            <a:noFill/>
          </a:ln>
        </p:spPr>
      </p:pic>
      <p:sp>
        <p:nvSpPr>
          <p:cNvPr id="179" name="Google Shape;179;g2ecf44786e8_0_259"/>
          <p:cNvSpPr txBox="1">
            <a:spLocks noGrp="1"/>
          </p:cNvSpPr>
          <p:nvPr>
            <p:ph type="title"/>
          </p:nvPr>
        </p:nvSpPr>
        <p:spPr>
          <a:xfrm>
            <a:off x="4676223" y="427464"/>
            <a:ext cx="5870400" cy="810954"/>
          </a:xfrm>
          <a:prstGeom prst="rect">
            <a:avLst/>
          </a:prstGeom>
          <a:noFill/>
          <a:ln>
            <a:noFill/>
          </a:ln>
        </p:spPr>
        <p:txBody>
          <a:bodyPr spcFirstLastPara="1" wrap="square" lIns="91425" tIns="45700" rIns="91425" bIns="45700" anchor="ctr" anchorCtr="0">
            <a:normAutofit/>
          </a:bodyPr>
          <a:lstStyle/>
          <a:p>
            <a:pPr algn="r"/>
            <a:r>
              <a:rPr lang="en-GB" sz="3400" dirty="0"/>
              <a:t>Self-assessment tools</a:t>
            </a:r>
          </a:p>
        </p:txBody>
      </p:sp>
      <p:pic>
        <p:nvPicPr>
          <p:cNvPr id="180" name="Google Shape;180;g2ecf44786e8_0_259"/>
          <p:cNvPicPr preferRelativeResize="0"/>
          <p:nvPr/>
        </p:nvPicPr>
        <p:blipFill rotWithShape="1">
          <a:blip r:embed="rId4">
            <a:alphaModFix/>
          </a:blip>
          <a:srcRect l="10144" r="7517"/>
          <a:stretch/>
        </p:blipFill>
        <p:spPr>
          <a:xfrm>
            <a:off x="962107" y="3428680"/>
            <a:ext cx="1428726" cy="1454698"/>
          </a:xfrm>
          <a:prstGeom prst="rect">
            <a:avLst/>
          </a:prstGeom>
          <a:noFill/>
          <a:ln>
            <a:noFill/>
          </a:ln>
        </p:spPr>
      </p:pic>
      <p:sp>
        <p:nvSpPr>
          <p:cNvPr id="181" name="Google Shape;181;g2ecf44786e8_0_259"/>
          <p:cNvSpPr txBox="1"/>
          <p:nvPr/>
        </p:nvSpPr>
        <p:spPr>
          <a:xfrm>
            <a:off x="642208" y="2932329"/>
            <a:ext cx="2065200" cy="4926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en-GB" sz="2000" b="1">
                <a:highlight>
                  <a:srgbClr val="F9F9F9"/>
                </a:highlight>
                <a:latin typeface="Raleway"/>
                <a:ea typeface="Raleway"/>
                <a:cs typeface="Raleway"/>
                <a:sym typeface="Raleway"/>
              </a:rPr>
              <a:t>Learn more!</a:t>
            </a:r>
            <a:endParaRPr sz="2000">
              <a:highlight>
                <a:srgbClr val="F9F9F9"/>
              </a:highlight>
            </a:endParaRPr>
          </a:p>
        </p:txBody>
      </p:sp>
      <p:sp>
        <p:nvSpPr>
          <p:cNvPr id="2" name="TextBox 1">
            <a:extLst>
              <a:ext uri="{FF2B5EF4-FFF2-40B4-BE49-F238E27FC236}">
                <a16:creationId xmlns:a16="http://schemas.microsoft.com/office/drawing/2014/main" id="{1A33865D-CFFD-EE77-0948-7664AC4540AF}"/>
              </a:ext>
            </a:extLst>
          </p:cNvPr>
          <p:cNvSpPr txBox="1"/>
          <p:nvPr/>
        </p:nvSpPr>
        <p:spPr>
          <a:xfrm>
            <a:off x="9686354" y="6422456"/>
            <a:ext cx="211776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5">
                  <a:extLst>
                    <a:ext uri="{A12FA001-AC4F-418D-AE19-62706E023703}">
                      <ahyp:hlinkClr xmlns:ahyp="http://schemas.microsoft.com/office/drawing/2018/hyperlinkcolor" val="tx"/>
                    </a:ext>
                  </a:extLst>
                </a:hlinkClick>
              </a:rPr>
              <a:t>DISC profile</a:t>
            </a:r>
            <a:endParaRPr lang="en-US" sz="1000">
              <a:solidFill>
                <a:schemeClr val="accent1"/>
              </a:solidFill>
              <a:latin typeface="Raleway"/>
            </a:endParaRPr>
          </a:p>
        </p:txBody>
      </p:sp>
      <p:sp>
        <p:nvSpPr>
          <p:cNvPr id="6" name="TextBox 5">
            <a:extLst>
              <a:ext uri="{FF2B5EF4-FFF2-40B4-BE49-F238E27FC236}">
                <a16:creationId xmlns:a16="http://schemas.microsoft.com/office/drawing/2014/main" id="{2D26AF4E-701D-F540-5EB5-C314DF1E3A63}"/>
              </a:ext>
            </a:extLst>
          </p:cNvPr>
          <p:cNvSpPr txBox="1"/>
          <p:nvPr/>
        </p:nvSpPr>
        <p:spPr>
          <a:xfrm>
            <a:off x="298595" y="569130"/>
            <a:ext cx="2752982"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a:latin typeface="Raleway"/>
              </a:rPr>
              <a:t>Below you will find the QR code, scan it, and read about the DISC model of personalities. </a:t>
            </a:r>
            <a:endParaRPr lang="en-US" sz="1800"/>
          </a:p>
          <a:p>
            <a:pPr algn="ctr"/>
            <a:endParaRPr lang="en-US" sz="1800" b="1">
              <a:latin typeface="Raleway"/>
            </a:endParaRPr>
          </a:p>
          <a:p>
            <a:pPr algn="ctr"/>
            <a:r>
              <a:rPr lang="en-US" sz="1800" b="1">
                <a:latin typeface="Raleway"/>
              </a:rPr>
              <a:t>Which one do you identify with and why?</a:t>
            </a:r>
            <a:r>
              <a:rPr lang="en-US" sz="1800">
                <a:latin typeface="Raleway"/>
              </a:rPr>
              <a:t> </a:t>
            </a:r>
            <a:endParaRPr lang="en-US" sz="1800"/>
          </a:p>
        </p:txBody>
      </p:sp>
      <p:sp>
        <p:nvSpPr>
          <p:cNvPr id="3" name="TextBox 2">
            <a:extLst>
              <a:ext uri="{FF2B5EF4-FFF2-40B4-BE49-F238E27FC236}">
                <a16:creationId xmlns:a16="http://schemas.microsoft.com/office/drawing/2014/main" id="{78989382-69E2-2E90-DEA6-23CE7255810B}"/>
              </a:ext>
            </a:extLst>
          </p:cNvPr>
          <p:cNvSpPr txBox="1"/>
          <p:nvPr/>
        </p:nvSpPr>
        <p:spPr>
          <a:xfrm>
            <a:off x="100739" y="4995620"/>
            <a:ext cx="377642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accent1"/>
                </a:solidFill>
                <a:highlight>
                  <a:srgbClr val="FFFFFF"/>
                </a:highlight>
                <a:hlinkClick r:id="rId6">
                  <a:extLst>
                    <a:ext uri="{A12FA001-AC4F-418D-AE19-62706E023703}">
                      <ahyp:hlinkClr xmlns:ahyp="http://schemas.microsoft.com/office/drawing/2018/hyperlinkcolor" val="tx"/>
                    </a:ext>
                  </a:extLst>
                </a:hlinkClick>
              </a:rPr>
              <a:t>https://www.discprofile.com/disc-styles</a:t>
            </a:r>
            <a:r>
              <a:rPr lang="en-US" dirty="0">
                <a:solidFill>
                  <a:schemeClr val="accent1"/>
                </a:solidFill>
                <a:highlight>
                  <a:srgbClr val="FFFFFF"/>
                </a:highlight>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2ecf44786e8_0_37"/>
          <p:cNvSpPr txBox="1">
            <a:spLocks noGrp="1"/>
          </p:cNvSpPr>
          <p:nvPr>
            <p:ph type="title"/>
          </p:nvPr>
        </p:nvSpPr>
        <p:spPr>
          <a:xfrm>
            <a:off x="668125" y="467200"/>
            <a:ext cx="9473100" cy="1608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1200"/>
              </a:spcBef>
              <a:spcAft>
                <a:spcPts val="1200"/>
              </a:spcAft>
              <a:buNone/>
            </a:pPr>
            <a:r>
              <a:rPr lang="en-GB" sz="3400" b="1" dirty="0"/>
              <a:t>Building and maintaining confidence as a leader</a:t>
            </a:r>
            <a:endParaRPr lang="en-US" sz="3400" b="1" dirty="0"/>
          </a:p>
        </p:txBody>
      </p:sp>
      <p:sp>
        <p:nvSpPr>
          <p:cNvPr id="197" name="Google Shape;197;g2ecf44786e8_0_37"/>
          <p:cNvSpPr txBox="1"/>
          <p:nvPr/>
        </p:nvSpPr>
        <p:spPr>
          <a:xfrm>
            <a:off x="816325" y="2427050"/>
            <a:ext cx="10698600" cy="249296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Mindfulness and Relaxation</a:t>
            </a:r>
            <a:endParaRPr lang="en-US" sz="2000" dirty="0">
              <a:latin typeface="Raleway"/>
              <a:ea typeface="Raleway"/>
              <a:cs typeface="Raleway"/>
              <a:sym typeface="Raleway"/>
            </a:endParaRPr>
          </a:p>
          <a:p>
            <a:pPr marL="342900">
              <a:spcBef>
                <a:spcPts val="600"/>
              </a:spcBef>
              <a:spcAft>
                <a:spcPts val="600"/>
              </a:spcAft>
              <a:buChar char="•"/>
            </a:pPr>
            <a:r>
              <a:rPr lang="en-GB" sz="2000" b="1" dirty="0">
                <a:latin typeface="Raleway"/>
                <a:ea typeface="Raleway"/>
                <a:cs typeface="Raleway"/>
                <a:sym typeface="Raleway"/>
              </a:rPr>
              <a:t> Practices:</a:t>
            </a:r>
            <a:r>
              <a:rPr lang="en-GB" sz="2000" dirty="0">
                <a:latin typeface="Raleway"/>
                <a:ea typeface="Raleway"/>
                <a:cs typeface="Raleway"/>
                <a:sym typeface="Raleway"/>
              </a:rPr>
              <a:t> Daily meditation, deep breathing exercises, progressive muscle relaxation.</a:t>
            </a:r>
            <a:endParaRPr lang="en-GB" sz="2000" b="1" dirty="0">
              <a:highlight>
                <a:srgbClr val="F3B75B"/>
              </a:highlight>
              <a:latin typeface="Raleway"/>
              <a:ea typeface="Raleway"/>
              <a:cs typeface="Raleway"/>
            </a:endParaRPr>
          </a:p>
          <a:p>
            <a:pPr marL="342900">
              <a:spcBef>
                <a:spcPts val="600"/>
              </a:spcBef>
              <a:spcAft>
                <a:spcPts val="600"/>
              </a:spcAft>
              <a:buChar char="•"/>
            </a:pPr>
            <a:r>
              <a:rPr lang="en-GB" sz="2000" b="1" dirty="0">
                <a:latin typeface="Raleway"/>
                <a:ea typeface="Raleway"/>
                <a:cs typeface="Raleway"/>
                <a:sym typeface="Raleway"/>
              </a:rPr>
              <a:t> Benefits:</a:t>
            </a:r>
            <a:r>
              <a:rPr lang="en-GB" sz="2000" dirty="0">
                <a:latin typeface="Raleway"/>
                <a:ea typeface="Raleway"/>
                <a:cs typeface="Raleway"/>
                <a:sym typeface="Raleway"/>
              </a:rPr>
              <a:t> Reducing stress, increasing focus, enhancing emotional regulation.</a:t>
            </a:r>
            <a:endParaRPr sz="2000" b="1">
              <a:highlight>
                <a:srgbClr val="F3B75B"/>
              </a:highlight>
              <a:latin typeface="Raleway"/>
              <a:ea typeface="Raleway"/>
              <a:cs typeface="Raleway"/>
            </a:endParaRPr>
          </a:p>
          <a:p>
            <a:pPr marL="0" lvl="0" indent="0" algn="l" rtl="0">
              <a:spcBef>
                <a:spcPts val="600"/>
              </a:spcBef>
              <a:spcAft>
                <a:spcPts val="600"/>
              </a:spcAft>
              <a:buNone/>
            </a:pPr>
            <a:r>
              <a:rPr lang="en-GB" sz="2000" b="1" dirty="0">
                <a:highlight>
                  <a:schemeClr val="lt1"/>
                </a:highlight>
                <a:latin typeface="Raleway"/>
                <a:ea typeface="Raleway"/>
                <a:cs typeface="Raleway"/>
                <a:sym typeface="Raleway"/>
              </a:rPr>
              <a:t>Visualization:</a:t>
            </a:r>
            <a:r>
              <a:rPr lang="en-GB" sz="2000" dirty="0">
                <a:latin typeface="Raleway"/>
                <a:ea typeface="Raleway"/>
                <a:cs typeface="Raleway"/>
                <a:sym typeface="Raleway"/>
              </a:rPr>
              <a:t> Imagining successful leadership scenarios and positive outcomes.</a:t>
            </a:r>
            <a:endParaRPr sz="2000" dirty="0">
              <a:latin typeface="Raleway"/>
              <a:ea typeface="Raleway"/>
              <a:cs typeface="Raleway"/>
            </a:endParaRPr>
          </a:p>
          <a:p>
            <a:pPr marL="0" lvl="0" indent="0" algn="l" rtl="0">
              <a:spcBef>
                <a:spcPts val="600"/>
              </a:spcBef>
              <a:spcAft>
                <a:spcPts val="600"/>
              </a:spcAft>
              <a:buNone/>
            </a:pPr>
            <a:r>
              <a:rPr lang="en-GB" sz="2000" b="1" dirty="0">
                <a:highlight>
                  <a:schemeClr val="lt1"/>
                </a:highlight>
                <a:latin typeface="Raleway"/>
                <a:ea typeface="Raleway"/>
                <a:cs typeface="Raleway"/>
                <a:sym typeface="Raleway"/>
              </a:rPr>
              <a:t>Affirmations:</a:t>
            </a:r>
            <a:r>
              <a:rPr lang="en-GB" sz="2000" dirty="0">
                <a:latin typeface="Raleway"/>
                <a:ea typeface="Raleway"/>
                <a:cs typeface="Raleway"/>
                <a:sym typeface="Raleway"/>
              </a:rPr>
              <a:t> Repeating positive statements to build self-belief and confidence.</a:t>
            </a:r>
            <a:endParaRPr sz="2000" dirty="0">
              <a:latin typeface="Raleway"/>
              <a:ea typeface="Raleway"/>
              <a:cs typeface="Raleway"/>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2ecf44786e8_0_289"/>
          <p:cNvSpPr txBox="1">
            <a:spLocks noGrp="1"/>
          </p:cNvSpPr>
          <p:nvPr>
            <p:ph type="title"/>
          </p:nvPr>
        </p:nvSpPr>
        <p:spPr>
          <a:xfrm>
            <a:off x="668125" y="467200"/>
            <a:ext cx="8986515" cy="1608000"/>
          </a:xfrm>
          <a:prstGeom prst="rect">
            <a:avLst/>
          </a:prstGeom>
          <a:noFill/>
          <a:ln>
            <a:noFill/>
          </a:ln>
        </p:spPr>
        <p:txBody>
          <a:bodyPr spcFirstLastPara="1" wrap="square" lIns="91425" tIns="45700" rIns="91425" bIns="45700" anchor="ctr" anchorCtr="0">
            <a:normAutofit/>
          </a:bodyPr>
          <a:lstStyle/>
          <a:p>
            <a:pPr>
              <a:lnSpc>
                <a:spcPct val="114999"/>
              </a:lnSpc>
              <a:spcBef>
                <a:spcPts val="1200"/>
              </a:spcBef>
              <a:spcAft>
                <a:spcPts val="1200"/>
              </a:spcAft>
            </a:pPr>
            <a:r>
              <a:rPr lang="en-GB" sz="3400" b="1" dirty="0"/>
              <a:t>Building and maintaining confidence as a leader</a:t>
            </a:r>
            <a:endParaRPr lang="en-US" sz="3400" b="1" dirty="0"/>
          </a:p>
        </p:txBody>
      </p:sp>
      <p:sp>
        <p:nvSpPr>
          <p:cNvPr id="203" name="Google Shape;203;g2ecf44786e8_0_289"/>
          <p:cNvSpPr txBox="1"/>
          <p:nvPr/>
        </p:nvSpPr>
        <p:spPr>
          <a:xfrm>
            <a:off x="850525" y="2399725"/>
            <a:ext cx="10664400" cy="2954625"/>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2000" b="1" dirty="0">
                <a:highlight>
                  <a:schemeClr val="lt1"/>
                </a:highlight>
                <a:latin typeface="Raleway"/>
                <a:ea typeface="Raleway"/>
                <a:cs typeface="Raleway"/>
                <a:sym typeface="Raleway"/>
              </a:rPr>
              <a:t>Continuous Learning and Development</a:t>
            </a:r>
            <a:endParaRPr lang="en-US" sz="2000" b="1" dirty="0">
              <a:highlight>
                <a:srgbClr val="F3B75B"/>
              </a:highlight>
              <a:latin typeface="Raleway"/>
              <a:ea typeface="Raleway"/>
              <a:cs typeface="Raleway"/>
            </a:endParaRPr>
          </a:p>
          <a:p>
            <a:pPr marL="444500">
              <a:spcBef>
                <a:spcPts val="600"/>
              </a:spcBef>
              <a:spcAft>
                <a:spcPts val="600"/>
              </a:spcAft>
              <a:buSzPts val="2000"/>
              <a:buChar char="•"/>
            </a:pPr>
            <a:r>
              <a:rPr lang="en-GB" sz="2000" dirty="0">
                <a:latin typeface="Raleway"/>
                <a:ea typeface="Raleway"/>
                <a:cs typeface="Raleway"/>
                <a:sym typeface="Raleway"/>
              </a:rPr>
              <a:t> Participating in leadership workshops, seminars, webinars;</a:t>
            </a:r>
            <a:endParaRPr sz="2000" dirty="0">
              <a:latin typeface="Raleway"/>
              <a:ea typeface="Raleway"/>
              <a:cs typeface="Raleway"/>
            </a:endParaRPr>
          </a:p>
          <a:p>
            <a:pPr marL="444500">
              <a:spcBef>
                <a:spcPts val="600"/>
              </a:spcBef>
              <a:spcAft>
                <a:spcPts val="600"/>
              </a:spcAft>
              <a:buSzPts val="2000"/>
              <a:buChar char="•"/>
            </a:pPr>
            <a:r>
              <a:rPr lang="en-GB" sz="2000" dirty="0">
                <a:latin typeface="Raleway"/>
                <a:ea typeface="Raleway"/>
                <a:cs typeface="Raleway"/>
                <a:sym typeface="Raleway"/>
              </a:rPr>
              <a:t> Studying leadership books and articles, staying updated with industry trends.</a:t>
            </a:r>
            <a:endParaRPr sz="2000" dirty="0">
              <a:latin typeface="Raleway"/>
              <a:ea typeface="Raleway"/>
              <a:cs typeface="Raleway"/>
            </a:endParaRPr>
          </a:p>
          <a:p>
            <a:pPr marL="0" lvl="0" indent="0" algn="l" rtl="0">
              <a:spcBef>
                <a:spcPts val="600"/>
              </a:spcBef>
              <a:spcAft>
                <a:spcPts val="600"/>
              </a:spcAft>
              <a:buNone/>
            </a:pPr>
            <a:r>
              <a:rPr lang="en-GB" sz="2000" b="1" dirty="0">
                <a:highlight>
                  <a:schemeClr val="lt1"/>
                </a:highlight>
                <a:latin typeface="Raleway"/>
                <a:ea typeface="Raleway"/>
                <a:cs typeface="Raleway"/>
                <a:sym typeface="Raleway"/>
              </a:rPr>
              <a:t>Seeking Mentorship</a:t>
            </a:r>
            <a:r>
              <a:rPr lang="en-GB" sz="2000" b="1" dirty="0">
                <a:latin typeface="Raleway"/>
                <a:ea typeface="Raleway"/>
                <a:cs typeface="Raleway"/>
                <a:sym typeface="Raleway"/>
              </a:rPr>
              <a:t> (if possible)</a:t>
            </a:r>
            <a:endParaRPr sz="2000" b="1" dirty="0">
              <a:latin typeface="Raleway"/>
              <a:ea typeface="Raleway"/>
              <a:cs typeface="Raleway"/>
            </a:endParaRPr>
          </a:p>
          <a:p>
            <a:pPr marL="444500">
              <a:spcBef>
                <a:spcPts val="600"/>
              </a:spcBef>
              <a:spcAft>
                <a:spcPts val="600"/>
              </a:spcAft>
              <a:buSzPts val="2000"/>
              <a:buChar char="•"/>
            </a:pPr>
            <a:r>
              <a:rPr lang="en-GB" sz="2000" dirty="0">
                <a:latin typeface="Raleway"/>
                <a:ea typeface="Raleway"/>
                <a:cs typeface="Raleway"/>
                <a:sym typeface="Raleway"/>
              </a:rPr>
              <a:t> Identifying a mentor with relevant experience and insight;</a:t>
            </a:r>
            <a:endParaRPr sz="2000" dirty="0">
              <a:latin typeface="Raleway"/>
              <a:ea typeface="Raleway"/>
              <a:cs typeface="Raleway"/>
            </a:endParaRPr>
          </a:p>
          <a:p>
            <a:pPr marL="444500">
              <a:spcBef>
                <a:spcPts val="600"/>
              </a:spcBef>
              <a:spcAft>
                <a:spcPts val="600"/>
              </a:spcAft>
              <a:buSzPts val="2000"/>
              <a:buChar char="•"/>
            </a:pPr>
            <a:r>
              <a:rPr lang="en-GB" sz="2000" dirty="0">
                <a:latin typeface="Raleway"/>
                <a:ea typeface="Raleway"/>
                <a:cs typeface="Raleway"/>
                <a:sym typeface="Raleway"/>
              </a:rPr>
              <a:t> Scheduling consistent meetings for guidance and support.</a:t>
            </a:r>
            <a:endParaRPr sz="2000" dirty="0">
              <a:latin typeface="Raleway"/>
              <a:ea typeface="Raleway"/>
              <a:cs typeface="Raleway"/>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187AB-4AC8-B4C9-79C9-53F92716DD98}"/>
              </a:ext>
            </a:extLst>
          </p:cNvPr>
          <p:cNvSpPr>
            <a:spLocks noGrp="1"/>
          </p:cNvSpPr>
          <p:nvPr>
            <p:ph type="title"/>
          </p:nvPr>
        </p:nvSpPr>
        <p:spPr>
          <a:xfrm>
            <a:off x="751390" y="394062"/>
            <a:ext cx="10515600" cy="1325563"/>
          </a:xfrm>
        </p:spPr>
        <p:txBody>
          <a:bodyPr>
            <a:normAutofit/>
          </a:bodyPr>
          <a:lstStyle/>
          <a:p>
            <a:r>
              <a:rPr lang="en-US" sz="3400" b="1" dirty="0"/>
              <a:t>Aim of the unit </a:t>
            </a:r>
            <a:endParaRPr lang="it-IT" sz="3400" b="1" dirty="0"/>
          </a:p>
        </p:txBody>
      </p:sp>
      <p:sp>
        <p:nvSpPr>
          <p:cNvPr id="3" name="Segnaposto contenuto 2">
            <a:extLst>
              <a:ext uri="{FF2B5EF4-FFF2-40B4-BE49-F238E27FC236}">
                <a16:creationId xmlns:a16="http://schemas.microsoft.com/office/drawing/2014/main" id="{914A9ABF-2F52-39F9-9FC5-710AA514A198}"/>
              </a:ext>
            </a:extLst>
          </p:cNvPr>
          <p:cNvSpPr>
            <a:spLocks noGrp="1"/>
          </p:cNvSpPr>
          <p:nvPr>
            <p:ph idx="1"/>
          </p:nvPr>
        </p:nvSpPr>
        <p:spPr>
          <a:xfrm>
            <a:off x="751762" y="1585702"/>
            <a:ext cx="10691279" cy="4615397"/>
          </a:xfrm>
        </p:spPr>
        <p:txBody>
          <a:bodyPr vert="horz" lIns="91440" tIns="45720" rIns="91440" bIns="45720" rtlCol="0" anchor="t">
            <a:normAutofit/>
          </a:bodyPr>
          <a:lstStyle/>
          <a:p>
            <a:pPr>
              <a:lnSpc>
                <a:spcPct val="100000"/>
              </a:lnSpc>
              <a:spcBef>
                <a:spcPts val="600"/>
              </a:spcBef>
              <a:spcAft>
                <a:spcPts val="600"/>
              </a:spcAft>
            </a:pPr>
            <a:r>
              <a:rPr lang="en-US" sz="2000" dirty="0">
                <a:latin typeface="Raleway"/>
              </a:rPr>
              <a:t>1. General aim: </a:t>
            </a:r>
            <a:r>
              <a:rPr lang="en-US" sz="2000" b="0" dirty="0">
                <a:solidFill>
                  <a:schemeClr val="accent1"/>
                </a:solidFill>
                <a:ea typeface="+mn-lt"/>
                <a:cs typeface="+mn-lt"/>
              </a:rPr>
              <a:t>This unit helps learners explore various leadership styles and introduces ways to build confidence in their leadership abilities. It provides strategies to develop a personal brand, with a particular focus on empowering women entrepreneurs. Furthermore, learners will learn the ways to create a supportive and collaborative work environment.</a:t>
            </a:r>
            <a:endParaRPr lang="en-US" dirty="0">
              <a:solidFill>
                <a:schemeClr val="accent1"/>
              </a:solidFill>
            </a:endParaRPr>
          </a:p>
          <a:p>
            <a:pPr>
              <a:lnSpc>
                <a:spcPct val="100000"/>
              </a:lnSpc>
              <a:spcBef>
                <a:spcPts val="600"/>
              </a:spcBef>
              <a:spcAft>
                <a:spcPts val="600"/>
              </a:spcAft>
            </a:pPr>
            <a:r>
              <a:rPr lang="en-US" sz="2000" dirty="0">
                <a:solidFill>
                  <a:schemeClr val="bg1">
                    <a:lumMod val="76000"/>
                  </a:schemeClr>
                </a:solidFill>
                <a:latin typeface="Raleway"/>
              </a:rPr>
              <a:t>2</a:t>
            </a:r>
            <a:r>
              <a:rPr lang="en-US" sz="2000" dirty="0">
                <a:latin typeface="Raleway"/>
              </a:rPr>
              <a:t>. Duration of the unit: 1</a:t>
            </a:r>
            <a:r>
              <a:rPr lang="en-US" sz="2000" b="0" dirty="0">
                <a:solidFill>
                  <a:schemeClr val="accent1"/>
                </a:solidFill>
                <a:latin typeface="Raleway"/>
              </a:rPr>
              <a:t> week</a:t>
            </a:r>
            <a:endParaRPr lang="en-US" dirty="0">
              <a:solidFill>
                <a:schemeClr val="accent1"/>
              </a:solidFill>
            </a:endParaRPr>
          </a:p>
          <a:p>
            <a:pPr>
              <a:lnSpc>
                <a:spcPct val="100000"/>
              </a:lnSpc>
              <a:spcBef>
                <a:spcPts val="600"/>
              </a:spcBef>
              <a:spcAft>
                <a:spcPts val="600"/>
              </a:spcAft>
            </a:pPr>
            <a:r>
              <a:rPr lang="en-US" sz="2000" dirty="0">
                <a:latin typeface="Raleway"/>
              </a:rPr>
              <a:t>3. Estimated workload: </a:t>
            </a:r>
            <a:r>
              <a:rPr lang="en-US" sz="2000" b="0" dirty="0">
                <a:solidFill>
                  <a:schemeClr val="accent1"/>
                </a:solidFill>
                <a:latin typeface="Raleway"/>
              </a:rPr>
              <a:t>7 hours</a:t>
            </a:r>
            <a:endParaRPr lang="en-US" dirty="0">
              <a:solidFill>
                <a:schemeClr val="accent1"/>
              </a:solidFill>
            </a:endParaRPr>
          </a:p>
          <a:p>
            <a:pPr>
              <a:lnSpc>
                <a:spcPct val="100000"/>
              </a:lnSpc>
              <a:spcBef>
                <a:spcPts val="600"/>
              </a:spcBef>
              <a:spcAft>
                <a:spcPts val="600"/>
              </a:spcAft>
            </a:pPr>
            <a:r>
              <a:rPr lang="en-US" sz="2000" dirty="0">
                <a:latin typeface="Raleway"/>
              </a:rPr>
              <a:t>4. Assessment method: </a:t>
            </a:r>
            <a:r>
              <a:rPr lang="en-US" sz="2000" b="0" dirty="0">
                <a:solidFill>
                  <a:schemeClr val="accent1"/>
                </a:solidFill>
                <a:latin typeface="Raleway"/>
              </a:rPr>
              <a:t>The unit assessment includes a multiple-choice quiz to evaluate learners’ understanding upon completion. Additionally, the presentation features interactive exercises designed to practice and reinforce the skills covered throughout the unit.</a:t>
            </a:r>
            <a:endParaRPr lang="en-US" sz="2000" b="0" dirty="0">
              <a:solidFill>
                <a:schemeClr val="accent1"/>
              </a:solidFill>
            </a:endParaRPr>
          </a:p>
        </p:txBody>
      </p:sp>
    </p:spTree>
    <p:extLst>
      <p:ext uri="{BB962C8B-B14F-4D97-AF65-F5344CB8AC3E}">
        <p14:creationId xmlns:p14="http://schemas.microsoft.com/office/powerpoint/2010/main" val="3201183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ecf44786e8_0_294"/>
          <p:cNvSpPr txBox="1"/>
          <p:nvPr/>
        </p:nvSpPr>
        <p:spPr>
          <a:xfrm>
            <a:off x="838200" y="888300"/>
            <a:ext cx="10515600" cy="1791000"/>
          </a:xfrm>
          <a:prstGeom prst="rect">
            <a:avLst/>
          </a:prstGeom>
          <a:noFill/>
          <a:ln>
            <a:noFill/>
          </a:ln>
        </p:spPr>
        <p:txBody>
          <a:bodyPr spcFirstLastPara="1" wrap="square" lIns="91425" tIns="45700" rIns="91425" bIns="45700" anchor="ctr" anchorCtr="0">
            <a:normAutofit/>
          </a:bodyPr>
          <a:lstStyle/>
          <a:p>
            <a:pPr algn="ctr">
              <a:spcBef>
                <a:spcPts val="600"/>
              </a:spcBef>
              <a:spcAft>
                <a:spcPts val="600"/>
              </a:spcAft>
            </a:pPr>
            <a:r>
              <a:rPr lang="en-GB" sz="3400" b="1">
                <a:solidFill>
                  <a:srgbClr val="0E9094"/>
                </a:solidFill>
                <a:latin typeface="Raleway"/>
                <a:ea typeface="Raleway"/>
                <a:cs typeface="Raleway"/>
                <a:sym typeface="Raleway"/>
              </a:rPr>
              <a:t>2° Creating a Personal Brand as a Woman Entrepreneur</a:t>
            </a:r>
            <a:endParaRPr lang="it-IT" sz="3400" b="1">
              <a:solidFill>
                <a:srgbClr val="0E9094"/>
              </a:solidFill>
              <a:latin typeface="Raleway"/>
              <a:ea typeface="Raleway"/>
              <a:cs typeface="Raleway"/>
            </a:endParaRPr>
          </a:p>
        </p:txBody>
      </p:sp>
      <p:pic>
        <p:nvPicPr>
          <p:cNvPr id="209" name="Google Shape;209;g2ecf44786e8_0_294"/>
          <p:cNvPicPr preferRelativeResize="0"/>
          <p:nvPr/>
        </p:nvPicPr>
        <p:blipFill>
          <a:blip r:embed="rId3">
            <a:alphaModFix/>
          </a:blip>
          <a:stretch>
            <a:fillRect/>
          </a:stretch>
        </p:blipFill>
        <p:spPr>
          <a:xfrm>
            <a:off x="3306538" y="2180750"/>
            <a:ext cx="5578926" cy="4677250"/>
          </a:xfrm>
          <a:prstGeom prst="rect">
            <a:avLst/>
          </a:prstGeom>
          <a:noFill/>
          <a:ln>
            <a:noFill/>
          </a:ln>
        </p:spPr>
      </p:pic>
      <p:sp>
        <p:nvSpPr>
          <p:cNvPr id="3" name="TextBox 2">
            <a:extLst>
              <a:ext uri="{FF2B5EF4-FFF2-40B4-BE49-F238E27FC236}">
                <a16:creationId xmlns:a16="http://schemas.microsoft.com/office/drawing/2014/main" id="{691D11AB-8A79-9302-AFF6-871F124FB785}"/>
              </a:ext>
            </a:extLst>
          </p:cNvPr>
          <p:cNvSpPr txBox="1"/>
          <p:nvPr/>
        </p:nvSpPr>
        <p:spPr>
          <a:xfrm>
            <a:off x="1911963" y="6539863"/>
            <a:ext cx="18033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2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2ecf44786e8_0_49"/>
          <p:cNvSpPr txBox="1">
            <a:spLocks noGrp="1"/>
          </p:cNvSpPr>
          <p:nvPr>
            <p:ph type="title"/>
          </p:nvPr>
        </p:nvSpPr>
        <p:spPr>
          <a:xfrm>
            <a:off x="780750" y="399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What is personal branding?</a:t>
            </a:r>
            <a:endParaRPr lang="en-US" sz="3400" b="1" dirty="0"/>
          </a:p>
        </p:txBody>
      </p:sp>
      <p:sp>
        <p:nvSpPr>
          <p:cNvPr id="215" name="Google Shape;215;g2ecf44786e8_0_49"/>
          <p:cNvSpPr txBox="1"/>
          <p:nvPr/>
        </p:nvSpPr>
        <p:spPr>
          <a:xfrm>
            <a:off x="874200" y="1846875"/>
            <a:ext cx="10328700" cy="2492960"/>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2000" b="1" dirty="0">
                <a:highlight>
                  <a:schemeClr val="lt1"/>
                </a:highlight>
                <a:latin typeface="Raleway"/>
                <a:ea typeface="Raleway"/>
                <a:cs typeface="Raleway"/>
                <a:sym typeface="Raleway"/>
              </a:rPr>
              <a:t>Personal branding</a:t>
            </a:r>
            <a:r>
              <a:rPr lang="en-GB" sz="2000" b="1" dirty="0">
                <a:solidFill>
                  <a:schemeClr val="accent1"/>
                </a:solidFill>
                <a:latin typeface="Raleway"/>
                <a:ea typeface="Raleway"/>
                <a:cs typeface="Raleway"/>
                <a:sym typeface="Raleway"/>
              </a:rPr>
              <a:t> </a:t>
            </a:r>
            <a:r>
              <a:rPr lang="en-GB" sz="2000" dirty="0">
                <a:solidFill>
                  <a:schemeClr val="accent1"/>
                </a:solidFill>
                <a:latin typeface="Raleway"/>
                <a:ea typeface="Raleway"/>
                <a:cs typeface="Raleway"/>
                <a:sym typeface="Raleway"/>
              </a:rPr>
              <a:t>is the process of defining and promoting what you stand for as an individual. </a:t>
            </a:r>
            <a:r>
              <a:rPr lang="en-GB" sz="2000" dirty="0">
                <a:latin typeface="Raleway"/>
                <a:ea typeface="Raleway"/>
                <a:cs typeface="Raleway"/>
                <a:sym typeface="Raleway"/>
              </a:rPr>
              <a:t>Your personal brand is a culmination of the experiences, skills and values that differentiate you.</a:t>
            </a:r>
            <a:endParaRPr lang="en-US" sz="2000" dirty="0">
              <a:solidFill>
                <a:srgbClr val="1D1D1B"/>
              </a:solidFill>
              <a:latin typeface="Raleway"/>
              <a:ea typeface="Raleway"/>
              <a:cs typeface="Raleway"/>
            </a:endParaRPr>
          </a:p>
          <a:p>
            <a:pPr algn="just">
              <a:spcBef>
                <a:spcPts val="600"/>
              </a:spcBef>
              <a:spcAft>
                <a:spcPts val="600"/>
              </a:spcAft>
            </a:pPr>
            <a:endParaRPr lang="en-GB" sz="2000">
              <a:latin typeface="Raleway"/>
            </a:endParaRPr>
          </a:p>
          <a:p>
            <a:pPr algn="just">
              <a:spcBef>
                <a:spcPts val="600"/>
              </a:spcBef>
              <a:spcAft>
                <a:spcPts val="600"/>
              </a:spcAft>
            </a:pPr>
            <a:r>
              <a:rPr lang="en-GB" sz="2000" b="1" dirty="0">
                <a:solidFill>
                  <a:srgbClr val="333333"/>
                </a:solidFill>
                <a:latin typeface="Raleway"/>
              </a:rPr>
              <a:t>Branding is not just for companies and corporations. </a:t>
            </a:r>
            <a:r>
              <a:rPr lang="en-GB" sz="2000" dirty="0">
                <a:solidFill>
                  <a:srgbClr val="333333"/>
                </a:solidFill>
                <a:latin typeface="Raleway"/>
              </a:rPr>
              <a:t>Individuals are managing their personal brands to achieve career success. </a:t>
            </a:r>
            <a:endParaRPr lang="en-GB" sz="2000" dirty="0">
              <a:latin typeface="Raleway"/>
            </a:endParaRPr>
          </a:p>
        </p:txBody>
      </p:sp>
      <p:sp>
        <p:nvSpPr>
          <p:cNvPr id="216" name="Google Shape;216;g2ecf44786e8_0_49"/>
          <p:cNvSpPr txBox="1"/>
          <p:nvPr/>
        </p:nvSpPr>
        <p:spPr>
          <a:xfrm>
            <a:off x="3355228" y="4479315"/>
            <a:ext cx="7937897" cy="156963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solidFill>
                  <a:schemeClr val="bg1">
                    <a:lumMod val="76000"/>
                  </a:schemeClr>
                </a:solidFill>
                <a:latin typeface="Raleway"/>
                <a:ea typeface="Raleway"/>
                <a:cs typeface="Raleway"/>
                <a:sym typeface="Raleway"/>
              </a:rPr>
              <a:t>INTERESTING FACT: </a:t>
            </a:r>
            <a:r>
              <a:rPr lang="en-GB" sz="2000" dirty="0">
                <a:solidFill>
                  <a:schemeClr val="bg1">
                    <a:lumMod val="76000"/>
                  </a:schemeClr>
                </a:solidFill>
                <a:latin typeface="Raleway"/>
                <a:ea typeface="Raleway"/>
                <a:cs typeface="Raleway"/>
                <a:sym typeface="Raleway"/>
              </a:rPr>
              <a:t>A CareerBuilder found that "57% of employers are less likely to interview a candidate they can't find online." This highlights the importance of having a strong online presence and personal brand.</a:t>
            </a:r>
            <a:endParaRPr lang="en-US" sz="1950" dirty="0">
              <a:solidFill>
                <a:schemeClr val="bg1">
                  <a:lumMod val="76000"/>
                </a:schemeClr>
              </a:solidFill>
              <a:latin typeface="Raleway"/>
              <a:ea typeface="Raleway"/>
              <a:cs typeface="Raleway"/>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2ecf44786e8_0_301"/>
          <p:cNvSpPr txBox="1">
            <a:spLocks noGrp="1"/>
          </p:cNvSpPr>
          <p:nvPr>
            <p:ph type="title"/>
          </p:nvPr>
        </p:nvSpPr>
        <p:spPr>
          <a:xfrm>
            <a:off x="780750" y="399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Importance of personal branding</a:t>
            </a:r>
            <a:endParaRPr lang="en-US" sz="3400" dirty="0"/>
          </a:p>
        </p:txBody>
      </p:sp>
      <p:sp>
        <p:nvSpPr>
          <p:cNvPr id="223" name="Google Shape;223;g2ecf44786e8_0_301"/>
          <p:cNvSpPr txBox="1"/>
          <p:nvPr/>
        </p:nvSpPr>
        <p:spPr>
          <a:xfrm>
            <a:off x="899800" y="1724825"/>
            <a:ext cx="10615200" cy="4062620"/>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Establishing Credibility and Trust</a:t>
            </a:r>
            <a:endParaRPr lang="en-US" sz="1800" b="1">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Perception:</a:t>
            </a:r>
            <a:r>
              <a:rPr lang="en-GB" sz="1800" dirty="0">
                <a:latin typeface="Raleway"/>
                <a:ea typeface="Raleway"/>
                <a:cs typeface="Raleway"/>
                <a:sym typeface="Raleway"/>
              </a:rPr>
              <a:t> Build a reputation as a reliable and knowledgeable professional.</a:t>
            </a:r>
            <a:endParaRPr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Consistency:</a:t>
            </a:r>
            <a:r>
              <a:rPr lang="en-GB" sz="1800" dirty="0">
                <a:latin typeface="Raleway"/>
                <a:ea typeface="Raleway"/>
                <a:cs typeface="Raleway"/>
                <a:sym typeface="Raleway"/>
              </a:rPr>
              <a:t> Demonstrate reliability through consistent actions and communications.</a:t>
            </a:r>
            <a:endParaRPr sz="1800" dirty="0">
              <a:latin typeface="Raleway"/>
              <a:ea typeface="Raleway"/>
              <a:cs typeface="Raleway"/>
            </a:endParaRPr>
          </a:p>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Differentiating Yourself</a:t>
            </a:r>
            <a:endParaRPr sz="1800" b="1">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Uniqueness:</a:t>
            </a:r>
            <a:r>
              <a:rPr lang="en-GB" sz="1800" dirty="0">
                <a:latin typeface="Raleway"/>
                <a:ea typeface="Raleway"/>
                <a:cs typeface="Raleway"/>
                <a:sym typeface="Raleway"/>
              </a:rPr>
              <a:t> Highlight what sets you apart from others in your industry.</a:t>
            </a:r>
            <a:endParaRPr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Value Proposition:</a:t>
            </a:r>
            <a:r>
              <a:rPr lang="en-GB" sz="1800" dirty="0">
                <a:latin typeface="Raleway"/>
                <a:ea typeface="Raleway"/>
                <a:cs typeface="Raleway"/>
                <a:sym typeface="Raleway"/>
              </a:rPr>
              <a:t> Clearly communicate the unique value you offer.</a:t>
            </a:r>
            <a:endParaRPr sz="1800">
              <a:latin typeface="Raleway"/>
              <a:ea typeface="Raleway"/>
              <a:cs typeface="Raleway"/>
            </a:endParaRPr>
          </a:p>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Attracting Opportunities</a:t>
            </a:r>
            <a:endParaRPr sz="1800" b="1">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Visibility:</a:t>
            </a:r>
            <a:r>
              <a:rPr lang="en-GB" sz="1800" dirty="0">
                <a:latin typeface="Raleway"/>
                <a:ea typeface="Raleway"/>
                <a:cs typeface="Raleway"/>
                <a:sym typeface="Raleway"/>
              </a:rPr>
              <a:t> Increase your presence and reach through effective branding.</a:t>
            </a:r>
            <a:endParaRPr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Engagement:</a:t>
            </a:r>
            <a:r>
              <a:rPr lang="en-GB" sz="1800" dirty="0">
                <a:latin typeface="Raleway"/>
                <a:ea typeface="Raleway"/>
                <a:cs typeface="Raleway"/>
                <a:sym typeface="Raleway"/>
              </a:rPr>
              <a:t> Connect with potential clients, partners, and investors.</a:t>
            </a:r>
            <a:endParaRPr sz="1800" dirty="0">
              <a:latin typeface="Raleway"/>
              <a:ea typeface="Raleway"/>
              <a:cs typeface="Raleway"/>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2ecf44786e8_0_53"/>
          <p:cNvSpPr txBox="1">
            <a:spLocks noGrp="1"/>
          </p:cNvSpPr>
          <p:nvPr>
            <p:ph type="title"/>
          </p:nvPr>
        </p:nvSpPr>
        <p:spPr>
          <a:xfrm>
            <a:off x="481625" y="400200"/>
            <a:ext cx="109845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Why is personal branding important for female entrepreneurs?</a:t>
            </a:r>
            <a:endParaRPr lang="en-GB" sz="3400" b="1" dirty="0">
              <a:solidFill>
                <a:srgbClr val="0E9094"/>
              </a:solidFill>
              <a:highlight>
                <a:srgbClr val="FFFF00"/>
              </a:highlight>
            </a:endParaRPr>
          </a:p>
          <a:p>
            <a:pPr marL="0" lvl="0" indent="0" algn="l">
              <a:lnSpc>
                <a:spcPct val="90000"/>
              </a:lnSpc>
              <a:spcBef>
                <a:spcPts val="0"/>
              </a:spcBef>
              <a:spcAft>
                <a:spcPts val="0"/>
              </a:spcAft>
              <a:buSzPts val="4000"/>
              <a:buFont typeface="Raleway SemiBold"/>
              <a:buNone/>
            </a:pPr>
            <a:endParaRPr lang="en-GB"/>
          </a:p>
        </p:txBody>
      </p:sp>
      <p:sp>
        <p:nvSpPr>
          <p:cNvPr id="229" name="Google Shape;229;g2ecf44786e8_0_53"/>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231" name="Google Shape;231;g2ecf44786e8_0_53"/>
          <p:cNvPicPr preferRelativeResize="0"/>
          <p:nvPr/>
        </p:nvPicPr>
        <p:blipFill>
          <a:blip r:embed="rId4">
            <a:alphaModFix/>
          </a:blip>
          <a:stretch>
            <a:fillRect/>
          </a:stretch>
        </p:blipFill>
        <p:spPr>
          <a:xfrm rot="5400000">
            <a:off x="2866236" y="5548773"/>
            <a:ext cx="835408" cy="887807"/>
          </a:xfrm>
          <a:prstGeom prst="rect">
            <a:avLst/>
          </a:prstGeom>
          <a:noFill/>
          <a:ln>
            <a:noFill/>
          </a:ln>
        </p:spPr>
      </p:pic>
      <p:sp>
        <p:nvSpPr>
          <p:cNvPr id="3" name="CasellaDiTesto 2">
            <a:extLst>
              <a:ext uri="{FF2B5EF4-FFF2-40B4-BE49-F238E27FC236}">
                <a16:creationId xmlns:a16="http://schemas.microsoft.com/office/drawing/2014/main" id="{27E46F5D-9702-076A-17A9-02675106CD6C}"/>
              </a:ext>
            </a:extLst>
          </p:cNvPr>
          <p:cNvSpPr txBox="1"/>
          <p:nvPr/>
        </p:nvSpPr>
        <p:spPr>
          <a:xfrm>
            <a:off x="3739711" y="6120883"/>
            <a:ext cx="817578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Source: </a:t>
            </a:r>
            <a:r>
              <a:rPr lang="it-IT" sz="1000" dirty="0">
                <a:solidFill>
                  <a:schemeClr val="accent1"/>
                </a:solidFill>
                <a:latin typeface="Raleway"/>
                <a:hlinkClick r:id="rId5">
                  <a:extLst>
                    <a:ext uri="{A12FA001-AC4F-418D-AE19-62706E023703}">
                      <ahyp:hlinkClr xmlns:ahyp="http://schemas.microsoft.com/office/drawing/2018/hyperlinkcolor" val="tx"/>
                    </a:ext>
                  </a:extLst>
                </a:hlinkClick>
              </a:rPr>
              <a:t>Why is personal branding important for female entrepreneurs? | Fem-up UE project</a:t>
            </a:r>
            <a:r>
              <a:rPr lang="it-IT" sz="1000" dirty="0">
                <a:solidFill>
                  <a:schemeClr val="accent1"/>
                </a:solidFill>
                <a:latin typeface="Raleway"/>
              </a:rPr>
              <a:t> by Skills Zone Malta</a:t>
            </a:r>
            <a:endParaRPr lang="en-US" sz="1000">
              <a:solidFill>
                <a:schemeClr val="accent1"/>
              </a:solidFill>
            </a:endParaRPr>
          </a:p>
        </p:txBody>
      </p:sp>
      <p:pic>
        <p:nvPicPr>
          <p:cNvPr id="2" name="Online Media 1" title="Why is personal branding important for female entrepreneurs? | Fem-up UE project">
            <a:hlinkClick r:id="" action="ppaction://media"/>
            <a:extLst>
              <a:ext uri="{FF2B5EF4-FFF2-40B4-BE49-F238E27FC236}">
                <a16:creationId xmlns:a16="http://schemas.microsoft.com/office/drawing/2014/main" id="{FB7703EA-E483-61C9-AF8E-6D854D06AF11}"/>
              </a:ext>
            </a:extLst>
          </p:cNvPr>
          <p:cNvPicPr>
            <a:picLocks noRot="1" noChangeAspect="1"/>
          </p:cNvPicPr>
          <p:nvPr>
            <a:videoFile r:link="rId1"/>
          </p:nvPr>
        </p:nvPicPr>
        <p:blipFill>
          <a:blip r:embed="rId6"/>
          <a:stretch>
            <a:fillRect/>
          </a:stretch>
        </p:blipFill>
        <p:spPr>
          <a:xfrm>
            <a:off x="3726505" y="1482123"/>
            <a:ext cx="8186739" cy="4635158"/>
          </a:xfrm>
          <a:prstGeom prst="rect">
            <a:avLst/>
          </a:prstGeom>
        </p:spPr>
      </p:pic>
      <p:sp>
        <p:nvSpPr>
          <p:cNvPr id="5" name="TextBox 4">
            <a:extLst>
              <a:ext uri="{FF2B5EF4-FFF2-40B4-BE49-F238E27FC236}">
                <a16:creationId xmlns:a16="http://schemas.microsoft.com/office/drawing/2014/main" id="{69FC8E54-63D7-22A9-E70E-09AC2FC2C01E}"/>
              </a:ext>
            </a:extLst>
          </p:cNvPr>
          <p:cNvSpPr txBox="1"/>
          <p:nvPr/>
        </p:nvSpPr>
        <p:spPr>
          <a:xfrm>
            <a:off x="480540" y="2633514"/>
            <a:ext cx="2951892" cy="23391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a:latin typeface="Raleway"/>
              </a:rPr>
              <a:t>Watch the video</a:t>
            </a:r>
            <a:r>
              <a:rPr lang="en-US" sz="1800">
                <a:latin typeface="Raleway"/>
              </a:rPr>
              <a:t> and reflect on it.</a:t>
            </a:r>
            <a:endParaRPr lang="en-US"/>
          </a:p>
          <a:p>
            <a:pPr>
              <a:spcBef>
                <a:spcPts val="600"/>
              </a:spcBef>
              <a:spcAft>
                <a:spcPts val="600"/>
              </a:spcAft>
            </a:pPr>
            <a:endParaRPr lang="en-US" sz="1800">
              <a:latin typeface="Raleway"/>
            </a:endParaRPr>
          </a:p>
          <a:p>
            <a:pPr>
              <a:spcBef>
                <a:spcPts val="600"/>
              </a:spcBef>
              <a:spcAft>
                <a:spcPts val="600"/>
              </a:spcAft>
            </a:pPr>
            <a:r>
              <a:rPr lang="en-US" sz="1800">
                <a:latin typeface="Raleway"/>
              </a:rPr>
              <a:t>Can you think of other reasons why personal branding is important for female entrepreneurs? </a:t>
            </a: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2ecf44786e8_0_443"/>
          <p:cNvSpPr txBox="1">
            <a:spLocks noGrp="1"/>
          </p:cNvSpPr>
          <p:nvPr>
            <p:ph type="title"/>
          </p:nvPr>
        </p:nvSpPr>
        <p:spPr>
          <a:xfrm>
            <a:off x="603750" y="497150"/>
            <a:ext cx="109845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Steps to identify and develop your personal brand</a:t>
            </a:r>
            <a:endParaRPr lang="en-US" sz="3400" b="1" dirty="0"/>
          </a:p>
        </p:txBody>
      </p:sp>
      <p:sp>
        <p:nvSpPr>
          <p:cNvPr id="237" name="Google Shape;237;g2ecf44786e8_0_443"/>
          <p:cNvSpPr txBox="1"/>
          <p:nvPr/>
        </p:nvSpPr>
        <p:spPr>
          <a:xfrm>
            <a:off x="603750" y="1715606"/>
            <a:ext cx="11074811" cy="4399636"/>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Self-Discovery</a:t>
            </a:r>
            <a:endParaRPr lang="en-US" sz="1800" b="1">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Core Values:</a:t>
            </a:r>
            <a:r>
              <a:rPr lang="en-GB" sz="1800" dirty="0">
                <a:latin typeface="Raleway"/>
                <a:ea typeface="Raleway"/>
                <a:cs typeface="Raleway"/>
                <a:sym typeface="Raleway"/>
              </a:rPr>
              <a:t> Identify what you stand for and believe in.</a:t>
            </a:r>
            <a:endParaRPr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Strengths and Passions:</a:t>
            </a:r>
            <a:r>
              <a:rPr lang="en-GB" sz="1800" dirty="0">
                <a:latin typeface="Raleway"/>
                <a:ea typeface="Raleway"/>
                <a:cs typeface="Raleway"/>
                <a:sym typeface="Raleway"/>
              </a:rPr>
              <a:t> Recognise your key strengths and what you are passionate about.</a:t>
            </a:r>
            <a:endParaRPr sz="1800" dirty="0">
              <a:latin typeface="Raleway"/>
              <a:ea typeface="Raleway"/>
              <a:cs typeface="Raleway"/>
            </a:endParaRPr>
          </a:p>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Defining Your Brand Message</a:t>
            </a:r>
            <a:endParaRPr sz="1800" b="1">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Clarity:</a:t>
            </a:r>
            <a:r>
              <a:rPr lang="en-GB" sz="1800" dirty="0">
                <a:latin typeface="Raleway"/>
                <a:ea typeface="Raleway"/>
                <a:cs typeface="Raleway"/>
                <a:sym typeface="Raleway"/>
              </a:rPr>
              <a:t> Craft a clear and compelling message that reflects your identity and goals.</a:t>
            </a:r>
            <a:endParaRPr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Consistency:</a:t>
            </a:r>
            <a:r>
              <a:rPr lang="en-GB" sz="1800" dirty="0">
                <a:latin typeface="Raleway"/>
                <a:ea typeface="Raleway"/>
                <a:cs typeface="Raleway"/>
                <a:sym typeface="Raleway"/>
              </a:rPr>
              <a:t> Ensure your brand message is consistent across all platforms and interactions.</a:t>
            </a:r>
            <a:endParaRPr sz="1800" dirty="0">
              <a:latin typeface="Raleway"/>
              <a:ea typeface="Raleway"/>
              <a:cs typeface="Raleway"/>
            </a:endParaRPr>
          </a:p>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Visual Identity</a:t>
            </a:r>
            <a:endParaRPr sz="1800" b="1">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Professional Design:</a:t>
            </a:r>
            <a:r>
              <a:rPr lang="en-GB" sz="1800" dirty="0">
                <a:latin typeface="Raleway"/>
                <a:ea typeface="Raleway"/>
                <a:cs typeface="Raleway"/>
                <a:sym typeface="Raleway"/>
              </a:rPr>
              <a:t> Create a logo, website, and social media presence that aligns with your brand.</a:t>
            </a:r>
            <a:endParaRPr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Consistency:</a:t>
            </a:r>
            <a:r>
              <a:rPr lang="en-GB" sz="1800" dirty="0">
                <a:latin typeface="Raleway"/>
                <a:ea typeface="Raleway"/>
                <a:cs typeface="Raleway"/>
                <a:sym typeface="Raleway"/>
              </a:rPr>
              <a:t> Use consistent colours, fonts, and imagery across all branding materials.</a:t>
            </a:r>
            <a:endParaRPr sz="1800" dirty="0">
              <a:latin typeface="Raleway"/>
              <a:ea typeface="Raleway"/>
              <a:cs typeface="Raleway"/>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ecf44786e8_0_306"/>
          <p:cNvSpPr txBox="1">
            <a:spLocks noGrp="1"/>
          </p:cNvSpPr>
          <p:nvPr>
            <p:ph type="title"/>
          </p:nvPr>
        </p:nvSpPr>
        <p:spPr>
          <a:xfrm>
            <a:off x="449606" y="295338"/>
            <a:ext cx="10515600" cy="1044900"/>
          </a:xfrm>
          <a:prstGeom prst="rect">
            <a:avLst/>
          </a:prstGeom>
          <a:noFill/>
          <a:ln>
            <a:noFill/>
          </a:ln>
        </p:spPr>
        <p:txBody>
          <a:bodyPr spcFirstLastPara="1" wrap="square" lIns="91425" tIns="45700" rIns="91425" bIns="45700" anchor="ctr" anchorCtr="0">
            <a:normAutofit/>
          </a:bodyPr>
          <a:lstStyle/>
          <a:p>
            <a:pPr>
              <a:buSzPts val="4000"/>
            </a:pPr>
            <a:r>
              <a:rPr lang="en-GB" sz="3400" b="1" dirty="0"/>
              <a:t>How to build a personal brand?</a:t>
            </a:r>
            <a:endParaRPr lang="en-GB" sz="3400" dirty="0">
              <a:solidFill>
                <a:srgbClr val="0E9094"/>
              </a:solidFill>
              <a:highlight>
                <a:srgbClr val="FFFF00"/>
              </a:highlight>
            </a:endParaRPr>
          </a:p>
        </p:txBody>
      </p:sp>
      <p:sp>
        <p:nvSpPr>
          <p:cNvPr id="243" name="Google Shape;243;g2ecf44786e8_0_306"/>
          <p:cNvSpPr txBox="1"/>
          <p:nvPr/>
        </p:nvSpPr>
        <p:spPr>
          <a:xfrm>
            <a:off x="2585350" y="21941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245" name="Google Shape;245;g2ecf44786e8_0_306"/>
          <p:cNvPicPr preferRelativeResize="0"/>
          <p:nvPr/>
        </p:nvPicPr>
        <p:blipFill>
          <a:blip r:embed="rId4">
            <a:alphaModFix/>
          </a:blip>
          <a:stretch>
            <a:fillRect/>
          </a:stretch>
        </p:blipFill>
        <p:spPr>
          <a:xfrm rot="5400000">
            <a:off x="2429242" y="5223224"/>
            <a:ext cx="1000165" cy="1059429"/>
          </a:xfrm>
          <a:prstGeom prst="rect">
            <a:avLst/>
          </a:prstGeom>
          <a:noFill/>
          <a:ln>
            <a:noFill/>
          </a:ln>
        </p:spPr>
      </p:pic>
      <p:sp>
        <p:nvSpPr>
          <p:cNvPr id="2" name="CasellaDiTesto 1">
            <a:extLst>
              <a:ext uri="{FF2B5EF4-FFF2-40B4-BE49-F238E27FC236}">
                <a16:creationId xmlns:a16="http://schemas.microsoft.com/office/drawing/2014/main" id="{1E6A65CE-910A-8851-7C2B-8F45B2EC7508}"/>
              </a:ext>
            </a:extLst>
          </p:cNvPr>
          <p:cNvSpPr txBox="1"/>
          <p:nvPr/>
        </p:nvSpPr>
        <p:spPr>
          <a:xfrm>
            <a:off x="5051956" y="6254972"/>
            <a:ext cx="564349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Source: </a:t>
            </a:r>
            <a:r>
              <a:rPr lang="it-IT" sz="1000" i="1" dirty="0">
                <a:solidFill>
                  <a:schemeClr val="accent1"/>
                </a:solidFill>
                <a:latin typeface="Raleway"/>
                <a:hlinkClick r:id="rId5">
                  <a:extLst>
                    <a:ext uri="{A12FA001-AC4F-418D-AE19-62706E023703}">
                      <ahyp:hlinkClr xmlns:ahyp="http://schemas.microsoft.com/office/drawing/2018/hyperlinkcolor" val="tx"/>
                    </a:ext>
                  </a:extLst>
                </a:hlinkClick>
              </a:rPr>
              <a:t>5 Steps to Building a Personal Brand You Feel Good About</a:t>
            </a:r>
            <a:r>
              <a:rPr lang="it-IT" sz="1000" dirty="0">
                <a:solidFill>
                  <a:schemeClr val="accent1"/>
                </a:solidFill>
                <a:latin typeface="Raleway"/>
              </a:rPr>
              <a:t> by TED</a:t>
            </a:r>
            <a:endParaRPr lang="en-US" sz="1000">
              <a:solidFill>
                <a:schemeClr val="accent1"/>
              </a:solidFill>
            </a:endParaRPr>
          </a:p>
        </p:txBody>
      </p:sp>
      <p:pic>
        <p:nvPicPr>
          <p:cNvPr id="3" name="Online Media 2" title="5 Steps to Building a Personal Brand You Feel Good About | The Way We Work, a TED series">
            <a:hlinkClick r:id="" action="ppaction://media"/>
            <a:extLst>
              <a:ext uri="{FF2B5EF4-FFF2-40B4-BE49-F238E27FC236}">
                <a16:creationId xmlns:a16="http://schemas.microsoft.com/office/drawing/2014/main" id="{6717018F-9D5B-A369-5AF5-CA8387772BF5}"/>
              </a:ext>
            </a:extLst>
          </p:cNvPr>
          <p:cNvPicPr>
            <a:picLocks noRot="1" noChangeAspect="1"/>
          </p:cNvPicPr>
          <p:nvPr>
            <a:videoFile r:link="rId1"/>
          </p:nvPr>
        </p:nvPicPr>
        <p:blipFill>
          <a:blip r:embed="rId6"/>
          <a:stretch>
            <a:fillRect/>
          </a:stretch>
        </p:blipFill>
        <p:spPr>
          <a:xfrm>
            <a:off x="3561748" y="1337960"/>
            <a:ext cx="8166145" cy="4875429"/>
          </a:xfrm>
          <a:prstGeom prst="rect">
            <a:avLst/>
          </a:prstGeom>
        </p:spPr>
      </p:pic>
      <p:sp>
        <p:nvSpPr>
          <p:cNvPr id="5" name="TextBox 4">
            <a:extLst>
              <a:ext uri="{FF2B5EF4-FFF2-40B4-BE49-F238E27FC236}">
                <a16:creationId xmlns:a16="http://schemas.microsoft.com/office/drawing/2014/main" id="{06806C1A-B79A-6EB1-73D5-8FDC5D12FB4B}"/>
              </a:ext>
            </a:extLst>
          </p:cNvPr>
          <p:cNvSpPr txBox="1"/>
          <p:nvPr/>
        </p:nvSpPr>
        <p:spPr>
          <a:xfrm>
            <a:off x="631568" y="2395838"/>
            <a:ext cx="2540000"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b="1">
                <a:latin typeface="Raleway"/>
              </a:rPr>
              <a:t>Watch the video</a:t>
            </a:r>
            <a:r>
              <a:rPr lang="en-US" sz="1800">
                <a:latin typeface="Raleway"/>
              </a:rPr>
              <a:t> and reflect on it.</a:t>
            </a:r>
            <a:endParaRPr lang="en-US"/>
          </a:p>
          <a:p>
            <a:endParaRPr lang="en-US" sz="1800">
              <a:latin typeface="Raleway"/>
            </a:endParaRPr>
          </a:p>
          <a:p>
            <a:r>
              <a:rPr lang="en-US" sz="1800">
                <a:latin typeface="Raleway"/>
              </a:rPr>
              <a:t>What is one step from the video that you could start using to build your personal brand?</a:t>
            </a:r>
            <a:endParaRPr lang="en-US">
              <a:latin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g2ecf44786e8_0_315"/>
          <p:cNvSpPr txBox="1">
            <a:spLocks noGrp="1"/>
          </p:cNvSpPr>
          <p:nvPr>
            <p:ph type="title"/>
          </p:nvPr>
        </p:nvSpPr>
        <p:spPr>
          <a:xfrm>
            <a:off x="712650" y="620275"/>
            <a:ext cx="107667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Leveraging Social Media and Networking for Personal Branding </a:t>
            </a:r>
            <a:endParaRPr lang="en-US" sz="3400" b="1" dirty="0"/>
          </a:p>
        </p:txBody>
      </p:sp>
      <p:sp>
        <p:nvSpPr>
          <p:cNvPr id="251" name="Google Shape;251;g2ecf44786e8_0_315"/>
          <p:cNvSpPr txBox="1"/>
          <p:nvPr/>
        </p:nvSpPr>
        <p:spPr>
          <a:xfrm>
            <a:off x="3997100" y="2649136"/>
            <a:ext cx="7314000" cy="277050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800" b="1" dirty="0">
                <a:highlight>
                  <a:schemeClr val="lt1"/>
                </a:highlight>
                <a:latin typeface="Raleway"/>
                <a:ea typeface="Raleway"/>
                <a:cs typeface="Raleway"/>
                <a:sym typeface="Raleway"/>
              </a:rPr>
              <a:t>Social Media Strategies</a:t>
            </a:r>
            <a:endParaRPr lang="en-US" sz="1800" b="1" dirty="0">
              <a:highlight>
                <a:srgbClr val="F3B75B"/>
              </a:highlight>
              <a:latin typeface="Raleway"/>
              <a:ea typeface="Raleway"/>
              <a:cs typeface="Raleway"/>
            </a:endParaRPr>
          </a:p>
          <a:p>
            <a:pPr marL="387350">
              <a:spcBef>
                <a:spcPts val="600"/>
              </a:spcBef>
              <a:spcAft>
                <a:spcPts val="600"/>
              </a:spcAft>
              <a:buSzPts val="2000"/>
              <a:buChar char="•"/>
            </a:pPr>
            <a:r>
              <a:rPr lang="en-GB" sz="1800" b="1" dirty="0">
                <a:latin typeface="Raleway"/>
                <a:ea typeface="Raleway"/>
                <a:cs typeface="Raleway"/>
                <a:sym typeface="Raleway"/>
              </a:rPr>
              <a:t> Platform Selection:</a:t>
            </a:r>
            <a:r>
              <a:rPr lang="en-GB" sz="1800" dirty="0">
                <a:latin typeface="Raleway"/>
                <a:ea typeface="Raleway"/>
                <a:cs typeface="Raleway"/>
                <a:sym typeface="Raleway"/>
              </a:rPr>
              <a:t> Choose the right platforms for your target audience (LinkedIn, Twitter, Instagram).</a:t>
            </a:r>
            <a:endParaRPr sz="1800" dirty="0">
              <a:latin typeface="Raleway"/>
              <a:ea typeface="Raleway"/>
              <a:cs typeface="Raleway"/>
            </a:endParaRPr>
          </a:p>
          <a:p>
            <a:pPr marL="387350">
              <a:spcBef>
                <a:spcPts val="600"/>
              </a:spcBef>
              <a:spcAft>
                <a:spcPts val="600"/>
              </a:spcAft>
              <a:buSzPts val="2000"/>
              <a:buChar char="•"/>
            </a:pPr>
            <a:r>
              <a:rPr lang="en-GB" sz="1800" b="1" dirty="0">
                <a:latin typeface="Raleway"/>
                <a:ea typeface="Raleway"/>
                <a:cs typeface="Raleway"/>
                <a:sym typeface="Raleway"/>
              </a:rPr>
              <a:t> Content Creation:</a:t>
            </a:r>
            <a:r>
              <a:rPr lang="en-GB" sz="1800" dirty="0">
                <a:latin typeface="Raleway"/>
                <a:ea typeface="Raleway"/>
                <a:cs typeface="Raleway"/>
                <a:sym typeface="Raleway"/>
              </a:rPr>
              <a:t> Share valuable content that reflects your expertise and interests.</a:t>
            </a:r>
            <a:endParaRPr sz="1800" dirty="0">
              <a:latin typeface="Raleway"/>
              <a:ea typeface="Raleway"/>
              <a:cs typeface="Raleway"/>
            </a:endParaRPr>
          </a:p>
          <a:p>
            <a:pPr marL="387350">
              <a:spcBef>
                <a:spcPts val="600"/>
              </a:spcBef>
              <a:spcAft>
                <a:spcPts val="600"/>
              </a:spcAft>
              <a:buSzPts val="2000"/>
              <a:buChar char="•"/>
            </a:pPr>
            <a:r>
              <a:rPr lang="en-GB" sz="1800" b="1" dirty="0">
                <a:latin typeface="Raleway"/>
                <a:ea typeface="Raleway"/>
                <a:cs typeface="Raleway"/>
                <a:sym typeface="Raleway"/>
              </a:rPr>
              <a:t> Engagement:</a:t>
            </a:r>
            <a:r>
              <a:rPr lang="en-GB" sz="1800" dirty="0">
                <a:latin typeface="Raleway"/>
                <a:ea typeface="Raleway"/>
                <a:cs typeface="Raleway"/>
                <a:sym typeface="Raleway"/>
              </a:rPr>
              <a:t> Interact with your audience through comments, likes, and shares.</a:t>
            </a:r>
            <a:endParaRPr sz="1800" dirty="0">
              <a:latin typeface="Raleway"/>
              <a:ea typeface="Raleway"/>
              <a:cs typeface="Raleway"/>
            </a:endParaRPr>
          </a:p>
        </p:txBody>
      </p:sp>
      <p:sp>
        <p:nvSpPr>
          <p:cNvPr id="5" name="TextBox 4">
            <a:extLst>
              <a:ext uri="{FF2B5EF4-FFF2-40B4-BE49-F238E27FC236}">
                <a16:creationId xmlns:a16="http://schemas.microsoft.com/office/drawing/2014/main" id="{FC785F10-325F-3377-DCD0-2599925AEC87}"/>
              </a:ext>
            </a:extLst>
          </p:cNvPr>
          <p:cNvSpPr txBox="1"/>
          <p:nvPr/>
        </p:nvSpPr>
        <p:spPr>
          <a:xfrm>
            <a:off x="191433" y="3942786"/>
            <a:ext cx="745328"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3">
                  <a:extLst>
                    <a:ext uri="{A12FA001-AC4F-418D-AE19-62706E023703}">
                      <ahyp:hlinkClr xmlns:ahyp="http://schemas.microsoft.com/office/drawing/2018/hyperlinkcolor" val="tx"/>
                    </a:ext>
                  </a:extLst>
                </a:hlinkClick>
              </a:rPr>
              <a:t>Canva</a:t>
            </a:r>
          </a:p>
        </p:txBody>
      </p:sp>
      <p:pic>
        <p:nvPicPr>
          <p:cNvPr id="6" name="Picture 5" descr="A group of colorful chat bubbles&#10;&#10;Description automatically generated">
            <a:extLst>
              <a:ext uri="{FF2B5EF4-FFF2-40B4-BE49-F238E27FC236}">
                <a16:creationId xmlns:a16="http://schemas.microsoft.com/office/drawing/2014/main" id="{F25460EF-8D38-D538-B720-549B7730114A}"/>
              </a:ext>
            </a:extLst>
          </p:cNvPr>
          <p:cNvPicPr>
            <a:picLocks noChangeAspect="1"/>
          </p:cNvPicPr>
          <p:nvPr/>
        </p:nvPicPr>
        <p:blipFill>
          <a:blip r:embed="rId4"/>
          <a:srcRect l="16333" r="17024" b="-200"/>
          <a:stretch/>
        </p:blipFill>
        <p:spPr>
          <a:xfrm>
            <a:off x="567341" y="2555446"/>
            <a:ext cx="3218217" cy="276311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2ecf44786e8_0_57"/>
          <p:cNvSpPr txBox="1">
            <a:spLocks noGrp="1"/>
          </p:cNvSpPr>
          <p:nvPr>
            <p:ph type="title"/>
          </p:nvPr>
        </p:nvSpPr>
        <p:spPr>
          <a:xfrm>
            <a:off x="559650" y="382150"/>
            <a:ext cx="110727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Leveraging Social Media and Networking for Personal Branding </a:t>
            </a:r>
            <a:endParaRPr lang="en-US" sz="3400" b="1" dirty="0"/>
          </a:p>
        </p:txBody>
      </p:sp>
      <p:sp>
        <p:nvSpPr>
          <p:cNvPr id="258" name="Google Shape;258;g2ecf44786e8_0_57"/>
          <p:cNvSpPr txBox="1"/>
          <p:nvPr/>
        </p:nvSpPr>
        <p:spPr>
          <a:xfrm>
            <a:off x="967442" y="2229122"/>
            <a:ext cx="6265712" cy="273918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800" b="1" dirty="0">
                <a:highlight>
                  <a:schemeClr val="lt1"/>
                </a:highlight>
                <a:latin typeface="Raleway"/>
                <a:ea typeface="Raleway"/>
                <a:cs typeface="Raleway"/>
                <a:sym typeface="Raleway"/>
              </a:rPr>
              <a:t>Networking Techniques</a:t>
            </a:r>
            <a:endParaRPr lang="en-US" sz="1800" b="1">
              <a:highlight>
                <a:srgbClr val="F3B75B"/>
              </a:highlight>
              <a:latin typeface="Raleway"/>
              <a:ea typeface="Raleway"/>
              <a:cs typeface="Raleway"/>
            </a:endParaRPr>
          </a:p>
          <a:p>
            <a:pPr marL="444500">
              <a:spcBef>
                <a:spcPts val="600"/>
              </a:spcBef>
              <a:spcAft>
                <a:spcPts val="600"/>
              </a:spcAft>
              <a:buSzPts val="2000"/>
              <a:buChar char="•"/>
            </a:pPr>
            <a:r>
              <a:rPr lang="en-GB" sz="1800" b="1" dirty="0">
                <a:latin typeface="Raleway"/>
                <a:ea typeface="Raleway"/>
                <a:cs typeface="Raleway"/>
                <a:sym typeface="Raleway"/>
              </a:rPr>
              <a:t> Events and Conferences:</a:t>
            </a:r>
            <a:r>
              <a:rPr lang="en-GB" sz="1800" dirty="0">
                <a:latin typeface="Raleway"/>
                <a:ea typeface="Raleway"/>
                <a:cs typeface="Raleway"/>
                <a:sym typeface="Raleway"/>
              </a:rPr>
              <a:t> Attend industry events to meet and connect with like-minded professionals.</a:t>
            </a:r>
            <a:endParaRPr sz="1800">
              <a:latin typeface="Raleway"/>
              <a:ea typeface="Raleway"/>
              <a:cs typeface="Raleway"/>
            </a:endParaRPr>
          </a:p>
          <a:p>
            <a:pPr marL="444500">
              <a:spcBef>
                <a:spcPts val="600"/>
              </a:spcBef>
              <a:spcAft>
                <a:spcPts val="600"/>
              </a:spcAft>
              <a:buSzPts val="2000"/>
              <a:buChar char="•"/>
            </a:pPr>
            <a:r>
              <a:rPr lang="en-GB" sz="1800" b="1" dirty="0">
                <a:latin typeface="Raleway"/>
                <a:ea typeface="Raleway"/>
                <a:cs typeface="Raleway"/>
                <a:sym typeface="Raleway"/>
              </a:rPr>
              <a:t> Professional Organizations:</a:t>
            </a:r>
            <a:r>
              <a:rPr lang="en-GB" sz="1800" dirty="0">
                <a:latin typeface="Raleway"/>
                <a:ea typeface="Raleway"/>
                <a:cs typeface="Raleway"/>
                <a:sym typeface="Raleway"/>
              </a:rPr>
              <a:t> Join relevant groups and associations for networking opportunities.</a:t>
            </a:r>
            <a:endParaRPr sz="1800">
              <a:latin typeface="Raleway"/>
              <a:ea typeface="Raleway"/>
              <a:cs typeface="Raleway"/>
            </a:endParaRPr>
          </a:p>
          <a:p>
            <a:pPr marL="444500">
              <a:spcBef>
                <a:spcPts val="600"/>
              </a:spcBef>
              <a:spcAft>
                <a:spcPts val="600"/>
              </a:spcAft>
              <a:buSzPts val="2000"/>
              <a:buChar char="•"/>
            </a:pPr>
            <a:r>
              <a:rPr lang="en-GB" sz="1800" b="1" dirty="0">
                <a:latin typeface="Raleway"/>
                <a:ea typeface="Raleway"/>
                <a:cs typeface="Raleway"/>
                <a:sym typeface="Raleway"/>
              </a:rPr>
              <a:t> Online Networking:</a:t>
            </a:r>
            <a:r>
              <a:rPr lang="en-GB" sz="1800" dirty="0">
                <a:latin typeface="Raleway"/>
                <a:ea typeface="Raleway"/>
                <a:cs typeface="Raleway"/>
                <a:sym typeface="Raleway"/>
              </a:rPr>
              <a:t> Participate in online communities, forums, and webinars.</a:t>
            </a:r>
            <a:endParaRPr sz="1800" dirty="0">
              <a:latin typeface="Raleway"/>
              <a:ea typeface="Raleway"/>
              <a:cs typeface="Raleway"/>
            </a:endParaRPr>
          </a:p>
        </p:txBody>
      </p:sp>
      <p:pic>
        <p:nvPicPr>
          <p:cNvPr id="4" name="Picture 3">
            <a:extLst>
              <a:ext uri="{FF2B5EF4-FFF2-40B4-BE49-F238E27FC236}">
                <a16:creationId xmlns:a16="http://schemas.microsoft.com/office/drawing/2014/main" id="{5A5FFD5C-D4CA-967F-9888-51BB37680428}"/>
              </a:ext>
            </a:extLst>
          </p:cNvPr>
          <p:cNvPicPr>
            <a:picLocks noChangeAspect="1"/>
          </p:cNvPicPr>
          <p:nvPr/>
        </p:nvPicPr>
        <p:blipFill>
          <a:blip r:embed="rId3"/>
          <a:srcRect l="25676" t="-714" r="25901" b="589"/>
          <a:stretch/>
        </p:blipFill>
        <p:spPr>
          <a:xfrm>
            <a:off x="7716108" y="1817044"/>
            <a:ext cx="3343195" cy="3906976"/>
          </a:xfrm>
          <a:prstGeom prst="rect">
            <a:avLst/>
          </a:prstGeom>
        </p:spPr>
      </p:pic>
      <p:sp>
        <p:nvSpPr>
          <p:cNvPr id="5" name="TextBox 2">
            <a:extLst>
              <a:ext uri="{FF2B5EF4-FFF2-40B4-BE49-F238E27FC236}">
                <a16:creationId xmlns:a16="http://schemas.microsoft.com/office/drawing/2014/main" id="{A1501990-6445-768A-0874-72861BCE3780}"/>
              </a:ext>
            </a:extLst>
          </p:cNvPr>
          <p:cNvSpPr txBox="1"/>
          <p:nvPr/>
        </p:nvSpPr>
        <p:spPr>
          <a:xfrm>
            <a:off x="9583352" y="5107459"/>
            <a:ext cx="1180756"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5" name="Google Shape;265;g2ecf44786e8_0_61"/>
          <p:cNvSpPr txBox="1"/>
          <p:nvPr/>
        </p:nvSpPr>
        <p:spPr>
          <a:xfrm>
            <a:off x="503112" y="1588797"/>
            <a:ext cx="6753425" cy="266223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a:highlight>
                  <a:schemeClr val="lt1"/>
                </a:highlight>
                <a:latin typeface="Raleway"/>
                <a:ea typeface="Raleway"/>
                <a:cs typeface="Raleway"/>
                <a:sym typeface="Raleway"/>
              </a:rPr>
              <a:t>Krystle</a:t>
            </a:r>
            <a:r>
              <a:rPr lang="en-GB" sz="2000" b="1">
                <a:highlight>
                  <a:srgbClr val="F3B75B"/>
                </a:highlight>
                <a:latin typeface="Raleway"/>
                <a:ea typeface="Raleway"/>
                <a:cs typeface="Raleway"/>
                <a:sym typeface="Raleway"/>
              </a:rPr>
              <a:t> Penza</a:t>
            </a:r>
            <a:r>
              <a:rPr lang="en-GB" sz="2000" b="1" dirty="0">
                <a:latin typeface="Raleway"/>
                <a:ea typeface="Raleway"/>
                <a:cs typeface="Raleway"/>
                <a:sym typeface="Raleway"/>
              </a:rPr>
              <a:t> </a:t>
            </a:r>
            <a:r>
              <a:rPr lang="en-GB" sz="1600" b="1">
                <a:latin typeface="Raleway"/>
                <a:ea typeface="Raleway"/>
                <a:cs typeface="Raleway"/>
                <a:sym typeface="Raleway"/>
              </a:rPr>
              <a:t>(Maltese entrepreneur, founder of the jewellery brand </a:t>
            </a:r>
            <a:r>
              <a:rPr lang="en-GB" sz="1600" b="1" dirty="0">
                <a:latin typeface="Raleway"/>
                <a:ea typeface="Raleway"/>
                <a:cs typeface="Raleway"/>
                <a:sym typeface="Raleway"/>
                <a:hlinkClick r:id="rId3"/>
              </a:rPr>
              <a:t>MVintage</a:t>
            </a:r>
            <a:r>
              <a:rPr lang="en-GB" sz="1600" b="1">
                <a:latin typeface="Raleway"/>
                <a:ea typeface="Raleway"/>
                <a:cs typeface="Raleway"/>
                <a:sym typeface="Raleway"/>
              </a:rPr>
              <a:t>)</a:t>
            </a:r>
            <a:endParaRPr lang="en-US" sz="1600">
              <a:latin typeface="Raleway"/>
              <a:ea typeface="Raleway"/>
              <a:cs typeface="Raleway"/>
            </a:endParaRPr>
          </a:p>
          <a:p>
            <a:pPr>
              <a:spcBef>
                <a:spcPts val="600"/>
              </a:spcBef>
              <a:spcAft>
                <a:spcPts val="600"/>
              </a:spcAft>
            </a:pPr>
            <a:r>
              <a:rPr lang="en-GB" sz="1900" b="1">
                <a:latin typeface="Raleway"/>
                <a:ea typeface="Raleway"/>
                <a:cs typeface="Raleway"/>
                <a:sym typeface="Raleway"/>
              </a:rPr>
              <a:t>Journey:</a:t>
            </a:r>
            <a:r>
              <a:rPr lang="en-GB" sz="1900">
                <a:latin typeface="Raleway"/>
                <a:ea typeface="Raleway"/>
                <a:cs typeface="Raleway"/>
                <a:sym typeface="Raleway"/>
              </a:rPr>
              <a:t> She</a:t>
            </a:r>
            <a:r>
              <a:rPr lang="en-GB" sz="1900">
                <a:latin typeface="Raleway"/>
                <a:ea typeface="Raleway"/>
                <a:sym typeface="Raleway"/>
              </a:rPr>
              <a:t> showcases resilience and reinvention, transforming challenges into opportunities with unwavering self-belief. </a:t>
            </a:r>
            <a:endParaRPr lang="en-GB" sz="1900">
              <a:latin typeface="Raleway"/>
              <a:ea typeface="Raleway"/>
              <a:cs typeface="Raleway"/>
            </a:endParaRPr>
          </a:p>
          <a:p>
            <a:pPr>
              <a:spcBef>
                <a:spcPts val="600"/>
              </a:spcBef>
              <a:spcAft>
                <a:spcPts val="600"/>
              </a:spcAft>
            </a:pPr>
            <a:r>
              <a:rPr lang="en-GB" sz="1900" b="1">
                <a:latin typeface="Raleway SemiBold"/>
                <a:ea typeface="Raleway"/>
                <a:cs typeface="Raleway"/>
                <a:sym typeface="Raleway"/>
              </a:rPr>
              <a:t>Lessons:</a:t>
            </a:r>
            <a:r>
              <a:rPr lang="en-GB" sz="1900" dirty="0">
                <a:latin typeface="Raleway SemiBold"/>
                <a:ea typeface="Raleway"/>
                <a:cs typeface="Raleway"/>
                <a:sym typeface="Raleway"/>
              </a:rPr>
              <a:t> </a:t>
            </a:r>
            <a:r>
              <a:rPr lang="en-GB" sz="1900">
                <a:latin typeface="Raleway SemiBold"/>
                <a:ea typeface="Raleway"/>
                <a:sym typeface="Raleway"/>
              </a:rPr>
              <a:t>Embrace failures as steps to growth and stay aligned with your purpose.</a:t>
            </a:r>
            <a:endParaRPr sz="1900">
              <a:latin typeface="Raleway SemiBold"/>
              <a:ea typeface="Raleway"/>
            </a:endParaRPr>
          </a:p>
        </p:txBody>
      </p:sp>
      <p:sp>
        <p:nvSpPr>
          <p:cNvPr id="3" name="TextBox 2">
            <a:extLst>
              <a:ext uri="{FF2B5EF4-FFF2-40B4-BE49-F238E27FC236}">
                <a16:creationId xmlns:a16="http://schemas.microsoft.com/office/drawing/2014/main" id="{799C01DB-38ED-948E-48A1-81A28CBCD0C2}"/>
              </a:ext>
            </a:extLst>
          </p:cNvPr>
          <p:cNvSpPr txBox="1"/>
          <p:nvPr/>
        </p:nvSpPr>
        <p:spPr>
          <a:xfrm>
            <a:off x="1342572" y="4376058"/>
            <a:ext cx="5747656"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900" b="1">
                <a:latin typeface="Raleway"/>
              </a:rPr>
              <a:t>Read more </a:t>
            </a:r>
            <a:r>
              <a:rPr lang="en-US" sz="1900">
                <a:latin typeface="Raleway"/>
              </a:rPr>
              <a:t>about Krystle Penza's story and her path to successful entrepreneurship: </a:t>
            </a:r>
            <a:r>
              <a:rPr lang="en-US" sz="1900" dirty="0">
                <a:latin typeface="Raleway"/>
                <a:hlinkClick r:id="rId4"/>
              </a:rPr>
              <a:t>How she does it: Krystle Penza</a:t>
            </a:r>
            <a:r>
              <a:rPr lang="en-US" sz="1900">
                <a:latin typeface="Raleway"/>
              </a:rPr>
              <a:t>. Then, </a:t>
            </a:r>
            <a:r>
              <a:rPr lang="en-US" sz="1900" b="1">
                <a:latin typeface="Raleway"/>
              </a:rPr>
              <a:t>reflect on it </a:t>
            </a:r>
            <a:r>
              <a:rPr lang="en-US" sz="1900">
                <a:latin typeface="Raleway"/>
              </a:rPr>
              <a:t>– what are your thoughts? What do you find inspiring? </a:t>
            </a:r>
            <a:endParaRPr lang="en-US"/>
          </a:p>
        </p:txBody>
      </p:sp>
      <p:pic>
        <p:nvPicPr>
          <p:cNvPr id="4" name="Picture 3" descr="A person smiling at camera&#10;&#10;Description automatically generated">
            <a:extLst>
              <a:ext uri="{FF2B5EF4-FFF2-40B4-BE49-F238E27FC236}">
                <a16:creationId xmlns:a16="http://schemas.microsoft.com/office/drawing/2014/main" id="{6A15C893-06B8-C379-047F-B734F9C26FB7}"/>
              </a:ext>
            </a:extLst>
          </p:cNvPr>
          <p:cNvPicPr>
            <a:picLocks noChangeAspect="1"/>
          </p:cNvPicPr>
          <p:nvPr/>
        </p:nvPicPr>
        <p:blipFill>
          <a:blip r:embed="rId5"/>
          <a:srcRect l="25000" t="680" r="18095" b="211"/>
          <a:stretch/>
        </p:blipFill>
        <p:spPr>
          <a:xfrm>
            <a:off x="6937828" y="1442357"/>
            <a:ext cx="5500918" cy="5401400"/>
          </a:xfrm>
          <a:prstGeom prst="rect">
            <a:avLst/>
          </a:prstGeom>
        </p:spPr>
      </p:pic>
      <p:sp>
        <p:nvSpPr>
          <p:cNvPr id="5" name="TextBox 1">
            <a:extLst>
              <a:ext uri="{FF2B5EF4-FFF2-40B4-BE49-F238E27FC236}">
                <a16:creationId xmlns:a16="http://schemas.microsoft.com/office/drawing/2014/main" id="{53B60B5B-430D-4C10-C6A9-046E2C4A902A}"/>
              </a:ext>
            </a:extLst>
          </p:cNvPr>
          <p:cNvSpPr txBox="1"/>
          <p:nvPr/>
        </p:nvSpPr>
        <p:spPr>
          <a:xfrm>
            <a:off x="5217519" y="6615852"/>
            <a:ext cx="2452914"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Businessnow.mt</a:t>
            </a:r>
            <a:endParaRPr lang="en-GB" sz="1000" dirty="0">
              <a:solidFill>
                <a:schemeClr val="accent1"/>
              </a:solidFill>
            </a:endParaRPr>
          </a:p>
        </p:txBody>
      </p:sp>
      <p:sp>
        <p:nvSpPr>
          <p:cNvPr id="10" name="Google Shape;271;g2ecf44786e8_0_331">
            <a:extLst>
              <a:ext uri="{FF2B5EF4-FFF2-40B4-BE49-F238E27FC236}">
                <a16:creationId xmlns:a16="http://schemas.microsoft.com/office/drawing/2014/main" id="{D9F8FD02-F628-F4EB-382B-C19CA1D30176}"/>
              </a:ext>
            </a:extLst>
          </p:cNvPr>
          <p:cNvSpPr txBox="1">
            <a:spLocks/>
          </p:cNvSpPr>
          <p:nvPr/>
        </p:nvSpPr>
        <p:spPr>
          <a:xfrm>
            <a:off x="416804" y="130636"/>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a:t>Successful European Women Entrepreneurs</a:t>
            </a:r>
            <a:endParaRPr lang="en-GB" sz="3400" b="1" dirty="0">
              <a:solidFill>
                <a:srgbClr val="00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ecf44786e8_0_331"/>
          <p:cNvSpPr txBox="1">
            <a:spLocks noGrp="1"/>
          </p:cNvSpPr>
          <p:nvPr>
            <p:ph type="title"/>
          </p:nvPr>
        </p:nvSpPr>
        <p:spPr>
          <a:xfrm>
            <a:off x="416804" y="159665"/>
            <a:ext cx="11363285" cy="1453615"/>
          </a:xfrm>
          <a:prstGeom prst="rect">
            <a:avLst/>
          </a:prstGeom>
          <a:noFill/>
          <a:ln>
            <a:noFill/>
          </a:ln>
        </p:spPr>
        <p:txBody>
          <a:bodyPr spcFirstLastPara="1" wrap="square" lIns="91425" tIns="45700" rIns="91425" bIns="45700" anchor="ctr" anchorCtr="0">
            <a:normAutofit/>
          </a:bodyPr>
          <a:lstStyle/>
          <a:p>
            <a:pPr algn="ctr"/>
            <a:r>
              <a:rPr lang="en-GB" sz="3400" b="1" dirty="0"/>
              <a:t>Successful European Women Entrepreneurs</a:t>
            </a:r>
            <a:endParaRPr lang="en-GB" sz="3400" b="1" dirty="0">
              <a:solidFill>
                <a:srgbClr val="000000"/>
              </a:solidFill>
            </a:endParaRPr>
          </a:p>
        </p:txBody>
      </p:sp>
      <p:sp>
        <p:nvSpPr>
          <p:cNvPr id="3" name="Google Shape;279;g2ecf44786e8_0_337">
            <a:extLst>
              <a:ext uri="{FF2B5EF4-FFF2-40B4-BE49-F238E27FC236}">
                <a16:creationId xmlns:a16="http://schemas.microsoft.com/office/drawing/2014/main" id="{580B1A22-46AF-EF8C-D403-57DFA5BC54A5}"/>
              </a:ext>
            </a:extLst>
          </p:cNvPr>
          <p:cNvSpPr txBox="1"/>
          <p:nvPr/>
        </p:nvSpPr>
        <p:spPr>
          <a:xfrm>
            <a:off x="327717" y="1341049"/>
            <a:ext cx="11544138" cy="892522"/>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en-GB" sz="2000" b="1" dirty="0">
                <a:highlight>
                  <a:schemeClr val="lt1"/>
                </a:highlight>
                <a:latin typeface="Raleway"/>
                <a:ea typeface="Raleway"/>
                <a:cs typeface="Raleway"/>
                <a:sym typeface="Raleway"/>
              </a:rPr>
              <a:t>Iza</a:t>
            </a:r>
            <a:r>
              <a:rPr lang="en-GB" sz="2000" b="1" dirty="0">
                <a:highlight>
                  <a:srgbClr val="F3B75B"/>
                </a:highlight>
                <a:latin typeface="Raleway"/>
                <a:ea typeface="Raleway"/>
                <a:cs typeface="Raleway"/>
                <a:sym typeface="Raleway"/>
              </a:rPr>
              <a:t> </a:t>
            </a:r>
            <a:r>
              <a:rPr lang="en-GB" sz="2000" b="1" dirty="0">
                <a:highlight>
                  <a:srgbClr val="F3B75B"/>
                </a:highlight>
                <a:latin typeface="Raleway"/>
                <a:sym typeface="Raleway"/>
              </a:rPr>
              <a:t>Login</a:t>
            </a:r>
            <a:r>
              <a:rPr lang="en-GB" sz="2000" dirty="0">
                <a:latin typeface="Raleway"/>
                <a:sym typeface="Raleway"/>
              </a:rPr>
              <a:t> </a:t>
            </a:r>
            <a:r>
              <a:rPr lang="en-GB" sz="1600" dirty="0">
                <a:solidFill>
                  <a:schemeClr val="accent1"/>
                </a:solidFill>
                <a:latin typeface="Raleway"/>
                <a:sym typeface="Raleway"/>
              </a:rPr>
              <a:t>(Slovenian tech entrepreneur and co-founder of Outfit7, the tech company behind the globally successful "Talking Tom and Friends" franchise.</a:t>
            </a:r>
            <a:endParaRPr lang="en-US" dirty="0">
              <a:solidFill>
                <a:schemeClr val="accent1"/>
              </a:solidFill>
            </a:endParaRPr>
          </a:p>
        </p:txBody>
      </p:sp>
      <p:sp>
        <p:nvSpPr>
          <p:cNvPr id="4" name="TextBox 3">
            <a:extLst>
              <a:ext uri="{FF2B5EF4-FFF2-40B4-BE49-F238E27FC236}">
                <a16:creationId xmlns:a16="http://schemas.microsoft.com/office/drawing/2014/main" id="{9BEC7881-8256-623F-87CC-9BEF9ED6DD20}"/>
              </a:ext>
            </a:extLst>
          </p:cNvPr>
          <p:cNvSpPr txBox="1"/>
          <p:nvPr/>
        </p:nvSpPr>
        <p:spPr>
          <a:xfrm>
            <a:off x="329803" y="5348515"/>
            <a:ext cx="89988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Onave.si</a:t>
            </a:r>
            <a:endParaRPr lang="en-US" sz="1000">
              <a:solidFill>
                <a:schemeClr val="accent1"/>
              </a:solidFill>
              <a:latin typeface="Raleway"/>
            </a:endParaRPr>
          </a:p>
        </p:txBody>
      </p:sp>
      <p:sp>
        <p:nvSpPr>
          <p:cNvPr id="5" name="TextBox 4">
            <a:extLst>
              <a:ext uri="{FF2B5EF4-FFF2-40B4-BE49-F238E27FC236}">
                <a16:creationId xmlns:a16="http://schemas.microsoft.com/office/drawing/2014/main" id="{E30971AA-F907-BE67-EE2D-A145F42662C7}"/>
              </a:ext>
            </a:extLst>
          </p:cNvPr>
          <p:cNvSpPr txBox="1"/>
          <p:nvPr/>
        </p:nvSpPr>
        <p:spPr>
          <a:xfrm>
            <a:off x="6071904" y="4440068"/>
            <a:ext cx="5796768" cy="15542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spcBef>
                <a:spcPts val="600"/>
              </a:spcBef>
              <a:spcAft>
                <a:spcPts val="600"/>
              </a:spcAft>
            </a:pPr>
            <a:r>
              <a:rPr lang="en-US" sz="1900" b="1">
                <a:latin typeface="Raleway"/>
              </a:rPr>
              <a:t>Read more </a:t>
            </a:r>
            <a:r>
              <a:rPr lang="en-US" sz="1900">
                <a:latin typeface="Raleway"/>
              </a:rPr>
              <a:t>about Iza Login's story and path to successful entrepreneurship: </a:t>
            </a:r>
            <a:r>
              <a:rPr lang="en-US" sz="1900" dirty="0">
                <a:latin typeface="Raleway"/>
                <a:hlinkClick r:id="rId3"/>
              </a:rPr>
              <a:t>7 Unicorn Drive: From Startup to Billion Dollar Sale in 7 years</a:t>
            </a:r>
            <a:r>
              <a:rPr lang="en-US" sz="1900">
                <a:latin typeface="Raleway"/>
              </a:rPr>
              <a:t>. Then, </a:t>
            </a:r>
            <a:r>
              <a:rPr lang="en-US" sz="1900" b="1">
                <a:latin typeface="Raleway"/>
              </a:rPr>
              <a:t>reflect on it </a:t>
            </a:r>
            <a:r>
              <a:rPr lang="en-US" sz="1900">
                <a:latin typeface="Raleway"/>
              </a:rPr>
              <a:t>– what are your thoughts? What do you find inspiring? </a:t>
            </a:r>
            <a:endParaRPr lang="en-US"/>
          </a:p>
        </p:txBody>
      </p:sp>
      <p:pic>
        <p:nvPicPr>
          <p:cNvPr id="2" name="Picture 1" descr="A person with red hair wearing glasses&#10;&#10;Description automatically generated">
            <a:extLst>
              <a:ext uri="{FF2B5EF4-FFF2-40B4-BE49-F238E27FC236}">
                <a16:creationId xmlns:a16="http://schemas.microsoft.com/office/drawing/2014/main" id="{84D00178-AF93-A9FD-A129-D41CEC0D4E1D}"/>
              </a:ext>
            </a:extLst>
          </p:cNvPr>
          <p:cNvPicPr>
            <a:picLocks noChangeAspect="1"/>
          </p:cNvPicPr>
          <p:nvPr/>
        </p:nvPicPr>
        <p:blipFill>
          <a:blip r:embed="rId4"/>
          <a:srcRect l="38095" r="13095" b="211"/>
          <a:stretch/>
        </p:blipFill>
        <p:spPr>
          <a:xfrm>
            <a:off x="969977" y="1326244"/>
            <a:ext cx="4855034" cy="5533579"/>
          </a:xfrm>
          <a:prstGeom prst="rect">
            <a:avLst/>
          </a:prstGeom>
        </p:spPr>
      </p:pic>
      <p:sp>
        <p:nvSpPr>
          <p:cNvPr id="6" name="Google Shape;279;g2ecf44786e8_0_337">
            <a:extLst>
              <a:ext uri="{FF2B5EF4-FFF2-40B4-BE49-F238E27FC236}">
                <a16:creationId xmlns:a16="http://schemas.microsoft.com/office/drawing/2014/main" id="{660C465A-9571-8B28-952F-DF196DFEF2D8}"/>
              </a:ext>
            </a:extLst>
          </p:cNvPr>
          <p:cNvSpPr txBox="1"/>
          <p:nvPr/>
        </p:nvSpPr>
        <p:spPr>
          <a:xfrm>
            <a:off x="5480284" y="2313506"/>
            <a:ext cx="6348028" cy="1954351"/>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en-GB" sz="1900" b="1" dirty="0">
                <a:latin typeface="Raleway"/>
                <a:ea typeface="Raleway"/>
                <a:cs typeface="Raleway"/>
                <a:sym typeface="Raleway"/>
              </a:rPr>
              <a:t>Journey:</a:t>
            </a:r>
            <a:r>
              <a:rPr lang="en-GB" sz="1900" dirty="0">
                <a:latin typeface="Raleway"/>
                <a:ea typeface="Raleway"/>
                <a:cs typeface="Raleway"/>
                <a:sym typeface="Raleway"/>
              </a:rPr>
              <a:t> </a:t>
            </a:r>
            <a:r>
              <a:rPr lang="en-GB" sz="1900" dirty="0">
                <a:latin typeface="Raleway"/>
                <a:ea typeface="Raleway"/>
                <a:sym typeface="Raleway"/>
              </a:rPr>
              <a:t>She transformed an ambitious startup vision into a billion-dollar success, driven by innovation and purposeful leadership.</a:t>
            </a:r>
            <a:endParaRPr lang="en-GB" sz="1900">
              <a:latin typeface="Raleway"/>
              <a:ea typeface="Raleway"/>
            </a:endParaRPr>
          </a:p>
          <a:p>
            <a:pPr algn="r">
              <a:spcBef>
                <a:spcPts val="600"/>
              </a:spcBef>
              <a:spcAft>
                <a:spcPts val="600"/>
              </a:spcAft>
            </a:pPr>
            <a:r>
              <a:rPr lang="en-GB" sz="1900" b="1" dirty="0">
                <a:latin typeface="Raleway"/>
                <a:ea typeface="Raleway"/>
                <a:cs typeface="Raleway"/>
                <a:sym typeface="Raleway"/>
              </a:rPr>
              <a:t>Lessons:</a:t>
            </a:r>
            <a:r>
              <a:rPr lang="en-GB" sz="1900" dirty="0">
                <a:latin typeface="Raleway"/>
                <a:ea typeface="Raleway"/>
                <a:cs typeface="Raleway"/>
                <a:sym typeface="Raleway"/>
              </a:rPr>
              <a:t> Clear goals, collaboration, and aligning success with meaningful impact can turn.</a:t>
            </a:r>
            <a:endParaRPr lang="en-GB" sz="1900">
              <a:latin typeface="Raleway"/>
              <a:ea typeface="Raleway"/>
              <a:cs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635000" y="384723"/>
            <a:ext cx="11271378" cy="1325563"/>
          </a:xfrm>
        </p:spPr>
        <p:txBody>
          <a:bodyPr>
            <a:normAutofit/>
          </a:bodyPr>
          <a:lstStyle/>
          <a:p>
            <a:r>
              <a:rPr lang="en-US" sz="3400" b="1" dirty="0"/>
              <a:t>Learning outcomes of this unit</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35000" y="1957132"/>
            <a:ext cx="6633027" cy="442848"/>
          </a:xfrm>
        </p:spPr>
        <p:txBody>
          <a:bodyPr>
            <a:normAutofit fontScale="92500" lnSpcReduction="20000"/>
          </a:bodyPr>
          <a:lstStyle/>
          <a:p>
            <a:r>
              <a:rPr lang="en-US" sz="2000"/>
              <a:t>You will gain a deeper understanding of</a:t>
            </a:r>
          </a:p>
          <a:p>
            <a:pPr marL="342900" indent="-342900">
              <a:lnSpc>
                <a:spcPct val="100000"/>
              </a:lnSpc>
              <a:buFont typeface="Courier New" panose="02070309020205020404" pitchFamily="49" charset="0"/>
              <a:buChar char="o"/>
            </a:pPr>
            <a:endParaRPr lang="en-US" sz="2000" b="0">
              <a:solidFill>
                <a:schemeClr val="accent1"/>
              </a:solidFill>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586377" y="1950266"/>
            <a:ext cx="4777101" cy="451198"/>
          </a:xfrm>
        </p:spPr>
        <p:txBody>
          <a:bodyPr vert="horz" lIns="91440" tIns="45720" rIns="91440" bIns="45720" rtlCol="0" anchor="t">
            <a:normAutofit fontScale="92500" lnSpcReduction="20000"/>
          </a:bodyPr>
          <a:lstStyle/>
          <a:p>
            <a:r>
              <a:rPr lang="en-US" sz="2000"/>
              <a:t>You will develop skills to:</a:t>
            </a:r>
          </a:p>
          <a:p>
            <a:pPr marL="342900" indent="-342900">
              <a:lnSpc>
                <a:spcPct val="150000"/>
              </a:lnSpc>
              <a:buFont typeface="Courier New" panose="02070309020205020404" pitchFamily="49" charset="0"/>
              <a:buChar char="o"/>
            </a:pPr>
            <a:endParaRPr lang="en-US" sz="2000">
              <a:solidFill>
                <a:schemeClr val="accent1"/>
              </a:solidFill>
            </a:endParaRPr>
          </a:p>
        </p:txBody>
      </p:sp>
      <p:sp>
        <p:nvSpPr>
          <p:cNvPr id="2" name="TextBox 1">
            <a:extLst>
              <a:ext uri="{FF2B5EF4-FFF2-40B4-BE49-F238E27FC236}">
                <a16:creationId xmlns:a16="http://schemas.microsoft.com/office/drawing/2014/main" id="{C2705CD6-207C-9A30-4E5B-9F693BA4ACC9}"/>
              </a:ext>
            </a:extLst>
          </p:cNvPr>
          <p:cNvSpPr txBox="1"/>
          <p:nvPr/>
        </p:nvSpPr>
        <p:spPr>
          <a:xfrm>
            <a:off x="944999" y="2510776"/>
            <a:ext cx="4576118"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Char char="•"/>
            </a:pPr>
            <a:r>
              <a:rPr lang="en-GB" sz="2000">
                <a:solidFill>
                  <a:schemeClr val="accent1"/>
                </a:solidFill>
                <a:latin typeface="Raleway SemiBold"/>
                <a:cs typeface="Segoe UI"/>
              </a:rPr>
              <a:t>Different leadership styles and ways to build confidence as a leader;</a:t>
            </a:r>
            <a:endParaRPr lang="en-US" sz="2000">
              <a:solidFill>
                <a:schemeClr val="accent1"/>
              </a:solidFill>
              <a:latin typeface="Raleway SemiBold"/>
              <a:cs typeface="Segoe UI"/>
            </a:endParaRPr>
          </a:p>
          <a:p>
            <a:pPr marL="342900" indent="-342900">
              <a:spcBef>
                <a:spcPts val="600"/>
              </a:spcBef>
              <a:spcAft>
                <a:spcPts val="600"/>
              </a:spcAft>
              <a:buChar char="•"/>
            </a:pPr>
            <a:r>
              <a:rPr lang="en-GB" sz="2000">
                <a:solidFill>
                  <a:schemeClr val="accent1"/>
                </a:solidFill>
                <a:latin typeface="Raleway SemiBold"/>
                <a:cs typeface="Segoe UI"/>
              </a:rPr>
              <a:t>Strategies to identify and develop a personal brand;</a:t>
            </a:r>
            <a:endParaRPr lang="en-US" sz="2000">
              <a:solidFill>
                <a:schemeClr val="accent1"/>
              </a:solidFill>
              <a:latin typeface="Raleway SemiBold"/>
              <a:cs typeface="Segoe UI"/>
            </a:endParaRPr>
          </a:p>
          <a:p>
            <a:pPr marL="342900" indent="-342900">
              <a:spcBef>
                <a:spcPts val="600"/>
              </a:spcBef>
              <a:spcAft>
                <a:spcPts val="600"/>
              </a:spcAft>
              <a:buChar char="•"/>
            </a:pPr>
            <a:r>
              <a:rPr lang="en-GB" sz="2000">
                <a:solidFill>
                  <a:schemeClr val="accent1"/>
                </a:solidFill>
                <a:latin typeface="Raleway SemiBold"/>
                <a:cs typeface="Segoe UI"/>
              </a:rPr>
              <a:t>Skills to create a positive work culture.</a:t>
            </a:r>
          </a:p>
        </p:txBody>
      </p:sp>
      <p:sp>
        <p:nvSpPr>
          <p:cNvPr id="3" name="TextBox 2">
            <a:extLst>
              <a:ext uri="{FF2B5EF4-FFF2-40B4-BE49-F238E27FC236}">
                <a16:creationId xmlns:a16="http://schemas.microsoft.com/office/drawing/2014/main" id="{2180CE07-0A69-239F-A1F8-F2C3C29B18E5}"/>
              </a:ext>
            </a:extLst>
          </p:cNvPr>
          <p:cNvSpPr txBox="1"/>
          <p:nvPr/>
        </p:nvSpPr>
        <p:spPr>
          <a:xfrm>
            <a:off x="6273703" y="2510776"/>
            <a:ext cx="4782456" cy="20928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Char char="•"/>
            </a:pPr>
            <a:r>
              <a:rPr lang="en-GB" sz="2000" dirty="0">
                <a:solidFill>
                  <a:schemeClr val="accent1"/>
                </a:solidFill>
                <a:latin typeface="Raleway SemiBold"/>
                <a:cs typeface="Segoe UI"/>
              </a:rPr>
              <a:t>Identify various leadership styles that align with your values and strengths and how to apply them on every-day basis;</a:t>
            </a:r>
            <a:endParaRPr lang="en-US" dirty="0"/>
          </a:p>
          <a:p>
            <a:pPr marL="342900" indent="-342900">
              <a:spcBef>
                <a:spcPts val="600"/>
              </a:spcBef>
              <a:spcAft>
                <a:spcPts val="600"/>
              </a:spcAft>
              <a:buChar char="•"/>
            </a:pPr>
            <a:r>
              <a:rPr lang="en-GB" sz="2000" dirty="0">
                <a:solidFill>
                  <a:schemeClr val="accent1"/>
                </a:solidFill>
                <a:latin typeface="Raleway SemiBold"/>
                <a:cs typeface="Segoe UI"/>
              </a:rPr>
              <a:t>Identify and develop a personal brand. </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664814" y="1354887"/>
            <a:ext cx="10867342" cy="692467"/>
          </a:xfrm>
          <a:prstGeom prst="rect">
            <a:avLst/>
          </a:prstGeom>
          <a:noFill/>
          <a:ln>
            <a:noFill/>
          </a:ln>
        </p:spPr>
        <p:txBody>
          <a:bodyPr spcFirstLastPara="1" wrap="square" lIns="91425" tIns="91425" rIns="91425" bIns="91425" anchor="t" anchorCtr="0">
            <a:spAutoFit/>
          </a:bodyPr>
          <a:lstStyle/>
          <a:p>
            <a:pPr>
              <a:lnSpc>
                <a:spcPct val="115000"/>
              </a:lnSpc>
              <a:spcBef>
                <a:spcPts val="1200"/>
              </a:spcBef>
            </a:pPr>
            <a:r>
              <a:rPr lang="en-GB" sz="2000" b="1">
                <a:highlight>
                  <a:schemeClr val="lt1"/>
                </a:highlight>
                <a:latin typeface="Raleway"/>
                <a:ea typeface="Raleway"/>
                <a:cs typeface="Raleway"/>
                <a:sym typeface="Raleway"/>
              </a:rPr>
              <a:t>Donatella Versace</a:t>
            </a:r>
            <a:r>
              <a:rPr lang="en-GB" sz="1600">
                <a:latin typeface="Raleway"/>
                <a:sym typeface="Raleway"/>
              </a:rPr>
              <a:t> (Italian entrepreneur, fashion designer, CCO of Versace)</a:t>
            </a:r>
            <a:endParaRPr lang="en-US"/>
          </a:p>
        </p:txBody>
      </p:sp>
      <p:sp>
        <p:nvSpPr>
          <p:cNvPr id="4" name="TextBox 3">
            <a:extLst>
              <a:ext uri="{FF2B5EF4-FFF2-40B4-BE49-F238E27FC236}">
                <a16:creationId xmlns:a16="http://schemas.microsoft.com/office/drawing/2014/main" id="{237DA332-A7BE-326C-5587-31D57FD64AF7}"/>
              </a:ext>
            </a:extLst>
          </p:cNvPr>
          <p:cNvSpPr txBox="1"/>
          <p:nvPr/>
        </p:nvSpPr>
        <p:spPr>
          <a:xfrm>
            <a:off x="5830835" y="6457212"/>
            <a:ext cx="231971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Failurebeforesuccess.com</a:t>
            </a:r>
            <a:endParaRPr lang="en-GB" sz="1000" dirty="0">
              <a:solidFill>
                <a:schemeClr val="accent1"/>
              </a:solidFill>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662014" y="4128397"/>
            <a:ext cx="6506715"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900" b="1">
                <a:latin typeface="Raleway"/>
              </a:rPr>
              <a:t>Read more </a:t>
            </a:r>
            <a:r>
              <a:rPr lang="en-US" sz="1900">
                <a:latin typeface="Raleway"/>
              </a:rPr>
              <a:t>about Donatella Versace's story and path to successful entrepreneurship: </a:t>
            </a:r>
            <a:r>
              <a:rPr lang="en-US" sz="1900" dirty="0">
                <a:latin typeface="Raleway"/>
                <a:hlinkClick r:id="rId3"/>
              </a:rPr>
              <a:t>Donatella Versace | Success story of a luxury designer</a:t>
            </a:r>
            <a:r>
              <a:rPr lang="en-US" sz="1900">
                <a:latin typeface="Raleway"/>
              </a:rPr>
              <a:t>. Then, </a:t>
            </a:r>
            <a:r>
              <a:rPr lang="en-US" sz="1900" b="1">
                <a:latin typeface="Raleway"/>
              </a:rPr>
              <a:t>reflect on it </a:t>
            </a:r>
            <a:r>
              <a:rPr lang="en-US" sz="1900">
                <a:latin typeface="Raleway"/>
              </a:rPr>
              <a:t>– what are your thoughts? What do you find inspiring? </a:t>
            </a:r>
            <a:endParaRPr lang="en-US"/>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a:t>Successful European Women Entrepreneurs</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664813" y="2176452"/>
            <a:ext cx="6602468" cy="1954351"/>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900" b="1" dirty="0">
                <a:latin typeface="Raleway"/>
                <a:ea typeface="Raleway"/>
                <a:cs typeface="Raleway"/>
                <a:sym typeface="Raleway"/>
              </a:rPr>
              <a:t>Journey:</a:t>
            </a:r>
            <a:r>
              <a:rPr lang="en-GB" sz="1900" dirty="0">
                <a:latin typeface="Raleway"/>
                <a:ea typeface="Raleway"/>
                <a:cs typeface="Raleway"/>
                <a:sym typeface="Raleway"/>
              </a:rPr>
              <a:t> She turned </a:t>
            </a:r>
            <a:r>
              <a:rPr lang="en-GB" sz="1900" dirty="0">
                <a:latin typeface="Raleway"/>
                <a:ea typeface="Raleway"/>
                <a:sym typeface="Raleway"/>
              </a:rPr>
              <a:t>Versace into a modern fashion powerhouse while honouring its iconic bold aesthetic.</a:t>
            </a:r>
            <a:endParaRPr lang="en-GB" sz="1900" err="1">
              <a:ea typeface="Raleway"/>
            </a:endParaRPr>
          </a:p>
          <a:p>
            <a:pPr>
              <a:spcBef>
                <a:spcPts val="600"/>
              </a:spcBef>
              <a:spcAft>
                <a:spcPts val="600"/>
              </a:spcAft>
            </a:pPr>
            <a:r>
              <a:rPr lang="en-GB" sz="1900" b="1" dirty="0">
                <a:latin typeface="Raleway"/>
                <a:ea typeface="Raleway"/>
                <a:cs typeface="Raleway"/>
                <a:sym typeface="Raleway"/>
              </a:rPr>
              <a:t>Lessons:</a:t>
            </a:r>
            <a:r>
              <a:rPr lang="en-GB" sz="1900" dirty="0">
                <a:latin typeface="Raleway"/>
                <a:ea typeface="Raleway"/>
                <a:cs typeface="Raleway"/>
                <a:sym typeface="Raleway"/>
              </a:rPr>
              <a:t> </a:t>
            </a:r>
            <a:r>
              <a:rPr lang="en-GB" sz="1900" dirty="0">
                <a:latin typeface="Raleway"/>
                <a:ea typeface="Raleway"/>
                <a:sym typeface="Raleway"/>
              </a:rPr>
              <a:t>Success requires resilience and a balance of innovation with tradition to preserve legacy while embracing change. </a:t>
            </a:r>
            <a:endParaRPr lang="en-GB" sz="1900"/>
          </a:p>
        </p:txBody>
      </p:sp>
      <p:pic>
        <p:nvPicPr>
          <p:cNvPr id="2" name="Picture 1" descr="A person with long blonde hair and hoop earrings&#10;&#10;Description automatically generated">
            <a:extLst>
              <a:ext uri="{FF2B5EF4-FFF2-40B4-BE49-F238E27FC236}">
                <a16:creationId xmlns:a16="http://schemas.microsoft.com/office/drawing/2014/main" id="{B84B81D5-4370-0365-37AC-BED9BF0AD0C1}"/>
              </a:ext>
            </a:extLst>
          </p:cNvPr>
          <p:cNvPicPr>
            <a:picLocks noChangeAspect="1"/>
          </p:cNvPicPr>
          <p:nvPr/>
        </p:nvPicPr>
        <p:blipFill>
          <a:blip r:embed="rId4"/>
          <a:srcRect l="19706" t="-154" r="25411" b="-15"/>
          <a:stretch/>
        </p:blipFill>
        <p:spPr>
          <a:xfrm>
            <a:off x="7400223" y="1963055"/>
            <a:ext cx="4792826" cy="489792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415845" y="1332253"/>
            <a:ext cx="11229479" cy="975621"/>
          </a:xfrm>
          <a:prstGeom prst="rect">
            <a:avLst/>
          </a:prstGeom>
          <a:noFill/>
          <a:ln>
            <a:noFill/>
          </a:ln>
        </p:spPr>
        <p:txBody>
          <a:bodyPr spcFirstLastPara="1" wrap="square" lIns="91425" tIns="91425" rIns="91425" bIns="91425" anchor="t" anchorCtr="0">
            <a:spAutoFit/>
          </a:bodyPr>
          <a:lstStyle/>
          <a:p>
            <a:pPr algn="r">
              <a:lnSpc>
                <a:spcPct val="115000"/>
              </a:lnSpc>
              <a:spcBef>
                <a:spcPts val="1200"/>
              </a:spcBef>
            </a:pPr>
            <a:r>
              <a:rPr lang="en-GB" sz="2000" b="1">
                <a:highlight>
                  <a:schemeClr val="lt1"/>
                </a:highlight>
                <a:latin typeface="Raleway"/>
                <a:sym typeface="Raleway"/>
              </a:rPr>
              <a:t>Eri</a:t>
            </a:r>
            <a:r>
              <a:rPr lang="en-GB" sz="2000" b="1">
                <a:highlight>
                  <a:srgbClr val="F3B75B"/>
                </a:highlight>
                <a:latin typeface="Raleway"/>
                <a:sym typeface="Raleway"/>
              </a:rPr>
              <a:t> </a:t>
            </a:r>
            <a:r>
              <a:rPr lang="en-GB" sz="2000" b="1" err="1">
                <a:highlight>
                  <a:srgbClr val="F3B75B"/>
                </a:highlight>
                <a:latin typeface="Raleway"/>
                <a:sym typeface="Raleway"/>
              </a:rPr>
              <a:t>Pavlaki</a:t>
            </a:r>
            <a:r>
              <a:rPr lang="en-GB" sz="1600">
                <a:latin typeface="Raleway"/>
                <a:sym typeface="Raleway"/>
              </a:rPr>
              <a:t> (Greek social entrepreneur, CEO of </a:t>
            </a:r>
            <a:r>
              <a:rPr lang="en-GB" sz="1600">
                <a:latin typeface="Raleway"/>
                <a:sym typeface="Raleway"/>
                <a:hlinkClick r:id="rId3"/>
              </a:rPr>
              <a:t>Star Sleep</a:t>
            </a:r>
            <a:r>
              <a:rPr lang="en-GB" sz="1600">
                <a:latin typeface="Raleway"/>
                <a:sym typeface="Raleway"/>
              </a:rPr>
              <a:t>, and co-founder &amp; director of "</a:t>
            </a:r>
            <a:r>
              <a:rPr lang="en-GB" sz="1600">
                <a:latin typeface="Raleway"/>
                <a:sym typeface="Raleway"/>
                <a:hlinkClick r:id="rId4"/>
              </a:rPr>
              <a:t>Women Do Business,</a:t>
            </a:r>
            <a:r>
              <a:rPr lang="en-GB" sz="1600">
                <a:latin typeface="Raleway"/>
                <a:sym typeface="Raleway"/>
              </a:rPr>
              <a:t>" a non-profit organisation which promotes female entrepreneurship</a:t>
            </a:r>
            <a:endParaRPr lang="en-GB" sz="1600">
              <a:latin typeface="Raleway"/>
            </a:endParaRPr>
          </a:p>
        </p:txBody>
      </p:sp>
      <p:sp>
        <p:nvSpPr>
          <p:cNvPr id="4" name="TextBox 3">
            <a:extLst>
              <a:ext uri="{FF2B5EF4-FFF2-40B4-BE49-F238E27FC236}">
                <a16:creationId xmlns:a16="http://schemas.microsoft.com/office/drawing/2014/main" id="{237DA332-A7BE-326C-5587-31D57FD64AF7}"/>
              </a:ext>
            </a:extLst>
          </p:cNvPr>
          <p:cNvSpPr txBox="1"/>
          <p:nvPr/>
        </p:nvSpPr>
        <p:spPr>
          <a:xfrm>
            <a:off x="-1460" y="5608468"/>
            <a:ext cx="158086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Capsuletaccelerator.gr </a:t>
            </a:r>
            <a:endParaRPr lang="en-GB" sz="1000" dirty="0">
              <a:solidFill>
                <a:schemeClr val="accent1"/>
              </a:solidFill>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5586707" y="4688761"/>
            <a:ext cx="6189844" cy="15542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spcBef>
                <a:spcPts val="600"/>
              </a:spcBef>
              <a:spcAft>
                <a:spcPts val="600"/>
              </a:spcAft>
            </a:pPr>
            <a:r>
              <a:rPr lang="en-US" sz="1900" b="1">
                <a:latin typeface="Raleway"/>
              </a:rPr>
              <a:t>Learn more </a:t>
            </a:r>
            <a:r>
              <a:rPr lang="en-US" sz="1900">
                <a:latin typeface="Raleway"/>
              </a:rPr>
              <a:t>about Eri </a:t>
            </a:r>
            <a:r>
              <a:rPr lang="en-US" sz="1900" err="1">
                <a:latin typeface="Raleway"/>
              </a:rPr>
              <a:t>Pavlaki's</a:t>
            </a:r>
            <a:r>
              <a:rPr lang="en-US" sz="1900">
                <a:latin typeface="Raleway"/>
              </a:rPr>
              <a:t> story and path to successful entrepreneurship by listening to the podcast: </a:t>
            </a:r>
            <a:r>
              <a:rPr lang="en-US" sz="1900">
                <a:latin typeface="Raleway"/>
                <a:hlinkClick r:id="rId5"/>
              </a:rPr>
              <a:t>Startup Greece Talks: Eri Pavlaki, Co-Founder and CEO of Star Sleep</a:t>
            </a:r>
            <a:r>
              <a:rPr lang="en-US" sz="1900">
                <a:latin typeface="Raleway"/>
              </a:rPr>
              <a:t>. Then, </a:t>
            </a:r>
            <a:r>
              <a:rPr lang="en-US" sz="1900" b="1">
                <a:latin typeface="Raleway"/>
              </a:rPr>
              <a:t>reflect on it </a:t>
            </a:r>
            <a:r>
              <a:rPr lang="en-US" sz="1900">
                <a:latin typeface="Raleway"/>
              </a:rPr>
              <a:t>– what are your thoughts? What do you find inspiring? </a:t>
            </a:r>
            <a:endParaRPr lang="en-US"/>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a:t>Successful European Women Entrepreneurs</a:t>
            </a:r>
            <a:endParaRPr lang="en-GB" sz="3400" b="1">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4414568" y="2304710"/>
            <a:ext cx="7361954" cy="2246739"/>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en-GB" sz="1900" b="1">
                <a:latin typeface="Raleway"/>
                <a:ea typeface="Raleway"/>
                <a:cs typeface="Raleway"/>
                <a:sym typeface="Raleway"/>
              </a:rPr>
              <a:t>Journey:</a:t>
            </a:r>
            <a:r>
              <a:rPr lang="en-GB" sz="1900">
                <a:latin typeface="Raleway"/>
                <a:ea typeface="Raleway"/>
                <a:cs typeface="Raleway"/>
                <a:sym typeface="Raleway"/>
              </a:rPr>
              <a:t> Her path reflects a commitment to innovation and empowerment, combining entrepreneurial ambition with a focus on creating meaningful connections and fostering growth. </a:t>
            </a:r>
            <a:endParaRPr lang="en-GB" sz="1900">
              <a:latin typeface="Raleway"/>
              <a:ea typeface="Raleway"/>
            </a:endParaRPr>
          </a:p>
          <a:p>
            <a:pPr algn="r">
              <a:spcBef>
                <a:spcPts val="600"/>
              </a:spcBef>
              <a:spcAft>
                <a:spcPts val="600"/>
              </a:spcAft>
            </a:pPr>
            <a:r>
              <a:rPr lang="en-GB" sz="1900" b="1">
                <a:latin typeface="Raleway"/>
                <a:ea typeface="Raleway"/>
                <a:cs typeface="Raleway"/>
                <a:sym typeface="Raleway"/>
              </a:rPr>
              <a:t>Lessons:</a:t>
            </a:r>
            <a:r>
              <a:rPr lang="en-GB" sz="1900">
                <a:latin typeface="Raleway"/>
                <a:ea typeface="Raleway"/>
                <a:cs typeface="Raleway"/>
                <a:sym typeface="Raleway"/>
              </a:rPr>
              <a:t> </a:t>
            </a:r>
            <a:r>
              <a:rPr lang="en-GB" sz="1900">
                <a:latin typeface="Raleway"/>
                <a:ea typeface="Raleway"/>
                <a:sym typeface="Raleway"/>
              </a:rPr>
              <a:t>Pursuing personal passions can create impactful ventures when paired with a community focus and a commitment to empowering others.</a:t>
            </a:r>
            <a:endParaRPr lang="en-GB" sz="1900"/>
          </a:p>
        </p:txBody>
      </p:sp>
      <p:pic>
        <p:nvPicPr>
          <p:cNvPr id="6" name="Picture 5" descr="A person with brown hair wearing a green and white patterned jacket with black background&#10;&#10;Description automatically generated">
            <a:extLst>
              <a:ext uri="{FF2B5EF4-FFF2-40B4-BE49-F238E27FC236}">
                <a16:creationId xmlns:a16="http://schemas.microsoft.com/office/drawing/2014/main" id="{26972AE7-E9CB-4193-5B26-A35804887782}"/>
              </a:ext>
            </a:extLst>
          </p:cNvPr>
          <p:cNvPicPr>
            <a:picLocks noChangeAspect="1"/>
          </p:cNvPicPr>
          <p:nvPr/>
        </p:nvPicPr>
        <p:blipFill>
          <a:blip r:embed="rId6"/>
          <a:srcRect l="26564" t="-1072" r="29610" b="7759"/>
          <a:stretch/>
        </p:blipFill>
        <p:spPr>
          <a:xfrm>
            <a:off x="1242672" y="1619261"/>
            <a:ext cx="4347106" cy="5241617"/>
          </a:xfrm>
          <a:prstGeom prst="rect">
            <a:avLst/>
          </a:prstGeom>
        </p:spPr>
      </p:pic>
    </p:spTree>
    <p:extLst>
      <p:ext uri="{BB962C8B-B14F-4D97-AF65-F5344CB8AC3E}">
        <p14:creationId xmlns:p14="http://schemas.microsoft.com/office/powerpoint/2010/main" val="2836839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574280" y="1385065"/>
            <a:ext cx="11048411" cy="975621"/>
          </a:xfrm>
          <a:prstGeom prst="rect">
            <a:avLst/>
          </a:prstGeom>
          <a:noFill/>
          <a:ln>
            <a:noFill/>
          </a:ln>
        </p:spPr>
        <p:txBody>
          <a:bodyPr spcFirstLastPara="1" wrap="square" lIns="91425" tIns="91425" rIns="91425" bIns="91425" anchor="t" anchorCtr="0">
            <a:spAutoFit/>
          </a:bodyPr>
          <a:lstStyle/>
          <a:p>
            <a:pPr>
              <a:lnSpc>
                <a:spcPct val="115000"/>
              </a:lnSpc>
              <a:spcBef>
                <a:spcPts val="1200"/>
              </a:spcBef>
            </a:pPr>
            <a:r>
              <a:rPr lang="en-GB" sz="2000" b="1">
                <a:highlight>
                  <a:srgbClr val="F3B75B"/>
                </a:highlight>
                <a:latin typeface="Raleway"/>
                <a:sym typeface="Raleway"/>
              </a:rPr>
              <a:t>Ana Patricia </a:t>
            </a:r>
            <a:r>
              <a:rPr lang="en-GB" sz="2000" b="1" err="1">
                <a:highlight>
                  <a:srgbClr val="F3B75B"/>
                </a:highlight>
                <a:latin typeface="Raleway"/>
                <a:sym typeface="Raleway"/>
              </a:rPr>
              <a:t>Botín</a:t>
            </a:r>
            <a:r>
              <a:rPr lang="en-GB" sz="1600">
                <a:latin typeface="Raleway"/>
                <a:sym typeface="Raleway"/>
              </a:rPr>
              <a:t> (</a:t>
            </a:r>
            <a:r>
              <a:rPr lang="en-GB" sz="1600">
                <a:latin typeface="Raleway"/>
              </a:rPr>
              <a:t>Spanish banker, executive chairman of Santander Group, she was the one behind launching Santander X to support university entrepreneurship)</a:t>
            </a:r>
            <a:endParaRPr lang="en-GB" sz="1100">
              <a:solidFill>
                <a:srgbClr val="474747"/>
              </a:solidFill>
            </a:endParaRPr>
          </a:p>
        </p:txBody>
      </p:sp>
      <p:sp>
        <p:nvSpPr>
          <p:cNvPr id="4" name="TextBox 3">
            <a:extLst>
              <a:ext uri="{FF2B5EF4-FFF2-40B4-BE49-F238E27FC236}">
                <a16:creationId xmlns:a16="http://schemas.microsoft.com/office/drawing/2014/main" id="{237DA332-A7BE-326C-5587-31D57FD64AF7}"/>
              </a:ext>
            </a:extLst>
          </p:cNvPr>
          <p:cNvSpPr txBox="1"/>
          <p:nvPr/>
        </p:nvSpPr>
        <p:spPr>
          <a:xfrm>
            <a:off x="5844716" y="6582093"/>
            <a:ext cx="338182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Pbs-twing.com</a:t>
            </a:r>
            <a:endParaRPr lang="en-US" sz="1000" dirty="0">
              <a:solidFill>
                <a:schemeClr val="accent1"/>
              </a:solidFill>
              <a:latin typeface="Raleway"/>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571479" y="4311869"/>
            <a:ext cx="6800952"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900" b="1">
                <a:latin typeface="Raleway"/>
              </a:rPr>
              <a:t>Learn more </a:t>
            </a:r>
            <a:r>
              <a:rPr lang="en-US" sz="1900">
                <a:latin typeface="Raleway"/>
              </a:rPr>
              <a:t>about Ana </a:t>
            </a:r>
            <a:r>
              <a:rPr lang="en-US" sz="1900" err="1">
                <a:latin typeface="Raleway"/>
              </a:rPr>
              <a:t>Bot</a:t>
            </a:r>
            <a:r>
              <a:rPr lang="en-US" sz="1900" err="1">
                <a:solidFill>
                  <a:schemeClr val="accent1"/>
                </a:solidFill>
                <a:latin typeface="Raleway"/>
              </a:rPr>
              <a:t>í</a:t>
            </a:r>
            <a:r>
              <a:rPr lang="en-US" sz="1900" err="1">
                <a:latin typeface="Raleway"/>
              </a:rPr>
              <a:t>n's</a:t>
            </a:r>
            <a:r>
              <a:rPr lang="en-US" sz="1900">
                <a:latin typeface="Raleway"/>
              </a:rPr>
              <a:t> story by reading the article: </a:t>
            </a:r>
            <a:r>
              <a:rPr lang="en-US" sz="1900">
                <a:latin typeface="Raleway"/>
                <a:hlinkClick r:id="rId3"/>
              </a:rPr>
              <a:t>Ana Botín: the most powerful woman in finance</a:t>
            </a:r>
            <a:r>
              <a:rPr lang="en-US" sz="1900">
                <a:latin typeface="Raleway"/>
              </a:rPr>
              <a:t>. Then, </a:t>
            </a:r>
            <a:r>
              <a:rPr lang="en-US" sz="1900" b="1">
                <a:latin typeface="Raleway"/>
              </a:rPr>
              <a:t>reflect on it </a:t>
            </a:r>
            <a:r>
              <a:rPr lang="en-US" sz="1900">
                <a:latin typeface="Raleway"/>
              </a:rPr>
              <a:t>– what are your thoughts? What do you find inspiring? </a:t>
            </a:r>
            <a:endParaRPr lang="en-US"/>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a:t>Successful European Women Entrepreneurs</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574278" y="2357521"/>
            <a:ext cx="7890183" cy="1954351"/>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900" b="1">
                <a:latin typeface="Raleway"/>
                <a:ea typeface="Raleway"/>
                <a:cs typeface="Raleway"/>
                <a:sym typeface="Raleway"/>
              </a:rPr>
              <a:t>Journey:</a:t>
            </a:r>
            <a:r>
              <a:rPr lang="en-GB" sz="1900">
                <a:latin typeface="Raleway"/>
                <a:ea typeface="Raleway"/>
                <a:cs typeface="Raleway"/>
                <a:sym typeface="Raleway"/>
              </a:rPr>
              <a:t> She transformed Santander bank into a leader in digital innovation and sustainability, guiding it to global recognition as one of the most inclusive banks.  </a:t>
            </a:r>
            <a:endParaRPr lang="en-GB" sz="1900" err="1">
              <a:latin typeface="Raleway"/>
              <a:ea typeface="Raleway"/>
            </a:endParaRPr>
          </a:p>
          <a:p>
            <a:pPr>
              <a:spcBef>
                <a:spcPts val="600"/>
              </a:spcBef>
              <a:spcAft>
                <a:spcPts val="600"/>
              </a:spcAft>
            </a:pPr>
            <a:r>
              <a:rPr lang="en-GB" sz="1900" b="1">
                <a:latin typeface="Raleway"/>
                <a:ea typeface="Raleway"/>
                <a:cs typeface="Raleway"/>
                <a:sym typeface="Raleway"/>
              </a:rPr>
              <a:t>Lessons:</a:t>
            </a:r>
            <a:r>
              <a:rPr lang="en-GB" sz="1900">
                <a:latin typeface="Raleway"/>
                <a:ea typeface="Raleway"/>
                <a:cs typeface="Raleway"/>
                <a:sym typeface="Raleway"/>
              </a:rPr>
              <a:t> Purpose-driven leadership and adaptability can align business success with meaningful global impact.</a:t>
            </a:r>
            <a:endParaRPr lang="en-GB" sz="1900">
              <a:latin typeface="Raleway"/>
              <a:ea typeface="Raleway"/>
              <a:cs typeface="Raleway"/>
            </a:endParaRPr>
          </a:p>
        </p:txBody>
      </p:sp>
      <p:pic>
        <p:nvPicPr>
          <p:cNvPr id="2" name="Picture 1" descr="A person smiling with a black background&#10;&#10;Description automatically generated">
            <a:extLst>
              <a:ext uri="{FF2B5EF4-FFF2-40B4-BE49-F238E27FC236}">
                <a16:creationId xmlns:a16="http://schemas.microsoft.com/office/drawing/2014/main" id="{03615B55-65C2-42E4-EB4E-B334EC5A40A3}"/>
              </a:ext>
            </a:extLst>
          </p:cNvPr>
          <p:cNvPicPr>
            <a:picLocks noChangeAspect="1"/>
          </p:cNvPicPr>
          <p:nvPr/>
        </p:nvPicPr>
        <p:blipFill>
          <a:blip r:embed="rId4"/>
          <a:srcRect l="26411" r="23672" b="220"/>
          <a:stretch/>
        </p:blipFill>
        <p:spPr>
          <a:xfrm>
            <a:off x="7998000" y="1996487"/>
            <a:ext cx="4340639" cy="4862476"/>
          </a:xfrm>
          <a:prstGeom prst="rect">
            <a:avLst/>
          </a:prstGeom>
        </p:spPr>
      </p:pic>
    </p:spTree>
    <p:extLst>
      <p:ext uri="{BB962C8B-B14F-4D97-AF65-F5344CB8AC3E}">
        <p14:creationId xmlns:p14="http://schemas.microsoft.com/office/powerpoint/2010/main" val="1908178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664814" y="1354887"/>
            <a:ext cx="10867342" cy="738633"/>
          </a:xfrm>
          <a:prstGeom prst="rect">
            <a:avLst/>
          </a:prstGeom>
          <a:noFill/>
          <a:ln>
            <a:noFill/>
          </a:ln>
        </p:spPr>
        <p:txBody>
          <a:bodyPr spcFirstLastPara="1" wrap="square" lIns="91425" tIns="91425" rIns="91425" bIns="91425" anchor="t" anchorCtr="0">
            <a:spAutoFit/>
          </a:bodyPr>
          <a:lstStyle/>
          <a:p>
            <a:pPr algn="r"/>
            <a:r>
              <a:rPr lang="en-GB" sz="2000" b="1" err="1">
                <a:highlight>
                  <a:srgbClr val="F3B75B"/>
                </a:highlight>
                <a:latin typeface="Raleway"/>
                <a:sym typeface="Raleway"/>
              </a:rPr>
              <a:t>Dr.</a:t>
            </a:r>
            <a:r>
              <a:rPr lang="en-GB" sz="2000" b="1">
                <a:highlight>
                  <a:srgbClr val="F3B75B"/>
                </a:highlight>
                <a:latin typeface="Raleway"/>
                <a:sym typeface="Raleway"/>
              </a:rPr>
              <a:t> Canan Dagdeviren</a:t>
            </a:r>
            <a:r>
              <a:rPr lang="en-GB" sz="2000">
                <a:sym typeface="Raleway"/>
              </a:rPr>
              <a:t> </a:t>
            </a:r>
            <a:r>
              <a:rPr lang="en-GB" sz="1600">
                <a:latin typeface="Raleway"/>
                <a:sym typeface="Raleway"/>
              </a:rPr>
              <a:t>(Turkish bioengineer and inventor, associate professor at the Massachusetts Institute of Technology)</a:t>
            </a:r>
            <a:endParaRPr lang="en-GB" sz="1600">
              <a:latin typeface="Raleway"/>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6084649" y="4390946"/>
            <a:ext cx="5442932" cy="15542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spcBef>
                <a:spcPts val="600"/>
              </a:spcBef>
              <a:spcAft>
                <a:spcPts val="600"/>
              </a:spcAft>
            </a:pPr>
            <a:r>
              <a:rPr lang="en-US" sz="1900" b="1">
                <a:latin typeface="Raleway"/>
              </a:rPr>
              <a:t>Read more </a:t>
            </a:r>
            <a:r>
              <a:rPr lang="en-US" sz="1900">
                <a:latin typeface="Raleway"/>
              </a:rPr>
              <a:t>about dr. Canan Dagdeviren's story: </a:t>
            </a:r>
            <a:r>
              <a:rPr lang="en-US" sz="1900">
                <a:latin typeface="Raleway"/>
                <a:hlinkClick r:id="rId3"/>
              </a:rPr>
              <a:t>Canan Dağdeviren: “Follow your dream because life is too short to follow someone else’s”</a:t>
            </a:r>
            <a:r>
              <a:rPr lang="en-US" sz="1900">
                <a:latin typeface="Raleway"/>
              </a:rPr>
              <a:t>.</a:t>
            </a:r>
            <a:r>
              <a:rPr lang="en-US" sz="1900" b="1">
                <a:latin typeface="Raleway"/>
              </a:rPr>
              <a:t> Then, reflect on it </a:t>
            </a:r>
            <a:r>
              <a:rPr lang="en-US" sz="1900">
                <a:latin typeface="Raleway"/>
              </a:rPr>
              <a:t>– what are your thoughts? What do you find inspiring? </a:t>
            </a:r>
            <a:endParaRPr lang="en-US"/>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a:t>Successful European Women Entrepreneurs</a:t>
            </a:r>
            <a:endParaRPr lang="en-GB" sz="3400" b="1">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4165486" y="2357521"/>
            <a:ext cx="7362066" cy="1954351"/>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en-GB" sz="1900" b="1">
                <a:latin typeface="Raleway"/>
                <a:ea typeface="Raleway"/>
                <a:cs typeface="Raleway"/>
                <a:sym typeface="Raleway"/>
              </a:rPr>
              <a:t>Journey:</a:t>
            </a:r>
            <a:r>
              <a:rPr lang="en-GB" sz="1900">
                <a:latin typeface="Raleway"/>
                <a:ea typeface="Raleway"/>
                <a:cs typeface="Raleway"/>
                <a:sym typeface="Raleway"/>
              </a:rPr>
              <a:t> Her work at MIT focuses on developing conformable electronics that aim at transforming healthcare and making medical solutions more accessible and less invasive.  </a:t>
            </a:r>
            <a:endParaRPr lang="en-GB" sz="1900" err="1">
              <a:latin typeface="Raleway"/>
              <a:ea typeface="Raleway"/>
            </a:endParaRPr>
          </a:p>
          <a:p>
            <a:pPr algn="r">
              <a:spcBef>
                <a:spcPts val="600"/>
              </a:spcBef>
              <a:spcAft>
                <a:spcPts val="600"/>
              </a:spcAft>
            </a:pPr>
            <a:r>
              <a:rPr lang="en-GB" sz="1900" b="1">
                <a:latin typeface="Raleway"/>
                <a:ea typeface="Raleway"/>
                <a:cs typeface="Raleway"/>
                <a:sym typeface="Raleway"/>
              </a:rPr>
              <a:t>Lessons:</a:t>
            </a:r>
            <a:r>
              <a:rPr lang="en-GB" sz="1900">
                <a:latin typeface="Raleway"/>
                <a:ea typeface="Raleway"/>
                <a:cs typeface="Raleway"/>
                <a:sym typeface="Raleway"/>
              </a:rPr>
              <a:t> Aligning innovation with societal needs is crucial for creating impactful technologies.</a:t>
            </a:r>
            <a:endParaRPr lang="en-GB" sz="1900">
              <a:latin typeface="Raleway"/>
            </a:endParaRPr>
          </a:p>
        </p:txBody>
      </p:sp>
      <p:pic>
        <p:nvPicPr>
          <p:cNvPr id="2" name="Picture 1" descr="A person with her arms crossed&#10;&#10;Description automatically generated">
            <a:extLst>
              <a:ext uri="{FF2B5EF4-FFF2-40B4-BE49-F238E27FC236}">
                <a16:creationId xmlns:a16="http://schemas.microsoft.com/office/drawing/2014/main" id="{2CE976DD-A14D-B72C-4BF4-A8591656FEBC}"/>
              </a:ext>
            </a:extLst>
          </p:cNvPr>
          <p:cNvPicPr>
            <a:picLocks noChangeAspect="1"/>
          </p:cNvPicPr>
          <p:nvPr/>
        </p:nvPicPr>
        <p:blipFill>
          <a:blip r:embed="rId4"/>
          <a:srcRect l="21313" r="32104" b="2857"/>
          <a:stretch/>
        </p:blipFill>
        <p:spPr>
          <a:xfrm>
            <a:off x="1385446" y="1926655"/>
            <a:ext cx="4171946" cy="4928501"/>
          </a:xfrm>
          <a:prstGeom prst="rect">
            <a:avLst/>
          </a:prstGeom>
        </p:spPr>
      </p:pic>
      <p:sp>
        <p:nvSpPr>
          <p:cNvPr id="6" name="TextBox 3">
            <a:extLst>
              <a:ext uri="{FF2B5EF4-FFF2-40B4-BE49-F238E27FC236}">
                <a16:creationId xmlns:a16="http://schemas.microsoft.com/office/drawing/2014/main" id="{237DA332-A7BE-326C-5587-31D57FD64AF7}"/>
              </a:ext>
            </a:extLst>
          </p:cNvPr>
          <p:cNvSpPr txBox="1"/>
          <p:nvPr/>
        </p:nvSpPr>
        <p:spPr>
          <a:xfrm>
            <a:off x="2168" y="5164128"/>
            <a:ext cx="185663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Advancedsciencenews.com</a:t>
            </a:r>
            <a:endParaRPr lang="en-US" sz="1000" dirty="0">
              <a:solidFill>
                <a:schemeClr val="accent1"/>
              </a:solidFill>
              <a:latin typeface="Raleway"/>
            </a:endParaRPr>
          </a:p>
        </p:txBody>
      </p:sp>
    </p:spTree>
    <p:extLst>
      <p:ext uri="{BB962C8B-B14F-4D97-AF65-F5344CB8AC3E}">
        <p14:creationId xmlns:p14="http://schemas.microsoft.com/office/powerpoint/2010/main" val="37726984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2ecf44786e8_0_347"/>
          <p:cNvSpPr txBox="1"/>
          <p:nvPr/>
        </p:nvSpPr>
        <p:spPr>
          <a:xfrm>
            <a:off x="834667" y="1108161"/>
            <a:ext cx="10515600" cy="910467"/>
          </a:xfrm>
          <a:prstGeom prst="rect">
            <a:avLst/>
          </a:prstGeom>
          <a:noFill/>
          <a:ln>
            <a:noFill/>
          </a:ln>
        </p:spPr>
        <p:txBody>
          <a:bodyPr spcFirstLastPara="1" wrap="square" lIns="91425" tIns="45700" rIns="91425" bIns="45700" anchor="ctr" anchorCtr="0">
            <a:normAutofit/>
          </a:bodyPr>
          <a:lstStyle/>
          <a:p>
            <a:pPr algn="ctr">
              <a:lnSpc>
                <a:spcPct val="150000"/>
              </a:lnSpc>
            </a:pPr>
            <a:r>
              <a:rPr lang="en-GB" sz="3000" dirty="0">
                <a:solidFill>
                  <a:srgbClr val="F3B75B"/>
                </a:solidFill>
                <a:latin typeface="Raleway SemiBold"/>
                <a:ea typeface="Raleway SemiBold"/>
                <a:cs typeface="Raleway SemiBold"/>
              </a:rPr>
              <a:t> </a:t>
            </a:r>
            <a:r>
              <a:rPr lang="en-GB" sz="3400" b="1">
                <a:solidFill>
                  <a:srgbClr val="0E9094"/>
                </a:solidFill>
                <a:latin typeface="Raleway"/>
                <a:ea typeface="Raleway"/>
                <a:cs typeface="Raleway"/>
                <a:sym typeface="Raleway"/>
              </a:rPr>
              <a:t>3° Empathy and a Positive Work Culture</a:t>
            </a:r>
            <a:endParaRPr lang="en-US" sz="3400" b="1">
              <a:solidFill>
                <a:srgbClr val="0E9094"/>
              </a:solidFill>
              <a:latin typeface="Raleway"/>
              <a:ea typeface="Raleway"/>
              <a:cs typeface="Raleway"/>
            </a:endParaRPr>
          </a:p>
        </p:txBody>
      </p:sp>
      <p:pic>
        <p:nvPicPr>
          <p:cNvPr id="286" name="Google Shape;286;g2ecf44786e8_0_347"/>
          <p:cNvPicPr preferRelativeResize="0"/>
          <p:nvPr/>
        </p:nvPicPr>
        <p:blipFill>
          <a:blip r:embed="rId3">
            <a:alphaModFix/>
          </a:blip>
          <a:stretch>
            <a:fillRect/>
          </a:stretch>
        </p:blipFill>
        <p:spPr>
          <a:xfrm>
            <a:off x="2949288" y="1596075"/>
            <a:ext cx="6276301" cy="5261927"/>
          </a:xfrm>
          <a:prstGeom prst="rect">
            <a:avLst/>
          </a:prstGeom>
          <a:noFill/>
          <a:ln>
            <a:noFill/>
          </a:ln>
        </p:spPr>
      </p:pic>
      <p:sp>
        <p:nvSpPr>
          <p:cNvPr id="3" name="TextBox 2">
            <a:extLst>
              <a:ext uri="{FF2B5EF4-FFF2-40B4-BE49-F238E27FC236}">
                <a16:creationId xmlns:a16="http://schemas.microsoft.com/office/drawing/2014/main" id="{56300517-26A6-420F-3BF7-F5266CF63F56}"/>
              </a:ext>
            </a:extLst>
          </p:cNvPr>
          <p:cNvSpPr txBox="1"/>
          <p:nvPr/>
        </p:nvSpPr>
        <p:spPr>
          <a:xfrm>
            <a:off x="6857999" y="6568891"/>
            <a:ext cx="252901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2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2ecf44786e8_0_69"/>
          <p:cNvSpPr txBox="1">
            <a:spLocks noGrp="1"/>
          </p:cNvSpPr>
          <p:nvPr>
            <p:ph type="title"/>
          </p:nvPr>
        </p:nvSpPr>
        <p:spPr>
          <a:xfrm>
            <a:off x="651075" y="3311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Empathy in leadership</a:t>
            </a:r>
            <a:endParaRPr lang="en-US" sz="3400" b="1" dirty="0"/>
          </a:p>
        </p:txBody>
      </p:sp>
      <p:sp>
        <p:nvSpPr>
          <p:cNvPr id="292" name="Google Shape;292;g2ecf44786e8_0_69"/>
          <p:cNvSpPr txBox="1"/>
          <p:nvPr/>
        </p:nvSpPr>
        <p:spPr>
          <a:xfrm>
            <a:off x="765400" y="1944666"/>
            <a:ext cx="7535100" cy="317006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800" b="1" dirty="0">
                <a:highlight>
                  <a:schemeClr val="lt1"/>
                </a:highlight>
                <a:latin typeface="Raleway"/>
                <a:ea typeface="Raleway"/>
                <a:cs typeface="Raleway"/>
                <a:sym typeface="Raleway"/>
              </a:rPr>
              <a:t>Empathy:</a:t>
            </a:r>
            <a:r>
              <a:rPr lang="en-GB" sz="1800" b="1" dirty="0">
                <a:latin typeface="Raleway"/>
                <a:ea typeface="Raleway"/>
                <a:cs typeface="Raleway"/>
                <a:sym typeface="Raleway"/>
              </a:rPr>
              <a:t> </a:t>
            </a:r>
            <a:r>
              <a:rPr lang="en-GB" sz="1800" dirty="0">
                <a:latin typeface="Raleway"/>
                <a:ea typeface="Raleway"/>
                <a:cs typeface="Raleway"/>
                <a:sym typeface="Raleway"/>
              </a:rPr>
              <a:t>the ability to recognize, understand, and share the thoughts and feelings of another person.</a:t>
            </a:r>
            <a:endParaRPr lang="en-US" sz="1800">
              <a:latin typeface="Raleway"/>
              <a:ea typeface="Raleway"/>
              <a:cs typeface="Raleway"/>
            </a:endParaRPr>
          </a:p>
          <a:p>
            <a:pPr marL="0" lvl="0" indent="0" algn="l" rtl="0">
              <a:spcBef>
                <a:spcPts val="600"/>
              </a:spcBef>
              <a:spcAft>
                <a:spcPts val="600"/>
              </a:spcAft>
              <a:buNone/>
            </a:pPr>
            <a:r>
              <a:rPr lang="en-GB" sz="1800" b="1" dirty="0">
                <a:solidFill>
                  <a:schemeClr val="accent1"/>
                </a:solidFill>
                <a:latin typeface="Raleway"/>
                <a:ea typeface="Raleway"/>
                <a:cs typeface="Raleway"/>
                <a:sym typeface="Raleway"/>
              </a:rPr>
              <a:t>Empathetic leadership means having the ability to understand the needs of others and being aware of their feelings and thoughts.</a:t>
            </a:r>
            <a:endParaRPr sz="1800">
              <a:solidFill>
                <a:schemeClr val="accent1"/>
              </a:solidFill>
              <a:latin typeface="Raleway"/>
              <a:ea typeface="Raleway"/>
              <a:cs typeface="Raleway"/>
            </a:endParaRPr>
          </a:p>
          <a:p>
            <a:pPr>
              <a:spcBef>
                <a:spcPts val="600"/>
              </a:spcBef>
              <a:spcAft>
                <a:spcPts val="600"/>
              </a:spcAft>
            </a:pPr>
            <a:r>
              <a:rPr lang="en-GB" sz="1800" b="1" dirty="0">
                <a:highlight>
                  <a:schemeClr val="lt1"/>
                </a:highlight>
                <a:latin typeface="Raleway"/>
                <a:ea typeface="Raleway"/>
                <a:cs typeface="Raleway"/>
                <a:sym typeface="Raleway"/>
              </a:rPr>
              <a:t>Impact of empathy on team dynamics:</a:t>
            </a:r>
            <a:endParaRPr lang="en-GB" sz="1800" dirty="0">
              <a:latin typeface="Raleway"/>
              <a:ea typeface="Raleway"/>
              <a:cs typeface="Raleway"/>
            </a:endParaRPr>
          </a:p>
          <a:p>
            <a:pPr marL="342900">
              <a:spcBef>
                <a:spcPts val="600"/>
              </a:spcBef>
              <a:spcAft>
                <a:spcPts val="600"/>
              </a:spcAft>
              <a:buChar char="•"/>
            </a:pPr>
            <a:r>
              <a:rPr lang="en-GB" sz="1800" dirty="0">
                <a:latin typeface="Raleway"/>
                <a:ea typeface="Raleway"/>
                <a:cs typeface="Raleway"/>
                <a:sym typeface="Raleway"/>
              </a:rPr>
              <a:t> It enhances collaboration and reduces conflicts within the team.</a:t>
            </a:r>
            <a:endParaRPr lang="en-GB" sz="1800" dirty="0">
              <a:latin typeface="Raleway"/>
              <a:ea typeface="Raleway"/>
              <a:cs typeface="Raleway"/>
            </a:endParaRPr>
          </a:p>
          <a:p>
            <a:pPr marL="342900">
              <a:spcBef>
                <a:spcPts val="600"/>
              </a:spcBef>
              <a:spcAft>
                <a:spcPts val="600"/>
              </a:spcAft>
              <a:buChar char="•"/>
            </a:pPr>
            <a:r>
              <a:rPr lang="en-GB" sz="1800" dirty="0">
                <a:latin typeface="Raleway"/>
                <a:ea typeface="Raleway"/>
                <a:cs typeface="Raleway"/>
                <a:sym typeface="Raleway"/>
              </a:rPr>
              <a:t> It increases employee satisfaction and retention through empathetic leadership.</a:t>
            </a:r>
            <a:endParaRPr sz="1800" dirty="0">
              <a:latin typeface="Raleway"/>
              <a:ea typeface="Raleway"/>
              <a:cs typeface="Raleway"/>
            </a:endParaRPr>
          </a:p>
        </p:txBody>
      </p:sp>
      <p:pic>
        <p:nvPicPr>
          <p:cNvPr id="293" name="Google Shape;293;g2ecf44786e8_0_69"/>
          <p:cNvPicPr preferRelativeResize="0"/>
          <p:nvPr/>
        </p:nvPicPr>
        <p:blipFill>
          <a:blip r:embed="rId3">
            <a:alphaModFix/>
          </a:blip>
          <a:stretch>
            <a:fillRect/>
          </a:stretch>
        </p:blipFill>
        <p:spPr>
          <a:xfrm>
            <a:off x="8452850" y="2193450"/>
            <a:ext cx="3110500" cy="3110500"/>
          </a:xfrm>
          <a:prstGeom prst="rect">
            <a:avLst/>
          </a:prstGeom>
          <a:noFill/>
          <a:ln>
            <a:noFill/>
          </a:ln>
        </p:spPr>
      </p:pic>
      <p:sp>
        <p:nvSpPr>
          <p:cNvPr id="3" name="TextBox 2">
            <a:extLst>
              <a:ext uri="{FF2B5EF4-FFF2-40B4-BE49-F238E27FC236}">
                <a16:creationId xmlns:a16="http://schemas.microsoft.com/office/drawing/2014/main" id="{A9B35F57-48F1-B953-22B6-CBF5CF71CFDF}"/>
              </a:ext>
            </a:extLst>
          </p:cNvPr>
          <p:cNvSpPr txBox="1"/>
          <p:nvPr/>
        </p:nvSpPr>
        <p:spPr>
          <a:xfrm>
            <a:off x="10379676" y="5031946"/>
            <a:ext cx="118075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endParaRPr lang="en-US" sz="1000" dirty="0">
              <a:solidFill>
                <a:schemeClr val="accent1"/>
              </a:solidFill>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2ecf44786e8_0_452"/>
          <p:cNvSpPr txBox="1">
            <a:spLocks noGrp="1"/>
          </p:cNvSpPr>
          <p:nvPr>
            <p:ph type="title"/>
          </p:nvPr>
        </p:nvSpPr>
        <p:spPr>
          <a:xfrm>
            <a:off x="651075" y="3311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Clr>
                <a:schemeClr val="lt2"/>
              </a:buClr>
              <a:buSzPts val="4000"/>
              <a:buFont typeface="Raleway SemiBold"/>
              <a:buNone/>
            </a:pPr>
            <a:r>
              <a:rPr lang="en-GB" sz="3400" b="1" dirty="0"/>
              <a:t>Empathy in leadership</a:t>
            </a:r>
            <a:endParaRPr lang="en-US" sz="3400" b="1" dirty="0"/>
          </a:p>
          <a:p>
            <a:pPr>
              <a:buSzPts val="4000"/>
            </a:pPr>
            <a:r>
              <a:rPr lang="en-GB" sz="2000" b="1" dirty="0">
                <a:solidFill>
                  <a:schemeClr val="lt1"/>
                </a:solidFill>
                <a:latin typeface="Raleway"/>
                <a:ea typeface="Raleway"/>
                <a:cs typeface="Raleway"/>
                <a:sym typeface="Raleway"/>
              </a:rPr>
              <a:t>How can leaders demonstrate empathy and build stronger teams? </a:t>
            </a:r>
            <a:endParaRPr sz="2000" b="1" dirty="0">
              <a:solidFill>
                <a:schemeClr val="lt1"/>
              </a:solidFill>
              <a:latin typeface="Raleway"/>
              <a:ea typeface="Raleway"/>
              <a:cs typeface="Raleway"/>
              <a:sym typeface="Raleway"/>
            </a:endParaRPr>
          </a:p>
        </p:txBody>
      </p:sp>
      <p:pic>
        <p:nvPicPr>
          <p:cNvPr id="300" name="Google Shape;300;g2ecf44786e8_0_452"/>
          <p:cNvPicPr preferRelativeResize="0"/>
          <p:nvPr/>
        </p:nvPicPr>
        <p:blipFill>
          <a:blip r:embed="rId4">
            <a:alphaModFix/>
          </a:blip>
          <a:stretch>
            <a:fillRect/>
          </a:stretch>
        </p:blipFill>
        <p:spPr>
          <a:xfrm rot="5400000">
            <a:off x="2651820" y="5473017"/>
            <a:ext cx="931515" cy="997645"/>
          </a:xfrm>
          <a:prstGeom prst="rect">
            <a:avLst/>
          </a:prstGeom>
          <a:noFill/>
          <a:ln>
            <a:noFill/>
          </a:ln>
        </p:spPr>
      </p:pic>
      <p:sp>
        <p:nvSpPr>
          <p:cNvPr id="2" name="CasellaDiTesto 1">
            <a:extLst>
              <a:ext uri="{FF2B5EF4-FFF2-40B4-BE49-F238E27FC236}">
                <a16:creationId xmlns:a16="http://schemas.microsoft.com/office/drawing/2014/main" id="{342D1D12-758C-B253-8259-D59D75592E2A}"/>
              </a:ext>
            </a:extLst>
          </p:cNvPr>
          <p:cNvSpPr txBox="1"/>
          <p:nvPr/>
        </p:nvSpPr>
        <p:spPr>
          <a:xfrm>
            <a:off x="4590030" y="6312808"/>
            <a:ext cx="674823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Source: </a:t>
            </a:r>
            <a:r>
              <a:rPr lang="it-IT" sz="1000" dirty="0">
                <a:latin typeface="Raleway"/>
                <a:hlinkClick r:id="rId5"/>
              </a:rPr>
              <a:t>How Leaders Can Demonstrate Empathy And Build Stronger Teams</a:t>
            </a:r>
            <a:r>
              <a:rPr lang="it-IT" sz="1000" dirty="0">
                <a:latin typeface="Raleway"/>
              </a:rPr>
              <a:t> by Forbes</a:t>
            </a:r>
            <a:endParaRPr lang="en-US" sz="1000" dirty="0"/>
          </a:p>
        </p:txBody>
      </p:sp>
      <p:pic>
        <p:nvPicPr>
          <p:cNvPr id="3" name="Online Media 2" title="How Leaders Can Demonstrate Empathy And Build Stronger Teams | Leadership Lessons | Forbes">
            <a:hlinkClick r:id="" action="ppaction://media"/>
            <a:extLst>
              <a:ext uri="{FF2B5EF4-FFF2-40B4-BE49-F238E27FC236}">
                <a16:creationId xmlns:a16="http://schemas.microsoft.com/office/drawing/2014/main" id="{E69DF7D4-3FF6-771F-9718-9CF19663A347}"/>
              </a:ext>
            </a:extLst>
          </p:cNvPr>
          <p:cNvPicPr>
            <a:picLocks noRot="1" noChangeAspect="1"/>
          </p:cNvPicPr>
          <p:nvPr>
            <a:videoFile r:link="rId1"/>
          </p:nvPr>
        </p:nvPicPr>
        <p:blipFill>
          <a:blip r:embed="rId6"/>
          <a:stretch>
            <a:fillRect/>
          </a:stretch>
        </p:blipFill>
        <p:spPr>
          <a:xfrm>
            <a:off x="3712776" y="1715529"/>
            <a:ext cx="7884684" cy="4449806"/>
          </a:xfrm>
          <a:prstGeom prst="rect">
            <a:avLst/>
          </a:prstGeom>
        </p:spPr>
      </p:pic>
      <p:sp>
        <p:nvSpPr>
          <p:cNvPr id="5" name="TextBox 4">
            <a:extLst>
              <a:ext uri="{FF2B5EF4-FFF2-40B4-BE49-F238E27FC236}">
                <a16:creationId xmlns:a16="http://schemas.microsoft.com/office/drawing/2014/main" id="{CBD71164-2CC4-B0FB-55A8-CF1F1509CFEC}"/>
              </a:ext>
            </a:extLst>
          </p:cNvPr>
          <p:cNvSpPr txBox="1"/>
          <p:nvPr/>
        </p:nvSpPr>
        <p:spPr>
          <a:xfrm>
            <a:off x="480540" y="2667381"/>
            <a:ext cx="2951892" cy="23391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dirty="0">
                <a:latin typeface="Raleway"/>
              </a:rPr>
              <a:t>Watch the video</a:t>
            </a:r>
            <a:r>
              <a:rPr lang="en-US" sz="1800" dirty="0">
                <a:latin typeface="Raleway"/>
              </a:rPr>
              <a:t> and reflect on it.</a:t>
            </a:r>
            <a:endParaRPr lang="en-US" dirty="0"/>
          </a:p>
          <a:p>
            <a:pPr>
              <a:spcBef>
                <a:spcPts val="600"/>
              </a:spcBef>
              <a:spcAft>
                <a:spcPts val="600"/>
              </a:spcAft>
            </a:pPr>
            <a:endParaRPr lang="en-US" sz="1800">
              <a:latin typeface="Raleway"/>
            </a:endParaRPr>
          </a:p>
          <a:p>
            <a:pPr>
              <a:spcBef>
                <a:spcPts val="600"/>
              </a:spcBef>
              <a:spcAft>
                <a:spcPts val="600"/>
              </a:spcAft>
            </a:pPr>
            <a:r>
              <a:rPr lang="en-US" sz="1800" dirty="0">
                <a:latin typeface="Raleway"/>
              </a:rPr>
              <a:t>What is one takeaway that could help you improve your leadership skills?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ecf44786e8_0_73"/>
          <p:cNvSpPr txBox="1">
            <a:spLocks noGrp="1"/>
          </p:cNvSpPr>
          <p:nvPr>
            <p:ph type="title"/>
          </p:nvPr>
        </p:nvSpPr>
        <p:spPr>
          <a:xfrm>
            <a:off x="530336" y="390372"/>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Strategies to foster a positive work environment</a:t>
            </a:r>
            <a:endParaRPr lang="en-US" sz="3400" b="1" dirty="0"/>
          </a:p>
        </p:txBody>
      </p:sp>
      <p:sp>
        <p:nvSpPr>
          <p:cNvPr id="306" name="Google Shape;306;g2ecf44786e8_0_73"/>
          <p:cNvSpPr txBox="1"/>
          <p:nvPr/>
        </p:nvSpPr>
        <p:spPr>
          <a:xfrm>
            <a:off x="632789" y="1715414"/>
            <a:ext cx="10911066" cy="4339619"/>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Active Listening</a:t>
            </a:r>
            <a:endParaRPr lang="en-US" sz="1800" b="1">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Techniques: </a:t>
            </a:r>
            <a:r>
              <a:rPr lang="en-GB" sz="1800" dirty="0">
                <a:latin typeface="Raleway"/>
                <a:ea typeface="Raleway"/>
                <a:cs typeface="Raleway"/>
                <a:sym typeface="Raleway"/>
              </a:rPr>
              <a:t>Practice attentive and reflective listening, showing genuine interest in team members' concerns.</a:t>
            </a:r>
            <a:endParaRPr sz="180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Benefits: </a:t>
            </a:r>
            <a:r>
              <a:rPr lang="en-GB" sz="1800" dirty="0">
                <a:latin typeface="Raleway"/>
                <a:ea typeface="Raleway"/>
                <a:cs typeface="Raleway"/>
                <a:sym typeface="Raleway"/>
              </a:rPr>
              <a:t>Build stronger connections and understanding within the team.</a:t>
            </a:r>
            <a:endParaRPr sz="1800" dirty="0">
              <a:latin typeface="Raleway"/>
              <a:ea typeface="Raleway"/>
              <a:cs typeface="Raleway"/>
            </a:endParaRPr>
          </a:p>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Emotional Intelligence</a:t>
            </a:r>
            <a:endParaRPr sz="1800" b="1">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Self-Awareness: </a:t>
            </a:r>
            <a:r>
              <a:rPr lang="en-GB" sz="1800" dirty="0">
                <a:latin typeface="Raleway"/>
                <a:ea typeface="Raleway"/>
                <a:cs typeface="Raleway"/>
                <a:sym typeface="Raleway"/>
              </a:rPr>
              <a:t>Develop self-awareness and manage your own emotions.</a:t>
            </a:r>
            <a:endParaRPr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Social Awareness: </a:t>
            </a:r>
            <a:r>
              <a:rPr lang="en-GB" sz="1800" dirty="0">
                <a:latin typeface="Raleway"/>
                <a:ea typeface="Raleway"/>
                <a:cs typeface="Raleway"/>
                <a:sym typeface="Raleway"/>
              </a:rPr>
              <a:t>Recognise and respond to the emotions of others.</a:t>
            </a:r>
            <a:endParaRPr sz="1800" dirty="0">
              <a:latin typeface="Raleway"/>
              <a:ea typeface="Raleway"/>
              <a:cs typeface="Raleway"/>
            </a:endParaRPr>
          </a:p>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Inclusive Leadership</a:t>
            </a:r>
            <a:endParaRPr sz="1800" b="1">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Valuing Diversity: </a:t>
            </a:r>
            <a:r>
              <a:rPr lang="en-GB" sz="1800" dirty="0">
                <a:latin typeface="Raleway"/>
                <a:ea typeface="Raleway"/>
                <a:cs typeface="Raleway"/>
                <a:sym typeface="Raleway"/>
              </a:rPr>
              <a:t>Embrace and value diversity within the team.</a:t>
            </a:r>
            <a:endParaRPr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Encouraging Inclusivity: </a:t>
            </a:r>
            <a:r>
              <a:rPr lang="en-GB" sz="1800" dirty="0">
                <a:latin typeface="Raleway"/>
                <a:ea typeface="Raleway"/>
                <a:cs typeface="Raleway"/>
                <a:sym typeface="Raleway"/>
              </a:rPr>
              <a:t>Create a safe space for open communication and feedback.</a:t>
            </a:r>
            <a:endParaRPr sz="1500" dirty="0">
              <a:latin typeface="Raleway"/>
              <a:ea typeface="Raleway"/>
              <a:cs typeface="Raleway"/>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2ecf44786e8_0_77"/>
          <p:cNvSpPr txBox="1">
            <a:spLocks noGrp="1"/>
          </p:cNvSpPr>
          <p:nvPr>
            <p:ph type="title"/>
          </p:nvPr>
        </p:nvSpPr>
        <p:spPr>
          <a:xfrm>
            <a:off x="588950" y="4525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Effective communication and conflict resolution</a:t>
            </a:r>
            <a:endParaRPr lang="en-US" sz="3400" b="1" dirty="0"/>
          </a:p>
        </p:txBody>
      </p:sp>
      <p:sp>
        <p:nvSpPr>
          <p:cNvPr id="312" name="Google Shape;312;g2ecf44786e8_0_77"/>
          <p:cNvSpPr txBox="1"/>
          <p:nvPr/>
        </p:nvSpPr>
        <p:spPr>
          <a:xfrm>
            <a:off x="588287" y="1927885"/>
            <a:ext cx="5770276" cy="3877954"/>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800" b="1" dirty="0">
                <a:highlight>
                  <a:schemeClr val="lt1"/>
                </a:highlight>
                <a:latin typeface="Raleway"/>
                <a:ea typeface="Raleway"/>
                <a:cs typeface="Raleway"/>
                <a:sym typeface="Raleway"/>
              </a:rPr>
              <a:t>Open and Transparent Communication</a:t>
            </a:r>
            <a:endParaRPr lang="en-US" sz="1800" dirty="0">
              <a:latin typeface="Raleway"/>
              <a:ea typeface="Raleway"/>
              <a:cs typeface="Raleway"/>
              <a:sym typeface="Raleway"/>
            </a:endParaRPr>
          </a:p>
          <a:p>
            <a:pPr marL="285750">
              <a:spcBef>
                <a:spcPts val="600"/>
              </a:spcBef>
              <a:spcAft>
                <a:spcPts val="600"/>
              </a:spcAft>
              <a:buChar char="•"/>
            </a:pPr>
            <a:r>
              <a:rPr lang="en-GB" sz="1800" b="1" dirty="0">
                <a:latin typeface="Raleway"/>
                <a:ea typeface="Raleway"/>
                <a:cs typeface="Raleway"/>
                <a:sym typeface="Raleway"/>
              </a:rPr>
              <a:t> Honest Dialogue: </a:t>
            </a:r>
            <a:r>
              <a:rPr lang="en-GB" sz="1800" dirty="0">
                <a:latin typeface="Raleway"/>
                <a:ea typeface="Raleway"/>
                <a:cs typeface="Raleway"/>
                <a:sym typeface="Raleway"/>
              </a:rPr>
              <a:t>Encourage honest and open dialogue among team members.</a:t>
            </a:r>
            <a:endParaRPr lang="en-GB" sz="1800" dirty="0">
              <a:latin typeface="Raleway"/>
              <a:ea typeface="Raleway"/>
              <a:cs typeface="Raleway"/>
            </a:endParaRPr>
          </a:p>
          <a:p>
            <a:pPr marL="285750">
              <a:spcBef>
                <a:spcPts val="600"/>
              </a:spcBef>
              <a:spcAft>
                <a:spcPts val="600"/>
              </a:spcAft>
              <a:buChar char="•"/>
            </a:pPr>
            <a:r>
              <a:rPr lang="en-GB" sz="1800" b="1" dirty="0">
                <a:latin typeface="Raleway"/>
                <a:ea typeface="Raleway"/>
                <a:cs typeface="Raleway"/>
                <a:sym typeface="Raleway"/>
              </a:rPr>
              <a:t> Regular Updates: </a:t>
            </a:r>
            <a:r>
              <a:rPr lang="en-GB" sz="1800" dirty="0">
                <a:latin typeface="Raleway"/>
                <a:ea typeface="Raleway"/>
                <a:cs typeface="Raleway"/>
                <a:sym typeface="Raleway"/>
              </a:rPr>
              <a:t>Provide regular updates and feedback to keep everyone informed.</a:t>
            </a:r>
            <a:endParaRPr sz="1800">
              <a:latin typeface="Raleway"/>
              <a:ea typeface="Raleway"/>
              <a:cs typeface="Raleway"/>
            </a:endParaRPr>
          </a:p>
          <a:p>
            <a:pPr>
              <a:spcBef>
                <a:spcPts val="600"/>
              </a:spcBef>
              <a:spcAft>
                <a:spcPts val="600"/>
              </a:spcAft>
            </a:pPr>
            <a:r>
              <a:rPr lang="en-GB" sz="1800" b="1" dirty="0">
                <a:highlight>
                  <a:schemeClr val="lt1"/>
                </a:highlight>
                <a:latin typeface="Raleway"/>
                <a:ea typeface="Raleway"/>
                <a:cs typeface="Raleway"/>
                <a:sym typeface="Raleway"/>
              </a:rPr>
              <a:t>Conflict Resolution Skills</a:t>
            </a:r>
            <a:endParaRPr lang="en-GB" sz="1800" dirty="0">
              <a:latin typeface="Raleway"/>
              <a:ea typeface="Raleway"/>
              <a:cs typeface="Raleway"/>
            </a:endParaRPr>
          </a:p>
          <a:p>
            <a:pPr marL="285750">
              <a:spcBef>
                <a:spcPts val="600"/>
              </a:spcBef>
              <a:spcAft>
                <a:spcPts val="600"/>
              </a:spcAft>
              <a:buChar char="•"/>
            </a:pPr>
            <a:r>
              <a:rPr lang="en-GB" sz="1800" b="1" dirty="0">
                <a:latin typeface="Raleway"/>
                <a:ea typeface="Raleway"/>
                <a:cs typeface="Raleway"/>
                <a:sym typeface="Raleway"/>
              </a:rPr>
              <a:t> Addressing Conflicts: </a:t>
            </a:r>
            <a:r>
              <a:rPr lang="en-GB" sz="1800" dirty="0">
                <a:latin typeface="Raleway"/>
                <a:ea typeface="Raleway"/>
                <a:cs typeface="Raleway"/>
                <a:sym typeface="Raleway"/>
              </a:rPr>
              <a:t>Address conflicts promptly and fairly.</a:t>
            </a:r>
            <a:endParaRPr lang="en-GB" sz="1500" dirty="0">
              <a:latin typeface="Raleway"/>
              <a:ea typeface="Raleway"/>
              <a:cs typeface="Raleway"/>
            </a:endParaRPr>
          </a:p>
          <a:p>
            <a:pPr marL="285750">
              <a:spcBef>
                <a:spcPts val="600"/>
              </a:spcBef>
              <a:spcAft>
                <a:spcPts val="600"/>
              </a:spcAft>
              <a:buChar char="•"/>
            </a:pPr>
            <a:r>
              <a:rPr lang="en-GB" sz="1800" b="1" dirty="0">
                <a:latin typeface="Raleway"/>
                <a:ea typeface="Raleway"/>
                <a:cs typeface="Raleway"/>
                <a:sym typeface="Raleway"/>
              </a:rPr>
              <a:t> Mediation Techniques: </a:t>
            </a:r>
            <a:r>
              <a:rPr lang="en-GB" sz="1800" dirty="0">
                <a:latin typeface="Raleway"/>
                <a:ea typeface="Raleway"/>
                <a:cs typeface="Raleway"/>
                <a:sym typeface="Raleway"/>
              </a:rPr>
              <a:t>Use mediation techniques to find mutually beneficial solutions.</a:t>
            </a:r>
            <a:endParaRPr sz="1500">
              <a:latin typeface="Raleway"/>
              <a:ea typeface="Raleway"/>
              <a:cs typeface="Raleway"/>
            </a:endParaRPr>
          </a:p>
        </p:txBody>
      </p:sp>
      <p:sp>
        <p:nvSpPr>
          <p:cNvPr id="3" name="TextBox 2">
            <a:extLst>
              <a:ext uri="{FF2B5EF4-FFF2-40B4-BE49-F238E27FC236}">
                <a16:creationId xmlns:a16="http://schemas.microsoft.com/office/drawing/2014/main" id="{7750286F-36ED-C0AA-2A47-A16C4DD81DC4}"/>
              </a:ext>
            </a:extLst>
          </p:cNvPr>
          <p:cNvSpPr txBox="1"/>
          <p:nvPr/>
        </p:nvSpPr>
        <p:spPr>
          <a:xfrm>
            <a:off x="10329073" y="5182972"/>
            <a:ext cx="186292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Image source: </a:t>
            </a:r>
            <a:r>
              <a:rPr lang="en-US" sz="1200" dirty="0">
                <a:solidFill>
                  <a:schemeClr val="accent1"/>
                </a:solidFill>
                <a:latin typeface="Raleway"/>
                <a:hlinkClick r:id="rId3">
                  <a:extLst>
                    <a:ext uri="{A12FA001-AC4F-418D-AE19-62706E023703}">
                      <ahyp:hlinkClr xmlns:ahyp="http://schemas.microsoft.com/office/drawing/2018/hyperlinkcolor" val="tx"/>
                    </a:ext>
                  </a:extLst>
                </a:hlinkClick>
              </a:rPr>
              <a:t>Canva</a:t>
            </a:r>
            <a:endParaRPr lang="en-US" sz="1200">
              <a:solidFill>
                <a:schemeClr val="accent1"/>
              </a:solidFill>
              <a:latin typeface="Raleway"/>
              <a:hlinkClick r:id="rId3">
                <a:extLst>
                  <a:ext uri="{A12FA001-AC4F-418D-AE19-62706E023703}">
                    <ahyp:hlinkClr xmlns:ahyp="http://schemas.microsoft.com/office/drawing/2018/hyperlinkcolor" val="tx"/>
                  </a:ext>
                </a:extLst>
              </a:hlinkClick>
            </a:endParaRPr>
          </a:p>
        </p:txBody>
      </p:sp>
      <p:pic>
        <p:nvPicPr>
          <p:cNvPr id="4" name="Picture 3" descr="A group of people sitting at a table with laptops&#10;&#10;Description automatically generated">
            <a:extLst>
              <a:ext uri="{FF2B5EF4-FFF2-40B4-BE49-F238E27FC236}">
                <a16:creationId xmlns:a16="http://schemas.microsoft.com/office/drawing/2014/main" id="{D61D763E-69DD-8F54-08FD-6B3C9583B63E}"/>
              </a:ext>
            </a:extLst>
          </p:cNvPr>
          <p:cNvPicPr>
            <a:picLocks noChangeAspect="1"/>
          </p:cNvPicPr>
          <p:nvPr/>
        </p:nvPicPr>
        <p:blipFill>
          <a:blip r:embed="rId4"/>
          <a:srcRect l="9273" r="9234" b="-200"/>
          <a:stretch/>
        </p:blipFill>
        <p:spPr>
          <a:xfrm>
            <a:off x="6524009" y="1930743"/>
            <a:ext cx="5283567" cy="3676144"/>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9363" y="395514"/>
            <a:ext cx="11230986"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AI and other Tools for Practical Applications: BUNCH.AI</a:t>
            </a: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71018" y="1421669"/>
            <a:ext cx="4476755" cy="503685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n-US" sz="1800" dirty="0"/>
              <a:t>Brief Description</a:t>
            </a:r>
            <a:endParaRPr lang="it-IT" sz="1800"/>
          </a:p>
          <a:p>
            <a:pPr>
              <a:lnSpc>
                <a:spcPct val="100000"/>
              </a:lnSpc>
              <a:spcBef>
                <a:spcPts val="600"/>
              </a:spcBef>
              <a:spcAft>
                <a:spcPts val="600"/>
              </a:spcAft>
              <a:defRPr/>
            </a:pPr>
            <a:r>
              <a:rPr lang="en-GB" sz="1800" b="0" dirty="0">
                <a:solidFill>
                  <a:srgbClr val="1D1D1B"/>
                </a:solidFill>
                <a:ea typeface="+mn-lt"/>
                <a:cs typeface="+mn-lt"/>
                <a:hlinkClick r:id="rId3"/>
              </a:rPr>
              <a:t>Bunch.ai</a:t>
            </a:r>
            <a:r>
              <a:rPr lang="en-GB" sz="1800" b="0" dirty="0">
                <a:solidFill>
                  <a:srgbClr val="1D1D1B"/>
                </a:solidFill>
                <a:ea typeface="+mn-lt"/>
                <a:cs typeface="+mn-lt"/>
              </a:rPr>
              <a:t> is an AI-based leadership support platform that helps teams boost collaboration and productivity. It offers tools for evaluating team performance, providing personalised recommendations, and delivering insights to improve team dynamics. The platform’s goal is to enhance communication, promote collaboration, and drive better organisational outcomes by fostering a more cohesive and effective team environment.</a:t>
            </a:r>
            <a:endParaRPr lang="en-GB" sz="1800" b="0" dirty="0">
              <a:ea typeface="+mn-lt"/>
              <a:cs typeface="+mn-lt"/>
            </a:endParaRPr>
          </a:p>
          <a:p>
            <a:pPr marL="285750" indent="-285750">
              <a:buFont typeface="Arial"/>
              <a:buChar char="•"/>
              <a:defRPr/>
            </a:pPr>
            <a:endParaRPr lang="en-US" sz="1500" b="0">
              <a:solidFill>
                <a:srgbClr val="1D1D1B"/>
              </a:solidFill>
            </a:endParaRPr>
          </a:p>
          <a:p>
            <a:pPr>
              <a:lnSpc>
                <a:spcPct val="210000"/>
              </a:lnSpc>
              <a:spcBef>
                <a:spcPts val="0"/>
              </a:spcBef>
              <a:defRPr/>
            </a:pPr>
            <a:endParaRPr lang="en-US" sz="1500" b="0">
              <a:solidFill>
                <a:srgbClr val="1D1D1B"/>
              </a:solidFill>
            </a:endParaRPr>
          </a:p>
          <a:p>
            <a:pPr>
              <a:defRPr/>
            </a:pPr>
            <a:endParaRPr lang="it-IT" b="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flipH="1" flipV="1">
            <a:off x="-1837949" y="-825174"/>
            <a:ext cx="142032" cy="106735"/>
          </a:xfrm>
          <a:prstGeom prst="rect">
            <a:avLst/>
          </a:prstGeom>
        </p:spPr>
      </p:pic>
      <p:pic>
        <p:nvPicPr>
          <p:cNvPr id="4" name="Immagine 3" descr="Immagine che contiene Carattere, Elementi grafici, logo, simbolo&#10;&#10;Descrizione generata automaticamente">
            <a:extLst>
              <a:ext uri="{FF2B5EF4-FFF2-40B4-BE49-F238E27FC236}">
                <a16:creationId xmlns:a16="http://schemas.microsoft.com/office/drawing/2014/main" id="{75846899-8FC3-A516-63EE-2DCD5EB8EB6B}"/>
              </a:ext>
            </a:extLst>
          </p:cNvPr>
          <p:cNvPicPr>
            <a:picLocks noChangeAspect="1"/>
          </p:cNvPicPr>
          <p:nvPr/>
        </p:nvPicPr>
        <p:blipFill>
          <a:blip r:embed="rId5"/>
          <a:stretch>
            <a:fillRect/>
          </a:stretch>
        </p:blipFill>
        <p:spPr>
          <a:xfrm>
            <a:off x="7039325" y="1249428"/>
            <a:ext cx="2814638" cy="931069"/>
          </a:xfrm>
          <a:prstGeom prst="rect">
            <a:avLst/>
          </a:prstGeom>
        </p:spPr>
      </p:pic>
      <p:pic>
        <p:nvPicPr>
          <p:cNvPr id="7" name="Immagine 6" descr="Immagine che contiene testo, schermata, software, Software multimediale&#10;&#10;Descrizione generata automaticamente">
            <a:extLst>
              <a:ext uri="{FF2B5EF4-FFF2-40B4-BE49-F238E27FC236}">
                <a16:creationId xmlns:a16="http://schemas.microsoft.com/office/drawing/2014/main" id="{875FDEB4-35F6-8D7B-1FD9-FF9F1795215F}"/>
              </a:ext>
            </a:extLst>
          </p:cNvPr>
          <p:cNvPicPr>
            <a:picLocks noChangeAspect="1"/>
          </p:cNvPicPr>
          <p:nvPr/>
        </p:nvPicPr>
        <p:blipFill>
          <a:blip r:embed="rId6"/>
          <a:stretch>
            <a:fillRect/>
          </a:stretch>
        </p:blipFill>
        <p:spPr>
          <a:xfrm>
            <a:off x="5948161" y="2259302"/>
            <a:ext cx="4999138" cy="3540214"/>
          </a:xfrm>
          <a:prstGeom prst="rect">
            <a:avLst/>
          </a:prstGeom>
        </p:spPr>
      </p:pic>
      <p:sp>
        <p:nvSpPr>
          <p:cNvPr id="6" name="PoljeZBesedilom 5">
            <a:extLst>
              <a:ext uri="{FF2B5EF4-FFF2-40B4-BE49-F238E27FC236}">
                <a16:creationId xmlns:a16="http://schemas.microsoft.com/office/drawing/2014/main" id="{A742C86E-ABBF-A696-5A91-ED91D2FD7B15}"/>
              </a:ext>
            </a:extLst>
          </p:cNvPr>
          <p:cNvSpPr txBox="1"/>
          <p:nvPr/>
        </p:nvSpPr>
        <p:spPr>
          <a:xfrm>
            <a:off x="9854446" y="5927540"/>
            <a:ext cx="2818356"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200" dirty="0">
                <a:latin typeface="Raleway"/>
              </a:rPr>
              <a:t>Image </a:t>
            </a:r>
            <a:r>
              <a:rPr lang="sl-SI" sz="1200" dirty="0" err="1">
                <a:latin typeface="Raleway"/>
              </a:rPr>
              <a:t>source</a:t>
            </a:r>
            <a:r>
              <a:rPr lang="sl-SI" sz="1200" dirty="0">
                <a:latin typeface="Raleway"/>
              </a:rPr>
              <a:t>: Bunch.ai</a:t>
            </a:r>
          </a:p>
        </p:txBody>
      </p:sp>
    </p:spTree>
    <p:extLst>
      <p:ext uri="{BB962C8B-B14F-4D97-AF65-F5344CB8AC3E}">
        <p14:creationId xmlns:p14="http://schemas.microsoft.com/office/powerpoint/2010/main" val="2639708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ecf44786e8_0_9"/>
          <p:cNvSpPr txBox="1">
            <a:spLocks noGrp="1"/>
          </p:cNvSpPr>
          <p:nvPr>
            <p:ph type="title"/>
          </p:nvPr>
        </p:nvSpPr>
        <p:spPr>
          <a:xfrm>
            <a:off x="525625" y="4305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Leadership</a:t>
            </a:r>
            <a:endParaRPr lang="en-US" sz="3400" b="1" dirty="0"/>
          </a:p>
        </p:txBody>
      </p:sp>
      <p:sp>
        <p:nvSpPr>
          <p:cNvPr id="90" name="Google Shape;90;g2ecf44786e8_0_9"/>
          <p:cNvSpPr txBox="1"/>
          <p:nvPr/>
        </p:nvSpPr>
        <p:spPr>
          <a:xfrm>
            <a:off x="838200" y="1862900"/>
            <a:ext cx="5222100" cy="2954625"/>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2000" b="1" dirty="0">
                <a:solidFill>
                  <a:schemeClr val="lt1"/>
                </a:solidFill>
                <a:latin typeface="Raleway"/>
                <a:ea typeface="Raleway"/>
                <a:cs typeface="Raleway"/>
                <a:sym typeface="Raleway"/>
              </a:rPr>
              <a:t>Leadership</a:t>
            </a:r>
            <a:r>
              <a:rPr lang="en-GB" sz="2000" b="1" dirty="0">
                <a:solidFill>
                  <a:schemeClr val="accent1"/>
                </a:solidFill>
                <a:latin typeface="Raleway"/>
                <a:ea typeface="Raleway"/>
                <a:cs typeface="Raleway"/>
                <a:sym typeface="Raleway"/>
              </a:rPr>
              <a:t> </a:t>
            </a:r>
            <a:r>
              <a:rPr lang="en-GB" sz="2000" dirty="0">
                <a:solidFill>
                  <a:schemeClr val="accent1"/>
                </a:solidFill>
                <a:latin typeface="Raleway"/>
                <a:ea typeface="Raleway"/>
                <a:cs typeface="Raleway"/>
                <a:sym typeface="Raleway"/>
              </a:rPr>
              <a:t>has nothing to do with personal attributes. </a:t>
            </a:r>
            <a:endParaRPr lang="en-US" sz="2000" dirty="0">
              <a:solidFill>
                <a:schemeClr val="accent1"/>
              </a:solidFill>
              <a:latin typeface="Raleway"/>
              <a:ea typeface="Raleway"/>
              <a:cs typeface="Raleway"/>
            </a:endParaRPr>
          </a:p>
          <a:p>
            <a:pPr marL="0" lvl="0" indent="0" algn="l" rtl="0">
              <a:spcBef>
                <a:spcPts val="600"/>
              </a:spcBef>
              <a:spcAft>
                <a:spcPts val="600"/>
              </a:spcAft>
              <a:buNone/>
            </a:pPr>
            <a:r>
              <a:rPr lang="en-GB" sz="2000" b="1" dirty="0">
                <a:solidFill>
                  <a:schemeClr val="lt1"/>
                </a:solidFill>
                <a:latin typeface="Raleway"/>
                <a:ea typeface="Raleway"/>
                <a:cs typeface="Raleway"/>
                <a:sym typeface="Raleway"/>
              </a:rPr>
              <a:t>Leadership</a:t>
            </a:r>
            <a:r>
              <a:rPr lang="en-GB" sz="2000" b="1" dirty="0">
                <a:solidFill>
                  <a:schemeClr val="accent1"/>
                </a:solidFill>
                <a:latin typeface="Raleway"/>
                <a:ea typeface="Raleway"/>
                <a:cs typeface="Raleway"/>
                <a:sym typeface="Raleway"/>
              </a:rPr>
              <a:t> </a:t>
            </a:r>
            <a:r>
              <a:rPr lang="en-GB" sz="2000" dirty="0">
                <a:solidFill>
                  <a:schemeClr val="accent1"/>
                </a:solidFill>
                <a:latin typeface="Raleway"/>
                <a:ea typeface="Raleway"/>
                <a:cs typeface="Raleway"/>
                <a:sym typeface="Raleway"/>
              </a:rPr>
              <a:t>has nothing to do with titles.</a:t>
            </a:r>
            <a:endParaRPr sz="2000" dirty="0">
              <a:solidFill>
                <a:schemeClr val="accent1"/>
              </a:solidFill>
              <a:latin typeface="Raleway"/>
              <a:ea typeface="Raleway"/>
              <a:cs typeface="Raleway"/>
            </a:endParaRPr>
          </a:p>
          <a:p>
            <a:pPr marL="0" lvl="0" indent="0" algn="l" rtl="0">
              <a:spcBef>
                <a:spcPts val="600"/>
              </a:spcBef>
              <a:spcAft>
                <a:spcPts val="600"/>
              </a:spcAft>
              <a:buNone/>
            </a:pPr>
            <a:r>
              <a:rPr lang="en-GB" sz="2000" b="1" dirty="0">
                <a:solidFill>
                  <a:schemeClr val="lt1"/>
                </a:solidFill>
                <a:latin typeface="Raleway"/>
                <a:ea typeface="Raleway"/>
                <a:cs typeface="Raleway"/>
                <a:sym typeface="Raleway"/>
              </a:rPr>
              <a:t>Leadership</a:t>
            </a:r>
            <a:r>
              <a:rPr lang="en-GB" sz="2000" b="1" dirty="0">
                <a:solidFill>
                  <a:schemeClr val="accent1"/>
                </a:solidFill>
                <a:latin typeface="Raleway"/>
                <a:ea typeface="Raleway"/>
                <a:cs typeface="Raleway"/>
                <a:sym typeface="Raleway"/>
              </a:rPr>
              <a:t> </a:t>
            </a:r>
            <a:r>
              <a:rPr lang="en-GB" sz="2000" dirty="0">
                <a:solidFill>
                  <a:schemeClr val="accent1"/>
                </a:solidFill>
                <a:latin typeface="Raleway"/>
                <a:ea typeface="Raleway"/>
                <a:cs typeface="Raleway"/>
                <a:sym typeface="Raleway"/>
              </a:rPr>
              <a:t>has nothing to do with seniority or one’s position in the hierarchy of a company. </a:t>
            </a:r>
            <a:endParaRPr sz="2000" dirty="0">
              <a:solidFill>
                <a:schemeClr val="accent1"/>
              </a:solidFill>
              <a:latin typeface="Raleway"/>
              <a:ea typeface="Raleway"/>
              <a:cs typeface="Raleway"/>
            </a:endParaRPr>
          </a:p>
          <a:p>
            <a:pPr marL="0" lvl="0" indent="0" algn="l" rtl="0">
              <a:spcBef>
                <a:spcPts val="600"/>
              </a:spcBef>
              <a:spcAft>
                <a:spcPts val="600"/>
              </a:spcAft>
              <a:buNone/>
            </a:pPr>
            <a:r>
              <a:rPr lang="en-GB" sz="2000" b="1">
                <a:solidFill>
                  <a:schemeClr val="lt1"/>
                </a:solidFill>
                <a:latin typeface="Raleway"/>
                <a:ea typeface="Raleway"/>
                <a:cs typeface="Raleway"/>
                <a:sym typeface="Raleway"/>
              </a:rPr>
              <a:t>Leadership</a:t>
            </a:r>
            <a:r>
              <a:rPr lang="en-GB" sz="2000" b="1" dirty="0">
                <a:solidFill>
                  <a:schemeClr val="accent1"/>
                </a:solidFill>
                <a:latin typeface="Raleway"/>
                <a:ea typeface="Raleway"/>
                <a:cs typeface="Raleway"/>
                <a:sym typeface="Raleway"/>
              </a:rPr>
              <a:t> </a:t>
            </a:r>
            <a:r>
              <a:rPr lang="en-GB" sz="2000">
                <a:solidFill>
                  <a:schemeClr val="accent1"/>
                </a:solidFill>
                <a:latin typeface="Raleway"/>
                <a:ea typeface="Raleway"/>
                <a:cs typeface="Raleway"/>
                <a:sym typeface="Raleway"/>
              </a:rPr>
              <a:t>isn’t management.</a:t>
            </a:r>
            <a:r>
              <a:rPr lang="en-GB" sz="1350" dirty="0">
                <a:solidFill>
                  <a:schemeClr val="accent1"/>
                </a:solidFill>
                <a:latin typeface="Georgia"/>
                <a:ea typeface="Georgia"/>
                <a:cs typeface="Georgia"/>
                <a:sym typeface="Georgia"/>
              </a:rPr>
              <a:t>  </a:t>
            </a:r>
            <a:endParaRPr sz="1350" dirty="0">
              <a:solidFill>
                <a:schemeClr val="accent1"/>
              </a:solidFill>
              <a:latin typeface="Georgia"/>
              <a:ea typeface="Georgia"/>
              <a:cs typeface="Georgia"/>
            </a:endParaRPr>
          </a:p>
        </p:txBody>
      </p:sp>
      <p:sp>
        <p:nvSpPr>
          <p:cNvPr id="91" name="Google Shape;91;g2ecf44786e8_0_9"/>
          <p:cNvSpPr txBox="1"/>
          <p:nvPr/>
        </p:nvSpPr>
        <p:spPr>
          <a:xfrm>
            <a:off x="2654900" y="5113486"/>
            <a:ext cx="54621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1D1D1B"/>
                </a:solidFill>
                <a:latin typeface="Raleway"/>
                <a:ea typeface="Raleway"/>
                <a:cs typeface="Raleway"/>
                <a:sym typeface="Raleway"/>
              </a:rPr>
              <a:t>… so, what is leadership?</a:t>
            </a:r>
            <a:endParaRPr lang="en-US" sz="1350" b="1">
              <a:solidFill>
                <a:srgbClr val="1D1D1B"/>
              </a:solidFill>
              <a:latin typeface="Georgia"/>
              <a:ea typeface="Georgia"/>
              <a:cs typeface="Georgia"/>
            </a:endParaRPr>
          </a:p>
        </p:txBody>
      </p:sp>
      <p:pic>
        <p:nvPicPr>
          <p:cNvPr id="92" name="Google Shape;92;g2ecf44786e8_0_9"/>
          <p:cNvPicPr preferRelativeResize="0"/>
          <p:nvPr/>
        </p:nvPicPr>
        <p:blipFill>
          <a:blip r:embed="rId3">
            <a:alphaModFix/>
          </a:blip>
          <a:stretch>
            <a:fillRect/>
          </a:stretch>
        </p:blipFill>
        <p:spPr>
          <a:xfrm>
            <a:off x="5178125" y="658300"/>
            <a:ext cx="7394877" cy="6199701"/>
          </a:xfrm>
          <a:prstGeom prst="rect">
            <a:avLst/>
          </a:prstGeom>
          <a:noFill/>
          <a:ln>
            <a:noFill/>
          </a:ln>
        </p:spPr>
      </p:pic>
      <p:sp>
        <p:nvSpPr>
          <p:cNvPr id="2" name="TextBox 1">
            <a:extLst>
              <a:ext uri="{FF2B5EF4-FFF2-40B4-BE49-F238E27FC236}">
                <a16:creationId xmlns:a16="http://schemas.microsoft.com/office/drawing/2014/main" id="{54999A60-AC54-7522-B7F2-50718CF546BD}"/>
              </a:ext>
            </a:extLst>
          </p:cNvPr>
          <p:cNvSpPr txBox="1"/>
          <p:nvPr/>
        </p:nvSpPr>
        <p:spPr>
          <a:xfrm>
            <a:off x="8475165" y="6481805"/>
            <a:ext cx="189764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9363" y="395514"/>
            <a:ext cx="11230986"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AI and other Tools for Practical Applications: BUNCH.AI</a:t>
            </a: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771541" y="1372880"/>
            <a:ext cx="10638524" cy="503685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n-US" sz="1800" dirty="0"/>
              <a:t>Our Tips </a:t>
            </a:r>
            <a:r>
              <a:rPr lang="en-US" sz="1800" b="0" dirty="0">
                <a:solidFill>
                  <a:srgbClr val="1D1D1B"/>
                </a:solidFill>
                <a:ea typeface="+mn-lt"/>
                <a:cs typeface="+mn-lt"/>
              </a:rPr>
              <a:t>   </a:t>
            </a:r>
            <a:endParaRPr lang="en-US" sz="1800" b="0">
              <a:solidFill>
                <a:srgbClr val="F3B75B"/>
              </a:solidFill>
            </a:endParaRPr>
          </a:p>
          <a:p>
            <a:pPr marL="285750">
              <a:lnSpc>
                <a:spcPct val="100000"/>
              </a:lnSpc>
              <a:spcBef>
                <a:spcPts val="600"/>
              </a:spcBef>
              <a:spcAft>
                <a:spcPts val="600"/>
              </a:spcAft>
              <a:buChar char="•"/>
              <a:defRPr/>
            </a:pPr>
            <a:r>
              <a:rPr lang="en-US" sz="1800" dirty="0">
                <a:solidFill>
                  <a:srgbClr val="1D1D1B"/>
                </a:solidFill>
                <a:ea typeface="+mn-lt"/>
                <a:cs typeface="+mn-lt"/>
              </a:rPr>
              <a:t> Select Key Areas</a:t>
            </a:r>
            <a:r>
              <a:rPr lang="en-US" sz="1800" b="0" dirty="0">
                <a:solidFill>
                  <a:srgbClr val="1D1D1B"/>
                </a:solidFill>
                <a:ea typeface="+mn-lt"/>
                <a:cs typeface="+mn-lt"/>
              </a:rPr>
              <a:t>: Choose categories such as “Who?”, “What to lead?”, and “Topics” to receive tailored suggestions.</a:t>
            </a:r>
            <a:endParaRPr lang="en-US" sz="1800" b="0" dirty="0">
              <a:solidFill>
                <a:srgbClr val="1D1D1B"/>
              </a:solidFill>
            </a:endParaRPr>
          </a:p>
          <a:p>
            <a:pPr marL="285750">
              <a:lnSpc>
                <a:spcPct val="100000"/>
              </a:lnSpc>
              <a:spcBef>
                <a:spcPts val="600"/>
              </a:spcBef>
              <a:spcAft>
                <a:spcPts val="600"/>
              </a:spcAft>
              <a:buChar char="•"/>
              <a:defRPr/>
            </a:pPr>
            <a:r>
              <a:rPr lang="en-US" sz="1800">
                <a:solidFill>
                  <a:srgbClr val="1D1D1B"/>
                </a:solidFill>
                <a:ea typeface="+mn-lt"/>
                <a:cs typeface="+mn-lt"/>
              </a:rPr>
              <a:t> Evaluate Team Performance</a:t>
            </a:r>
            <a:r>
              <a:rPr lang="en-US" sz="1800" b="0" dirty="0">
                <a:solidFill>
                  <a:srgbClr val="1D1D1B"/>
                </a:solidFill>
                <a:ea typeface="+mn-lt"/>
                <a:cs typeface="+mn-lt"/>
              </a:rPr>
              <a:t>: Use the platform’s evaluation tools to assess your team’s strengths and areas for improvement.                                                                   </a:t>
            </a:r>
            <a:endParaRPr lang="en-US" sz="1800" dirty="0"/>
          </a:p>
          <a:p>
            <a:pPr marL="285750">
              <a:lnSpc>
                <a:spcPct val="100000"/>
              </a:lnSpc>
              <a:spcBef>
                <a:spcPts val="600"/>
              </a:spcBef>
              <a:spcAft>
                <a:spcPts val="600"/>
              </a:spcAft>
              <a:buChar char="•"/>
              <a:defRPr/>
            </a:pPr>
            <a:r>
              <a:rPr lang="en-US" sz="1800" dirty="0">
                <a:solidFill>
                  <a:srgbClr val="1D1D1B"/>
                </a:solidFill>
                <a:ea typeface="+mn-lt"/>
                <a:cs typeface="+mn-lt"/>
              </a:rPr>
              <a:t> Actionable Insights</a:t>
            </a:r>
            <a:r>
              <a:rPr lang="en-US" sz="1800" b="0" dirty="0">
                <a:solidFill>
                  <a:srgbClr val="1D1D1B"/>
                </a:solidFill>
                <a:ea typeface="+mn-lt"/>
                <a:cs typeface="+mn-lt"/>
              </a:rPr>
              <a:t>: Leverage personalized recommendations to enhance team communication and collaboration.</a:t>
            </a:r>
            <a:endParaRPr lang="en-US" sz="1800" dirty="0"/>
          </a:p>
          <a:p>
            <a:pPr marL="285750">
              <a:lnSpc>
                <a:spcPct val="100000"/>
              </a:lnSpc>
              <a:spcBef>
                <a:spcPts val="600"/>
              </a:spcBef>
              <a:spcAft>
                <a:spcPts val="600"/>
              </a:spcAft>
              <a:buChar char="•"/>
              <a:defRPr/>
            </a:pPr>
            <a:r>
              <a:rPr lang="en-US" sz="1800" dirty="0">
                <a:solidFill>
                  <a:srgbClr val="1D1D1B"/>
                </a:solidFill>
                <a:ea typeface="+mn-lt"/>
                <a:cs typeface="+mn-lt"/>
              </a:rPr>
              <a:t> Drive Better Outcomes</a:t>
            </a:r>
            <a:r>
              <a:rPr lang="en-US" sz="1800" b="0" dirty="0">
                <a:solidFill>
                  <a:srgbClr val="1D1D1B"/>
                </a:solidFill>
                <a:ea typeface="+mn-lt"/>
                <a:cs typeface="+mn-lt"/>
              </a:rPr>
              <a:t>: Focus on team cohesion and productivity to achieve organizational goals. Bunch.ai helps you create a more collaborative and high-performing team using AI-driven insights and recommendations.</a:t>
            </a:r>
            <a:endParaRPr lang="en-US" sz="1800" dirty="0"/>
          </a:p>
          <a:p>
            <a:pPr>
              <a:lnSpc>
                <a:spcPct val="210000"/>
              </a:lnSpc>
              <a:spcBef>
                <a:spcPts val="0"/>
              </a:spcBef>
              <a:defRPr/>
            </a:pPr>
            <a:endParaRPr lang="en-US" sz="1500" b="0">
              <a:solidFill>
                <a:srgbClr val="1D1D1B"/>
              </a:solidFill>
            </a:endParaRPr>
          </a:p>
          <a:p>
            <a:pPr>
              <a:defRPr/>
            </a:pPr>
            <a:endParaRPr lang="it-IT" b="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3"/>
          <a:stretch>
            <a:fillRect/>
          </a:stretch>
        </p:blipFill>
        <p:spPr>
          <a:xfrm flipH="1" flipV="1">
            <a:off x="-1837949" y="-825174"/>
            <a:ext cx="142032" cy="106735"/>
          </a:xfrm>
          <a:prstGeom prst="rect">
            <a:avLst/>
          </a:prstGeom>
        </p:spPr>
      </p:pic>
    </p:spTree>
    <p:extLst>
      <p:ext uri="{BB962C8B-B14F-4D97-AF65-F5344CB8AC3E}">
        <p14:creationId xmlns:p14="http://schemas.microsoft.com/office/powerpoint/2010/main" val="17426455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2ecf44786e8_0_198"/>
          <p:cNvSpPr txBox="1">
            <a:spLocks noGrp="1"/>
          </p:cNvSpPr>
          <p:nvPr>
            <p:ph type="title"/>
          </p:nvPr>
        </p:nvSpPr>
        <p:spPr>
          <a:xfrm>
            <a:off x="651844" y="214966"/>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dirty="0"/>
              <a:t>More to explore: </a:t>
            </a:r>
            <a:r>
              <a:rPr lang="en-GB" sz="3400" b="1" dirty="0">
                <a:solidFill>
                  <a:schemeClr val="lt1"/>
                </a:solidFill>
                <a:latin typeface="Raleway"/>
                <a:ea typeface="Raleway"/>
                <a:cs typeface="Raleway"/>
                <a:sym typeface="Raleway"/>
              </a:rPr>
              <a:t>Books</a:t>
            </a:r>
            <a:endParaRPr lang="en-GB" sz="3400" b="1" dirty="0">
              <a:solidFill>
                <a:schemeClr val="lt1"/>
              </a:solidFill>
              <a:highlight>
                <a:srgbClr val="FFFF00"/>
              </a:highlight>
              <a:latin typeface="Raleway"/>
              <a:ea typeface="Raleway"/>
              <a:cs typeface="Raleway"/>
            </a:endParaRPr>
          </a:p>
        </p:txBody>
      </p:sp>
      <p:sp>
        <p:nvSpPr>
          <p:cNvPr id="319" name="Google Shape;319;g2ecf44786e8_0_198"/>
          <p:cNvSpPr txBox="1"/>
          <p:nvPr/>
        </p:nvSpPr>
        <p:spPr>
          <a:xfrm>
            <a:off x="675924" y="1390288"/>
            <a:ext cx="8004127" cy="188730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600" b="1" dirty="0">
                <a:latin typeface="Raleway"/>
                <a:ea typeface="Raleway"/>
                <a:cs typeface="Times New Roman"/>
              </a:rPr>
              <a:t>Section 1 </a:t>
            </a:r>
          </a:p>
          <a:p>
            <a:pPr>
              <a:spcBef>
                <a:spcPts val="600"/>
              </a:spcBef>
              <a:spcAft>
                <a:spcPts val="600"/>
              </a:spcAft>
            </a:pPr>
            <a:r>
              <a:rPr lang="en-GB" sz="1600" dirty="0">
                <a:latin typeface="Raleway"/>
                <a:ea typeface="Raleway"/>
                <a:cs typeface="Times New Roman"/>
                <a:sym typeface="Raleway"/>
              </a:rPr>
              <a:t>Schneider, B. D. (2010). </a:t>
            </a:r>
            <a:r>
              <a:rPr lang="en-GB" sz="1600" i="1" dirty="0">
                <a:latin typeface="Raleway"/>
                <a:ea typeface="Raleway"/>
                <a:cs typeface="Times New Roman"/>
                <a:sym typeface="Raleway"/>
              </a:rPr>
              <a:t>Energy leadership: Transforming Your Workplace and Your Life from the Core</a:t>
            </a:r>
            <a:r>
              <a:rPr lang="en-GB" sz="1600" dirty="0">
                <a:latin typeface="Raleway"/>
                <a:ea typeface="Raleway"/>
                <a:cs typeface="Times New Roman"/>
                <a:sym typeface="Raleway"/>
              </a:rPr>
              <a:t>. John Wiley &amp; Sons.</a:t>
            </a:r>
            <a:endParaRPr lang="en-US" sz="1600" dirty="0">
              <a:latin typeface="Raleway"/>
            </a:endParaRPr>
          </a:p>
          <a:p>
            <a:pPr>
              <a:spcBef>
                <a:spcPts val="600"/>
              </a:spcBef>
              <a:spcAft>
                <a:spcPts val="600"/>
              </a:spcAft>
            </a:pPr>
            <a:r>
              <a:rPr lang="en-GB" sz="1600" dirty="0">
                <a:latin typeface="Raleway"/>
                <a:ea typeface="Raleway"/>
                <a:cs typeface="Times New Roman"/>
                <a:sym typeface="Raleway"/>
              </a:rPr>
              <a:t>Pfeffer, J. (2015). </a:t>
            </a:r>
            <a:r>
              <a:rPr lang="en-GB" sz="1600" i="1" dirty="0">
                <a:latin typeface="Raleway"/>
                <a:ea typeface="Raleway"/>
                <a:cs typeface="Times New Roman"/>
                <a:sym typeface="Raleway"/>
              </a:rPr>
              <a:t>Leadership BS: Fixing Workplaces and Careers One Truth at a Time</a:t>
            </a:r>
            <a:r>
              <a:rPr lang="en-GB" sz="1600" dirty="0">
                <a:latin typeface="Raleway"/>
                <a:ea typeface="Raleway"/>
                <a:cs typeface="Times New Roman"/>
                <a:sym typeface="Raleway"/>
              </a:rPr>
              <a:t>. HarperCollins.</a:t>
            </a:r>
            <a:endParaRPr lang="en-GB" sz="1600" dirty="0">
              <a:ea typeface="Raleway"/>
            </a:endParaRPr>
          </a:p>
        </p:txBody>
      </p:sp>
      <p:pic>
        <p:nvPicPr>
          <p:cNvPr id="320" name="Google Shape;320;g2ecf44786e8_0_198"/>
          <p:cNvPicPr preferRelativeResize="0"/>
          <p:nvPr/>
        </p:nvPicPr>
        <p:blipFill>
          <a:blip r:embed="rId3">
            <a:alphaModFix/>
          </a:blip>
          <a:stretch>
            <a:fillRect/>
          </a:stretch>
        </p:blipFill>
        <p:spPr>
          <a:xfrm>
            <a:off x="8680050" y="265140"/>
            <a:ext cx="2556150" cy="2556150"/>
          </a:xfrm>
          <a:prstGeom prst="rect">
            <a:avLst/>
          </a:prstGeom>
          <a:noFill/>
          <a:ln>
            <a:noFill/>
          </a:ln>
        </p:spPr>
      </p:pic>
      <p:sp>
        <p:nvSpPr>
          <p:cNvPr id="3" name="TextBox 2">
            <a:extLst>
              <a:ext uri="{FF2B5EF4-FFF2-40B4-BE49-F238E27FC236}">
                <a16:creationId xmlns:a16="http://schemas.microsoft.com/office/drawing/2014/main" id="{20E63D8C-9AEE-CA19-C305-807827756CF7}"/>
              </a:ext>
            </a:extLst>
          </p:cNvPr>
          <p:cNvSpPr txBox="1"/>
          <p:nvPr/>
        </p:nvSpPr>
        <p:spPr>
          <a:xfrm>
            <a:off x="10902715" y="2331974"/>
            <a:ext cx="116702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2" name="Google Shape;319;g2ecf44786e8_0_198">
            <a:extLst>
              <a:ext uri="{FF2B5EF4-FFF2-40B4-BE49-F238E27FC236}">
                <a16:creationId xmlns:a16="http://schemas.microsoft.com/office/drawing/2014/main" id="{E79D2CAE-48EE-A15D-0F42-A94B6C8236FF}"/>
              </a:ext>
            </a:extLst>
          </p:cNvPr>
          <p:cNvSpPr txBox="1"/>
          <p:nvPr/>
        </p:nvSpPr>
        <p:spPr>
          <a:xfrm>
            <a:off x="679967" y="3075284"/>
            <a:ext cx="10806001" cy="305794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600" dirty="0">
                <a:latin typeface="Raleway"/>
                <a:cs typeface="Times New Roman"/>
              </a:rPr>
              <a:t>Sinek, S. (2014). </a:t>
            </a:r>
            <a:r>
              <a:rPr lang="en-GB" sz="1600" i="1" dirty="0">
                <a:latin typeface="Raleway"/>
                <a:cs typeface="Times New Roman"/>
              </a:rPr>
              <a:t>Leaders eat last: Why Some Teams Pull Together and Others Don’t</a:t>
            </a:r>
            <a:r>
              <a:rPr lang="en-GB" sz="1600" dirty="0">
                <a:latin typeface="Raleway"/>
                <a:cs typeface="Times New Roman"/>
              </a:rPr>
              <a:t>. Penguin UK.</a:t>
            </a:r>
            <a:endParaRPr lang="en-US" dirty="0"/>
          </a:p>
          <a:p>
            <a:pPr>
              <a:spcBef>
                <a:spcPts val="600"/>
              </a:spcBef>
              <a:spcAft>
                <a:spcPts val="600"/>
              </a:spcAft>
            </a:pPr>
            <a:r>
              <a:rPr lang="en-GB" sz="1600" dirty="0">
                <a:latin typeface="Raleway"/>
                <a:ea typeface="Raleway"/>
                <a:cs typeface="Times New Roman"/>
                <a:sym typeface="Raleway"/>
              </a:rPr>
              <a:t>Kay, K., &amp; Shipman, C. (2018). </a:t>
            </a:r>
            <a:r>
              <a:rPr lang="en-GB" sz="1600" i="1" dirty="0">
                <a:latin typeface="Raleway"/>
                <a:ea typeface="Raleway"/>
                <a:cs typeface="Times New Roman"/>
                <a:sym typeface="Raleway"/>
              </a:rPr>
              <a:t>The confidence code: The Science and Art of Self-Assurance---What Women Should Know</a:t>
            </a:r>
            <a:r>
              <a:rPr lang="en-GB" sz="1600" dirty="0">
                <a:latin typeface="Raleway"/>
                <a:ea typeface="Raleway"/>
                <a:cs typeface="Times New Roman"/>
                <a:sym typeface="Raleway"/>
              </a:rPr>
              <a:t>. HarperBusiness</a:t>
            </a:r>
            <a:endParaRPr lang="en-GB" sz="1600" dirty="0">
              <a:ea typeface="Raleway"/>
            </a:endParaRPr>
          </a:p>
          <a:p>
            <a:pPr>
              <a:spcBef>
                <a:spcPts val="600"/>
              </a:spcBef>
              <a:spcAft>
                <a:spcPts val="600"/>
              </a:spcAft>
            </a:pPr>
            <a:r>
              <a:rPr lang="en-GB" sz="1600" b="1" dirty="0">
                <a:latin typeface="Raleway"/>
                <a:ea typeface="Raleway"/>
                <a:cs typeface="Times New Roman"/>
                <a:sym typeface="Raleway"/>
              </a:rPr>
              <a:t>Section 2 </a:t>
            </a:r>
            <a:endParaRPr lang="en-GB" sz="1600" b="1">
              <a:ea typeface="Raleway"/>
            </a:endParaRPr>
          </a:p>
          <a:p>
            <a:pPr>
              <a:spcBef>
                <a:spcPts val="600"/>
              </a:spcBef>
              <a:spcAft>
                <a:spcPts val="600"/>
              </a:spcAft>
            </a:pPr>
            <a:r>
              <a:rPr lang="en-GB" sz="1600" dirty="0">
                <a:latin typeface="Raleway"/>
                <a:ea typeface="Raleway"/>
                <a:cs typeface="Times New Roman"/>
                <a:sym typeface="Raleway"/>
              </a:rPr>
              <a:t>Clark, D. (2017). </a:t>
            </a:r>
            <a:r>
              <a:rPr lang="en-GB" sz="1600" i="1" dirty="0">
                <a:latin typeface="Raleway"/>
                <a:ea typeface="Raleway"/>
                <a:cs typeface="Times New Roman"/>
                <a:sym typeface="Raleway"/>
              </a:rPr>
              <a:t>Reinventing You, with a New Preface: Define Your Brand, Imagine Your Future</a:t>
            </a:r>
            <a:r>
              <a:rPr lang="en-GB" sz="1600" dirty="0">
                <a:latin typeface="Raleway"/>
                <a:ea typeface="Raleway"/>
                <a:cs typeface="Times New Roman"/>
                <a:sym typeface="Raleway"/>
              </a:rPr>
              <a:t>.</a:t>
            </a:r>
            <a:endParaRPr lang="en-GB" sz="1600">
              <a:ea typeface="Raleway"/>
            </a:endParaRPr>
          </a:p>
          <a:p>
            <a:pPr>
              <a:spcBef>
                <a:spcPts val="600"/>
              </a:spcBef>
              <a:spcAft>
                <a:spcPts val="600"/>
              </a:spcAft>
            </a:pPr>
            <a:r>
              <a:rPr lang="en-GB" sz="1600" b="1" dirty="0">
                <a:latin typeface="Raleway"/>
                <a:cs typeface="Times New Roman"/>
              </a:rPr>
              <a:t>Section 3</a:t>
            </a:r>
          </a:p>
          <a:p>
            <a:pPr>
              <a:spcBef>
                <a:spcPts val="600"/>
              </a:spcBef>
              <a:spcAft>
                <a:spcPts val="600"/>
              </a:spcAft>
            </a:pPr>
            <a:r>
              <a:rPr lang="en-GB" sz="1600" dirty="0" err="1">
                <a:latin typeface="Raleway"/>
                <a:cs typeface="Times New Roman"/>
              </a:rPr>
              <a:t>Ciaramicoli</a:t>
            </a:r>
            <a:r>
              <a:rPr lang="en-GB" sz="1600" dirty="0">
                <a:latin typeface="Raleway"/>
                <a:cs typeface="Times New Roman"/>
              </a:rPr>
              <a:t>, A. P., &amp; Ketcham, K. (2001). </a:t>
            </a:r>
            <a:r>
              <a:rPr lang="en-GB" sz="1600" i="1" dirty="0">
                <a:latin typeface="Raleway"/>
                <a:cs typeface="Times New Roman"/>
              </a:rPr>
              <a:t>The power of empathy: A Practical Guide to Creating Intimacy, Self-understanding, and Lasting Love</a:t>
            </a:r>
            <a:r>
              <a:rPr lang="en-GB" sz="1600" dirty="0">
                <a:latin typeface="Raleway"/>
                <a:cs typeface="Times New Roman"/>
              </a:rPr>
              <a:t>. Plume Books.</a:t>
            </a:r>
            <a:endParaRPr lang="en-GB"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g2ecf44786e8_0_464"/>
          <p:cNvSpPr txBox="1">
            <a:spLocks noGrp="1"/>
          </p:cNvSpPr>
          <p:nvPr>
            <p:ph type="title"/>
          </p:nvPr>
        </p:nvSpPr>
        <p:spPr>
          <a:xfrm>
            <a:off x="496725" y="3471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dirty="0"/>
              <a:t>More to explore: </a:t>
            </a:r>
            <a:r>
              <a:rPr lang="en-GB" sz="3400" b="1" dirty="0">
                <a:solidFill>
                  <a:schemeClr val="lt1"/>
                </a:solidFill>
                <a:latin typeface="Raleway"/>
              </a:rPr>
              <a:t>Podcasts</a:t>
            </a:r>
            <a:endParaRPr lang="en-GB" sz="3400" b="1" dirty="0">
              <a:solidFill>
                <a:schemeClr val="lt1"/>
              </a:solidFill>
              <a:highlight>
                <a:srgbClr val="FFFF00"/>
              </a:highlight>
              <a:latin typeface="Raleway"/>
            </a:endParaRPr>
          </a:p>
        </p:txBody>
      </p:sp>
      <p:sp>
        <p:nvSpPr>
          <p:cNvPr id="326" name="Google Shape;326;g2ecf44786e8_0_464"/>
          <p:cNvSpPr txBox="1"/>
          <p:nvPr/>
        </p:nvSpPr>
        <p:spPr>
          <a:xfrm>
            <a:off x="2726750" y="2743575"/>
            <a:ext cx="6648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327" name="Google Shape;327;g2ecf44786e8_0_464"/>
          <p:cNvPicPr preferRelativeResize="0"/>
          <p:nvPr/>
        </p:nvPicPr>
        <p:blipFill>
          <a:blip r:embed="rId3">
            <a:alphaModFix/>
          </a:blip>
          <a:stretch>
            <a:fillRect/>
          </a:stretch>
        </p:blipFill>
        <p:spPr>
          <a:xfrm>
            <a:off x="6502750" y="1416275"/>
            <a:ext cx="4982369" cy="1636775"/>
          </a:xfrm>
          <a:prstGeom prst="rect">
            <a:avLst/>
          </a:prstGeom>
          <a:noFill/>
          <a:ln>
            <a:noFill/>
          </a:ln>
        </p:spPr>
      </p:pic>
      <p:pic>
        <p:nvPicPr>
          <p:cNvPr id="328" name="Google Shape;328;g2ecf44786e8_0_464"/>
          <p:cNvPicPr preferRelativeResize="0"/>
          <p:nvPr/>
        </p:nvPicPr>
        <p:blipFill>
          <a:blip r:embed="rId4">
            <a:alphaModFix/>
          </a:blip>
          <a:stretch>
            <a:fillRect/>
          </a:stretch>
        </p:blipFill>
        <p:spPr>
          <a:xfrm>
            <a:off x="3414513" y="4756225"/>
            <a:ext cx="4982375" cy="1696814"/>
          </a:xfrm>
          <a:prstGeom prst="rect">
            <a:avLst/>
          </a:prstGeom>
          <a:noFill/>
          <a:ln>
            <a:noFill/>
          </a:ln>
        </p:spPr>
      </p:pic>
      <p:pic>
        <p:nvPicPr>
          <p:cNvPr id="329" name="Google Shape;329;g2ecf44786e8_0_464"/>
          <p:cNvPicPr preferRelativeResize="0"/>
          <p:nvPr/>
        </p:nvPicPr>
        <p:blipFill>
          <a:blip r:embed="rId5">
            <a:alphaModFix/>
          </a:blip>
          <a:stretch>
            <a:fillRect/>
          </a:stretch>
        </p:blipFill>
        <p:spPr>
          <a:xfrm>
            <a:off x="10002905" y="4753878"/>
            <a:ext cx="1795398" cy="1815992"/>
          </a:xfrm>
          <a:prstGeom prst="rect">
            <a:avLst/>
          </a:prstGeom>
          <a:noFill/>
          <a:ln>
            <a:noFill/>
          </a:ln>
        </p:spPr>
      </p:pic>
      <p:pic>
        <p:nvPicPr>
          <p:cNvPr id="330" name="Google Shape;330;g2ecf44786e8_0_464"/>
          <p:cNvPicPr preferRelativeResize="0"/>
          <p:nvPr/>
        </p:nvPicPr>
        <p:blipFill>
          <a:blip r:embed="rId6">
            <a:alphaModFix/>
          </a:blip>
          <a:stretch>
            <a:fillRect/>
          </a:stretch>
        </p:blipFill>
        <p:spPr>
          <a:xfrm>
            <a:off x="5317041" y="3086250"/>
            <a:ext cx="4678009" cy="1636775"/>
          </a:xfrm>
          <a:prstGeom prst="rect">
            <a:avLst/>
          </a:prstGeom>
          <a:noFill/>
          <a:ln>
            <a:noFill/>
          </a:ln>
        </p:spPr>
      </p:pic>
      <p:sp>
        <p:nvSpPr>
          <p:cNvPr id="3" name="TextBox 2">
            <a:extLst>
              <a:ext uri="{FF2B5EF4-FFF2-40B4-BE49-F238E27FC236}">
                <a16:creationId xmlns:a16="http://schemas.microsoft.com/office/drawing/2014/main" id="{4FDA69AF-0885-A3B6-473C-F2DA21CBC762}"/>
              </a:ext>
            </a:extLst>
          </p:cNvPr>
          <p:cNvSpPr txBox="1"/>
          <p:nvPr/>
        </p:nvSpPr>
        <p:spPr>
          <a:xfrm>
            <a:off x="11178297" y="6178378"/>
            <a:ext cx="101384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7">
                  <a:extLst>
                    <a:ext uri="{A12FA001-AC4F-418D-AE19-62706E023703}">
                      <ahyp:hlinkClr xmlns:ahyp="http://schemas.microsoft.com/office/drawing/2018/hyperlinkcolor" val="tx"/>
                    </a:ext>
                  </a:extLst>
                </a:hlinkClick>
              </a:rPr>
              <a:t>Online Web Fonts</a:t>
            </a:r>
            <a:endParaRPr lang="en-US" sz="1000">
              <a:solidFill>
                <a:schemeClr val="accent1"/>
              </a:solidFill>
              <a:latin typeface="Raleway"/>
              <a:hlinkClick r:id="rId7">
                <a:extLst>
                  <a:ext uri="{A12FA001-AC4F-418D-AE19-62706E023703}">
                    <ahyp:hlinkClr xmlns:ahyp="http://schemas.microsoft.com/office/drawing/2018/hyperlinkcolor" val="tx"/>
                  </a:ext>
                </a:extLst>
              </a:hlinkClick>
            </a:endParaRPr>
          </a:p>
        </p:txBody>
      </p:sp>
      <p:sp>
        <p:nvSpPr>
          <p:cNvPr id="5" name="TextBox 4">
            <a:extLst>
              <a:ext uri="{FF2B5EF4-FFF2-40B4-BE49-F238E27FC236}">
                <a16:creationId xmlns:a16="http://schemas.microsoft.com/office/drawing/2014/main" id="{DA60FC0A-D0B5-C83B-0739-DD21BE28E909}"/>
              </a:ext>
            </a:extLst>
          </p:cNvPr>
          <p:cNvSpPr txBox="1"/>
          <p:nvPr/>
        </p:nvSpPr>
        <p:spPr>
          <a:xfrm>
            <a:off x="782596" y="1675025"/>
            <a:ext cx="4180701"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dirty="0">
                <a:latin typeface="Raleway"/>
              </a:rPr>
              <a:t>Those three leadership podcasts</a:t>
            </a:r>
            <a:r>
              <a:rPr lang="en-US" sz="1800" dirty="0">
                <a:latin typeface="Raleway"/>
              </a:rPr>
              <a:t> will provide practical advice to improve leadership skills, decision-making, and team dynamics. These podcasts offer real-world examples and actionable strategies, making them ideal for those looking to grow personally and professionally in leadership.</a:t>
            </a:r>
            <a:endParaRPr lang="en-US" sz="18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ecf44786e8_0_499"/>
          <p:cNvSpPr txBox="1">
            <a:spLocks noGrp="1"/>
          </p:cNvSpPr>
          <p:nvPr>
            <p:ph type="title"/>
          </p:nvPr>
        </p:nvSpPr>
        <p:spPr>
          <a:xfrm>
            <a:off x="438668" y="122204"/>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dirty="0"/>
              <a:t>More to explore: </a:t>
            </a:r>
            <a:r>
              <a:rPr lang="en-GB" sz="3400" b="1" dirty="0">
                <a:solidFill>
                  <a:schemeClr val="lt1"/>
                </a:solidFill>
                <a:latin typeface="Raleway"/>
                <a:ea typeface="Raleway"/>
                <a:cs typeface="Raleway"/>
                <a:sym typeface="Raleway"/>
              </a:rPr>
              <a:t>Ted Talks</a:t>
            </a:r>
            <a:endParaRPr lang="en-GB" sz="3400" b="1" dirty="0">
              <a:solidFill>
                <a:schemeClr val="lt1"/>
              </a:solidFill>
              <a:highlight>
                <a:srgbClr val="FFFF00"/>
              </a:highlight>
              <a:latin typeface="Raleway"/>
            </a:endParaRPr>
          </a:p>
        </p:txBody>
      </p:sp>
      <p:sp>
        <p:nvSpPr>
          <p:cNvPr id="337" name="Google Shape;337;g2ecf44786e8_0_499"/>
          <p:cNvSpPr txBox="1"/>
          <p:nvPr/>
        </p:nvSpPr>
        <p:spPr>
          <a:xfrm>
            <a:off x="632265" y="1453898"/>
            <a:ext cx="10937288" cy="415495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800" b="1" dirty="0">
                <a:solidFill>
                  <a:schemeClr val="accent1"/>
                </a:solidFill>
                <a:latin typeface="Raleway"/>
              </a:rPr>
              <a:t>Section 2</a:t>
            </a:r>
            <a:endParaRPr lang="en-GB" sz="1800">
              <a:solidFill>
                <a:schemeClr val="accent1"/>
              </a:solidFill>
              <a:latin typeface="Raleway"/>
            </a:endParaRPr>
          </a:p>
          <a:p>
            <a:pPr>
              <a:spcBef>
                <a:spcPts val="600"/>
              </a:spcBef>
              <a:spcAft>
                <a:spcPts val="600"/>
              </a:spcAft>
            </a:pPr>
            <a:r>
              <a:rPr lang="en-GB" sz="1800" dirty="0">
                <a:solidFill>
                  <a:schemeClr val="accent1"/>
                </a:solidFill>
                <a:latin typeface="Raleway"/>
                <a:hlinkClick r:id="rId3">
                  <a:extLst>
                    <a:ext uri="{A12FA001-AC4F-418D-AE19-62706E023703}">
                      <ahyp:hlinkClr xmlns:ahyp="http://schemas.microsoft.com/office/drawing/2018/hyperlinkcolor" val="tx"/>
                    </a:ext>
                  </a:extLst>
                </a:hlinkClick>
              </a:rPr>
              <a:t>Building personal brands in real life and on social media | Thanh Thanh Huyen</a:t>
            </a:r>
            <a:r>
              <a:rPr lang="en-GB" sz="1800" dirty="0">
                <a:solidFill>
                  <a:schemeClr val="accent1"/>
                </a:solidFill>
                <a:latin typeface="Raleway"/>
              </a:rPr>
              <a:t> - This Ted Talk explores how to master the art of creating an authentic personal brand that shines both online and offline.</a:t>
            </a:r>
            <a:endParaRPr lang="en-US" sz="1800">
              <a:solidFill>
                <a:schemeClr val="accent1"/>
              </a:solidFill>
              <a:latin typeface="Raleway"/>
            </a:endParaRPr>
          </a:p>
          <a:p>
            <a:pPr>
              <a:spcBef>
                <a:spcPts val="600"/>
              </a:spcBef>
              <a:spcAft>
                <a:spcPts val="600"/>
              </a:spcAft>
            </a:pPr>
            <a:r>
              <a:rPr lang="en-GB" sz="1800" dirty="0">
                <a:solidFill>
                  <a:schemeClr val="accent1"/>
                </a:solidFill>
                <a:latin typeface="Raleway"/>
                <a:hlinkClick r:id="rId4">
                  <a:extLst>
                    <a:ext uri="{A12FA001-AC4F-418D-AE19-62706E023703}">
                      <ahyp:hlinkClr xmlns:ahyp="http://schemas.microsoft.com/office/drawing/2018/hyperlinkcolor" val="tx"/>
                    </a:ext>
                  </a:extLst>
                </a:hlinkClick>
              </a:rPr>
              <a:t>How to Build the Brand Called "YOU" in the Digital Age | Shaimae Treres</a:t>
            </a:r>
            <a:r>
              <a:rPr lang="en-GB" sz="1800" dirty="0">
                <a:solidFill>
                  <a:schemeClr val="accent1"/>
                </a:solidFill>
                <a:latin typeface="Raleway"/>
              </a:rPr>
              <a:t> - This Ted Talk teaches how to craft a unique personal brand that stands out in the competitive digital landscape.</a:t>
            </a:r>
            <a:endParaRPr lang="en-GB" sz="1800">
              <a:solidFill>
                <a:schemeClr val="accent1"/>
              </a:solidFill>
            </a:endParaRPr>
          </a:p>
          <a:p>
            <a:pPr>
              <a:spcBef>
                <a:spcPts val="600"/>
              </a:spcBef>
              <a:spcAft>
                <a:spcPts val="600"/>
              </a:spcAft>
            </a:pPr>
            <a:r>
              <a:rPr lang="en-GB" sz="1800" b="1" dirty="0">
                <a:solidFill>
                  <a:schemeClr val="accent1"/>
                </a:solidFill>
                <a:latin typeface="Raleway"/>
                <a:ea typeface="Raleway"/>
                <a:cs typeface="Raleway"/>
                <a:sym typeface="Raleway"/>
              </a:rPr>
              <a:t>Section 3</a:t>
            </a:r>
            <a:endParaRPr lang="en-GB" sz="1800" b="1" dirty="0">
              <a:solidFill>
                <a:schemeClr val="accent1"/>
              </a:solidFill>
              <a:latin typeface="Raleway"/>
              <a:ea typeface="Raleway"/>
              <a:cs typeface="Raleway"/>
            </a:endParaRPr>
          </a:p>
          <a:p>
            <a:pPr>
              <a:spcBef>
                <a:spcPts val="600"/>
              </a:spcBef>
              <a:spcAft>
                <a:spcPts val="600"/>
              </a:spcAft>
            </a:pPr>
            <a:r>
              <a:rPr lang="en-GB" sz="1800" u="sng" dirty="0">
                <a:solidFill>
                  <a:schemeClr val="accent1"/>
                </a:solidFill>
                <a:latin typeface="Raleway"/>
                <a:ea typeface="Raleway"/>
                <a:cs typeface="Raleway"/>
                <a:sym typeface="Raleway"/>
                <a:hlinkClick r:id="rId5">
                  <a:extLst>
                    <a:ext uri="{A12FA001-AC4F-418D-AE19-62706E023703}">
                      <ahyp:hlinkClr xmlns:ahyp="http://schemas.microsoft.com/office/drawing/2018/hyperlinkcolor" val="tx"/>
                    </a:ext>
                  </a:extLst>
                </a:hlinkClick>
              </a:rPr>
              <a:t>A good day’s work requires empathy | Jackie Acho</a:t>
            </a:r>
            <a:r>
              <a:rPr lang="en-GB" sz="1800" dirty="0">
                <a:solidFill>
                  <a:schemeClr val="accent1"/>
                </a:solidFill>
                <a:latin typeface="Raleway"/>
                <a:ea typeface="Raleway"/>
                <a:cs typeface="Raleway"/>
                <a:sym typeface="Raleway"/>
              </a:rPr>
              <a:t> - </a:t>
            </a:r>
            <a:r>
              <a:rPr lang="en-GB" sz="1800" dirty="0">
                <a:solidFill>
                  <a:schemeClr val="accent1"/>
                </a:solidFill>
                <a:latin typeface="Raleway"/>
                <a:ea typeface="Raleway"/>
                <a:sym typeface="Raleway"/>
              </a:rPr>
              <a:t>This Ted Talk discovers why empathy is crucial for creating meaningful work environments and building strong connections.</a:t>
            </a:r>
            <a:endParaRPr lang="en-US" sz="1800">
              <a:solidFill>
                <a:schemeClr val="accent1"/>
              </a:solidFill>
              <a:latin typeface="Raleway"/>
              <a:ea typeface="Raleway"/>
              <a:cs typeface="Raleway"/>
            </a:endParaRPr>
          </a:p>
          <a:p>
            <a:pPr>
              <a:spcBef>
                <a:spcPts val="600"/>
              </a:spcBef>
              <a:spcAft>
                <a:spcPts val="600"/>
              </a:spcAft>
            </a:pPr>
            <a:r>
              <a:rPr lang="en-GB" sz="1800" u="sng" dirty="0">
                <a:solidFill>
                  <a:schemeClr val="accent1"/>
                </a:solidFill>
                <a:latin typeface="Raleway"/>
                <a:ea typeface="Raleway"/>
                <a:cs typeface="Raleway"/>
                <a:sym typeface="Raleway"/>
                <a:hlinkClick r:id="rId6">
                  <a:extLst>
                    <a:ext uri="{A12FA001-AC4F-418D-AE19-62706E023703}">
                      <ahyp:hlinkClr xmlns:ahyp="http://schemas.microsoft.com/office/drawing/2018/hyperlinkcolor" val="tx"/>
                    </a:ext>
                  </a:extLst>
                </a:hlinkClick>
              </a:rPr>
              <a:t>Empathy is our Superpower! | Anita Nowak, Ph. D.</a:t>
            </a:r>
            <a:r>
              <a:rPr lang="en-GB" sz="1800" dirty="0">
                <a:solidFill>
                  <a:schemeClr val="accent1"/>
                </a:solidFill>
                <a:latin typeface="Raleway"/>
                <a:ea typeface="Raleway"/>
                <a:cs typeface="Raleway"/>
                <a:sym typeface="Raleway"/>
              </a:rPr>
              <a:t> - This Ted Talk </a:t>
            </a:r>
            <a:r>
              <a:rPr lang="en-GB" sz="1800" dirty="0">
                <a:solidFill>
                  <a:schemeClr val="accent1"/>
                </a:solidFill>
                <a:latin typeface="Raleway"/>
                <a:ea typeface="Raleway"/>
                <a:sym typeface="Raleway"/>
              </a:rPr>
              <a:t>discovers how practicing empathy can transform personal relationships and create positive change in the world. </a:t>
            </a:r>
            <a:endParaRPr sz="1800" dirty="0">
              <a:solidFill>
                <a:schemeClr val="accent1"/>
              </a:solidFill>
              <a:latin typeface="Raleway"/>
              <a:ea typeface="Raleway"/>
              <a:cs typeface="Raleway"/>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ecf44786e8_0_499"/>
          <p:cNvSpPr txBox="1">
            <a:spLocks noGrp="1"/>
          </p:cNvSpPr>
          <p:nvPr>
            <p:ph type="title"/>
          </p:nvPr>
        </p:nvSpPr>
        <p:spPr>
          <a:xfrm>
            <a:off x="438668" y="122204"/>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dirty="0"/>
              <a:t>More to explore: </a:t>
            </a:r>
            <a:r>
              <a:rPr lang="en-GB" sz="3400" b="1" dirty="0">
                <a:solidFill>
                  <a:schemeClr val="lt1"/>
                </a:solidFill>
                <a:latin typeface="Raleway"/>
                <a:ea typeface="Raleway"/>
                <a:cs typeface="Raleway"/>
                <a:sym typeface="Raleway"/>
              </a:rPr>
              <a:t>Ted Talks</a:t>
            </a:r>
            <a:endParaRPr lang="en-GB" sz="3400" b="1" dirty="0">
              <a:solidFill>
                <a:schemeClr val="lt1"/>
              </a:solidFill>
              <a:highlight>
                <a:srgbClr val="FFFF00"/>
              </a:highlight>
              <a:latin typeface="Raleway"/>
            </a:endParaRPr>
          </a:p>
        </p:txBody>
      </p:sp>
      <p:sp>
        <p:nvSpPr>
          <p:cNvPr id="337" name="Google Shape;337;g2ecf44786e8_0_499"/>
          <p:cNvSpPr txBox="1"/>
          <p:nvPr/>
        </p:nvSpPr>
        <p:spPr>
          <a:xfrm>
            <a:off x="582429" y="1349868"/>
            <a:ext cx="11027291" cy="3821016"/>
          </a:xfrm>
          <a:prstGeom prst="rect">
            <a:avLst/>
          </a:prstGeom>
          <a:noFill/>
          <a:ln>
            <a:noFill/>
          </a:ln>
        </p:spPr>
        <p:txBody>
          <a:bodyPr spcFirstLastPara="1" wrap="square" lIns="91425" tIns="91425" rIns="91425" bIns="91425" anchor="t" anchorCtr="0">
            <a:spAutoFit/>
          </a:bodyPr>
          <a:lstStyle/>
          <a:p>
            <a:pPr>
              <a:lnSpc>
                <a:spcPct val="114999"/>
              </a:lnSpc>
              <a:spcBef>
                <a:spcPts val="1000"/>
              </a:spcBef>
            </a:pPr>
            <a:r>
              <a:rPr lang="en-GB" sz="1800" b="1" dirty="0">
                <a:solidFill>
                  <a:schemeClr val="accent1"/>
                </a:solidFill>
                <a:latin typeface="Raleway"/>
              </a:rPr>
              <a:t>Section 1</a:t>
            </a:r>
            <a:endParaRPr lang="en-GB" sz="1800" b="1">
              <a:solidFill>
                <a:schemeClr val="accent1"/>
              </a:solidFill>
              <a:latin typeface="Raleway"/>
            </a:endParaRPr>
          </a:p>
          <a:p>
            <a:pPr>
              <a:lnSpc>
                <a:spcPct val="114999"/>
              </a:lnSpc>
              <a:spcBef>
                <a:spcPts val="1000"/>
              </a:spcBef>
            </a:pPr>
            <a:r>
              <a:rPr lang="en-GB" sz="1800" dirty="0">
                <a:solidFill>
                  <a:schemeClr val="accent1"/>
                </a:solidFill>
                <a:latin typeface="Raleway"/>
                <a:hlinkClick r:id="rId3">
                  <a:extLst>
                    <a:ext uri="{A12FA001-AC4F-418D-AE19-62706E023703}">
                      <ahyp:hlinkClr xmlns:ahyp="http://schemas.microsoft.com/office/drawing/2018/hyperlinkcolor" val="tx"/>
                    </a:ext>
                  </a:extLst>
                </a:hlinkClick>
              </a:rPr>
              <a:t>The Likability Dilemma for Women Leaders | Robin Hauser </a:t>
            </a:r>
            <a:r>
              <a:rPr lang="en-GB" sz="1800" dirty="0">
                <a:solidFill>
                  <a:schemeClr val="accent1"/>
                </a:solidFill>
                <a:latin typeface="Raleway"/>
              </a:rPr>
              <a:t>- This Ted Talk explores the challenges women leaders face balancing likability and authority, and strategies to navigate this tension.</a:t>
            </a:r>
            <a:endParaRPr lang="en-US" sz="1800">
              <a:solidFill>
                <a:schemeClr val="accent1"/>
              </a:solidFill>
              <a:latin typeface="Raleway"/>
            </a:endParaRPr>
          </a:p>
          <a:p>
            <a:pPr>
              <a:lnSpc>
                <a:spcPct val="114999"/>
              </a:lnSpc>
              <a:spcBef>
                <a:spcPts val="1000"/>
              </a:spcBef>
            </a:pPr>
            <a:r>
              <a:rPr lang="en-GB" sz="1800" dirty="0">
                <a:solidFill>
                  <a:schemeClr val="accent1"/>
                </a:solidFill>
                <a:latin typeface="Raleway"/>
                <a:hlinkClick r:id="rId4">
                  <a:extLst>
                    <a:ext uri="{A12FA001-AC4F-418D-AE19-62706E023703}">
                      <ahyp:hlinkClr xmlns:ahyp="http://schemas.microsoft.com/office/drawing/2018/hyperlinkcolor" val="tx"/>
                    </a:ext>
                  </a:extLst>
                </a:hlinkClick>
              </a:rPr>
              <a:t>The Science of Women’s Leadership | Alexis Kanda-Olmstead</a:t>
            </a:r>
            <a:r>
              <a:rPr lang="en-GB" sz="1800" dirty="0">
                <a:solidFill>
                  <a:schemeClr val="accent1"/>
                </a:solidFill>
                <a:latin typeface="Raleway"/>
              </a:rPr>
              <a:t> - This Ted Talk uncovers the research behind women's leadership and learn how to embrace one's potential.</a:t>
            </a:r>
            <a:endParaRPr lang="en-GB" sz="1800">
              <a:solidFill>
                <a:schemeClr val="accent1"/>
              </a:solidFill>
              <a:latin typeface="Raleway"/>
            </a:endParaRPr>
          </a:p>
          <a:p>
            <a:pPr>
              <a:lnSpc>
                <a:spcPct val="114999"/>
              </a:lnSpc>
              <a:spcBef>
                <a:spcPts val="1000"/>
              </a:spcBef>
            </a:pPr>
            <a:r>
              <a:rPr lang="en-GB" sz="1800" dirty="0">
                <a:solidFill>
                  <a:schemeClr val="accent1"/>
                </a:solidFill>
                <a:latin typeface="Raleway"/>
                <a:hlinkClick r:id="rId5">
                  <a:extLst>
                    <a:ext uri="{A12FA001-AC4F-418D-AE19-62706E023703}">
                      <ahyp:hlinkClr xmlns:ahyp="http://schemas.microsoft.com/office/drawing/2018/hyperlinkcolor" val="tx"/>
                    </a:ext>
                  </a:extLst>
                </a:hlinkClick>
              </a:rPr>
              <a:t>Women in Leadership: Lessons in Working Smarter, Not Harder | Anila Khalique</a:t>
            </a:r>
            <a:r>
              <a:rPr lang="en-GB" sz="1800" dirty="0">
                <a:solidFill>
                  <a:schemeClr val="accent1"/>
                </a:solidFill>
                <a:latin typeface="Raleway"/>
              </a:rPr>
              <a:t> - This Ted Talk discovers practical tips for thriving in leadership by prioritizing smarter strategies over harder work.</a:t>
            </a:r>
            <a:endParaRPr lang="en-US" sz="1800">
              <a:solidFill>
                <a:schemeClr val="accent1"/>
              </a:solidFill>
              <a:latin typeface="Raleway"/>
            </a:endParaRPr>
          </a:p>
          <a:p>
            <a:pPr>
              <a:lnSpc>
                <a:spcPct val="114999"/>
              </a:lnSpc>
              <a:spcBef>
                <a:spcPts val="1000"/>
              </a:spcBef>
            </a:pPr>
            <a:r>
              <a:rPr lang="en-GB" sz="1800" dirty="0">
                <a:solidFill>
                  <a:schemeClr val="accent1"/>
                </a:solidFill>
                <a:latin typeface="Raleway"/>
                <a:hlinkClick r:id="rId6">
                  <a:extLst>
                    <a:ext uri="{A12FA001-AC4F-418D-AE19-62706E023703}">
                      <ahyp:hlinkClr xmlns:ahyp="http://schemas.microsoft.com/office/drawing/2018/hyperlinkcolor" val="tx"/>
                    </a:ext>
                  </a:extLst>
                </a:hlinkClick>
              </a:rPr>
              <a:t>How to Figure Out What You Really Want | Ashley Stahl </a:t>
            </a:r>
            <a:r>
              <a:rPr lang="en-GB" sz="1800" dirty="0">
                <a:solidFill>
                  <a:schemeClr val="accent1"/>
                </a:solidFill>
                <a:latin typeface="Raleway"/>
              </a:rPr>
              <a:t>- This Ted Talk discusses finding clarity in one's goals and passions with actionable steps.</a:t>
            </a:r>
            <a:endParaRPr lang="en-GB" sz="1800" dirty="0">
              <a:solidFill>
                <a:schemeClr val="accent1"/>
              </a:solidFill>
            </a:endParaRPr>
          </a:p>
        </p:txBody>
      </p:sp>
    </p:spTree>
    <p:extLst>
      <p:ext uri="{BB962C8B-B14F-4D97-AF65-F5344CB8AC3E}">
        <p14:creationId xmlns:p14="http://schemas.microsoft.com/office/powerpoint/2010/main" val="10513790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ecf44786e8_0_359"/>
          <p:cNvSpPr txBox="1">
            <a:spLocks noGrp="1"/>
          </p:cNvSpPr>
          <p:nvPr>
            <p:ph type="title"/>
          </p:nvPr>
        </p:nvSpPr>
        <p:spPr>
          <a:xfrm>
            <a:off x="507575" y="1837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Sources used to create the unit</a:t>
            </a:r>
            <a:endParaRPr lang="en-GB" sz="3400" dirty="0">
              <a:highlight>
                <a:srgbClr val="FFFF00"/>
              </a:highlight>
            </a:endParaRPr>
          </a:p>
        </p:txBody>
      </p:sp>
      <p:sp>
        <p:nvSpPr>
          <p:cNvPr id="344" name="Google Shape;344;g2ecf44786e8_0_359"/>
          <p:cNvSpPr txBox="1"/>
          <p:nvPr/>
        </p:nvSpPr>
        <p:spPr>
          <a:xfrm>
            <a:off x="523123" y="1333697"/>
            <a:ext cx="11138888" cy="4616618"/>
          </a:xfrm>
          <a:prstGeom prst="rect">
            <a:avLst/>
          </a:prstGeom>
          <a:noFill/>
          <a:ln>
            <a:noFill/>
          </a:ln>
        </p:spPr>
        <p:txBody>
          <a:bodyPr spcFirstLastPara="1" wrap="square" lIns="91425" tIns="91425" rIns="91425" bIns="91425" anchor="t" anchorCtr="0">
            <a:spAutoFit/>
          </a:bodyPr>
          <a:lstStyle/>
          <a:p>
            <a:pPr marL="114300">
              <a:spcBef>
                <a:spcPts val="600"/>
              </a:spcBef>
              <a:spcAft>
                <a:spcPts val="600"/>
              </a:spcAft>
              <a:buSzPts val="1800"/>
            </a:pPr>
            <a:r>
              <a:rPr lang="en-GB" sz="1600" b="1" dirty="0">
                <a:solidFill>
                  <a:schemeClr val="accent1"/>
                </a:solidFill>
                <a:latin typeface="Raleway"/>
                <a:ea typeface="Raleway"/>
                <a:cs typeface="Times New Roman"/>
              </a:rPr>
              <a:t>Section 1 </a:t>
            </a:r>
            <a:r>
              <a:rPr lang="en-GB" sz="1600" dirty="0">
                <a:solidFill>
                  <a:schemeClr val="accent1"/>
                </a:solidFill>
                <a:latin typeface="Raleway"/>
                <a:ea typeface="Raleway"/>
                <a:cs typeface="Times New Roman"/>
              </a:rPr>
              <a:t> </a:t>
            </a:r>
            <a:endParaRPr lang="en-US" sz="1600">
              <a:solidFill>
                <a:schemeClr val="accent1"/>
              </a:solidFill>
            </a:endParaRPr>
          </a:p>
          <a:p>
            <a:pPr marL="114300">
              <a:spcBef>
                <a:spcPts val="600"/>
              </a:spcBef>
              <a:spcAft>
                <a:spcPts val="600"/>
              </a:spcAft>
              <a:buSzPts val="1800"/>
            </a:pPr>
            <a:r>
              <a:rPr lang="en-GB" sz="1600" dirty="0">
                <a:solidFill>
                  <a:schemeClr val="accent1"/>
                </a:solidFill>
                <a:latin typeface="Raleway"/>
                <a:ea typeface="Raleway"/>
                <a:cs typeface="Times New Roman"/>
              </a:rPr>
              <a:t>Exploring leadership styles: Which one resonates with you? (n.d.). Retrieved from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https://www.ollusa.edu/blog/leadership-styles.html</a:t>
            </a:r>
            <a:endParaRPr lang="en-GB" sz="1600" dirty="0">
              <a:solidFill>
                <a:schemeClr val="accent1"/>
              </a:solidFill>
              <a:latin typeface="Raleway"/>
              <a:ea typeface="Raleway"/>
              <a:cs typeface="Times New Roman"/>
            </a:endParaRPr>
          </a:p>
          <a:p>
            <a:pPr marL="114300">
              <a:spcBef>
                <a:spcPts val="600"/>
              </a:spcBef>
              <a:spcAft>
                <a:spcPts val="600"/>
              </a:spcAft>
              <a:buSzPts val="1800"/>
            </a:pPr>
            <a:r>
              <a:rPr lang="en-GB" sz="1600" dirty="0">
                <a:solidFill>
                  <a:schemeClr val="accent1"/>
                </a:solidFill>
                <a:latin typeface="Raleway"/>
                <a:ea typeface="Raleway"/>
                <a:cs typeface="Times New Roman"/>
              </a:rPr>
              <a:t>Kruse, K. (2015, September 2). What is leadership? </a:t>
            </a:r>
            <a:r>
              <a:rPr lang="en-GB" sz="1600" i="1" dirty="0">
                <a:solidFill>
                  <a:schemeClr val="accent1"/>
                </a:solidFill>
                <a:latin typeface="Raleway"/>
                <a:ea typeface="Raleway"/>
                <a:cs typeface="Times New Roman"/>
              </a:rPr>
              <a:t>Forbes</a:t>
            </a:r>
            <a:r>
              <a:rPr lang="en-GB" sz="1600" dirty="0">
                <a:solidFill>
                  <a:schemeClr val="accent1"/>
                </a:solidFill>
                <a:latin typeface="Raleway"/>
                <a:ea typeface="Raleway"/>
                <a:cs typeface="Times New Roman"/>
              </a:rPr>
              <a:t>. Retrieved from </a:t>
            </a:r>
            <a:r>
              <a:rPr lang="en-GB" sz="1600" dirty="0">
                <a:solidFill>
                  <a:schemeClr val="accent1"/>
                </a:solidFill>
                <a:latin typeface="Raleway"/>
                <a:ea typeface="Raleway"/>
                <a:cs typeface="Times New Roman"/>
                <a:hlinkClick r:id="rId4">
                  <a:extLst>
                    <a:ext uri="{A12FA001-AC4F-418D-AE19-62706E023703}">
                      <ahyp:hlinkClr xmlns:ahyp="http://schemas.microsoft.com/office/drawing/2018/hyperlinkcolor" val="tx"/>
                    </a:ext>
                  </a:extLst>
                </a:hlinkClick>
              </a:rPr>
              <a:t>https://www.forbes.com</a:t>
            </a:r>
            <a:endParaRPr lang="en-GB" sz="1600" dirty="0">
              <a:solidFill>
                <a:schemeClr val="accent1"/>
              </a:solidFill>
              <a:latin typeface="Raleway"/>
              <a:ea typeface="Raleway"/>
              <a:cs typeface="Times New Roman"/>
            </a:endParaRPr>
          </a:p>
          <a:p>
            <a:pPr marL="114300">
              <a:spcBef>
                <a:spcPts val="600"/>
              </a:spcBef>
              <a:spcAft>
                <a:spcPts val="600"/>
              </a:spcAft>
              <a:buSzPts val="1800"/>
            </a:pPr>
            <a:r>
              <a:rPr lang="en-GB" sz="1600" dirty="0">
                <a:solidFill>
                  <a:schemeClr val="accent1"/>
                </a:solidFill>
                <a:latin typeface="Raleway"/>
                <a:ea typeface="Raleway"/>
                <a:cs typeface="Times New Roman"/>
              </a:rPr>
              <a:t>Gallo, A. (2024, November 11). How to build confidence. Retrieved from </a:t>
            </a:r>
            <a:r>
              <a:rPr lang="en-GB" sz="1600" dirty="0">
                <a:solidFill>
                  <a:schemeClr val="accent1"/>
                </a:solidFill>
                <a:latin typeface="Raleway"/>
                <a:ea typeface="Raleway"/>
                <a:cs typeface="Times New Roman"/>
                <a:hlinkClick r:id="rId5">
                  <a:extLst>
                    <a:ext uri="{A12FA001-AC4F-418D-AE19-62706E023703}">
                      <ahyp:hlinkClr xmlns:ahyp="http://schemas.microsoft.com/office/drawing/2018/hyperlinkcolor" val="tx"/>
                    </a:ext>
                  </a:extLst>
                </a:hlinkClick>
              </a:rPr>
              <a:t>https://hbr.org/2011/04/how-to-build-confidence</a:t>
            </a:r>
            <a:endParaRPr lang="en-GB" sz="1600" dirty="0">
              <a:solidFill>
                <a:schemeClr val="accent1"/>
              </a:solidFill>
              <a:latin typeface="Raleway"/>
              <a:ea typeface="Raleway"/>
              <a:cs typeface="Times New Roman"/>
            </a:endParaRPr>
          </a:p>
          <a:p>
            <a:pPr marL="114300">
              <a:spcBef>
                <a:spcPts val="600"/>
              </a:spcBef>
              <a:spcAft>
                <a:spcPts val="600"/>
              </a:spcAft>
            </a:pPr>
            <a:r>
              <a:rPr lang="en-GB" sz="1600" dirty="0">
                <a:solidFill>
                  <a:schemeClr val="accent1"/>
                </a:solidFill>
                <a:latin typeface="Raleway"/>
                <a:cs typeface="Times New Roman"/>
              </a:rPr>
              <a:t>Perry, E. (2023, March 14). Build real self-confidence: These tips get beneath the surface. Retrieved from </a:t>
            </a:r>
            <a:r>
              <a:rPr lang="en-GB" sz="1600" dirty="0">
                <a:solidFill>
                  <a:schemeClr val="accent1"/>
                </a:solidFill>
                <a:latin typeface="Raleway"/>
                <a:cs typeface="Times New Roman"/>
                <a:hlinkClick r:id="rId6">
                  <a:extLst>
                    <a:ext uri="{A12FA001-AC4F-418D-AE19-62706E023703}">
                      <ahyp:hlinkClr xmlns:ahyp="http://schemas.microsoft.com/office/drawing/2018/hyperlinkcolor" val="tx"/>
                    </a:ext>
                  </a:extLst>
                </a:hlinkClick>
              </a:rPr>
              <a:t>https://www.betterup.com/blog/how-to-build-confidence</a:t>
            </a:r>
            <a:r>
              <a:rPr lang="en-GB" sz="1600" dirty="0">
                <a:solidFill>
                  <a:schemeClr val="accent1"/>
                </a:solidFill>
                <a:latin typeface="Raleway"/>
                <a:cs typeface="Times New Roman"/>
              </a:rPr>
              <a:t> </a:t>
            </a:r>
            <a:endParaRPr lang="en-GB" sz="1600">
              <a:solidFill>
                <a:schemeClr val="accent1"/>
              </a:solidFill>
              <a:latin typeface="Raleway"/>
              <a:cs typeface="Times New Roman"/>
            </a:endParaRPr>
          </a:p>
          <a:p>
            <a:pPr marL="114300">
              <a:spcBef>
                <a:spcPts val="600"/>
              </a:spcBef>
              <a:spcAft>
                <a:spcPts val="600"/>
              </a:spcAft>
            </a:pPr>
            <a:r>
              <a:rPr lang="en-GB" sz="1600" dirty="0">
                <a:solidFill>
                  <a:schemeClr val="accent1"/>
                </a:solidFill>
                <a:latin typeface="Raleway"/>
                <a:cs typeface="Times New Roman"/>
              </a:rPr>
              <a:t>  Indeed. (2024, October 17). 4 Leadership Styles (and When They’re Best). Retrieved from </a:t>
            </a:r>
            <a:r>
              <a:rPr lang="en-GB" sz="1600" dirty="0">
                <a:solidFill>
                  <a:schemeClr val="accent1"/>
                </a:solidFill>
                <a:latin typeface="Raleway"/>
                <a:cs typeface="Times New Roman"/>
                <a:hlinkClick r:id="rId7">
                  <a:extLst>
                    <a:ext uri="{A12FA001-AC4F-418D-AE19-62706E023703}">
                      <ahyp:hlinkClr xmlns:ahyp="http://schemas.microsoft.com/office/drawing/2018/hyperlinkcolor" val="tx"/>
                    </a:ext>
                  </a:extLst>
                </a:hlinkClick>
              </a:rPr>
              <a:t>https://au.indeed.com/</a:t>
            </a:r>
          </a:p>
          <a:p>
            <a:pPr marL="114300">
              <a:spcBef>
                <a:spcPts val="600"/>
              </a:spcBef>
              <a:spcAft>
                <a:spcPts val="600"/>
              </a:spcAft>
            </a:pPr>
            <a:r>
              <a:rPr lang="en-GB" sz="1600" b="1" dirty="0">
                <a:solidFill>
                  <a:schemeClr val="accent1"/>
                </a:solidFill>
                <a:latin typeface="Raleway"/>
                <a:cs typeface="Times New Roman"/>
              </a:rPr>
              <a:t>Section 2 </a:t>
            </a:r>
            <a:endParaRPr lang="en-GB" sz="1600" dirty="0">
              <a:solidFill>
                <a:srgbClr val="DACDAC"/>
              </a:solidFill>
              <a:latin typeface="Raleway"/>
              <a:cs typeface="Times New Roman"/>
            </a:endParaRPr>
          </a:p>
          <a:p>
            <a:pPr marL="114300">
              <a:spcBef>
                <a:spcPts val="600"/>
              </a:spcBef>
              <a:spcAft>
                <a:spcPts val="600"/>
              </a:spcAft>
            </a:pPr>
            <a:r>
              <a:rPr lang="en-GB" sz="1600" dirty="0">
                <a:solidFill>
                  <a:schemeClr val="accent1"/>
                </a:solidFill>
                <a:latin typeface="Raleway"/>
                <a:cs typeface="Times New Roman"/>
              </a:rPr>
              <a:t>Chan, G. (2018, November 8). 10 Golden rules of personal branding. Retrieved from </a:t>
            </a:r>
            <a:r>
              <a:rPr lang="en-GB" sz="1600" dirty="0">
                <a:solidFill>
                  <a:schemeClr val="accent1"/>
                </a:solidFill>
                <a:latin typeface="Raleway"/>
                <a:cs typeface="Times New Roman"/>
                <a:hlinkClick r:id="rId8">
                  <a:extLst>
                    <a:ext uri="{A12FA001-AC4F-418D-AE19-62706E023703}">
                      <ahyp:hlinkClr xmlns:ahyp="http://schemas.microsoft.com/office/drawing/2018/hyperlinkcolor" val="tx"/>
                    </a:ext>
                  </a:extLst>
                </a:hlinkClick>
              </a:rPr>
              <a:t>https://www.forbes.com/sites/goldiechan/2018/11/08/10-golden-rules-personal-branding/</a:t>
            </a:r>
            <a:endParaRPr lang="en-GB" sz="1600">
              <a:solidFill>
                <a:schemeClr val="accent1"/>
              </a:solidFill>
              <a:latin typeface="Raleway"/>
              <a:cs typeface="Times New Roman"/>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ecf44786e8_0_359"/>
          <p:cNvSpPr txBox="1">
            <a:spLocks noGrp="1"/>
          </p:cNvSpPr>
          <p:nvPr>
            <p:ph type="title"/>
          </p:nvPr>
        </p:nvSpPr>
        <p:spPr>
          <a:xfrm>
            <a:off x="507575" y="1837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Sources used to create the unit</a:t>
            </a:r>
            <a:endParaRPr lang="en-GB" sz="3400" dirty="0">
              <a:highlight>
                <a:srgbClr val="FFFF00"/>
              </a:highlight>
            </a:endParaRPr>
          </a:p>
        </p:txBody>
      </p:sp>
      <p:sp>
        <p:nvSpPr>
          <p:cNvPr id="344" name="Google Shape;344;g2ecf44786e8_0_359"/>
          <p:cNvSpPr txBox="1"/>
          <p:nvPr/>
        </p:nvSpPr>
        <p:spPr>
          <a:xfrm>
            <a:off x="516440" y="1511390"/>
            <a:ext cx="11152256" cy="4678173"/>
          </a:xfrm>
          <a:prstGeom prst="rect">
            <a:avLst/>
          </a:prstGeom>
          <a:noFill/>
          <a:ln>
            <a:noFill/>
          </a:ln>
        </p:spPr>
        <p:txBody>
          <a:bodyPr spcFirstLastPara="1" wrap="square" lIns="91425" tIns="91425" rIns="91425" bIns="91425" anchor="t" anchorCtr="0">
            <a:spAutoFit/>
          </a:bodyPr>
          <a:lstStyle/>
          <a:p>
            <a:pPr marL="114300">
              <a:spcBef>
                <a:spcPts val="600"/>
              </a:spcBef>
              <a:spcAft>
                <a:spcPts val="600"/>
              </a:spcAft>
            </a:pPr>
            <a:r>
              <a:rPr lang="en-GB" sz="1600" dirty="0">
                <a:solidFill>
                  <a:schemeClr val="accent1"/>
                </a:solidFill>
                <a:latin typeface="Raleway"/>
                <a:cs typeface="Times New Roman"/>
              </a:rPr>
              <a:t>DMI. (2024, May 31). 10 steps to building your personal brand on social media. </a:t>
            </a:r>
            <a:r>
              <a:rPr lang="en-GB" sz="1600" i="1" dirty="0">
                <a:solidFill>
                  <a:schemeClr val="accent1"/>
                </a:solidFill>
                <a:latin typeface="Raleway"/>
                <a:cs typeface="Times New Roman"/>
              </a:rPr>
              <a:t>Digital Marketing Institute</a:t>
            </a:r>
            <a:r>
              <a:rPr lang="en-GB" sz="1600" dirty="0">
                <a:solidFill>
                  <a:schemeClr val="accent1"/>
                </a:solidFill>
                <a:latin typeface="Raleway"/>
                <a:cs typeface="Times New Roman"/>
              </a:rPr>
              <a:t>. Retrieved from </a:t>
            </a:r>
            <a:r>
              <a:rPr lang="en-GB" sz="1600" dirty="0">
                <a:solidFill>
                  <a:schemeClr val="accent1"/>
                </a:solidFill>
                <a:latin typeface="Raleway"/>
                <a:cs typeface="Times New Roman"/>
                <a:hlinkClick r:id="rId3">
                  <a:extLst>
                    <a:ext uri="{A12FA001-AC4F-418D-AE19-62706E023703}">
                      <ahyp:hlinkClr xmlns:ahyp="http://schemas.microsoft.com/office/drawing/2018/hyperlinkcolor" val="tx"/>
                    </a:ext>
                  </a:extLst>
                </a:hlinkClick>
              </a:rPr>
              <a:t>https://digitalmarketinginstitute.com</a:t>
            </a:r>
            <a:endParaRPr lang="en-GB" sz="1600">
              <a:solidFill>
                <a:schemeClr val="accent1"/>
              </a:solidFill>
              <a:latin typeface="Raleway"/>
              <a:cs typeface="Times New Roman"/>
            </a:endParaRPr>
          </a:p>
          <a:p>
            <a:pPr marL="114300">
              <a:spcBef>
                <a:spcPts val="600"/>
              </a:spcBef>
              <a:spcAft>
                <a:spcPts val="600"/>
              </a:spcAft>
            </a:pPr>
            <a:r>
              <a:rPr lang="en-GB" sz="1600">
                <a:solidFill>
                  <a:schemeClr val="accent1"/>
                </a:solidFill>
                <a:latin typeface="Raleway"/>
                <a:cs typeface="Times New Roman"/>
              </a:rPr>
              <a:t>Sprout Social. (2024, January 30). What is a personal brand? | Sprout Social. Retrieved from </a:t>
            </a:r>
            <a:r>
              <a:rPr lang="en-GB" sz="1600" dirty="0">
                <a:solidFill>
                  <a:schemeClr val="accent1"/>
                </a:solidFill>
                <a:latin typeface="Raleway"/>
                <a:cs typeface="Times New Roman"/>
                <a:hlinkClick r:id="rId4">
                  <a:extLst>
                    <a:ext uri="{A12FA001-AC4F-418D-AE19-62706E023703}">
                      <ahyp:hlinkClr xmlns:ahyp="http://schemas.microsoft.com/office/drawing/2018/hyperlinkcolor" val="tx"/>
                    </a:ext>
                  </a:extLst>
                </a:hlinkClick>
              </a:rPr>
              <a:t>https://sproutsocial.com/glossary/personal-brand/</a:t>
            </a:r>
            <a:endParaRPr lang="en-GB" sz="1600">
              <a:solidFill>
                <a:schemeClr val="accent1"/>
              </a:solidFill>
              <a:latin typeface="Raleway"/>
              <a:cs typeface="Times New Roman"/>
            </a:endParaRPr>
          </a:p>
          <a:p>
            <a:pPr marL="114300">
              <a:spcBef>
                <a:spcPts val="600"/>
              </a:spcBef>
              <a:spcAft>
                <a:spcPts val="600"/>
              </a:spcAft>
            </a:pPr>
            <a:r>
              <a:rPr lang="en-GB" sz="1600" dirty="0">
                <a:solidFill>
                  <a:schemeClr val="accent1"/>
                </a:solidFill>
                <a:latin typeface="Raleway"/>
                <a:cs typeface="Times New Roman"/>
              </a:rPr>
              <a:t>Avery, J., &amp; Greenwald, R. (2023, July 6). A new approach to building your personal brand. Retrieved from </a:t>
            </a:r>
            <a:r>
              <a:rPr lang="en-GB" sz="1600" dirty="0">
                <a:solidFill>
                  <a:schemeClr val="accent1"/>
                </a:solidFill>
                <a:latin typeface="Raleway"/>
                <a:cs typeface="Times New Roman"/>
                <a:hlinkClick r:id="rId5">
                  <a:extLst>
                    <a:ext uri="{A12FA001-AC4F-418D-AE19-62706E023703}">
                      <ahyp:hlinkClr xmlns:ahyp="http://schemas.microsoft.com/office/drawing/2018/hyperlinkcolor" val="tx"/>
                    </a:ext>
                  </a:extLst>
                </a:hlinkClick>
              </a:rPr>
              <a:t>https://hbr.org/2023/05/a-new-approach-to-building-your-personal-brand</a:t>
            </a:r>
            <a:endParaRPr lang="en-GB" sz="1600">
              <a:solidFill>
                <a:schemeClr val="accent1"/>
              </a:solidFill>
            </a:endParaRPr>
          </a:p>
          <a:p>
            <a:pPr marL="114300">
              <a:spcBef>
                <a:spcPts val="600"/>
              </a:spcBef>
              <a:spcAft>
                <a:spcPts val="600"/>
              </a:spcAft>
              <a:buSzPts val="1800"/>
            </a:pPr>
            <a:r>
              <a:rPr lang="en-GB" sz="1600" b="1" dirty="0">
                <a:solidFill>
                  <a:schemeClr val="accent1"/>
                </a:solidFill>
                <a:latin typeface="Raleway"/>
                <a:ea typeface="Raleway"/>
                <a:cs typeface="Times New Roman"/>
              </a:rPr>
              <a:t>Section 3</a:t>
            </a:r>
            <a:endParaRPr lang="en-GB" sz="1600" b="1">
              <a:solidFill>
                <a:schemeClr val="accent1"/>
              </a:solidFill>
              <a:latin typeface="Raleway"/>
              <a:ea typeface="Raleway"/>
              <a:cs typeface="Times New Roman"/>
            </a:endParaRPr>
          </a:p>
          <a:p>
            <a:pPr marL="114300">
              <a:spcBef>
                <a:spcPts val="600"/>
              </a:spcBef>
              <a:spcAft>
                <a:spcPts val="600"/>
              </a:spcAft>
              <a:buSzPts val="1800"/>
            </a:pPr>
            <a:r>
              <a:rPr lang="en-GB" sz="1600" dirty="0">
                <a:solidFill>
                  <a:schemeClr val="accent1"/>
                </a:solidFill>
                <a:latin typeface="Raleway"/>
                <a:ea typeface="Raleway"/>
                <a:cs typeface="Times New Roman"/>
              </a:rPr>
              <a:t>Gentry, B. (2024, August 22). The importance of empathy in the workplace. Retrieved from </a:t>
            </a:r>
            <a:r>
              <a:rPr lang="en-GB" sz="1600" dirty="0">
                <a:solidFill>
                  <a:schemeClr val="accent1"/>
                </a:solidFill>
                <a:latin typeface="Raleway"/>
                <a:ea typeface="Raleway"/>
                <a:cs typeface="Times New Roman"/>
                <a:hlinkClick r:id="rId6">
                  <a:extLst>
                    <a:ext uri="{A12FA001-AC4F-418D-AE19-62706E023703}">
                      <ahyp:hlinkClr xmlns:ahyp="http://schemas.microsoft.com/office/drawing/2018/hyperlinkcolor" val="tx"/>
                    </a:ext>
                  </a:extLst>
                </a:hlinkClick>
              </a:rPr>
              <a:t>https://www.ccl.org/articles/leading-effectively-articles/empathy-in-the-workplace-a-tool-for-effective-leadership/</a:t>
            </a:r>
            <a:endParaRPr lang="en-GB" sz="1600" dirty="0">
              <a:solidFill>
                <a:schemeClr val="accent1"/>
              </a:solidFill>
              <a:latin typeface="Raleway"/>
              <a:ea typeface="Raleway"/>
              <a:cs typeface="Times New Roman"/>
            </a:endParaRPr>
          </a:p>
          <a:p>
            <a:pPr marL="114300">
              <a:spcBef>
                <a:spcPts val="600"/>
              </a:spcBef>
              <a:spcAft>
                <a:spcPts val="600"/>
              </a:spcAft>
              <a:buSzPts val="1800"/>
            </a:pPr>
            <a:r>
              <a:rPr lang="en-GB" sz="1600" dirty="0">
                <a:solidFill>
                  <a:schemeClr val="accent1"/>
                </a:solidFill>
                <a:latin typeface="Raleway"/>
                <a:ea typeface="Raleway"/>
                <a:cs typeface="Times New Roman"/>
              </a:rPr>
              <a:t>Brower, T., PhD. (2021, September 19). Empathy is the most important leadership skill according to research. Retrieved from </a:t>
            </a:r>
            <a:r>
              <a:rPr lang="en-GB" sz="1600" dirty="0">
                <a:solidFill>
                  <a:schemeClr val="accent1"/>
                </a:solidFill>
                <a:latin typeface="Raleway"/>
                <a:ea typeface="Raleway"/>
                <a:cs typeface="Times New Roman"/>
                <a:hlinkClick r:id="rId7">
                  <a:extLst>
                    <a:ext uri="{A12FA001-AC4F-418D-AE19-62706E023703}">
                      <ahyp:hlinkClr xmlns:ahyp="http://schemas.microsoft.com/office/drawing/2018/hyperlinkcolor" val="tx"/>
                    </a:ext>
                  </a:extLst>
                </a:hlinkClick>
              </a:rPr>
              <a:t>https://www.forbes.com/sites/tracybrower/2021/09/19/empathy-is-the-most-important-leadership-skill-according-to-research/</a:t>
            </a:r>
            <a:endParaRPr lang="en-GB" sz="1600" dirty="0">
              <a:solidFill>
                <a:schemeClr val="accent1"/>
              </a:solidFill>
              <a:latin typeface="Raleway"/>
              <a:ea typeface="Raleway"/>
              <a:cs typeface="Times New Roman"/>
            </a:endParaRPr>
          </a:p>
          <a:p>
            <a:pPr marL="114300">
              <a:spcBef>
                <a:spcPts val="600"/>
              </a:spcBef>
              <a:spcAft>
                <a:spcPts val="600"/>
              </a:spcAft>
              <a:buSzPts val="1800"/>
            </a:pPr>
            <a:endParaRPr lang="en-GB" dirty="0">
              <a:solidFill>
                <a:schemeClr val="hlink"/>
              </a:solidFill>
              <a:latin typeface="Raleway"/>
              <a:ea typeface="Raleway"/>
              <a:cs typeface="Times New Roman"/>
            </a:endParaRPr>
          </a:p>
        </p:txBody>
      </p:sp>
    </p:spTree>
    <p:extLst>
      <p:ext uri="{BB962C8B-B14F-4D97-AF65-F5344CB8AC3E}">
        <p14:creationId xmlns:p14="http://schemas.microsoft.com/office/powerpoint/2010/main" val="19171161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8"/>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p>
            <a:r>
              <a:rPr lang="en-GB" b="1"/>
              <a:t>FEM-Up Partners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g2ecf44786e8_0_173"/>
          <p:cNvSpPr txBox="1"/>
          <p:nvPr/>
        </p:nvSpPr>
        <p:spPr>
          <a:xfrm>
            <a:off x="5766950" y="1030800"/>
            <a:ext cx="5678100" cy="4955172"/>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Leadership</a:t>
            </a:r>
            <a:r>
              <a:rPr lang="en-GB" sz="2000" b="1" dirty="0">
                <a:latin typeface="Raleway"/>
                <a:ea typeface="Raleway"/>
                <a:cs typeface="Raleway"/>
                <a:sym typeface="Raleway"/>
              </a:rPr>
              <a:t> is the ability to guide and inspire others towards a common goal. </a:t>
            </a:r>
            <a:r>
              <a:rPr lang="en-GB" sz="2000" dirty="0">
                <a:latin typeface="Raleway"/>
                <a:ea typeface="Raleway"/>
                <a:cs typeface="Raleway"/>
                <a:sym typeface="Raleway"/>
              </a:rPr>
              <a:t>A leader sets a vision, motivates their team, and makes decisions that benefit the entire group. </a:t>
            </a:r>
            <a:endParaRPr lang="en-US" sz="2000" dirty="0">
              <a:latin typeface="Raleway"/>
              <a:ea typeface="Raleway"/>
              <a:cs typeface="Raleway"/>
            </a:endParaRPr>
          </a:p>
          <a:p>
            <a:pPr marL="0" lvl="0" indent="0" algn="l" rtl="0">
              <a:spcBef>
                <a:spcPts val="600"/>
              </a:spcBef>
              <a:spcAft>
                <a:spcPts val="600"/>
              </a:spcAft>
              <a:buNone/>
            </a:pPr>
            <a:endParaRPr sz="2000">
              <a:latin typeface="Raleway"/>
              <a:ea typeface="Raleway"/>
              <a:cs typeface="Raleway"/>
            </a:endParaRPr>
          </a:p>
          <a:p>
            <a:pPr marL="0" lvl="0" indent="0" algn="l" rtl="0">
              <a:spcBef>
                <a:spcPts val="600"/>
              </a:spcBef>
              <a:spcAft>
                <a:spcPts val="600"/>
              </a:spcAft>
              <a:buNone/>
            </a:pPr>
            <a:r>
              <a:rPr lang="en-GB" sz="2000" dirty="0">
                <a:latin typeface="Raleway"/>
                <a:ea typeface="Raleway"/>
                <a:cs typeface="Raleway"/>
                <a:sym typeface="Raleway"/>
              </a:rPr>
              <a:t>Effective </a:t>
            </a:r>
            <a:r>
              <a:rPr lang="en-GB" sz="2000" b="1" dirty="0">
                <a:latin typeface="Raleway"/>
                <a:ea typeface="Raleway"/>
                <a:cs typeface="Raleway"/>
                <a:sym typeface="Raleway"/>
              </a:rPr>
              <a:t>leaders</a:t>
            </a:r>
            <a:r>
              <a:rPr lang="en-GB" sz="2000" dirty="0">
                <a:latin typeface="Raleway"/>
                <a:ea typeface="Raleway"/>
                <a:cs typeface="Raleway"/>
                <a:sym typeface="Raleway"/>
              </a:rPr>
              <a:t> listen to others, communicate openly, and empower those around them. They lead by example, demonstrating integrity and empathy.</a:t>
            </a:r>
            <a:endParaRPr sz="2000" dirty="0">
              <a:latin typeface="Raleway"/>
              <a:ea typeface="Raleway"/>
              <a:cs typeface="Raleway"/>
            </a:endParaRPr>
          </a:p>
          <a:p>
            <a:pPr marL="0" lvl="0" indent="0" algn="l" rtl="0">
              <a:spcBef>
                <a:spcPts val="600"/>
              </a:spcBef>
              <a:spcAft>
                <a:spcPts val="600"/>
              </a:spcAft>
              <a:buNone/>
            </a:pPr>
            <a:endParaRPr sz="2000">
              <a:latin typeface="Raleway"/>
              <a:ea typeface="Raleway"/>
              <a:cs typeface="Raleway"/>
            </a:endParaRPr>
          </a:p>
          <a:p>
            <a:pPr>
              <a:spcBef>
                <a:spcPts val="600"/>
              </a:spcBef>
              <a:spcAft>
                <a:spcPts val="600"/>
              </a:spcAft>
            </a:pPr>
            <a:r>
              <a:rPr lang="en-GB" sz="2000" b="1" dirty="0">
                <a:latin typeface="Raleway"/>
                <a:ea typeface="Raleway"/>
                <a:cs typeface="Raleway"/>
                <a:sym typeface="Raleway"/>
              </a:rPr>
              <a:t>Leadership</a:t>
            </a:r>
            <a:r>
              <a:rPr lang="en-GB" sz="2000" dirty="0">
                <a:latin typeface="Raleway"/>
                <a:ea typeface="Raleway"/>
                <a:cs typeface="Raleway"/>
                <a:sym typeface="Raleway"/>
              </a:rPr>
              <a:t> is not just about having authority; it is about fostering collaboration and bringing out the best in people. </a:t>
            </a:r>
            <a:endParaRPr sz="2000" dirty="0">
              <a:latin typeface="Raleway"/>
              <a:ea typeface="Raleway"/>
              <a:cs typeface="Raleway"/>
            </a:endParaRPr>
          </a:p>
        </p:txBody>
      </p:sp>
      <p:pic>
        <p:nvPicPr>
          <p:cNvPr id="98" name="Google Shape;98;g2ecf44786e8_0_173"/>
          <p:cNvPicPr preferRelativeResize="0"/>
          <p:nvPr/>
        </p:nvPicPr>
        <p:blipFill>
          <a:blip r:embed="rId3">
            <a:alphaModFix/>
          </a:blip>
          <a:stretch>
            <a:fillRect/>
          </a:stretch>
        </p:blipFill>
        <p:spPr>
          <a:xfrm>
            <a:off x="-670775" y="744675"/>
            <a:ext cx="7291848" cy="6113327"/>
          </a:xfrm>
          <a:prstGeom prst="rect">
            <a:avLst/>
          </a:prstGeom>
          <a:noFill/>
          <a:ln>
            <a:noFill/>
          </a:ln>
        </p:spPr>
      </p:pic>
      <p:sp>
        <p:nvSpPr>
          <p:cNvPr id="3" name="TextBox 2">
            <a:extLst>
              <a:ext uri="{FF2B5EF4-FFF2-40B4-BE49-F238E27FC236}">
                <a16:creationId xmlns:a16="http://schemas.microsoft.com/office/drawing/2014/main" id="{6C9D440F-0BE6-A5CD-AAAF-FCBC277C5425}"/>
              </a:ext>
            </a:extLst>
          </p:cNvPr>
          <p:cNvSpPr txBox="1"/>
          <p:nvPr/>
        </p:nvSpPr>
        <p:spPr>
          <a:xfrm>
            <a:off x="209673" y="5523078"/>
            <a:ext cx="118075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2ecf44786e8_0_181"/>
          <p:cNvSpPr txBox="1">
            <a:spLocks noGrp="1"/>
          </p:cNvSpPr>
          <p:nvPr>
            <p:ph type="title"/>
          </p:nvPr>
        </p:nvSpPr>
        <p:spPr>
          <a:xfrm>
            <a:off x="419100" y="1419260"/>
            <a:ext cx="11353800" cy="4019105"/>
          </a:xfrm>
          <a:prstGeom prst="rect">
            <a:avLst/>
          </a:prstGeom>
          <a:noFill/>
          <a:ln>
            <a:noFill/>
          </a:ln>
        </p:spPr>
        <p:txBody>
          <a:bodyPr spcFirstLastPara="1" wrap="square" lIns="91425" tIns="45700" rIns="91425" bIns="45700" anchor="ctr" anchorCtr="0">
            <a:noAutofit/>
          </a:bodyPr>
          <a:lstStyle/>
          <a:p>
            <a:pPr algn="ctr">
              <a:lnSpc>
                <a:spcPct val="100000"/>
              </a:lnSpc>
              <a:spcBef>
                <a:spcPts val="600"/>
              </a:spcBef>
              <a:spcAft>
                <a:spcPts val="600"/>
              </a:spcAft>
              <a:buSzPts val="3600"/>
            </a:pPr>
            <a:r>
              <a:rPr lang="en-GB" sz="3400" i="1" dirty="0">
                <a:solidFill>
                  <a:srgbClr val="0D9094"/>
                </a:solidFill>
              </a:rPr>
              <a:t>“Leadership is hard to define, and good leadership even harder. But if you can get people to follow you to the ends of the earth, you are a great leader.”</a:t>
            </a:r>
            <a:br>
              <a:rPr lang="en-GB" sz="3400" i="1" dirty="0">
                <a:solidFill>
                  <a:srgbClr val="0D9094"/>
                </a:solidFill>
              </a:rPr>
            </a:br>
            <a:endParaRPr lang="en-US" sz="2000">
              <a:solidFill>
                <a:srgbClr val="0D9094"/>
              </a:solidFill>
            </a:endParaRPr>
          </a:p>
          <a:p>
            <a:pPr marL="69850" algn="ctr">
              <a:lnSpc>
                <a:spcPct val="100000"/>
              </a:lnSpc>
              <a:spcBef>
                <a:spcPts val="600"/>
              </a:spcBef>
              <a:spcAft>
                <a:spcPts val="600"/>
              </a:spcAft>
              <a:buClr>
                <a:srgbClr val="000000"/>
              </a:buClr>
              <a:buSzPts val="2500"/>
            </a:pPr>
            <a:r>
              <a:rPr lang="en-GB" sz="2000" dirty="0">
                <a:solidFill>
                  <a:schemeClr val="accent1"/>
                </a:solidFill>
              </a:rPr>
              <a:t>-</a:t>
            </a:r>
            <a:r>
              <a:rPr lang="en-GB" sz="2000" b="1" dirty="0">
                <a:solidFill>
                  <a:schemeClr val="accent1"/>
                </a:solidFill>
              </a:rPr>
              <a:t> Indra Nooyi </a:t>
            </a:r>
            <a:br>
              <a:rPr lang="en-GB" sz="2000" dirty="0">
                <a:cs typeface="Arial"/>
              </a:rPr>
            </a:br>
            <a:r>
              <a:rPr lang="en-GB" sz="2000" dirty="0">
                <a:solidFill>
                  <a:schemeClr val="accent1"/>
                </a:solidFill>
                <a:latin typeface="Raleway"/>
                <a:cs typeface="Arial"/>
              </a:rPr>
              <a:t>(Former CEO of PepsiCo, also known as the first woman of colour </a:t>
            </a:r>
            <a:br>
              <a:rPr lang="en-GB" sz="2000" dirty="0">
                <a:solidFill>
                  <a:schemeClr val="accent1"/>
                </a:solidFill>
                <a:latin typeface="Raleway"/>
                <a:cs typeface="Arial"/>
              </a:rPr>
            </a:br>
            <a:r>
              <a:rPr lang="en-GB" sz="2000" dirty="0">
                <a:solidFill>
                  <a:schemeClr val="accent1"/>
                </a:solidFill>
                <a:latin typeface="Raleway"/>
                <a:cs typeface="Arial"/>
              </a:rPr>
              <a:t>and the first immigrant to take the helm of a Fortune 50)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g2ecf44786e8_0_152"/>
          <p:cNvSpPr txBox="1">
            <a:spLocks noGrp="1"/>
          </p:cNvSpPr>
          <p:nvPr>
            <p:ph type="title"/>
          </p:nvPr>
        </p:nvSpPr>
        <p:spPr>
          <a:xfrm>
            <a:off x="459079" y="401734"/>
            <a:ext cx="10695600" cy="1497900"/>
          </a:xfrm>
          <a:prstGeom prst="rect">
            <a:avLst/>
          </a:prstGeom>
          <a:noFill/>
          <a:ln>
            <a:noFill/>
          </a:ln>
        </p:spPr>
        <p:txBody>
          <a:bodyPr spcFirstLastPara="1" wrap="square" lIns="91425" tIns="45700" rIns="91425" bIns="45700" anchor="ctr" anchorCtr="0">
            <a:normAutofit/>
          </a:bodyPr>
          <a:lstStyle/>
          <a:p>
            <a:pPr>
              <a:buSzPts val="4000"/>
            </a:pPr>
            <a:r>
              <a:rPr lang="en-GB" sz="3400" b="1" dirty="0"/>
              <a:t>Why is leadership important for female entrepreneurs?</a:t>
            </a:r>
            <a:endParaRPr lang="en-GB" sz="3400" b="1" dirty="0">
              <a:highlight>
                <a:srgbClr val="FFFF00"/>
              </a:highlight>
            </a:endParaRPr>
          </a:p>
        </p:txBody>
      </p:sp>
      <p:pic>
        <p:nvPicPr>
          <p:cNvPr id="110" name="Google Shape;110;g2ecf44786e8_0_152"/>
          <p:cNvPicPr preferRelativeResize="0"/>
          <p:nvPr/>
        </p:nvPicPr>
        <p:blipFill>
          <a:blip r:embed="rId4">
            <a:alphaModFix/>
          </a:blip>
          <a:stretch>
            <a:fillRect/>
          </a:stretch>
        </p:blipFill>
        <p:spPr>
          <a:xfrm rot="5400000">
            <a:off x="3155355" y="5395482"/>
            <a:ext cx="890327" cy="928996"/>
          </a:xfrm>
          <a:prstGeom prst="rect">
            <a:avLst/>
          </a:prstGeom>
          <a:noFill/>
          <a:ln>
            <a:noFill/>
          </a:ln>
        </p:spPr>
      </p:pic>
      <p:pic>
        <p:nvPicPr>
          <p:cNvPr id="2" name="Online Media 1" title="Why is leadership important for female entrepreneurs? | Fem-Up EU project">
            <a:hlinkClick r:id="" action="ppaction://media"/>
            <a:extLst>
              <a:ext uri="{FF2B5EF4-FFF2-40B4-BE49-F238E27FC236}">
                <a16:creationId xmlns:a16="http://schemas.microsoft.com/office/drawing/2014/main" id="{55DBD6D1-9FC6-4B5F-1997-36B2E0838673}"/>
              </a:ext>
            </a:extLst>
          </p:cNvPr>
          <p:cNvPicPr>
            <a:picLocks noRot="1" noChangeAspect="1"/>
          </p:cNvPicPr>
          <p:nvPr>
            <a:videoFile r:link="rId1"/>
          </p:nvPr>
        </p:nvPicPr>
        <p:blipFill>
          <a:blip r:embed="rId5"/>
          <a:stretch>
            <a:fillRect/>
          </a:stretch>
        </p:blipFill>
        <p:spPr>
          <a:xfrm>
            <a:off x="4186452" y="1900881"/>
            <a:ext cx="7507115" cy="4085968"/>
          </a:xfrm>
          <a:prstGeom prst="rect">
            <a:avLst/>
          </a:prstGeom>
        </p:spPr>
      </p:pic>
      <p:sp>
        <p:nvSpPr>
          <p:cNvPr id="4" name="TextBox 3">
            <a:extLst>
              <a:ext uri="{FF2B5EF4-FFF2-40B4-BE49-F238E27FC236}">
                <a16:creationId xmlns:a16="http://schemas.microsoft.com/office/drawing/2014/main" id="{6A2A4671-C38B-4224-6981-63F2A4953767}"/>
              </a:ext>
            </a:extLst>
          </p:cNvPr>
          <p:cNvSpPr txBox="1"/>
          <p:nvPr/>
        </p:nvSpPr>
        <p:spPr>
          <a:xfrm>
            <a:off x="4186195" y="6026762"/>
            <a:ext cx="761352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Source: </a:t>
            </a:r>
            <a:r>
              <a:rPr lang="en-US" sz="100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Why is leadership important for female entrepreneurs? | Fem-Up EU project</a:t>
            </a:r>
            <a:r>
              <a:rPr lang="en-US" sz="1000" dirty="0">
                <a:solidFill>
                  <a:srgbClr val="0F0F0F"/>
                </a:solidFill>
                <a:latin typeface="Raleway"/>
                <a:ea typeface="Roboto"/>
                <a:cs typeface="Roboto"/>
              </a:rPr>
              <a:t> by Skills Zone Malta</a:t>
            </a:r>
          </a:p>
        </p:txBody>
      </p:sp>
      <p:sp>
        <p:nvSpPr>
          <p:cNvPr id="5" name="TextBox 4">
            <a:extLst>
              <a:ext uri="{FF2B5EF4-FFF2-40B4-BE49-F238E27FC236}">
                <a16:creationId xmlns:a16="http://schemas.microsoft.com/office/drawing/2014/main" id="{7E0F587E-A2F8-7E06-5977-FF4BE0DDEB7B}"/>
              </a:ext>
            </a:extLst>
          </p:cNvPr>
          <p:cNvSpPr txBox="1"/>
          <p:nvPr/>
        </p:nvSpPr>
        <p:spPr>
          <a:xfrm>
            <a:off x="769649" y="2778601"/>
            <a:ext cx="2951892" cy="23391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dirty="0">
                <a:latin typeface="Raleway"/>
              </a:rPr>
              <a:t>Watch the video</a:t>
            </a:r>
            <a:r>
              <a:rPr lang="en-US" sz="1800" dirty="0">
                <a:latin typeface="Raleway"/>
              </a:rPr>
              <a:t> and reflect on it.</a:t>
            </a:r>
            <a:endParaRPr lang="en-US"/>
          </a:p>
          <a:p>
            <a:pPr>
              <a:spcBef>
                <a:spcPts val="600"/>
              </a:spcBef>
              <a:spcAft>
                <a:spcPts val="600"/>
              </a:spcAft>
            </a:pPr>
            <a:endParaRPr lang="en-US" sz="1800">
              <a:latin typeface="Raleway"/>
            </a:endParaRPr>
          </a:p>
          <a:p>
            <a:pPr>
              <a:spcBef>
                <a:spcPts val="600"/>
              </a:spcBef>
              <a:spcAft>
                <a:spcPts val="600"/>
              </a:spcAft>
            </a:pPr>
            <a:r>
              <a:rPr lang="en-US" sz="1800" dirty="0">
                <a:latin typeface="Raleway"/>
              </a:rPr>
              <a:t>Can you think of other reasons why leadership is important for female entrepreneurs?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g2ecf44786e8_0_13"/>
          <p:cNvSpPr txBox="1"/>
          <p:nvPr/>
        </p:nvSpPr>
        <p:spPr>
          <a:xfrm>
            <a:off x="2950029" y="815729"/>
            <a:ext cx="6291943" cy="1791000"/>
          </a:xfrm>
          <a:prstGeom prst="rect">
            <a:avLst/>
          </a:prstGeom>
          <a:noFill/>
          <a:ln>
            <a:noFill/>
          </a:ln>
        </p:spPr>
        <p:txBody>
          <a:bodyPr spcFirstLastPara="1" wrap="square" lIns="91425" tIns="45700" rIns="91425" bIns="45700" anchor="ctr" anchorCtr="0">
            <a:normAutofit/>
          </a:bodyPr>
          <a:lstStyle/>
          <a:p>
            <a:pPr algn="ctr">
              <a:spcBef>
                <a:spcPts val="600"/>
              </a:spcBef>
              <a:spcAft>
                <a:spcPts val="600"/>
              </a:spcAft>
            </a:pPr>
            <a:r>
              <a:rPr lang="en-GB" sz="3400" b="1" dirty="0">
                <a:solidFill>
                  <a:schemeClr val="tx2"/>
                </a:solidFill>
                <a:latin typeface="Raleway SemiBold"/>
                <a:ea typeface="Raleway"/>
                <a:cs typeface="Raleway"/>
              </a:rPr>
              <a:t>1</a:t>
            </a:r>
            <a:r>
              <a:rPr lang="en-GB" sz="3400" b="1" dirty="0">
                <a:solidFill>
                  <a:schemeClr val="tx2"/>
                </a:solidFill>
                <a:latin typeface="Raleway"/>
                <a:ea typeface="Raleway"/>
                <a:cs typeface="Raleway"/>
              </a:rPr>
              <a:t>° Leadership</a:t>
            </a:r>
            <a:r>
              <a:rPr lang="en-GB" sz="3400" b="1" dirty="0">
                <a:solidFill>
                  <a:srgbClr val="0E9094"/>
                </a:solidFill>
                <a:latin typeface="Raleway"/>
                <a:ea typeface="Raleway"/>
                <a:cs typeface="Raleway"/>
                <a:sym typeface="Raleway"/>
              </a:rPr>
              <a:t> Styles and Building Confidence</a:t>
            </a:r>
            <a:endParaRPr lang="en-US" sz="3400" b="1" dirty="0">
              <a:solidFill>
                <a:srgbClr val="0E9094"/>
              </a:solidFill>
              <a:latin typeface="Raleway"/>
              <a:ea typeface="Raleway"/>
              <a:cs typeface="Raleway"/>
            </a:endParaRPr>
          </a:p>
        </p:txBody>
      </p:sp>
      <p:pic>
        <p:nvPicPr>
          <p:cNvPr id="116" name="Google Shape;116;g2ecf44786e8_0_13"/>
          <p:cNvPicPr preferRelativeResize="0"/>
          <p:nvPr/>
        </p:nvPicPr>
        <p:blipFill>
          <a:blip r:embed="rId3">
            <a:alphaModFix/>
          </a:blip>
          <a:stretch>
            <a:fillRect/>
          </a:stretch>
        </p:blipFill>
        <p:spPr>
          <a:xfrm>
            <a:off x="4152113" y="2970225"/>
            <a:ext cx="3887775" cy="3887775"/>
          </a:xfrm>
          <a:prstGeom prst="rect">
            <a:avLst/>
          </a:prstGeom>
          <a:noFill/>
          <a:ln>
            <a:noFill/>
          </a:ln>
        </p:spPr>
      </p:pic>
      <p:sp>
        <p:nvSpPr>
          <p:cNvPr id="4" name="TextBox 3">
            <a:extLst>
              <a:ext uri="{FF2B5EF4-FFF2-40B4-BE49-F238E27FC236}">
                <a16:creationId xmlns:a16="http://schemas.microsoft.com/office/drawing/2014/main" id="{BE808125-66F6-1324-1E5E-7E8A5B9C9C90}"/>
              </a:ext>
            </a:extLst>
          </p:cNvPr>
          <p:cNvSpPr txBox="1"/>
          <p:nvPr/>
        </p:nvSpPr>
        <p:spPr>
          <a:xfrm>
            <a:off x="3086445" y="6582032"/>
            <a:ext cx="212418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2ecf44786e8_0_17"/>
          <p:cNvSpPr txBox="1">
            <a:spLocks noGrp="1"/>
          </p:cNvSpPr>
          <p:nvPr>
            <p:ph type="title"/>
          </p:nvPr>
        </p:nvSpPr>
        <p:spPr>
          <a:xfrm>
            <a:off x="578425" y="277493"/>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Exploring various leadership styles </a:t>
            </a:r>
            <a:endParaRPr lang="en-GB" sz="3400" b="1" dirty="0">
              <a:highlight>
                <a:srgbClr val="FFFF00"/>
              </a:highlight>
            </a:endParaRPr>
          </a:p>
        </p:txBody>
      </p:sp>
      <p:sp>
        <p:nvSpPr>
          <p:cNvPr id="122" name="Google Shape;122;g2ecf44786e8_0_17"/>
          <p:cNvSpPr txBox="1"/>
          <p:nvPr/>
        </p:nvSpPr>
        <p:spPr>
          <a:xfrm>
            <a:off x="578034" y="1411614"/>
            <a:ext cx="7500725" cy="293065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1. Transformational Leadership</a:t>
            </a:r>
            <a:endParaRPr lang="en-US" sz="2000" b="1" dirty="0">
              <a:highlight>
                <a:srgbClr val="F3B75B"/>
              </a:highlight>
              <a:latin typeface="Raleway"/>
              <a:ea typeface="Raleway"/>
              <a:cs typeface="Raleway"/>
            </a:endParaRPr>
          </a:p>
          <a:p>
            <a:pPr>
              <a:spcBef>
                <a:spcPts val="600"/>
              </a:spcBef>
              <a:spcAft>
                <a:spcPts val="600"/>
              </a:spcAft>
            </a:pPr>
            <a:r>
              <a:rPr lang="en-GB" sz="1800" b="1" dirty="0">
                <a:latin typeface="Raleway"/>
                <a:ea typeface="Raleway"/>
                <a:cs typeface="Raleway"/>
                <a:sym typeface="Raleway"/>
              </a:rPr>
              <a:t>Characteristics:</a:t>
            </a:r>
            <a:r>
              <a:rPr lang="en-GB" sz="1800" dirty="0">
                <a:latin typeface="Raleway"/>
                <a:ea typeface="Raleway"/>
                <a:cs typeface="Raleway"/>
                <a:sym typeface="Raleway"/>
              </a:rPr>
              <a:t> </a:t>
            </a:r>
            <a:endParaRPr lang="en-GB" sz="1800" dirty="0">
              <a:latin typeface="Raleway"/>
              <a:ea typeface="Raleway"/>
              <a:cs typeface="Raleway"/>
            </a:endParaRPr>
          </a:p>
          <a:p>
            <a:pPr marL="285750">
              <a:spcBef>
                <a:spcPts val="600"/>
              </a:spcBef>
              <a:spcAft>
                <a:spcPts val="600"/>
              </a:spcAft>
              <a:buChar char="•"/>
            </a:pPr>
            <a:r>
              <a:rPr lang="en-GB" sz="1800" dirty="0">
                <a:latin typeface="Raleway"/>
                <a:ea typeface="Raleway"/>
                <a:cs typeface="Raleway"/>
                <a:sym typeface="Raleway"/>
              </a:rPr>
              <a:t> Inspiring and motivating people, challenging the status quo, and encouraging innovation.</a:t>
            </a:r>
            <a:endParaRPr sz="1800">
              <a:latin typeface="Raleway"/>
              <a:ea typeface="Raleway"/>
              <a:cs typeface="Raleway"/>
            </a:endParaRPr>
          </a:p>
          <a:p>
            <a:pPr>
              <a:spcBef>
                <a:spcPts val="600"/>
              </a:spcBef>
              <a:spcAft>
                <a:spcPts val="600"/>
              </a:spcAft>
            </a:pPr>
            <a:r>
              <a:rPr lang="en-GB" sz="1800" b="1" dirty="0">
                <a:latin typeface="Raleway"/>
                <a:ea typeface="Raleway"/>
                <a:cs typeface="Raleway"/>
                <a:sym typeface="Raleway"/>
              </a:rPr>
              <a:t>Practices:</a:t>
            </a:r>
            <a:r>
              <a:rPr lang="en-GB" sz="1800" dirty="0">
                <a:latin typeface="Raleway"/>
                <a:ea typeface="Raleway"/>
                <a:cs typeface="Raleway"/>
                <a:sym typeface="Raleway"/>
              </a:rPr>
              <a:t> </a:t>
            </a:r>
            <a:endParaRPr lang="en-GB" sz="1800" dirty="0">
              <a:latin typeface="Raleway"/>
              <a:ea typeface="Raleway"/>
              <a:cs typeface="Raleway"/>
            </a:endParaRPr>
          </a:p>
          <a:p>
            <a:pPr marL="285750">
              <a:spcBef>
                <a:spcPts val="600"/>
              </a:spcBef>
              <a:spcAft>
                <a:spcPts val="600"/>
              </a:spcAft>
              <a:buFont typeface="Arial"/>
              <a:buChar char="•"/>
            </a:pPr>
            <a:r>
              <a:rPr lang="en-GB" sz="1800" dirty="0">
                <a:latin typeface="Raleway"/>
                <a:ea typeface="Raleway"/>
                <a:cs typeface="Raleway"/>
                <a:sym typeface="Raleway"/>
              </a:rPr>
              <a:t> Setting a vision, motivating through passion and enthusiasm, encouraging team input.</a:t>
            </a:r>
            <a:endParaRPr lang="en-GB" sz="1800" dirty="0">
              <a:latin typeface="Raleway"/>
              <a:ea typeface="Raleway"/>
              <a:cs typeface="Raleway"/>
            </a:endParaRPr>
          </a:p>
        </p:txBody>
      </p:sp>
      <p:sp>
        <p:nvSpPr>
          <p:cNvPr id="3" name="TextBox 2">
            <a:extLst>
              <a:ext uri="{FF2B5EF4-FFF2-40B4-BE49-F238E27FC236}">
                <a16:creationId xmlns:a16="http://schemas.microsoft.com/office/drawing/2014/main" id="{4BC904C2-A655-7566-3AA0-E067032A148D}"/>
              </a:ext>
            </a:extLst>
          </p:cNvPr>
          <p:cNvSpPr txBox="1"/>
          <p:nvPr/>
        </p:nvSpPr>
        <p:spPr>
          <a:xfrm>
            <a:off x="578211" y="4249126"/>
            <a:ext cx="7870058"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dirty="0">
                <a:latin typeface="Raleway"/>
              </a:rPr>
              <a:t>Ursula von der Leyen,</a:t>
            </a:r>
            <a:r>
              <a:rPr lang="en-US" sz="1800" dirty="0">
                <a:latin typeface="Raleway"/>
              </a:rPr>
              <a:t> </a:t>
            </a:r>
            <a:r>
              <a:rPr lang="en-US" sz="1800" dirty="0">
                <a:solidFill>
                  <a:srgbClr val="242429"/>
                </a:solidFill>
                <a:latin typeface="Raleway"/>
                <a:ea typeface="Roboto"/>
                <a:cs typeface="Roboto"/>
              </a:rPr>
              <a:t>the president of the European Commission, </a:t>
            </a:r>
            <a:r>
              <a:rPr lang="en-US" sz="1800" dirty="0">
                <a:latin typeface="Raleway"/>
                <a:ea typeface="Roboto"/>
              </a:rPr>
              <a:t>is the best example of transformational leadership. Read more about her story and leadership: </a:t>
            </a:r>
            <a:r>
              <a:rPr lang="en-US" sz="1800" dirty="0">
                <a:latin typeface="Raleway"/>
                <a:ea typeface="Roboto"/>
                <a:hlinkClick r:id="rId3"/>
              </a:rPr>
              <a:t>Meet The World’s Most Powerful Woman: Ursula Von Der Leyen, President Of The European Commission</a:t>
            </a:r>
            <a:r>
              <a:rPr lang="en-US" sz="1800" dirty="0">
                <a:latin typeface="Raleway"/>
                <a:ea typeface="Roboto"/>
              </a:rPr>
              <a:t> to better understand the concept. We also encourage you to read more about </a:t>
            </a:r>
            <a:r>
              <a:rPr lang="en-US" sz="1800" dirty="0">
                <a:latin typeface="Raleway"/>
                <a:ea typeface="Roboto"/>
                <a:hlinkClick r:id="rId4"/>
              </a:rPr>
              <a:t>transformational leadership.</a:t>
            </a:r>
            <a:endParaRPr lang="en-US" sz="1800" dirty="0">
              <a:latin typeface="Raleway"/>
              <a:ea typeface="Roboto"/>
            </a:endParaRPr>
          </a:p>
        </p:txBody>
      </p:sp>
      <p:pic>
        <p:nvPicPr>
          <p:cNvPr id="4" name="Picture 3" descr="A person smiling with a black background&#10;&#10;Description automatically generated">
            <a:extLst>
              <a:ext uri="{FF2B5EF4-FFF2-40B4-BE49-F238E27FC236}">
                <a16:creationId xmlns:a16="http://schemas.microsoft.com/office/drawing/2014/main" id="{629648CD-1539-6540-4212-B71E6453F715}"/>
              </a:ext>
            </a:extLst>
          </p:cNvPr>
          <p:cNvPicPr>
            <a:picLocks noChangeAspect="1"/>
          </p:cNvPicPr>
          <p:nvPr/>
        </p:nvPicPr>
        <p:blipFill>
          <a:blip r:embed="rId5"/>
          <a:srcRect l="31494" r="32229" b="13102"/>
          <a:stretch/>
        </p:blipFill>
        <p:spPr>
          <a:xfrm>
            <a:off x="8134401" y="1399669"/>
            <a:ext cx="4056793" cy="5457199"/>
          </a:xfrm>
          <a:prstGeom prst="rect">
            <a:avLst/>
          </a:prstGeom>
        </p:spPr>
      </p:pic>
      <p:sp>
        <p:nvSpPr>
          <p:cNvPr id="5" name="TextBox 1">
            <a:extLst>
              <a:ext uri="{FF2B5EF4-FFF2-40B4-BE49-F238E27FC236}">
                <a16:creationId xmlns:a16="http://schemas.microsoft.com/office/drawing/2014/main" id="{C6A14F73-D556-AF91-AF63-40E226EBEA53}"/>
              </a:ext>
            </a:extLst>
          </p:cNvPr>
          <p:cNvSpPr txBox="1"/>
          <p:nvPr/>
        </p:nvSpPr>
        <p:spPr>
          <a:xfrm>
            <a:off x="7064523" y="6604758"/>
            <a:ext cx="3526971"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wikimedia.org</a:t>
            </a:r>
            <a:endParaRPr lang="en-US" sz="1000" dirty="0">
              <a:solidFill>
                <a:schemeClr val="accent1"/>
              </a:solidFill>
              <a:latin typeface="Raleway"/>
            </a:endParaRPr>
          </a:p>
        </p:txBody>
      </p:sp>
    </p:spTree>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AC80BE6-83D5-449E-9FA1-0C173761DBFE}">
  <ds:schemaRefs>
    <ds:schemaRef ds:uri="26a10de0-e0bd-466a-87c8-f0d3f8c6fbe9"/>
    <ds:schemaRef ds:uri="984ff08c-af25-4174-ad80-e934fe4fddf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F19DAAB-01F3-4821-B617-023179AE7282}">
  <ds:schemaRefs>
    <ds:schemaRef ds:uri="http://schemas.microsoft.com/sharepoint/v3/contenttype/forms"/>
  </ds:schemaRefs>
</ds:datastoreItem>
</file>

<file path=customXml/itemProps3.xml><?xml version="1.0" encoding="utf-8"?>
<ds:datastoreItem xmlns:ds="http://schemas.openxmlformats.org/officeDocument/2006/customXml" ds:itemID="{66F3DB41-5725-4190-80F5-3A590D981835}">
  <ds:schemaRefs>
    <ds:schemaRef ds:uri="26a10de0-e0bd-466a-87c8-f0d3f8c6fbe9"/>
    <ds:schemaRef ds:uri="984ff08c-af25-4174-ad80-e934fe4fddf1"/>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47</Slides>
  <Notes>42</Notes>
  <HiddenSlides>0</HiddenSlides>
  <ScaleCrop>false</ScaleCrop>
  <HeadingPairs>
    <vt:vector size="4" baseType="variant">
      <vt:variant>
        <vt:lpstr>Theme</vt:lpstr>
      </vt:variant>
      <vt:variant>
        <vt:i4>3</vt:i4>
      </vt:variant>
      <vt:variant>
        <vt:lpstr>Slide Titles</vt:lpstr>
      </vt:variant>
      <vt:variant>
        <vt:i4>47</vt:i4>
      </vt:variant>
    </vt:vector>
  </HeadingPairs>
  <TitlesOfParts>
    <vt:vector size="50" baseType="lpstr">
      <vt:lpstr>Tema de Office</vt:lpstr>
      <vt:lpstr>Tema de Office</vt:lpstr>
      <vt:lpstr>Tema de Office</vt:lpstr>
      <vt:lpstr>Leadership &amp; Personal Branding</vt:lpstr>
      <vt:lpstr>Aim of the unit </vt:lpstr>
      <vt:lpstr>Learning outcomes of this unit</vt:lpstr>
      <vt:lpstr>Leadership</vt:lpstr>
      <vt:lpstr>PowerPoint Presentation</vt:lpstr>
      <vt:lpstr>“Leadership is hard to define, and good leadership even harder. But if you can get people to follow you to the ends of the earth, you are a great leader.”  - Indra Nooyi  (Former CEO of PepsiCo, also known as the first woman of colour  and the first immigrant to take the helm of a Fortune 50)</vt:lpstr>
      <vt:lpstr>Why is leadership important for female entrepreneurs?</vt:lpstr>
      <vt:lpstr>PowerPoint Presentation</vt:lpstr>
      <vt:lpstr>Exploring various leadership styles </vt:lpstr>
      <vt:lpstr>Exploring various leadership styles</vt:lpstr>
      <vt:lpstr>Exploring various leadership styles</vt:lpstr>
      <vt:lpstr>Exploring various leadership styles</vt:lpstr>
      <vt:lpstr>Exploring various leadership styles</vt:lpstr>
      <vt:lpstr>How to identify your leadership style and strengths?</vt:lpstr>
      <vt:lpstr>Self-assessment tools</vt:lpstr>
      <vt:lpstr>Self-assessment tools</vt:lpstr>
      <vt:lpstr>Self-assessment tools</vt:lpstr>
      <vt:lpstr>Building and maintaining confidence as a leader</vt:lpstr>
      <vt:lpstr>Building and maintaining confidence as a leader</vt:lpstr>
      <vt:lpstr>PowerPoint Presentation</vt:lpstr>
      <vt:lpstr>What is personal branding?</vt:lpstr>
      <vt:lpstr>Importance of personal branding</vt:lpstr>
      <vt:lpstr>Why is personal branding important for female entrepreneurs? </vt:lpstr>
      <vt:lpstr>Steps to identify and develop your personal brand</vt:lpstr>
      <vt:lpstr>How to build a personal brand?</vt:lpstr>
      <vt:lpstr>Leveraging Social Media and Networking for Personal Branding </vt:lpstr>
      <vt:lpstr>Leveraging Social Media and Networking for Personal Branding </vt:lpstr>
      <vt:lpstr>PowerPoint Presentation</vt:lpstr>
      <vt:lpstr>Successful European Women Entrepreneurs</vt:lpstr>
      <vt:lpstr>PowerPoint Presentation</vt:lpstr>
      <vt:lpstr>PowerPoint Presentation</vt:lpstr>
      <vt:lpstr>PowerPoint Presentation</vt:lpstr>
      <vt:lpstr>PowerPoint Presentation</vt:lpstr>
      <vt:lpstr>PowerPoint Presentation</vt:lpstr>
      <vt:lpstr>Empathy in leadership</vt:lpstr>
      <vt:lpstr>Empathy in leadership How can leaders demonstrate empathy and build stronger teams? </vt:lpstr>
      <vt:lpstr>Strategies to foster a positive work environment</vt:lpstr>
      <vt:lpstr>Effective communication and conflict resolution</vt:lpstr>
      <vt:lpstr>PowerPoint Presentation</vt:lpstr>
      <vt:lpstr>PowerPoint Presentation</vt:lpstr>
      <vt:lpstr>More to explore: Books</vt:lpstr>
      <vt:lpstr>More to explore: Podcasts</vt:lpstr>
      <vt:lpstr>More to explore: Ted Talks</vt:lpstr>
      <vt:lpstr>More to explore: Ted Talks</vt:lpstr>
      <vt:lpstr>Sources used to create the unit</vt:lpstr>
      <vt:lpstr>Sources used to create the unit</vt:lpstr>
      <vt:lpstr>FEM-Up Partners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 Raso</dc:creator>
  <cp:revision>606</cp:revision>
  <dcterms:created xsi:type="dcterms:W3CDTF">2023-12-21T13:42:43Z</dcterms:created>
  <dcterms:modified xsi:type="dcterms:W3CDTF">2025-07-24T07:27:00Z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