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4"/>
    <p:sldMasterId id="2147483662" r:id="rId5"/>
    <p:sldMasterId id="2147483648" r:id="rId6"/>
  </p:sldMasterIdLst>
  <p:notesMasterIdLst>
    <p:notesMasterId r:id="rId64"/>
  </p:notesMasterIdLst>
  <p:sldIdLst>
    <p:sldId id="309" r:id="rId7"/>
    <p:sldId id="310" r:id="rId8"/>
    <p:sldId id="311" r:id="rId9"/>
    <p:sldId id="259" r:id="rId10"/>
    <p:sldId id="260" r:id="rId11"/>
    <p:sldId id="261" r:id="rId12"/>
    <p:sldId id="262" r:id="rId13"/>
    <p:sldId id="263" r:id="rId14"/>
    <p:sldId id="264" r:id="rId15"/>
    <p:sldId id="265" r:id="rId16"/>
    <p:sldId id="267" r:id="rId17"/>
    <p:sldId id="268" r:id="rId18"/>
    <p:sldId id="269" r:id="rId19"/>
    <p:sldId id="270" r:id="rId20"/>
    <p:sldId id="271" r:id="rId21"/>
    <p:sldId id="272"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303" r:id="rId44"/>
    <p:sldId id="295" r:id="rId45"/>
    <p:sldId id="296" r:id="rId46"/>
    <p:sldId id="297" r:id="rId47"/>
    <p:sldId id="298" r:id="rId48"/>
    <p:sldId id="299" r:id="rId49"/>
    <p:sldId id="300" r:id="rId50"/>
    <p:sldId id="301" r:id="rId51"/>
    <p:sldId id="302" r:id="rId52"/>
    <p:sldId id="304" r:id="rId53"/>
    <p:sldId id="312" r:id="rId54"/>
    <p:sldId id="313" r:id="rId55"/>
    <p:sldId id="305" r:id="rId56"/>
    <p:sldId id="314" r:id="rId57"/>
    <p:sldId id="306" r:id="rId58"/>
    <p:sldId id="315" r:id="rId59"/>
    <p:sldId id="316" r:id="rId60"/>
    <p:sldId id="307" r:id="rId61"/>
    <p:sldId id="317" r:id="rId62"/>
    <p:sldId id="308" r:id="rId63"/>
  </p:sldIdLst>
  <p:sldSz cx="12192000" cy="6858000"/>
  <p:notesSz cx="6858000" cy="9144000"/>
  <p:embeddedFontLst>
    <p:embeddedFont>
      <p:font typeface="Raleway" pitchFamily="2" charset="-94"/>
      <p:regular r:id="rId65"/>
      <p:bold r:id="rId66"/>
      <p:italic r:id="rId67"/>
      <p:boldItalic r:id="rId68"/>
    </p:embeddedFont>
    <p:embeddedFont>
      <p:font typeface="Raleway Medium" pitchFamily="2" charset="-94"/>
      <p:regular r:id="rId69"/>
      <p:italic r:id="rId70"/>
    </p:embeddedFont>
    <p:embeddedFont>
      <p:font typeface="Raleway SemiBold" pitchFamily="2" charset="-94"/>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8" roundtripDataSignature="AMtx7mjvkgMz+XQ1Nzljjyeq+t/iu1wnS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B45A"/>
    <a:srgbClr val="3D9C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998BA8-A7D8-6467-745A-62D238764A8D}" v="1" dt="2025-07-19T20:48:54.7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691"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4.fntdata"/><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font" Target="fonts/font2.fntdata"/><Relationship Id="rId74"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notesMaster" Target="notesMasters/notesMaster1.xml"/><Relationship Id="rId69" Type="http://schemas.openxmlformats.org/officeDocument/2006/relationships/font" Target="fonts/font5.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8.fntdata"/><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3.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6.fntdata"/><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1.fntdata"/><Relationship Id="rId73" Type="http://schemas.openxmlformats.org/officeDocument/2006/relationships/font" Target="fonts/font9.fntdata"/><Relationship Id="rId78" Type="http://customschemas.google.com/relationships/presentationmetadata" Target="meta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2eb676f3e53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 name="Google Shape;87;g2eb676f3e53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b676f3e53_0_1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9" name="Google Shape;159;g2eb676f3e53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d49f0a6d6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6" name="Google Shape;166;g2ed49f0a6d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eb676f3e53_0_3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 name="Google Shape;173;g2eb676f3e53_0_3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eb676f3e53_0_3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9" name="Google Shape;179;g2eb676f3e53_0_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ed49f0a6d6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2" name="Google Shape;192;g2ed49f0a6d6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d49f0a6d6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d49f0a6d6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eb676f3e5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g2eb676f3e5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ec5bc0709e_0_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4" name="Google Shape;214;g2ec5bc0709e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eb676f3e53_0_3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0" name="Google Shape;220;g2eb676f3e53_0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ec5bc0709e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7" name="Google Shape;227;g2ec5bc0709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 name="Google Shape;9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ec5bc0709e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4" name="Google Shape;234;g2ec5bc0709e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eb676f3e53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g2eb676f3e53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eb676f3e53_0_3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9" name="Google Shape;249;g2eb676f3e53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eb676f3e53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g2eb676f3e53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eb676f3e53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eb676f3e53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eb676f3e53_0_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eb676f3e53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eb676f3e53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5" name="Google Shape;275;g2eb676f3e53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eb676f3e53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eb676f3e53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ec5bc0709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8" name="Google Shape;288;g2ec5bc0709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eb676f3e53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4" name="Google Shape;294;g2eb676f3e53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eb676f3e53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g2eb676f3e53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eb676f3e53_0_18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0" name="Google Shape;300;g2eb676f3e53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eb676f3e53_0_1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eb676f3e53_0_1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ed49f0a6d6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ed49f0a6d6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2ed49f0a6d6_0_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2ed49f0a6d6_0_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ed49f0a6d6_0_1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2ed49f0a6d6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2ed49f0a6d6_0_1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2ed49f0a6d6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ed49f0a6d6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2ed49f0a6d6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ed49f0a6d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2ed49f0a6d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ed49f0a6d6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ed49f0a6d6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ed49f0a6d6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ed49f0a6d6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eb676f3e53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 name="Google Shape;110;g2eb676f3e5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ed49f0a6d6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ed49f0a6d6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ed49f0a6d6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2ed49f0a6d6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ed49f0a6d6_0_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2" name="Google Shape;372;g2ed49f0a6d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ed49f0a6d6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2ed49f0a6d6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ed49f0a6d6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ed49f0a6d6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2eb676f3e53_0_2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9" name="Google Shape;399;g2eb676f3e53_0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489159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ed49f0a6d6_0_2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6" name="Google Shape;406;g2ed49f0a6d6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21970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25879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eb676f3e53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8" name="Google Shape;118;g2eb676f3e53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eb676f3e53_0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g2eb676f3e53_0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37665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eb676f3e5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6" name="Google Shape;126;g2eb676f3e5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eb676f3e53_0_3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g2eb676f3e53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eb676f3e53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 name="Google Shape;146;g2eb676f3e5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ed49f0a6d6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ed49f0a6d6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8"/>
        <p:cNvGrpSpPr/>
        <p:nvPr/>
      </p:nvGrpSpPr>
      <p:grpSpPr>
        <a:xfrm>
          <a:off x="0" y="0"/>
          <a:ext cx="0" cy="0"/>
          <a:chOff x="0" y="0"/>
          <a:chExt cx="0" cy="0"/>
        </a:xfrm>
      </p:grpSpPr>
      <p:pic>
        <p:nvPicPr>
          <p:cNvPr id="9" name="Google Shape;9;p10"/>
          <p:cNvPicPr preferRelativeResize="0"/>
          <p:nvPr/>
        </p:nvPicPr>
        <p:blipFill rotWithShape="1">
          <a:blip r:embed="rId2">
            <a:alphaModFix amt="82000"/>
          </a:blip>
          <a:srcRect l="10900"/>
          <a:stretch/>
        </p:blipFill>
        <p:spPr>
          <a:xfrm>
            <a:off x="0" y="-310256"/>
            <a:ext cx="12191999" cy="7168256"/>
          </a:xfrm>
          <a:prstGeom prst="rect">
            <a:avLst/>
          </a:prstGeom>
          <a:noFill/>
          <a:ln>
            <a:noFill/>
          </a:ln>
        </p:spPr>
      </p:pic>
      <p:sp>
        <p:nvSpPr>
          <p:cNvPr id="10" name="Google Shape;10;p10"/>
          <p:cNvSpPr txBox="1">
            <a:spLocks noGrp="1"/>
          </p:cNvSpPr>
          <p:nvPr>
            <p:ph type="ctrTitle"/>
          </p:nvPr>
        </p:nvSpPr>
        <p:spPr>
          <a:xfrm>
            <a:off x="3619128" y="3142693"/>
            <a:ext cx="6838766" cy="2219419"/>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2"/>
              </a:buClr>
              <a:buSzPts val="5000"/>
              <a:buFont typeface="Raleway SemiBold"/>
              <a:buNone/>
              <a:defRPr sz="5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 name="Google Shape;11;p10" descr="Texto, Logotipo&#10;&#10;Descripción generada automáticamente"/>
          <p:cNvPicPr preferRelativeResize="0"/>
          <p:nvPr/>
        </p:nvPicPr>
        <p:blipFill rotWithShape="1">
          <a:blip r:embed="rId3">
            <a:alphaModFix/>
          </a:blip>
          <a:srcRect/>
          <a:stretch/>
        </p:blipFill>
        <p:spPr>
          <a:xfrm>
            <a:off x="273932" y="366434"/>
            <a:ext cx="3473719" cy="2099569"/>
          </a:xfrm>
          <a:prstGeom prst="rect">
            <a:avLst/>
          </a:prstGeom>
          <a:noFill/>
          <a:ln>
            <a:noFill/>
          </a:ln>
        </p:spPr>
      </p:pic>
      <p:pic>
        <p:nvPicPr>
          <p:cNvPr id="12" name="Google Shape;12;p10" descr="Interfaz de usuario gráfica, Texto&#10;&#10;Descripción generada automáticamente"/>
          <p:cNvPicPr preferRelativeResize="0"/>
          <p:nvPr/>
        </p:nvPicPr>
        <p:blipFill rotWithShape="1">
          <a:blip r:embed="rId4">
            <a:alphaModFix/>
          </a:blip>
          <a:srcRect/>
          <a:stretch/>
        </p:blipFill>
        <p:spPr>
          <a:xfrm>
            <a:off x="363983" y="5950210"/>
            <a:ext cx="3027287" cy="674443"/>
          </a:xfrm>
          <a:prstGeom prst="rect">
            <a:avLst/>
          </a:prstGeom>
          <a:noFill/>
          <a:ln>
            <a:noFill/>
          </a:ln>
        </p:spPr>
      </p:pic>
      <p:sp>
        <p:nvSpPr>
          <p:cNvPr id="13" name="Google Shape;13;p10"/>
          <p:cNvSpPr>
            <a:spLocks noGrp="1"/>
          </p:cNvSpPr>
          <p:nvPr>
            <p:ph type="pic" idx="2"/>
          </p:nvPr>
        </p:nvSpPr>
        <p:spPr>
          <a:xfrm>
            <a:off x="7723188" y="684213"/>
            <a:ext cx="2735262" cy="1658937"/>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Diseño personalizado">
  <p:cSld name="1_Diseño personalizado">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9"/>
          <p:cNvSpPr>
            <a:spLocks noGrp="1"/>
          </p:cNvSpPr>
          <p:nvPr>
            <p:ph type="chart" idx="2"/>
          </p:nvPr>
        </p:nvSpPr>
        <p:spPr>
          <a:xfrm>
            <a:off x="838201" y="2246313"/>
            <a:ext cx="10579100" cy="387985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R="0" lvl="1"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R="0" lvl="2"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R="0" lvl="3"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R="0" lvl="4"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pic>
        <p:nvPicPr>
          <p:cNvPr id="58" name="Google Shape;58;p20"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2" name="Google Shape;62;p2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4"/>
        <p:cNvGrpSpPr/>
        <p:nvPr/>
      </p:nvGrpSpPr>
      <p:grpSpPr>
        <a:xfrm>
          <a:off x="0" y="0"/>
          <a:ext cx="0" cy="0"/>
          <a:chOff x="0" y="0"/>
          <a:chExt cx="0" cy="0"/>
        </a:xfrm>
      </p:grpSpPr>
      <p:sp>
        <p:nvSpPr>
          <p:cNvPr id="15" name="Google Shape;15;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7" name="Google Shape;17;p11"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12"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200"/>
              <a:buNone/>
              <a:defRPr sz="3200"/>
            </a:lvl1pPr>
            <a:lvl2pPr marL="914400" lvl="1" indent="-228600" algn="l">
              <a:lnSpc>
                <a:spcPct val="90000"/>
              </a:lnSpc>
              <a:spcBef>
                <a:spcPts val="500"/>
              </a:spcBef>
              <a:spcAft>
                <a:spcPts val="0"/>
              </a:spcAft>
              <a:buClr>
                <a:schemeClr val="dk2"/>
              </a:buClr>
              <a:buSzPts val="2800"/>
              <a:buNone/>
              <a:defRPr sz="2800"/>
            </a:lvl2pPr>
            <a:lvl3pPr marL="1371600" lvl="2" indent="-381000" algn="l">
              <a:lnSpc>
                <a:spcPct val="90000"/>
              </a:lnSpc>
              <a:spcBef>
                <a:spcPts val="500"/>
              </a:spcBef>
              <a:spcAft>
                <a:spcPts val="0"/>
              </a:spcAft>
              <a:buClr>
                <a:schemeClr val="dk2"/>
              </a:buClr>
              <a:buSzPts val="2400"/>
              <a:buChar char="•"/>
              <a:defRPr sz="2400"/>
            </a:lvl3pPr>
            <a:lvl4pPr marL="1828800" lvl="3" indent="-355600" algn="l">
              <a:lnSpc>
                <a:spcPct val="90000"/>
              </a:lnSpc>
              <a:spcBef>
                <a:spcPts val="500"/>
              </a:spcBef>
              <a:spcAft>
                <a:spcPts val="0"/>
              </a:spcAft>
              <a:buClr>
                <a:schemeClr val="dk2"/>
              </a:buClr>
              <a:buSzPts val="2000"/>
              <a:buChar char="•"/>
              <a:defRPr sz="2000"/>
            </a:lvl4pPr>
            <a:lvl5pPr marL="2286000" lvl="4" indent="-355600" algn="l">
              <a:lnSpc>
                <a:spcPct val="90000"/>
              </a:lnSpc>
              <a:spcBef>
                <a:spcPts val="500"/>
              </a:spcBef>
              <a:spcAft>
                <a:spcPts val="0"/>
              </a:spcAft>
              <a:buClr>
                <a:schemeClr val="dk2"/>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6" name="Google Shape;26;p1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27" name="Google Shape;27;p13"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28"/>
        <p:cNvGrpSpPr/>
        <p:nvPr/>
      </p:nvGrpSpPr>
      <p:grpSpPr>
        <a:xfrm>
          <a:off x="0" y="0"/>
          <a:ext cx="0" cy="0"/>
          <a:chOff x="0" y="0"/>
          <a:chExt cx="0" cy="0"/>
        </a:xfrm>
      </p:grpSpPr>
      <p:sp>
        <p:nvSpPr>
          <p:cNvPr id="29" name="Google Shape;29;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3200"/>
              <a:buFont typeface="Raleway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4"/>
          <p:cNvSpPr>
            <a:spLocks noGrp="1"/>
          </p:cNvSpPr>
          <p:nvPr>
            <p:ph type="pic" idx="2"/>
          </p:nvPr>
        </p:nvSpPr>
        <p:spPr>
          <a:xfrm>
            <a:off x="5183188" y="987425"/>
            <a:ext cx="6172200" cy="4873625"/>
          </a:xfrm>
          <a:prstGeom prst="rect">
            <a:avLst/>
          </a:prstGeom>
          <a:noFill/>
          <a:ln>
            <a:noFill/>
          </a:ln>
        </p:spPr>
      </p:sp>
      <p:sp>
        <p:nvSpPr>
          <p:cNvPr id="31" name="Google Shape;31;p1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dk2"/>
              </a:buClr>
              <a:buSzPts val="1400"/>
              <a:buNone/>
              <a:defRPr sz="1400"/>
            </a:lvl2pPr>
            <a:lvl3pPr marL="1371600" lvl="2" indent="-228600" algn="l">
              <a:lnSpc>
                <a:spcPct val="90000"/>
              </a:lnSpc>
              <a:spcBef>
                <a:spcPts val="500"/>
              </a:spcBef>
              <a:spcAft>
                <a:spcPts val="0"/>
              </a:spcAft>
              <a:buClr>
                <a:schemeClr val="dk2"/>
              </a:buClr>
              <a:buSzPts val="1200"/>
              <a:buNone/>
              <a:defRPr sz="1200"/>
            </a:lvl3pPr>
            <a:lvl4pPr marL="1828800" lvl="3" indent="-228600" algn="l">
              <a:lnSpc>
                <a:spcPct val="90000"/>
              </a:lnSpc>
              <a:spcBef>
                <a:spcPts val="500"/>
              </a:spcBef>
              <a:spcAft>
                <a:spcPts val="0"/>
              </a:spcAft>
              <a:buClr>
                <a:schemeClr val="dk2"/>
              </a:buClr>
              <a:buSzPts val="1000"/>
              <a:buNone/>
              <a:defRPr sz="1000"/>
            </a:lvl4pPr>
            <a:lvl5pPr marL="2286000" lvl="4" indent="-228600" algn="l">
              <a:lnSpc>
                <a:spcPct val="90000"/>
              </a:lnSpc>
              <a:spcBef>
                <a:spcPts val="500"/>
              </a:spcBef>
              <a:spcAft>
                <a:spcPts val="0"/>
              </a:spcAft>
              <a:buClr>
                <a:schemeClr val="dk2"/>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pic>
        <p:nvPicPr>
          <p:cNvPr id="32" name="Google Shape;32;p14"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3"/>
        <p:cNvGrpSpPr/>
        <p:nvPr/>
      </p:nvGrpSpPr>
      <p:grpSpPr>
        <a:xfrm>
          <a:off x="0" y="0"/>
          <a:ext cx="0" cy="0"/>
          <a:chOff x="0" y="0"/>
          <a:chExt cx="0" cy="0"/>
        </a:xfrm>
      </p:grpSpPr>
      <p:sp>
        <p:nvSpPr>
          <p:cNvPr id="34" name="Google Shape;34;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5" name="Google Shape;35;p15"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4000"/>
              <a:buFont typeface="Raleway SemiBold"/>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8" name="Google Shape;38;p16" descr="Interfaz de usuario gráfica&#10;&#10;Descripción generada automáticamente"/>
          <p:cNvPicPr preferRelativeResize="0"/>
          <p:nvPr/>
        </p:nvPicPr>
        <p:blipFill rotWithShape="1">
          <a:blip r:embed="rId2">
            <a:alphaModFix/>
          </a:blip>
          <a:srcRect/>
          <a:stretch/>
        </p:blipFill>
        <p:spPr>
          <a:xfrm>
            <a:off x="838199" y="2394168"/>
            <a:ext cx="4878333" cy="2337630"/>
          </a:xfrm>
          <a:prstGeom prst="rect">
            <a:avLst/>
          </a:prstGeom>
          <a:noFill/>
          <a:ln>
            <a:noFill/>
          </a:ln>
        </p:spPr>
      </p:pic>
      <p:pic>
        <p:nvPicPr>
          <p:cNvPr id="39" name="Google Shape;39;p16" descr="Interfaz de usuario gráfica, Texto&#10;&#10;Descripción generada automáticamente"/>
          <p:cNvPicPr preferRelativeResize="0"/>
          <p:nvPr/>
        </p:nvPicPr>
        <p:blipFill rotWithShape="1">
          <a:blip r:embed="rId3">
            <a:alphaModFix/>
          </a:blip>
          <a:srcRect/>
          <a:stretch/>
        </p:blipFill>
        <p:spPr>
          <a:xfrm>
            <a:off x="838199" y="5818432"/>
            <a:ext cx="3027287" cy="674443"/>
          </a:xfrm>
          <a:prstGeom prst="rect">
            <a:avLst/>
          </a:prstGeom>
          <a:noFill/>
          <a:ln>
            <a:noFill/>
          </a:ln>
        </p:spPr>
      </p:pic>
      <p:sp>
        <p:nvSpPr>
          <p:cNvPr id="40" name="Google Shape;40;p16"/>
          <p:cNvSpPr txBox="1"/>
          <p:nvPr/>
        </p:nvSpPr>
        <p:spPr>
          <a:xfrm>
            <a:off x="3964463" y="5831617"/>
            <a:ext cx="6027335" cy="32403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chemeClr val="accent1"/>
                </a:solidFill>
                <a:latin typeface="Arial"/>
                <a:ea typeface="Arial"/>
                <a:cs typeface="Arial"/>
                <a:sym typeface="Arial"/>
              </a:rPr>
              <a:t>The FEM-Up project (Number: 2023-1-SI01-KA220-HED-000158578) is funded by the European Union, Erasmus + Programme. Views and opinions expressed are those of the author(s) only and do not necessarily reflect those of the European Union or the Slovenian National Agency. Neither the European Union nor the Slovenian National Agency can be held responsible for any use that made be made of the information it contains.</a:t>
            </a:r>
            <a:endParaRPr sz="700" b="0" i="0" u="none" strike="noStrike" cap="none">
              <a:solidFill>
                <a:schemeClr val="accent1"/>
              </a:solidFill>
              <a:highlight>
                <a:srgbClr val="FFFF00"/>
              </a:highlight>
              <a:latin typeface="Arial"/>
              <a:ea typeface="Arial"/>
              <a:cs typeface="Arial"/>
              <a:sym typeface="Arial"/>
            </a:endParaRPr>
          </a:p>
        </p:txBody>
      </p:sp>
      <p:pic>
        <p:nvPicPr>
          <p:cNvPr id="41" name="Google Shape;41;p16" descr="Texto, Logotipo&#10;&#10;Descripción generada automáticamente"/>
          <p:cNvPicPr preferRelativeResize="0"/>
          <p:nvPr/>
        </p:nvPicPr>
        <p:blipFill rotWithShape="1">
          <a:blip r:embed="rId4">
            <a:alphaModFix/>
          </a:blip>
          <a:srcRect/>
          <a:stretch/>
        </p:blipFill>
        <p:spPr>
          <a:xfrm>
            <a:off x="10241391" y="5871792"/>
            <a:ext cx="1219205" cy="736906"/>
          </a:xfrm>
          <a:prstGeom prst="rect">
            <a:avLst/>
          </a:prstGeom>
          <a:noFill/>
          <a:ln>
            <a:noFill/>
          </a:ln>
        </p:spPr>
      </p:pic>
      <p:cxnSp>
        <p:nvCxnSpPr>
          <p:cNvPr id="42" name="Google Shape;42;p16"/>
          <p:cNvCxnSpPr/>
          <p:nvPr/>
        </p:nvCxnSpPr>
        <p:spPr>
          <a:xfrm>
            <a:off x="958049" y="1349405"/>
            <a:ext cx="10395751" cy="0"/>
          </a:xfrm>
          <a:prstGeom prst="straightConnector1">
            <a:avLst/>
          </a:prstGeom>
          <a:noFill/>
          <a:ln w="31750" cap="flat" cmpd="sng">
            <a:solidFill>
              <a:schemeClr val="lt2"/>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3"/>
        <p:cNvGrpSpPr/>
        <p:nvPr/>
      </p:nvGrpSpPr>
      <p:grpSpPr>
        <a:xfrm>
          <a:off x="0" y="0"/>
          <a:ext cx="0" cy="0"/>
          <a:chOff x="0" y="0"/>
          <a:chExt cx="0" cy="0"/>
        </a:xfrm>
      </p:grpSpPr>
      <p:sp>
        <p:nvSpPr>
          <p:cNvPr id="44" name="Google Shape;44;p1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6000"/>
              <a:buFont typeface="Raleway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4DBC5"/>
              </a:buClr>
              <a:buSzPts val="2400"/>
              <a:buNone/>
              <a:defRPr sz="2400">
                <a:solidFill>
                  <a:srgbClr val="E4DBC5"/>
                </a:solidFill>
              </a:defRPr>
            </a:lvl1pPr>
            <a:lvl2pPr marL="914400" lvl="1" indent="-228600" algn="l">
              <a:lnSpc>
                <a:spcPct val="90000"/>
              </a:lnSpc>
              <a:spcBef>
                <a:spcPts val="500"/>
              </a:spcBef>
              <a:spcAft>
                <a:spcPts val="0"/>
              </a:spcAft>
              <a:buClr>
                <a:srgbClr val="E4DBC5"/>
              </a:buClr>
              <a:buSzPts val="2000"/>
              <a:buNone/>
              <a:defRPr sz="2000">
                <a:solidFill>
                  <a:srgbClr val="E4DBC5"/>
                </a:solidFill>
              </a:defRPr>
            </a:lvl2pPr>
            <a:lvl3pPr marL="1371600" lvl="2" indent="-228600" algn="l">
              <a:lnSpc>
                <a:spcPct val="90000"/>
              </a:lnSpc>
              <a:spcBef>
                <a:spcPts val="500"/>
              </a:spcBef>
              <a:spcAft>
                <a:spcPts val="0"/>
              </a:spcAft>
              <a:buClr>
                <a:srgbClr val="E4DBC5"/>
              </a:buClr>
              <a:buSzPts val="1800"/>
              <a:buNone/>
              <a:defRPr sz="1800">
                <a:solidFill>
                  <a:srgbClr val="E4DBC5"/>
                </a:solidFill>
              </a:defRPr>
            </a:lvl3pPr>
            <a:lvl4pPr marL="1828800" lvl="3" indent="-228600" algn="l">
              <a:lnSpc>
                <a:spcPct val="90000"/>
              </a:lnSpc>
              <a:spcBef>
                <a:spcPts val="500"/>
              </a:spcBef>
              <a:spcAft>
                <a:spcPts val="0"/>
              </a:spcAft>
              <a:buClr>
                <a:srgbClr val="E4DBC5"/>
              </a:buClr>
              <a:buSzPts val="1600"/>
              <a:buNone/>
              <a:defRPr sz="1600">
                <a:solidFill>
                  <a:srgbClr val="E4DBC5"/>
                </a:solidFill>
              </a:defRPr>
            </a:lvl4pPr>
            <a:lvl5pPr marL="2286000" lvl="4" indent="-228600" algn="l">
              <a:lnSpc>
                <a:spcPct val="90000"/>
              </a:lnSpc>
              <a:spcBef>
                <a:spcPts val="500"/>
              </a:spcBef>
              <a:spcAft>
                <a:spcPts val="0"/>
              </a:spcAft>
              <a:buClr>
                <a:srgbClr val="E4DBC5"/>
              </a:buClr>
              <a:buSzPts val="1600"/>
              <a:buNone/>
              <a:defRPr sz="1600">
                <a:solidFill>
                  <a:srgbClr val="E4DBC5"/>
                </a:solidFill>
              </a:defRPr>
            </a:lvl5pPr>
            <a:lvl6pPr marL="2743200" lvl="5" indent="-228600" algn="l">
              <a:lnSpc>
                <a:spcPct val="90000"/>
              </a:lnSpc>
              <a:spcBef>
                <a:spcPts val="500"/>
              </a:spcBef>
              <a:spcAft>
                <a:spcPts val="0"/>
              </a:spcAft>
              <a:buClr>
                <a:srgbClr val="E4DBC5"/>
              </a:buClr>
              <a:buSzPts val="1600"/>
              <a:buNone/>
              <a:defRPr sz="1600">
                <a:solidFill>
                  <a:srgbClr val="E4DBC5"/>
                </a:solidFill>
              </a:defRPr>
            </a:lvl6pPr>
            <a:lvl7pPr marL="3200400" lvl="6" indent="-228600" algn="l">
              <a:lnSpc>
                <a:spcPct val="90000"/>
              </a:lnSpc>
              <a:spcBef>
                <a:spcPts val="500"/>
              </a:spcBef>
              <a:spcAft>
                <a:spcPts val="0"/>
              </a:spcAft>
              <a:buClr>
                <a:srgbClr val="E4DBC5"/>
              </a:buClr>
              <a:buSzPts val="1600"/>
              <a:buNone/>
              <a:defRPr sz="1600">
                <a:solidFill>
                  <a:srgbClr val="E4DBC5"/>
                </a:solidFill>
              </a:defRPr>
            </a:lvl7pPr>
            <a:lvl8pPr marL="3657600" lvl="7" indent="-228600" algn="l">
              <a:lnSpc>
                <a:spcPct val="90000"/>
              </a:lnSpc>
              <a:spcBef>
                <a:spcPts val="500"/>
              </a:spcBef>
              <a:spcAft>
                <a:spcPts val="0"/>
              </a:spcAft>
              <a:buClr>
                <a:srgbClr val="E4DBC5"/>
              </a:buClr>
              <a:buSzPts val="1600"/>
              <a:buNone/>
              <a:defRPr sz="1600">
                <a:solidFill>
                  <a:srgbClr val="E4DBC5"/>
                </a:solidFill>
              </a:defRPr>
            </a:lvl8pPr>
            <a:lvl9pPr marL="4114800" lvl="8" indent="-228600" algn="l">
              <a:lnSpc>
                <a:spcPct val="90000"/>
              </a:lnSpc>
              <a:spcBef>
                <a:spcPts val="500"/>
              </a:spcBef>
              <a:spcAft>
                <a:spcPts val="0"/>
              </a:spcAft>
              <a:buClr>
                <a:srgbClr val="E4DBC5"/>
              </a:buClr>
              <a:buSzPts val="1600"/>
              <a:buNone/>
              <a:defRPr sz="1600">
                <a:solidFill>
                  <a:srgbClr val="E4DBC5"/>
                </a:solidFill>
              </a:defRPr>
            </a:lvl9pPr>
          </a:lstStyle>
          <a:p>
            <a:endParaRPr/>
          </a:p>
        </p:txBody>
      </p:sp>
      <p:pic>
        <p:nvPicPr>
          <p:cNvPr id="46" name="Google Shape;46;p17"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7"/>
        <p:cNvGrpSpPr/>
        <p:nvPr/>
      </p:nvGrpSpPr>
      <p:grpSpPr>
        <a:xfrm>
          <a:off x="0" y="0"/>
          <a:ext cx="0" cy="0"/>
          <a:chOff x="0" y="0"/>
          <a:chExt cx="0" cy="0"/>
        </a:xfrm>
      </p:grpSpPr>
      <p:sp>
        <p:nvSpPr>
          <p:cNvPr id="48" name="Google Shape;48;p1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dk2"/>
              </a:buClr>
              <a:buSzPts val="2000"/>
              <a:buNone/>
              <a:defRPr sz="2000" b="1"/>
            </a:lvl2pPr>
            <a:lvl3pPr marL="1371600" lvl="2" indent="-228600" algn="l">
              <a:lnSpc>
                <a:spcPct val="90000"/>
              </a:lnSpc>
              <a:spcBef>
                <a:spcPts val="500"/>
              </a:spcBef>
              <a:spcAft>
                <a:spcPts val="0"/>
              </a:spcAft>
              <a:buClr>
                <a:schemeClr val="dk2"/>
              </a:buClr>
              <a:buSzPts val="1800"/>
              <a:buNone/>
              <a:defRPr sz="1800" b="1"/>
            </a:lvl3pPr>
            <a:lvl4pPr marL="1828800" lvl="3" indent="-228600" algn="l">
              <a:lnSpc>
                <a:spcPct val="90000"/>
              </a:lnSpc>
              <a:spcBef>
                <a:spcPts val="500"/>
              </a:spcBef>
              <a:spcAft>
                <a:spcPts val="0"/>
              </a:spcAft>
              <a:buClr>
                <a:schemeClr val="dk2"/>
              </a:buClr>
              <a:buSzPts val="1600"/>
              <a:buNone/>
              <a:defRPr sz="1600" b="1"/>
            </a:lvl4pPr>
            <a:lvl5pPr marL="2286000" lvl="4" indent="-228600" algn="l">
              <a:lnSpc>
                <a:spcPct val="90000"/>
              </a:lnSpc>
              <a:spcBef>
                <a:spcPts val="500"/>
              </a:spcBef>
              <a:spcAft>
                <a:spcPts val="0"/>
              </a:spcAft>
              <a:buClr>
                <a:schemeClr val="dk2"/>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800"/>
              <a:buNone/>
              <a:defRPr/>
            </a:lvl1pPr>
            <a:lvl2pPr marL="914400" lvl="1" indent="-228600" algn="l">
              <a:lnSpc>
                <a:spcPct val="90000"/>
              </a:lnSpc>
              <a:spcBef>
                <a:spcPts val="500"/>
              </a:spcBef>
              <a:spcAft>
                <a:spcPts val="0"/>
              </a:spcAft>
              <a:buClr>
                <a:schemeClr val="dk2"/>
              </a:buClr>
              <a:buSzPts val="1800"/>
              <a:buNone/>
              <a:defRPr/>
            </a:lvl2pPr>
            <a:lvl3pPr marL="1371600" lvl="2" indent="-342900" algn="l">
              <a:lnSpc>
                <a:spcPct val="90000"/>
              </a:lnSpc>
              <a:spcBef>
                <a:spcPts val="500"/>
              </a:spcBef>
              <a:spcAft>
                <a:spcPts val="0"/>
              </a:spcAft>
              <a:buClr>
                <a:schemeClr val="dk2"/>
              </a:buClr>
              <a:buSzPts val="1800"/>
              <a:buChar char="•"/>
              <a:defRPr/>
            </a:lvl3pPr>
            <a:lvl4pPr marL="1828800" lvl="3" indent="-342900" algn="l">
              <a:lnSpc>
                <a:spcPct val="90000"/>
              </a:lnSpc>
              <a:spcBef>
                <a:spcPts val="500"/>
              </a:spcBef>
              <a:spcAft>
                <a:spcPts val="0"/>
              </a:spcAft>
              <a:buClr>
                <a:schemeClr val="dk2"/>
              </a:buClr>
              <a:buSzPts val="1800"/>
              <a:buChar char="•"/>
              <a:defRPr/>
            </a:lvl4pPr>
            <a:lvl5pPr marL="2286000" lvl="4" indent="-342900" algn="l">
              <a:lnSpc>
                <a:spcPct val="90000"/>
              </a:lnSpc>
              <a:spcBef>
                <a:spcPts val="500"/>
              </a:spcBef>
              <a:spcAft>
                <a:spcPts val="0"/>
              </a:spcAft>
              <a:buClr>
                <a:schemeClr val="dk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3" name="Google Shape;53;p18" descr="Texto, Logotipo&#10;&#10;Descripción generada automáticamente"/>
          <p:cNvPicPr preferRelativeResize="0"/>
          <p:nvPr/>
        </p:nvPicPr>
        <p:blipFill rotWithShape="1">
          <a:blip r:embed="rId2">
            <a:alphaModFix/>
          </a:blip>
          <a:srcRect/>
          <a:stretch/>
        </p:blipFill>
        <p:spPr>
          <a:xfrm>
            <a:off x="191306" y="6099242"/>
            <a:ext cx="1019928" cy="6164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alpha val="40000"/>
          </a:schemeClr>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4000"/>
              <a:buFont typeface="Raleway SemiBold"/>
              <a:buNone/>
              <a:defRPr sz="4000" b="0" i="0" u="none" strike="noStrike" cap="none">
                <a:solidFill>
                  <a:schemeClr val="lt2"/>
                </a:solidFill>
                <a:latin typeface="Raleway SemiBold"/>
                <a:ea typeface="Raleway SemiBold"/>
                <a:cs typeface="Raleway SemiBold"/>
                <a:sym typeface="Raleway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2400"/>
              <a:buFont typeface="Arial"/>
              <a:buNone/>
              <a:defRPr sz="2400" b="1" i="0" u="none" strike="noStrike" cap="none">
                <a:solidFill>
                  <a:schemeClr val="dk2"/>
                </a:solidFill>
                <a:latin typeface="Raleway"/>
                <a:ea typeface="Raleway"/>
                <a:cs typeface="Raleway"/>
                <a:sym typeface="Raleway"/>
              </a:defRPr>
            </a:lvl2pPr>
            <a:lvl3pPr marL="1371600" marR="0" lvl="2" indent="-355600" algn="l" rtl="0">
              <a:lnSpc>
                <a:spcPct val="90000"/>
              </a:lnSpc>
              <a:spcBef>
                <a:spcPts val="500"/>
              </a:spcBef>
              <a:spcAft>
                <a:spcPts val="0"/>
              </a:spcAft>
              <a:buClr>
                <a:schemeClr val="dk2"/>
              </a:buClr>
              <a:buSzPts val="20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3" r:id="rId7"/>
    <p:sldLayoutId id="2147483684" r:id="rId8"/>
    <p:sldLayoutId id="2147483685" r:id="rId9"/>
    <p:sldLayoutId id="2147483686" r:id="rId10"/>
    <p:sldLayoutId id="2147483687"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canva.com/icons/MAFrrClJIe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medium.com/agileinsider/five-ws-a-fool-proof-model-to-build-user-stories-187a505d22fe"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watch?v=DElUvKYygY4&amp;ab_channel=simpleshow"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chievement.org/achiever/oprah-winfrey/"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video" Target="https://www.youtube.com/embed/h76EO_168vE?feature=oembed" TargetMode="External"/><Relationship Id="rId7" Type="http://schemas.openxmlformats.org/officeDocument/2006/relationships/image" Target="../media/image18.jpeg"/><Relationship Id="rId2" Type="http://schemas.openxmlformats.org/officeDocument/2006/relationships/video" Target="https://www.youtube.com/embed/qdPXQLrueRg?feature=oembed" TargetMode="External"/><Relationship Id="rId1" Type="http://schemas.openxmlformats.org/officeDocument/2006/relationships/video" Target="https://www.youtube.com/embed/V6-0kYhqoRo?feature=oembed" TargetMode="External"/><Relationship Id="rId6" Type="http://schemas.openxmlformats.org/officeDocument/2006/relationships/notesSlide" Target="../notesSlides/notesSlide15.xml"/><Relationship Id="rId5" Type="http://schemas.openxmlformats.org/officeDocument/2006/relationships/slideLayout" Target="../slideLayouts/slideLayout2.xml"/><Relationship Id="rId10" Type="http://schemas.openxmlformats.org/officeDocument/2006/relationships/image" Target="../media/image21.jpeg"/><Relationship Id="rId4" Type="http://schemas.openxmlformats.org/officeDocument/2006/relationships/video" Target="https://www.youtube.com/embed/UunT_nP9seo?feature=oembed" TargetMode="External"/><Relationship Id="rId9"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canva.com/icons/MAD5ULYc_3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vecteezy.com/vector-art/34369747-man-behind-podium-during-stage-speech-orator-with-audience-public-speaking-vector-illustration"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BQmHaIZeab4?feature=oembed" TargetMode="External"/><Relationship Id="rId6" Type="http://schemas.openxmlformats.org/officeDocument/2006/relationships/image" Target="../media/image25.jpeg"/><Relationship Id="rId5" Type="http://schemas.openxmlformats.org/officeDocument/2006/relationships/hyperlink" Target="https://www.youtube.com/watch?v=BQmHaIZeab4&amp;ab_channel=SkillsZoneMalta" TargetMode="Externa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flaticon.com/free-icon/facts_5962022"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freepik.com/icon/idea_974611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freepik.com/icon/planning_6219498"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flaticon.com/free-icon/listening_5295318"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canva.com/icons/MADDiH3UD9c/"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www.flaticon.com/free-icon/pitch_3271221"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s://www.canva.com/photos/MAF657knn7g/"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canva.com/photos/MAGFnrquzM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flaticon.com/free-icon/definition_8653214"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ideo" Target="https://www.youtube.com/embed/XWRtG_PDRik?feature=oembed" TargetMode="External"/><Relationship Id="rId6" Type="http://schemas.openxmlformats.org/officeDocument/2006/relationships/image" Target="../media/image35.jpeg"/><Relationship Id="rId5" Type="http://schemas.openxmlformats.org/officeDocument/2006/relationships/hyperlink" Target="https://www.youtube.com/watch?v=XWRtG_PDRik&amp;ab_channel=SAISProgramme" TargetMode="Externa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hyperlink" Target="https://www.flaticon.com/free-icon/challenge_10108140"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slideLayout" Target="../slideLayouts/slideLayout2.xml"/><Relationship Id="rId7" Type="http://schemas.openxmlformats.org/officeDocument/2006/relationships/image" Target="../media/image37.jpeg"/><Relationship Id="rId2" Type="http://schemas.openxmlformats.org/officeDocument/2006/relationships/video" Target="https://www.youtube.com/embed/WDJqemi_AUg?feature=oembed" TargetMode="External"/><Relationship Id="rId1" Type="http://schemas.openxmlformats.org/officeDocument/2006/relationships/video" Target="https://www.youtube.com/embed/SA5eYjdijvI?feature=oembed" TargetMode="External"/><Relationship Id="rId6" Type="http://schemas.openxmlformats.org/officeDocument/2006/relationships/hyperlink" Target="https://www.youtube.com/watch?v=SA5eYjdijvI&amp;ab_channel=UniversityofDayton" TargetMode="External"/><Relationship Id="rId5" Type="http://schemas.openxmlformats.org/officeDocument/2006/relationships/hyperlink" Target="https://www.youtube.com/watch?v=WDJqemi_AUg&amp;ab_channel=DelawareEPSCoR" TargetMode="External"/><Relationship Id="rId4"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s://www.canva.com/icons/MAE3eBX-Cik/"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canva.com/photos/MAFExvXofTk/"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slidesgo.ai/?gad_source=1&amp;gclid=Cj0KCQiA57G5BhDUARIsACgCYnwdTZiX-0mf8pbbKqXRxKhyIL5AqJ7f_7B2vCKtFH7hXIMLUmPuHZUaAgcjEALw_wcB" TargetMode="External"/><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 Id="rId5" Type="http://schemas.openxmlformats.org/officeDocument/2006/relationships/image" Target="../media/image42.png"/><Relationship Id="rId4" Type="http://schemas.openxmlformats.org/officeDocument/2006/relationships/image" Target="../media/image41.jpeg"/></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33.xml"/><Relationship Id="rId1" Type="http://schemas.openxmlformats.org/officeDocument/2006/relationships/video" Target="https://www.youtube.com/embed/sBlxJK338uE?start=1&amp;feature=oemb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i.pinimg.com/736x/51/c9/eb/51c9eb95a49dd2b3f506710445513992.jpg" TargetMode="External"/></Relationships>
</file>

<file path=ppt/slides/_rels/slide50.xml.rels><?xml version="1.0" encoding="UTF-8" standalone="yes"?>
<Relationships xmlns="http://schemas.openxmlformats.org/package/2006/relationships"><Relationship Id="rId8" Type="http://schemas.openxmlformats.org/officeDocument/2006/relationships/hyperlink" Target="https://www.indeed.com/career-advice/career-development/business-presentation" TargetMode="External"/><Relationship Id="rId3" Type="http://schemas.openxmlformats.org/officeDocument/2006/relationships/image" Target="../media/image43.png"/><Relationship Id="rId7" Type="http://schemas.openxmlformats.org/officeDocument/2006/relationships/hyperlink" Target="https://www.indeed.com/career-advice/career-development/storytelling-in-busines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www.svgrepo.com/svg/448932/article" TargetMode="External"/><Relationship Id="rId4" Type="http://schemas.openxmlformats.org/officeDocument/2006/relationships/hyperlink" Target="https://www.linkedin.com/pulse/5-ways-oprah-winfrey-effectively-used-storytelling-her-ewanfoh-/" TargetMode="External"/><Relationship Id="rId9" Type="http://schemas.openxmlformats.org/officeDocument/2006/relationships/hyperlink" Target="https://www.cornerstone.edu/blog-post/14-methods-to-dramatically-increase-your-self-confidence/"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www.svgrepo.com/svg/448932/article"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s://online.hbs.edu/blog/post/how-to-pitch-a-business-idea" TargetMode="External"/><Relationship Id="rId5" Type="http://schemas.openxmlformats.org/officeDocument/2006/relationships/hyperlink" Target="https://piktochart.com/blog/business-pitch/" TargetMode="External"/><Relationship Id="rId4" Type="http://schemas.openxmlformats.org/officeDocument/2006/relationships/hyperlink" Target="https://www.linkedin.com/pulse/building-confidence-techniques-himayun-nazir/"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sh1-9xMZIfQ&amp;ab_channel=TEDxTalks"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hyperlink" Target="https://www.youtube.com/watch?v=IitIl2C3Iy8&amp;ab_channel=TEDxTalks" TargetMode="External"/><Relationship Id="rId5" Type="http://schemas.openxmlformats.org/officeDocument/2006/relationships/hyperlink" Target="https://www.youtube.com/watch?v=eIho2S0ZahI&amp;ab_channel=TED" TargetMode="External"/><Relationship Id="rId4" Type="http://schemas.openxmlformats.org/officeDocument/2006/relationships/hyperlink" Target="https://www.youtube.com/watch?v=IAV6eXaS6dk&amp;list=PLwhCFh0H6xjGsZdUcrULkex3y8GTog7Po&amp;index=2&amp;ab_channel=TEDxTalk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Ow9qahWkFeQ&amp;ab_channel=TEDxTalks"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hyperlink" Target="https://www.youtube.com/watch?v=WKIZ0bicfFw&amp;ab_channel=TEDxTalks" TargetMode="External"/><Relationship Id="rId5" Type="http://schemas.openxmlformats.org/officeDocument/2006/relationships/hyperlink" Target="https://www.youtube.com/watch?v=Ks-_Mh1QhMc&amp;ab_channel=TED" TargetMode="External"/><Relationship Id="rId4" Type="http://schemas.openxmlformats.org/officeDocument/2006/relationships/hyperlink" Target="https://www.youtube.com/watch?v=yoD8RMq2OkU&amp;ab_channel=TEDxTalks" TargetMode="External"/></Relationships>
</file>

<file path=ppt/slides/_rels/slide54.xml.rels><?xml version="1.0" encoding="UTF-8" standalone="yes"?>
<Relationships xmlns="http://schemas.openxmlformats.org/package/2006/relationships"><Relationship Id="rId8" Type="http://schemas.openxmlformats.org/officeDocument/2006/relationships/hyperlink" Target="https://csumb.edu/hr/employee-development/pearls-of-wisdom/verbal-non-verbal-communication/" TargetMode="External"/><Relationship Id="rId3" Type="http://schemas.openxmlformats.org/officeDocument/2006/relationships/hyperlink" Target="https://www.brosix.com/blog/communication-models/" TargetMode="External"/><Relationship Id="rId7" Type="http://schemas.openxmlformats.org/officeDocument/2006/relationships/hyperlink" Target="https://pumble.com/learn/communication/communication-model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hyperlink" Target="https://www.forbes.com/sites/theyec/2023/06/08/the-power-of-storytelling-for-your-business-unleashing-your-inner-storyteller/" TargetMode="External"/><Relationship Id="rId5" Type="http://schemas.openxmlformats.org/officeDocument/2006/relationships/hyperlink" Target="https://piktochart.com/blog/power-business-storytelling/" TargetMode="External"/><Relationship Id="rId4" Type="http://schemas.openxmlformats.org/officeDocument/2006/relationships/hyperlink" Target="https://venturz.co/academy/business-pitching"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medium.com/" TargetMode="External"/><Relationship Id="rId3" Type="http://schemas.openxmlformats.org/officeDocument/2006/relationships/hyperlink" Target="https://professional.dce.harvard.edu/blog/10-tips-for-improving-your-public-speaking-skills/" TargetMode="External"/><Relationship Id="rId7" Type="http://schemas.openxmlformats.org/officeDocument/2006/relationships/hyperlink" Target="https://www.linkedin.com/pulse/building-confidence-techniques-himayun-nazir/"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hyperlink" Target="https://www.cornerstone.edu/blog-post/14-methods-to-dramatically-increase-your-self-confidence/" TargetMode="External"/><Relationship Id="rId5" Type="http://schemas.openxmlformats.org/officeDocument/2006/relationships/hyperlink" Target="https://passivesecrets.com/fear-of-public-speaking-statistics/" TargetMode="External"/><Relationship Id="rId4" Type="http://schemas.openxmlformats.org/officeDocument/2006/relationships/hyperlink" Target="https://www.hamilton.edu/academics/centers/oralcommunication/guides/how-to-engage-your-audience-and-keep-them-with-you%20%E2%80%8B"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54collective.vc/insight/how-to-pitch-your-business-effectively/"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hyperlink" Target="https://medium.com" TargetMode="External"/><Relationship Id="rId5" Type="http://schemas.openxmlformats.org/officeDocument/2006/relationships/hyperlink" Target="http://Rhttps:/www.indeed.com/career-advice/career-development/business-presentation" TargetMode="External"/><Relationship Id="rId4" Type="http://schemas.openxmlformats.org/officeDocument/2006/relationships/hyperlink" Target="https://stripo.email/blog/types-of-business-presentations-and-pitches/"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gCfzeONu3Mo?feature=oembed" TargetMode="External"/><Relationship Id="rId5" Type="http://schemas.openxmlformats.org/officeDocument/2006/relationships/image" Target="../media/image11.jpeg"/><Relationship Id="rId4" Type="http://schemas.openxmlformats.org/officeDocument/2006/relationships/hyperlink" Target="https://www.youtube.com/watch?v=gCfzeONu3Mo&amp;ab_channel=TED-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freepik.com/icon/important_990824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061018" y="3436862"/>
            <a:ext cx="6838766" cy="1799419"/>
          </a:xfrm>
        </p:spPr>
        <p:txBody>
          <a:bodyPr>
            <a:normAutofit/>
          </a:bodyPr>
          <a:lstStyle/>
          <a:p>
            <a:pPr>
              <a:lnSpc>
                <a:spcPct val="100000"/>
              </a:lnSpc>
              <a:spcBef>
                <a:spcPts val="600"/>
              </a:spcBef>
              <a:spcAft>
                <a:spcPts val="600"/>
              </a:spcAft>
            </a:pPr>
            <a:r>
              <a:rPr lang="tr-TR" b="1" dirty="0">
                <a:solidFill>
                  <a:srgbClr val="48A1A2"/>
                </a:solidFill>
                <a:latin typeface="Raleway SemiBold"/>
              </a:rPr>
              <a:t>İLETİŞİM &amp; SUNUM BECERİLERİ</a:t>
            </a:r>
            <a:endParaRPr lang="it-IT" b="1" dirty="0"/>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352862" y="3145364"/>
            <a:ext cx="4259262" cy="353730"/>
          </a:xfrm>
        </p:spPr>
        <p:txBody>
          <a:bodyPr>
            <a:normAutofit lnSpcReduction="10000"/>
          </a:bodyPr>
          <a:lstStyle/>
          <a:p>
            <a:pPr algn="ctr"/>
            <a:r>
              <a:rPr lang="tr-TR" sz="2000" dirty="0">
                <a:solidFill>
                  <a:schemeClr val="accent1"/>
                </a:solidFill>
              </a:rPr>
              <a:t>ÜNİTEYE HOŞGELDİNİZ</a:t>
            </a:r>
          </a:p>
        </p:txBody>
      </p:sp>
      <p:sp>
        <p:nvSpPr>
          <p:cNvPr id="5" name="Marcador de posición de imagen 2">
            <a:extLst>
              <a:ext uri="{FF2B5EF4-FFF2-40B4-BE49-F238E27FC236}">
                <a16:creationId xmlns:a16="http://schemas.microsoft.com/office/drawing/2014/main" id="{73B06CFA-549F-BF01-84DA-E23DFB02BD4F}"/>
              </a:ext>
            </a:extLst>
          </p:cNvPr>
          <p:cNvSpPr>
            <a:spLocks noGrp="1"/>
          </p:cNvSpPr>
          <p:nvPr/>
        </p:nvSpPr>
        <p:spPr>
          <a:xfrm>
            <a:off x="10659766" y="2319851"/>
            <a:ext cx="1530577" cy="1658937"/>
          </a:xfrm>
          <a:prstGeom prst="rect">
            <a:avLst/>
          </a:prstGeom>
        </p:spPr>
        <p:txBody>
          <a:bodyPr vert="horz" lIns="91440" tIns="45720" rIns="91440" bIns="4572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sl-SI" sz="2400" b="1" dirty="0">
              <a:solidFill>
                <a:schemeClr val="bg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g2eb676f3e53_0_306"/>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Sözlü olmayan iletişim</a:t>
            </a:r>
            <a:endParaRPr lang="en-US" sz="3400" b="1" dirty="0"/>
          </a:p>
        </p:txBody>
      </p:sp>
      <p:sp>
        <p:nvSpPr>
          <p:cNvPr id="136" name="Google Shape;136;g2eb676f3e53_0_306"/>
          <p:cNvSpPr txBox="1">
            <a:spLocks noGrp="1"/>
          </p:cNvSpPr>
          <p:nvPr>
            <p:ph type="body" idx="1"/>
          </p:nvPr>
        </p:nvSpPr>
        <p:spPr>
          <a:xfrm>
            <a:off x="589204" y="1740101"/>
            <a:ext cx="11013508" cy="413516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tr-TR" sz="2000" dirty="0">
                <a:solidFill>
                  <a:srgbClr val="000000"/>
                </a:solidFill>
                <a:highlight>
                  <a:schemeClr val="lt1"/>
                </a:highlight>
              </a:rPr>
              <a:t>Göz Kontağı:</a:t>
            </a: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GB" sz="2000" b="0" dirty="0" err="1">
                <a:solidFill>
                  <a:srgbClr val="000000"/>
                </a:solidFill>
              </a:rPr>
              <a:t>Göz</a:t>
            </a:r>
            <a:r>
              <a:rPr lang="en-GB" sz="2000" b="0" dirty="0">
                <a:solidFill>
                  <a:srgbClr val="000000"/>
                </a:solidFill>
              </a:rPr>
              <a:t> </a:t>
            </a:r>
            <a:r>
              <a:rPr lang="en-GB" sz="2000" b="0" dirty="0" err="1">
                <a:solidFill>
                  <a:srgbClr val="000000"/>
                </a:solidFill>
              </a:rPr>
              <a:t>temasını</a:t>
            </a:r>
            <a:r>
              <a:rPr lang="en-GB" sz="2000" b="0" dirty="0">
                <a:solidFill>
                  <a:srgbClr val="000000"/>
                </a:solidFill>
              </a:rPr>
              <a:t> </a:t>
            </a:r>
            <a:r>
              <a:rPr lang="en-GB" sz="2000" b="0" dirty="0" err="1">
                <a:solidFill>
                  <a:srgbClr val="000000"/>
                </a:solidFill>
              </a:rPr>
              <a:t>sürdürmek</a:t>
            </a:r>
            <a:r>
              <a:rPr lang="en-GB" sz="2000" b="0" dirty="0">
                <a:solidFill>
                  <a:srgbClr val="000000"/>
                </a:solidFill>
              </a:rPr>
              <a:t> </a:t>
            </a:r>
            <a:r>
              <a:rPr lang="en-GB" sz="2000" b="0" dirty="0" err="1">
                <a:solidFill>
                  <a:srgbClr val="000000"/>
                </a:solidFill>
              </a:rPr>
              <a:t>güven</a:t>
            </a:r>
            <a:r>
              <a:rPr lang="en-GB" sz="2000" b="0" dirty="0">
                <a:solidFill>
                  <a:srgbClr val="000000"/>
                </a:solidFill>
              </a:rPr>
              <a:t>, </a:t>
            </a:r>
            <a:r>
              <a:rPr lang="en-GB" sz="2000" b="0" dirty="0" err="1">
                <a:solidFill>
                  <a:srgbClr val="000000"/>
                </a:solidFill>
              </a:rPr>
              <a:t>bağlılık</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ilgi</a:t>
            </a:r>
            <a:r>
              <a:rPr lang="en-GB" sz="2000" b="0" dirty="0">
                <a:solidFill>
                  <a:srgbClr val="000000"/>
                </a:solidFill>
              </a:rPr>
              <a:t> </a:t>
            </a:r>
            <a:r>
              <a:rPr lang="en-GB" sz="2000" b="0" dirty="0" err="1">
                <a:solidFill>
                  <a:srgbClr val="000000"/>
                </a:solidFill>
              </a:rPr>
              <a:t>gösterir</a:t>
            </a:r>
            <a:r>
              <a:rPr lang="en-GB" sz="2000" b="0" dirty="0">
                <a:solidFill>
                  <a:srgbClr val="000000"/>
                </a:solidFill>
              </a:rPr>
              <a:t>. </a:t>
            </a:r>
            <a:r>
              <a:rPr lang="en-GB" sz="2000" b="0" dirty="0" err="1">
                <a:solidFill>
                  <a:srgbClr val="000000"/>
                </a:solidFill>
              </a:rPr>
              <a:t>Kişinin</a:t>
            </a:r>
            <a:r>
              <a:rPr lang="en-GB" sz="2000" b="0" dirty="0">
                <a:solidFill>
                  <a:srgbClr val="000000"/>
                </a:solidFill>
              </a:rPr>
              <a:t> </a:t>
            </a:r>
            <a:r>
              <a:rPr lang="en-GB" sz="2000" b="0" dirty="0" err="1">
                <a:solidFill>
                  <a:srgbClr val="000000"/>
                </a:solidFill>
              </a:rPr>
              <a:t>dinleyicileriyle</a:t>
            </a:r>
            <a:r>
              <a:rPr lang="en-GB" sz="2000" b="0" dirty="0">
                <a:solidFill>
                  <a:srgbClr val="000000"/>
                </a:solidFill>
              </a:rPr>
              <a:t> </a:t>
            </a:r>
            <a:r>
              <a:rPr lang="en-GB" sz="2000" b="0" dirty="0" err="1">
                <a:solidFill>
                  <a:srgbClr val="000000"/>
                </a:solidFill>
              </a:rPr>
              <a:t>bağlantı</a:t>
            </a:r>
            <a:r>
              <a:rPr lang="en-GB" sz="2000" b="0" dirty="0">
                <a:solidFill>
                  <a:srgbClr val="000000"/>
                </a:solidFill>
              </a:rPr>
              <a:t> </a:t>
            </a:r>
            <a:r>
              <a:rPr lang="en-GB" sz="2000" b="0" dirty="0" err="1">
                <a:solidFill>
                  <a:srgbClr val="000000"/>
                </a:solidFill>
              </a:rPr>
              <a:t>kurmasına</a:t>
            </a:r>
            <a:r>
              <a:rPr lang="en-GB" sz="2000" b="0" dirty="0">
                <a:solidFill>
                  <a:srgbClr val="000000"/>
                </a:solidFill>
              </a:rPr>
              <a:t> </a:t>
            </a:r>
            <a:r>
              <a:rPr lang="en-GB" sz="2000" b="0" dirty="0" err="1">
                <a:solidFill>
                  <a:srgbClr val="000000"/>
                </a:solidFill>
              </a:rPr>
              <a:t>yardımcı</a:t>
            </a:r>
            <a:r>
              <a:rPr lang="en-GB" sz="2000" b="0" dirty="0">
                <a:solidFill>
                  <a:srgbClr val="000000"/>
                </a:solidFill>
              </a:rPr>
              <a:t> </a:t>
            </a:r>
            <a:r>
              <a:rPr lang="en-GB" sz="2000" b="0" dirty="0" err="1">
                <a:solidFill>
                  <a:srgbClr val="000000"/>
                </a:solidFill>
              </a:rPr>
              <a:t>olur</a:t>
            </a:r>
            <a:r>
              <a:rPr lang="en-GB" sz="2000" b="0" dirty="0">
                <a:solidFill>
                  <a:srgbClr val="000000"/>
                </a:solidFill>
              </a:rPr>
              <a:t>.</a:t>
            </a:r>
            <a:endParaRPr lang="tr-T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err="1">
                <a:solidFill>
                  <a:srgbClr val="000000"/>
                </a:solidFill>
              </a:rPr>
              <a:t>Göz</a:t>
            </a:r>
            <a:r>
              <a:rPr lang="en-GB" sz="2000" b="0" dirty="0">
                <a:solidFill>
                  <a:srgbClr val="000000"/>
                </a:solidFill>
              </a:rPr>
              <a:t> </a:t>
            </a:r>
            <a:r>
              <a:rPr lang="en-GB" sz="2000" b="0" dirty="0" err="1">
                <a:solidFill>
                  <a:srgbClr val="000000"/>
                </a:solidFill>
              </a:rPr>
              <a:t>temasından</a:t>
            </a:r>
            <a:r>
              <a:rPr lang="en-GB" sz="2000" b="0" dirty="0">
                <a:solidFill>
                  <a:srgbClr val="000000"/>
                </a:solidFill>
              </a:rPr>
              <a:t> </a:t>
            </a:r>
            <a:r>
              <a:rPr lang="en-GB" sz="2000" b="0" dirty="0" err="1">
                <a:solidFill>
                  <a:srgbClr val="000000"/>
                </a:solidFill>
              </a:rPr>
              <a:t>kaçınmak</a:t>
            </a:r>
            <a:r>
              <a:rPr lang="en-GB" sz="2000" b="0" dirty="0">
                <a:solidFill>
                  <a:srgbClr val="000000"/>
                </a:solidFill>
              </a:rPr>
              <a:t> </a:t>
            </a:r>
            <a:r>
              <a:rPr lang="en-GB" sz="2000" b="0" dirty="0" err="1">
                <a:solidFill>
                  <a:srgbClr val="000000"/>
                </a:solidFill>
              </a:rPr>
              <a:t>kişinin</a:t>
            </a:r>
            <a:r>
              <a:rPr lang="en-GB" sz="2000" b="0" dirty="0">
                <a:solidFill>
                  <a:srgbClr val="000000"/>
                </a:solidFill>
              </a:rPr>
              <a:t> </a:t>
            </a:r>
            <a:r>
              <a:rPr lang="en-GB" sz="2000" b="0" dirty="0" err="1">
                <a:solidFill>
                  <a:srgbClr val="000000"/>
                </a:solidFill>
              </a:rPr>
              <a:t>güvenilmez</a:t>
            </a:r>
            <a:r>
              <a:rPr lang="en-GB" sz="2000" b="0" dirty="0">
                <a:solidFill>
                  <a:srgbClr val="000000"/>
                </a:solidFill>
              </a:rPr>
              <a:t> </a:t>
            </a:r>
            <a:r>
              <a:rPr lang="en-GB" sz="2000" b="0" dirty="0" err="1">
                <a:solidFill>
                  <a:srgbClr val="000000"/>
                </a:solidFill>
              </a:rPr>
              <a:t>veya</a:t>
            </a:r>
            <a:r>
              <a:rPr lang="en-GB" sz="2000" b="0" dirty="0">
                <a:solidFill>
                  <a:srgbClr val="000000"/>
                </a:solidFill>
              </a:rPr>
              <a:t> </a:t>
            </a:r>
            <a:r>
              <a:rPr lang="en-GB" sz="2000" b="0" dirty="0" err="1">
                <a:solidFill>
                  <a:srgbClr val="000000"/>
                </a:solidFill>
              </a:rPr>
              <a:t>ilgisiz</a:t>
            </a:r>
            <a:r>
              <a:rPr lang="en-GB" sz="2000" b="0" dirty="0">
                <a:solidFill>
                  <a:srgbClr val="000000"/>
                </a:solidFill>
              </a:rPr>
              <a:t> </a:t>
            </a:r>
            <a:r>
              <a:rPr lang="en-GB" sz="2000" b="0" dirty="0" err="1">
                <a:solidFill>
                  <a:srgbClr val="000000"/>
                </a:solidFill>
              </a:rPr>
              <a:t>görünmesine</a:t>
            </a:r>
            <a:r>
              <a:rPr lang="en-GB" sz="2000" b="0" dirty="0">
                <a:solidFill>
                  <a:srgbClr val="000000"/>
                </a:solidFill>
              </a:rPr>
              <a:t> </a:t>
            </a:r>
            <a:r>
              <a:rPr lang="en-GB" sz="2000" b="0" dirty="0" err="1">
                <a:solidFill>
                  <a:srgbClr val="000000"/>
                </a:solidFill>
              </a:rPr>
              <a:t>neden</a:t>
            </a:r>
            <a:r>
              <a:rPr lang="en-GB" sz="2000" b="0" dirty="0">
                <a:solidFill>
                  <a:srgbClr val="000000"/>
                </a:solidFill>
              </a:rPr>
              <a:t> </a:t>
            </a:r>
            <a:r>
              <a:rPr lang="en-GB" sz="2000" b="0" dirty="0" err="1">
                <a:solidFill>
                  <a:srgbClr val="000000"/>
                </a:solidFill>
              </a:rPr>
              <a:t>olabilir</a:t>
            </a:r>
            <a:r>
              <a:rPr lang="tr-TR" sz="2000" b="0" dirty="0">
                <a:solidFill>
                  <a:srgbClr val="000000"/>
                </a:solidFill>
              </a:rPr>
              <a:t> </a:t>
            </a:r>
            <a:endParaRPr lang="tr-TR" sz="2000" dirty="0">
              <a:solidFill>
                <a:srgbClr val="000000"/>
              </a:solidFill>
            </a:endParaRPr>
          </a:p>
          <a:p>
            <a:pPr marL="0" indent="0">
              <a:lnSpc>
                <a:spcPct val="100000"/>
              </a:lnSpc>
              <a:spcBef>
                <a:spcPts val="600"/>
              </a:spcBef>
              <a:spcAft>
                <a:spcPts val="600"/>
              </a:spcAft>
            </a:pPr>
            <a:r>
              <a:rPr lang="tr-TR" sz="2000" dirty="0">
                <a:solidFill>
                  <a:srgbClr val="000000"/>
                </a:solidFill>
                <a:highlight>
                  <a:schemeClr val="lt1"/>
                </a:highlight>
              </a:rPr>
              <a:t>Kişisel Görünüm:</a:t>
            </a:r>
            <a:endParaRPr lang="tr-T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US" sz="2000" b="0" dirty="0" err="1">
                <a:solidFill>
                  <a:srgbClr val="000000"/>
                </a:solidFill>
              </a:rPr>
              <a:t>Duruma</a:t>
            </a:r>
            <a:r>
              <a:rPr lang="en-US" sz="2000" b="0" dirty="0">
                <a:solidFill>
                  <a:srgbClr val="000000"/>
                </a:solidFill>
              </a:rPr>
              <a:t> </a:t>
            </a:r>
            <a:r>
              <a:rPr lang="en-US" sz="2000" b="0" dirty="0" err="1">
                <a:solidFill>
                  <a:srgbClr val="000000"/>
                </a:solidFill>
              </a:rPr>
              <a:t>uygun</a:t>
            </a:r>
            <a:r>
              <a:rPr lang="en-US" sz="2000" b="0" dirty="0">
                <a:solidFill>
                  <a:srgbClr val="000000"/>
                </a:solidFill>
              </a:rPr>
              <a:t> </a:t>
            </a:r>
            <a:r>
              <a:rPr lang="en-US" sz="2000" b="0" dirty="0" err="1">
                <a:solidFill>
                  <a:srgbClr val="000000"/>
                </a:solidFill>
              </a:rPr>
              <a:t>giyinmek</a:t>
            </a:r>
            <a:r>
              <a:rPr lang="en-US" sz="2000" b="0" dirty="0">
                <a:solidFill>
                  <a:srgbClr val="000000"/>
                </a:solidFill>
              </a:rPr>
              <a:t> </a:t>
            </a:r>
            <a:r>
              <a:rPr lang="en-US" sz="2000" b="0" dirty="0" err="1">
                <a:solidFill>
                  <a:srgbClr val="000000"/>
                </a:solidFill>
              </a:rPr>
              <a:t>kişinin</a:t>
            </a:r>
            <a:r>
              <a:rPr lang="en-US" sz="2000" b="0" dirty="0">
                <a:solidFill>
                  <a:srgbClr val="000000"/>
                </a:solidFill>
              </a:rPr>
              <a:t> </a:t>
            </a:r>
            <a:r>
              <a:rPr lang="en-US" sz="2000" b="0" dirty="0" err="1">
                <a:solidFill>
                  <a:srgbClr val="000000"/>
                </a:solidFill>
              </a:rPr>
              <a:t>güvenilirliğini</a:t>
            </a:r>
            <a:r>
              <a:rPr lang="en-US" sz="2000" b="0" dirty="0">
                <a:solidFill>
                  <a:srgbClr val="000000"/>
                </a:solidFill>
              </a:rPr>
              <a:t> </a:t>
            </a:r>
            <a:r>
              <a:rPr lang="en-US" sz="2000" b="0" dirty="0" err="1">
                <a:solidFill>
                  <a:srgbClr val="000000"/>
                </a:solidFill>
              </a:rPr>
              <a:t>ve</a:t>
            </a:r>
            <a:r>
              <a:rPr lang="en-US" sz="2000" b="0" dirty="0">
                <a:solidFill>
                  <a:srgbClr val="000000"/>
                </a:solidFill>
              </a:rPr>
              <a:t> </a:t>
            </a:r>
            <a:r>
              <a:rPr lang="en-US" sz="2000" b="0" dirty="0" err="1">
                <a:solidFill>
                  <a:srgbClr val="000000"/>
                </a:solidFill>
              </a:rPr>
              <a:t>mesajının</a:t>
            </a:r>
            <a:r>
              <a:rPr lang="en-US" sz="2000" b="0" dirty="0">
                <a:solidFill>
                  <a:srgbClr val="000000"/>
                </a:solidFill>
              </a:rPr>
              <a:t> </a:t>
            </a:r>
            <a:r>
              <a:rPr lang="en-US" sz="2000" b="0" dirty="0" err="1">
                <a:solidFill>
                  <a:srgbClr val="000000"/>
                </a:solidFill>
              </a:rPr>
              <a:t>genel</a:t>
            </a:r>
            <a:r>
              <a:rPr lang="en-US" sz="2000" b="0" dirty="0">
                <a:solidFill>
                  <a:srgbClr val="000000"/>
                </a:solidFill>
              </a:rPr>
              <a:t> </a:t>
            </a:r>
            <a:r>
              <a:rPr lang="en-US" sz="2000" b="0" dirty="0" err="1">
                <a:solidFill>
                  <a:srgbClr val="000000"/>
                </a:solidFill>
              </a:rPr>
              <a:t>etkisini</a:t>
            </a:r>
            <a:r>
              <a:rPr lang="en-US" sz="2000" b="0" dirty="0">
                <a:solidFill>
                  <a:srgbClr val="000000"/>
                </a:solidFill>
              </a:rPr>
              <a:t> </a:t>
            </a:r>
            <a:r>
              <a:rPr lang="en-US" sz="2000" b="0" dirty="0" err="1">
                <a:solidFill>
                  <a:srgbClr val="000000"/>
                </a:solidFill>
              </a:rPr>
              <a:t>artırabilir.Kişi</a:t>
            </a:r>
            <a:r>
              <a:rPr lang="en-US" sz="2000" b="0" dirty="0">
                <a:solidFill>
                  <a:srgbClr val="000000"/>
                </a:solidFill>
              </a:rPr>
              <a:t> </a:t>
            </a:r>
            <a:r>
              <a:rPr lang="en-US" sz="2000" b="0" dirty="0" err="1">
                <a:solidFill>
                  <a:srgbClr val="000000"/>
                </a:solidFill>
              </a:rPr>
              <a:t>kıyafetini</a:t>
            </a:r>
            <a:r>
              <a:rPr lang="en-US" sz="2000" b="0" dirty="0">
                <a:solidFill>
                  <a:srgbClr val="000000"/>
                </a:solidFill>
              </a:rPr>
              <a:t> </a:t>
            </a:r>
            <a:r>
              <a:rPr lang="en-US" sz="2000" b="0" dirty="0" err="1">
                <a:solidFill>
                  <a:srgbClr val="000000"/>
                </a:solidFill>
              </a:rPr>
              <a:t>seçerken</a:t>
            </a:r>
            <a:r>
              <a:rPr lang="en-US" sz="2000" b="0" dirty="0">
                <a:solidFill>
                  <a:srgbClr val="000000"/>
                </a:solidFill>
              </a:rPr>
              <a:t> </a:t>
            </a:r>
            <a:r>
              <a:rPr lang="en-US" sz="2000" b="0" dirty="0" err="1">
                <a:solidFill>
                  <a:srgbClr val="000000"/>
                </a:solidFill>
              </a:rPr>
              <a:t>bağlamı</a:t>
            </a:r>
            <a:r>
              <a:rPr lang="en-US" sz="2000" b="0" dirty="0">
                <a:solidFill>
                  <a:srgbClr val="000000"/>
                </a:solidFill>
              </a:rPr>
              <a:t> </a:t>
            </a:r>
            <a:r>
              <a:rPr lang="en-US" sz="2000" b="0" dirty="0" err="1">
                <a:solidFill>
                  <a:srgbClr val="000000"/>
                </a:solidFill>
              </a:rPr>
              <a:t>ve</a:t>
            </a:r>
            <a:r>
              <a:rPr lang="en-US" sz="2000" b="0" dirty="0">
                <a:solidFill>
                  <a:srgbClr val="000000"/>
                </a:solidFill>
              </a:rPr>
              <a:t> </a:t>
            </a:r>
            <a:r>
              <a:rPr lang="en-US" sz="2000" b="0" dirty="0" err="1">
                <a:solidFill>
                  <a:srgbClr val="000000"/>
                </a:solidFill>
              </a:rPr>
              <a:t>dinleyicileri</a:t>
            </a:r>
            <a:r>
              <a:rPr lang="en-US" sz="2000" b="0" dirty="0">
                <a:solidFill>
                  <a:srgbClr val="000000"/>
                </a:solidFill>
              </a:rPr>
              <a:t> </a:t>
            </a:r>
            <a:r>
              <a:rPr lang="en-US" sz="2000" b="0" dirty="0" err="1">
                <a:solidFill>
                  <a:srgbClr val="000000"/>
                </a:solidFill>
              </a:rPr>
              <a:t>göz</a:t>
            </a:r>
            <a:r>
              <a:rPr lang="en-US" sz="2000" b="0" dirty="0">
                <a:solidFill>
                  <a:srgbClr val="000000"/>
                </a:solidFill>
              </a:rPr>
              <a:t> </a:t>
            </a:r>
            <a:r>
              <a:rPr lang="en-US" sz="2000" b="0" dirty="0" err="1">
                <a:solidFill>
                  <a:srgbClr val="000000"/>
                </a:solidFill>
              </a:rPr>
              <a:t>önünde</a:t>
            </a:r>
            <a:r>
              <a:rPr lang="en-US" sz="2000" b="0" dirty="0">
                <a:solidFill>
                  <a:srgbClr val="000000"/>
                </a:solidFill>
              </a:rPr>
              <a:t> </a:t>
            </a:r>
            <a:r>
              <a:rPr lang="en-US" sz="2000" b="0" dirty="0" err="1">
                <a:solidFill>
                  <a:srgbClr val="000000"/>
                </a:solidFill>
              </a:rPr>
              <a:t>bulundurmalıdır</a:t>
            </a:r>
            <a:r>
              <a:rPr lang="en-US" sz="2000" b="0" dirty="0">
                <a:solidFill>
                  <a:srgbClr val="000000"/>
                </a:solidFill>
              </a:rPr>
              <a:t>. </a:t>
            </a:r>
            <a:endParaRPr lang="tr-T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US" sz="2000" b="0" dirty="0" err="1">
                <a:solidFill>
                  <a:srgbClr val="000000"/>
                </a:solidFill>
              </a:rPr>
              <a:t>Profesyonel</a:t>
            </a:r>
            <a:r>
              <a:rPr lang="en-US" sz="2000" b="0" dirty="0">
                <a:solidFill>
                  <a:srgbClr val="000000"/>
                </a:solidFill>
              </a:rPr>
              <a:t> </a:t>
            </a:r>
            <a:r>
              <a:rPr lang="en-US" sz="2000" b="0" dirty="0" err="1">
                <a:solidFill>
                  <a:srgbClr val="000000"/>
                </a:solidFill>
              </a:rPr>
              <a:t>ortamlar</a:t>
            </a:r>
            <a:r>
              <a:rPr lang="en-US" sz="2000" b="0" dirty="0">
                <a:solidFill>
                  <a:srgbClr val="000000"/>
                </a:solidFill>
              </a:rPr>
              <a:t> </a:t>
            </a:r>
            <a:r>
              <a:rPr lang="en-US" sz="2000" b="0" dirty="0" err="1">
                <a:solidFill>
                  <a:srgbClr val="000000"/>
                </a:solidFill>
              </a:rPr>
              <a:t>genellikle</a:t>
            </a:r>
            <a:r>
              <a:rPr lang="en-US" sz="2000" b="0" dirty="0">
                <a:solidFill>
                  <a:srgbClr val="000000"/>
                </a:solidFill>
              </a:rPr>
              <a:t> </a:t>
            </a:r>
            <a:r>
              <a:rPr lang="en-US" sz="2000" b="0" dirty="0" err="1">
                <a:solidFill>
                  <a:srgbClr val="000000"/>
                </a:solidFill>
              </a:rPr>
              <a:t>daha</a:t>
            </a:r>
            <a:r>
              <a:rPr lang="en-US" sz="2000" b="0" dirty="0">
                <a:solidFill>
                  <a:srgbClr val="000000"/>
                </a:solidFill>
              </a:rPr>
              <a:t> </a:t>
            </a:r>
            <a:r>
              <a:rPr lang="en-US" sz="2000" b="0" dirty="0" err="1">
                <a:solidFill>
                  <a:srgbClr val="000000"/>
                </a:solidFill>
              </a:rPr>
              <a:t>resmi</a:t>
            </a:r>
            <a:r>
              <a:rPr lang="en-US" sz="2000" b="0" dirty="0">
                <a:solidFill>
                  <a:srgbClr val="000000"/>
                </a:solidFill>
              </a:rPr>
              <a:t> </a:t>
            </a:r>
            <a:r>
              <a:rPr lang="en-US" sz="2000" b="0" dirty="0" err="1">
                <a:solidFill>
                  <a:srgbClr val="000000"/>
                </a:solidFill>
              </a:rPr>
              <a:t>kıyafetler</a:t>
            </a:r>
            <a:r>
              <a:rPr lang="en-US" sz="2000" b="0" dirty="0">
                <a:solidFill>
                  <a:srgbClr val="000000"/>
                </a:solidFill>
              </a:rPr>
              <a:t> </a:t>
            </a:r>
            <a:r>
              <a:rPr lang="en-US" sz="2000" b="0" dirty="0" err="1">
                <a:solidFill>
                  <a:srgbClr val="000000"/>
                </a:solidFill>
              </a:rPr>
              <a:t>gerektirirken</a:t>
            </a:r>
            <a:r>
              <a:rPr lang="en-US" sz="2000" b="0" dirty="0">
                <a:solidFill>
                  <a:srgbClr val="000000"/>
                </a:solidFill>
              </a:rPr>
              <a:t>, </a:t>
            </a:r>
            <a:r>
              <a:rPr lang="en-US" sz="2000" b="0" dirty="0" err="1">
                <a:solidFill>
                  <a:srgbClr val="000000"/>
                </a:solidFill>
              </a:rPr>
              <a:t>gündelik</a:t>
            </a:r>
            <a:r>
              <a:rPr lang="en-US" sz="2000" b="0" dirty="0">
                <a:solidFill>
                  <a:srgbClr val="000000"/>
                </a:solidFill>
              </a:rPr>
              <a:t> </a:t>
            </a:r>
            <a:r>
              <a:rPr lang="en-US" sz="2000" b="0" dirty="0" err="1">
                <a:solidFill>
                  <a:srgbClr val="000000"/>
                </a:solidFill>
              </a:rPr>
              <a:t>ortamlar</a:t>
            </a:r>
            <a:r>
              <a:rPr lang="en-US" sz="2000" b="0" dirty="0">
                <a:solidFill>
                  <a:srgbClr val="000000"/>
                </a:solidFill>
              </a:rPr>
              <a:t> </a:t>
            </a:r>
            <a:r>
              <a:rPr lang="en-US" sz="2000" b="0" dirty="0" err="1">
                <a:solidFill>
                  <a:srgbClr val="000000"/>
                </a:solidFill>
              </a:rPr>
              <a:t>daha</a:t>
            </a:r>
            <a:r>
              <a:rPr lang="en-US" sz="2000" b="0" dirty="0">
                <a:solidFill>
                  <a:srgbClr val="000000"/>
                </a:solidFill>
              </a:rPr>
              <a:t> </a:t>
            </a:r>
            <a:r>
              <a:rPr lang="en-US" sz="2000" b="0" dirty="0" err="1">
                <a:solidFill>
                  <a:srgbClr val="000000"/>
                </a:solidFill>
              </a:rPr>
              <a:t>rahat</a:t>
            </a:r>
            <a:r>
              <a:rPr lang="en-US" sz="2000" b="0" dirty="0">
                <a:solidFill>
                  <a:srgbClr val="000000"/>
                </a:solidFill>
              </a:rPr>
              <a:t> </a:t>
            </a:r>
            <a:r>
              <a:rPr lang="en-US" sz="2000" b="0" dirty="0" err="1">
                <a:solidFill>
                  <a:srgbClr val="000000"/>
                </a:solidFill>
              </a:rPr>
              <a:t>bir</a:t>
            </a:r>
            <a:r>
              <a:rPr lang="en-US" sz="2000" b="0" dirty="0">
                <a:solidFill>
                  <a:srgbClr val="000000"/>
                </a:solidFill>
              </a:rPr>
              <a:t> </a:t>
            </a:r>
            <a:r>
              <a:rPr lang="en-US" sz="2000" b="0" dirty="0" err="1">
                <a:solidFill>
                  <a:srgbClr val="000000"/>
                </a:solidFill>
              </a:rPr>
              <a:t>kıyafet</a:t>
            </a:r>
            <a:r>
              <a:rPr lang="en-US" sz="2000" b="0" dirty="0">
                <a:solidFill>
                  <a:srgbClr val="000000"/>
                </a:solidFill>
              </a:rPr>
              <a:t> </a:t>
            </a:r>
            <a:r>
              <a:rPr lang="en-US" sz="2000" b="0" dirty="0" err="1">
                <a:solidFill>
                  <a:srgbClr val="000000"/>
                </a:solidFill>
              </a:rPr>
              <a:t>kuralına</a:t>
            </a:r>
            <a:r>
              <a:rPr lang="en-US" sz="2000" b="0" dirty="0">
                <a:solidFill>
                  <a:srgbClr val="000000"/>
                </a:solidFill>
              </a:rPr>
              <a:t> </a:t>
            </a:r>
            <a:r>
              <a:rPr lang="en-US" sz="2000" b="0" dirty="0" err="1">
                <a:solidFill>
                  <a:srgbClr val="000000"/>
                </a:solidFill>
              </a:rPr>
              <a:t>izin</a:t>
            </a:r>
            <a:r>
              <a:rPr lang="en-US" sz="2000" b="0" dirty="0">
                <a:solidFill>
                  <a:srgbClr val="000000"/>
                </a:solidFill>
              </a:rPr>
              <a:t> </a:t>
            </a:r>
            <a:r>
              <a:rPr lang="en-US" sz="2000" b="0" dirty="0" err="1">
                <a:solidFill>
                  <a:srgbClr val="000000"/>
                </a:solidFill>
              </a:rPr>
              <a:t>verebilir</a:t>
            </a:r>
            <a:r>
              <a:rPr lang="en-US" sz="2000" b="0" dirty="0">
                <a:solidFill>
                  <a:srgbClr val="000000"/>
                </a:solidFill>
              </a:rPr>
              <a:t>.</a:t>
            </a:r>
            <a:endParaRPr sz="2000" dirty="0">
              <a:solidFill>
                <a:srgbClr val="000000"/>
              </a:solidFill>
            </a:endParaRPr>
          </a:p>
          <a:p>
            <a:pPr marL="0" lvl="0" indent="0" algn="just" rtl="0">
              <a:lnSpc>
                <a:spcPct val="115000"/>
              </a:lnSpc>
              <a:spcBef>
                <a:spcPts val="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2eb676f3e53_0_1"/>
          <p:cNvSpPr txBox="1">
            <a:spLocks noGrp="1"/>
          </p:cNvSpPr>
          <p:nvPr>
            <p:ph type="title"/>
          </p:nvPr>
        </p:nvSpPr>
        <p:spPr>
          <a:xfrm>
            <a:off x="838200" y="1713"/>
            <a:ext cx="10515600" cy="2015128"/>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00000"/>
            </a:pPr>
            <a:endParaRPr lang="en-GB" dirty="0">
              <a:solidFill>
                <a:schemeClr val="lt1"/>
              </a:solidFill>
            </a:endParaRPr>
          </a:p>
          <a:p>
            <a:pPr algn="ctr">
              <a:lnSpc>
                <a:spcPct val="100000"/>
              </a:lnSpc>
              <a:spcBef>
                <a:spcPts val="600"/>
              </a:spcBef>
              <a:spcAft>
                <a:spcPts val="600"/>
              </a:spcAft>
              <a:buSzPct val="80000"/>
            </a:pPr>
            <a:r>
              <a:rPr lang="en-GB" sz="3400" b="1" dirty="0">
                <a:latin typeface="Raleway"/>
                <a:ea typeface="Raleway"/>
                <a:cs typeface="Raleway"/>
                <a:sym typeface="Raleway"/>
              </a:rPr>
              <a:t>1° </a:t>
            </a:r>
            <a:r>
              <a:rPr lang="en-GB" sz="3400" b="1" dirty="0" err="1">
                <a:latin typeface="Raleway"/>
                <a:ea typeface="Raleway"/>
                <a:cs typeface="Raleway"/>
                <a:sym typeface="Raleway"/>
              </a:rPr>
              <a:t>Etkileyici</a:t>
            </a:r>
            <a:r>
              <a:rPr lang="en-GB" sz="3400" b="1" dirty="0">
                <a:latin typeface="Raleway"/>
                <a:ea typeface="Raleway"/>
                <a:cs typeface="Raleway"/>
                <a:sym typeface="Raleway"/>
              </a:rPr>
              <a:t> </a:t>
            </a:r>
            <a:r>
              <a:rPr lang="en-GB" sz="3400" b="1" dirty="0" err="1">
                <a:latin typeface="Raleway"/>
                <a:ea typeface="Raleway"/>
                <a:cs typeface="Raleway"/>
                <a:sym typeface="Raleway"/>
              </a:rPr>
              <a:t>bir</a:t>
            </a:r>
            <a:r>
              <a:rPr lang="en-GB" sz="3400" b="1" dirty="0">
                <a:latin typeface="Raleway"/>
                <a:ea typeface="Raleway"/>
                <a:cs typeface="Raleway"/>
                <a:sym typeface="Raleway"/>
              </a:rPr>
              <a:t> </a:t>
            </a:r>
            <a:r>
              <a:rPr lang="en-GB" sz="3400" b="1" dirty="0" err="1">
                <a:latin typeface="Raleway"/>
                <a:ea typeface="Raleway"/>
                <a:cs typeface="Raleway"/>
                <a:sym typeface="Raleway"/>
              </a:rPr>
              <a:t>hikaye</a:t>
            </a:r>
            <a:r>
              <a:rPr lang="en-GB" sz="3400" b="1" dirty="0">
                <a:latin typeface="Raleway"/>
                <a:ea typeface="Raleway"/>
                <a:cs typeface="Raleway"/>
                <a:sym typeface="Raleway"/>
              </a:rPr>
              <a:t> </a:t>
            </a:r>
            <a:r>
              <a:rPr lang="en-GB" sz="3400" b="1" dirty="0" err="1">
                <a:latin typeface="Raleway"/>
                <a:ea typeface="Raleway"/>
                <a:cs typeface="Raleway"/>
                <a:sym typeface="Raleway"/>
              </a:rPr>
              <a:t>oluşturma</a:t>
            </a:r>
            <a:r>
              <a:rPr lang="en-GB" sz="3400" b="1" dirty="0">
                <a:latin typeface="Raleway"/>
                <a:ea typeface="Raleway"/>
                <a:cs typeface="Raleway"/>
                <a:sym typeface="Raleway"/>
              </a:rPr>
              <a:t>:</a:t>
            </a:r>
            <a:br>
              <a:rPr lang="tr-TR" sz="3400" b="1" dirty="0">
                <a:latin typeface="Raleway"/>
                <a:ea typeface="Raleway"/>
                <a:cs typeface="Raleway"/>
                <a:sym typeface="Raleway"/>
              </a:rPr>
            </a:br>
            <a:r>
              <a:rPr lang="en-GB" sz="2000" b="1" dirty="0" err="1">
                <a:latin typeface="Raleway"/>
                <a:ea typeface="Raleway"/>
                <a:cs typeface="Raleway"/>
                <a:sym typeface="Raleway"/>
              </a:rPr>
              <a:t>İş</a:t>
            </a:r>
            <a:r>
              <a:rPr lang="en-GB" sz="2000" b="1" dirty="0">
                <a:latin typeface="Raleway"/>
                <a:ea typeface="Raleway"/>
                <a:cs typeface="Raleway"/>
                <a:sym typeface="Raleway"/>
              </a:rPr>
              <a:t> </a:t>
            </a:r>
            <a:r>
              <a:rPr lang="en-GB" sz="2000" b="1" dirty="0" err="1">
                <a:latin typeface="Raleway"/>
                <a:ea typeface="Raleway"/>
                <a:cs typeface="Raleway"/>
                <a:sym typeface="Raleway"/>
              </a:rPr>
              <a:t>fikrinizi</a:t>
            </a:r>
            <a:r>
              <a:rPr lang="en-GB" sz="2000" b="1" dirty="0">
                <a:latin typeface="Raleway"/>
                <a:ea typeface="Raleway"/>
                <a:cs typeface="Raleway"/>
                <a:sym typeface="Raleway"/>
              </a:rPr>
              <a:t> </a:t>
            </a:r>
            <a:r>
              <a:rPr lang="en-GB" sz="2000" b="1" dirty="0" err="1">
                <a:latin typeface="Raleway"/>
                <a:ea typeface="Raleway"/>
                <a:cs typeface="Raleway"/>
                <a:sym typeface="Raleway"/>
              </a:rPr>
              <a:t>nasıl</a:t>
            </a:r>
            <a:r>
              <a:rPr lang="en-GB" sz="2000" b="1" dirty="0">
                <a:latin typeface="Raleway"/>
                <a:ea typeface="Raleway"/>
                <a:cs typeface="Raleway"/>
                <a:sym typeface="Raleway"/>
              </a:rPr>
              <a:t> </a:t>
            </a:r>
            <a:r>
              <a:rPr lang="en-GB" sz="2000" b="1" dirty="0" err="1">
                <a:latin typeface="Raleway"/>
                <a:ea typeface="Raleway"/>
                <a:cs typeface="Raleway"/>
                <a:sym typeface="Raleway"/>
              </a:rPr>
              <a:t>sunmalısınız</a:t>
            </a:r>
            <a:r>
              <a:rPr lang="en-GB" sz="2000" b="1" dirty="0">
                <a:latin typeface="Raleway"/>
                <a:ea typeface="Raleway"/>
                <a:cs typeface="Raleway"/>
                <a:sym typeface="Raleway"/>
              </a:rPr>
              <a:t>? </a:t>
            </a:r>
            <a:endParaRPr sz="2000" b="1" dirty="0">
              <a:latin typeface="Raleway"/>
              <a:ea typeface="Raleway"/>
              <a:cs typeface="Raleway"/>
            </a:endParaRPr>
          </a:p>
        </p:txBody>
      </p:sp>
      <p:pic>
        <p:nvPicPr>
          <p:cNvPr id="149" name="Google Shape;149;g2eb676f3e53_0_1"/>
          <p:cNvPicPr preferRelativeResize="0"/>
          <p:nvPr/>
        </p:nvPicPr>
        <p:blipFill rotWithShape="1">
          <a:blip r:embed="rId3">
            <a:alphaModFix/>
          </a:blip>
          <a:srcRect t="16895"/>
          <a:stretch/>
        </p:blipFill>
        <p:spPr>
          <a:xfrm>
            <a:off x="2916625" y="2270075"/>
            <a:ext cx="6358748" cy="4430276"/>
          </a:xfrm>
          <a:prstGeom prst="rect">
            <a:avLst/>
          </a:prstGeom>
          <a:noFill/>
          <a:ln>
            <a:noFill/>
          </a:ln>
        </p:spPr>
      </p:pic>
      <p:sp>
        <p:nvSpPr>
          <p:cNvPr id="3" name="TextBox 2">
            <a:extLst>
              <a:ext uri="{FF2B5EF4-FFF2-40B4-BE49-F238E27FC236}">
                <a16:creationId xmlns:a16="http://schemas.microsoft.com/office/drawing/2014/main" id="{A19587A7-6507-2B80-F2B8-878A63712DFF}"/>
              </a:ext>
            </a:extLst>
          </p:cNvPr>
          <p:cNvSpPr txBox="1"/>
          <p:nvPr/>
        </p:nvSpPr>
        <p:spPr>
          <a:xfrm>
            <a:off x="9136349" y="6238789"/>
            <a:ext cx="150832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ed49f0a6d6_0_63"/>
          <p:cNvSpPr txBox="1">
            <a:spLocks noGrp="1"/>
          </p:cNvSpPr>
          <p:nvPr>
            <p:ph type="title"/>
          </p:nvPr>
        </p:nvSpPr>
        <p:spPr>
          <a:xfrm>
            <a:off x="714829"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tr-TR" sz="3400" b="1" dirty="0" err="1"/>
              <a:t>Hikayeleştirme</a:t>
            </a:r>
            <a:r>
              <a:rPr lang="tr-TR" sz="3400" b="1" dirty="0"/>
              <a:t> nedir?</a:t>
            </a:r>
            <a:endParaRPr lang="en-US" sz="3400" b="1" dirty="0"/>
          </a:p>
        </p:txBody>
      </p:sp>
      <p:sp>
        <p:nvSpPr>
          <p:cNvPr id="155" name="Google Shape;155;g2ed49f0a6d6_0_63"/>
          <p:cNvSpPr txBox="1">
            <a:spLocks noGrp="1"/>
          </p:cNvSpPr>
          <p:nvPr>
            <p:ph type="body" idx="1"/>
          </p:nvPr>
        </p:nvSpPr>
        <p:spPr>
          <a:xfrm>
            <a:off x="714829" y="1702356"/>
            <a:ext cx="4780794" cy="716098"/>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tr-TR" sz="2000" dirty="0">
                <a:solidFill>
                  <a:schemeClr val="accent4">
                    <a:lumMod val="49000"/>
                  </a:schemeClr>
                </a:solidFill>
              </a:rPr>
              <a:t>Bir zamanlar…</a:t>
            </a:r>
            <a:r>
              <a:rPr lang="tr-TR" sz="2000" dirty="0">
                <a:solidFill>
                  <a:srgbClr val="000000"/>
                </a:solidFill>
              </a:rPr>
              <a:t>işinize başladınız?</a:t>
            </a:r>
            <a:endParaRPr lang="en-GB" sz="2000" dirty="0">
              <a:solidFill>
                <a:srgbClr val="000000"/>
              </a:solidFill>
            </a:endParaRPr>
          </a:p>
          <a:p>
            <a:pPr marL="0" lvl="0" indent="0" algn="l" rtl="0">
              <a:lnSpc>
                <a:spcPct val="100000"/>
              </a:lnSpc>
              <a:spcBef>
                <a:spcPts val="600"/>
              </a:spcBef>
              <a:spcAft>
                <a:spcPts val="600"/>
              </a:spcAft>
              <a:buNone/>
            </a:pPr>
            <a:endParaRPr lang="en-GB" sz="1800" b="0" dirty="0">
              <a:solidFill>
                <a:srgbClr val="000000"/>
              </a:solidFill>
            </a:endParaRPr>
          </a:p>
        </p:txBody>
      </p:sp>
      <p:pic>
        <p:nvPicPr>
          <p:cNvPr id="3" name="Picture 2">
            <a:extLst>
              <a:ext uri="{FF2B5EF4-FFF2-40B4-BE49-F238E27FC236}">
                <a16:creationId xmlns:a16="http://schemas.microsoft.com/office/drawing/2014/main" id="{27629703-6EB4-9543-0DB1-FCB32D15D46B}"/>
              </a:ext>
            </a:extLst>
          </p:cNvPr>
          <p:cNvPicPr>
            <a:picLocks noChangeAspect="1"/>
          </p:cNvPicPr>
          <p:nvPr/>
        </p:nvPicPr>
        <p:blipFill>
          <a:blip r:embed="rId3"/>
          <a:stretch>
            <a:fillRect/>
          </a:stretch>
        </p:blipFill>
        <p:spPr>
          <a:xfrm>
            <a:off x="5794869" y="744784"/>
            <a:ext cx="6301740" cy="3543300"/>
          </a:xfrm>
          <a:prstGeom prst="rect">
            <a:avLst/>
          </a:prstGeom>
        </p:spPr>
      </p:pic>
      <p:sp>
        <p:nvSpPr>
          <p:cNvPr id="5" name="Google Shape;155;g2ed49f0a6d6_0_63">
            <a:extLst>
              <a:ext uri="{FF2B5EF4-FFF2-40B4-BE49-F238E27FC236}">
                <a16:creationId xmlns:a16="http://schemas.microsoft.com/office/drawing/2014/main" id="{E6132E56-4061-1C78-35E3-F2985E617B36}"/>
              </a:ext>
            </a:extLst>
          </p:cNvPr>
          <p:cNvSpPr txBox="1">
            <a:spLocks/>
          </p:cNvSpPr>
          <p:nvPr/>
        </p:nvSpPr>
        <p:spPr>
          <a:xfrm>
            <a:off x="714829" y="5016329"/>
            <a:ext cx="9948605" cy="438168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2000" b="0" dirty="0" err="1">
                <a:solidFill>
                  <a:srgbClr val="000000"/>
                </a:solidFill>
              </a:rPr>
              <a:t>İş</a:t>
            </a:r>
            <a:r>
              <a:rPr lang="en-GB" sz="2000" b="0" dirty="0">
                <a:solidFill>
                  <a:srgbClr val="000000"/>
                </a:solidFill>
              </a:rPr>
              <a:t> </a:t>
            </a:r>
            <a:r>
              <a:rPr lang="en-GB" sz="2000" b="0" dirty="0" err="1">
                <a:solidFill>
                  <a:srgbClr val="000000"/>
                </a:solidFill>
              </a:rPr>
              <a:t>hikayelerinin</a:t>
            </a:r>
            <a:r>
              <a:rPr lang="en-GB" sz="2000" b="0" dirty="0">
                <a:solidFill>
                  <a:srgbClr val="000000"/>
                </a:solidFill>
              </a:rPr>
              <a:t> </a:t>
            </a:r>
            <a:r>
              <a:rPr lang="en-GB" sz="2000" b="0" dirty="0" err="1">
                <a:solidFill>
                  <a:srgbClr val="000000"/>
                </a:solidFill>
              </a:rPr>
              <a:t>amacı</a:t>
            </a:r>
            <a:r>
              <a:rPr lang="en-GB" sz="2000" b="0" dirty="0">
                <a:solidFill>
                  <a:srgbClr val="000000"/>
                </a:solidFill>
              </a:rPr>
              <a:t> </a:t>
            </a:r>
            <a:r>
              <a:rPr lang="en-GB" sz="2000" b="0" dirty="0" err="1">
                <a:solidFill>
                  <a:srgbClr val="000000"/>
                </a:solidFill>
              </a:rPr>
              <a:t>eğlence</a:t>
            </a:r>
            <a:r>
              <a:rPr lang="en-GB" sz="2000" b="0" dirty="0">
                <a:solidFill>
                  <a:srgbClr val="000000"/>
                </a:solidFill>
              </a:rPr>
              <a:t> </a:t>
            </a:r>
            <a:r>
              <a:rPr lang="en-GB" sz="2000" b="0" dirty="0" err="1">
                <a:solidFill>
                  <a:srgbClr val="000000"/>
                </a:solidFill>
              </a:rPr>
              <a:t>sağlamak</a:t>
            </a:r>
            <a:r>
              <a:rPr lang="en-GB" sz="2000" b="0" dirty="0">
                <a:solidFill>
                  <a:srgbClr val="000000"/>
                </a:solidFill>
              </a:rPr>
              <a:t> </a:t>
            </a:r>
            <a:r>
              <a:rPr lang="en-GB" sz="2000" b="0" dirty="0" err="1">
                <a:solidFill>
                  <a:srgbClr val="000000"/>
                </a:solidFill>
              </a:rPr>
              <a:t>değil</a:t>
            </a:r>
            <a:r>
              <a:rPr lang="en-GB" sz="2000" b="0" dirty="0">
                <a:solidFill>
                  <a:srgbClr val="000000"/>
                </a:solidFill>
              </a:rPr>
              <a:t>, </a:t>
            </a:r>
            <a:r>
              <a:rPr lang="en-GB" sz="2000" b="0" dirty="0" err="1">
                <a:solidFill>
                  <a:srgbClr val="000000"/>
                </a:solidFill>
              </a:rPr>
              <a:t>belirli</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mesaja</a:t>
            </a:r>
            <a:r>
              <a:rPr lang="en-GB" sz="2000" b="0" dirty="0">
                <a:solidFill>
                  <a:srgbClr val="000000"/>
                </a:solidFill>
              </a:rPr>
              <a:t>, </a:t>
            </a:r>
            <a:r>
              <a:rPr lang="en-GB" sz="2000" b="0" dirty="0" err="1">
                <a:solidFill>
                  <a:srgbClr val="000000"/>
                </a:solidFill>
              </a:rPr>
              <a:t>hedefe</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nihayetinde</a:t>
            </a:r>
            <a:r>
              <a:rPr lang="en-GB" sz="2000" b="0" dirty="0">
                <a:solidFill>
                  <a:srgbClr val="000000"/>
                </a:solidFill>
              </a:rPr>
              <a:t> </a:t>
            </a:r>
            <a:r>
              <a:rPr lang="en-GB" sz="2000" b="0" dirty="0" err="1">
                <a:solidFill>
                  <a:srgbClr val="000000"/>
                </a:solidFill>
              </a:rPr>
              <a:t>istenen</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sonuca</a:t>
            </a:r>
            <a:r>
              <a:rPr lang="en-GB" sz="2000" b="0" dirty="0">
                <a:solidFill>
                  <a:srgbClr val="000000"/>
                </a:solidFill>
              </a:rPr>
              <a:t> </a:t>
            </a:r>
            <a:r>
              <a:rPr lang="en-GB" sz="2000" b="0" dirty="0" err="1">
                <a:solidFill>
                  <a:srgbClr val="000000"/>
                </a:solidFill>
              </a:rPr>
              <a:t>sahip</a:t>
            </a:r>
            <a:r>
              <a:rPr lang="en-GB" sz="2000" b="0" dirty="0">
                <a:solidFill>
                  <a:srgbClr val="000000"/>
                </a:solidFill>
              </a:rPr>
              <a:t> </a:t>
            </a:r>
            <a:r>
              <a:rPr lang="en-GB" sz="2000" b="0" dirty="0" err="1">
                <a:solidFill>
                  <a:srgbClr val="000000"/>
                </a:solidFill>
              </a:rPr>
              <a:t>olmaktır</a:t>
            </a:r>
            <a:r>
              <a:rPr lang="en-GB" sz="2000" b="0" dirty="0">
                <a:solidFill>
                  <a:srgbClr val="000000"/>
                </a:solidFill>
              </a:rPr>
              <a:t>.</a:t>
            </a:r>
            <a:endParaRPr lang="en-US" sz="2000" dirty="0"/>
          </a:p>
        </p:txBody>
      </p:sp>
      <p:sp>
        <p:nvSpPr>
          <p:cNvPr id="6" name="TextBox 5">
            <a:extLst>
              <a:ext uri="{FF2B5EF4-FFF2-40B4-BE49-F238E27FC236}">
                <a16:creationId xmlns:a16="http://schemas.microsoft.com/office/drawing/2014/main" id="{3C1F1A8F-A657-AD23-3E86-24624BACA3D0}"/>
              </a:ext>
            </a:extLst>
          </p:cNvPr>
          <p:cNvSpPr txBox="1"/>
          <p:nvPr/>
        </p:nvSpPr>
        <p:spPr>
          <a:xfrm>
            <a:off x="9151311" y="4286849"/>
            <a:ext cx="29397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Image source: </a:t>
            </a:r>
            <a:r>
              <a:rPr lang="en-US" sz="1000" dirty="0">
                <a:solidFill>
                  <a:srgbClr val="242424"/>
                </a:solidFill>
                <a:latin typeface="Raleway"/>
                <a:hlinkClick r:id="rId4">
                  <a:extLst>
                    <a:ext uri="{A12FA001-AC4F-418D-AE19-62706E023703}">
                      <ahyp:hlinkClr xmlns:ahyp="http://schemas.microsoft.com/office/drawing/2018/hyperlinkcolor" val="tx"/>
                    </a:ext>
                  </a:extLst>
                </a:hlinkClick>
              </a:rPr>
              <a:t>The Five Ws: A Fool Proof Model for Writing User Stories</a:t>
            </a:r>
            <a:endParaRPr lang="en-US" sz="1000">
              <a:solidFill>
                <a:srgbClr val="242424"/>
              </a:solidFill>
              <a:latin typeface="Raleway"/>
            </a:endParaRPr>
          </a:p>
        </p:txBody>
      </p:sp>
      <p:sp>
        <p:nvSpPr>
          <p:cNvPr id="8" name="Google Shape;155;g2ed49f0a6d6_0_63">
            <a:extLst>
              <a:ext uri="{FF2B5EF4-FFF2-40B4-BE49-F238E27FC236}">
                <a16:creationId xmlns:a16="http://schemas.microsoft.com/office/drawing/2014/main" id="{B01C7B99-0FB5-4E77-CB8C-19D35EC88316}"/>
              </a:ext>
            </a:extLst>
          </p:cNvPr>
          <p:cNvSpPr txBox="1">
            <a:spLocks/>
          </p:cNvSpPr>
          <p:nvPr/>
        </p:nvSpPr>
        <p:spPr>
          <a:xfrm>
            <a:off x="714829" y="2551443"/>
            <a:ext cx="5484736" cy="344478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gn="just">
              <a:lnSpc>
                <a:spcPct val="100000"/>
              </a:lnSpc>
              <a:spcBef>
                <a:spcPts val="600"/>
              </a:spcBef>
              <a:spcAft>
                <a:spcPts val="600"/>
              </a:spcAft>
            </a:pPr>
            <a:r>
              <a:rPr lang="en-GB" sz="2000" dirty="0" err="1">
                <a:solidFill>
                  <a:srgbClr val="000000"/>
                </a:solidFill>
                <a:highlight>
                  <a:schemeClr val="lt1"/>
                </a:highlight>
              </a:rPr>
              <a:t>İş</a:t>
            </a:r>
            <a:r>
              <a:rPr lang="en-GB" sz="2000" dirty="0">
                <a:solidFill>
                  <a:srgbClr val="000000"/>
                </a:solidFill>
                <a:highlight>
                  <a:schemeClr val="lt1"/>
                </a:highlight>
              </a:rPr>
              <a:t> </a:t>
            </a:r>
            <a:r>
              <a:rPr lang="en-GB" sz="2000" dirty="0" err="1">
                <a:solidFill>
                  <a:srgbClr val="000000"/>
                </a:solidFill>
                <a:highlight>
                  <a:schemeClr val="lt1"/>
                </a:highlight>
              </a:rPr>
              <a:t>hikayesi</a:t>
            </a:r>
            <a:r>
              <a:rPr lang="en-GB" sz="2000" dirty="0">
                <a:solidFill>
                  <a:srgbClr val="000000"/>
                </a:solidFill>
                <a:highlight>
                  <a:schemeClr val="lt1"/>
                </a:highlight>
              </a:rPr>
              <a:t> </a:t>
            </a:r>
            <a:r>
              <a:rPr lang="en-GB" sz="2000" dirty="0" err="1">
                <a:solidFill>
                  <a:srgbClr val="000000"/>
                </a:solidFill>
                <a:highlight>
                  <a:schemeClr val="lt1"/>
                </a:highlight>
              </a:rPr>
              <a:t>anlatımı</a:t>
            </a:r>
            <a:r>
              <a:rPr lang="en-GB" sz="2000" dirty="0">
                <a:solidFill>
                  <a:srgbClr val="000000"/>
                </a:solidFill>
                <a:highlight>
                  <a:schemeClr val="lt1"/>
                </a:highlight>
              </a:rPr>
              <a:t>, </a:t>
            </a:r>
            <a:r>
              <a:rPr lang="en-GB" sz="2000" b="0" dirty="0" err="1">
                <a:solidFill>
                  <a:srgbClr val="000000"/>
                </a:solidFill>
              </a:rPr>
              <a:t>hedef</a:t>
            </a:r>
            <a:r>
              <a:rPr lang="en-GB" sz="2000" b="0" dirty="0">
                <a:solidFill>
                  <a:srgbClr val="000000"/>
                </a:solidFill>
              </a:rPr>
              <a:t> </a:t>
            </a:r>
            <a:r>
              <a:rPr lang="en-GB" sz="2000" b="0" dirty="0" err="1">
                <a:solidFill>
                  <a:srgbClr val="000000"/>
                </a:solidFill>
              </a:rPr>
              <a:t>kitlenizle</a:t>
            </a:r>
            <a:r>
              <a:rPr lang="en-GB" sz="2000" b="0" dirty="0">
                <a:solidFill>
                  <a:srgbClr val="000000"/>
                </a:solidFill>
              </a:rPr>
              <a:t> </a:t>
            </a:r>
            <a:r>
              <a:rPr lang="en-GB" sz="2000" b="0" dirty="0" err="1">
                <a:solidFill>
                  <a:srgbClr val="000000"/>
                </a:solidFill>
              </a:rPr>
              <a:t>gerçekler</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rakamlar</a:t>
            </a:r>
            <a:r>
              <a:rPr lang="en-GB" sz="2000" b="0" dirty="0">
                <a:solidFill>
                  <a:srgbClr val="000000"/>
                </a:solidFill>
              </a:rPr>
              <a:t> </a:t>
            </a:r>
            <a:r>
              <a:rPr lang="en-GB" sz="2000" b="0" dirty="0" err="1">
                <a:solidFill>
                  <a:srgbClr val="000000"/>
                </a:solidFill>
              </a:rPr>
              <a:t>yerine</a:t>
            </a:r>
            <a:r>
              <a:rPr lang="en-GB" sz="2000" b="0" dirty="0">
                <a:solidFill>
                  <a:srgbClr val="000000"/>
                </a:solidFill>
              </a:rPr>
              <a:t> </a:t>
            </a:r>
            <a:r>
              <a:rPr lang="en-GB" sz="2000" b="0" dirty="0" err="1">
                <a:solidFill>
                  <a:srgbClr val="000000"/>
                </a:solidFill>
              </a:rPr>
              <a:t>ilişkilendirilebilir</a:t>
            </a:r>
            <a:r>
              <a:rPr lang="en-GB" sz="2000" b="0" dirty="0">
                <a:solidFill>
                  <a:srgbClr val="000000"/>
                </a:solidFill>
              </a:rPr>
              <a:t> </a:t>
            </a:r>
            <a:r>
              <a:rPr lang="en-GB" sz="2000" b="0" dirty="0" err="1">
                <a:solidFill>
                  <a:srgbClr val="000000"/>
                </a:solidFill>
              </a:rPr>
              <a:t>hikayeler</a:t>
            </a:r>
            <a:r>
              <a:rPr lang="en-GB" sz="2000" b="0" dirty="0">
                <a:solidFill>
                  <a:srgbClr val="000000"/>
                </a:solidFill>
              </a:rPr>
              <a:t> </a:t>
            </a:r>
            <a:r>
              <a:rPr lang="en-GB" sz="2000" b="0" dirty="0" err="1">
                <a:solidFill>
                  <a:srgbClr val="000000"/>
                </a:solidFill>
              </a:rPr>
              <a:t>paylaşma</a:t>
            </a:r>
            <a:r>
              <a:rPr lang="en-GB" sz="2000" b="0" dirty="0">
                <a:solidFill>
                  <a:srgbClr val="000000"/>
                </a:solidFill>
              </a:rPr>
              <a:t> </a:t>
            </a:r>
            <a:r>
              <a:rPr lang="en-GB" sz="2000" b="0" dirty="0" err="1">
                <a:solidFill>
                  <a:srgbClr val="000000"/>
                </a:solidFill>
              </a:rPr>
              <a:t>sürecidir.Etkileyici</a:t>
            </a:r>
            <a:r>
              <a:rPr lang="en-GB" sz="2000" b="0" dirty="0">
                <a:solidFill>
                  <a:srgbClr val="000000"/>
                </a:solidFill>
              </a:rPr>
              <a:t> </a:t>
            </a:r>
            <a:r>
              <a:rPr lang="en-GB" sz="2000" b="0" dirty="0" err="1">
                <a:solidFill>
                  <a:srgbClr val="000000"/>
                </a:solidFill>
              </a:rPr>
              <a:t>hikayeler</a:t>
            </a:r>
            <a:r>
              <a:rPr lang="en-GB" sz="2000" b="0" dirty="0">
                <a:solidFill>
                  <a:srgbClr val="000000"/>
                </a:solidFill>
              </a:rPr>
              <a:t> </a:t>
            </a:r>
            <a:r>
              <a:rPr lang="en-GB" sz="2000" b="0" dirty="0" err="1">
                <a:solidFill>
                  <a:srgbClr val="000000"/>
                </a:solidFill>
              </a:rPr>
              <a:t>çalışanlar</a:t>
            </a:r>
            <a:r>
              <a:rPr lang="en-GB" sz="2000" b="0" dirty="0">
                <a:solidFill>
                  <a:srgbClr val="000000"/>
                </a:solidFill>
              </a:rPr>
              <a:t>, </a:t>
            </a:r>
            <a:r>
              <a:rPr lang="en-GB" sz="2000" b="0" dirty="0" err="1">
                <a:solidFill>
                  <a:srgbClr val="000000"/>
                </a:solidFill>
              </a:rPr>
              <a:t>müşteriler</a:t>
            </a:r>
            <a:r>
              <a:rPr lang="en-GB" sz="2000" b="0" dirty="0">
                <a:solidFill>
                  <a:srgbClr val="000000"/>
                </a:solidFill>
              </a:rPr>
              <a:t>, </a:t>
            </a:r>
            <a:r>
              <a:rPr lang="en-GB" sz="2000" b="0" dirty="0" err="1">
                <a:solidFill>
                  <a:srgbClr val="000000"/>
                </a:solidFill>
              </a:rPr>
              <a:t>işbirlikçiler</a:t>
            </a:r>
            <a:r>
              <a:rPr lang="en-GB" sz="2000" b="0" dirty="0">
                <a:solidFill>
                  <a:srgbClr val="000000"/>
                </a:solidFill>
              </a:rPr>
              <a:t>, </a:t>
            </a:r>
            <a:r>
              <a:rPr lang="en-GB" sz="2000" b="0" dirty="0" err="1">
                <a:solidFill>
                  <a:srgbClr val="000000"/>
                </a:solidFill>
              </a:rPr>
              <a:t>ortaklar</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işletmenizle</a:t>
            </a:r>
            <a:r>
              <a:rPr lang="en-GB" sz="2000" b="0" dirty="0">
                <a:solidFill>
                  <a:srgbClr val="000000"/>
                </a:solidFill>
              </a:rPr>
              <a:t> </a:t>
            </a:r>
            <a:r>
              <a:rPr lang="en-GB" sz="2000" b="0" dirty="0" err="1">
                <a:solidFill>
                  <a:srgbClr val="000000"/>
                </a:solidFill>
              </a:rPr>
              <a:t>bağlantılı</a:t>
            </a:r>
            <a:r>
              <a:rPr lang="en-GB" sz="2000" b="0" dirty="0">
                <a:solidFill>
                  <a:srgbClr val="000000"/>
                </a:solidFill>
              </a:rPr>
              <a:t> </a:t>
            </a:r>
            <a:r>
              <a:rPr lang="en-GB" sz="2000" b="0" dirty="0" err="1">
                <a:solidFill>
                  <a:srgbClr val="000000"/>
                </a:solidFill>
              </a:rPr>
              <a:t>diğer</a:t>
            </a:r>
            <a:r>
              <a:rPr lang="en-GB" sz="2000" b="0" dirty="0">
                <a:solidFill>
                  <a:srgbClr val="000000"/>
                </a:solidFill>
              </a:rPr>
              <a:t> </a:t>
            </a:r>
            <a:r>
              <a:rPr lang="en-GB" sz="2000" b="0" dirty="0" err="1">
                <a:solidFill>
                  <a:srgbClr val="000000"/>
                </a:solidFill>
              </a:rPr>
              <a:t>herkesle</a:t>
            </a:r>
            <a:r>
              <a:rPr lang="en-GB" sz="2000" b="0" dirty="0">
                <a:solidFill>
                  <a:srgbClr val="000000"/>
                </a:solidFill>
              </a:rPr>
              <a:t> </a:t>
            </a:r>
            <a:r>
              <a:rPr lang="en-GB" sz="2000" b="0" dirty="0" err="1">
                <a:solidFill>
                  <a:srgbClr val="000000"/>
                </a:solidFill>
              </a:rPr>
              <a:t>iletişim</a:t>
            </a:r>
            <a:r>
              <a:rPr lang="en-GB" sz="2000" b="0" dirty="0">
                <a:solidFill>
                  <a:srgbClr val="000000"/>
                </a:solidFill>
              </a:rPr>
              <a:t> </a:t>
            </a:r>
            <a:r>
              <a:rPr lang="en-GB" sz="2000" b="0" dirty="0" err="1">
                <a:solidFill>
                  <a:srgbClr val="000000"/>
                </a:solidFill>
              </a:rPr>
              <a:t>kurabilir</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onlarla</a:t>
            </a:r>
            <a:r>
              <a:rPr lang="en-GB" sz="2000" b="0" dirty="0">
                <a:solidFill>
                  <a:srgbClr val="000000"/>
                </a:solidFill>
              </a:rPr>
              <a:t> </a:t>
            </a:r>
            <a:r>
              <a:rPr lang="en-GB" sz="2000" b="0" dirty="0" err="1">
                <a:solidFill>
                  <a:srgbClr val="000000"/>
                </a:solidFill>
              </a:rPr>
              <a:t>bağlantı</a:t>
            </a:r>
            <a:r>
              <a:rPr lang="en-GB" sz="2000" b="0" dirty="0">
                <a:solidFill>
                  <a:srgbClr val="000000"/>
                </a:solidFill>
              </a:rPr>
              <a:t> </a:t>
            </a:r>
            <a:r>
              <a:rPr lang="en-GB" sz="2000" b="0" dirty="0" err="1">
                <a:solidFill>
                  <a:srgbClr val="000000"/>
                </a:solidFill>
              </a:rPr>
              <a:t>kurabilir</a:t>
            </a:r>
            <a:r>
              <a:rPr lang="en-GB" sz="2000" b="0" dirty="0">
                <a:solidFill>
                  <a:srgbClr val="000000"/>
                </a:solidFill>
              </a:rPr>
              <a:t>.</a:t>
            </a:r>
            <a:endParaRPr lang="en-GB" sz="2000" b="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g2eb676f3e53_0_134"/>
          <p:cNvSpPr txBox="1">
            <a:spLocks noGrp="1"/>
          </p:cNvSpPr>
          <p:nvPr>
            <p:ph type="title"/>
          </p:nvPr>
        </p:nvSpPr>
        <p:spPr>
          <a:xfrm>
            <a:off x="503200" y="4624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b="1" dirty="0"/>
              <a:t>Diğer bir deyişle…</a:t>
            </a:r>
            <a:endParaRPr lang="en-US" sz="3400" b="1" dirty="0">
              <a:solidFill>
                <a:srgbClr val="000000"/>
              </a:solidFill>
              <a:latin typeface="Raleway"/>
            </a:endParaRPr>
          </a:p>
          <a:p>
            <a:pPr marL="0" lvl="0" indent="0" algn="l" rtl="0">
              <a:lnSpc>
                <a:spcPct val="90000"/>
              </a:lnSpc>
              <a:spcBef>
                <a:spcPts val="0"/>
              </a:spcBef>
              <a:spcAft>
                <a:spcPts val="0"/>
              </a:spcAft>
              <a:buClr>
                <a:schemeClr val="lt2"/>
              </a:buClr>
              <a:buSzPts val="4000"/>
              <a:buFont typeface="Raleway SemiBold"/>
              <a:buNone/>
            </a:pPr>
            <a:endParaRPr sz="1100" b="1" dirty="0">
              <a:solidFill>
                <a:srgbClr val="000000"/>
              </a:solidFill>
              <a:latin typeface="Arial"/>
              <a:ea typeface="Arial"/>
              <a:cs typeface="Arial"/>
              <a:sym typeface="Arial"/>
            </a:endParaRPr>
          </a:p>
        </p:txBody>
      </p:sp>
      <p:sp>
        <p:nvSpPr>
          <p:cNvPr id="162" name="Google Shape;162;g2eb676f3e53_0_134"/>
          <p:cNvSpPr txBox="1">
            <a:spLocks noGrp="1"/>
          </p:cNvSpPr>
          <p:nvPr>
            <p:ph type="body" idx="1"/>
          </p:nvPr>
        </p:nvSpPr>
        <p:spPr>
          <a:xfrm>
            <a:off x="838200" y="1782693"/>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tr-TR" sz="2000" dirty="0" err="1">
                <a:solidFill>
                  <a:srgbClr val="000000"/>
                </a:solidFill>
                <a:highlight>
                  <a:schemeClr val="lt1"/>
                </a:highlight>
              </a:rPr>
              <a:t>Hakiyeleştirmenin</a:t>
            </a:r>
            <a:r>
              <a:rPr lang="tr-TR" sz="2000" dirty="0">
                <a:solidFill>
                  <a:srgbClr val="000000"/>
                </a:solidFill>
                <a:highlight>
                  <a:schemeClr val="lt1"/>
                </a:highlight>
              </a:rPr>
              <a:t> işiniz için önemi</a:t>
            </a:r>
            <a:endParaRPr lang="en-US" sz="2000" b="0" dirty="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err="1">
                <a:solidFill>
                  <a:srgbClr val="000000"/>
                </a:solidFill>
              </a:rPr>
              <a:t>Hikaye</a:t>
            </a:r>
            <a:r>
              <a:rPr lang="en-GB" sz="2000" b="0" dirty="0">
                <a:solidFill>
                  <a:srgbClr val="000000"/>
                </a:solidFill>
              </a:rPr>
              <a:t> </a:t>
            </a:r>
            <a:r>
              <a:rPr lang="en-GB" sz="2000" b="0" dirty="0" err="1">
                <a:solidFill>
                  <a:srgbClr val="000000"/>
                </a:solidFill>
              </a:rPr>
              <a:t>anlatımı</a:t>
            </a:r>
            <a:r>
              <a:rPr lang="en-GB" sz="2000" b="0" dirty="0">
                <a:solidFill>
                  <a:srgbClr val="000000"/>
                </a:solidFill>
              </a:rPr>
              <a:t> </a:t>
            </a:r>
            <a:r>
              <a:rPr lang="en-GB" sz="2000" b="0" dirty="0" err="1">
                <a:solidFill>
                  <a:srgbClr val="000000"/>
                </a:solidFill>
              </a:rPr>
              <a:t>iş</a:t>
            </a:r>
            <a:r>
              <a:rPr lang="en-GB" sz="2000" b="0" dirty="0">
                <a:solidFill>
                  <a:srgbClr val="000000"/>
                </a:solidFill>
              </a:rPr>
              <a:t> </a:t>
            </a:r>
            <a:r>
              <a:rPr lang="en-GB" sz="2000" b="0" dirty="0" err="1">
                <a:solidFill>
                  <a:srgbClr val="000000"/>
                </a:solidFill>
              </a:rPr>
              <a:t>dünyasında</a:t>
            </a:r>
            <a:r>
              <a:rPr lang="en-GB" sz="2000" b="0" dirty="0">
                <a:solidFill>
                  <a:srgbClr val="000000"/>
                </a:solidFill>
              </a:rPr>
              <a:t> </a:t>
            </a:r>
            <a:r>
              <a:rPr lang="en-GB" sz="2000" b="0" dirty="0" err="1">
                <a:solidFill>
                  <a:srgbClr val="000000"/>
                </a:solidFill>
              </a:rPr>
              <a:t>çok</a:t>
            </a:r>
            <a:r>
              <a:rPr lang="en-GB" sz="2000" b="0" dirty="0">
                <a:solidFill>
                  <a:srgbClr val="000000"/>
                </a:solidFill>
              </a:rPr>
              <a:t> </a:t>
            </a:r>
            <a:r>
              <a:rPr lang="en-GB" sz="2000" b="0" dirty="0" err="1">
                <a:solidFill>
                  <a:srgbClr val="000000"/>
                </a:solidFill>
              </a:rPr>
              <a:t>önemlidir</a:t>
            </a:r>
            <a:r>
              <a:rPr lang="en-GB" sz="2000" b="0" dirty="0">
                <a:solidFill>
                  <a:srgbClr val="000000"/>
                </a:solidFill>
              </a:rPr>
              <a:t> </a:t>
            </a:r>
            <a:r>
              <a:rPr lang="en-GB" sz="2000" b="0" dirty="0" err="1">
                <a:solidFill>
                  <a:srgbClr val="000000"/>
                </a:solidFill>
              </a:rPr>
              <a:t>çünkü</a:t>
            </a:r>
            <a:r>
              <a:rPr lang="en-GB" sz="2000" b="0" dirty="0">
                <a:solidFill>
                  <a:srgbClr val="000000"/>
                </a:solidFill>
              </a:rPr>
              <a:t> </a:t>
            </a:r>
            <a:r>
              <a:rPr lang="en-GB" sz="2000" dirty="0" err="1">
                <a:solidFill>
                  <a:srgbClr val="000000"/>
                </a:solidFill>
              </a:rPr>
              <a:t>izleyicilerin</a:t>
            </a:r>
            <a:r>
              <a:rPr lang="en-GB" sz="2000" dirty="0">
                <a:solidFill>
                  <a:srgbClr val="000000"/>
                </a:solidFill>
              </a:rPr>
              <a:t> </a:t>
            </a:r>
            <a:r>
              <a:rPr lang="en-GB" sz="2000" dirty="0" err="1">
                <a:solidFill>
                  <a:srgbClr val="000000"/>
                </a:solidFill>
              </a:rPr>
              <a:t>dikkatini</a:t>
            </a:r>
            <a:r>
              <a:rPr lang="en-GB" sz="2000" dirty="0">
                <a:solidFill>
                  <a:srgbClr val="000000"/>
                </a:solidFill>
              </a:rPr>
              <a:t> </a:t>
            </a:r>
            <a:r>
              <a:rPr lang="en-GB" sz="2000" dirty="0" err="1">
                <a:solidFill>
                  <a:srgbClr val="000000"/>
                </a:solidFill>
              </a:rPr>
              <a:t>çekmeye</a:t>
            </a:r>
            <a:r>
              <a:rPr lang="en-GB" sz="2000" dirty="0">
                <a:solidFill>
                  <a:srgbClr val="000000"/>
                </a:solidFill>
              </a:rPr>
              <a:t>, </a:t>
            </a:r>
            <a:r>
              <a:rPr lang="en-GB" sz="2000" dirty="0" err="1">
                <a:solidFill>
                  <a:srgbClr val="000000"/>
                </a:solidFill>
              </a:rPr>
              <a:t>karmaşık</a:t>
            </a:r>
            <a:r>
              <a:rPr lang="en-GB" sz="2000" dirty="0">
                <a:solidFill>
                  <a:srgbClr val="000000"/>
                </a:solidFill>
              </a:rPr>
              <a:t> </a:t>
            </a:r>
            <a:r>
              <a:rPr lang="en-GB" sz="2000" dirty="0" err="1">
                <a:solidFill>
                  <a:srgbClr val="000000"/>
                </a:solidFill>
              </a:rPr>
              <a:t>fikirleri</a:t>
            </a:r>
            <a:r>
              <a:rPr lang="en-GB" sz="2000" dirty="0">
                <a:solidFill>
                  <a:srgbClr val="000000"/>
                </a:solidFill>
              </a:rPr>
              <a:t> </a:t>
            </a:r>
            <a:r>
              <a:rPr lang="en-GB" sz="2000" dirty="0" err="1">
                <a:solidFill>
                  <a:srgbClr val="000000"/>
                </a:solidFill>
              </a:rPr>
              <a:t>daha</a:t>
            </a:r>
            <a:r>
              <a:rPr lang="en-GB" sz="2000" dirty="0">
                <a:solidFill>
                  <a:srgbClr val="000000"/>
                </a:solidFill>
              </a:rPr>
              <a:t> </a:t>
            </a:r>
            <a:r>
              <a:rPr lang="en-GB" sz="2000" dirty="0" err="1">
                <a:solidFill>
                  <a:srgbClr val="000000"/>
                </a:solidFill>
              </a:rPr>
              <a:t>ilişkilendirilebilir</a:t>
            </a:r>
            <a:r>
              <a:rPr lang="en-GB" sz="2000" dirty="0">
                <a:solidFill>
                  <a:srgbClr val="000000"/>
                </a:solidFill>
              </a:rPr>
              <a:t> hale </a:t>
            </a:r>
            <a:r>
              <a:rPr lang="en-GB" sz="2000" dirty="0" err="1">
                <a:solidFill>
                  <a:srgbClr val="000000"/>
                </a:solidFill>
              </a:rPr>
              <a:t>getirmeye</a:t>
            </a:r>
            <a:r>
              <a:rPr lang="en-GB" sz="2000" dirty="0">
                <a:solidFill>
                  <a:srgbClr val="000000"/>
                </a:solidFill>
              </a:rPr>
              <a:t> </a:t>
            </a:r>
            <a:r>
              <a:rPr lang="en-GB" sz="2000" dirty="0" err="1">
                <a:solidFill>
                  <a:srgbClr val="000000"/>
                </a:solidFill>
              </a:rPr>
              <a:t>ve</a:t>
            </a:r>
            <a:r>
              <a:rPr lang="en-GB" sz="2000" dirty="0">
                <a:solidFill>
                  <a:srgbClr val="000000"/>
                </a:solidFill>
              </a:rPr>
              <a:t> </a:t>
            </a:r>
            <a:r>
              <a:rPr lang="en-GB" sz="2000" dirty="0" err="1">
                <a:solidFill>
                  <a:srgbClr val="000000"/>
                </a:solidFill>
              </a:rPr>
              <a:t>duygusal</a:t>
            </a:r>
            <a:r>
              <a:rPr lang="en-GB" sz="2000" dirty="0">
                <a:solidFill>
                  <a:srgbClr val="000000"/>
                </a:solidFill>
              </a:rPr>
              <a:t> </a:t>
            </a:r>
            <a:r>
              <a:rPr lang="en-GB" sz="2000" dirty="0" err="1">
                <a:solidFill>
                  <a:srgbClr val="000000"/>
                </a:solidFill>
              </a:rPr>
              <a:t>bir</a:t>
            </a:r>
            <a:r>
              <a:rPr lang="en-GB" sz="2000" dirty="0">
                <a:solidFill>
                  <a:srgbClr val="000000"/>
                </a:solidFill>
              </a:rPr>
              <a:t> </a:t>
            </a:r>
            <a:r>
              <a:rPr lang="en-GB" sz="2000" dirty="0" err="1">
                <a:solidFill>
                  <a:srgbClr val="000000"/>
                </a:solidFill>
              </a:rPr>
              <a:t>bağ</a:t>
            </a:r>
            <a:r>
              <a:rPr lang="en-GB" sz="2000" dirty="0">
                <a:solidFill>
                  <a:srgbClr val="000000"/>
                </a:solidFill>
              </a:rPr>
              <a:t> </a:t>
            </a:r>
            <a:r>
              <a:rPr lang="en-GB" sz="2000" dirty="0" err="1">
                <a:solidFill>
                  <a:srgbClr val="000000"/>
                </a:solidFill>
              </a:rPr>
              <a:t>oluşturmaya</a:t>
            </a:r>
            <a:r>
              <a:rPr lang="en-GB" sz="2000" dirty="0">
                <a:solidFill>
                  <a:srgbClr val="000000"/>
                </a:solidFill>
              </a:rPr>
              <a:t> </a:t>
            </a:r>
            <a:r>
              <a:rPr lang="en-GB" sz="2000" dirty="0" err="1">
                <a:solidFill>
                  <a:srgbClr val="000000"/>
                </a:solidFill>
              </a:rPr>
              <a:t>yardımcı</a:t>
            </a:r>
            <a:r>
              <a:rPr lang="en-GB" sz="2000" dirty="0">
                <a:solidFill>
                  <a:srgbClr val="000000"/>
                </a:solidFill>
              </a:rPr>
              <a:t> </a:t>
            </a:r>
            <a:r>
              <a:rPr lang="en-GB" sz="2000" dirty="0" err="1">
                <a:solidFill>
                  <a:srgbClr val="000000"/>
                </a:solidFill>
              </a:rPr>
              <a:t>olur</a:t>
            </a:r>
            <a:r>
              <a:rPr lang="en-GB" sz="2000" dirty="0">
                <a:solidFill>
                  <a:srgbClr val="000000"/>
                </a:solidFill>
              </a:rPr>
              <a:t>.</a:t>
            </a:r>
            <a:r>
              <a:rPr lang="en-GB" sz="2000" b="0" dirty="0">
                <a:solidFill>
                  <a:srgbClr val="000000"/>
                </a:solidFill>
              </a:rPr>
              <a:t> İyi </a:t>
            </a:r>
            <a:r>
              <a:rPr lang="en-GB" sz="2000" b="0" dirty="0" err="1">
                <a:solidFill>
                  <a:srgbClr val="000000"/>
                </a:solidFill>
              </a:rPr>
              <a:t>hazırlanmış</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hikaye</a:t>
            </a:r>
            <a:r>
              <a:rPr lang="en-GB" sz="2000" b="0" dirty="0">
                <a:solidFill>
                  <a:srgbClr val="000000"/>
                </a:solidFill>
              </a:rPr>
              <a:t>, </a:t>
            </a:r>
            <a:r>
              <a:rPr lang="en-GB" sz="2000" b="0" dirty="0" err="1">
                <a:solidFill>
                  <a:srgbClr val="000000"/>
                </a:solidFill>
              </a:rPr>
              <a:t>basit</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iş</a:t>
            </a:r>
            <a:r>
              <a:rPr lang="en-GB" sz="2000" b="0" dirty="0">
                <a:solidFill>
                  <a:srgbClr val="000000"/>
                </a:solidFill>
              </a:rPr>
              <a:t> </a:t>
            </a:r>
            <a:r>
              <a:rPr lang="en-GB" sz="2000" b="0" dirty="0" err="1">
                <a:solidFill>
                  <a:srgbClr val="000000"/>
                </a:solidFill>
              </a:rPr>
              <a:t>sunumunu</a:t>
            </a:r>
            <a:r>
              <a:rPr lang="en-GB" sz="2000" b="0" dirty="0">
                <a:solidFill>
                  <a:srgbClr val="000000"/>
                </a:solidFill>
              </a:rPr>
              <a:t> </a:t>
            </a:r>
            <a:r>
              <a:rPr lang="en-GB" sz="2000" b="0" dirty="0" err="1">
                <a:solidFill>
                  <a:srgbClr val="000000"/>
                </a:solidFill>
              </a:rPr>
              <a:t>akılda</a:t>
            </a:r>
            <a:r>
              <a:rPr lang="en-GB" sz="2000" b="0" dirty="0">
                <a:solidFill>
                  <a:srgbClr val="000000"/>
                </a:solidFill>
              </a:rPr>
              <a:t> </a:t>
            </a:r>
            <a:r>
              <a:rPr lang="en-GB" sz="2000" b="0" dirty="0" err="1">
                <a:solidFill>
                  <a:srgbClr val="000000"/>
                </a:solidFill>
              </a:rPr>
              <a:t>kalıcı</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ikna</a:t>
            </a:r>
            <a:r>
              <a:rPr lang="en-GB" sz="2000" b="0" dirty="0">
                <a:solidFill>
                  <a:srgbClr val="000000"/>
                </a:solidFill>
              </a:rPr>
              <a:t> </a:t>
            </a:r>
            <a:r>
              <a:rPr lang="en-GB" sz="2000" b="0" dirty="0" err="1">
                <a:solidFill>
                  <a:srgbClr val="000000"/>
                </a:solidFill>
              </a:rPr>
              <a:t>edici</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sunuma</a:t>
            </a:r>
            <a:r>
              <a:rPr lang="en-GB" sz="2000" b="0" dirty="0">
                <a:solidFill>
                  <a:srgbClr val="000000"/>
                </a:solidFill>
              </a:rPr>
              <a:t> </a:t>
            </a:r>
            <a:r>
              <a:rPr lang="en-GB" sz="2000" b="0" dirty="0" err="1">
                <a:solidFill>
                  <a:srgbClr val="000000"/>
                </a:solidFill>
              </a:rPr>
              <a:t>dönüştürebilir</a:t>
            </a:r>
            <a:r>
              <a:rPr lang="en-GB" sz="2000" b="0" dirty="0">
                <a:solidFill>
                  <a:srgbClr val="000000"/>
                </a:solidFill>
              </a:rPr>
              <a:t>.</a:t>
            </a:r>
            <a:endParaRPr lang="tr-TR" sz="2000" b="0" dirty="0">
              <a:solidFill>
                <a:srgbClr val="000000"/>
              </a:solidFill>
            </a:endParaRPr>
          </a:p>
          <a:p>
            <a:pPr marL="0" lvl="0" indent="0" algn="just" rtl="0">
              <a:lnSpc>
                <a:spcPct val="100000"/>
              </a:lnSpc>
              <a:spcBef>
                <a:spcPts val="600"/>
              </a:spcBef>
              <a:spcAft>
                <a:spcPts val="600"/>
              </a:spcAft>
              <a:buNone/>
            </a:pPr>
            <a:r>
              <a:rPr lang="en-GB" sz="2000" dirty="0" err="1">
                <a:solidFill>
                  <a:srgbClr val="000000"/>
                </a:solidFill>
                <a:highlight>
                  <a:schemeClr val="lt1"/>
                </a:highlight>
              </a:rPr>
              <a:t>Etkileyici</a:t>
            </a:r>
            <a:r>
              <a:rPr lang="en-GB" sz="2000" dirty="0">
                <a:solidFill>
                  <a:srgbClr val="000000"/>
                </a:solidFill>
                <a:highlight>
                  <a:schemeClr val="lt1"/>
                </a:highlight>
              </a:rPr>
              <a:t> </a:t>
            </a:r>
            <a:r>
              <a:rPr lang="en-GB" sz="2000" dirty="0" err="1">
                <a:solidFill>
                  <a:srgbClr val="000000"/>
                </a:solidFill>
                <a:highlight>
                  <a:schemeClr val="lt1"/>
                </a:highlight>
              </a:rPr>
              <a:t>bir</a:t>
            </a:r>
            <a:r>
              <a:rPr lang="en-GB" sz="2000" dirty="0">
                <a:solidFill>
                  <a:srgbClr val="000000"/>
                </a:solidFill>
                <a:highlight>
                  <a:schemeClr val="lt1"/>
                </a:highlight>
              </a:rPr>
              <a:t> </a:t>
            </a:r>
            <a:r>
              <a:rPr lang="en-GB" sz="2000" dirty="0" err="1">
                <a:solidFill>
                  <a:srgbClr val="000000"/>
                </a:solidFill>
                <a:highlight>
                  <a:schemeClr val="lt1"/>
                </a:highlight>
              </a:rPr>
              <a:t>hikaye</a:t>
            </a:r>
            <a:r>
              <a:rPr lang="en-GB" sz="2000" dirty="0">
                <a:solidFill>
                  <a:srgbClr val="000000"/>
                </a:solidFill>
                <a:highlight>
                  <a:schemeClr val="lt1"/>
                </a:highlight>
              </a:rPr>
              <a:t> </a:t>
            </a:r>
            <a:r>
              <a:rPr lang="en-GB" sz="2000" dirty="0" err="1">
                <a:solidFill>
                  <a:srgbClr val="000000"/>
                </a:solidFill>
                <a:highlight>
                  <a:schemeClr val="lt1"/>
                </a:highlight>
              </a:rPr>
              <a:t>nasıl</a:t>
            </a:r>
            <a:r>
              <a:rPr lang="en-GB" sz="2000" dirty="0">
                <a:solidFill>
                  <a:srgbClr val="000000"/>
                </a:solidFill>
                <a:highlight>
                  <a:schemeClr val="lt1"/>
                </a:highlight>
              </a:rPr>
              <a:t> </a:t>
            </a:r>
            <a:r>
              <a:rPr lang="en-GB" sz="2000" dirty="0" err="1">
                <a:solidFill>
                  <a:srgbClr val="000000"/>
                </a:solidFill>
                <a:highlight>
                  <a:schemeClr val="lt1"/>
                </a:highlight>
              </a:rPr>
              <a:t>ilgi</a:t>
            </a:r>
            <a:r>
              <a:rPr lang="en-GB" sz="2000" dirty="0">
                <a:solidFill>
                  <a:srgbClr val="000000"/>
                </a:solidFill>
                <a:highlight>
                  <a:schemeClr val="lt1"/>
                </a:highlight>
              </a:rPr>
              <a:t> </a:t>
            </a:r>
            <a:r>
              <a:rPr lang="en-GB" sz="2000" dirty="0" err="1">
                <a:solidFill>
                  <a:srgbClr val="000000"/>
                </a:solidFill>
                <a:highlight>
                  <a:schemeClr val="lt1"/>
                </a:highlight>
              </a:rPr>
              <a:t>çekebilir</a:t>
            </a:r>
            <a:r>
              <a:rPr lang="en-GB" sz="2000" dirty="0">
                <a:solidFill>
                  <a:srgbClr val="000000"/>
                </a:solidFill>
                <a:highlight>
                  <a:schemeClr val="lt1"/>
                </a:highlight>
              </a:rPr>
              <a:t> </a:t>
            </a:r>
            <a:r>
              <a:rPr lang="en-GB" sz="2000" dirty="0" err="1">
                <a:solidFill>
                  <a:srgbClr val="000000"/>
                </a:solidFill>
                <a:highlight>
                  <a:schemeClr val="lt1"/>
                </a:highlight>
              </a:rPr>
              <a:t>ve</a:t>
            </a:r>
            <a:r>
              <a:rPr lang="en-GB" sz="2000" dirty="0">
                <a:solidFill>
                  <a:srgbClr val="000000"/>
                </a:solidFill>
                <a:highlight>
                  <a:schemeClr val="lt1"/>
                </a:highlight>
              </a:rPr>
              <a:t> </a:t>
            </a:r>
            <a:r>
              <a:rPr lang="en-GB" sz="2000" dirty="0" err="1">
                <a:solidFill>
                  <a:srgbClr val="000000"/>
                </a:solidFill>
                <a:highlight>
                  <a:schemeClr val="lt1"/>
                </a:highlight>
              </a:rPr>
              <a:t>ikna</a:t>
            </a:r>
            <a:r>
              <a:rPr lang="en-GB" sz="2000" dirty="0">
                <a:solidFill>
                  <a:srgbClr val="000000"/>
                </a:solidFill>
                <a:highlight>
                  <a:schemeClr val="lt1"/>
                </a:highlight>
              </a:rPr>
              <a:t> </a:t>
            </a:r>
            <a:r>
              <a:rPr lang="en-GB" sz="2000" dirty="0" err="1">
                <a:solidFill>
                  <a:srgbClr val="000000"/>
                </a:solidFill>
                <a:highlight>
                  <a:schemeClr val="lt1"/>
                </a:highlight>
              </a:rPr>
              <a:t>edebilir</a:t>
            </a:r>
            <a:r>
              <a:rPr lang="en-GB" sz="2000" dirty="0">
                <a:solidFill>
                  <a:srgbClr val="000000"/>
                </a:solidFill>
                <a:highlight>
                  <a:schemeClr val="lt1"/>
                </a:highlight>
              </a:rPr>
              <a:t>?</a:t>
            </a:r>
            <a:endParaRPr lang="tr-TR" sz="2000" dirty="0">
              <a:solidFill>
                <a:srgbClr val="000000"/>
              </a:solidFill>
              <a:highlight>
                <a:schemeClr val="lt1"/>
              </a:highlight>
            </a:endParaRPr>
          </a:p>
          <a:p>
            <a:pPr marL="0" indent="0" algn="just">
              <a:lnSpc>
                <a:spcPct val="100000"/>
              </a:lnSpc>
              <a:spcBef>
                <a:spcPts val="600"/>
              </a:spcBef>
              <a:spcAft>
                <a:spcPts val="600"/>
              </a:spcAft>
            </a:pPr>
            <a:r>
              <a:rPr lang="en-GB" sz="2000" b="0" dirty="0" err="1">
                <a:solidFill>
                  <a:srgbClr val="000000"/>
                </a:solidFill>
              </a:rPr>
              <a:t>Etkileyici</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hikaye</a:t>
            </a:r>
            <a:r>
              <a:rPr lang="en-GB" sz="2000" b="0" dirty="0">
                <a:solidFill>
                  <a:srgbClr val="000000"/>
                </a:solidFill>
              </a:rPr>
              <a:t>, </a:t>
            </a:r>
            <a:r>
              <a:rPr lang="en-GB" sz="2000" dirty="0" err="1">
                <a:solidFill>
                  <a:srgbClr val="000000"/>
                </a:solidFill>
              </a:rPr>
              <a:t>kişisel</a:t>
            </a:r>
            <a:r>
              <a:rPr lang="en-GB" sz="2000" dirty="0">
                <a:solidFill>
                  <a:srgbClr val="000000"/>
                </a:solidFill>
              </a:rPr>
              <a:t> </a:t>
            </a:r>
            <a:r>
              <a:rPr lang="en-GB" sz="2000" dirty="0" err="1">
                <a:solidFill>
                  <a:srgbClr val="000000"/>
                </a:solidFill>
              </a:rPr>
              <a:t>düzeyde</a:t>
            </a:r>
            <a:r>
              <a:rPr lang="en-GB" sz="2000" dirty="0">
                <a:solidFill>
                  <a:srgbClr val="000000"/>
                </a:solidFill>
              </a:rPr>
              <a:t> </a:t>
            </a:r>
            <a:r>
              <a:rPr lang="en-GB" sz="2000" dirty="0" err="1">
                <a:solidFill>
                  <a:srgbClr val="000000"/>
                </a:solidFill>
              </a:rPr>
              <a:t>yankı</a:t>
            </a:r>
            <a:r>
              <a:rPr lang="en-GB" sz="2000" dirty="0">
                <a:solidFill>
                  <a:srgbClr val="000000"/>
                </a:solidFill>
              </a:rPr>
              <a:t> </a:t>
            </a:r>
            <a:r>
              <a:rPr lang="en-GB" sz="2000" dirty="0" err="1">
                <a:solidFill>
                  <a:srgbClr val="000000"/>
                </a:solidFill>
              </a:rPr>
              <a:t>uyandıran</a:t>
            </a:r>
            <a:r>
              <a:rPr lang="en-GB" sz="2000" dirty="0">
                <a:solidFill>
                  <a:srgbClr val="000000"/>
                </a:solidFill>
              </a:rPr>
              <a:t> </a:t>
            </a:r>
            <a:r>
              <a:rPr lang="en-GB" sz="2000" dirty="0" err="1">
                <a:solidFill>
                  <a:srgbClr val="000000"/>
                </a:solidFill>
              </a:rPr>
              <a:t>bir</a:t>
            </a:r>
            <a:r>
              <a:rPr lang="en-GB" sz="2000" dirty="0">
                <a:solidFill>
                  <a:srgbClr val="000000"/>
                </a:solidFill>
              </a:rPr>
              <a:t> </a:t>
            </a:r>
            <a:r>
              <a:rPr lang="en-GB" sz="2000" dirty="0" err="1">
                <a:solidFill>
                  <a:srgbClr val="000000"/>
                </a:solidFill>
              </a:rPr>
              <a:t>anlatı</a:t>
            </a:r>
            <a:r>
              <a:rPr lang="en-GB" sz="2000" dirty="0">
                <a:solidFill>
                  <a:srgbClr val="000000"/>
                </a:solidFill>
              </a:rPr>
              <a:t> </a:t>
            </a:r>
            <a:r>
              <a:rPr lang="en-GB" sz="2000" dirty="0" err="1">
                <a:solidFill>
                  <a:srgbClr val="000000"/>
                </a:solidFill>
              </a:rPr>
              <a:t>oluşturarak</a:t>
            </a:r>
            <a:r>
              <a:rPr lang="en-GB" sz="2000" dirty="0">
                <a:solidFill>
                  <a:srgbClr val="000000"/>
                </a:solidFill>
              </a:rPr>
              <a:t> </a:t>
            </a:r>
            <a:r>
              <a:rPr lang="en-GB" sz="2000" dirty="0" err="1">
                <a:solidFill>
                  <a:srgbClr val="000000"/>
                </a:solidFill>
              </a:rPr>
              <a:t>izleyicilerin</a:t>
            </a:r>
            <a:r>
              <a:rPr lang="en-GB" sz="2000" dirty="0">
                <a:solidFill>
                  <a:srgbClr val="000000"/>
                </a:solidFill>
              </a:rPr>
              <a:t> </a:t>
            </a:r>
            <a:r>
              <a:rPr lang="en-GB" sz="2000" dirty="0" err="1">
                <a:solidFill>
                  <a:srgbClr val="000000"/>
                </a:solidFill>
              </a:rPr>
              <a:t>ilgisini</a:t>
            </a:r>
            <a:r>
              <a:rPr lang="en-GB" sz="2000" dirty="0">
                <a:solidFill>
                  <a:srgbClr val="000000"/>
                </a:solidFill>
              </a:rPr>
              <a:t> </a:t>
            </a:r>
            <a:r>
              <a:rPr lang="en-GB" sz="2000" dirty="0" err="1">
                <a:solidFill>
                  <a:srgbClr val="000000"/>
                </a:solidFill>
              </a:rPr>
              <a:t>çeker</a:t>
            </a:r>
            <a:r>
              <a:rPr lang="en-GB" sz="2000" b="0" dirty="0">
                <a:solidFill>
                  <a:srgbClr val="000000"/>
                </a:solidFill>
              </a:rPr>
              <a:t>. </a:t>
            </a:r>
            <a:r>
              <a:rPr lang="en-GB" sz="2000" b="0" dirty="0" err="1">
                <a:solidFill>
                  <a:srgbClr val="000000"/>
                </a:solidFill>
              </a:rPr>
              <a:t>Sorunu</a:t>
            </a:r>
            <a:r>
              <a:rPr lang="en-GB" sz="2000" b="0" dirty="0">
                <a:solidFill>
                  <a:srgbClr val="000000"/>
                </a:solidFill>
              </a:rPr>
              <a:t> </a:t>
            </a:r>
            <a:r>
              <a:rPr lang="en-GB" sz="2000" b="0" dirty="0" err="1">
                <a:solidFill>
                  <a:srgbClr val="000000"/>
                </a:solidFill>
              </a:rPr>
              <a:t>açıkça</a:t>
            </a:r>
            <a:r>
              <a:rPr lang="en-GB" sz="2000" b="0" dirty="0">
                <a:solidFill>
                  <a:srgbClr val="000000"/>
                </a:solidFill>
              </a:rPr>
              <a:t> </a:t>
            </a:r>
            <a:r>
              <a:rPr lang="en-GB" sz="2000" b="0" dirty="0" err="1">
                <a:solidFill>
                  <a:srgbClr val="000000"/>
                </a:solidFill>
              </a:rPr>
              <a:t>göstererek</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çözüm</a:t>
            </a:r>
            <a:r>
              <a:rPr lang="en-GB" sz="2000" b="0" dirty="0">
                <a:solidFill>
                  <a:srgbClr val="000000"/>
                </a:solidFill>
              </a:rPr>
              <a:t> </a:t>
            </a:r>
            <a:r>
              <a:rPr lang="en-GB" sz="2000" b="0" dirty="0" err="1">
                <a:solidFill>
                  <a:srgbClr val="000000"/>
                </a:solidFill>
              </a:rPr>
              <a:t>sunarak</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faydaları</a:t>
            </a:r>
            <a:r>
              <a:rPr lang="en-GB" sz="2000" b="0" dirty="0">
                <a:solidFill>
                  <a:srgbClr val="000000"/>
                </a:solidFill>
              </a:rPr>
              <a:t> </a:t>
            </a:r>
            <a:r>
              <a:rPr lang="en-GB" sz="2000" b="0" dirty="0" err="1">
                <a:solidFill>
                  <a:srgbClr val="000000"/>
                </a:solidFill>
              </a:rPr>
              <a:t>vurgulayarak</a:t>
            </a:r>
            <a:r>
              <a:rPr lang="en-GB" sz="2000" b="0" dirty="0">
                <a:solidFill>
                  <a:srgbClr val="000000"/>
                </a:solidFill>
              </a:rPr>
              <a:t> </a:t>
            </a:r>
            <a:r>
              <a:rPr lang="en-GB" sz="2000" b="0" dirty="0" err="1">
                <a:solidFill>
                  <a:srgbClr val="000000"/>
                </a:solidFill>
              </a:rPr>
              <a:t>ikna</a:t>
            </a:r>
            <a:r>
              <a:rPr lang="en-GB" sz="2000" b="0" dirty="0">
                <a:solidFill>
                  <a:srgbClr val="000000"/>
                </a:solidFill>
              </a:rPr>
              <a:t> </a:t>
            </a:r>
            <a:r>
              <a:rPr lang="en-GB" sz="2000" b="0" dirty="0" err="1">
                <a:solidFill>
                  <a:srgbClr val="000000"/>
                </a:solidFill>
              </a:rPr>
              <a:t>eder</a:t>
            </a:r>
            <a:r>
              <a:rPr lang="en-GB" sz="2000" b="0" dirty="0">
                <a:solidFill>
                  <a:srgbClr val="000000"/>
                </a:solidFill>
              </a:rPr>
              <a:t>, </a:t>
            </a:r>
            <a:r>
              <a:rPr lang="en-GB" sz="2000" b="0" dirty="0" err="1">
                <a:solidFill>
                  <a:srgbClr val="000000"/>
                </a:solidFill>
              </a:rPr>
              <a:t>böylece</a:t>
            </a:r>
            <a:r>
              <a:rPr lang="en-GB" sz="2000" b="0" dirty="0">
                <a:solidFill>
                  <a:srgbClr val="000000"/>
                </a:solidFill>
              </a:rPr>
              <a:t> </a:t>
            </a:r>
            <a:r>
              <a:rPr lang="en-GB" sz="2000" b="0" dirty="0" err="1">
                <a:solidFill>
                  <a:srgbClr val="000000"/>
                </a:solidFill>
              </a:rPr>
              <a:t>iş</a:t>
            </a:r>
            <a:r>
              <a:rPr lang="en-GB" sz="2000" b="0" dirty="0">
                <a:solidFill>
                  <a:srgbClr val="000000"/>
                </a:solidFill>
              </a:rPr>
              <a:t> </a:t>
            </a:r>
            <a:r>
              <a:rPr lang="en-GB" sz="2000" b="0" dirty="0" err="1">
                <a:solidFill>
                  <a:srgbClr val="000000"/>
                </a:solidFill>
              </a:rPr>
              <a:t>fikrini</a:t>
            </a:r>
            <a:r>
              <a:rPr lang="en-GB" sz="2000" b="0" dirty="0">
                <a:solidFill>
                  <a:srgbClr val="000000"/>
                </a:solidFill>
              </a:rPr>
              <a:t> </a:t>
            </a:r>
            <a:r>
              <a:rPr lang="en-GB" sz="2000" b="0" dirty="0" err="1">
                <a:solidFill>
                  <a:srgbClr val="000000"/>
                </a:solidFill>
              </a:rPr>
              <a:t>daha</a:t>
            </a:r>
            <a:r>
              <a:rPr lang="en-GB" sz="2000" b="0" dirty="0">
                <a:solidFill>
                  <a:srgbClr val="000000"/>
                </a:solidFill>
              </a:rPr>
              <a:t> </a:t>
            </a:r>
            <a:r>
              <a:rPr lang="en-GB" sz="2000" b="0" dirty="0" err="1">
                <a:solidFill>
                  <a:srgbClr val="000000"/>
                </a:solidFill>
              </a:rPr>
              <a:t>ilişkilendirilebilir</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ikna</a:t>
            </a:r>
            <a:r>
              <a:rPr lang="en-GB" sz="2000" b="0" dirty="0">
                <a:solidFill>
                  <a:srgbClr val="000000"/>
                </a:solidFill>
              </a:rPr>
              <a:t> </a:t>
            </a:r>
            <a:r>
              <a:rPr lang="en-GB" sz="2000" b="0" dirty="0" err="1">
                <a:solidFill>
                  <a:srgbClr val="000000"/>
                </a:solidFill>
              </a:rPr>
              <a:t>edici</a:t>
            </a:r>
            <a:r>
              <a:rPr lang="en-GB" sz="2000" b="0" dirty="0">
                <a:solidFill>
                  <a:srgbClr val="000000"/>
                </a:solidFill>
              </a:rPr>
              <a:t> hale </a:t>
            </a:r>
            <a:r>
              <a:rPr lang="en-GB" sz="2000" b="0" dirty="0" err="1">
                <a:solidFill>
                  <a:srgbClr val="000000"/>
                </a:solidFill>
              </a:rPr>
              <a:t>getirir</a:t>
            </a:r>
            <a:r>
              <a:rPr lang="en-GB" sz="2000" b="0" dirty="0">
                <a:solidFill>
                  <a:srgbClr val="000000"/>
                </a:solidFill>
              </a:rPr>
              <a:t>.</a:t>
            </a:r>
            <a:endParaRPr sz="2000" b="0" dirty="0">
              <a:solidFill>
                <a:srgbClr val="000000"/>
              </a:solidFill>
            </a:endParaRPr>
          </a:p>
        </p:txBody>
      </p:sp>
      <p:sp>
        <p:nvSpPr>
          <p:cNvPr id="163" name="Google Shape;163;g2eb676f3e53_0_134"/>
          <p:cNvSpPr txBox="1">
            <a:spLocks noGrp="1"/>
          </p:cNvSpPr>
          <p:nvPr>
            <p:ph type="body" idx="1"/>
          </p:nvPr>
        </p:nvSpPr>
        <p:spPr>
          <a:xfrm>
            <a:off x="3884158" y="5676329"/>
            <a:ext cx="7885092" cy="459300"/>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2000" dirty="0"/>
              <a:t>INTERESTING FACT: </a:t>
            </a:r>
            <a:r>
              <a:rPr lang="en-GB" sz="2000" b="0" dirty="0"/>
              <a:t>Studies indicate that the average person only remembers 25-50% of what they hear.</a:t>
            </a:r>
            <a:endParaRPr lang="en-US" sz="2000" b="0">
              <a:solidFill>
                <a:srgbClr val="000000"/>
              </a:solidFill>
              <a:latin typeface="Arial"/>
              <a:ea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ed49f0a6d6_0_74"/>
          <p:cNvSpPr txBox="1">
            <a:spLocks noGrp="1"/>
          </p:cNvSpPr>
          <p:nvPr>
            <p:ph type="title"/>
          </p:nvPr>
        </p:nvSpPr>
        <p:spPr>
          <a:xfrm>
            <a:off x="501625" y="341825"/>
            <a:ext cx="907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Etkileyici</a:t>
            </a:r>
            <a:r>
              <a:rPr lang="en-GB" sz="3400" b="1" dirty="0"/>
              <a:t> </a:t>
            </a:r>
            <a:r>
              <a:rPr lang="en-GB" sz="3400" b="1" dirty="0" err="1"/>
              <a:t>bir</a:t>
            </a:r>
            <a:r>
              <a:rPr lang="en-GB" sz="3400" b="1" dirty="0"/>
              <a:t> </a:t>
            </a:r>
            <a:r>
              <a:rPr lang="en-GB" sz="3400" b="1" dirty="0" err="1"/>
              <a:t>hikayenin</a:t>
            </a:r>
            <a:r>
              <a:rPr lang="en-GB" sz="3400" b="1" dirty="0"/>
              <a:t> </a:t>
            </a:r>
            <a:r>
              <a:rPr lang="en-GB" sz="3400" b="1" dirty="0" err="1"/>
              <a:t>temel</a:t>
            </a:r>
            <a:r>
              <a:rPr lang="en-GB" sz="3400" b="1" dirty="0"/>
              <a:t> </a:t>
            </a:r>
            <a:r>
              <a:rPr lang="en-GB" sz="3400" b="1" dirty="0" err="1"/>
              <a:t>unsurları</a:t>
            </a:r>
            <a:endParaRPr sz="1100" b="1" dirty="0">
              <a:solidFill>
                <a:srgbClr val="000000"/>
              </a:solidFill>
              <a:latin typeface="Arial"/>
              <a:ea typeface="Arial"/>
              <a:cs typeface="Arial"/>
              <a:sym typeface="Arial"/>
            </a:endParaRPr>
          </a:p>
        </p:txBody>
      </p:sp>
      <p:sp>
        <p:nvSpPr>
          <p:cNvPr id="169" name="Google Shape;169;g2ed49f0a6d6_0_74"/>
          <p:cNvSpPr txBox="1"/>
          <p:nvPr/>
        </p:nvSpPr>
        <p:spPr>
          <a:xfrm>
            <a:off x="4526537" y="1821464"/>
            <a:ext cx="7052042" cy="4124176"/>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tr-TR" sz="1800" b="1" dirty="0">
                <a:highlight>
                  <a:schemeClr val="lt1"/>
                </a:highlight>
                <a:latin typeface="Raleway"/>
                <a:ea typeface="Raleway"/>
                <a:cs typeface="Raleway"/>
                <a:sym typeface="Raleway"/>
              </a:rPr>
              <a:t>Yakalamak: </a:t>
            </a:r>
            <a:r>
              <a:rPr lang="tr-TR" sz="1800" dirty="0">
                <a:latin typeface="Raleway"/>
                <a:ea typeface="Raleway"/>
                <a:cs typeface="Raleway"/>
                <a:sym typeface="Raleway"/>
              </a:rPr>
              <a:t>Dikkat çekmek için güçlü bir açılışla başlayın. Bu ilgi çekici bir soru, şaşırtıcı bir gerçek veya kişisel bir anekdot olabilir.</a:t>
            </a:r>
          </a:p>
          <a:p>
            <a:pPr lvl="6" algn="just">
              <a:spcBef>
                <a:spcPts val="600"/>
              </a:spcBef>
              <a:spcAft>
                <a:spcPts val="600"/>
              </a:spcAft>
            </a:pPr>
            <a:r>
              <a:rPr lang="tr-TR" sz="1800" b="1" dirty="0">
                <a:latin typeface="Raleway"/>
                <a:ea typeface="Raleway"/>
                <a:cs typeface="Raleway"/>
                <a:sym typeface="Raleway"/>
              </a:rPr>
              <a:t>      </a:t>
            </a:r>
            <a:r>
              <a:rPr lang="en-GB" sz="1800" b="1" dirty="0">
                <a:latin typeface="Raleway"/>
                <a:ea typeface="Raleway"/>
                <a:cs typeface="Raleway"/>
                <a:sym typeface="Raleway"/>
              </a:rPr>
              <a:t>Örnek: </a:t>
            </a:r>
            <a:r>
              <a:rPr lang="en-GB" sz="1800" dirty="0">
                <a:latin typeface="Raleway"/>
                <a:ea typeface="Raleway"/>
                <a:cs typeface="Raleway"/>
                <a:sym typeface="Raleway"/>
              </a:rPr>
              <a:t>“</a:t>
            </a:r>
            <a:r>
              <a:rPr lang="en-GB" sz="1800" dirty="0" err="1">
                <a:latin typeface="Raleway"/>
                <a:ea typeface="Raleway"/>
                <a:cs typeface="Raleway"/>
                <a:sym typeface="Raleway"/>
              </a:rPr>
              <a:t>Kendinizi</a:t>
            </a:r>
            <a:r>
              <a:rPr lang="en-GB" sz="1800" dirty="0">
                <a:latin typeface="Raleway"/>
                <a:ea typeface="Raleway"/>
                <a:cs typeface="Raleway"/>
                <a:sym typeface="Raleway"/>
              </a:rPr>
              <a:t> </a:t>
            </a:r>
            <a:r>
              <a:rPr lang="en-GB" sz="1800" dirty="0" err="1">
                <a:latin typeface="Raleway"/>
                <a:ea typeface="Raleway"/>
                <a:cs typeface="Raleway"/>
                <a:sym typeface="Raleway"/>
              </a:rPr>
              <a:t>kısıtlanmış</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utangaç</a:t>
            </a:r>
            <a:r>
              <a:rPr lang="en-GB" sz="1800" dirty="0">
                <a:latin typeface="Raleway"/>
                <a:ea typeface="Raleway"/>
                <a:cs typeface="Raleway"/>
                <a:sym typeface="Raleway"/>
              </a:rPr>
              <a:t> </a:t>
            </a:r>
            <a:r>
              <a:rPr lang="en-GB" sz="1800" dirty="0" err="1">
                <a:latin typeface="Raleway"/>
                <a:ea typeface="Raleway"/>
                <a:cs typeface="Raleway"/>
                <a:sym typeface="Raleway"/>
              </a:rPr>
              <a:t>hissetmenize</a:t>
            </a:r>
            <a:r>
              <a:rPr lang="en-GB" sz="1800" dirty="0">
                <a:latin typeface="Raleway"/>
                <a:ea typeface="Raleway"/>
                <a:cs typeface="Raleway"/>
                <a:sym typeface="Raleway"/>
              </a:rPr>
              <a:t> </a:t>
            </a:r>
            <a:r>
              <a:rPr lang="en-GB" sz="1800" dirty="0" err="1">
                <a:latin typeface="Raleway"/>
                <a:ea typeface="Raleway"/>
                <a:cs typeface="Raleway"/>
                <a:sym typeface="Raleway"/>
              </a:rPr>
              <a:t>neden</a:t>
            </a:r>
            <a:r>
              <a:rPr lang="en-GB" sz="1800" dirty="0">
                <a:latin typeface="Raleway"/>
                <a:ea typeface="Raleway"/>
                <a:cs typeface="Raleway"/>
                <a:sym typeface="Raleway"/>
              </a:rPr>
              <a:t> </a:t>
            </a:r>
            <a:r>
              <a:rPr lang="tr-TR" sz="1800" dirty="0">
                <a:latin typeface="Raleway"/>
                <a:ea typeface="Raleway"/>
                <a:cs typeface="Raleway"/>
                <a:sym typeface="Raleway"/>
              </a:rPr>
              <a:t>   </a:t>
            </a:r>
            <a:r>
              <a:rPr lang="en-GB" sz="1800" dirty="0" err="1">
                <a:latin typeface="Raleway"/>
                <a:ea typeface="Raleway"/>
                <a:cs typeface="Raleway"/>
                <a:sym typeface="Raleway"/>
              </a:rPr>
              <a:t>olan</a:t>
            </a:r>
            <a:r>
              <a:rPr lang="en-GB" sz="1800" dirty="0">
                <a:latin typeface="Raleway"/>
                <a:ea typeface="Raleway"/>
                <a:cs typeface="Raleway"/>
                <a:sym typeface="Raleway"/>
              </a:rPr>
              <a:t> </a:t>
            </a:r>
            <a:r>
              <a:rPr lang="en-GB" sz="1800" dirty="0" err="1">
                <a:latin typeface="Raleway"/>
                <a:ea typeface="Raleway"/>
                <a:cs typeface="Raleway"/>
                <a:sym typeface="Raleway"/>
              </a:rPr>
              <a:t>rahatsız</a:t>
            </a:r>
            <a:r>
              <a:rPr lang="en-GB" sz="1800" dirty="0">
                <a:latin typeface="Raleway"/>
                <a:ea typeface="Raleway"/>
                <a:cs typeface="Raleway"/>
                <a:sym typeface="Raleway"/>
              </a:rPr>
              <a:t> </a:t>
            </a:r>
            <a:r>
              <a:rPr lang="en-GB" sz="1800" dirty="0" err="1">
                <a:latin typeface="Raleway"/>
                <a:ea typeface="Raleway"/>
                <a:cs typeface="Raleway"/>
                <a:sym typeface="Raleway"/>
              </a:rPr>
              <a:t>edici</a:t>
            </a:r>
            <a:r>
              <a:rPr lang="en-GB" sz="1800" dirty="0">
                <a:latin typeface="Raleway"/>
                <a:ea typeface="Raleway"/>
                <a:cs typeface="Raleway"/>
                <a:sym typeface="Raleway"/>
              </a:rPr>
              <a:t> </a:t>
            </a:r>
            <a:r>
              <a:rPr lang="en-GB" sz="1800" dirty="0" err="1">
                <a:latin typeface="Raleway"/>
                <a:ea typeface="Raleway"/>
                <a:cs typeface="Raleway"/>
                <a:sym typeface="Raleway"/>
              </a:rPr>
              <a:t>şekillendirici</a:t>
            </a:r>
            <a:r>
              <a:rPr lang="en-GB" sz="1800" dirty="0">
                <a:latin typeface="Raleway"/>
                <a:ea typeface="Raleway"/>
                <a:cs typeface="Raleway"/>
                <a:sym typeface="Raleway"/>
              </a:rPr>
              <a:t> </a:t>
            </a:r>
            <a:r>
              <a:rPr lang="en-GB" sz="1800" dirty="0" err="1">
                <a:latin typeface="Raleway"/>
                <a:ea typeface="Raleway"/>
                <a:cs typeface="Raleway"/>
                <a:sym typeface="Raleway"/>
              </a:rPr>
              <a:t>giysilerle</a:t>
            </a:r>
            <a:r>
              <a:rPr lang="en-GB" sz="1800" dirty="0">
                <a:latin typeface="Raleway"/>
                <a:ea typeface="Raleway"/>
                <a:cs typeface="Raleway"/>
                <a:sym typeface="Raleway"/>
              </a:rPr>
              <a:t> </a:t>
            </a:r>
            <a:r>
              <a:rPr lang="en-GB" sz="1800" dirty="0" err="1">
                <a:latin typeface="Raleway"/>
                <a:ea typeface="Raleway"/>
                <a:cs typeface="Raleway"/>
                <a:sym typeface="Raleway"/>
              </a:rPr>
              <a:t>hiç</a:t>
            </a:r>
            <a:r>
              <a:rPr lang="en-GB" sz="1800" dirty="0">
                <a:latin typeface="Raleway"/>
                <a:ea typeface="Raleway"/>
                <a:cs typeface="Raleway"/>
                <a:sym typeface="Raleway"/>
              </a:rPr>
              <a:t> </a:t>
            </a:r>
            <a:r>
              <a:rPr lang="en-GB" sz="1800" dirty="0" err="1">
                <a:latin typeface="Raleway"/>
                <a:ea typeface="Raleway"/>
                <a:cs typeface="Raleway"/>
                <a:sym typeface="Raleway"/>
              </a:rPr>
              <a:t>mücadele</a:t>
            </a:r>
            <a:r>
              <a:rPr lang="en-GB" sz="1800" dirty="0">
                <a:latin typeface="Raleway"/>
                <a:ea typeface="Raleway"/>
                <a:cs typeface="Raleway"/>
                <a:sym typeface="Raleway"/>
              </a:rPr>
              <a:t> </a:t>
            </a:r>
            <a:r>
              <a:rPr lang="en-GB" sz="1800" dirty="0" err="1">
                <a:latin typeface="Raleway"/>
                <a:ea typeface="Raleway"/>
                <a:cs typeface="Raleway"/>
                <a:sym typeface="Raleway"/>
              </a:rPr>
              <a:t>ettiniz</a:t>
            </a:r>
            <a:r>
              <a:rPr lang="en-GB" sz="1800" dirty="0">
                <a:latin typeface="Raleway"/>
                <a:ea typeface="Raleway"/>
                <a:cs typeface="Raleway"/>
                <a:sym typeface="Raleway"/>
              </a:rPr>
              <a:t> mi? Ben </a:t>
            </a:r>
            <a:r>
              <a:rPr lang="en-GB" sz="1800" dirty="0" err="1">
                <a:latin typeface="Raleway"/>
                <a:ea typeface="Raleway"/>
                <a:cs typeface="Raleway"/>
                <a:sym typeface="Raleway"/>
              </a:rPr>
              <a:t>yaşadım</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Spanx'i</a:t>
            </a:r>
            <a:r>
              <a:rPr lang="en-GB" sz="1800" dirty="0">
                <a:latin typeface="Raleway"/>
                <a:ea typeface="Raleway"/>
                <a:cs typeface="Raleway"/>
                <a:sym typeface="Raleway"/>
              </a:rPr>
              <a:t> </a:t>
            </a:r>
            <a:r>
              <a:rPr lang="en-GB" sz="1800" dirty="0" err="1">
                <a:latin typeface="Raleway"/>
                <a:ea typeface="Raleway"/>
                <a:cs typeface="Raleway"/>
                <a:sym typeface="Raleway"/>
              </a:rPr>
              <a:t>yaratmam</a:t>
            </a:r>
            <a:r>
              <a:rPr lang="en-GB" sz="1800" dirty="0">
                <a:latin typeface="Raleway"/>
                <a:ea typeface="Raleway"/>
                <a:cs typeface="Raleway"/>
                <a:sym typeface="Raleway"/>
              </a:rPr>
              <a:t> </a:t>
            </a:r>
            <a:r>
              <a:rPr lang="en-GB" sz="1800" dirty="0" err="1">
                <a:latin typeface="Raleway"/>
                <a:ea typeface="Raleway"/>
                <a:cs typeface="Raleway"/>
                <a:sym typeface="Raleway"/>
              </a:rPr>
              <a:t>için</a:t>
            </a:r>
            <a:r>
              <a:rPr lang="en-GB" sz="1800" dirty="0">
                <a:latin typeface="Raleway"/>
                <a:ea typeface="Raleway"/>
                <a:cs typeface="Raleway"/>
                <a:sym typeface="Raleway"/>
              </a:rPr>
              <a:t> </a:t>
            </a:r>
            <a:r>
              <a:rPr lang="en-GB" sz="1800" dirty="0" err="1">
                <a:latin typeface="Raleway"/>
                <a:ea typeface="Raleway"/>
                <a:cs typeface="Raleway"/>
                <a:sym typeface="Raleway"/>
              </a:rPr>
              <a:t>bana</a:t>
            </a:r>
            <a:r>
              <a:rPr lang="en-GB" sz="1800" dirty="0">
                <a:latin typeface="Raleway"/>
                <a:ea typeface="Raleway"/>
                <a:cs typeface="Raleway"/>
                <a:sym typeface="Raleway"/>
              </a:rPr>
              <a:t> </a:t>
            </a:r>
            <a:r>
              <a:rPr lang="en-GB" sz="1800" dirty="0" err="1">
                <a:latin typeface="Raleway"/>
                <a:ea typeface="Raleway"/>
                <a:cs typeface="Raleway"/>
                <a:sym typeface="Raleway"/>
              </a:rPr>
              <a:t>ilham</a:t>
            </a:r>
            <a:r>
              <a:rPr lang="en-GB" sz="1800" dirty="0">
                <a:latin typeface="Raleway"/>
                <a:ea typeface="Raleway"/>
                <a:cs typeface="Raleway"/>
                <a:sym typeface="Raleway"/>
              </a:rPr>
              <a:t> </a:t>
            </a:r>
            <a:r>
              <a:rPr lang="en-GB" sz="1800" dirty="0" err="1">
                <a:latin typeface="Raleway"/>
                <a:ea typeface="Raleway"/>
                <a:cs typeface="Raleway"/>
                <a:sym typeface="Raleway"/>
              </a:rPr>
              <a:t>veren</a:t>
            </a:r>
            <a:r>
              <a:rPr lang="en-GB" sz="1800" dirty="0">
                <a:latin typeface="Raleway"/>
                <a:ea typeface="Raleway"/>
                <a:cs typeface="Raleway"/>
                <a:sym typeface="Raleway"/>
              </a:rPr>
              <a:t> de </a:t>
            </a:r>
            <a:r>
              <a:rPr lang="en-GB" sz="1800" dirty="0" err="1">
                <a:latin typeface="Raleway"/>
                <a:ea typeface="Raleway"/>
                <a:cs typeface="Raleway"/>
                <a:sym typeface="Raleway"/>
              </a:rPr>
              <a:t>bu</a:t>
            </a:r>
            <a:r>
              <a:rPr lang="en-GB" sz="1800" dirty="0">
                <a:latin typeface="Raleway"/>
                <a:ea typeface="Raleway"/>
                <a:cs typeface="Raleway"/>
                <a:sym typeface="Raleway"/>
              </a:rPr>
              <a:t> </a:t>
            </a:r>
            <a:r>
              <a:rPr lang="en-GB" sz="1800" dirty="0" err="1">
                <a:latin typeface="Raleway"/>
                <a:ea typeface="Raleway"/>
                <a:cs typeface="Raleway"/>
                <a:sym typeface="Raleway"/>
              </a:rPr>
              <a:t>oldu</a:t>
            </a:r>
            <a:r>
              <a:rPr lang="en-GB" sz="1800" dirty="0">
                <a:latin typeface="Raleway"/>
                <a:ea typeface="Raleway"/>
                <a:cs typeface="Raleway"/>
                <a:sym typeface="Raleway"/>
              </a:rPr>
              <a:t>.”</a:t>
            </a:r>
            <a:endParaRPr lang="tr-TR" sz="1800" dirty="0">
              <a:latin typeface="Raleway"/>
              <a:ea typeface="Raleway"/>
              <a:cs typeface="Raleway"/>
              <a:sym typeface="Raleway"/>
            </a:endParaRPr>
          </a:p>
          <a:p>
            <a:pPr lvl="3">
              <a:spcBef>
                <a:spcPts val="600"/>
              </a:spcBef>
              <a:spcAft>
                <a:spcPts val="600"/>
              </a:spcAft>
            </a:pPr>
            <a:r>
              <a:rPr lang="tr-TR" sz="1800" b="1" dirty="0">
                <a:highlight>
                  <a:schemeClr val="lt1"/>
                </a:highlight>
                <a:latin typeface="Raleway"/>
                <a:ea typeface="Raleway"/>
                <a:cs typeface="Raleway"/>
                <a:sym typeface="Raleway"/>
              </a:rPr>
              <a:t>Problem</a:t>
            </a:r>
            <a:r>
              <a:rPr lang="en-GB" sz="1800" b="1" dirty="0">
                <a:highlight>
                  <a:schemeClr val="lt1"/>
                </a:highlight>
                <a:latin typeface="Raleway"/>
                <a:ea typeface="Raleway"/>
                <a:cs typeface="Raleway"/>
                <a:sym typeface="Raleway"/>
              </a:rPr>
              <a:t>:</a:t>
            </a:r>
            <a:r>
              <a:rPr lang="en-GB" sz="1800" b="1" dirty="0">
                <a:latin typeface="Raleway"/>
                <a:ea typeface="Raleway"/>
                <a:cs typeface="Raleway"/>
                <a:sym typeface="Raleway"/>
              </a:rPr>
              <a:t> </a:t>
            </a:r>
            <a:r>
              <a:rPr lang="en-GB" sz="1800" dirty="0" err="1">
                <a:latin typeface="Raleway"/>
                <a:ea typeface="Raleway"/>
                <a:cs typeface="Raleway"/>
                <a:sym typeface="Raleway"/>
              </a:rPr>
              <a:t>İşletmenizin</a:t>
            </a:r>
            <a:r>
              <a:rPr lang="en-GB" sz="1800" dirty="0">
                <a:latin typeface="Raleway"/>
                <a:ea typeface="Raleway"/>
                <a:cs typeface="Raleway"/>
                <a:sym typeface="Raleway"/>
              </a:rPr>
              <a:t> </a:t>
            </a:r>
            <a:r>
              <a:rPr lang="en-GB" sz="1800" dirty="0" err="1">
                <a:latin typeface="Raleway"/>
                <a:ea typeface="Raleway"/>
                <a:cs typeface="Raleway"/>
                <a:sym typeface="Raleway"/>
              </a:rPr>
              <a:t>çözmekte</a:t>
            </a:r>
            <a:r>
              <a:rPr lang="en-GB" sz="1800" dirty="0">
                <a:latin typeface="Raleway"/>
                <a:ea typeface="Raleway"/>
                <a:cs typeface="Raleway"/>
                <a:sym typeface="Raleway"/>
              </a:rPr>
              <a:t> </a:t>
            </a:r>
            <a:r>
              <a:rPr lang="en-GB" sz="1800" dirty="0" err="1">
                <a:latin typeface="Raleway"/>
                <a:ea typeface="Raleway"/>
                <a:cs typeface="Raleway"/>
                <a:sym typeface="Raleway"/>
              </a:rPr>
              <a:t>olduğu</a:t>
            </a:r>
            <a:r>
              <a:rPr lang="en-GB" sz="1800" dirty="0">
                <a:latin typeface="Raleway"/>
                <a:ea typeface="Raleway"/>
                <a:cs typeface="Raleway"/>
                <a:sym typeface="Raleway"/>
              </a:rPr>
              <a:t> </a:t>
            </a:r>
            <a:r>
              <a:rPr lang="en-GB" sz="1800" dirty="0" err="1">
                <a:latin typeface="Raleway"/>
                <a:ea typeface="Raleway"/>
                <a:cs typeface="Raleway"/>
                <a:sym typeface="Raleway"/>
              </a:rPr>
              <a:t>sorunu</a:t>
            </a:r>
            <a:r>
              <a:rPr lang="en-GB" sz="1800" dirty="0">
                <a:latin typeface="Raleway"/>
                <a:ea typeface="Raleway"/>
                <a:cs typeface="Raleway"/>
                <a:sym typeface="Raleway"/>
              </a:rPr>
              <a:t> </a:t>
            </a:r>
            <a:r>
              <a:rPr lang="en-GB" sz="1800" dirty="0" err="1">
                <a:latin typeface="Raleway"/>
                <a:ea typeface="Raleway"/>
                <a:cs typeface="Raleway"/>
                <a:sym typeface="Raleway"/>
              </a:rPr>
              <a:t>açıkça</a:t>
            </a:r>
            <a:r>
              <a:rPr lang="en-GB" sz="1800" dirty="0">
                <a:latin typeface="Raleway"/>
                <a:ea typeface="Raleway"/>
                <a:cs typeface="Raleway"/>
                <a:sym typeface="Raleway"/>
              </a:rPr>
              <a:t> </a:t>
            </a:r>
            <a:r>
              <a:rPr lang="en-GB" sz="1800" dirty="0" err="1">
                <a:latin typeface="Raleway"/>
                <a:ea typeface="Raleway"/>
                <a:cs typeface="Raleway"/>
                <a:sym typeface="Raleway"/>
              </a:rPr>
              <a:t>tanımlayın</a:t>
            </a:r>
            <a:r>
              <a:rPr lang="en-GB" sz="1800" dirty="0">
                <a:latin typeface="Raleway"/>
                <a:ea typeface="Raleway"/>
                <a:cs typeface="Raleway"/>
                <a:sym typeface="Raleway"/>
              </a:rPr>
              <a:t>. Bu, </a:t>
            </a:r>
            <a:r>
              <a:rPr lang="en-GB" sz="1800" dirty="0" err="1">
                <a:latin typeface="Raleway"/>
                <a:ea typeface="Raleway"/>
                <a:cs typeface="Raleway"/>
                <a:sym typeface="Raleway"/>
              </a:rPr>
              <a:t>izleyicinin</a:t>
            </a:r>
            <a:r>
              <a:rPr lang="en-GB" sz="1800" dirty="0">
                <a:latin typeface="Raleway"/>
                <a:ea typeface="Raleway"/>
                <a:cs typeface="Raleway"/>
                <a:sym typeface="Raleway"/>
              </a:rPr>
              <a:t> </a:t>
            </a:r>
            <a:r>
              <a:rPr lang="en-GB" sz="1800" dirty="0" err="1">
                <a:latin typeface="Raleway"/>
                <a:ea typeface="Raleway"/>
                <a:cs typeface="Raleway"/>
                <a:sym typeface="Raleway"/>
              </a:rPr>
              <a:t>çözümünüzün</a:t>
            </a:r>
            <a:r>
              <a:rPr lang="en-GB" sz="1800" dirty="0">
                <a:latin typeface="Raleway"/>
                <a:ea typeface="Raleway"/>
                <a:cs typeface="Raleway"/>
                <a:sym typeface="Raleway"/>
              </a:rPr>
              <a:t> </a:t>
            </a:r>
            <a:r>
              <a:rPr lang="en-GB" sz="1800" dirty="0" err="1">
                <a:latin typeface="Raleway"/>
                <a:ea typeface="Raleway"/>
                <a:cs typeface="Raleway"/>
                <a:sym typeface="Raleway"/>
              </a:rPr>
              <a:t>neden</a:t>
            </a:r>
            <a:r>
              <a:rPr lang="en-GB" sz="1800" dirty="0">
                <a:latin typeface="Raleway"/>
                <a:ea typeface="Raleway"/>
                <a:cs typeface="Raleway"/>
                <a:sym typeface="Raleway"/>
              </a:rPr>
              <a:t> </a:t>
            </a:r>
            <a:r>
              <a:rPr lang="en-GB" sz="1800" dirty="0" err="1">
                <a:latin typeface="Raleway"/>
                <a:ea typeface="Raleway"/>
                <a:cs typeface="Raleway"/>
                <a:sym typeface="Raleway"/>
              </a:rPr>
              <a:t>gerekli</a:t>
            </a:r>
            <a:r>
              <a:rPr lang="en-GB" sz="1800" dirty="0">
                <a:latin typeface="Raleway"/>
                <a:ea typeface="Raleway"/>
                <a:cs typeface="Raleway"/>
                <a:sym typeface="Raleway"/>
              </a:rPr>
              <a:t> </a:t>
            </a:r>
            <a:r>
              <a:rPr lang="en-GB" sz="1800" dirty="0" err="1">
                <a:latin typeface="Raleway"/>
                <a:ea typeface="Raleway"/>
                <a:cs typeface="Raleway"/>
                <a:sym typeface="Raleway"/>
              </a:rPr>
              <a:t>olduğunu</a:t>
            </a:r>
            <a:r>
              <a:rPr lang="en-GB" sz="1800" dirty="0">
                <a:latin typeface="Raleway"/>
                <a:ea typeface="Raleway"/>
                <a:cs typeface="Raleway"/>
                <a:sym typeface="Raleway"/>
              </a:rPr>
              <a:t> </a:t>
            </a:r>
            <a:r>
              <a:rPr lang="en-GB" sz="1800" dirty="0" err="1">
                <a:latin typeface="Raleway"/>
                <a:ea typeface="Raleway"/>
                <a:cs typeface="Raleway"/>
                <a:sym typeface="Raleway"/>
              </a:rPr>
              <a:t>anlamasına</a:t>
            </a:r>
            <a:r>
              <a:rPr lang="en-GB" sz="1800" dirty="0">
                <a:latin typeface="Raleway"/>
                <a:ea typeface="Raleway"/>
                <a:cs typeface="Raleway"/>
                <a:sym typeface="Raleway"/>
              </a:rPr>
              <a:t> </a:t>
            </a:r>
            <a:r>
              <a:rPr lang="en-GB" sz="1800" dirty="0" err="1">
                <a:latin typeface="Raleway"/>
                <a:ea typeface="Raleway"/>
                <a:cs typeface="Raleway"/>
                <a:sym typeface="Raleway"/>
              </a:rPr>
              <a:t>yardımcı</a:t>
            </a:r>
            <a:r>
              <a:rPr lang="en-GB" sz="1800" dirty="0">
                <a:latin typeface="Raleway"/>
                <a:ea typeface="Raleway"/>
                <a:cs typeface="Raleway"/>
                <a:sym typeface="Raleway"/>
              </a:rPr>
              <a:t> </a:t>
            </a:r>
            <a:r>
              <a:rPr lang="en-GB" sz="1800" dirty="0" err="1">
                <a:latin typeface="Raleway"/>
                <a:ea typeface="Raleway"/>
                <a:cs typeface="Raleway"/>
                <a:sym typeface="Raleway"/>
              </a:rPr>
              <a:t>olur</a:t>
            </a:r>
            <a:r>
              <a:rPr lang="en-GB" sz="1800" dirty="0">
                <a:latin typeface="Raleway"/>
                <a:ea typeface="Raleway"/>
                <a:cs typeface="Raleway"/>
                <a:sym typeface="Raleway"/>
              </a:rPr>
              <a:t>.</a:t>
            </a:r>
            <a:endParaRPr lang="tr-TR" sz="1800" dirty="0">
              <a:latin typeface="Raleway"/>
              <a:ea typeface="Raleway"/>
              <a:cs typeface="Raleway"/>
              <a:sym typeface="Raleway"/>
            </a:endParaRPr>
          </a:p>
          <a:p>
            <a:pPr lvl="4">
              <a:spcBef>
                <a:spcPts val="600"/>
              </a:spcBef>
              <a:spcAft>
                <a:spcPts val="600"/>
              </a:spcAft>
            </a:pPr>
            <a:r>
              <a:rPr lang="tr-TR" sz="1800" b="1" dirty="0">
                <a:latin typeface="Raleway"/>
                <a:ea typeface="Raleway"/>
                <a:cs typeface="Raleway"/>
                <a:sym typeface="Raleway"/>
              </a:rPr>
              <a:t>      </a:t>
            </a:r>
            <a:r>
              <a:rPr lang="en-GB" sz="1800" b="1" dirty="0">
                <a:latin typeface="Raleway"/>
                <a:ea typeface="Raleway"/>
                <a:cs typeface="Raleway"/>
                <a:sym typeface="Raleway"/>
              </a:rPr>
              <a:t>Örnek: “</a:t>
            </a:r>
            <a:r>
              <a:rPr lang="en-GB" sz="1800" dirty="0" err="1">
                <a:latin typeface="Raleway"/>
                <a:ea typeface="Raleway"/>
                <a:cs typeface="Raleway"/>
                <a:sym typeface="Raleway"/>
              </a:rPr>
              <a:t>Milyonlarca</a:t>
            </a:r>
            <a:r>
              <a:rPr lang="en-GB" sz="1800" dirty="0">
                <a:latin typeface="Raleway"/>
                <a:ea typeface="Raleway"/>
                <a:cs typeface="Raleway"/>
                <a:sym typeface="Raleway"/>
              </a:rPr>
              <a:t> </a:t>
            </a:r>
            <a:r>
              <a:rPr lang="en-GB" sz="1800" dirty="0" err="1">
                <a:latin typeface="Raleway"/>
                <a:ea typeface="Raleway"/>
                <a:cs typeface="Raleway"/>
                <a:sym typeface="Raleway"/>
              </a:rPr>
              <a:t>kadın</a:t>
            </a:r>
            <a:r>
              <a:rPr lang="en-GB" sz="1800" dirty="0">
                <a:latin typeface="Raleway"/>
                <a:ea typeface="Raleway"/>
                <a:cs typeface="Raleway"/>
                <a:sym typeface="Raleway"/>
              </a:rPr>
              <a:t>, </a:t>
            </a:r>
            <a:r>
              <a:rPr lang="en-GB" sz="1800" dirty="0" err="1">
                <a:latin typeface="Raleway"/>
                <a:ea typeface="Raleway"/>
                <a:cs typeface="Raleway"/>
                <a:sym typeface="Raleway"/>
              </a:rPr>
              <a:t>vücutlarına</a:t>
            </a:r>
            <a:r>
              <a:rPr lang="en-GB" sz="1800" dirty="0">
                <a:latin typeface="Raleway"/>
                <a:ea typeface="Raleway"/>
                <a:cs typeface="Raleway"/>
                <a:sym typeface="Raleway"/>
              </a:rPr>
              <a:t> tam </a:t>
            </a:r>
            <a:r>
              <a:rPr lang="en-GB" sz="1800" dirty="0" err="1">
                <a:latin typeface="Raleway"/>
                <a:ea typeface="Raleway"/>
                <a:cs typeface="Raleway"/>
                <a:sym typeface="Raleway"/>
              </a:rPr>
              <a:t>oturmayan</a:t>
            </a:r>
            <a:r>
              <a:rPr lang="en-GB" sz="1800" dirty="0">
                <a:latin typeface="Raleway"/>
                <a:ea typeface="Raleway"/>
                <a:cs typeface="Raleway"/>
                <a:sym typeface="Raleway"/>
              </a:rPr>
              <a:t> </a:t>
            </a:r>
            <a:r>
              <a:rPr lang="en-GB" sz="1800" dirty="0" err="1">
                <a:latin typeface="Raleway"/>
                <a:ea typeface="Raleway"/>
                <a:cs typeface="Raleway"/>
                <a:sym typeface="Raleway"/>
              </a:rPr>
              <a:t>veya</a:t>
            </a:r>
            <a:r>
              <a:rPr lang="en-GB" sz="1800" dirty="0">
                <a:latin typeface="Raleway"/>
                <a:ea typeface="Raleway"/>
                <a:cs typeface="Raleway"/>
                <a:sym typeface="Raleway"/>
              </a:rPr>
              <a:t> </a:t>
            </a:r>
            <a:r>
              <a:rPr lang="en-GB" sz="1800" dirty="0" err="1">
                <a:latin typeface="Raleway"/>
                <a:ea typeface="Raleway"/>
                <a:cs typeface="Raleway"/>
                <a:sym typeface="Raleway"/>
              </a:rPr>
              <a:t>vücutlarıyla</a:t>
            </a:r>
            <a:r>
              <a:rPr lang="en-GB" sz="1800" dirty="0">
                <a:latin typeface="Raleway"/>
                <a:ea typeface="Raleway"/>
                <a:cs typeface="Raleway"/>
                <a:sym typeface="Raleway"/>
              </a:rPr>
              <a:t> </a:t>
            </a:r>
            <a:r>
              <a:rPr lang="en-GB" sz="1800" dirty="0" err="1">
                <a:latin typeface="Raleway"/>
                <a:ea typeface="Raleway"/>
                <a:cs typeface="Raleway"/>
                <a:sym typeface="Raleway"/>
              </a:rPr>
              <a:t>birlikte</a:t>
            </a:r>
            <a:r>
              <a:rPr lang="en-GB" sz="1800" dirty="0">
                <a:latin typeface="Raleway"/>
                <a:ea typeface="Raleway"/>
                <a:cs typeface="Raleway"/>
                <a:sym typeface="Raleway"/>
              </a:rPr>
              <a:t> </a:t>
            </a:r>
            <a:r>
              <a:rPr lang="en-GB" sz="1800" dirty="0" err="1">
                <a:latin typeface="Raleway"/>
                <a:ea typeface="Raleway"/>
                <a:cs typeface="Raleway"/>
                <a:sym typeface="Raleway"/>
              </a:rPr>
              <a:t>hareket</a:t>
            </a:r>
            <a:r>
              <a:rPr lang="en-GB" sz="1800" dirty="0">
                <a:latin typeface="Raleway"/>
                <a:ea typeface="Raleway"/>
                <a:cs typeface="Raleway"/>
                <a:sym typeface="Raleway"/>
              </a:rPr>
              <a:t> </a:t>
            </a:r>
            <a:r>
              <a:rPr lang="en-GB" sz="1800" dirty="0" err="1">
                <a:latin typeface="Raleway"/>
                <a:ea typeface="Raleway"/>
                <a:cs typeface="Raleway"/>
                <a:sym typeface="Raleway"/>
              </a:rPr>
              <a:t>etmeyen</a:t>
            </a:r>
            <a:r>
              <a:rPr lang="en-GB" sz="1800" dirty="0">
                <a:latin typeface="Raleway"/>
                <a:ea typeface="Raleway"/>
                <a:cs typeface="Raleway"/>
                <a:sym typeface="Raleway"/>
              </a:rPr>
              <a:t> </a:t>
            </a:r>
            <a:r>
              <a:rPr lang="en-GB" sz="1800" dirty="0" err="1">
                <a:latin typeface="Raleway"/>
                <a:ea typeface="Raleway"/>
                <a:cs typeface="Raleway"/>
                <a:sym typeface="Raleway"/>
              </a:rPr>
              <a:t>geleneksel</a:t>
            </a:r>
            <a:r>
              <a:rPr lang="en-GB" sz="1800" dirty="0">
                <a:latin typeface="Raleway"/>
                <a:ea typeface="Raleway"/>
                <a:cs typeface="Raleway"/>
                <a:sym typeface="Raleway"/>
              </a:rPr>
              <a:t> </a:t>
            </a:r>
            <a:r>
              <a:rPr lang="en-GB" sz="1800" dirty="0" err="1">
                <a:latin typeface="Raleway"/>
                <a:ea typeface="Raleway"/>
                <a:cs typeface="Raleway"/>
                <a:sym typeface="Raleway"/>
              </a:rPr>
              <a:t>şekillendirici</a:t>
            </a:r>
            <a:r>
              <a:rPr lang="en-GB" sz="1800" dirty="0">
                <a:latin typeface="Raleway"/>
                <a:ea typeface="Raleway"/>
                <a:cs typeface="Raleway"/>
                <a:sym typeface="Raleway"/>
              </a:rPr>
              <a:t> </a:t>
            </a:r>
            <a:r>
              <a:rPr lang="en-GB" sz="1800" dirty="0" err="1">
                <a:latin typeface="Raleway"/>
                <a:ea typeface="Raleway"/>
                <a:cs typeface="Raleway"/>
                <a:sym typeface="Raleway"/>
              </a:rPr>
              <a:t>giysilerden</a:t>
            </a:r>
            <a:r>
              <a:rPr lang="en-GB" sz="1800" dirty="0">
                <a:latin typeface="Raleway"/>
                <a:ea typeface="Raleway"/>
                <a:cs typeface="Raleway"/>
                <a:sym typeface="Raleway"/>
              </a:rPr>
              <a:t> </a:t>
            </a:r>
            <a:r>
              <a:rPr lang="en-GB" sz="1800" dirty="0" err="1">
                <a:latin typeface="Raleway"/>
                <a:ea typeface="Raleway"/>
                <a:cs typeface="Raleway"/>
                <a:sym typeface="Raleway"/>
              </a:rPr>
              <a:t>rahatsızlık</a:t>
            </a:r>
            <a:r>
              <a:rPr lang="en-GB" sz="1800" dirty="0">
                <a:latin typeface="Raleway"/>
                <a:ea typeface="Raleway"/>
                <a:cs typeface="Raleway"/>
                <a:sym typeface="Raleway"/>
              </a:rPr>
              <a:t> </a:t>
            </a:r>
            <a:r>
              <a:rPr lang="en-GB" sz="1800" dirty="0" err="1">
                <a:latin typeface="Raleway"/>
                <a:ea typeface="Raleway"/>
                <a:cs typeface="Raleway"/>
                <a:sym typeface="Raleway"/>
              </a:rPr>
              <a:t>duyuyor</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hayal</a:t>
            </a:r>
            <a:r>
              <a:rPr lang="en-GB" sz="1800" dirty="0">
                <a:latin typeface="Raleway"/>
                <a:ea typeface="Raleway"/>
                <a:cs typeface="Raleway"/>
                <a:sym typeface="Raleway"/>
              </a:rPr>
              <a:t> </a:t>
            </a:r>
            <a:r>
              <a:rPr lang="en-GB" sz="1800" dirty="0" err="1">
                <a:latin typeface="Raleway"/>
                <a:ea typeface="Raleway"/>
                <a:cs typeface="Raleway"/>
                <a:sym typeface="Raleway"/>
              </a:rPr>
              <a:t>kırıklığına</a:t>
            </a:r>
            <a:r>
              <a:rPr lang="en-GB" sz="1800" dirty="0">
                <a:latin typeface="Raleway"/>
                <a:ea typeface="Raleway"/>
                <a:cs typeface="Raleway"/>
                <a:sym typeface="Raleway"/>
              </a:rPr>
              <a:t> </a:t>
            </a:r>
            <a:r>
              <a:rPr lang="en-GB" sz="1800" dirty="0" err="1">
                <a:latin typeface="Raleway"/>
                <a:ea typeface="Raleway"/>
                <a:cs typeface="Raleway"/>
                <a:sym typeface="Raleway"/>
              </a:rPr>
              <a:t>uğruyor</a:t>
            </a:r>
            <a:r>
              <a:rPr lang="en-GB" sz="1800" dirty="0">
                <a:latin typeface="Raleway"/>
                <a:ea typeface="Raleway"/>
                <a:cs typeface="Raleway"/>
                <a:sym typeface="Raleway"/>
              </a:rPr>
              <a:t>.”</a:t>
            </a:r>
            <a:endParaRPr sz="1800" dirty="0">
              <a:latin typeface="Raleway"/>
              <a:ea typeface="Raleway"/>
              <a:cs typeface="Raleway"/>
            </a:endParaRPr>
          </a:p>
        </p:txBody>
      </p:sp>
      <p:pic>
        <p:nvPicPr>
          <p:cNvPr id="170" name="Google Shape;170;g2ed49f0a6d6_0_74"/>
          <p:cNvPicPr preferRelativeResize="0"/>
          <p:nvPr/>
        </p:nvPicPr>
        <p:blipFill>
          <a:blip r:embed="rId3">
            <a:alphaModFix/>
          </a:blip>
          <a:stretch>
            <a:fillRect/>
          </a:stretch>
        </p:blipFill>
        <p:spPr>
          <a:xfrm>
            <a:off x="398487" y="2378985"/>
            <a:ext cx="3877176" cy="2544376"/>
          </a:xfrm>
          <a:prstGeom prst="rect">
            <a:avLst/>
          </a:prstGeom>
          <a:noFill/>
          <a:ln>
            <a:noFill/>
          </a:ln>
        </p:spPr>
      </p:pic>
      <p:sp>
        <p:nvSpPr>
          <p:cNvPr id="3" name="TextBox 2">
            <a:extLst>
              <a:ext uri="{FF2B5EF4-FFF2-40B4-BE49-F238E27FC236}">
                <a16:creationId xmlns:a16="http://schemas.microsoft.com/office/drawing/2014/main" id="{407B519F-093F-723E-D5B8-C970C0457999}"/>
              </a:ext>
            </a:extLst>
          </p:cNvPr>
          <p:cNvSpPr txBox="1"/>
          <p:nvPr/>
        </p:nvSpPr>
        <p:spPr>
          <a:xfrm>
            <a:off x="283304" y="4692150"/>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YouTube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2eb676f3e53_0_319"/>
          <p:cNvSpPr txBox="1">
            <a:spLocks noGrp="1"/>
          </p:cNvSpPr>
          <p:nvPr>
            <p:ph type="title"/>
          </p:nvPr>
        </p:nvSpPr>
        <p:spPr>
          <a:xfrm>
            <a:off x="450850" y="24725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Etkileyici</a:t>
            </a:r>
            <a:r>
              <a:rPr lang="en-GB" sz="3400" b="1" dirty="0"/>
              <a:t> </a:t>
            </a:r>
            <a:r>
              <a:rPr lang="en-GB" sz="3400" b="1" dirty="0" err="1"/>
              <a:t>bir</a:t>
            </a:r>
            <a:r>
              <a:rPr lang="en-GB" sz="3400" b="1" dirty="0"/>
              <a:t> </a:t>
            </a:r>
            <a:r>
              <a:rPr lang="en-GB" sz="3400" b="1" dirty="0" err="1"/>
              <a:t>hikayenin</a:t>
            </a:r>
            <a:r>
              <a:rPr lang="en-GB" sz="3400" b="1" dirty="0"/>
              <a:t> </a:t>
            </a:r>
            <a:r>
              <a:rPr lang="en-GB" sz="3400" b="1" dirty="0" err="1"/>
              <a:t>temel</a:t>
            </a:r>
            <a:r>
              <a:rPr lang="en-GB" sz="3400" b="1" dirty="0"/>
              <a:t> </a:t>
            </a:r>
            <a:r>
              <a:rPr lang="en-GB" sz="3400" b="1" dirty="0" err="1"/>
              <a:t>unsurları</a:t>
            </a:r>
            <a:endParaRPr sz="1100" b="1" dirty="0">
              <a:solidFill>
                <a:srgbClr val="000000"/>
              </a:solidFill>
              <a:latin typeface="Arial"/>
              <a:ea typeface="Arial"/>
              <a:cs typeface="Arial"/>
              <a:sym typeface="Arial"/>
            </a:endParaRPr>
          </a:p>
        </p:txBody>
      </p:sp>
      <p:sp>
        <p:nvSpPr>
          <p:cNvPr id="8" name="Google Shape;176;g2eb676f3e53_0_319">
            <a:extLst>
              <a:ext uri="{FF2B5EF4-FFF2-40B4-BE49-F238E27FC236}">
                <a16:creationId xmlns:a16="http://schemas.microsoft.com/office/drawing/2014/main" id="{A961132C-517A-74EE-D602-352E28C01DEE}"/>
              </a:ext>
            </a:extLst>
          </p:cNvPr>
          <p:cNvSpPr txBox="1"/>
          <p:nvPr/>
        </p:nvSpPr>
        <p:spPr>
          <a:xfrm>
            <a:off x="450850" y="1438414"/>
            <a:ext cx="10805057" cy="3693288"/>
          </a:xfrm>
          <a:prstGeom prst="rect">
            <a:avLst/>
          </a:prstGeom>
          <a:noFill/>
          <a:ln>
            <a:noFill/>
          </a:ln>
        </p:spPr>
        <p:txBody>
          <a:bodyPr spcFirstLastPara="1" wrap="square" lIns="91425" tIns="91425" rIns="91425" bIns="91425" anchor="t" anchorCtr="0">
            <a:spAutoFit/>
          </a:bodyPr>
          <a:lstStyle/>
          <a:p>
            <a:r>
              <a:rPr lang="tr-TR" sz="1800" b="1" dirty="0">
                <a:highlight>
                  <a:srgbClr val="EFB45A"/>
                </a:highlight>
                <a:latin typeface="Raleway" pitchFamily="2" charset="-94"/>
              </a:rPr>
              <a:t>Çözüm: </a:t>
            </a:r>
            <a:r>
              <a:rPr lang="tr-TR" sz="1800" dirty="0">
                <a:latin typeface="Raleway" pitchFamily="2" charset="-94"/>
              </a:rPr>
              <a:t>İş fikrinizi soruna çözüm olarak tanımlayın. Çözümünüzün sorunu nasıl etkili bir şekilde ele aldığını açıklayın.</a:t>
            </a:r>
          </a:p>
          <a:p>
            <a:pPr marL="457200" lvl="0" algn="just" rtl="0">
              <a:spcBef>
                <a:spcPts val="600"/>
              </a:spcBef>
              <a:spcAft>
                <a:spcPts val="600"/>
              </a:spcAft>
              <a:buSzPts val="1800"/>
            </a:pPr>
            <a:r>
              <a:rPr lang="it-IT" sz="1800" b="1" dirty="0">
                <a:latin typeface="Raleway" pitchFamily="2" charset="-94"/>
                <a:ea typeface="Raleway"/>
                <a:cs typeface="Raleway"/>
                <a:sym typeface="Raleway"/>
              </a:rPr>
              <a:t>Örnek: </a:t>
            </a:r>
            <a:r>
              <a:rPr lang="it-IT" sz="1800" dirty="0">
                <a:latin typeface="Raleway" pitchFamily="2" charset="-94"/>
                <a:ea typeface="Raleway"/>
                <a:cs typeface="Raleway"/>
                <a:sym typeface="Raleway"/>
              </a:rPr>
              <a:t>“Spanx, rahatlık ve işlevselliği bir araya getiren yenilikçi bir şekillendirici iç çamaşırı sunarak kadınların kendilerini güvende ve rahat hissetmelerini sağlar.”</a:t>
            </a:r>
            <a:endParaRPr lang="it-IT" sz="1800" dirty="0">
              <a:latin typeface="Raleway" pitchFamily="2" charset="-94"/>
              <a:ea typeface="Raleway"/>
              <a:cs typeface="Raleway"/>
            </a:endParaRPr>
          </a:p>
          <a:p>
            <a:r>
              <a:rPr lang="tr-TR" sz="1800" b="1" dirty="0">
                <a:highlight>
                  <a:srgbClr val="EFB45A"/>
                </a:highlight>
                <a:latin typeface="Raleway" pitchFamily="2" charset="-94"/>
              </a:rPr>
              <a:t>Etki: </a:t>
            </a:r>
            <a:r>
              <a:rPr lang="tr-TR" sz="1800" dirty="0">
                <a:latin typeface="Raleway" pitchFamily="2" charset="-94"/>
              </a:rPr>
              <a:t>Çözümünüzün potansiyel etkisini ve avantajlarını vurgulayın. Nasıl bir fark yaratacağını gösterin.</a:t>
            </a:r>
          </a:p>
          <a:p>
            <a:pPr marL="457200" lvl="0" algn="just" rtl="0">
              <a:spcBef>
                <a:spcPts val="600"/>
              </a:spcBef>
              <a:spcAft>
                <a:spcPts val="600"/>
              </a:spcAft>
              <a:buSzPts val="1800"/>
            </a:pPr>
            <a:r>
              <a:rPr lang="it-IT" sz="1800" b="1" dirty="0">
                <a:latin typeface="Raleway" pitchFamily="2" charset="-94"/>
                <a:ea typeface="Raleway"/>
                <a:cs typeface="Raleway"/>
                <a:sym typeface="Raleway"/>
              </a:rPr>
              <a:t>Örnek: </a:t>
            </a:r>
            <a:r>
              <a:rPr lang="it-IT" sz="1800" dirty="0">
                <a:latin typeface="Raleway" pitchFamily="2" charset="-94"/>
                <a:ea typeface="Raleway"/>
                <a:cs typeface="Raleway"/>
                <a:sym typeface="Raleway"/>
              </a:rPr>
              <a:t>“Spanx ile kadınlar sadece daha rahat bir giyim deneyimi yaşamakla kalmaz, aynı zamanda özgüvenleri ve kendilerine olan güvenleri de artar.”</a:t>
            </a:r>
            <a:endParaRPr lang="it-IT" sz="1800" dirty="0">
              <a:latin typeface="Raleway" pitchFamily="2" charset="-94"/>
              <a:ea typeface="Raleway"/>
              <a:cs typeface="Raleway"/>
            </a:endParaRPr>
          </a:p>
          <a:p>
            <a:r>
              <a:rPr lang="tr-TR" sz="1800" b="1" dirty="0">
                <a:highlight>
                  <a:srgbClr val="EFB45A"/>
                </a:highlight>
                <a:latin typeface="Raleway" pitchFamily="2" charset="-94"/>
              </a:rPr>
              <a:t>Eylem çağrısı:</a:t>
            </a:r>
            <a:r>
              <a:rPr lang="tr-TR" sz="1800" dirty="0">
                <a:highlight>
                  <a:srgbClr val="EFB45A"/>
                </a:highlight>
                <a:latin typeface="Raleway" pitchFamily="2" charset="-94"/>
              </a:rPr>
              <a:t> </a:t>
            </a:r>
            <a:r>
              <a:rPr lang="tr-TR" sz="1800" dirty="0">
                <a:latin typeface="Raleway" pitchFamily="2" charset="-94"/>
              </a:rPr>
              <a:t>Açıklamayı net bir eylem çağrısıyla bitirin. Hedef kitlenizi, şirketinize yatırım yapmak, bir ürün satın almak veya davanızı desteklemek gibi belirli bir adım atmaya teşvik edin.</a:t>
            </a:r>
          </a:p>
          <a:p>
            <a:pPr marL="457200" lvl="0" algn="just" rtl="0">
              <a:spcBef>
                <a:spcPts val="600"/>
              </a:spcBef>
              <a:spcAft>
                <a:spcPts val="600"/>
              </a:spcAft>
              <a:buSzPts val="1800"/>
            </a:pPr>
            <a:r>
              <a:rPr lang="it-IT" sz="1800" b="1" dirty="0">
                <a:latin typeface="Raleway" pitchFamily="2" charset="-94"/>
                <a:ea typeface="Raleway"/>
                <a:cs typeface="Raleway"/>
                <a:sym typeface="Raleway"/>
              </a:rPr>
              <a:t>Örnek: </a:t>
            </a:r>
            <a:r>
              <a:rPr lang="it-IT" sz="1800" dirty="0">
                <a:latin typeface="Raleway" pitchFamily="2" charset="-94"/>
                <a:ea typeface="Raleway"/>
                <a:cs typeface="Raleway"/>
                <a:sym typeface="Raleway"/>
              </a:rPr>
              <a:t>“Shapewear'da konfor ve güven devrimine katılın. Spanx'e yatırım yapın ve dünyanın dört bir yanındaki kadınlara güç veren bir hareketin parçası olun.”</a:t>
            </a:r>
            <a:endParaRPr lang="it-IT" sz="1800" dirty="0">
              <a:latin typeface="Raleway" pitchFamily="2" charset="-94"/>
              <a:ea typeface="Raleway"/>
              <a:cs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g2eb676f3e53_0_324"/>
          <p:cNvSpPr txBox="1">
            <a:spLocks noGrp="1"/>
          </p:cNvSpPr>
          <p:nvPr>
            <p:ph type="title"/>
          </p:nvPr>
        </p:nvSpPr>
        <p:spPr>
          <a:xfrm>
            <a:off x="463900" y="185509"/>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Hikayenizi</a:t>
            </a:r>
            <a:r>
              <a:rPr lang="en-GB" sz="3400" b="1" dirty="0"/>
              <a:t> </a:t>
            </a:r>
            <a:r>
              <a:rPr lang="en-GB" sz="3400" b="1" dirty="0" err="1"/>
              <a:t>oluşturmak</a:t>
            </a:r>
            <a:r>
              <a:rPr lang="en-GB" sz="3400" b="1" dirty="0"/>
              <a:t> </a:t>
            </a:r>
            <a:r>
              <a:rPr lang="en-GB" sz="3400" b="1" dirty="0" err="1"/>
              <a:t>için</a:t>
            </a:r>
            <a:r>
              <a:rPr lang="en-GB" sz="3400" b="1" dirty="0"/>
              <a:t> </a:t>
            </a:r>
            <a:r>
              <a:rPr lang="en-GB" sz="3400" b="1" dirty="0" err="1"/>
              <a:t>teknikler</a:t>
            </a:r>
            <a:endParaRPr lang="en-GB" sz="3400" b="1" dirty="0"/>
          </a:p>
        </p:txBody>
      </p:sp>
      <p:sp>
        <p:nvSpPr>
          <p:cNvPr id="182" name="Google Shape;182;g2eb676f3e53_0_324"/>
          <p:cNvSpPr txBox="1"/>
          <p:nvPr/>
        </p:nvSpPr>
        <p:spPr>
          <a:xfrm>
            <a:off x="619156" y="1502169"/>
            <a:ext cx="10887317" cy="4431952"/>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1800" b="1" dirty="0" err="1">
                <a:highlight>
                  <a:schemeClr val="lt1"/>
                </a:highlight>
                <a:latin typeface="Raleway"/>
                <a:ea typeface="Raleway"/>
                <a:cs typeface="Raleway"/>
                <a:sym typeface="Raleway"/>
              </a:rPr>
              <a:t>Kişisel</a:t>
            </a:r>
            <a:r>
              <a:rPr lang="en-GB" sz="1800" b="1" dirty="0">
                <a:highlight>
                  <a:schemeClr val="lt1"/>
                </a:highlight>
                <a:latin typeface="Raleway"/>
                <a:ea typeface="Raleway"/>
                <a:cs typeface="Raleway"/>
                <a:sym typeface="Raleway"/>
              </a:rPr>
              <a:t> </a:t>
            </a:r>
            <a:r>
              <a:rPr lang="en-GB" sz="1800" b="1" dirty="0" err="1">
                <a:highlight>
                  <a:schemeClr val="lt1"/>
                </a:highlight>
                <a:latin typeface="Raleway"/>
                <a:ea typeface="Raleway"/>
                <a:cs typeface="Raleway"/>
                <a:sym typeface="Raleway"/>
              </a:rPr>
              <a:t>Anekdotlar</a:t>
            </a:r>
            <a:r>
              <a:rPr lang="en-GB" sz="1800" b="1" dirty="0">
                <a:highlight>
                  <a:schemeClr val="lt1"/>
                </a:highlight>
                <a:latin typeface="Raleway"/>
                <a:ea typeface="Raleway"/>
                <a:cs typeface="Raleway"/>
                <a:sym typeface="Raleway"/>
              </a:rPr>
              <a:t>: </a:t>
            </a:r>
            <a:r>
              <a:rPr lang="en-GB" sz="1800" dirty="0">
                <a:latin typeface="Raleway"/>
                <a:ea typeface="Raleway"/>
                <a:cs typeface="Raleway"/>
                <a:sym typeface="Raleway"/>
              </a:rPr>
              <a:t>Use personal stories to make your pitch relatable. Share your journey, challenges, and triumphs to build a connection with your audience.</a:t>
            </a:r>
            <a:endParaRPr lang="en-GB" sz="1800" dirty="0">
              <a:latin typeface="Raleway"/>
              <a:ea typeface="Raleway"/>
              <a:cs typeface="Raleway"/>
            </a:endParaRPr>
          </a:p>
          <a:p>
            <a:pPr marL="342900" algn="just">
              <a:spcBef>
                <a:spcPts val="600"/>
              </a:spcBef>
              <a:spcAft>
                <a:spcPts val="600"/>
              </a:spcAft>
            </a:pPr>
            <a:r>
              <a:rPr lang="tr-TR" sz="1800" b="1" dirty="0">
                <a:solidFill>
                  <a:schemeClr val="lt1"/>
                </a:solidFill>
                <a:latin typeface="Raleway"/>
                <a:ea typeface="Raleway"/>
                <a:cs typeface="Raleway"/>
                <a:sym typeface="Raleway"/>
              </a:rPr>
              <a:t>İLGİNÇ GERÇEK: </a:t>
            </a:r>
            <a:r>
              <a:rPr lang="tr-TR" sz="1800" dirty="0">
                <a:solidFill>
                  <a:schemeClr val="lt1"/>
                </a:solidFill>
                <a:latin typeface="Raleway"/>
                <a:ea typeface="Raleway"/>
                <a:cs typeface="Raleway"/>
                <a:sym typeface="Raleway"/>
              </a:rPr>
              <a:t>Psikolojik araştırmalar, insanların kendilerine benzer olarak algıladıkları kişilerden etkilenme olasılıklarının daha yüksek olduğunu göstermektedir.</a:t>
            </a:r>
          </a:p>
          <a:p>
            <a:pPr algn="just">
              <a:spcBef>
                <a:spcPts val="600"/>
              </a:spcBef>
              <a:spcAft>
                <a:spcPts val="600"/>
              </a:spcAft>
            </a:pPr>
            <a:r>
              <a:rPr lang="tr-TR" sz="1800" b="1" dirty="0">
                <a:highlight>
                  <a:srgbClr val="F3B75B"/>
                </a:highlight>
                <a:latin typeface="Raleway"/>
              </a:rPr>
              <a:t>Veri ve İstatistikler: </a:t>
            </a:r>
            <a:r>
              <a:rPr lang="en-GB" sz="1800" dirty="0" err="1">
                <a:latin typeface="Raleway"/>
              </a:rPr>
              <a:t>İddialarınızı</a:t>
            </a:r>
            <a:r>
              <a:rPr lang="en-GB" sz="1800" dirty="0">
                <a:latin typeface="Raleway"/>
              </a:rPr>
              <a:t> </a:t>
            </a:r>
            <a:r>
              <a:rPr lang="en-GB" sz="1800" dirty="0" err="1">
                <a:latin typeface="Raleway"/>
              </a:rPr>
              <a:t>desteklemek</a:t>
            </a:r>
            <a:r>
              <a:rPr lang="en-GB" sz="1800" dirty="0">
                <a:latin typeface="Raleway"/>
              </a:rPr>
              <a:t> </a:t>
            </a:r>
            <a:r>
              <a:rPr lang="en-GB" sz="1800" dirty="0" err="1">
                <a:latin typeface="Raleway"/>
              </a:rPr>
              <a:t>için</a:t>
            </a:r>
            <a:r>
              <a:rPr lang="en-GB" sz="1800" dirty="0">
                <a:latin typeface="Raleway"/>
              </a:rPr>
              <a:t> </a:t>
            </a:r>
            <a:r>
              <a:rPr lang="en-GB" sz="1800" dirty="0" err="1">
                <a:latin typeface="Raleway"/>
              </a:rPr>
              <a:t>ilgili</a:t>
            </a:r>
            <a:r>
              <a:rPr lang="en-GB" sz="1800" dirty="0">
                <a:latin typeface="Raleway"/>
              </a:rPr>
              <a:t> </a:t>
            </a:r>
            <a:r>
              <a:rPr lang="en-GB" sz="1800" dirty="0" err="1">
                <a:latin typeface="Raleway"/>
              </a:rPr>
              <a:t>verileri</a:t>
            </a:r>
            <a:r>
              <a:rPr lang="en-GB" sz="1800" dirty="0">
                <a:latin typeface="Raleway"/>
              </a:rPr>
              <a:t> </a:t>
            </a:r>
            <a:r>
              <a:rPr lang="en-GB" sz="1800" dirty="0" err="1">
                <a:latin typeface="Raleway"/>
              </a:rPr>
              <a:t>ekleyin</a:t>
            </a:r>
            <a:r>
              <a:rPr lang="en-GB" sz="1800" dirty="0">
                <a:latin typeface="Raleway"/>
              </a:rPr>
              <a:t>. </a:t>
            </a:r>
            <a:r>
              <a:rPr lang="en-GB" sz="1800" dirty="0" err="1">
                <a:latin typeface="Raleway"/>
              </a:rPr>
              <a:t>Güvenilirlik</a:t>
            </a:r>
            <a:r>
              <a:rPr lang="en-GB" sz="1800" dirty="0">
                <a:latin typeface="Raleway"/>
              </a:rPr>
              <a:t> </a:t>
            </a:r>
            <a:r>
              <a:rPr lang="en-GB" sz="1800" dirty="0" err="1">
                <a:latin typeface="Raleway"/>
              </a:rPr>
              <a:t>sağlamak</a:t>
            </a:r>
            <a:r>
              <a:rPr lang="en-GB" sz="1800" dirty="0">
                <a:latin typeface="Raleway"/>
              </a:rPr>
              <a:t> </a:t>
            </a:r>
            <a:r>
              <a:rPr lang="en-GB" sz="1800" dirty="0" err="1">
                <a:latin typeface="Raleway"/>
              </a:rPr>
              <a:t>ve</a:t>
            </a:r>
            <a:r>
              <a:rPr lang="en-GB" sz="1800" dirty="0">
                <a:latin typeface="Raleway"/>
              </a:rPr>
              <a:t> </a:t>
            </a:r>
            <a:r>
              <a:rPr lang="en-GB" sz="1800" dirty="0" err="1">
                <a:latin typeface="Raleway"/>
              </a:rPr>
              <a:t>pazar</a:t>
            </a:r>
            <a:r>
              <a:rPr lang="en-GB" sz="1800" dirty="0">
                <a:latin typeface="Raleway"/>
              </a:rPr>
              <a:t> </a:t>
            </a:r>
            <a:r>
              <a:rPr lang="en-GB" sz="1800" dirty="0" err="1">
                <a:latin typeface="Raleway"/>
              </a:rPr>
              <a:t>potansiyelini</a:t>
            </a:r>
            <a:r>
              <a:rPr lang="en-GB" sz="1800" dirty="0">
                <a:latin typeface="Raleway"/>
              </a:rPr>
              <a:t> </a:t>
            </a:r>
            <a:r>
              <a:rPr lang="en-GB" sz="1800" dirty="0" err="1">
                <a:latin typeface="Raleway"/>
              </a:rPr>
              <a:t>göstermek</a:t>
            </a:r>
            <a:r>
              <a:rPr lang="en-GB" sz="1800" dirty="0">
                <a:latin typeface="Raleway"/>
              </a:rPr>
              <a:t> </a:t>
            </a:r>
            <a:r>
              <a:rPr lang="en-GB" sz="1800" dirty="0" err="1">
                <a:latin typeface="Raleway"/>
              </a:rPr>
              <a:t>için</a:t>
            </a:r>
            <a:r>
              <a:rPr lang="en-GB" sz="1800" dirty="0">
                <a:latin typeface="Raleway"/>
              </a:rPr>
              <a:t> </a:t>
            </a:r>
            <a:r>
              <a:rPr lang="en-GB" sz="1800" dirty="0" err="1">
                <a:latin typeface="Raleway"/>
              </a:rPr>
              <a:t>istatistikleri</a:t>
            </a:r>
            <a:r>
              <a:rPr lang="en-GB" sz="1800" dirty="0">
                <a:latin typeface="Raleway"/>
              </a:rPr>
              <a:t> </a:t>
            </a:r>
            <a:r>
              <a:rPr lang="en-GB" sz="1800" dirty="0" err="1">
                <a:latin typeface="Raleway"/>
              </a:rPr>
              <a:t>kullanın</a:t>
            </a:r>
            <a:r>
              <a:rPr lang="en-GB" sz="1800" dirty="0">
                <a:latin typeface="Raleway"/>
              </a:rPr>
              <a:t>.</a:t>
            </a:r>
            <a:endParaRPr lang="tr-TR" sz="1800" dirty="0">
              <a:latin typeface="Raleway"/>
            </a:endParaRPr>
          </a:p>
          <a:p>
            <a:pPr algn="just">
              <a:spcBef>
                <a:spcPts val="600"/>
              </a:spcBef>
              <a:spcAft>
                <a:spcPts val="600"/>
              </a:spcAft>
            </a:pPr>
            <a:r>
              <a:rPr lang="tr-TR" sz="1800" b="1" dirty="0">
                <a:latin typeface="Raleway"/>
              </a:rPr>
              <a:t>Örneğin</a:t>
            </a:r>
            <a:r>
              <a:rPr lang="en-GB" sz="1800" b="1" dirty="0">
                <a:latin typeface="Raleway"/>
              </a:rPr>
              <a:t>:</a:t>
            </a:r>
            <a:r>
              <a:rPr lang="en-GB" sz="1800" dirty="0">
                <a:latin typeface="Raleway"/>
              </a:rPr>
              <a:t> “</a:t>
            </a:r>
            <a:r>
              <a:rPr lang="en-GB" sz="1800" dirty="0" err="1">
                <a:latin typeface="Raleway"/>
              </a:rPr>
              <a:t>Pazar</a:t>
            </a:r>
            <a:r>
              <a:rPr lang="en-GB" sz="1800" dirty="0">
                <a:latin typeface="Raleway"/>
              </a:rPr>
              <a:t> </a:t>
            </a:r>
            <a:r>
              <a:rPr lang="en-GB" sz="1800" dirty="0" err="1">
                <a:latin typeface="Raleway"/>
              </a:rPr>
              <a:t>araştırmalarına</a:t>
            </a:r>
            <a:r>
              <a:rPr lang="en-GB" sz="1800" dirty="0">
                <a:latin typeface="Raleway"/>
              </a:rPr>
              <a:t> </a:t>
            </a:r>
            <a:r>
              <a:rPr lang="en-GB" sz="1800" dirty="0" err="1">
                <a:latin typeface="Raleway"/>
              </a:rPr>
              <a:t>göre</a:t>
            </a:r>
            <a:r>
              <a:rPr lang="en-GB" sz="1800" dirty="0">
                <a:latin typeface="Raleway"/>
              </a:rPr>
              <a:t>, </a:t>
            </a:r>
            <a:r>
              <a:rPr lang="en-GB" sz="1800" dirty="0" err="1">
                <a:latin typeface="Raleway"/>
              </a:rPr>
              <a:t>şekillendirici</a:t>
            </a:r>
            <a:r>
              <a:rPr lang="en-GB" sz="1800" dirty="0">
                <a:latin typeface="Raleway"/>
              </a:rPr>
              <a:t> </a:t>
            </a:r>
            <a:r>
              <a:rPr lang="en-GB" sz="1800" dirty="0" err="1">
                <a:latin typeface="Raleway"/>
              </a:rPr>
              <a:t>giyim</a:t>
            </a:r>
            <a:r>
              <a:rPr lang="en-GB" sz="1800" dirty="0">
                <a:latin typeface="Raleway"/>
              </a:rPr>
              <a:t> </a:t>
            </a:r>
            <a:r>
              <a:rPr lang="en-GB" sz="1800" dirty="0" err="1">
                <a:latin typeface="Raleway"/>
              </a:rPr>
              <a:t>sektörünün</a:t>
            </a:r>
            <a:r>
              <a:rPr lang="en-GB" sz="1800" dirty="0">
                <a:latin typeface="Raleway"/>
              </a:rPr>
              <a:t> </a:t>
            </a:r>
            <a:r>
              <a:rPr lang="en-GB" sz="1800" dirty="0" err="1">
                <a:latin typeface="Raleway"/>
              </a:rPr>
              <a:t>önümüzdeki</a:t>
            </a:r>
            <a:r>
              <a:rPr lang="en-GB" sz="1800" dirty="0">
                <a:latin typeface="Raleway"/>
              </a:rPr>
              <a:t> </a:t>
            </a:r>
            <a:r>
              <a:rPr lang="en-GB" sz="1800" dirty="0" err="1">
                <a:latin typeface="Raleway"/>
              </a:rPr>
              <a:t>beş</a:t>
            </a:r>
            <a:r>
              <a:rPr lang="en-GB" sz="1800" dirty="0">
                <a:latin typeface="Raleway"/>
              </a:rPr>
              <a:t> </a:t>
            </a:r>
            <a:r>
              <a:rPr lang="en-GB" sz="1800" dirty="0" err="1">
                <a:latin typeface="Raleway"/>
              </a:rPr>
              <a:t>yıl</a:t>
            </a:r>
            <a:r>
              <a:rPr lang="en-GB" sz="1800" dirty="0">
                <a:latin typeface="Raleway"/>
              </a:rPr>
              <a:t> </a:t>
            </a:r>
            <a:r>
              <a:rPr lang="en-GB" sz="1800" dirty="0" err="1">
                <a:latin typeface="Raleway"/>
              </a:rPr>
              <a:t>içinde</a:t>
            </a:r>
            <a:r>
              <a:rPr lang="en-GB" sz="1800" dirty="0">
                <a:latin typeface="Raleway"/>
              </a:rPr>
              <a:t> </a:t>
            </a:r>
            <a:r>
              <a:rPr lang="en-GB" sz="1800" dirty="0" err="1">
                <a:latin typeface="Raleway"/>
              </a:rPr>
              <a:t>yıllık</a:t>
            </a:r>
            <a:r>
              <a:rPr lang="en-GB" sz="1800" dirty="0">
                <a:latin typeface="Raleway"/>
              </a:rPr>
              <a:t> %6 </a:t>
            </a:r>
            <a:r>
              <a:rPr lang="en-GB" sz="1800" dirty="0" err="1">
                <a:latin typeface="Raleway"/>
              </a:rPr>
              <a:t>oranında</a:t>
            </a:r>
            <a:r>
              <a:rPr lang="en-GB" sz="1800" dirty="0">
                <a:latin typeface="Raleway"/>
              </a:rPr>
              <a:t> </a:t>
            </a:r>
            <a:r>
              <a:rPr lang="en-GB" sz="1800" dirty="0" err="1">
                <a:latin typeface="Raleway"/>
              </a:rPr>
              <a:t>büyümesi</a:t>
            </a:r>
            <a:r>
              <a:rPr lang="en-GB" sz="1800" dirty="0">
                <a:latin typeface="Raleway"/>
              </a:rPr>
              <a:t> </a:t>
            </a:r>
            <a:r>
              <a:rPr lang="en-GB" sz="1800" dirty="0" err="1">
                <a:latin typeface="Raleway"/>
              </a:rPr>
              <a:t>bekleniyor</a:t>
            </a:r>
            <a:r>
              <a:rPr lang="en-GB" sz="1800" dirty="0">
                <a:latin typeface="Raleway"/>
              </a:rPr>
              <a:t>.”</a:t>
            </a:r>
            <a:endParaRPr lang="tr-TR" sz="1800" dirty="0">
              <a:latin typeface="Raleway"/>
            </a:endParaRPr>
          </a:p>
          <a:p>
            <a:pPr algn="just">
              <a:spcBef>
                <a:spcPts val="600"/>
              </a:spcBef>
              <a:spcAft>
                <a:spcPts val="600"/>
              </a:spcAft>
            </a:pPr>
            <a:r>
              <a:rPr lang="tr-TR" sz="1800" b="1" dirty="0">
                <a:highlight>
                  <a:srgbClr val="F3B75B"/>
                </a:highlight>
                <a:latin typeface="Raleway"/>
              </a:rPr>
              <a:t>Görseller</a:t>
            </a:r>
            <a:r>
              <a:rPr lang="en-GB" sz="1800" b="1" dirty="0">
                <a:highlight>
                  <a:srgbClr val="F3B75B"/>
                </a:highlight>
                <a:latin typeface="Raleway"/>
              </a:rPr>
              <a:t>:</a:t>
            </a:r>
            <a:r>
              <a:rPr lang="en-GB" sz="1800" b="1" dirty="0">
                <a:latin typeface="Raleway"/>
              </a:rPr>
              <a:t> </a:t>
            </a:r>
            <a:r>
              <a:rPr lang="en-GB" sz="1800" dirty="0" err="1">
                <a:latin typeface="Raleway"/>
              </a:rPr>
              <a:t>Anlatımınızı</a:t>
            </a:r>
            <a:r>
              <a:rPr lang="en-GB" sz="1800" dirty="0">
                <a:latin typeface="Raleway"/>
              </a:rPr>
              <a:t> </a:t>
            </a:r>
            <a:r>
              <a:rPr lang="en-GB" sz="1800" dirty="0" err="1">
                <a:latin typeface="Raleway"/>
              </a:rPr>
              <a:t>desteklemek</a:t>
            </a:r>
            <a:r>
              <a:rPr lang="en-GB" sz="1800" dirty="0">
                <a:latin typeface="Raleway"/>
              </a:rPr>
              <a:t> </a:t>
            </a:r>
            <a:r>
              <a:rPr lang="en-GB" sz="1800" dirty="0" err="1">
                <a:latin typeface="Raleway"/>
              </a:rPr>
              <a:t>ve</a:t>
            </a:r>
            <a:r>
              <a:rPr lang="en-GB" sz="1800" dirty="0">
                <a:latin typeface="Raleway"/>
              </a:rPr>
              <a:t> </a:t>
            </a:r>
            <a:r>
              <a:rPr lang="en-GB" sz="1800" dirty="0" err="1">
                <a:latin typeface="Raleway"/>
              </a:rPr>
              <a:t>daha</a:t>
            </a:r>
            <a:r>
              <a:rPr lang="en-GB" sz="1800" dirty="0">
                <a:latin typeface="Raleway"/>
              </a:rPr>
              <a:t> </a:t>
            </a:r>
            <a:r>
              <a:rPr lang="en-GB" sz="1800" dirty="0" err="1">
                <a:latin typeface="Raleway"/>
              </a:rPr>
              <a:t>ilgi</a:t>
            </a:r>
            <a:r>
              <a:rPr lang="en-GB" sz="1800" dirty="0">
                <a:latin typeface="Raleway"/>
              </a:rPr>
              <a:t> </a:t>
            </a:r>
            <a:r>
              <a:rPr lang="en-GB" sz="1800" dirty="0" err="1">
                <a:latin typeface="Raleway"/>
              </a:rPr>
              <a:t>çekici</a:t>
            </a:r>
            <a:r>
              <a:rPr lang="en-GB" sz="1800" dirty="0">
                <a:latin typeface="Raleway"/>
              </a:rPr>
              <a:t> hale </a:t>
            </a:r>
            <a:r>
              <a:rPr lang="en-GB" sz="1800" dirty="0" err="1">
                <a:latin typeface="Raleway"/>
              </a:rPr>
              <a:t>getirmek</a:t>
            </a:r>
            <a:r>
              <a:rPr lang="en-GB" sz="1800" dirty="0">
                <a:latin typeface="Raleway"/>
              </a:rPr>
              <a:t> </a:t>
            </a:r>
            <a:r>
              <a:rPr lang="en-GB" sz="1800" dirty="0" err="1">
                <a:latin typeface="Raleway"/>
              </a:rPr>
              <a:t>için</a:t>
            </a:r>
            <a:r>
              <a:rPr lang="en-GB" sz="1800" dirty="0">
                <a:latin typeface="Raleway"/>
              </a:rPr>
              <a:t> </a:t>
            </a:r>
            <a:r>
              <a:rPr lang="en-GB" sz="1800" dirty="0" err="1">
                <a:latin typeface="Raleway"/>
              </a:rPr>
              <a:t>slaytlar</a:t>
            </a:r>
            <a:r>
              <a:rPr lang="en-GB" sz="1800" dirty="0">
                <a:latin typeface="Raleway"/>
              </a:rPr>
              <a:t>, </a:t>
            </a:r>
            <a:r>
              <a:rPr lang="en-GB" sz="1800" dirty="0" err="1">
                <a:latin typeface="Raleway"/>
              </a:rPr>
              <a:t>resimler</a:t>
            </a:r>
            <a:r>
              <a:rPr lang="en-GB" sz="1800" dirty="0">
                <a:latin typeface="Raleway"/>
              </a:rPr>
              <a:t> </a:t>
            </a:r>
            <a:r>
              <a:rPr lang="en-GB" sz="1800" dirty="0" err="1">
                <a:latin typeface="Raleway"/>
              </a:rPr>
              <a:t>veya</a:t>
            </a:r>
            <a:r>
              <a:rPr lang="en-GB" sz="1800" dirty="0">
                <a:latin typeface="Raleway"/>
              </a:rPr>
              <a:t> </a:t>
            </a:r>
            <a:r>
              <a:rPr lang="en-GB" sz="1800" dirty="0" err="1">
                <a:latin typeface="Raleway"/>
              </a:rPr>
              <a:t>infografikler</a:t>
            </a:r>
            <a:r>
              <a:rPr lang="en-GB" sz="1800" dirty="0">
                <a:latin typeface="Raleway"/>
              </a:rPr>
              <a:t> </a:t>
            </a:r>
            <a:r>
              <a:rPr lang="en-GB" sz="1800" dirty="0" err="1">
                <a:latin typeface="Raleway"/>
              </a:rPr>
              <a:t>gibi</a:t>
            </a:r>
            <a:r>
              <a:rPr lang="en-GB" sz="1800" dirty="0">
                <a:latin typeface="Raleway"/>
              </a:rPr>
              <a:t> </a:t>
            </a:r>
            <a:r>
              <a:rPr lang="en-GB" sz="1800" dirty="0" err="1">
                <a:latin typeface="Raleway"/>
              </a:rPr>
              <a:t>görseller</a:t>
            </a:r>
            <a:r>
              <a:rPr lang="en-GB" sz="1800" dirty="0">
                <a:latin typeface="Raleway"/>
              </a:rPr>
              <a:t> </a:t>
            </a:r>
            <a:r>
              <a:rPr lang="en-GB" sz="1800" dirty="0" err="1">
                <a:latin typeface="Raleway"/>
              </a:rPr>
              <a:t>kullanın</a:t>
            </a:r>
            <a:r>
              <a:rPr lang="en-GB" sz="1800" dirty="0">
                <a:latin typeface="Raleway"/>
              </a:rPr>
              <a:t>. </a:t>
            </a:r>
            <a:r>
              <a:rPr lang="en-GB" sz="1800" dirty="0" err="1">
                <a:latin typeface="Raleway"/>
              </a:rPr>
              <a:t>Görseller</a:t>
            </a:r>
            <a:r>
              <a:rPr lang="en-GB" sz="1800" dirty="0">
                <a:latin typeface="Raleway"/>
              </a:rPr>
              <a:t> </a:t>
            </a:r>
            <a:r>
              <a:rPr lang="en-GB" sz="1800" dirty="0" err="1">
                <a:latin typeface="Raleway"/>
              </a:rPr>
              <a:t>kilit</a:t>
            </a:r>
            <a:r>
              <a:rPr lang="en-GB" sz="1800" dirty="0">
                <a:latin typeface="Raleway"/>
              </a:rPr>
              <a:t> </a:t>
            </a:r>
            <a:r>
              <a:rPr lang="en-GB" sz="1800" dirty="0" err="1">
                <a:latin typeface="Raleway"/>
              </a:rPr>
              <a:t>noktaları</a:t>
            </a:r>
            <a:r>
              <a:rPr lang="en-GB" sz="1800" dirty="0">
                <a:latin typeface="Raleway"/>
              </a:rPr>
              <a:t> </a:t>
            </a:r>
            <a:r>
              <a:rPr lang="en-GB" sz="1800" dirty="0" err="1">
                <a:latin typeface="Raleway"/>
              </a:rPr>
              <a:t>göstermeye</a:t>
            </a:r>
            <a:r>
              <a:rPr lang="en-GB" sz="1800" dirty="0">
                <a:latin typeface="Raleway"/>
              </a:rPr>
              <a:t> </a:t>
            </a:r>
            <a:r>
              <a:rPr lang="en-GB" sz="1800" dirty="0" err="1">
                <a:latin typeface="Raleway"/>
              </a:rPr>
              <a:t>ve</a:t>
            </a:r>
            <a:r>
              <a:rPr lang="en-GB" sz="1800" dirty="0">
                <a:latin typeface="Raleway"/>
              </a:rPr>
              <a:t> </a:t>
            </a:r>
            <a:r>
              <a:rPr lang="en-GB" sz="1800" dirty="0" err="1">
                <a:latin typeface="Raleway"/>
              </a:rPr>
              <a:t>dinleyicilerin</a:t>
            </a:r>
            <a:r>
              <a:rPr lang="en-GB" sz="1800" dirty="0">
                <a:latin typeface="Raleway"/>
              </a:rPr>
              <a:t> </a:t>
            </a:r>
            <a:r>
              <a:rPr lang="en-GB" sz="1800" dirty="0" err="1">
                <a:latin typeface="Raleway"/>
              </a:rPr>
              <a:t>dikkatini</a:t>
            </a:r>
            <a:r>
              <a:rPr lang="en-GB" sz="1800" dirty="0">
                <a:latin typeface="Raleway"/>
              </a:rPr>
              <a:t> </a:t>
            </a:r>
            <a:r>
              <a:rPr lang="en-GB" sz="1800" dirty="0" err="1">
                <a:latin typeface="Raleway"/>
              </a:rPr>
              <a:t>çekmeye</a:t>
            </a:r>
            <a:r>
              <a:rPr lang="en-GB" sz="1800" dirty="0">
                <a:latin typeface="Raleway"/>
              </a:rPr>
              <a:t> </a:t>
            </a:r>
            <a:r>
              <a:rPr lang="en-GB" sz="1800" dirty="0" err="1">
                <a:latin typeface="Raleway"/>
              </a:rPr>
              <a:t>yardımcı</a:t>
            </a:r>
            <a:r>
              <a:rPr lang="en-GB" sz="1800" dirty="0">
                <a:latin typeface="Raleway"/>
              </a:rPr>
              <a:t> </a:t>
            </a:r>
            <a:r>
              <a:rPr lang="en-GB" sz="1800" dirty="0" err="1">
                <a:latin typeface="Raleway"/>
              </a:rPr>
              <a:t>olabilir</a:t>
            </a:r>
            <a:r>
              <a:rPr lang="en-GB" sz="1800" dirty="0">
                <a:latin typeface="Raleway"/>
              </a:rPr>
              <a:t>.</a:t>
            </a:r>
            <a:endParaRPr lang="tr-TR" sz="1800" dirty="0">
              <a:latin typeface="Raleway"/>
            </a:endParaRPr>
          </a:p>
          <a:p>
            <a:pPr algn="just">
              <a:spcBef>
                <a:spcPts val="600"/>
              </a:spcBef>
              <a:spcAft>
                <a:spcPts val="600"/>
              </a:spcAft>
            </a:pPr>
            <a:r>
              <a:rPr lang="tr-TR" sz="1800" b="1" dirty="0">
                <a:latin typeface="Raleway"/>
              </a:rPr>
              <a:t>Örneğin </a:t>
            </a:r>
            <a:r>
              <a:rPr lang="en-GB" sz="1800" b="1" dirty="0">
                <a:latin typeface="Raleway"/>
              </a:rPr>
              <a:t>:</a:t>
            </a:r>
            <a:r>
              <a:rPr lang="en-GB" sz="1800" dirty="0">
                <a:latin typeface="Raleway"/>
              </a:rPr>
              <a:t> </a:t>
            </a:r>
            <a:r>
              <a:rPr lang="en-GB" sz="1800" dirty="0" err="1">
                <a:latin typeface="Raleway"/>
              </a:rPr>
              <a:t>Etkiyi</a:t>
            </a:r>
            <a:r>
              <a:rPr lang="en-GB" sz="1800" dirty="0">
                <a:latin typeface="Raleway"/>
              </a:rPr>
              <a:t> </a:t>
            </a:r>
            <a:r>
              <a:rPr lang="en-GB" sz="1800" dirty="0" err="1">
                <a:latin typeface="Raleway"/>
              </a:rPr>
              <a:t>göstermek</a:t>
            </a:r>
            <a:r>
              <a:rPr lang="en-GB" sz="1800" dirty="0">
                <a:latin typeface="Raleway"/>
              </a:rPr>
              <a:t> </a:t>
            </a:r>
            <a:r>
              <a:rPr lang="en-GB" sz="1800" dirty="0" err="1">
                <a:latin typeface="Raleway"/>
              </a:rPr>
              <a:t>için</a:t>
            </a:r>
            <a:r>
              <a:rPr lang="en-GB" sz="1800" dirty="0">
                <a:latin typeface="Raleway"/>
              </a:rPr>
              <a:t> Spanx </a:t>
            </a:r>
            <a:r>
              <a:rPr lang="en-GB" sz="1800" dirty="0" err="1">
                <a:latin typeface="Raleway"/>
              </a:rPr>
              <a:t>kullanan</a:t>
            </a:r>
            <a:r>
              <a:rPr lang="en-GB" sz="1800" dirty="0">
                <a:latin typeface="Raleway"/>
              </a:rPr>
              <a:t> </a:t>
            </a:r>
            <a:r>
              <a:rPr lang="en-GB" sz="1800" dirty="0" err="1">
                <a:latin typeface="Raleway"/>
              </a:rPr>
              <a:t>kadınların</a:t>
            </a:r>
            <a:r>
              <a:rPr lang="en-GB" sz="1800" dirty="0">
                <a:latin typeface="Raleway"/>
              </a:rPr>
              <a:t> </a:t>
            </a:r>
            <a:r>
              <a:rPr lang="en-GB" sz="1800" dirty="0" err="1">
                <a:latin typeface="Raleway"/>
              </a:rPr>
              <a:t>öncesi</a:t>
            </a:r>
            <a:r>
              <a:rPr lang="en-GB" sz="1800" dirty="0">
                <a:latin typeface="Raleway"/>
              </a:rPr>
              <a:t> </a:t>
            </a:r>
            <a:r>
              <a:rPr lang="en-GB" sz="1800" dirty="0" err="1">
                <a:latin typeface="Raleway"/>
              </a:rPr>
              <a:t>ve</a:t>
            </a:r>
            <a:r>
              <a:rPr lang="en-GB" sz="1800" dirty="0">
                <a:latin typeface="Raleway"/>
              </a:rPr>
              <a:t> </a:t>
            </a:r>
            <a:r>
              <a:rPr lang="en-GB" sz="1800" dirty="0" err="1">
                <a:latin typeface="Raleway"/>
              </a:rPr>
              <a:t>sonrası</a:t>
            </a:r>
            <a:r>
              <a:rPr lang="en-GB" sz="1800" dirty="0">
                <a:latin typeface="Raleway"/>
              </a:rPr>
              <a:t> </a:t>
            </a:r>
            <a:r>
              <a:rPr lang="en-GB" sz="1800" dirty="0" err="1">
                <a:latin typeface="Raleway"/>
              </a:rPr>
              <a:t>fotoğraflarını</a:t>
            </a:r>
            <a:r>
              <a:rPr lang="en-GB" sz="1800" dirty="0">
                <a:latin typeface="Raleway"/>
              </a:rPr>
              <a:t> </a:t>
            </a:r>
            <a:r>
              <a:rPr lang="en-GB" sz="1800" dirty="0" err="1">
                <a:latin typeface="Raleway"/>
              </a:rPr>
              <a:t>sergilemek</a:t>
            </a:r>
            <a:r>
              <a:rPr lang="en-GB" sz="1800" dirty="0">
                <a:latin typeface="Raleway"/>
              </a:rPr>
              <a:t>.</a:t>
            </a:r>
            <a:endParaRPr lang="en-GB"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ed49f0a6d6_0_22"/>
          <p:cNvSpPr txBox="1">
            <a:spLocks noGrp="1"/>
          </p:cNvSpPr>
          <p:nvPr>
            <p:ph type="title"/>
          </p:nvPr>
        </p:nvSpPr>
        <p:spPr>
          <a:xfrm>
            <a:off x="620450" y="2864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dirty="0"/>
              <a:t>Örnek</a:t>
            </a:r>
            <a:r>
              <a:rPr lang="en-GB" sz="3400" dirty="0"/>
              <a:t>: </a:t>
            </a:r>
            <a:r>
              <a:rPr lang="en-GB" sz="3400" dirty="0">
                <a:solidFill>
                  <a:schemeClr val="lt1"/>
                </a:solidFill>
              </a:rPr>
              <a:t>Oprah Winfrey</a:t>
            </a:r>
            <a:endParaRPr lang="en-US" sz="3400" b="1" dirty="0">
              <a:solidFill>
                <a:schemeClr val="lt1"/>
              </a:solidFill>
              <a:latin typeface="Arial"/>
              <a:ea typeface="Arial"/>
              <a:cs typeface="Arial"/>
            </a:endParaRPr>
          </a:p>
        </p:txBody>
      </p:sp>
      <p:sp>
        <p:nvSpPr>
          <p:cNvPr id="195" name="Google Shape;195;g2ed49f0a6d6_0_22"/>
          <p:cNvSpPr txBox="1"/>
          <p:nvPr/>
        </p:nvSpPr>
        <p:spPr>
          <a:xfrm>
            <a:off x="620006" y="1710948"/>
            <a:ext cx="6063906" cy="3724066"/>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dirty="0" err="1">
                <a:latin typeface="Raleway"/>
                <a:ea typeface="Raleway"/>
                <a:cs typeface="Raleway"/>
                <a:sym typeface="Raleway"/>
              </a:rPr>
              <a:t>Oprah'ın</a:t>
            </a:r>
            <a:r>
              <a:rPr lang="en-GB" sz="2000" dirty="0">
                <a:latin typeface="Raleway"/>
                <a:ea typeface="Raleway"/>
                <a:cs typeface="Raleway"/>
                <a:sym typeface="Raleway"/>
              </a:rPr>
              <a:t> </a:t>
            </a:r>
            <a:r>
              <a:rPr lang="en-GB" sz="2000" dirty="0" err="1">
                <a:latin typeface="Raleway"/>
                <a:ea typeface="Raleway"/>
                <a:cs typeface="Raleway"/>
                <a:sym typeface="Raleway"/>
              </a:rPr>
              <a:t>zorlu</a:t>
            </a:r>
            <a:r>
              <a:rPr lang="en-GB" sz="2000" dirty="0">
                <a:latin typeface="Raleway"/>
                <a:ea typeface="Raleway"/>
                <a:cs typeface="Raleway"/>
                <a:sym typeface="Raleway"/>
              </a:rPr>
              <a:t> </a:t>
            </a:r>
            <a:r>
              <a:rPr lang="en-GB" sz="2000" dirty="0" err="1">
                <a:latin typeface="Raleway"/>
                <a:ea typeface="Raleway"/>
                <a:cs typeface="Raleway"/>
                <a:sym typeface="Raleway"/>
              </a:rPr>
              <a:t>bir</a:t>
            </a:r>
            <a:r>
              <a:rPr lang="en-GB" sz="2000" dirty="0">
                <a:latin typeface="Raleway"/>
                <a:ea typeface="Raleway"/>
                <a:cs typeface="Raleway"/>
                <a:sym typeface="Raleway"/>
              </a:rPr>
              <a:t> </a:t>
            </a:r>
            <a:r>
              <a:rPr lang="en-GB" sz="2000" dirty="0" err="1">
                <a:latin typeface="Raleway"/>
                <a:ea typeface="Raleway"/>
                <a:cs typeface="Raleway"/>
                <a:sym typeface="Raleway"/>
              </a:rPr>
              <a:t>yetiştirilme</a:t>
            </a:r>
            <a:r>
              <a:rPr lang="en-GB" sz="2000" dirty="0">
                <a:latin typeface="Raleway"/>
                <a:ea typeface="Raleway"/>
                <a:cs typeface="Raleway"/>
                <a:sym typeface="Raleway"/>
              </a:rPr>
              <a:t> </a:t>
            </a:r>
            <a:r>
              <a:rPr lang="en-GB" sz="2000" dirty="0" err="1">
                <a:latin typeface="Raleway"/>
                <a:ea typeface="Raleway"/>
                <a:cs typeface="Raleway"/>
                <a:sym typeface="Raleway"/>
              </a:rPr>
              <a:t>sürecinden</a:t>
            </a:r>
            <a:r>
              <a:rPr lang="en-GB" sz="2000" dirty="0">
                <a:latin typeface="Raleway"/>
                <a:ea typeface="Raleway"/>
                <a:cs typeface="Raleway"/>
                <a:sym typeface="Raleway"/>
              </a:rPr>
              <a:t> </a:t>
            </a:r>
            <a:r>
              <a:rPr lang="en-GB" sz="2000" dirty="0" err="1">
                <a:latin typeface="Raleway"/>
                <a:ea typeface="Raleway"/>
                <a:cs typeface="Raleway"/>
                <a:sym typeface="Raleway"/>
              </a:rPr>
              <a:t>medya</a:t>
            </a:r>
            <a:r>
              <a:rPr lang="en-GB" sz="2000" dirty="0">
                <a:latin typeface="Raleway"/>
                <a:ea typeface="Raleway"/>
                <a:cs typeface="Raleway"/>
                <a:sym typeface="Raleway"/>
              </a:rPr>
              <a:t> </a:t>
            </a:r>
            <a:r>
              <a:rPr lang="en-GB" sz="2000" dirty="0" err="1">
                <a:latin typeface="Raleway"/>
                <a:ea typeface="Raleway"/>
                <a:cs typeface="Raleway"/>
                <a:sym typeface="Raleway"/>
              </a:rPr>
              <a:t>patronluğuna</a:t>
            </a:r>
            <a:r>
              <a:rPr lang="en-GB" sz="2000" dirty="0">
                <a:latin typeface="Raleway"/>
                <a:ea typeface="Raleway"/>
                <a:cs typeface="Raleway"/>
                <a:sym typeface="Raleway"/>
              </a:rPr>
              <a:t> </a:t>
            </a:r>
            <a:r>
              <a:rPr lang="en-GB" sz="2000" dirty="0" err="1">
                <a:latin typeface="Raleway"/>
                <a:ea typeface="Raleway"/>
                <a:cs typeface="Raleway"/>
                <a:sym typeface="Raleway"/>
              </a:rPr>
              <a:t>uzanan</a:t>
            </a:r>
            <a:r>
              <a:rPr lang="en-GB" sz="2000" dirty="0">
                <a:latin typeface="Raleway"/>
                <a:ea typeface="Raleway"/>
                <a:cs typeface="Raleway"/>
                <a:sym typeface="Raleway"/>
              </a:rPr>
              <a:t> </a:t>
            </a:r>
            <a:r>
              <a:rPr lang="en-GB" sz="2000" dirty="0" err="1">
                <a:latin typeface="Raleway"/>
                <a:ea typeface="Raleway"/>
                <a:cs typeface="Raleway"/>
                <a:sym typeface="Raleway"/>
              </a:rPr>
              <a:t>kişisel</a:t>
            </a:r>
            <a:r>
              <a:rPr lang="en-GB" sz="2000" dirty="0">
                <a:latin typeface="Raleway"/>
                <a:ea typeface="Raleway"/>
                <a:cs typeface="Raleway"/>
                <a:sym typeface="Raleway"/>
              </a:rPr>
              <a:t> </a:t>
            </a:r>
            <a:r>
              <a:rPr lang="en-GB" sz="2000" dirty="0" err="1">
                <a:latin typeface="Raleway"/>
                <a:ea typeface="Raleway"/>
                <a:cs typeface="Raleway"/>
                <a:sym typeface="Raleway"/>
              </a:rPr>
              <a:t>yolculuğu</a:t>
            </a:r>
            <a:r>
              <a:rPr lang="en-GB" sz="2000" dirty="0">
                <a:latin typeface="Raleway"/>
                <a:ea typeface="Raleway"/>
                <a:cs typeface="Raleway"/>
                <a:sym typeface="Raleway"/>
              </a:rPr>
              <a:t>, </a:t>
            </a:r>
            <a:r>
              <a:rPr lang="en-GB" sz="2000" dirty="0" err="1">
                <a:latin typeface="Raleway"/>
                <a:ea typeface="Raleway"/>
                <a:cs typeface="Raleway"/>
                <a:sym typeface="Raleway"/>
              </a:rPr>
              <a:t>izleyicileriyle</a:t>
            </a:r>
            <a:r>
              <a:rPr lang="en-GB" sz="2000" dirty="0">
                <a:latin typeface="Raleway"/>
                <a:ea typeface="Raleway"/>
                <a:cs typeface="Raleway"/>
                <a:sym typeface="Raleway"/>
              </a:rPr>
              <a:t> </a:t>
            </a:r>
            <a:r>
              <a:rPr lang="en-GB" sz="2000" dirty="0" err="1">
                <a:latin typeface="Raleway"/>
                <a:ea typeface="Raleway"/>
                <a:cs typeface="Raleway"/>
                <a:sym typeface="Raleway"/>
              </a:rPr>
              <a:t>derin</a:t>
            </a:r>
            <a:r>
              <a:rPr lang="en-GB" sz="2000" dirty="0">
                <a:latin typeface="Raleway"/>
                <a:ea typeface="Raleway"/>
                <a:cs typeface="Raleway"/>
                <a:sym typeface="Raleway"/>
              </a:rPr>
              <a:t> </a:t>
            </a:r>
            <a:r>
              <a:rPr lang="en-GB" sz="2000" dirty="0" err="1">
                <a:latin typeface="Raleway"/>
                <a:ea typeface="Raleway"/>
                <a:cs typeface="Raleway"/>
                <a:sym typeface="Raleway"/>
              </a:rPr>
              <a:t>bir</a:t>
            </a:r>
            <a:r>
              <a:rPr lang="en-GB" sz="2000" dirty="0">
                <a:latin typeface="Raleway"/>
                <a:ea typeface="Raleway"/>
                <a:cs typeface="Raleway"/>
                <a:sym typeface="Raleway"/>
              </a:rPr>
              <a:t> </a:t>
            </a:r>
            <a:r>
              <a:rPr lang="en-GB" sz="2000" dirty="0" err="1">
                <a:latin typeface="Raleway"/>
                <a:ea typeface="Raleway"/>
                <a:cs typeface="Raleway"/>
                <a:sym typeface="Raleway"/>
              </a:rPr>
              <a:t>bağ</a:t>
            </a:r>
            <a:r>
              <a:rPr lang="en-GB" sz="2000" dirty="0">
                <a:latin typeface="Raleway"/>
                <a:ea typeface="Raleway"/>
                <a:cs typeface="Raleway"/>
                <a:sym typeface="Raleway"/>
              </a:rPr>
              <a:t> </a:t>
            </a:r>
            <a:r>
              <a:rPr lang="en-GB" sz="2000" dirty="0" err="1">
                <a:latin typeface="Raleway"/>
                <a:ea typeface="Raleway"/>
                <a:cs typeface="Raleway"/>
                <a:sym typeface="Raleway"/>
              </a:rPr>
              <a:t>kurmasına</a:t>
            </a:r>
            <a:r>
              <a:rPr lang="en-GB" sz="2000" dirty="0">
                <a:latin typeface="Raleway"/>
                <a:ea typeface="Raleway"/>
                <a:cs typeface="Raleway"/>
                <a:sym typeface="Raleway"/>
              </a:rPr>
              <a:t> </a:t>
            </a:r>
            <a:r>
              <a:rPr lang="en-GB" sz="2000" dirty="0" err="1">
                <a:latin typeface="Raleway"/>
                <a:ea typeface="Raleway"/>
                <a:cs typeface="Raleway"/>
                <a:sym typeface="Raleway"/>
              </a:rPr>
              <a:t>yardımcı</a:t>
            </a:r>
            <a:r>
              <a:rPr lang="en-GB" sz="2000" dirty="0">
                <a:latin typeface="Raleway"/>
                <a:ea typeface="Raleway"/>
                <a:cs typeface="Raleway"/>
                <a:sym typeface="Raleway"/>
              </a:rPr>
              <a:t> </a:t>
            </a:r>
            <a:r>
              <a:rPr lang="en-GB" sz="2000" dirty="0" err="1">
                <a:latin typeface="Raleway"/>
                <a:ea typeface="Raleway"/>
                <a:cs typeface="Raleway"/>
                <a:sym typeface="Raleway"/>
              </a:rPr>
              <a:t>oldu</a:t>
            </a:r>
            <a:r>
              <a:rPr lang="en-GB" sz="2000" dirty="0">
                <a:latin typeface="Raleway"/>
                <a:ea typeface="Raleway"/>
                <a:cs typeface="Raleway"/>
                <a:sym typeface="Raleway"/>
              </a:rPr>
              <a:t>. </a:t>
            </a:r>
            <a:r>
              <a:rPr lang="en-GB" sz="2000" dirty="0" err="1">
                <a:latin typeface="Raleway"/>
                <a:ea typeface="Raleway"/>
                <a:cs typeface="Raleway"/>
                <a:sym typeface="Raleway"/>
              </a:rPr>
              <a:t>Hikaye</a:t>
            </a:r>
            <a:r>
              <a:rPr lang="en-GB" sz="2000" dirty="0">
                <a:latin typeface="Raleway"/>
                <a:ea typeface="Raleway"/>
                <a:cs typeface="Raleway"/>
                <a:sym typeface="Raleway"/>
              </a:rPr>
              <a:t> </a:t>
            </a:r>
            <a:r>
              <a:rPr lang="en-GB" sz="2000" dirty="0" err="1">
                <a:latin typeface="Raleway"/>
                <a:ea typeface="Raleway"/>
                <a:cs typeface="Raleway"/>
                <a:sym typeface="Raleway"/>
              </a:rPr>
              <a:t>anlatma</a:t>
            </a:r>
            <a:r>
              <a:rPr lang="en-GB" sz="2000" dirty="0">
                <a:latin typeface="Raleway"/>
                <a:ea typeface="Raleway"/>
                <a:cs typeface="Raleway"/>
                <a:sym typeface="Raleway"/>
              </a:rPr>
              <a:t> </a:t>
            </a:r>
            <a:r>
              <a:rPr lang="en-GB" sz="2000" dirty="0" err="1">
                <a:latin typeface="Raleway"/>
                <a:ea typeface="Raleway"/>
                <a:cs typeface="Raleway"/>
                <a:sym typeface="Raleway"/>
              </a:rPr>
              <a:t>yeteneği</a:t>
            </a:r>
            <a:r>
              <a:rPr lang="en-GB" sz="2000" dirty="0">
                <a:latin typeface="Raleway"/>
                <a:ea typeface="Raleway"/>
                <a:cs typeface="Raleway"/>
                <a:sym typeface="Raleway"/>
              </a:rPr>
              <a:t>, </a:t>
            </a:r>
            <a:r>
              <a:rPr lang="en-GB" sz="2000" dirty="0" err="1">
                <a:latin typeface="Raleway"/>
                <a:ea typeface="Raleway"/>
                <a:cs typeface="Raleway"/>
                <a:sym typeface="Raleway"/>
              </a:rPr>
              <a:t>kişisel</a:t>
            </a:r>
            <a:r>
              <a:rPr lang="en-GB" sz="2000" dirty="0">
                <a:latin typeface="Raleway"/>
                <a:ea typeface="Raleway"/>
                <a:cs typeface="Raleway"/>
                <a:sym typeface="Raleway"/>
              </a:rPr>
              <a:t> </a:t>
            </a:r>
            <a:r>
              <a:rPr lang="en-GB" sz="2000" dirty="0" err="1">
                <a:latin typeface="Raleway"/>
                <a:ea typeface="Raleway"/>
                <a:cs typeface="Raleway"/>
                <a:sym typeface="Raleway"/>
              </a:rPr>
              <a:t>bir</a:t>
            </a:r>
            <a:r>
              <a:rPr lang="en-GB" sz="2000" dirty="0">
                <a:latin typeface="Raleway"/>
                <a:ea typeface="Raleway"/>
                <a:cs typeface="Raleway"/>
                <a:sym typeface="Raleway"/>
              </a:rPr>
              <a:t> </a:t>
            </a:r>
            <a:r>
              <a:rPr lang="en-GB" sz="2000" dirty="0" err="1">
                <a:latin typeface="Raleway"/>
                <a:ea typeface="Raleway"/>
                <a:cs typeface="Raleway"/>
                <a:sym typeface="Raleway"/>
              </a:rPr>
              <a:t>marka</a:t>
            </a:r>
            <a:r>
              <a:rPr lang="en-GB" sz="2000" dirty="0">
                <a:latin typeface="Raleway"/>
                <a:ea typeface="Raleway"/>
                <a:cs typeface="Raleway"/>
                <a:sym typeface="Raleway"/>
              </a:rPr>
              <a:t> </a:t>
            </a:r>
            <a:r>
              <a:rPr lang="en-GB" sz="2000" dirty="0" err="1">
                <a:latin typeface="Raleway"/>
                <a:ea typeface="Raleway"/>
                <a:cs typeface="Raleway"/>
                <a:sym typeface="Raleway"/>
              </a:rPr>
              <a:t>oluşturmasında</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milyonlara</a:t>
            </a:r>
            <a:r>
              <a:rPr lang="en-GB" sz="2000" dirty="0">
                <a:latin typeface="Raleway"/>
                <a:ea typeface="Raleway"/>
                <a:cs typeface="Raleway"/>
                <a:sym typeface="Raleway"/>
              </a:rPr>
              <a:t> </a:t>
            </a:r>
            <a:r>
              <a:rPr lang="en-GB" sz="2000" dirty="0" err="1">
                <a:latin typeface="Raleway"/>
                <a:ea typeface="Raleway"/>
                <a:cs typeface="Raleway"/>
                <a:sym typeface="Raleway"/>
              </a:rPr>
              <a:t>ilham</a:t>
            </a:r>
            <a:r>
              <a:rPr lang="en-GB" sz="2000" dirty="0">
                <a:latin typeface="Raleway"/>
                <a:ea typeface="Raleway"/>
                <a:cs typeface="Raleway"/>
                <a:sym typeface="Raleway"/>
              </a:rPr>
              <a:t> </a:t>
            </a:r>
            <a:r>
              <a:rPr lang="en-GB" sz="2000" dirty="0" err="1">
                <a:latin typeface="Raleway"/>
                <a:ea typeface="Raleway"/>
                <a:cs typeface="Raleway"/>
                <a:sym typeface="Raleway"/>
              </a:rPr>
              <a:t>vermesinde</a:t>
            </a:r>
            <a:r>
              <a:rPr lang="en-GB" sz="2000" dirty="0">
                <a:latin typeface="Raleway"/>
                <a:ea typeface="Raleway"/>
                <a:cs typeface="Raleway"/>
                <a:sym typeface="Raleway"/>
              </a:rPr>
              <a:t> </a:t>
            </a:r>
            <a:r>
              <a:rPr lang="en-GB" sz="2000" dirty="0" err="1">
                <a:latin typeface="Raleway"/>
                <a:ea typeface="Raleway"/>
                <a:cs typeface="Raleway"/>
                <a:sym typeface="Raleway"/>
              </a:rPr>
              <a:t>kilit</a:t>
            </a:r>
            <a:r>
              <a:rPr lang="en-GB" sz="2000" dirty="0">
                <a:latin typeface="Raleway"/>
                <a:ea typeface="Raleway"/>
                <a:cs typeface="Raleway"/>
                <a:sym typeface="Raleway"/>
              </a:rPr>
              <a:t> </a:t>
            </a:r>
            <a:r>
              <a:rPr lang="en-GB" sz="2000" dirty="0" err="1">
                <a:latin typeface="Raleway"/>
                <a:ea typeface="Raleway"/>
                <a:cs typeface="Raleway"/>
                <a:sym typeface="Raleway"/>
              </a:rPr>
              <a:t>rol</a:t>
            </a:r>
            <a:r>
              <a:rPr lang="en-GB" sz="2000" dirty="0">
                <a:latin typeface="Raleway"/>
                <a:ea typeface="Raleway"/>
                <a:cs typeface="Raleway"/>
                <a:sym typeface="Raleway"/>
              </a:rPr>
              <a:t> </a:t>
            </a:r>
            <a:r>
              <a:rPr lang="en-GB" sz="2000" dirty="0" err="1">
                <a:latin typeface="Raleway"/>
                <a:ea typeface="Raleway"/>
                <a:cs typeface="Raleway"/>
                <a:sym typeface="Raleway"/>
              </a:rPr>
              <a:t>oynadı</a:t>
            </a:r>
            <a:r>
              <a:rPr lang="en-GB" sz="2000" dirty="0">
                <a:latin typeface="Raleway"/>
                <a:ea typeface="Raleway"/>
                <a:cs typeface="Raleway"/>
                <a:sym typeface="Raleway"/>
              </a:rPr>
              <a:t>.</a:t>
            </a:r>
            <a:endParaRPr lang="tr-TR" sz="2000" dirty="0">
              <a:latin typeface="Raleway"/>
              <a:ea typeface="Raleway"/>
              <a:cs typeface="Raleway"/>
              <a:sym typeface="Raleway"/>
            </a:endParaRPr>
          </a:p>
          <a:p>
            <a:pPr>
              <a:spcBef>
                <a:spcPts val="600"/>
              </a:spcBef>
              <a:spcAft>
                <a:spcPts val="600"/>
              </a:spcAft>
            </a:pPr>
            <a:r>
              <a:rPr lang="en-GB" sz="2000" dirty="0">
                <a:latin typeface="Raleway"/>
                <a:ea typeface="Raleway"/>
                <a:cs typeface="Raleway"/>
                <a:hlinkClick r:id="rId3"/>
              </a:rPr>
              <a:t>Oprah's story</a:t>
            </a:r>
            <a:r>
              <a:rPr lang="en-GB" sz="2000" dirty="0">
                <a:latin typeface="Raleway"/>
                <a:ea typeface="Raleway"/>
                <a:cs typeface="Raleway"/>
              </a:rPr>
              <a:t> </a:t>
            </a:r>
            <a:r>
              <a:rPr lang="tr-TR" sz="2000" dirty="0">
                <a:latin typeface="Raleway"/>
                <a:ea typeface="Raleway"/>
                <a:cs typeface="Raleway"/>
              </a:rPr>
              <a:t>: Onun hikayesi size medya girişimciliği konusunda ilham verecek.</a:t>
            </a:r>
            <a:endParaRPr lang="en-GB" sz="2000" dirty="0">
              <a:latin typeface="Raleway"/>
              <a:ea typeface="Raleway"/>
              <a:cs typeface="Raleway"/>
            </a:endParaRPr>
          </a:p>
          <a:p>
            <a:pPr marL="0" lvl="0" indent="0" algn="just" rtl="0">
              <a:spcBef>
                <a:spcPts val="600"/>
              </a:spcBef>
              <a:spcAft>
                <a:spcPts val="600"/>
              </a:spcAft>
              <a:buNone/>
            </a:pPr>
            <a:r>
              <a:rPr lang="tr-TR" sz="2000" b="1" dirty="0">
                <a:solidFill>
                  <a:schemeClr val="accent1"/>
                </a:solidFill>
                <a:latin typeface="Raleway"/>
                <a:ea typeface="Raleway"/>
                <a:cs typeface="Raleway"/>
                <a:sym typeface="Raleway"/>
              </a:rPr>
              <a:t>HATIRLA</a:t>
            </a:r>
            <a:r>
              <a:rPr lang="en-GB" sz="2000" b="1" dirty="0">
                <a:solidFill>
                  <a:schemeClr val="accent1"/>
                </a:solidFill>
                <a:latin typeface="Raleway"/>
                <a:ea typeface="Raleway"/>
                <a:cs typeface="Raleway"/>
                <a:sym typeface="Raleway"/>
              </a:rPr>
              <a:t>: </a:t>
            </a:r>
            <a:r>
              <a:rPr lang="en-GB" sz="2000" dirty="0" err="1">
                <a:latin typeface="Raleway"/>
                <a:ea typeface="Raleway"/>
                <a:cs typeface="Raleway"/>
                <a:sym typeface="Raleway"/>
              </a:rPr>
              <a:t>Kişisel</a:t>
            </a:r>
            <a:r>
              <a:rPr lang="en-GB" sz="2000" dirty="0">
                <a:latin typeface="Raleway"/>
                <a:ea typeface="Raleway"/>
                <a:cs typeface="Raleway"/>
                <a:sym typeface="Raleway"/>
              </a:rPr>
              <a:t> </a:t>
            </a:r>
            <a:r>
              <a:rPr lang="en-GB" sz="2000" dirty="0" err="1">
                <a:latin typeface="Raleway"/>
                <a:ea typeface="Raleway"/>
                <a:cs typeface="Raleway"/>
                <a:sym typeface="Raleway"/>
              </a:rPr>
              <a:t>hikayeler</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özgünlük</a:t>
            </a:r>
            <a:r>
              <a:rPr lang="en-GB" sz="2000" dirty="0">
                <a:latin typeface="Raleway"/>
                <a:ea typeface="Raleway"/>
                <a:cs typeface="Raleway"/>
                <a:sym typeface="Raleway"/>
              </a:rPr>
              <a:t>, </a:t>
            </a:r>
            <a:r>
              <a:rPr lang="en-GB" sz="2000" dirty="0" err="1">
                <a:latin typeface="Raleway"/>
                <a:ea typeface="Raleway"/>
                <a:cs typeface="Raleway"/>
                <a:sym typeface="Raleway"/>
              </a:rPr>
              <a:t>kitle</a:t>
            </a:r>
            <a:r>
              <a:rPr lang="en-GB" sz="2000" dirty="0">
                <a:latin typeface="Raleway"/>
                <a:ea typeface="Raleway"/>
                <a:cs typeface="Raleway"/>
                <a:sym typeface="Raleway"/>
              </a:rPr>
              <a:t> </a:t>
            </a:r>
            <a:r>
              <a:rPr lang="en-GB" sz="2000" dirty="0" err="1">
                <a:latin typeface="Raleway"/>
                <a:ea typeface="Raleway"/>
                <a:cs typeface="Raleway"/>
                <a:sym typeface="Raleway"/>
              </a:rPr>
              <a:t>katılımını</a:t>
            </a:r>
            <a:r>
              <a:rPr lang="en-GB" sz="2000" dirty="0">
                <a:latin typeface="Raleway"/>
                <a:ea typeface="Raleway"/>
                <a:cs typeface="Raleway"/>
                <a:sym typeface="Raleway"/>
              </a:rPr>
              <a:t> </a:t>
            </a:r>
            <a:r>
              <a:rPr lang="en-GB" sz="2000" dirty="0" err="1">
                <a:latin typeface="Raleway"/>
                <a:ea typeface="Raleway"/>
                <a:cs typeface="Raleway"/>
                <a:sym typeface="Raleway"/>
              </a:rPr>
              <a:t>artırabilir</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güven</a:t>
            </a:r>
            <a:r>
              <a:rPr lang="en-GB" sz="2000" dirty="0">
                <a:latin typeface="Raleway"/>
                <a:ea typeface="Raleway"/>
                <a:cs typeface="Raleway"/>
                <a:sym typeface="Raleway"/>
              </a:rPr>
              <a:t> </a:t>
            </a:r>
            <a:r>
              <a:rPr lang="en-GB" sz="2000" dirty="0" err="1">
                <a:latin typeface="Raleway"/>
                <a:ea typeface="Raleway"/>
                <a:cs typeface="Raleway"/>
                <a:sym typeface="Raleway"/>
              </a:rPr>
              <a:t>oluşturabilir</a:t>
            </a:r>
            <a:r>
              <a:rPr lang="en-GB" sz="2000" dirty="0">
                <a:latin typeface="Raleway"/>
                <a:ea typeface="Raleway"/>
                <a:cs typeface="Raleway"/>
                <a:sym typeface="Raleway"/>
              </a:rPr>
              <a:t>.</a:t>
            </a:r>
            <a:endParaRPr lang="en-GB" sz="2000" dirty="0">
              <a:latin typeface="Raleway"/>
              <a:ea typeface="Raleway"/>
              <a:cs typeface="Raleway"/>
            </a:endParaRPr>
          </a:p>
        </p:txBody>
      </p:sp>
      <p:pic>
        <p:nvPicPr>
          <p:cNvPr id="196" name="Google Shape;196;g2ed49f0a6d6_0_22"/>
          <p:cNvPicPr preferRelativeResize="0"/>
          <p:nvPr/>
        </p:nvPicPr>
        <p:blipFill rotWithShape="1">
          <a:blip r:embed="rId4">
            <a:alphaModFix/>
          </a:blip>
          <a:srcRect l="15815" r="9862"/>
          <a:stretch/>
        </p:blipFill>
        <p:spPr>
          <a:xfrm>
            <a:off x="7069885" y="808949"/>
            <a:ext cx="5362724" cy="6049051"/>
          </a:xfrm>
          <a:prstGeom prst="rect">
            <a:avLst/>
          </a:prstGeom>
          <a:noFill/>
          <a:ln>
            <a:noFill/>
          </a:ln>
        </p:spPr>
      </p:pic>
      <p:sp>
        <p:nvSpPr>
          <p:cNvPr id="2" name="TextBox 1">
            <a:extLst>
              <a:ext uri="{FF2B5EF4-FFF2-40B4-BE49-F238E27FC236}">
                <a16:creationId xmlns:a16="http://schemas.microsoft.com/office/drawing/2014/main" id="{81E7250E-544F-22EA-0D37-AD8EF894F308}"/>
              </a:ext>
            </a:extLst>
          </p:cNvPr>
          <p:cNvSpPr txBox="1"/>
          <p:nvPr/>
        </p:nvSpPr>
        <p:spPr>
          <a:xfrm>
            <a:off x="5550777" y="6178993"/>
            <a:ext cx="159872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Fashionbiznes.pl</a:t>
            </a:r>
            <a:endParaRPr lang="en-US" sz="1000" dirty="0">
              <a:solidFill>
                <a:schemeClr val="accen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2ed49f0a6d6_0_90"/>
          <p:cNvSpPr txBox="1">
            <a:spLocks noGrp="1"/>
          </p:cNvSpPr>
          <p:nvPr>
            <p:ph type="title"/>
          </p:nvPr>
        </p:nvSpPr>
        <p:spPr>
          <a:xfrm>
            <a:off x="488038" y="13477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tr-TR" sz="3400" b="1" dirty="0"/>
              <a:t>Marka hikayeleri </a:t>
            </a:r>
            <a:r>
              <a:rPr lang="tr-TR" sz="3400" b="1" dirty="0" err="1"/>
              <a:t>örnekleir</a:t>
            </a:r>
            <a:endParaRPr lang="en-GB" sz="3400" b="1" dirty="0">
              <a:highlight>
                <a:srgbClr val="FFFF00"/>
              </a:highlight>
            </a:endParaRPr>
          </a:p>
        </p:txBody>
      </p:sp>
      <p:sp>
        <p:nvSpPr>
          <p:cNvPr id="2" name="TextBox 1">
            <a:extLst>
              <a:ext uri="{FF2B5EF4-FFF2-40B4-BE49-F238E27FC236}">
                <a16:creationId xmlns:a16="http://schemas.microsoft.com/office/drawing/2014/main" id="{CDB1521E-6A81-0235-55CE-049B10A1B478}"/>
              </a:ext>
            </a:extLst>
          </p:cNvPr>
          <p:cNvSpPr txBox="1"/>
          <p:nvPr/>
        </p:nvSpPr>
        <p:spPr>
          <a:xfrm>
            <a:off x="4190390" y="3650812"/>
            <a:ext cx="3115404"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Source: Edeka </a:t>
            </a:r>
            <a:r>
              <a:rPr lang="en-GB" sz="1000" dirty="0" err="1">
                <a:solidFill>
                  <a:schemeClr val="accent1"/>
                </a:solidFill>
                <a:latin typeface="Raleway"/>
              </a:rPr>
              <a:t>Weihnachstclip</a:t>
            </a:r>
            <a:r>
              <a:rPr lang="en-GB" sz="1000" dirty="0">
                <a:solidFill>
                  <a:schemeClr val="accent1"/>
                </a:solidFill>
                <a:latin typeface="Raleway"/>
              </a:rPr>
              <a:t> by Edeka</a:t>
            </a:r>
            <a:r>
              <a:rPr lang="en-GB" sz="1000" dirty="0">
                <a:solidFill>
                  <a:schemeClr val="accent1"/>
                </a:solidFill>
              </a:rPr>
              <a:t> </a:t>
            </a:r>
          </a:p>
          <a:p>
            <a:endParaRPr lang="en-GB" sz="1200" dirty="0">
              <a:solidFill>
                <a:schemeClr val="accent1"/>
              </a:solidFill>
              <a:latin typeface="Raleway"/>
            </a:endParaRPr>
          </a:p>
        </p:txBody>
      </p:sp>
      <p:sp>
        <p:nvSpPr>
          <p:cNvPr id="4" name="TextBox 3">
            <a:extLst>
              <a:ext uri="{FF2B5EF4-FFF2-40B4-BE49-F238E27FC236}">
                <a16:creationId xmlns:a16="http://schemas.microsoft.com/office/drawing/2014/main" id="{382E55F8-C00C-71D6-D872-DB0A782A5F45}"/>
              </a:ext>
            </a:extLst>
          </p:cNvPr>
          <p:cNvSpPr txBox="1"/>
          <p:nvPr/>
        </p:nvSpPr>
        <p:spPr>
          <a:xfrm>
            <a:off x="7804178" y="3651929"/>
            <a:ext cx="402025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900" dirty="0">
                <a:solidFill>
                  <a:schemeClr val="accent1"/>
                </a:solidFill>
                <a:latin typeface="Raleway"/>
              </a:rPr>
              <a:t>Source: Holiday style just got magical by </a:t>
            </a:r>
            <a:endParaRPr lang="en-US" sz="900" dirty="0">
              <a:solidFill>
                <a:schemeClr val="accent1"/>
              </a:solidFill>
            </a:endParaRPr>
          </a:p>
          <a:p>
            <a:pPr algn="ctr"/>
            <a:r>
              <a:rPr lang="en-US" sz="900" dirty="0">
                <a:solidFill>
                  <a:schemeClr val="accent1"/>
                </a:solidFill>
                <a:latin typeface="Raleway"/>
              </a:rPr>
              <a:t>H&amp;M </a:t>
            </a:r>
            <a:endParaRPr lang="en-US" sz="900" dirty="0">
              <a:solidFill>
                <a:schemeClr val="accent1"/>
              </a:solidFill>
            </a:endParaRPr>
          </a:p>
        </p:txBody>
      </p:sp>
      <p:sp>
        <p:nvSpPr>
          <p:cNvPr id="5" name="TextBox 4">
            <a:extLst>
              <a:ext uri="{FF2B5EF4-FFF2-40B4-BE49-F238E27FC236}">
                <a16:creationId xmlns:a16="http://schemas.microsoft.com/office/drawing/2014/main" id="{F034A1AF-414D-8C17-FDE2-6E48B6310E48}"/>
              </a:ext>
            </a:extLst>
          </p:cNvPr>
          <p:cNvSpPr txBox="1"/>
          <p:nvPr/>
        </p:nvSpPr>
        <p:spPr>
          <a:xfrm>
            <a:off x="7738498" y="6348648"/>
            <a:ext cx="4131126"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Source: Together sounds better by </a:t>
            </a:r>
            <a:r>
              <a:rPr lang="en-GB" sz="1000">
                <a:solidFill>
                  <a:schemeClr val="accent1"/>
                </a:solidFill>
                <a:latin typeface="Raleway"/>
              </a:rPr>
              <a:t>Mango</a:t>
            </a:r>
            <a:endParaRPr lang="en-GB" sz="1000" b="1">
              <a:solidFill>
                <a:schemeClr val="accent1"/>
              </a:solidFill>
            </a:endParaRPr>
          </a:p>
          <a:p>
            <a:pPr algn="ctr"/>
            <a:endParaRPr lang="en-GB" sz="1200" dirty="0">
              <a:solidFill>
                <a:schemeClr val="accent1"/>
              </a:solidFill>
              <a:latin typeface="Raleway"/>
            </a:endParaRPr>
          </a:p>
        </p:txBody>
      </p:sp>
      <p:sp>
        <p:nvSpPr>
          <p:cNvPr id="6" name="TextBox 5">
            <a:extLst>
              <a:ext uri="{FF2B5EF4-FFF2-40B4-BE49-F238E27FC236}">
                <a16:creationId xmlns:a16="http://schemas.microsoft.com/office/drawing/2014/main" id="{EA36B72D-046D-873F-8171-C954D0D2C847}"/>
              </a:ext>
            </a:extLst>
          </p:cNvPr>
          <p:cNvSpPr txBox="1"/>
          <p:nvPr/>
        </p:nvSpPr>
        <p:spPr>
          <a:xfrm>
            <a:off x="3138625" y="6348647"/>
            <a:ext cx="4485802"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Source: Coca Cola – Brotherly Love by Darren M</a:t>
            </a:r>
            <a:endParaRPr lang="en-GB" sz="1000" b="1" dirty="0">
              <a:solidFill>
                <a:schemeClr val="accent1"/>
              </a:solidFill>
            </a:endParaRPr>
          </a:p>
          <a:p>
            <a:pPr algn="ctr"/>
            <a:endParaRPr lang="en-GB" sz="1200" dirty="0">
              <a:solidFill>
                <a:schemeClr val="accent1"/>
              </a:solidFill>
              <a:latin typeface="Raleway"/>
            </a:endParaRPr>
          </a:p>
        </p:txBody>
      </p:sp>
      <p:sp>
        <p:nvSpPr>
          <p:cNvPr id="7" name="TextBox 6">
            <a:extLst>
              <a:ext uri="{FF2B5EF4-FFF2-40B4-BE49-F238E27FC236}">
                <a16:creationId xmlns:a16="http://schemas.microsoft.com/office/drawing/2014/main" id="{901CBC20-5F28-C248-3E27-8F4350C7F4D0}"/>
              </a:ext>
            </a:extLst>
          </p:cNvPr>
          <p:cNvSpPr txBox="1"/>
          <p:nvPr/>
        </p:nvSpPr>
        <p:spPr>
          <a:xfrm>
            <a:off x="488345" y="1789161"/>
            <a:ext cx="2556935" cy="27392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a:latin typeface="Raleway"/>
              </a:rPr>
              <a:t>Bu </a:t>
            </a:r>
            <a:r>
              <a:rPr lang="en-US" sz="1800" dirty="0" err="1">
                <a:latin typeface="Raleway"/>
              </a:rPr>
              <a:t>dört</a:t>
            </a:r>
            <a:r>
              <a:rPr lang="en-US" sz="1800" dirty="0">
                <a:latin typeface="Raleway"/>
              </a:rPr>
              <a:t> </a:t>
            </a:r>
            <a:r>
              <a:rPr lang="en-US" sz="1800" dirty="0" err="1">
                <a:latin typeface="Raleway"/>
              </a:rPr>
              <a:t>marka</a:t>
            </a:r>
            <a:r>
              <a:rPr lang="en-US" sz="1800" dirty="0">
                <a:latin typeface="Raleway"/>
              </a:rPr>
              <a:t> </a:t>
            </a:r>
            <a:r>
              <a:rPr lang="en-US" sz="1800" dirty="0" err="1">
                <a:latin typeface="Raleway"/>
              </a:rPr>
              <a:t>reklamı</a:t>
            </a:r>
            <a:r>
              <a:rPr lang="en-US" sz="1800" dirty="0">
                <a:latin typeface="Raleway"/>
              </a:rPr>
              <a:t> </a:t>
            </a:r>
            <a:r>
              <a:rPr lang="en-US" sz="1800" dirty="0" err="1">
                <a:latin typeface="Raleway"/>
              </a:rPr>
              <a:t>örneğini</a:t>
            </a:r>
            <a:r>
              <a:rPr lang="en-US" sz="1800" dirty="0">
                <a:latin typeface="Raleway"/>
              </a:rPr>
              <a:t> </a:t>
            </a:r>
            <a:r>
              <a:rPr lang="en-US" sz="1800" dirty="0" err="1">
                <a:latin typeface="Raleway"/>
              </a:rPr>
              <a:t>izleyin</a:t>
            </a:r>
            <a:r>
              <a:rPr lang="en-US" sz="1800" dirty="0">
                <a:latin typeface="Raleway"/>
              </a:rPr>
              <a:t> </a:t>
            </a:r>
            <a:r>
              <a:rPr lang="en-US" sz="1800" dirty="0" err="1">
                <a:latin typeface="Raleway"/>
              </a:rPr>
              <a:t>ve</a:t>
            </a:r>
            <a:r>
              <a:rPr lang="en-US" sz="1800" dirty="0">
                <a:latin typeface="Raleway"/>
              </a:rPr>
              <a:t> </a:t>
            </a:r>
            <a:r>
              <a:rPr lang="en-US" sz="1800" dirty="0" err="1">
                <a:latin typeface="Raleway"/>
              </a:rPr>
              <a:t>üzerinde</a:t>
            </a:r>
            <a:r>
              <a:rPr lang="en-US" sz="1800" dirty="0">
                <a:latin typeface="Raleway"/>
              </a:rPr>
              <a:t> </a:t>
            </a:r>
            <a:r>
              <a:rPr lang="en-US" sz="1800" dirty="0" err="1">
                <a:latin typeface="Raleway"/>
              </a:rPr>
              <a:t>düşünün</a:t>
            </a:r>
            <a:r>
              <a:rPr lang="en-US" sz="1800" dirty="0">
                <a:latin typeface="Raleway"/>
              </a:rPr>
              <a:t>.</a:t>
            </a:r>
            <a:endParaRPr lang="en-US" sz="1800" b="1" dirty="0">
              <a:latin typeface="Raleway"/>
            </a:endParaRPr>
          </a:p>
          <a:p>
            <a:pPr>
              <a:spcBef>
                <a:spcPts val="600"/>
              </a:spcBef>
              <a:spcAft>
                <a:spcPts val="600"/>
              </a:spcAft>
            </a:pPr>
            <a:r>
              <a:rPr lang="en-US" sz="1800" b="1" dirty="0" err="1">
                <a:latin typeface="Raleway"/>
              </a:rPr>
              <a:t>Sizce</a:t>
            </a:r>
            <a:r>
              <a:rPr lang="en-US" sz="1800" b="1" dirty="0">
                <a:latin typeface="Raleway"/>
              </a:rPr>
              <a:t> </a:t>
            </a:r>
            <a:r>
              <a:rPr lang="en-US" sz="1800" b="1" dirty="0" err="1">
                <a:latin typeface="Raleway"/>
              </a:rPr>
              <a:t>bu</a:t>
            </a:r>
            <a:r>
              <a:rPr lang="en-US" sz="1800" b="1" dirty="0">
                <a:latin typeface="Raleway"/>
              </a:rPr>
              <a:t> </a:t>
            </a:r>
            <a:r>
              <a:rPr lang="en-US" sz="1800" b="1" dirty="0" err="1">
                <a:latin typeface="Raleway"/>
              </a:rPr>
              <a:t>reklamları</a:t>
            </a:r>
            <a:r>
              <a:rPr lang="en-US" sz="1800" b="1" dirty="0">
                <a:latin typeface="Raleway"/>
              </a:rPr>
              <a:t> </a:t>
            </a:r>
            <a:r>
              <a:rPr lang="en-US" sz="1800" b="1" dirty="0" err="1">
                <a:latin typeface="Raleway"/>
              </a:rPr>
              <a:t>ilgi</a:t>
            </a:r>
            <a:r>
              <a:rPr lang="en-US" sz="1800" b="1" dirty="0">
                <a:latin typeface="Raleway"/>
              </a:rPr>
              <a:t> </a:t>
            </a:r>
            <a:r>
              <a:rPr lang="en-US" sz="1800" b="1" dirty="0" err="1">
                <a:latin typeface="Raleway"/>
              </a:rPr>
              <a:t>çekici</a:t>
            </a:r>
            <a:r>
              <a:rPr lang="en-US" sz="1800" b="1" dirty="0">
                <a:latin typeface="Raleway"/>
              </a:rPr>
              <a:t> </a:t>
            </a:r>
            <a:r>
              <a:rPr lang="en-US" sz="1800" b="1" dirty="0" err="1">
                <a:latin typeface="Raleway"/>
              </a:rPr>
              <a:t>ve</a:t>
            </a:r>
            <a:r>
              <a:rPr lang="en-US" sz="1800" b="1" dirty="0">
                <a:latin typeface="Raleway"/>
              </a:rPr>
              <a:t> </a:t>
            </a:r>
            <a:r>
              <a:rPr lang="en-US" sz="1800" b="1" dirty="0" err="1">
                <a:latin typeface="Raleway"/>
              </a:rPr>
              <a:t>etkili</a:t>
            </a:r>
            <a:r>
              <a:rPr lang="en-US" sz="1800" b="1" dirty="0">
                <a:latin typeface="Raleway"/>
              </a:rPr>
              <a:t> </a:t>
            </a:r>
            <a:r>
              <a:rPr lang="en-US" sz="1800" b="1" dirty="0" err="1">
                <a:latin typeface="Raleway"/>
              </a:rPr>
              <a:t>kılan</a:t>
            </a:r>
            <a:r>
              <a:rPr lang="en-US" sz="1800" b="1" dirty="0">
                <a:latin typeface="Raleway"/>
              </a:rPr>
              <a:t> </a:t>
            </a:r>
            <a:r>
              <a:rPr lang="en-US" sz="1800" b="1" dirty="0" err="1">
                <a:latin typeface="Raleway"/>
              </a:rPr>
              <a:t>temel</a:t>
            </a:r>
            <a:r>
              <a:rPr lang="en-US" sz="1800" b="1" dirty="0">
                <a:latin typeface="Raleway"/>
              </a:rPr>
              <a:t> </a:t>
            </a:r>
            <a:r>
              <a:rPr lang="en-US" sz="1800" b="1" dirty="0" err="1">
                <a:latin typeface="Raleway"/>
              </a:rPr>
              <a:t>unsurlar</a:t>
            </a:r>
            <a:r>
              <a:rPr lang="en-US" sz="1800" b="1" dirty="0">
                <a:latin typeface="Raleway"/>
              </a:rPr>
              <a:t> </a:t>
            </a:r>
            <a:r>
              <a:rPr lang="en-US" sz="1800" b="1" dirty="0" err="1">
                <a:latin typeface="Raleway"/>
              </a:rPr>
              <a:t>nelerdi</a:t>
            </a:r>
            <a:r>
              <a:rPr lang="en-US" sz="1800" b="1" dirty="0">
                <a:latin typeface="Raleway"/>
              </a:rPr>
              <a:t>? </a:t>
            </a:r>
            <a:r>
              <a:rPr lang="en-US" sz="1800" b="1" dirty="0" err="1">
                <a:latin typeface="Raleway"/>
              </a:rPr>
              <a:t>Sizde</a:t>
            </a:r>
            <a:r>
              <a:rPr lang="en-US" sz="1800" b="1" dirty="0">
                <a:latin typeface="Raleway"/>
              </a:rPr>
              <a:t> </a:t>
            </a:r>
            <a:r>
              <a:rPr lang="en-US" sz="1800" b="1" dirty="0" err="1">
                <a:latin typeface="Raleway"/>
              </a:rPr>
              <a:t>herhangi</a:t>
            </a:r>
            <a:r>
              <a:rPr lang="en-US" sz="1800" b="1" dirty="0">
                <a:latin typeface="Raleway"/>
              </a:rPr>
              <a:t> </a:t>
            </a:r>
            <a:r>
              <a:rPr lang="en-US" sz="1800" b="1" dirty="0" err="1">
                <a:latin typeface="Raleway"/>
              </a:rPr>
              <a:t>bir</a:t>
            </a:r>
            <a:r>
              <a:rPr lang="en-US" sz="1800" b="1" dirty="0">
                <a:latin typeface="Raleway"/>
              </a:rPr>
              <a:t> </a:t>
            </a:r>
            <a:r>
              <a:rPr lang="en-US" sz="1800" b="1" dirty="0" err="1">
                <a:latin typeface="Raleway"/>
              </a:rPr>
              <a:t>duygu</a:t>
            </a:r>
            <a:r>
              <a:rPr lang="en-US" sz="1800" b="1" dirty="0">
                <a:latin typeface="Raleway"/>
              </a:rPr>
              <a:t> </a:t>
            </a:r>
            <a:r>
              <a:rPr lang="en-US" sz="1800" b="1" dirty="0" err="1">
                <a:latin typeface="Raleway"/>
              </a:rPr>
              <a:t>uyandırdılar</a:t>
            </a:r>
            <a:r>
              <a:rPr lang="en-US" sz="1800" b="1" dirty="0">
                <a:latin typeface="Raleway"/>
              </a:rPr>
              <a:t> </a:t>
            </a:r>
            <a:r>
              <a:rPr lang="en-US" sz="1800" b="1" dirty="0" err="1">
                <a:latin typeface="Raleway"/>
              </a:rPr>
              <a:t>mı</a:t>
            </a:r>
            <a:r>
              <a:rPr lang="en-US" sz="1800" b="1" dirty="0">
                <a:latin typeface="Raleway"/>
              </a:rPr>
              <a:t>?</a:t>
            </a:r>
            <a:endParaRPr lang="en-US" sz="1800" dirty="0">
              <a:latin typeface="Raleway"/>
            </a:endParaRPr>
          </a:p>
        </p:txBody>
      </p:sp>
      <p:pic>
        <p:nvPicPr>
          <p:cNvPr id="8" name="Online Media 7" title="EDEKA Weihnachtsclip - #heimkommen">
            <a:hlinkClick r:id="" action="ppaction://media"/>
            <a:extLst>
              <a:ext uri="{FF2B5EF4-FFF2-40B4-BE49-F238E27FC236}">
                <a16:creationId xmlns:a16="http://schemas.microsoft.com/office/drawing/2014/main" id="{EE994944-B283-8257-500F-A844DB9B576A}"/>
              </a:ext>
            </a:extLst>
          </p:cNvPr>
          <p:cNvPicPr>
            <a:picLocks noRot="1" noChangeAspect="1"/>
          </p:cNvPicPr>
          <p:nvPr>
            <a:videoFile r:link="rId1"/>
          </p:nvPr>
        </p:nvPicPr>
        <p:blipFill>
          <a:blip r:embed="rId7"/>
          <a:stretch>
            <a:fillRect/>
          </a:stretch>
        </p:blipFill>
        <p:spPr>
          <a:xfrm>
            <a:off x="3336925" y="1314450"/>
            <a:ext cx="4084638" cy="2292350"/>
          </a:xfrm>
          <a:prstGeom prst="rect">
            <a:avLst/>
          </a:prstGeom>
        </p:spPr>
      </p:pic>
      <p:pic>
        <p:nvPicPr>
          <p:cNvPr id="11" name="Online Media 10" title="Coca Cola - Brotherly Love | Coke / Avicii Hey Brother">
            <a:hlinkClick r:id="" action="ppaction://media"/>
            <a:extLst>
              <a:ext uri="{FF2B5EF4-FFF2-40B4-BE49-F238E27FC236}">
                <a16:creationId xmlns:a16="http://schemas.microsoft.com/office/drawing/2014/main" id="{1E4BD437-233E-3A5F-ADB2-D451F58440CD}"/>
              </a:ext>
            </a:extLst>
          </p:cNvPr>
          <p:cNvPicPr>
            <a:picLocks noRot="1" noChangeAspect="1"/>
          </p:cNvPicPr>
          <p:nvPr>
            <a:videoFile r:link="rId2"/>
          </p:nvPr>
        </p:nvPicPr>
        <p:blipFill>
          <a:blip r:embed="rId8"/>
          <a:stretch>
            <a:fillRect/>
          </a:stretch>
        </p:blipFill>
        <p:spPr>
          <a:xfrm>
            <a:off x="3205183" y="4004037"/>
            <a:ext cx="4097338" cy="2286000"/>
          </a:xfrm>
          <a:prstGeom prst="rect">
            <a:avLst/>
          </a:prstGeom>
        </p:spPr>
      </p:pic>
      <p:pic>
        <p:nvPicPr>
          <p:cNvPr id="3" name="Online Media 2" title="Holiday style just got magical">
            <a:hlinkClick r:id="" action="ppaction://media"/>
            <a:extLst>
              <a:ext uri="{FF2B5EF4-FFF2-40B4-BE49-F238E27FC236}">
                <a16:creationId xmlns:a16="http://schemas.microsoft.com/office/drawing/2014/main" id="{E926E01F-5833-2B0E-2E86-0E43C4A28CB6}"/>
              </a:ext>
            </a:extLst>
          </p:cNvPr>
          <p:cNvPicPr>
            <a:picLocks noRot="1" noChangeAspect="1"/>
          </p:cNvPicPr>
          <p:nvPr>
            <a:videoFile r:link="rId3"/>
          </p:nvPr>
        </p:nvPicPr>
        <p:blipFill>
          <a:blip r:embed="rId9"/>
          <a:stretch>
            <a:fillRect/>
          </a:stretch>
        </p:blipFill>
        <p:spPr>
          <a:xfrm>
            <a:off x="7744831" y="1311998"/>
            <a:ext cx="4037232" cy="2317686"/>
          </a:xfrm>
          <a:prstGeom prst="rect">
            <a:avLst/>
          </a:prstGeom>
        </p:spPr>
      </p:pic>
      <p:pic>
        <p:nvPicPr>
          <p:cNvPr id="12" name="Online Media 11" title="TOGETHER SOUNDS BETTER – New Summer ’22 Collection">
            <a:hlinkClick r:id="" action="ppaction://media"/>
            <a:extLst>
              <a:ext uri="{FF2B5EF4-FFF2-40B4-BE49-F238E27FC236}">
                <a16:creationId xmlns:a16="http://schemas.microsoft.com/office/drawing/2014/main" id="{AAE8F0C7-0B35-689F-9563-05DF49E8327F}"/>
              </a:ext>
            </a:extLst>
          </p:cNvPr>
          <p:cNvPicPr>
            <a:picLocks noRot="1" noChangeAspect="1"/>
          </p:cNvPicPr>
          <p:nvPr>
            <a:videoFile r:link="rId4"/>
          </p:nvPr>
        </p:nvPicPr>
        <p:blipFill>
          <a:blip r:embed="rId10"/>
          <a:stretch>
            <a:fillRect/>
          </a:stretch>
        </p:blipFill>
        <p:spPr>
          <a:xfrm>
            <a:off x="7744830" y="3967681"/>
            <a:ext cx="4082500" cy="2295054"/>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g2eb676f3e53_0_8"/>
          <p:cNvSpPr txBox="1">
            <a:spLocks noGrp="1"/>
          </p:cNvSpPr>
          <p:nvPr>
            <p:ph type="title"/>
          </p:nvPr>
        </p:nvSpPr>
        <p:spPr>
          <a:xfrm>
            <a:off x="968675" y="4607150"/>
            <a:ext cx="10515600" cy="1325700"/>
          </a:xfrm>
          <a:prstGeom prst="rect">
            <a:avLst/>
          </a:prstGeom>
          <a:noFill/>
          <a:ln>
            <a:noFill/>
          </a:ln>
        </p:spPr>
        <p:txBody>
          <a:bodyPr spcFirstLastPara="1" wrap="square" lIns="91425" tIns="45700" rIns="91425" bIns="45700" anchor="ctr" anchorCtr="0">
            <a:normAutofit/>
          </a:bodyPr>
          <a:lstStyle/>
          <a:p>
            <a:pPr algn="ctr">
              <a:lnSpc>
                <a:spcPct val="100000"/>
              </a:lnSpc>
              <a:spcBef>
                <a:spcPts val="600"/>
              </a:spcBef>
              <a:spcAft>
                <a:spcPts val="600"/>
              </a:spcAft>
              <a:buSzPct val="111111"/>
            </a:pPr>
            <a:r>
              <a:rPr lang="en-GB" sz="3400" b="1" dirty="0">
                <a:latin typeface="Raleway"/>
                <a:ea typeface="Raleway"/>
                <a:cs typeface="Raleway"/>
                <a:sym typeface="Raleway"/>
              </a:rPr>
              <a:t>2° </a:t>
            </a:r>
            <a:r>
              <a:rPr lang="en-GB" sz="3400" b="1" dirty="0" err="1">
                <a:latin typeface="Raleway"/>
                <a:ea typeface="Raleway"/>
                <a:cs typeface="Raleway"/>
                <a:sym typeface="Raleway"/>
              </a:rPr>
              <a:t>Topluluk</a:t>
            </a:r>
            <a:r>
              <a:rPr lang="en-GB" sz="3400" b="1" dirty="0">
                <a:latin typeface="Raleway"/>
                <a:ea typeface="Raleway"/>
                <a:cs typeface="Raleway"/>
                <a:sym typeface="Raleway"/>
              </a:rPr>
              <a:t> </a:t>
            </a:r>
            <a:r>
              <a:rPr lang="en-GB" sz="3400" b="1" dirty="0" err="1">
                <a:latin typeface="Raleway"/>
                <a:ea typeface="Raleway"/>
                <a:cs typeface="Raleway"/>
                <a:sym typeface="Raleway"/>
              </a:rPr>
              <a:t>önünde</a:t>
            </a:r>
            <a:r>
              <a:rPr lang="en-GB" sz="3400" b="1" dirty="0">
                <a:latin typeface="Raleway"/>
                <a:ea typeface="Raleway"/>
                <a:cs typeface="Raleway"/>
                <a:sym typeface="Raleway"/>
              </a:rPr>
              <a:t> </a:t>
            </a:r>
            <a:r>
              <a:rPr lang="en-GB" sz="3400" b="1" dirty="0" err="1">
                <a:latin typeface="Raleway"/>
                <a:ea typeface="Raleway"/>
                <a:cs typeface="Raleway"/>
                <a:sym typeface="Raleway"/>
              </a:rPr>
              <a:t>konuşma</a:t>
            </a:r>
            <a:r>
              <a:rPr lang="en-GB" sz="3400" b="1" dirty="0">
                <a:latin typeface="Raleway"/>
                <a:ea typeface="Raleway"/>
                <a:cs typeface="Raleway"/>
                <a:sym typeface="Raleway"/>
              </a:rPr>
              <a:t> </a:t>
            </a:r>
            <a:r>
              <a:rPr lang="en-GB" sz="3400" b="1" dirty="0" err="1">
                <a:latin typeface="Raleway"/>
                <a:ea typeface="Raleway"/>
                <a:cs typeface="Raleway"/>
                <a:sym typeface="Raleway"/>
              </a:rPr>
              <a:t>ve</a:t>
            </a:r>
            <a:r>
              <a:rPr lang="en-GB" sz="3400" b="1" dirty="0">
                <a:latin typeface="Raleway"/>
                <a:ea typeface="Raleway"/>
                <a:cs typeface="Raleway"/>
                <a:sym typeface="Raleway"/>
              </a:rPr>
              <a:t> </a:t>
            </a:r>
            <a:r>
              <a:rPr lang="en-GB" sz="3400" b="1" dirty="0" err="1">
                <a:latin typeface="Raleway"/>
                <a:ea typeface="Raleway"/>
                <a:cs typeface="Raleway"/>
                <a:sym typeface="Raleway"/>
              </a:rPr>
              <a:t>sunum</a:t>
            </a:r>
            <a:r>
              <a:rPr lang="en-GB" sz="3400" b="1" dirty="0">
                <a:latin typeface="Raleway"/>
                <a:ea typeface="Raleway"/>
                <a:cs typeface="Raleway"/>
                <a:sym typeface="Raleway"/>
              </a:rPr>
              <a:t> </a:t>
            </a:r>
            <a:r>
              <a:rPr lang="en-GB" sz="3400" b="1" dirty="0" err="1">
                <a:latin typeface="Raleway"/>
                <a:ea typeface="Raleway"/>
                <a:cs typeface="Raleway"/>
                <a:sym typeface="Raleway"/>
              </a:rPr>
              <a:t>tekniklerinde</a:t>
            </a:r>
            <a:r>
              <a:rPr lang="en-GB" sz="3400" b="1" dirty="0">
                <a:latin typeface="Raleway"/>
                <a:ea typeface="Raleway"/>
                <a:cs typeface="Raleway"/>
                <a:sym typeface="Raleway"/>
              </a:rPr>
              <a:t> </a:t>
            </a:r>
            <a:r>
              <a:rPr lang="en-GB" sz="3400" b="1" dirty="0" err="1">
                <a:latin typeface="Raleway"/>
                <a:ea typeface="Raleway"/>
                <a:cs typeface="Raleway"/>
                <a:sym typeface="Raleway"/>
              </a:rPr>
              <a:t>uzmanlaşma</a:t>
            </a:r>
            <a:endParaRPr lang="it-IT" sz="3400" b="1" dirty="0">
              <a:latin typeface="Raleway"/>
              <a:ea typeface="Raleway"/>
              <a:cs typeface="Raleway"/>
            </a:endParaRPr>
          </a:p>
        </p:txBody>
      </p:sp>
      <p:pic>
        <p:nvPicPr>
          <p:cNvPr id="211" name="Google Shape;211;g2eb676f3e53_0_8"/>
          <p:cNvPicPr preferRelativeResize="0"/>
          <p:nvPr/>
        </p:nvPicPr>
        <p:blipFill rotWithShape="1">
          <a:blip r:embed="rId3">
            <a:alphaModFix/>
          </a:blip>
          <a:srcRect t="16226"/>
          <a:stretch/>
        </p:blipFill>
        <p:spPr>
          <a:xfrm>
            <a:off x="3613250" y="600225"/>
            <a:ext cx="5226450" cy="3670701"/>
          </a:xfrm>
          <a:prstGeom prst="rect">
            <a:avLst/>
          </a:prstGeom>
          <a:noFill/>
          <a:ln>
            <a:noFill/>
          </a:ln>
        </p:spPr>
      </p:pic>
      <p:sp>
        <p:nvSpPr>
          <p:cNvPr id="3" name="TextBox 2">
            <a:extLst>
              <a:ext uri="{FF2B5EF4-FFF2-40B4-BE49-F238E27FC236}">
                <a16:creationId xmlns:a16="http://schemas.microsoft.com/office/drawing/2014/main" id="{4D138ADF-0CDA-3541-EB89-2C4FEBBC5C56}"/>
              </a:ext>
            </a:extLst>
          </p:cNvPr>
          <p:cNvSpPr txBox="1"/>
          <p:nvPr/>
        </p:nvSpPr>
        <p:spPr>
          <a:xfrm>
            <a:off x="6775621" y="4279330"/>
            <a:ext cx="16475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solidFill>
                  <a:schemeClr val="accent1"/>
                </a:solidFill>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9187AB-4AC8-B4C9-79C9-53F92716DD98}"/>
              </a:ext>
            </a:extLst>
          </p:cNvPr>
          <p:cNvSpPr>
            <a:spLocks noGrp="1"/>
          </p:cNvSpPr>
          <p:nvPr>
            <p:ph type="title"/>
          </p:nvPr>
        </p:nvSpPr>
        <p:spPr/>
        <p:txBody>
          <a:bodyPr>
            <a:normAutofit/>
          </a:bodyPr>
          <a:lstStyle/>
          <a:p>
            <a:r>
              <a:rPr lang="tr-TR" sz="3400" b="1" dirty="0"/>
              <a:t>Ünitenin Amacı</a:t>
            </a:r>
            <a:endParaRPr lang="en-US" sz="3400" b="1" dirty="0"/>
          </a:p>
        </p:txBody>
      </p:sp>
      <p:sp>
        <p:nvSpPr>
          <p:cNvPr id="3" name="Segnaposto contenuto 2">
            <a:extLst>
              <a:ext uri="{FF2B5EF4-FFF2-40B4-BE49-F238E27FC236}">
                <a16:creationId xmlns:a16="http://schemas.microsoft.com/office/drawing/2014/main" id="{914A9ABF-2F52-39F9-9FC5-710AA514A198}"/>
              </a:ext>
            </a:extLst>
          </p:cNvPr>
          <p:cNvSpPr>
            <a:spLocks noGrp="1"/>
          </p:cNvSpPr>
          <p:nvPr>
            <p:ph idx="1"/>
          </p:nvPr>
        </p:nvSpPr>
        <p:spPr>
          <a:xfrm>
            <a:off x="841864" y="1514185"/>
            <a:ext cx="10510991" cy="4617571"/>
          </a:xfrm>
        </p:spPr>
        <p:txBody>
          <a:bodyPr vert="horz" lIns="91440" tIns="45720" rIns="91440" bIns="45720" rtlCol="0" anchor="t">
            <a:noAutofit/>
          </a:bodyPr>
          <a:lstStyle/>
          <a:p>
            <a:pPr algn="just">
              <a:lnSpc>
                <a:spcPct val="100000"/>
              </a:lnSpc>
              <a:spcBef>
                <a:spcPts val="600"/>
              </a:spcBef>
              <a:spcAft>
                <a:spcPts val="600"/>
              </a:spcAft>
            </a:pPr>
            <a:r>
              <a:rPr lang="tr-TR" sz="2200" dirty="0">
                <a:solidFill>
                  <a:schemeClr val="lt1"/>
                </a:solidFill>
                <a:sym typeface="Raleway"/>
              </a:rPr>
              <a:t>Genel Amaç: </a:t>
            </a:r>
            <a:r>
              <a:rPr lang="en-US" sz="2000" b="0" dirty="0">
                <a:solidFill>
                  <a:schemeClr val="accent1"/>
                </a:solidFill>
              </a:rPr>
              <a:t>Bu </a:t>
            </a:r>
            <a:r>
              <a:rPr lang="tr-TR" sz="2000" b="0" dirty="0">
                <a:solidFill>
                  <a:schemeClr val="accent1"/>
                </a:solidFill>
              </a:rPr>
              <a:t>ünite</a:t>
            </a:r>
            <a:r>
              <a:rPr lang="en-US" sz="2000" b="0" dirty="0">
                <a:solidFill>
                  <a:schemeClr val="accent1"/>
                </a:solidFill>
              </a:rPr>
              <a:t> </a:t>
            </a:r>
            <a:r>
              <a:rPr lang="en-US" sz="2000" b="0" dirty="0" err="1">
                <a:solidFill>
                  <a:schemeClr val="accent1"/>
                </a:solidFill>
              </a:rPr>
              <a:t>iletişim</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sunum</a:t>
            </a:r>
            <a:r>
              <a:rPr lang="en-US" sz="2000" b="0" dirty="0">
                <a:solidFill>
                  <a:schemeClr val="accent1"/>
                </a:solidFill>
              </a:rPr>
              <a:t> </a:t>
            </a:r>
            <a:r>
              <a:rPr lang="en-US" sz="2000" b="0" dirty="0" err="1">
                <a:solidFill>
                  <a:schemeClr val="accent1"/>
                </a:solidFill>
              </a:rPr>
              <a:t>becerilerini</a:t>
            </a:r>
            <a:r>
              <a:rPr lang="tr-TR" sz="2000" b="0" dirty="0" err="1">
                <a:solidFill>
                  <a:schemeClr val="accent1"/>
                </a:solidFill>
              </a:rPr>
              <a:t>zi</a:t>
            </a:r>
            <a:r>
              <a:rPr lang="en-US" sz="2000" b="0" dirty="0">
                <a:solidFill>
                  <a:schemeClr val="accent1"/>
                </a:solidFill>
              </a:rPr>
              <a:t> </a:t>
            </a:r>
            <a:r>
              <a:rPr lang="tr-TR" sz="2000" b="0" dirty="0">
                <a:solidFill>
                  <a:schemeClr val="accent1"/>
                </a:solidFill>
              </a:rPr>
              <a:t>geliştirmeye odaklanarak</a:t>
            </a:r>
            <a:r>
              <a:rPr lang="en-US" sz="2000" b="0" dirty="0">
                <a:solidFill>
                  <a:schemeClr val="accent1"/>
                </a:solidFill>
              </a:rPr>
              <a:t> </a:t>
            </a:r>
            <a:r>
              <a:rPr lang="en-US" sz="2000" b="0" dirty="0" err="1">
                <a:solidFill>
                  <a:schemeClr val="accent1"/>
                </a:solidFill>
              </a:rPr>
              <a:t>iş</a:t>
            </a:r>
            <a:r>
              <a:rPr lang="en-US" sz="2000" b="0" dirty="0">
                <a:solidFill>
                  <a:schemeClr val="accent1"/>
                </a:solidFill>
              </a:rPr>
              <a:t> </a:t>
            </a:r>
            <a:r>
              <a:rPr lang="en-US" sz="2000" b="0" dirty="0" err="1">
                <a:solidFill>
                  <a:schemeClr val="accent1"/>
                </a:solidFill>
              </a:rPr>
              <a:t>hikayeleri</a:t>
            </a:r>
            <a:r>
              <a:rPr lang="en-US" sz="2000" b="0" dirty="0">
                <a:solidFill>
                  <a:schemeClr val="accent1"/>
                </a:solidFill>
              </a:rPr>
              <a:t> </a:t>
            </a:r>
            <a:r>
              <a:rPr lang="en-US" sz="2000" b="0" dirty="0" err="1">
                <a:solidFill>
                  <a:schemeClr val="accent1"/>
                </a:solidFill>
              </a:rPr>
              <a:t>oluşturmanızı</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sunmanızı</a:t>
            </a:r>
            <a:r>
              <a:rPr lang="en-US" sz="2000" b="0" dirty="0">
                <a:solidFill>
                  <a:schemeClr val="accent1"/>
                </a:solidFill>
              </a:rPr>
              <a:t> </a:t>
            </a:r>
            <a:r>
              <a:rPr lang="en-US" sz="2000" b="0" dirty="0" err="1">
                <a:solidFill>
                  <a:schemeClr val="accent1"/>
                </a:solidFill>
              </a:rPr>
              <a:t>sağlayacaktır</a:t>
            </a:r>
            <a:r>
              <a:rPr lang="en-US" sz="2000" b="0" dirty="0">
                <a:solidFill>
                  <a:schemeClr val="accent1"/>
                </a:solidFill>
              </a:rPr>
              <a:t>. </a:t>
            </a:r>
            <a:r>
              <a:rPr lang="en-US" sz="2000" b="0" dirty="0" err="1">
                <a:solidFill>
                  <a:schemeClr val="accent1"/>
                </a:solidFill>
              </a:rPr>
              <a:t>Topluluk</a:t>
            </a:r>
            <a:r>
              <a:rPr lang="en-US" sz="2000" b="0" dirty="0">
                <a:solidFill>
                  <a:schemeClr val="accent1"/>
                </a:solidFill>
              </a:rPr>
              <a:t> </a:t>
            </a:r>
            <a:r>
              <a:rPr lang="en-US" sz="2000" b="0" dirty="0" err="1">
                <a:solidFill>
                  <a:schemeClr val="accent1"/>
                </a:solidFill>
              </a:rPr>
              <a:t>önünde</a:t>
            </a:r>
            <a:r>
              <a:rPr lang="en-US" sz="2000" b="0" dirty="0">
                <a:solidFill>
                  <a:schemeClr val="accent1"/>
                </a:solidFill>
              </a:rPr>
              <a:t> </a:t>
            </a:r>
            <a:r>
              <a:rPr lang="en-US" sz="2000" b="0" dirty="0" err="1">
                <a:solidFill>
                  <a:schemeClr val="accent1"/>
                </a:solidFill>
              </a:rPr>
              <a:t>konuşma</a:t>
            </a:r>
            <a:r>
              <a:rPr lang="en-US" sz="2000" b="0" dirty="0">
                <a:solidFill>
                  <a:schemeClr val="accent1"/>
                </a:solidFill>
              </a:rPr>
              <a:t> </a:t>
            </a:r>
            <a:r>
              <a:rPr lang="en-US" sz="2000" b="0" dirty="0" err="1">
                <a:solidFill>
                  <a:schemeClr val="accent1"/>
                </a:solidFill>
              </a:rPr>
              <a:t>tekniklerinizi</a:t>
            </a:r>
            <a:r>
              <a:rPr lang="en-US" sz="2000" b="0" dirty="0">
                <a:solidFill>
                  <a:schemeClr val="accent1"/>
                </a:solidFill>
              </a:rPr>
              <a:t> </a:t>
            </a:r>
            <a:r>
              <a:rPr lang="en-US" sz="2000" b="0" dirty="0" err="1">
                <a:solidFill>
                  <a:schemeClr val="accent1"/>
                </a:solidFill>
              </a:rPr>
              <a:t>geliştirecek</a:t>
            </a:r>
            <a:r>
              <a:rPr lang="en-US" sz="2000" b="0" dirty="0">
                <a:solidFill>
                  <a:schemeClr val="accent1"/>
                </a:solidFill>
              </a:rPr>
              <a:t>, </a:t>
            </a:r>
            <a:r>
              <a:rPr lang="en-US" sz="2000" b="0" dirty="0" err="1">
                <a:solidFill>
                  <a:schemeClr val="accent1"/>
                </a:solidFill>
              </a:rPr>
              <a:t>özgüveninizi</a:t>
            </a:r>
            <a:r>
              <a:rPr lang="en-US" sz="2000" b="0" dirty="0">
                <a:solidFill>
                  <a:schemeClr val="accent1"/>
                </a:solidFill>
              </a:rPr>
              <a:t> </a:t>
            </a:r>
            <a:r>
              <a:rPr lang="en-US" sz="2000" b="0" dirty="0" err="1">
                <a:solidFill>
                  <a:schemeClr val="accent1"/>
                </a:solidFill>
              </a:rPr>
              <a:t>nasıl</a:t>
            </a:r>
            <a:r>
              <a:rPr lang="en-US" sz="2000" b="0" dirty="0">
                <a:solidFill>
                  <a:schemeClr val="accent1"/>
                </a:solidFill>
              </a:rPr>
              <a:t> </a:t>
            </a:r>
            <a:r>
              <a:rPr lang="en-US" sz="2000" b="0" dirty="0" err="1">
                <a:solidFill>
                  <a:schemeClr val="accent1"/>
                </a:solidFill>
              </a:rPr>
              <a:t>geliştireceğinizi</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yatırımcılar</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paydaşlarla</a:t>
            </a:r>
            <a:r>
              <a:rPr lang="en-US" sz="2000" b="0" dirty="0">
                <a:solidFill>
                  <a:schemeClr val="accent1"/>
                </a:solidFill>
              </a:rPr>
              <a:t> </a:t>
            </a:r>
            <a:r>
              <a:rPr lang="en-US" sz="2000" b="0" dirty="0" err="1">
                <a:solidFill>
                  <a:schemeClr val="accent1"/>
                </a:solidFill>
              </a:rPr>
              <a:t>nasıl</a:t>
            </a:r>
            <a:r>
              <a:rPr lang="en-US" sz="2000" b="0" dirty="0">
                <a:solidFill>
                  <a:schemeClr val="accent1"/>
                </a:solidFill>
              </a:rPr>
              <a:t> </a:t>
            </a:r>
            <a:r>
              <a:rPr lang="en-US" sz="2000" b="0" dirty="0" err="1">
                <a:solidFill>
                  <a:schemeClr val="accent1"/>
                </a:solidFill>
              </a:rPr>
              <a:t>etkileşim</a:t>
            </a:r>
            <a:r>
              <a:rPr lang="en-US" sz="2000" b="0" dirty="0">
                <a:solidFill>
                  <a:schemeClr val="accent1"/>
                </a:solidFill>
              </a:rPr>
              <a:t> </a:t>
            </a:r>
            <a:r>
              <a:rPr lang="en-US" sz="2000" b="0" dirty="0" err="1">
                <a:solidFill>
                  <a:schemeClr val="accent1"/>
                </a:solidFill>
              </a:rPr>
              <a:t>kuracağınızı</a:t>
            </a:r>
            <a:r>
              <a:rPr lang="en-US" sz="2000" b="0" dirty="0">
                <a:solidFill>
                  <a:schemeClr val="accent1"/>
                </a:solidFill>
              </a:rPr>
              <a:t> </a:t>
            </a:r>
            <a:r>
              <a:rPr lang="en-US" sz="2000" b="0" dirty="0" err="1">
                <a:solidFill>
                  <a:schemeClr val="accent1"/>
                </a:solidFill>
              </a:rPr>
              <a:t>öğrenecek</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iş</a:t>
            </a:r>
            <a:r>
              <a:rPr lang="en-US" sz="2000" b="0" dirty="0">
                <a:solidFill>
                  <a:schemeClr val="accent1"/>
                </a:solidFill>
              </a:rPr>
              <a:t> </a:t>
            </a:r>
            <a:r>
              <a:rPr lang="en-US" sz="2000" b="0" dirty="0" err="1">
                <a:solidFill>
                  <a:schemeClr val="accent1"/>
                </a:solidFill>
              </a:rPr>
              <a:t>sunumları</a:t>
            </a:r>
            <a:r>
              <a:rPr lang="en-US" sz="2000" b="0" dirty="0">
                <a:solidFill>
                  <a:schemeClr val="accent1"/>
                </a:solidFill>
              </a:rPr>
              <a:t> </a:t>
            </a:r>
            <a:r>
              <a:rPr lang="en-US" sz="2000" b="0" dirty="0" err="1">
                <a:solidFill>
                  <a:schemeClr val="accent1"/>
                </a:solidFill>
              </a:rPr>
              <a:t>yapma</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sunma</a:t>
            </a:r>
            <a:r>
              <a:rPr lang="en-US" sz="2000" b="0" dirty="0">
                <a:solidFill>
                  <a:schemeClr val="accent1"/>
                </a:solidFill>
              </a:rPr>
              <a:t> </a:t>
            </a:r>
            <a:r>
              <a:rPr lang="en-US" sz="2000" b="0" dirty="0" err="1">
                <a:solidFill>
                  <a:schemeClr val="accent1"/>
                </a:solidFill>
              </a:rPr>
              <a:t>konusunda</a:t>
            </a:r>
            <a:r>
              <a:rPr lang="en-US" sz="2000" b="0" dirty="0">
                <a:solidFill>
                  <a:schemeClr val="accent1"/>
                </a:solidFill>
              </a:rPr>
              <a:t> </a:t>
            </a:r>
            <a:r>
              <a:rPr lang="en-US" sz="2000" b="0" dirty="0" err="1">
                <a:solidFill>
                  <a:schemeClr val="accent1"/>
                </a:solidFill>
              </a:rPr>
              <a:t>uygulamalı</a:t>
            </a:r>
            <a:r>
              <a:rPr lang="en-US" sz="2000" b="0" dirty="0">
                <a:solidFill>
                  <a:schemeClr val="accent1"/>
                </a:solidFill>
              </a:rPr>
              <a:t> </a:t>
            </a:r>
            <a:r>
              <a:rPr lang="en-US" sz="2000" b="0" dirty="0" err="1">
                <a:solidFill>
                  <a:schemeClr val="accent1"/>
                </a:solidFill>
              </a:rPr>
              <a:t>deneyim</a:t>
            </a:r>
            <a:r>
              <a:rPr lang="en-US" sz="2000" b="0" dirty="0">
                <a:solidFill>
                  <a:schemeClr val="accent1"/>
                </a:solidFill>
              </a:rPr>
              <a:t> </a:t>
            </a:r>
            <a:r>
              <a:rPr lang="en-US" sz="2000" b="0" dirty="0" err="1">
                <a:solidFill>
                  <a:schemeClr val="accent1"/>
                </a:solidFill>
              </a:rPr>
              <a:t>kazanacaksınız</a:t>
            </a:r>
            <a:r>
              <a:rPr lang="en-US" sz="2000" b="0" dirty="0">
                <a:solidFill>
                  <a:schemeClr val="accent1"/>
                </a:solidFill>
              </a:rPr>
              <a:t>.</a:t>
            </a:r>
            <a:endParaRPr lang="tr-TR" sz="2000" b="0" dirty="0">
              <a:solidFill>
                <a:schemeClr val="accent1"/>
              </a:solidFill>
            </a:endParaRPr>
          </a:p>
          <a:p>
            <a:pPr algn="just">
              <a:lnSpc>
                <a:spcPct val="100000"/>
              </a:lnSpc>
              <a:spcBef>
                <a:spcPts val="600"/>
              </a:spcBef>
              <a:spcAft>
                <a:spcPts val="600"/>
              </a:spcAft>
            </a:pPr>
            <a:r>
              <a:rPr lang="tr-TR" sz="2200" dirty="0">
                <a:solidFill>
                  <a:schemeClr val="lt1"/>
                </a:solidFill>
              </a:rPr>
              <a:t>Ünitenin süresi</a:t>
            </a:r>
            <a:r>
              <a:rPr lang="en-US" sz="2200" dirty="0">
                <a:solidFill>
                  <a:schemeClr val="lt1"/>
                </a:solidFill>
              </a:rPr>
              <a:t>: </a:t>
            </a:r>
            <a:r>
              <a:rPr lang="en-US" sz="2000" b="0" dirty="0">
                <a:solidFill>
                  <a:schemeClr val="accent1"/>
                </a:solidFill>
              </a:rPr>
              <a:t>1 </a:t>
            </a:r>
            <a:r>
              <a:rPr lang="tr-TR" sz="2000" b="0" dirty="0">
                <a:solidFill>
                  <a:schemeClr val="accent1"/>
                </a:solidFill>
              </a:rPr>
              <a:t>Hafta</a:t>
            </a:r>
            <a:endParaRPr lang="en-US" sz="2000" b="0" dirty="0">
              <a:solidFill>
                <a:schemeClr val="accent1"/>
              </a:solidFill>
            </a:endParaRPr>
          </a:p>
          <a:p>
            <a:pPr>
              <a:lnSpc>
                <a:spcPct val="100000"/>
              </a:lnSpc>
              <a:spcBef>
                <a:spcPts val="600"/>
              </a:spcBef>
              <a:spcAft>
                <a:spcPts val="600"/>
              </a:spcAft>
            </a:pPr>
            <a:r>
              <a:rPr lang="tr-TR" sz="2200" dirty="0">
                <a:solidFill>
                  <a:schemeClr val="lt1"/>
                </a:solidFill>
              </a:rPr>
              <a:t>Tahmini iş yükü</a:t>
            </a:r>
            <a:r>
              <a:rPr lang="en-US" sz="2200" dirty="0">
                <a:solidFill>
                  <a:schemeClr val="lt1"/>
                </a:solidFill>
              </a:rPr>
              <a:t>: </a:t>
            </a:r>
            <a:r>
              <a:rPr lang="en-US" sz="2000" b="0" dirty="0">
                <a:solidFill>
                  <a:schemeClr val="accent1"/>
                </a:solidFill>
              </a:rPr>
              <a:t>7 </a:t>
            </a:r>
            <a:r>
              <a:rPr lang="tr-TR" sz="2000" b="0" dirty="0">
                <a:solidFill>
                  <a:schemeClr val="accent1"/>
                </a:solidFill>
              </a:rPr>
              <a:t>Saat</a:t>
            </a:r>
            <a:endParaRPr lang="en-US" sz="2000" b="0" dirty="0">
              <a:solidFill>
                <a:schemeClr val="accent1"/>
              </a:solidFill>
            </a:endParaRPr>
          </a:p>
          <a:p>
            <a:pPr>
              <a:lnSpc>
                <a:spcPct val="100000"/>
              </a:lnSpc>
              <a:spcBef>
                <a:spcPts val="600"/>
              </a:spcBef>
              <a:spcAft>
                <a:spcPts val="600"/>
              </a:spcAft>
            </a:pPr>
            <a:r>
              <a:rPr lang="tr-TR" sz="2200" dirty="0">
                <a:solidFill>
                  <a:schemeClr val="lt1"/>
                </a:solidFill>
              </a:rPr>
              <a:t>Değerlendirme yöntemi</a:t>
            </a:r>
            <a:r>
              <a:rPr lang="en-US" sz="2200" dirty="0">
                <a:solidFill>
                  <a:schemeClr val="lt1"/>
                </a:solidFill>
              </a:rPr>
              <a:t>: </a:t>
            </a:r>
            <a:r>
              <a:rPr lang="en-US" sz="2000" b="0" dirty="0" err="1">
                <a:solidFill>
                  <a:schemeClr val="accent1"/>
                </a:solidFill>
              </a:rPr>
              <a:t>Ünite</a:t>
            </a:r>
            <a:r>
              <a:rPr lang="en-US" sz="2000" b="0" dirty="0">
                <a:solidFill>
                  <a:schemeClr val="accent1"/>
                </a:solidFill>
              </a:rPr>
              <a:t> </a:t>
            </a:r>
            <a:r>
              <a:rPr lang="en-US" sz="2000" b="0" dirty="0" err="1">
                <a:solidFill>
                  <a:schemeClr val="accent1"/>
                </a:solidFill>
              </a:rPr>
              <a:t>değerlendirmesi</a:t>
            </a:r>
            <a:r>
              <a:rPr lang="en-US" sz="2000" b="0" dirty="0">
                <a:solidFill>
                  <a:schemeClr val="accent1"/>
                </a:solidFill>
              </a:rPr>
              <a:t>,</a:t>
            </a:r>
            <a:r>
              <a:rPr lang="tr-TR" sz="2000" b="0" dirty="0">
                <a:solidFill>
                  <a:schemeClr val="accent1"/>
                </a:solidFill>
              </a:rPr>
              <a:t> dersler</a:t>
            </a:r>
            <a:r>
              <a:rPr lang="en-US" sz="2000" b="0" dirty="0">
                <a:solidFill>
                  <a:schemeClr val="accent1"/>
                </a:solidFill>
              </a:rPr>
              <a:t> </a:t>
            </a:r>
            <a:r>
              <a:rPr lang="en-US" sz="2000" b="0" dirty="0" err="1">
                <a:solidFill>
                  <a:schemeClr val="accent1"/>
                </a:solidFill>
              </a:rPr>
              <a:t>tamamlandıktan</a:t>
            </a:r>
            <a:r>
              <a:rPr lang="en-US" sz="2000" b="0" dirty="0">
                <a:solidFill>
                  <a:schemeClr val="accent1"/>
                </a:solidFill>
              </a:rPr>
              <a:t> </a:t>
            </a:r>
            <a:r>
              <a:rPr lang="en-US" sz="2000" b="0" dirty="0" err="1">
                <a:solidFill>
                  <a:schemeClr val="accent1"/>
                </a:solidFill>
              </a:rPr>
              <a:t>sonra</a:t>
            </a:r>
            <a:r>
              <a:rPr lang="en-US" sz="2000" b="0" dirty="0">
                <a:solidFill>
                  <a:schemeClr val="accent1"/>
                </a:solidFill>
              </a:rPr>
              <a:t> </a:t>
            </a:r>
            <a:r>
              <a:rPr lang="en-US" sz="2000" b="0" dirty="0" err="1">
                <a:solidFill>
                  <a:schemeClr val="accent1"/>
                </a:solidFill>
              </a:rPr>
              <a:t>anla</a:t>
            </a:r>
            <a:r>
              <a:rPr lang="tr-TR" sz="2000" b="0" dirty="0" err="1">
                <a:solidFill>
                  <a:schemeClr val="accent1"/>
                </a:solidFill>
              </a:rPr>
              <a:t>ma</a:t>
            </a:r>
            <a:r>
              <a:rPr lang="tr-TR" sz="2000" b="0" dirty="0">
                <a:solidFill>
                  <a:schemeClr val="accent1"/>
                </a:solidFill>
              </a:rPr>
              <a:t> düzeyinizi </a:t>
            </a:r>
            <a:r>
              <a:rPr lang="en-US" sz="2000" b="0" dirty="0" err="1">
                <a:solidFill>
                  <a:schemeClr val="accent1"/>
                </a:solidFill>
              </a:rPr>
              <a:t>değerlendirmek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çoktan</a:t>
            </a:r>
            <a:r>
              <a:rPr lang="en-US" sz="2000" b="0" dirty="0">
                <a:solidFill>
                  <a:schemeClr val="accent1"/>
                </a:solidFill>
              </a:rPr>
              <a:t> </a:t>
            </a:r>
            <a:r>
              <a:rPr lang="en-US" sz="2000" b="0" dirty="0" err="1">
                <a:solidFill>
                  <a:schemeClr val="accent1"/>
                </a:solidFill>
              </a:rPr>
              <a:t>seçmeli</a:t>
            </a:r>
            <a:r>
              <a:rPr lang="en-US" sz="2000" b="0" dirty="0">
                <a:solidFill>
                  <a:schemeClr val="accent1"/>
                </a:solidFill>
              </a:rPr>
              <a:t> </a:t>
            </a:r>
            <a:r>
              <a:rPr lang="en-US" sz="2000" b="0" dirty="0" err="1">
                <a:solidFill>
                  <a:schemeClr val="accent1"/>
                </a:solidFill>
              </a:rPr>
              <a:t>bir</a:t>
            </a:r>
            <a:r>
              <a:rPr lang="en-US" sz="2000" b="0" dirty="0">
                <a:solidFill>
                  <a:schemeClr val="accent1"/>
                </a:solidFill>
              </a:rPr>
              <a:t> </a:t>
            </a:r>
            <a:r>
              <a:rPr lang="en-US" sz="2000" b="0" dirty="0" err="1">
                <a:solidFill>
                  <a:schemeClr val="accent1"/>
                </a:solidFill>
              </a:rPr>
              <a:t>sınav</a:t>
            </a:r>
            <a:r>
              <a:rPr lang="en-US" sz="2000" b="0" dirty="0">
                <a:solidFill>
                  <a:schemeClr val="accent1"/>
                </a:solidFill>
              </a:rPr>
              <a:t> </a:t>
            </a:r>
            <a:r>
              <a:rPr lang="en-US" sz="2000" b="0" dirty="0" err="1">
                <a:solidFill>
                  <a:schemeClr val="accent1"/>
                </a:solidFill>
              </a:rPr>
              <a:t>içerir</a:t>
            </a:r>
            <a:r>
              <a:rPr lang="en-US" sz="2000" b="0" dirty="0">
                <a:solidFill>
                  <a:schemeClr val="accent1"/>
                </a:solidFill>
              </a:rPr>
              <a:t>. </a:t>
            </a:r>
            <a:r>
              <a:rPr lang="en-US" sz="2000" b="0" dirty="0" err="1">
                <a:solidFill>
                  <a:schemeClr val="accent1"/>
                </a:solidFill>
              </a:rPr>
              <a:t>Ayrıca</a:t>
            </a:r>
            <a:r>
              <a:rPr lang="en-US" sz="2000" b="0" dirty="0">
                <a:solidFill>
                  <a:schemeClr val="accent1"/>
                </a:solidFill>
              </a:rPr>
              <a:t> </a:t>
            </a:r>
            <a:r>
              <a:rPr lang="en-US" sz="2000" b="0" dirty="0" err="1">
                <a:solidFill>
                  <a:schemeClr val="accent1"/>
                </a:solidFill>
              </a:rPr>
              <a:t>sunum</a:t>
            </a:r>
            <a:r>
              <a:rPr lang="en-US" sz="2000" b="0" dirty="0">
                <a:solidFill>
                  <a:schemeClr val="accent1"/>
                </a:solidFill>
              </a:rPr>
              <a:t>, </a:t>
            </a:r>
            <a:r>
              <a:rPr lang="en-US" sz="2000" b="0" dirty="0" err="1">
                <a:solidFill>
                  <a:schemeClr val="accent1"/>
                </a:solidFill>
              </a:rPr>
              <a:t>ünite</a:t>
            </a:r>
            <a:r>
              <a:rPr lang="en-US" sz="2000" b="0" dirty="0">
                <a:solidFill>
                  <a:schemeClr val="accent1"/>
                </a:solidFill>
              </a:rPr>
              <a:t> </a:t>
            </a:r>
            <a:r>
              <a:rPr lang="en-US" sz="2000" b="0" dirty="0" err="1">
                <a:solidFill>
                  <a:schemeClr val="accent1"/>
                </a:solidFill>
              </a:rPr>
              <a:t>boyunca</a:t>
            </a:r>
            <a:r>
              <a:rPr lang="en-US" sz="2000" b="0" dirty="0">
                <a:solidFill>
                  <a:schemeClr val="accent1"/>
                </a:solidFill>
              </a:rPr>
              <a:t> </a:t>
            </a:r>
            <a:r>
              <a:rPr lang="en-US" sz="2000" b="0" dirty="0" err="1">
                <a:solidFill>
                  <a:schemeClr val="accent1"/>
                </a:solidFill>
              </a:rPr>
              <a:t>ele</a:t>
            </a:r>
            <a:r>
              <a:rPr lang="en-US" sz="2000" b="0" dirty="0">
                <a:solidFill>
                  <a:schemeClr val="accent1"/>
                </a:solidFill>
              </a:rPr>
              <a:t> </a:t>
            </a:r>
            <a:r>
              <a:rPr lang="en-US" sz="2000" b="0" dirty="0" err="1">
                <a:solidFill>
                  <a:schemeClr val="accent1"/>
                </a:solidFill>
              </a:rPr>
              <a:t>alınan</a:t>
            </a:r>
            <a:r>
              <a:rPr lang="en-US" sz="2000" b="0" dirty="0">
                <a:solidFill>
                  <a:schemeClr val="accent1"/>
                </a:solidFill>
              </a:rPr>
              <a:t> </a:t>
            </a:r>
            <a:r>
              <a:rPr lang="en-US" sz="2000" b="0" dirty="0" err="1">
                <a:solidFill>
                  <a:schemeClr val="accent1"/>
                </a:solidFill>
              </a:rPr>
              <a:t>becerileri</a:t>
            </a:r>
            <a:r>
              <a:rPr lang="en-US" sz="2000" b="0" dirty="0">
                <a:solidFill>
                  <a:schemeClr val="accent1"/>
                </a:solidFill>
              </a:rPr>
              <a:t> </a:t>
            </a:r>
            <a:r>
              <a:rPr lang="en-US" sz="2000" b="0" dirty="0" err="1">
                <a:solidFill>
                  <a:schemeClr val="accent1"/>
                </a:solidFill>
              </a:rPr>
              <a:t>uygulamak</a:t>
            </a:r>
            <a:r>
              <a:rPr lang="en-US" sz="2000" b="0" dirty="0">
                <a:solidFill>
                  <a:schemeClr val="accent1"/>
                </a:solidFill>
              </a:rPr>
              <a:t> </a:t>
            </a:r>
            <a:r>
              <a:rPr lang="en-US" sz="2000" b="0" dirty="0" err="1">
                <a:solidFill>
                  <a:schemeClr val="accent1"/>
                </a:solidFill>
              </a:rPr>
              <a:t>ve</a:t>
            </a:r>
            <a:r>
              <a:rPr lang="en-US" sz="2000" b="0" dirty="0">
                <a:solidFill>
                  <a:schemeClr val="accent1"/>
                </a:solidFill>
              </a:rPr>
              <a:t> </a:t>
            </a:r>
            <a:r>
              <a:rPr lang="en-US" sz="2000" b="0" dirty="0" err="1">
                <a:solidFill>
                  <a:schemeClr val="accent1"/>
                </a:solidFill>
              </a:rPr>
              <a:t>pekiştirmek</a:t>
            </a:r>
            <a:r>
              <a:rPr lang="en-US" sz="2000" b="0" dirty="0">
                <a:solidFill>
                  <a:schemeClr val="accent1"/>
                </a:solidFill>
              </a:rPr>
              <a:t> </a:t>
            </a:r>
            <a:r>
              <a:rPr lang="en-US" sz="2000" b="0" dirty="0" err="1">
                <a:solidFill>
                  <a:schemeClr val="accent1"/>
                </a:solidFill>
              </a:rPr>
              <a:t>için</a:t>
            </a:r>
            <a:r>
              <a:rPr lang="en-US" sz="2000" b="0" dirty="0">
                <a:solidFill>
                  <a:schemeClr val="accent1"/>
                </a:solidFill>
              </a:rPr>
              <a:t> </a:t>
            </a:r>
            <a:r>
              <a:rPr lang="en-US" sz="2000" b="0" dirty="0" err="1">
                <a:solidFill>
                  <a:schemeClr val="accent1"/>
                </a:solidFill>
              </a:rPr>
              <a:t>tasarlanmış</a:t>
            </a:r>
            <a:r>
              <a:rPr lang="en-US" sz="2000" b="0" dirty="0">
                <a:solidFill>
                  <a:schemeClr val="accent1"/>
                </a:solidFill>
              </a:rPr>
              <a:t> </a:t>
            </a:r>
            <a:r>
              <a:rPr lang="en-US" sz="2000" b="0" dirty="0" err="1">
                <a:solidFill>
                  <a:schemeClr val="accent1"/>
                </a:solidFill>
              </a:rPr>
              <a:t>alıştırmalar</a:t>
            </a:r>
            <a:r>
              <a:rPr lang="en-US" sz="2000" b="0" dirty="0">
                <a:solidFill>
                  <a:schemeClr val="accent1"/>
                </a:solidFill>
              </a:rPr>
              <a:t> </a:t>
            </a:r>
            <a:r>
              <a:rPr lang="tr-TR" sz="2000" b="0" dirty="0">
                <a:solidFill>
                  <a:schemeClr val="accent1"/>
                </a:solidFill>
              </a:rPr>
              <a:t>da </a:t>
            </a:r>
            <a:r>
              <a:rPr lang="en-US" sz="2000" b="0" dirty="0" err="1">
                <a:solidFill>
                  <a:schemeClr val="accent1"/>
                </a:solidFill>
              </a:rPr>
              <a:t>içermektedir</a:t>
            </a:r>
            <a:r>
              <a:rPr lang="en-US" sz="2000" b="0" dirty="0">
                <a:solidFill>
                  <a:schemeClr val="accent1"/>
                </a:solidFill>
              </a:rPr>
              <a:t>.</a:t>
            </a:r>
            <a:endParaRPr lang="en-US" sz="2000" b="0" dirty="0">
              <a:solidFill>
                <a:schemeClr val="accent1"/>
              </a:solidFill>
              <a:highlight>
                <a:srgbClr val="C0C0C0"/>
              </a:highlight>
              <a:ea typeface="+mn-lt"/>
              <a:cs typeface="+mn-lt"/>
            </a:endParaRPr>
          </a:p>
        </p:txBody>
      </p:sp>
    </p:spTree>
    <p:extLst>
      <p:ext uri="{BB962C8B-B14F-4D97-AF65-F5344CB8AC3E}">
        <p14:creationId xmlns:p14="http://schemas.microsoft.com/office/powerpoint/2010/main" val="3201183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g2ec5bc0709e_0_35"/>
          <p:cNvSpPr txBox="1">
            <a:spLocks noGrp="1"/>
          </p:cNvSpPr>
          <p:nvPr>
            <p:ph type="body" idx="1"/>
          </p:nvPr>
        </p:nvSpPr>
        <p:spPr>
          <a:xfrm>
            <a:off x="490330" y="1885919"/>
            <a:ext cx="4878084" cy="986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tr-TR" sz="2000" dirty="0"/>
              <a:t>Topluluk önünde konuşma, </a:t>
            </a:r>
            <a:r>
              <a:rPr lang="tr-TR" sz="2000" b="0" dirty="0">
                <a:solidFill>
                  <a:schemeClr val="accent1"/>
                </a:solidFill>
              </a:rPr>
              <a:t>fikirlerinizi diğer insanlarla paylaşmanın ve diğer insanları etkilemenin bir yoludur. Bu tür konuşmalar bilinçli olarak üç genel amaçla yapılandırılır: bilgilendirmek, ikna etmek ve eğlendirmek.</a:t>
            </a:r>
            <a:endParaRPr lang="en-US" sz="2000" b="0" dirty="0">
              <a:solidFill>
                <a:schemeClr val="accent1"/>
              </a:solidFill>
            </a:endParaRPr>
          </a:p>
        </p:txBody>
      </p:sp>
      <p:pic>
        <p:nvPicPr>
          <p:cNvPr id="217" name="Google Shape;217;g2ec5bc0709e_0_35"/>
          <p:cNvPicPr preferRelativeResize="0"/>
          <p:nvPr/>
        </p:nvPicPr>
        <p:blipFill>
          <a:blip r:embed="rId3">
            <a:alphaModFix/>
          </a:blip>
          <a:stretch>
            <a:fillRect/>
          </a:stretch>
        </p:blipFill>
        <p:spPr>
          <a:xfrm>
            <a:off x="3258550" y="541775"/>
            <a:ext cx="8933448" cy="6316227"/>
          </a:xfrm>
          <a:prstGeom prst="rect">
            <a:avLst/>
          </a:prstGeom>
          <a:noFill/>
          <a:ln>
            <a:noFill/>
          </a:ln>
        </p:spPr>
      </p:pic>
      <p:sp>
        <p:nvSpPr>
          <p:cNvPr id="3" name="TextBox 2">
            <a:extLst>
              <a:ext uri="{FF2B5EF4-FFF2-40B4-BE49-F238E27FC236}">
                <a16:creationId xmlns:a16="http://schemas.microsoft.com/office/drawing/2014/main" id="{11C286C5-CF9F-93A5-DD62-0ED8160B4B55}"/>
              </a:ext>
            </a:extLst>
          </p:cNvPr>
          <p:cNvSpPr txBox="1"/>
          <p:nvPr/>
        </p:nvSpPr>
        <p:spPr>
          <a:xfrm>
            <a:off x="1818806" y="660715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Vecteezy</a:t>
            </a:r>
          </a:p>
        </p:txBody>
      </p:sp>
      <p:sp>
        <p:nvSpPr>
          <p:cNvPr id="2" name="PoljeZBesedilom 1">
            <a:extLst>
              <a:ext uri="{FF2B5EF4-FFF2-40B4-BE49-F238E27FC236}">
                <a16:creationId xmlns:a16="http://schemas.microsoft.com/office/drawing/2014/main" id="{CAE1DF43-DF22-5D82-6B57-EE697FDEF2A9}"/>
              </a:ext>
            </a:extLst>
          </p:cNvPr>
          <p:cNvSpPr txBox="1"/>
          <p:nvPr/>
        </p:nvSpPr>
        <p:spPr>
          <a:xfrm>
            <a:off x="409916" y="251408"/>
            <a:ext cx="9342327"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400" b="1" dirty="0" err="1">
                <a:solidFill>
                  <a:srgbClr val="0E9094"/>
                </a:solidFill>
                <a:latin typeface="Raleway"/>
              </a:rPr>
              <a:t>Topluluk</a:t>
            </a:r>
            <a:r>
              <a:rPr lang="en-GB" sz="3400" b="1" dirty="0">
                <a:solidFill>
                  <a:srgbClr val="0E9094"/>
                </a:solidFill>
                <a:latin typeface="Raleway"/>
              </a:rPr>
              <a:t> </a:t>
            </a:r>
            <a:r>
              <a:rPr lang="en-GB" sz="3400" b="1" dirty="0" err="1">
                <a:solidFill>
                  <a:srgbClr val="0E9094"/>
                </a:solidFill>
                <a:latin typeface="Raleway"/>
              </a:rPr>
              <a:t>önünde</a:t>
            </a:r>
            <a:r>
              <a:rPr lang="en-GB" sz="3400" b="1" dirty="0">
                <a:solidFill>
                  <a:srgbClr val="0E9094"/>
                </a:solidFill>
                <a:latin typeface="Raleway"/>
              </a:rPr>
              <a:t> </a:t>
            </a:r>
            <a:r>
              <a:rPr lang="en-GB" sz="3400" b="1" dirty="0" err="1">
                <a:solidFill>
                  <a:srgbClr val="0E9094"/>
                </a:solidFill>
                <a:latin typeface="Raleway"/>
              </a:rPr>
              <a:t>konuşma</a:t>
            </a:r>
            <a:r>
              <a:rPr lang="en-GB" sz="3400" b="1" dirty="0">
                <a:solidFill>
                  <a:srgbClr val="0E9094"/>
                </a:solidFill>
                <a:latin typeface="Raleway"/>
              </a:rPr>
              <a:t> </a:t>
            </a:r>
            <a:r>
              <a:rPr lang="en-GB" sz="3400" b="1" dirty="0" err="1">
                <a:solidFill>
                  <a:srgbClr val="0E9094"/>
                </a:solidFill>
                <a:latin typeface="Raleway"/>
              </a:rPr>
              <a:t>ve</a:t>
            </a:r>
            <a:r>
              <a:rPr lang="en-GB" sz="3400" b="1" dirty="0">
                <a:solidFill>
                  <a:srgbClr val="0E9094"/>
                </a:solidFill>
                <a:latin typeface="Raleway"/>
              </a:rPr>
              <a:t> </a:t>
            </a:r>
            <a:r>
              <a:rPr lang="en-GB" sz="3400" b="1" dirty="0" err="1">
                <a:solidFill>
                  <a:srgbClr val="0E9094"/>
                </a:solidFill>
                <a:latin typeface="Raleway"/>
              </a:rPr>
              <a:t>sunum</a:t>
            </a:r>
            <a:r>
              <a:rPr lang="en-GB" sz="3400" b="1" dirty="0">
                <a:solidFill>
                  <a:srgbClr val="0E9094"/>
                </a:solidFill>
                <a:latin typeface="Raleway"/>
              </a:rPr>
              <a:t> </a:t>
            </a:r>
            <a:r>
              <a:rPr lang="en-GB" sz="3400" b="1" dirty="0" err="1">
                <a:solidFill>
                  <a:srgbClr val="0E9094"/>
                </a:solidFill>
                <a:latin typeface="Raleway"/>
              </a:rPr>
              <a:t>teknikleri</a:t>
            </a:r>
            <a:endParaRPr lang="sl-SI"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g2eb676f3e53_0_332"/>
          <p:cNvSpPr txBox="1">
            <a:spLocks noGrp="1"/>
          </p:cNvSpPr>
          <p:nvPr>
            <p:ph type="title"/>
          </p:nvPr>
        </p:nvSpPr>
        <p:spPr>
          <a:xfrm>
            <a:off x="595125" y="521700"/>
            <a:ext cx="110958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Kadınlar</a:t>
            </a:r>
            <a:r>
              <a:rPr lang="en-GB" sz="3400" b="1" dirty="0"/>
              <a:t> </a:t>
            </a:r>
            <a:r>
              <a:rPr lang="en-GB" sz="3400" b="1" dirty="0" err="1"/>
              <a:t>için</a:t>
            </a:r>
            <a:r>
              <a:rPr lang="en-GB" sz="3400" b="1" dirty="0"/>
              <a:t> iyi </a:t>
            </a:r>
            <a:r>
              <a:rPr lang="en-GB" sz="3400" b="1" dirty="0" err="1"/>
              <a:t>bir</a:t>
            </a:r>
            <a:r>
              <a:rPr lang="en-GB" sz="3400" b="1" dirty="0"/>
              <a:t> </a:t>
            </a:r>
            <a:r>
              <a:rPr lang="en-GB" sz="3400" b="1" dirty="0" err="1"/>
              <a:t>konuşmacı</a:t>
            </a:r>
            <a:r>
              <a:rPr lang="en-GB" sz="3400" b="1" dirty="0"/>
              <a:t> </a:t>
            </a:r>
            <a:r>
              <a:rPr lang="en-GB" sz="3400" b="1" dirty="0" err="1"/>
              <a:t>olmak</a:t>
            </a:r>
            <a:r>
              <a:rPr lang="en-GB" sz="3400" b="1" dirty="0"/>
              <a:t> </a:t>
            </a:r>
            <a:r>
              <a:rPr lang="en-GB" sz="3400" b="1" dirty="0" err="1"/>
              <a:t>neden</a:t>
            </a:r>
            <a:r>
              <a:rPr lang="en-GB" sz="3400" b="1" dirty="0"/>
              <a:t> </a:t>
            </a:r>
            <a:r>
              <a:rPr lang="en-GB" sz="3400" b="1" dirty="0" err="1"/>
              <a:t>önemlidir</a:t>
            </a:r>
            <a:r>
              <a:rPr lang="en-GB" sz="3400" b="1" dirty="0"/>
              <a:t>?</a:t>
            </a:r>
            <a:endParaRPr lang="en-GB" sz="3400" b="1" dirty="0">
              <a:highlight>
                <a:srgbClr val="FFFF00"/>
              </a:highlight>
            </a:endParaRPr>
          </a:p>
        </p:txBody>
      </p:sp>
      <p:pic>
        <p:nvPicPr>
          <p:cNvPr id="223" name="Google Shape;223;g2eb676f3e53_0_332"/>
          <p:cNvPicPr preferRelativeResize="0"/>
          <p:nvPr/>
        </p:nvPicPr>
        <p:blipFill>
          <a:blip r:embed="rId4">
            <a:alphaModFix/>
          </a:blip>
          <a:stretch>
            <a:fillRect/>
          </a:stretch>
        </p:blipFill>
        <p:spPr>
          <a:xfrm rot="5400000">
            <a:off x="3224688" y="5785460"/>
            <a:ext cx="769848" cy="721677"/>
          </a:xfrm>
          <a:prstGeom prst="rect">
            <a:avLst/>
          </a:prstGeom>
          <a:noFill/>
          <a:ln>
            <a:noFill/>
          </a:ln>
        </p:spPr>
      </p:pic>
      <p:sp>
        <p:nvSpPr>
          <p:cNvPr id="2" name="CasellaDiTesto 1">
            <a:extLst>
              <a:ext uri="{FF2B5EF4-FFF2-40B4-BE49-F238E27FC236}">
                <a16:creationId xmlns:a16="http://schemas.microsoft.com/office/drawing/2014/main" id="{CF182749-16A1-B36C-5AD2-FE7474FF9522}"/>
              </a:ext>
            </a:extLst>
          </p:cNvPr>
          <p:cNvSpPr txBox="1"/>
          <p:nvPr/>
        </p:nvSpPr>
        <p:spPr>
          <a:xfrm>
            <a:off x="4074182" y="6381907"/>
            <a:ext cx="7633481"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it-IT" sz="1000" i="1"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Why is public speaking important for women? | Fem-up UE project</a:t>
            </a:r>
            <a:r>
              <a:rPr lang="it-IT" sz="1000" dirty="0">
                <a:solidFill>
                  <a:srgbClr val="0F0F0F"/>
                </a:solidFill>
                <a:latin typeface="Raleway"/>
                <a:ea typeface="Roboto"/>
                <a:cs typeface="Roboto"/>
              </a:rPr>
              <a:t> by Skills Zone Malta</a:t>
            </a:r>
          </a:p>
        </p:txBody>
      </p:sp>
      <p:sp>
        <p:nvSpPr>
          <p:cNvPr id="4" name="TextBox 3">
            <a:extLst>
              <a:ext uri="{FF2B5EF4-FFF2-40B4-BE49-F238E27FC236}">
                <a16:creationId xmlns:a16="http://schemas.microsoft.com/office/drawing/2014/main" id="{45CE15A4-4C4E-0C8B-D37E-6F50A299AF06}"/>
              </a:ext>
            </a:extLst>
          </p:cNvPr>
          <p:cNvSpPr txBox="1"/>
          <p:nvPr/>
        </p:nvSpPr>
        <p:spPr>
          <a:xfrm>
            <a:off x="597903" y="2604392"/>
            <a:ext cx="2832484" cy="27392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err="1">
                <a:latin typeface="Raleway"/>
              </a:rPr>
              <a:t>Kadınların</a:t>
            </a:r>
            <a:r>
              <a:rPr lang="en-US" sz="1800" dirty="0">
                <a:latin typeface="Raleway"/>
              </a:rPr>
              <a:t> </a:t>
            </a:r>
            <a:r>
              <a:rPr lang="en-US" sz="1800" dirty="0" err="1">
                <a:latin typeface="Raleway"/>
              </a:rPr>
              <a:t>topluluk</a:t>
            </a:r>
            <a:r>
              <a:rPr lang="en-US" sz="1800" dirty="0">
                <a:latin typeface="Raleway"/>
              </a:rPr>
              <a:t> </a:t>
            </a:r>
            <a:r>
              <a:rPr lang="en-US" sz="1800" dirty="0" err="1">
                <a:latin typeface="Raleway"/>
              </a:rPr>
              <a:t>önünde</a:t>
            </a:r>
            <a:r>
              <a:rPr lang="en-US" sz="1800" dirty="0">
                <a:latin typeface="Raleway"/>
              </a:rPr>
              <a:t> </a:t>
            </a:r>
            <a:r>
              <a:rPr lang="en-US" sz="1800" dirty="0" err="1">
                <a:latin typeface="Raleway"/>
              </a:rPr>
              <a:t>konuşma</a:t>
            </a:r>
            <a:r>
              <a:rPr lang="en-US" sz="1800" dirty="0">
                <a:latin typeface="Raleway"/>
              </a:rPr>
              <a:t> </a:t>
            </a:r>
            <a:r>
              <a:rPr lang="en-US" sz="1800" dirty="0" err="1">
                <a:latin typeface="Raleway"/>
              </a:rPr>
              <a:t>pratiği</a:t>
            </a:r>
            <a:r>
              <a:rPr lang="en-US" sz="1800" dirty="0">
                <a:latin typeface="Raleway"/>
              </a:rPr>
              <a:t> </a:t>
            </a:r>
            <a:r>
              <a:rPr lang="en-US" sz="1800" dirty="0" err="1">
                <a:latin typeface="Raleway"/>
              </a:rPr>
              <a:t>yapmasının</a:t>
            </a:r>
            <a:r>
              <a:rPr lang="en-US" sz="1800" dirty="0">
                <a:latin typeface="Raleway"/>
              </a:rPr>
              <a:t> </a:t>
            </a:r>
            <a:r>
              <a:rPr lang="en-US" sz="1800" dirty="0" err="1">
                <a:latin typeface="Raleway"/>
              </a:rPr>
              <a:t>neden</a:t>
            </a:r>
            <a:r>
              <a:rPr lang="en-US" sz="1800" dirty="0">
                <a:latin typeface="Raleway"/>
              </a:rPr>
              <a:t> </a:t>
            </a:r>
            <a:r>
              <a:rPr lang="en-US" sz="1800" dirty="0" err="1">
                <a:latin typeface="Raleway"/>
              </a:rPr>
              <a:t>önemli</a:t>
            </a:r>
            <a:r>
              <a:rPr lang="en-US" sz="1800" dirty="0">
                <a:latin typeface="Raleway"/>
              </a:rPr>
              <a:t> </a:t>
            </a:r>
            <a:r>
              <a:rPr lang="en-US" sz="1800" dirty="0" err="1">
                <a:latin typeface="Raleway"/>
              </a:rPr>
              <a:t>olduğunu</a:t>
            </a:r>
            <a:r>
              <a:rPr lang="en-US" sz="1800" dirty="0">
                <a:latin typeface="Raleway"/>
              </a:rPr>
              <a:t> </a:t>
            </a:r>
            <a:r>
              <a:rPr lang="en-US" sz="1800" dirty="0" err="1">
                <a:latin typeface="Raleway"/>
              </a:rPr>
              <a:t>anlamak</a:t>
            </a:r>
            <a:r>
              <a:rPr lang="en-US" sz="1800" dirty="0">
                <a:latin typeface="Raleway"/>
              </a:rPr>
              <a:t> </a:t>
            </a:r>
            <a:r>
              <a:rPr lang="en-US" sz="1800" dirty="0" err="1">
                <a:latin typeface="Raleway"/>
              </a:rPr>
              <a:t>için</a:t>
            </a:r>
            <a:r>
              <a:rPr lang="tr-TR" sz="1800" dirty="0">
                <a:latin typeface="Raleway"/>
              </a:rPr>
              <a:t> </a:t>
            </a:r>
            <a:r>
              <a:rPr lang="en-US" sz="1800" b="1" dirty="0" err="1">
                <a:latin typeface="Raleway"/>
              </a:rPr>
              <a:t>videoyu</a:t>
            </a:r>
            <a:r>
              <a:rPr lang="en-US" sz="1800" b="1" dirty="0">
                <a:latin typeface="Raleway"/>
              </a:rPr>
              <a:t> </a:t>
            </a:r>
            <a:r>
              <a:rPr lang="en-US" sz="1800" b="1" dirty="0" err="1">
                <a:latin typeface="Raleway"/>
              </a:rPr>
              <a:t>izleyin</a:t>
            </a:r>
            <a:r>
              <a:rPr lang="en-US" sz="1800" b="1" dirty="0">
                <a:latin typeface="Raleway"/>
              </a:rPr>
              <a:t>.</a:t>
            </a:r>
            <a:endParaRPr lang="tr-TR" sz="1800" b="1" dirty="0">
              <a:latin typeface="Raleway"/>
            </a:endParaRPr>
          </a:p>
          <a:p>
            <a:pPr>
              <a:spcBef>
                <a:spcPts val="600"/>
              </a:spcBef>
              <a:spcAft>
                <a:spcPts val="600"/>
              </a:spcAft>
            </a:pPr>
            <a:r>
              <a:rPr lang="en-US" sz="1800" b="1" dirty="0" err="1">
                <a:latin typeface="Raleway"/>
              </a:rPr>
              <a:t>Videoda</a:t>
            </a:r>
            <a:r>
              <a:rPr lang="en-US" sz="1800" b="1" dirty="0">
                <a:latin typeface="Raleway"/>
              </a:rPr>
              <a:t> </a:t>
            </a:r>
            <a:r>
              <a:rPr lang="en-US" sz="1800" b="1" dirty="0" err="1">
                <a:latin typeface="Raleway"/>
              </a:rPr>
              <a:t>yapılan</a:t>
            </a:r>
            <a:r>
              <a:rPr lang="en-US" sz="1800" b="1" dirty="0">
                <a:latin typeface="Raleway"/>
              </a:rPr>
              <a:t> </a:t>
            </a:r>
            <a:r>
              <a:rPr lang="en-US" sz="1800" b="1" dirty="0" err="1">
                <a:latin typeface="Raleway"/>
              </a:rPr>
              <a:t>açıklamalara</a:t>
            </a:r>
            <a:r>
              <a:rPr lang="en-US" sz="1800" b="1" dirty="0">
                <a:latin typeface="Raleway"/>
              </a:rPr>
              <a:t> </a:t>
            </a:r>
            <a:r>
              <a:rPr lang="en-US" sz="1800" b="1" dirty="0" err="1">
                <a:latin typeface="Raleway"/>
              </a:rPr>
              <a:t>katılıyor</a:t>
            </a:r>
            <a:r>
              <a:rPr lang="en-US" sz="1800" b="1" dirty="0">
                <a:latin typeface="Raleway"/>
              </a:rPr>
              <a:t> </a:t>
            </a:r>
            <a:r>
              <a:rPr lang="en-US" sz="1800" b="1" dirty="0" err="1">
                <a:latin typeface="Raleway"/>
              </a:rPr>
              <a:t>musunuz</a:t>
            </a:r>
            <a:r>
              <a:rPr lang="en-US" sz="1800" b="1" dirty="0">
                <a:latin typeface="Raleway"/>
              </a:rPr>
              <a:t>?</a:t>
            </a:r>
            <a:endParaRPr lang="en-US" dirty="0"/>
          </a:p>
        </p:txBody>
      </p:sp>
      <p:pic>
        <p:nvPicPr>
          <p:cNvPr id="5" name="Online Media 4" title="Why is public speaking important for women? | Fem-up UE project">
            <a:hlinkClick r:id="" action="ppaction://media"/>
            <a:extLst>
              <a:ext uri="{FF2B5EF4-FFF2-40B4-BE49-F238E27FC236}">
                <a16:creationId xmlns:a16="http://schemas.microsoft.com/office/drawing/2014/main" id="{6727E35F-DFDA-FFB3-A656-B60618B7AC5D}"/>
              </a:ext>
            </a:extLst>
          </p:cNvPr>
          <p:cNvPicPr>
            <a:picLocks noRot="1" noChangeAspect="1"/>
          </p:cNvPicPr>
          <p:nvPr>
            <a:videoFile r:link="rId1"/>
          </p:nvPr>
        </p:nvPicPr>
        <p:blipFill>
          <a:blip r:embed="rId6"/>
          <a:stretch>
            <a:fillRect/>
          </a:stretch>
        </p:blipFill>
        <p:spPr>
          <a:xfrm>
            <a:off x="4073525" y="1847850"/>
            <a:ext cx="7862888" cy="44259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g2ec5bc0709e_0_9"/>
          <p:cNvSpPr txBox="1">
            <a:spLocks noGrp="1"/>
          </p:cNvSpPr>
          <p:nvPr>
            <p:ph type="title"/>
          </p:nvPr>
        </p:nvSpPr>
        <p:spPr>
          <a:xfrm>
            <a:off x="533750" y="4809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Topluluk</a:t>
            </a:r>
            <a:r>
              <a:rPr lang="en-GB" sz="3400" b="1" dirty="0"/>
              <a:t> </a:t>
            </a:r>
            <a:r>
              <a:rPr lang="en-GB" sz="3400" b="1" dirty="0" err="1"/>
              <a:t>önünde</a:t>
            </a:r>
            <a:r>
              <a:rPr lang="en-GB" sz="3400" b="1" dirty="0"/>
              <a:t> </a:t>
            </a:r>
            <a:r>
              <a:rPr lang="en-GB" sz="3400" b="1" dirty="0" err="1"/>
              <a:t>konuşma</a:t>
            </a:r>
            <a:r>
              <a:rPr lang="en-GB" sz="3400" b="1" dirty="0"/>
              <a:t> </a:t>
            </a:r>
            <a:r>
              <a:rPr lang="en-GB" sz="3400" b="1" dirty="0" err="1"/>
              <a:t>hakkında</a:t>
            </a:r>
            <a:r>
              <a:rPr lang="en-GB" sz="3400" b="1" dirty="0"/>
              <a:t> ne </a:t>
            </a:r>
            <a:r>
              <a:rPr lang="en-GB" sz="3400" b="1" dirty="0" err="1"/>
              <a:t>bilmelisiniz</a:t>
            </a:r>
            <a:r>
              <a:rPr lang="en-GB" sz="3400" b="1" dirty="0"/>
              <a:t>?</a:t>
            </a:r>
            <a:endParaRPr lang="en-US" sz="3400" b="1" dirty="0"/>
          </a:p>
        </p:txBody>
      </p:sp>
      <p:sp>
        <p:nvSpPr>
          <p:cNvPr id="230" name="Google Shape;230;g2ec5bc0709e_0_9"/>
          <p:cNvSpPr txBox="1">
            <a:spLocks noGrp="1"/>
          </p:cNvSpPr>
          <p:nvPr>
            <p:ph type="body" idx="1"/>
          </p:nvPr>
        </p:nvSpPr>
        <p:spPr>
          <a:xfrm>
            <a:off x="4577350" y="2285100"/>
            <a:ext cx="6568500" cy="3463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t>#1 </a:t>
            </a:r>
            <a:r>
              <a:rPr lang="en-GB" sz="2000" b="0" dirty="0">
                <a:solidFill>
                  <a:srgbClr val="2D2D2D"/>
                </a:solidFill>
              </a:rPr>
              <a:t>İyi </a:t>
            </a:r>
            <a:r>
              <a:rPr lang="en-GB" sz="2000" b="0" dirty="0" err="1">
                <a:solidFill>
                  <a:srgbClr val="2D2D2D"/>
                </a:solidFill>
              </a:rPr>
              <a:t>bir</a:t>
            </a:r>
            <a:r>
              <a:rPr lang="en-GB" sz="2000" b="0" dirty="0">
                <a:solidFill>
                  <a:srgbClr val="2D2D2D"/>
                </a:solidFill>
              </a:rPr>
              <a:t> </a:t>
            </a:r>
            <a:r>
              <a:rPr lang="en-GB" sz="2000" dirty="0">
                <a:solidFill>
                  <a:srgbClr val="2D2D2D"/>
                </a:solidFill>
              </a:rPr>
              <a:t>ilk </a:t>
            </a:r>
            <a:r>
              <a:rPr lang="en-GB" sz="2000" dirty="0" err="1">
                <a:solidFill>
                  <a:srgbClr val="2D2D2D"/>
                </a:solidFill>
              </a:rPr>
              <a:t>izlenim</a:t>
            </a:r>
            <a:r>
              <a:rPr lang="en-GB" sz="2000" dirty="0">
                <a:solidFill>
                  <a:srgbClr val="2D2D2D"/>
                </a:solidFill>
              </a:rPr>
              <a:t> </a:t>
            </a:r>
            <a:r>
              <a:rPr lang="en-GB" sz="2000" dirty="0" err="1">
                <a:solidFill>
                  <a:srgbClr val="2D2D2D"/>
                </a:solidFill>
              </a:rPr>
              <a:t>bırakmak</a:t>
            </a:r>
            <a:r>
              <a:rPr lang="en-GB" sz="2000" dirty="0">
                <a:solidFill>
                  <a:srgbClr val="2D2D2D"/>
                </a:solidFill>
              </a:rPr>
              <a:t> </a:t>
            </a:r>
            <a:r>
              <a:rPr lang="en-GB" sz="2000" dirty="0" err="1">
                <a:solidFill>
                  <a:srgbClr val="2D2D2D"/>
                </a:solidFill>
              </a:rPr>
              <a:t>için</a:t>
            </a:r>
            <a:r>
              <a:rPr lang="en-GB" sz="2000" dirty="0">
                <a:solidFill>
                  <a:srgbClr val="2D2D2D"/>
                </a:solidFill>
              </a:rPr>
              <a:t> </a:t>
            </a:r>
            <a:r>
              <a:rPr lang="en-GB" sz="2000" dirty="0" err="1">
                <a:solidFill>
                  <a:srgbClr val="2D2D2D"/>
                </a:solidFill>
              </a:rPr>
              <a:t>sadece</a:t>
            </a:r>
            <a:r>
              <a:rPr lang="en-GB" sz="2000" dirty="0">
                <a:solidFill>
                  <a:srgbClr val="2D2D2D"/>
                </a:solidFill>
              </a:rPr>
              <a:t> </a:t>
            </a:r>
            <a:r>
              <a:rPr lang="en-GB" sz="2000" dirty="0" err="1">
                <a:solidFill>
                  <a:srgbClr val="2D2D2D"/>
                </a:solidFill>
              </a:rPr>
              <a:t>bir</a:t>
            </a:r>
            <a:r>
              <a:rPr lang="en-GB" sz="2000" dirty="0">
                <a:solidFill>
                  <a:srgbClr val="2D2D2D"/>
                </a:solidFill>
              </a:rPr>
              <a:t> </a:t>
            </a:r>
            <a:r>
              <a:rPr lang="en-GB" sz="2000" dirty="0" err="1">
                <a:solidFill>
                  <a:srgbClr val="2D2D2D"/>
                </a:solidFill>
              </a:rPr>
              <a:t>şansınız</a:t>
            </a:r>
            <a:r>
              <a:rPr lang="en-GB" sz="2000" dirty="0">
                <a:solidFill>
                  <a:srgbClr val="2D2D2D"/>
                </a:solidFill>
              </a:rPr>
              <a:t> var </a:t>
            </a:r>
            <a:r>
              <a:rPr lang="en-GB" sz="2000" b="0" dirty="0" err="1">
                <a:solidFill>
                  <a:srgbClr val="2D2D2D"/>
                </a:solidFill>
              </a:rPr>
              <a:t>ve</a:t>
            </a:r>
            <a:r>
              <a:rPr lang="en-GB" sz="2000" b="0" dirty="0">
                <a:solidFill>
                  <a:srgbClr val="2D2D2D"/>
                </a:solidFill>
              </a:rPr>
              <a:t> </a:t>
            </a:r>
            <a:r>
              <a:rPr lang="en-GB" sz="2000" b="0" dirty="0" err="1">
                <a:solidFill>
                  <a:srgbClr val="2D2D2D"/>
                </a:solidFill>
              </a:rPr>
              <a:t>bu</a:t>
            </a:r>
            <a:r>
              <a:rPr lang="en-GB" sz="2000" b="0" dirty="0">
                <a:solidFill>
                  <a:srgbClr val="2D2D2D"/>
                </a:solidFill>
              </a:rPr>
              <a:t> </a:t>
            </a:r>
            <a:r>
              <a:rPr lang="en-GB" sz="2000" b="0" dirty="0" err="1">
                <a:solidFill>
                  <a:srgbClr val="2D2D2D"/>
                </a:solidFill>
              </a:rPr>
              <a:t>izlenim</a:t>
            </a:r>
            <a:r>
              <a:rPr lang="en-GB" sz="2000" b="0" dirty="0">
                <a:solidFill>
                  <a:srgbClr val="2D2D2D"/>
                </a:solidFill>
              </a:rPr>
              <a:t> 15 </a:t>
            </a:r>
            <a:r>
              <a:rPr lang="en-GB" sz="2000" b="0" dirty="0" err="1">
                <a:solidFill>
                  <a:srgbClr val="2D2D2D"/>
                </a:solidFill>
              </a:rPr>
              <a:t>saniye</a:t>
            </a:r>
            <a:r>
              <a:rPr lang="en-GB" sz="2000" b="0" dirty="0">
                <a:solidFill>
                  <a:srgbClr val="2D2D2D"/>
                </a:solidFill>
              </a:rPr>
              <a:t> </a:t>
            </a:r>
            <a:r>
              <a:rPr lang="en-GB" sz="2000" b="0" dirty="0" err="1">
                <a:solidFill>
                  <a:srgbClr val="2D2D2D"/>
                </a:solidFill>
              </a:rPr>
              <a:t>içinde</a:t>
            </a:r>
            <a:r>
              <a:rPr lang="en-GB" sz="2000" b="0" dirty="0">
                <a:solidFill>
                  <a:srgbClr val="2D2D2D"/>
                </a:solidFill>
              </a:rPr>
              <a:t> </a:t>
            </a:r>
            <a:r>
              <a:rPr lang="en-GB" sz="2000" b="0" dirty="0" err="1">
                <a:solidFill>
                  <a:srgbClr val="2D2D2D"/>
                </a:solidFill>
              </a:rPr>
              <a:t>oluşuyor</a:t>
            </a:r>
            <a:r>
              <a:rPr lang="en-GB" sz="2000" b="0" dirty="0">
                <a:solidFill>
                  <a:srgbClr val="2D2D2D"/>
                </a:solidFill>
              </a:rPr>
              <a:t>.</a:t>
            </a:r>
            <a:endParaRPr sz="2000" b="0" dirty="0">
              <a:solidFill>
                <a:srgbClr val="2D2D2D"/>
              </a:solidFill>
            </a:endParaRPr>
          </a:p>
          <a:p>
            <a:pPr marL="0" indent="0">
              <a:lnSpc>
                <a:spcPct val="100000"/>
              </a:lnSpc>
              <a:spcBef>
                <a:spcPts val="600"/>
              </a:spcBef>
              <a:spcAft>
                <a:spcPts val="600"/>
              </a:spcAft>
            </a:pPr>
            <a:r>
              <a:rPr lang="en-GB" sz="2000" dirty="0"/>
              <a:t>#2 </a:t>
            </a:r>
            <a:r>
              <a:rPr lang="en-GB" sz="2000" b="0" dirty="0" err="1">
                <a:solidFill>
                  <a:srgbClr val="2D2D2D"/>
                </a:solidFill>
              </a:rPr>
              <a:t>Topluluk</a:t>
            </a:r>
            <a:r>
              <a:rPr lang="en-GB" sz="2000" b="0" dirty="0">
                <a:solidFill>
                  <a:srgbClr val="2D2D2D"/>
                </a:solidFill>
              </a:rPr>
              <a:t> </a:t>
            </a:r>
            <a:r>
              <a:rPr lang="en-GB" sz="2000" b="0" dirty="0" err="1">
                <a:solidFill>
                  <a:srgbClr val="2D2D2D"/>
                </a:solidFill>
              </a:rPr>
              <a:t>önünde</a:t>
            </a:r>
            <a:r>
              <a:rPr lang="en-GB" sz="2000" b="0" dirty="0">
                <a:solidFill>
                  <a:srgbClr val="2D2D2D"/>
                </a:solidFill>
              </a:rPr>
              <a:t> </a:t>
            </a:r>
            <a:r>
              <a:rPr lang="en-GB" sz="2000" b="0" dirty="0" err="1">
                <a:solidFill>
                  <a:srgbClr val="2D2D2D"/>
                </a:solidFill>
              </a:rPr>
              <a:t>konuşurken</a:t>
            </a:r>
            <a:r>
              <a:rPr lang="en-GB" sz="2000" b="0" dirty="0">
                <a:solidFill>
                  <a:srgbClr val="2D2D2D"/>
                </a:solidFill>
              </a:rPr>
              <a:t> </a:t>
            </a:r>
            <a:r>
              <a:rPr lang="en-GB" sz="2000" dirty="0" err="1">
                <a:solidFill>
                  <a:srgbClr val="2D2D2D"/>
                </a:solidFill>
              </a:rPr>
              <a:t>göz</a:t>
            </a:r>
            <a:r>
              <a:rPr lang="en-GB" sz="2000" dirty="0">
                <a:solidFill>
                  <a:srgbClr val="2D2D2D"/>
                </a:solidFill>
              </a:rPr>
              <a:t> </a:t>
            </a:r>
            <a:r>
              <a:rPr lang="en-GB" sz="2000" dirty="0" err="1">
                <a:solidFill>
                  <a:srgbClr val="2D2D2D"/>
                </a:solidFill>
              </a:rPr>
              <a:t>teması</a:t>
            </a:r>
            <a:r>
              <a:rPr lang="en-GB" sz="2000" dirty="0">
                <a:solidFill>
                  <a:srgbClr val="2D2D2D"/>
                </a:solidFill>
              </a:rPr>
              <a:t> </a:t>
            </a:r>
            <a:r>
              <a:rPr lang="en-GB" sz="2000" dirty="0" err="1">
                <a:solidFill>
                  <a:srgbClr val="2D2D2D"/>
                </a:solidFill>
              </a:rPr>
              <a:t>önemlidir</a:t>
            </a:r>
            <a:r>
              <a:rPr lang="en-GB" sz="2000" dirty="0">
                <a:solidFill>
                  <a:srgbClr val="2D2D2D"/>
                </a:solidFill>
              </a:rPr>
              <a:t> </a:t>
            </a:r>
            <a:r>
              <a:rPr lang="en-GB" sz="2000" b="0" dirty="0" err="1">
                <a:solidFill>
                  <a:srgbClr val="2D2D2D"/>
                </a:solidFill>
              </a:rPr>
              <a:t>ve</a:t>
            </a:r>
            <a:r>
              <a:rPr lang="en-GB" sz="2000" b="0" dirty="0">
                <a:solidFill>
                  <a:srgbClr val="2D2D2D"/>
                </a:solidFill>
              </a:rPr>
              <a:t> 3 </a:t>
            </a:r>
            <a:r>
              <a:rPr lang="en-GB" sz="2000" b="0" dirty="0" err="1">
                <a:solidFill>
                  <a:srgbClr val="2D2D2D"/>
                </a:solidFill>
              </a:rPr>
              <a:t>saniye</a:t>
            </a:r>
            <a:r>
              <a:rPr lang="en-GB" sz="2000" b="0" dirty="0">
                <a:solidFill>
                  <a:srgbClr val="2D2D2D"/>
                </a:solidFill>
              </a:rPr>
              <a:t> </a:t>
            </a:r>
            <a:r>
              <a:rPr lang="en-GB" sz="2000" b="0" dirty="0" err="1">
                <a:solidFill>
                  <a:srgbClr val="2D2D2D"/>
                </a:solidFill>
              </a:rPr>
              <a:t>birine</a:t>
            </a:r>
            <a:r>
              <a:rPr lang="en-GB" sz="2000" b="0" dirty="0">
                <a:solidFill>
                  <a:srgbClr val="2D2D2D"/>
                </a:solidFill>
              </a:rPr>
              <a:t> </a:t>
            </a:r>
            <a:r>
              <a:rPr lang="en-GB" sz="2000" b="0" dirty="0" err="1">
                <a:solidFill>
                  <a:srgbClr val="2D2D2D"/>
                </a:solidFill>
              </a:rPr>
              <a:t>bakmak</a:t>
            </a:r>
            <a:r>
              <a:rPr lang="en-GB" sz="2000" b="0" dirty="0">
                <a:solidFill>
                  <a:srgbClr val="2D2D2D"/>
                </a:solidFill>
              </a:rPr>
              <a:t> </a:t>
            </a:r>
            <a:r>
              <a:rPr lang="en-GB" sz="2000" b="0" dirty="0" err="1">
                <a:solidFill>
                  <a:srgbClr val="2D2D2D"/>
                </a:solidFill>
              </a:rPr>
              <a:t>için</a:t>
            </a:r>
            <a:r>
              <a:rPr lang="en-GB" sz="2000" b="0" dirty="0">
                <a:solidFill>
                  <a:srgbClr val="2D2D2D"/>
                </a:solidFill>
              </a:rPr>
              <a:t> </a:t>
            </a:r>
            <a:r>
              <a:rPr lang="en-GB" sz="2000" b="0" dirty="0" err="1">
                <a:solidFill>
                  <a:srgbClr val="2D2D2D"/>
                </a:solidFill>
              </a:rPr>
              <a:t>en</a:t>
            </a:r>
            <a:r>
              <a:rPr lang="en-GB" sz="2000" b="0" dirty="0">
                <a:solidFill>
                  <a:srgbClr val="2D2D2D"/>
                </a:solidFill>
              </a:rPr>
              <a:t> iyi </a:t>
            </a:r>
            <a:r>
              <a:rPr lang="en-GB" sz="2000" b="0" dirty="0" err="1">
                <a:solidFill>
                  <a:srgbClr val="2D2D2D"/>
                </a:solidFill>
              </a:rPr>
              <a:t>süredir</a:t>
            </a:r>
            <a:r>
              <a:rPr lang="en-GB" sz="2000" b="0" dirty="0">
                <a:solidFill>
                  <a:srgbClr val="2D2D2D"/>
                </a:solidFill>
              </a:rPr>
              <a:t>. </a:t>
            </a:r>
            <a:endParaRPr sz="2000" b="0" dirty="0">
              <a:solidFill>
                <a:srgbClr val="2D2D2D"/>
              </a:solidFill>
            </a:endParaRPr>
          </a:p>
          <a:p>
            <a:pPr marL="0" lvl="0" indent="0" algn="l" rtl="0">
              <a:lnSpc>
                <a:spcPct val="100000"/>
              </a:lnSpc>
              <a:spcBef>
                <a:spcPts val="600"/>
              </a:spcBef>
              <a:spcAft>
                <a:spcPts val="600"/>
              </a:spcAft>
              <a:buNone/>
            </a:pPr>
            <a:endParaRPr sz="2000" b="0" dirty="0">
              <a:solidFill>
                <a:srgbClr val="2D2D2D"/>
              </a:solidFill>
            </a:endParaRPr>
          </a:p>
          <a:p>
            <a:pPr marL="0" lvl="0" indent="0" algn="l" rtl="0">
              <a:lnSpc>
                <a:spcPct val="100000"/>
              </a:lnSpc>
              <a:spcBef>
                <a:spcPts val="600"/>
              </a:spcBef>
              <a:spcAft>
                <a:spcPts val="600"/>
              </a:spcAft>
              <a:buNone/>
            </a:pPr>
            <a:r>
              <a:rPr lang="en-GB" sz="2000" dirty="0"/>
              <a:t>#3 </a:t>
            </a:r>
            <a:r>
              <a:rPr lang="en-GB" sz="2000" b="0" dirty="0" err="1">
                <a:solidFill>
                  <a:srgbClr val="2D2D2D"/>
                </a:solidFill>
              </a:rPr>
              <a:t>Dinleyicilerin</a:t>
            </a:r>
            <a:r>
              <a:rPr lang="en-GB" sz="2000" b="0" dirty="0">
                <a:solidFill>
                  <a:srgbClr val="2D2D2D"/>
                </a:solidFill>
              </a:rPr>
              <a:t> %100'ü </a:t>
            </a:r>
            <a:r>
              <a:rPr lang="en-GB" sz="2000" dirty="0" err="1">
                <a:solidFill>
                  <a:srgbClr val="2D2D2D"/>
                </a:solidFill>
              </a:rPr>
              <a:t>zamanında</a:t>
            </a:r>
            <a:r>
              <a:rPr lang="en-GB" sz="2000" dirty="0">
                <a:solidFill>
                  <a:srgbClr val="2D2D2D"/>
                </a:solidFill>
              </a:rPr>
              <a:t> </a:t>
            </a:r>
            <a:r>
              <a:rPr lang="en-GB" sz="2000" dirty="0" err="1">
                <a:solidFill>
                  <a:srgbClr val="2D2D2D"/>
                </a:solidFill>
              </a:rPr>
              <a:t>biten</a:t>
            </a:r>
            <a:r>
              <a:rPr lang="en-GB" sz="2000" dirty="0">
                <a:solidFill>
                  <a:srgbClr val="2D2D2D"/>
                </a:solidFill>
              </a:rPr>
              <a:t> </a:t>
            </a:r>
            <a:r>
              <a:rPr lang="en-GB" sz="2000" dirty="0" err="1">
                <a:solidFill>
                  <a:srgbClr val="2D2D2D"/>
                </a:solidFill>
              </a:rPr>
              <a:t>bir</a:t>
            </a:r>
            <a:r>
              <a:rPr lang="en-GB" sz="2000" dirty="0">
                <a:solidFill>
                  <a:srgbClr val="2D2D2D"/>
                </a:solidFill>
              </a:rPr>
              <a:t> </a:t>
            </a:r>
            <a:r>
              <a:rPr lang="en-GB" sz="2000" dirty="0" err="1">
                <a:solidFill>
                  <a:srgbClr val="2D2D2D"/>
                </a:solidFill>
              </a:rPr>
              <a:t>konuşma</a:t>
            </a:r>
            <a:r>
              <a:rPr lang="en-GB" sz="2000" b="0" dirty="0" err="1">
                <a:solidFill>
                  <a:srgbClr val="2D2D2D"/>
                </a:solidFill>
              </a:rPr>
              <a:t>cı</a:t>
            </a:r>
            <a:r>
              <a:rPr lang="en-GB" sz="2000" b="0" dirty="0">
                <a:solidFill>
                  <a:srgbClr val="2D2D2D"/>
                </a:solidFill>
              </a:rPr>
              <a:t> </a:t>
            </a:r>
            <a:r>
              <a:rPr lang="en-GB" sz="2000" b="0" dirty="0" err="1">
                <a:solidFill>
                  <a:srgbClr val="2D2D2D"/>
                </a:solidFill>
              </a:rPr>
              <a:t>olarak</a:t>
            </a:r>
            <a:r>
              <a:rPr lang="en-GB" sz="2000" b="0" dirty="0">
                <a:solidFill>
                  <a:srgbClr val="2D2D2D"/>
                </a:solidFill>
              </a:rPr>
              <a:t> </a:t>
            </a:r>
            <a:r>
              <a:rPr lang="en-GB" sz="2000" b="0" dirty="0" err="1">
                <a:solidFill>
                  <a:srgbClr val="2D2D2D"/>
                </a:solidFill>
              </a:rPr>
              <a:t>sizi</a:t>
            </a:r>
            <a:r>
              <a:rPr lang="en-GB" sz="2000" b="0" dirty="0">
                <a:solidFill>
                  <a:srgbClr val="2D2D2D"/>
                </a:solidFill>
              </a:rPr>
              <a:t> </a:t>
            </a:r>
            <a:r>
              <a:rPr lang="en-GB" sz="2000" b="0" dirty="0" err="1">
                <a:solidFill>
                  <a:srgbClr val="2D2D2D"/>
                </a:solidFill>
              </a:rPr>
              <a:t>takdir</a:t>
            </a:r>
            <a:r>
              <a:rPr lang="en-GB" sz="2000" b="0" dirty="0">
                <a:solidFill>
                  <a:srgbClr val="2D2D2D"/>
                </a:solidFill>
              </a:rPr>
              <a:t> </a:t>
            </a:r>
            <a:r>
              <a:rPr lang="en-GB" sz="2000" b="0" dirty="0" err="1">
                <a:solidFill>
                  <a:srgbClr val="2D2D2D"/>
                </a:solidFill>
              </a:rPr>
              <a:t>edecektir</a:t>
            </a:r>
            <a:r>
              <a:rPr lang="en-GB" sz="2000" b="0" dirty="0">
                <a:solidFill>
                  <a:srgbClr val="2D2D2D"/>
                </a:solidFill>
              </a:rPr>
              <a:t>.</a:t>
            </a:r>
            <a:endParaRPr sz="1500" b="0" dirty="0">
              <a:solidFill>
                <a:srgbClr val="000000"/>
              </a:solidFill>
              <a:latin typeface="Calibri"/>
              <a:ea typeface="Calibri"/>
              <a:cs typeface="Calibri"/>
            </a:endParaRPr>
          </a:p>
        </p:txBody>
      </p:sp>
      <p:pic>
        <p:nvPicPr>
          <p:cNvPr id="231" name="Google Shape;231;g2ec5bc0709e_0_9"/>
          <p:cNvPicPr preferRelativeResize="0"/>
          <p:nvPr/>
        </p:nvPicPr>
        <p:blipFill>
          <a:blip r:embed="rId3">
            <a:alphaModFix/>
          </a:blip>
          <a:stretch>
            <a:fillRect/>
          </a:stretch>
        </p:blipFill>
        <p:spPr>
          <a:xfrm>
            <a:off x="302203" y="1483570"/>
            <a:ext cx="4267450" cy="4267450"/>
          </a:xfrm>
          <a:prstGeom prst="rect">
            <a:avLst/>
          </a:prstGeom>
          <a:noFill/>
          <a:ln>
            <a:noFill/>
          </a:ln>
        </p:spPr>
      </p:pic>
      <p:sp>
        <p:nvSpPr>
          <p:cNvPr id="3" name="TextBox 2">
            <a:extLst>
              <a:ext uri="{FF2B5EF4-FFF2-40B4-BE49-F238E27FC236}">
                <a16:creationId xmlns:a16="http://schemas.microsoft.com/office/drawing/2014/main" id="{162A7F8E-5A15-E54D-1516-7478A6CAEC46}"/>
              </a:ext>
            </a:extLst>
          </p:cNvPr>
          <p:cNvSpPr txBox="1"/>
          <p:nvPr/>
        </p:nvSpPr>
        <p:spPr>
          <a:xfrm>
            <a:off x="794114" y="5174717"/>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g2ec5bc0709e_0_24"/>
          <p:cNvSpPr txBox="1">
            <a:spLocks noGrp="1"/>
          </p:cNvSpPr>
          <p:nvPr>
            <p:ph type="title"/>
          </p:nvPr>
        </p:nvSpPr>
        <p:spPr>
          <a:xfrm>
            <a:off x="520700" y="53317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Topluluk</a:t>
            </a:r>
            <a:r>
              <a:rPr lang="en-GB" sz="3400" b="1" dirty="0"/>
              <a:t> </a:t>
            </a:r>
            <a:r>
              <a:rPr lang="en-GB" sz="3400" b="1" dirty="0" err="1"/>
              <a:t>önünde</a:t>
            </a:r>
            <a:r>
              <a:rPr lang="en-GB" sz="3400" b="1" dirty="0"/>
              <a:t> </a:t>
            </a:r>
            <a:r>
              <a:rPr lang="en-GB" sz="3400" b="1" dirty="0" err="1"/>
              <a:t>konuşma</a:t>
            </a:r>
            <a:r>
              <a:rPr lang="en-GB" sz="3400" b="1" dirty="0"/>
              <a:t> </a:t>
            </a:r>
            <a:r>
              <a:rPr lang="en-GB" sz="3400" b="1" dirty="0" err="1"/>
              <a:t>hakkında</a:t>
            </a:r>
            <a:r>
              <a:rPr lang="en-GB" sz="3400" b="1" dirty="0"/>
              <a:t> ne </a:t>
            </a:r>
            <a:r>
              <a:rPr lang="en-GB" sz="3400" b="1" dirty="0" err="1"/>
              <a:t>bilmelisiniz</a:t>
            </a:r>
            <a:r>
              <a:rPr lang="en-GB" sz="3400" b="1" dirty="0"/>
              <a:t>?</a:t>
            </a:r>
            <a:endParaRPr lang="en-US" sz="3400" b="1" dirty="0"/>
          </a:p>
        </p:txBody>
      </p:sp>
      <p:sp>
        <p:nvSpPr>
          <p:cNvPr id="237" name="Google Shape;237;g2ec5bc0709e_0_24"/>
          <p:cNvSpPr txBox="1"/>
          <p:nvPr/>
        </p:nvSpPr>
        <p:spPr>
          <a:xfrm>
            <a:off x="520700" y="1943089"/>
            <a:ext cx="7670352" cy="372406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a:solidFill>
                  <a:schemeClr val="lt1"/>
                </a:solidFill>
                <a:latin typeface="Raleway"/>
                <a:ea typeface="Raleway"/>
                <a:cs typeface="Raleway"/>
                <a:sym typeface="Raleway"/>
              </a:rPr>
              <a:t>#4 </a:t>
            </a:r>
            <a:r>
              <a:rPr lang="tr-TR" sz="2000" dirty="0">
                <a:solidFill>
                  <a:srgbClr val="2D2D2D"/>
                </a:solidFill>
                <a:latin typeface="Raleway"/>
                <a:ea typeface="Raleway"/>
                <a:cs typeface="Raleway"/>
                <a:sym typeface="Raleway"/>
              </a:rPr>
              <a:t> Araştırma, “insanlar konuşurken mesajın yaklaşık </a:t>
            </a:r>
            <a:r>
              <a:rPr lang="tr-TR" sz="2000" b="1" dirty="0">
                <a:solidFill>
                  <a:srgbClr val="2D2D2D"/>
                </a:solidFill>
                <a:latin typeface="Raleway"/>
                <a:ea typeface="Raleway"/>
                <a:cs typeface="Raleway"/>
                <a:sym typeface="Raleway"/>
              </a:rPr>
              <a:t>%7</a:t>
            </a:r>
            <a:r>
              <a:rPr lang="tr-TR" sz="2000" dirty="0">
                <a:solidFill>
                  <a:srgbClr val="2D2D2D"/>
                </a:solidFill>
                <a:latin typeface="Raleway"/>
                <a:ea typeface="Raleway"/>
                <a:cs typeface="Raleway"/>
                <a:sym typeface="Raleway"/>
              </a:rPr>
              <a:t> ‘sinin kelimelerden</a:t>
            </a:r>
            <a:r>
              <a:rPr lang="tr-TR" sz="2000" b="1" dirty="0">
                <a:solidFill>
                  <a:srgbClr val="2D2D2D"/>
                </a:solidFill>
                <a:latin typeface="Raleway"/>
                <a:ea typeface="Raleway"/>
                <a:cs typeface="Raleway"/>
                <a:sym typeface="Raleway"/>
              </a:rPr>
              <a:t>, %36 </a:t>
            </a:r>
            <a:r>
              <a:rPr lang="tr-TR" sz="2000" dirty="0">
                <a:solidFill>
                  <a:srgbClr val="2D2D2D"/>
                </a:solidFill>
                <a:latin typeface="Raleway"/>
                <a:ea typeface="Raleway"/>
                <a:cs typeface="Raleway"/>
                <a:sym typeface="Raleway"/>
              </a:rPr>
              <a:t>’sının sesinizden </a:t>
            </a:r>
            <a:r>
              <a:rPr lang="tr-TR" sz="2000" b="1" dirty="0">
                <a:solidFill>
                  <a:srgbClr val="2D2D2D"/>
                </a:solidFill>
                <a:latin typeface="Raleway"/>
                <a:ea typeface="Raleway"/>
                <a:cs typeface="Raleway"/>
                <a:sym typeface="Raleway"/>
              </a:rPr>
              <a:t>ve %57 </a:t>
            </a:r>
            <a:r>
              <a:rPr lang="tr-TR" sz="2000" dirty="0">
                <a:solidFill>
                  <a:srgbClr val="2D2D2D"/>
                </a:solidFill>
                <a:latin typeface="Raleway"/>
                <a:ea typeface="Raleway"/>
                <a:cs typeface="Raleway"/>
                <a:sym typeface="Raleway"/>
              </a:rPr>
              <a:t>'sinin sözsüz iletişiminizden geldiğini” gösteriyor.</a:t>
            </a:r>
          </a:p>
          <a:p>
            <a:pPr marL="0" lvl="0" indent="0" algn="l" rtl="0">
              <a:spcBef>
                <a:spcPts val="600"/>
              </a:spcBef>
              <a:spcAft>
                <a:spcPts val="600"/>
              </a:spcAft>
              <a:buNone/>
            </a:pPr>
            <a:endParaRPr lang="en-US" sz="2000" dirty="0">
              <a:solidFill>
                <a:srgbClr val="2D2D2D"/>
              </a:solidFill>
              <a:latin typeface="Raleway"/>
              <a:ea typeface="Raleway"/>
              <a:cs typeface="Raleway"/>
            </a:endParaRPr>
          </a:p>
          <a:p>
            <a:pPr marL="0" lvl="0" indent="0" algn="l" rtl="0">
              <a:spcBef>
                <a:spcPts val="600"/>
              </a:spcBef>
              <a:spcAft>
                <a:spcPts val="600"/>
              </a:spcAft>
              <a:buNone/>
            </a:pPr>
            <a:r>
              <a:rPr lang="en-GB" sz="2000" b="1" dirty="0">
                <a:solidFill>
                  <a:schemeClr val="lt1"/>
                </a:solidFill>
                <a:latin typeface="Raleway"/>
                <a:ea typeface="Raleway"/>
                <a:cs typeface="Raleway"/>
                <a:sym typeface="Raleway"/>
              </a:rPr>
              <a:t>#5 </a:t>
            </a:r>
            <a:r>
              <a:rPr lang="en-GB" sz="2000" b="1" dirty="0" err="1">
                <a:solidFill>
                  <a:srgbClr val="2D2D2D"/>
                </a:solidFill>
                <a:latin typeface="Raleway"/>
                <a:ea typeface="Raleway"/>
                <a:cs typeface="Raleway"/>
                <a:sym typeface="Raleway"/>
              </a:rPr>
              <a:t>Giriş</a:t>
            </a:r>
            <a:r>
              <a:rPr lang="en-GB" sz="2000" b="1" dirty="0">
                <a:solidFill>
                  <a:srgbClr val="2D2D2D"/>
                </a:solidFill>
                <a:latin typeface="Raleway"/>
                <a:ea typeface="Raleway"/>
                <a:cs typeface="Raleway"/>
                <a:sym typeface="Raleway"/>
              </a:rPr>
              <a:t> </a:t>
            </a:r>
            <a:r>
              <a:rPr lang="en-GB" sz="2000" b="1" dirty="0" err="1">
                <a:solidFill>
                  <a:srgbClr val="2D2D2D"/>
                </a:solidFill>
                <a:latin typeface="Raleway"/>
                <a:ea typeface="Raleway"/>
                <a:cs typeface="Raleway"/>
                <a:sym typeface="Raleway"/>
              </a:rPr>
              <a:t>bölümünüz</a:t>
            </a:r>
            <a:r>
              <a:rPr lang="en-GB" sz="2000" b="1" dirty="0">
                <a:solidFill>
                  <a:srgbClr val="2D2D2D"/>
                </a:solidFill>
                <a:latin typeface="Raleway"/>
                <a:ea typeface="Raleway"/>
                <a:cs typeface="Raleway"/>
                <a:sym typeface="Raleway"/>
              </a:rPr>
              <a:t> </a:t>
            </a:r>
            <a:r>
              <a:rPr lang="en-GB" sz="2000" dirty="0" err="1">
                <a:solidFill>
                  <a:srgbClr val="2D2D2D"/>
                </a:solidFill>
                <a:latin typeface="Raleway"/>
                <a:ea typeface="Raleway"/>
                <a:cs typeface="Raleway"/>
                <a:sym typeface="Raleway"/>
              </a:rPr>
              <a:t>toplam</a:t>
            </a:r>
            <a:r>
              <a:rPr lang="en-GB" sz="2000" dirty="0">
                <a:solidFill>
                  <a:srgbClr val="2D2D2D"/>
                </a:solidFill>
                <a:latin typeface="Raleway"/>
                <a:ea typeface="Raleway"/>
                <a:cs typeface="Raleway"/>
                <a:sym typeface="Raleway"/>
              </a:rPr>
              <a:t> </a:t>
            </a:r>
            <a:r>
              <a:rPr lang="en-GB" sz="2000" dirty="0" err="1">
                <a:solidFill>
                  <a:srgbClr val="2D2D2D"/>
                </a:solidFill>
                <a:latin typeface="Raleway"/>
                <a:ea typeface="Raleway"/>
                <a:cs typeface="Raleway"/>
                <a:sym typeface="Raleway"/>
              </a:rPr>
              <a:t>sunum</a:t>
            </a:r>
            <a:r>
              <a:rPr lang="en-GB" sz="2000" dirty="0">
                <a:solidFill>
                  <a:srgbClr val="2D2D2D"/>
                </a:solidFill>
                <a:latin typeface="Raleway"/>
                <a:ea typeface="Raleway"/>
                <a:cs typeface="Raleway"/>
                <a:sym typeface="Raleway"/>
              </a:rPr>
              <a:t> </a:t>
            </a:r>
            <a:r>
              <a:rPr lang="en-GB" sz="2000" dirty="0" err="1">
                <a:solidFill>
                  <a:srgbClr val="2D2D2D"/>
                </a:solidFill>
                <a:latin typeface="Raleway"/>
                <a:ea typeface="Raleway"/>
                <a:cs typeface="Raleway"/>
                <a:sym typeface="Raleway"/>
              </a:rPr>
              <a:t>sürenizin</a:t>
            </a:r>
            <a:r>
              <a:rPr lang="en-GB" sz="2000" dirty="0">
                <a:solidFill>
                  <a:srgbClr val="2D2D2D"/>
                </a:solidFill>
                <a:latin typeface="Raleway"/>
                <a:ea typeface="Raleway"/>
                <a:cs typeface="Raleway"/>
                <a:sym typeface="Raleway"/>
              </a:rPr>
              <a:t> </a:t>
            </a:r>
            <a:r>
              <a:rPr lang="en-GB" sz="2000" b="1" dirty="0" err="1">
                <a:solidFill>
                  <a:srgbClr val="2D2D2D"/>
                </a:solidFill>
                <a:latin typeface="Raleway"/>
                <a:ea typeface="Raleway"/>
                <a:cs typeface="Raleway"/>
                <a:sym typeface="Raleway"/>
              </a:rPr>
              <a:t>yaklaşık</a:t>
            </a:r>
            <a:r>
              <a:rPr lang="en-GB" sz="2000" b="1" dirty="0">
                <a:solidFill>
                  <a:srgbClr val="2D2D2D"/>
                </a:solidFill>
                <a:latin typeface="Raleway"/>
                <a:ea typeface="Raleway"/>
                <a:cs typeface="Raleway"/>
                <a:sym typeface="Raleway"/>
              </a:rPr>
              <a:t> %10'unu </a:t>
            </a:r>
            <a:r>
              <a:rPr lang="en-GB" sz="2000" b="1" dirty="0" err="1">
                <a:solidFill>
                  <a:srgbClr val="2D2D2D"/>
                </a:solidFill>
                <a:latin typeface="Raleway"/>
                <a:ea typeface="Raleway"/>
                <a:cs typeface="Raleway"/>
                <a:sym typeface="Raleway"/>
              </a:rPr>
              <a:t>almalıdır</a:t>
            </a:r>
            <a:r>
              <a:rPr lang="en-GB" sz="2000" b="1" dirty="0">
                <a:solidFill>
                  <a:srgbClr val="2D2D2D"/>
                </a:solidFill>
                <a:latin typeface="Raleway"/>
                <a:ea typeface="Raleway"/>
                <a:cs typeface="Raleway"/>
                <a:sym typeface="Raleway"/>
              </a:rPr>
              <a:t> .</a:t>
            </a:r>
            <a:endParaRPr lang="tr-TR" sz="2000" b="1" dirty="0">
              <a:solidFill>
                <a:srgbClr val="2D2D2D"/>
              </a:solidFill>
              <a:latin typeface="Raleway"/>
              <a:ea typeface="Raleway"/>
              <a:cs typeface="Raleway"/>
              <a:sym typeface="Raleway"/>
            </a:endParaRPr>
          </a:p>
          <a:p>
            <a:pPr marL="0" lvl="0" indent="0" algn="l" rtl="0">
              <a:spcBef>
                <a:spcPts val="600"/>
              </a:spcBef>
              <a:spcAft>
                <a:spcPts val="600"/>
              </a:spcAft>
              <a:buNone/>
            </a:pPr>
            <a:endParaRPr sz="2000" dirty="0">
              <a:solidFill>
                <a:srgbClr val="2D2D2D"/>
              </a:solidFill>
              <a:latin typeface="Raleway"/>
              <a:ea typeface="Raleway"/>
              <a:cs typeface="Raleway"/>
            </a:endParaRPr>
          </a:p>
          <a:p>
            <a:pPr marL="0" lvl="0" indent="0" algn="l" rtl="0">
              <a:spcBef>
                <a:spcPts val="600"/>
              </a:spcBef>
              <a:spcAft>
                <a:spcPts val="600"/>
              </a:spcAft>
              <a:buNone/>
            </a:pPr>
            <a:r>
              <a:rPr lang="en-GB" sz="2000" b="1" dirty="0">
                <a:solidFill>
                  <a:schemeClr val="lt1"/>
                </a:solidFill>
                <a:latin typeface="Raleway"/>
                <a:ea typeface="Raleway"/>
                <a:cs typeface="Raleway"/>
                <a:sym typeface="Raleway"/>
              </a:rPr>
              <a:t>#6</a:t>
            </a:r>
            <a:r>
              <a:rPr lang="en-GB" sz="2000" dirty="0">
                <a:solidFill>
                  <a:srgbClr val="2D2D2D"/>
                </a:solidFill>
                <a:latin typeface="Raleway"/>
                <a:ea typeface="Raleway"/>
                <a:cs typeface="Raleway"/>
                <a:sym typeface="Raleway"/>
              </a:rPr>
              <a:t> </a:t>
            </a:r>
            <a:r>
              <a:rPr lang="tr-TR" sz="2000" dirty="0">
                <a:solidFill>
                  <a:srgbClr val="2D2D2D"/>
                </a:solidFill>
                <a:latin typeface="Raleway"/>
                <a:ea typeface="Raleway"/>
                <a:cs typeface="Raleway"/>
                <a:sym typeface="Raleway"/>
              </a:rPr>
              <a:t> Ortalama bir izleyicinin dikkat süresi yalnızca </a:t>
            </a:r>
            <a:r>
              <a:rPr lang="tr-TR" sz="2000" b="1" dirty="0">
                <a:solidFill>
                  <a:srgbClr val="2D2D2D"/>
                </a:solidFill>
                <a:latin typeface="Raleway"/>
                <a:ea typeface="Raleway"/>
                <a:cs typeface="Raleway"/>
                <a:sym typeface="Raleway"/>
              </a:rPr>
              <a:t>8 ila 10 dakikadır.</a:t>
            </a:r>
            <a:endParaRPr sz="1800" b="1" dirty="0"/>
          </a:p>
        </p:txBody>
      </p:sp>
      <p:pic>
        <p:nvPicPr>
          <p:cNvPr id="238" name="Google Shape;238;g2ec5bc0709e_0_24"/>
          <p:cNvPicPr preferRelativeResize="0"/>
          <p:nvPr/>
        </p:nvPicPr>
        <p:blipFill>
          <a:blip r:embed="rId3">
            <a:alphaModFix/>
          </a:blip>
          <a:stretch>
            <a:fillRect/>
          </a:stretch>
        </p:blipFill>
        <p:spPr>
          <a:xfrm>
            <a:off x="8221625" y="1942425"/>
            <a:ext cx="3659550" cy="3659526"/>
          </a:xfrm>
          <a:prstGeom prst="rect">
            <a:avLst/>
          </a:prstGeom>
          <a:noFill/>
          <a:ln>
            <a:noFill/>
          </a:ln>
        </p:spPr>
      </p:pic>
      <p:sp>
        <p:nvSpPr>
          <p:cNvPr id="3" name="TextBox 2">
            <a:extLst>
              <a:ext uri="{FF2B5EF4-FFF2-40B4-BE49-F238E27FC236}">
                <a16:creationId xmlns:a16="http://schemas.microsoft.com/office/drawing/2014/main" id="{F0A2D705-B5CD-9922-E285-AA086469DDF9}"/>
              </a:ext>
            </a:extLst>
          </p:cNvPr>
          <p:cNvSpPr txBox="1"/>
          <p:nvPr/>
        </p:nvSpPr>
        <p:spPr>
          <a:xfrm>
            <a:off x="9690163" y="5292868"/>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2eb676f3e53_0_51"/>
          <p:cNvSpPr txBox="1">
            <a:spLocks noGrp="1"/>
          </p:cNvSpPr>
          <p:nvPr>
            <p:ph type="title"/>
          </p:nvPr>
        </p:nvSpPr>
        <p:spPr>
          <a:xfrm>
            <a:off x="520700" y="252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Güven</a:t>
            </a:r>
            <a:r>
              <a:rPr lang="en-GB" sz="3400" b="1" dirty="0"/>
              <a:t> </a:t>
            </a:r>
            <a:r>
              <a:rPr lang="en-GB" sz="3400" b="1" dirty="0" err="1"/>
              <a:t>artırıcı</a:t>
            </a:r>
            <a:r>
              <a:rPr lang="en-GB" sz="3400" b="1" dirty="0"/>
              <a:t> </a:t>
            </a:r>
            <a:r>
              <a:rPr lang="en-GB" sz="3400" b="1" dirty="0" err="1"/>
              <a:t>teknikler</a:t>
            </a:r>
            <a:endParaRPr lang="en-US" sz="3400" b="1" dirty="0"/>
          </a:p>
        </p:txBody>
      </p:sp>
      <p:sp>
        <p:nvSpPr>
          <p:cNvPr id="244" name="Google Shape;244;g2eb676f3e53_0_51"/>
          <p:cNvSpPr txBox="1"/>
          <p:nvPr/>
        </p:nvSpPr>
        <p:spPr>
          <a:xfrm>
            <a:off x="670265" y="1947683"/>
            <a:ext cx="2339683" cy="338551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1800" b="1" dirty="0" err="1">
                <a:latin typeface="Raleway"/>
                <a:ea typeface="Raleway"/>
                <a:cs typeface="Raleway"/>
                <a:sym typeface="Raleway"/>
              </a:rPr>
              <a:t>Güven</a:t>
            </a:r>
            <a:r>
              <a:rPr lang="en-GB" sz="1800" b="1" dirty="0">
                <a:latin typeface="Raleway"/>
                <a:ea typeface="Raleway"/>
                <a:cs typeface="Raleway"/>
                <a:sym typeface="Raleway"/>
              </a:rPr>
              <a:t> , </a:t>
            </a:r>
            <a:r>
              <a:rPr lang="en-GB" sz="1800" dirty="0" err="1">
                <a:latin typeface="Raleway"/>
                <a:ea typeface="Raleway"/>
                <a:cs typeface="Raleway"/>
                <a:sym typeface="Raleway"/>
              </a:rPr>
              <a:t>bir</a:t>
            </a:r>
            <a:r>
              <a:rPr lang="en-GB" sz="1800" dirty="0">
                <a:latin typeface="Raleway"/>
                <a:ea typeface="Raleway"/>
                <a:cs typeface="Raleway"/>
                <a:sym typeface="Raleway"/>
              </a:rPr>
              <a:t> </a:t>
            </a:r>
            <a:r>
              <a:rPr lang="en-GB" sz="1800" dirty="0" err="1">
                <a:latin typeface="Raleway"/>
                <a:ea typeface="Raleway"/>
                <a:cs typeface="Raleway"/>
                <a:sym typeface="Raleway"/>
              </a:rPr>
              <a:t>şeye</a:t>
            </a:r>
            <a:r>
              <a:rPr lang="en-GB" sz="1800" dirty="0">
                <a:latin typeface="Raleway"/>
                <a:ea typeface="Raleway"/>
                <a:cs typeface="Raleway"/>
                <a:sym typeface="Raleway"/>
              </a:rPr>
              <a:t> </a:t>
            </a:r>
            <a:r>
              <a:rPr lang="en-GB" sz="1800" dirty="0" err="1">
                <a:latin typeface="Raleway"/>
                <a:ea typeface="Raleway"/>
                <a:cs typeface="Raleway"/>
                <a:sym typeface="Raleway"/>
              </a:rPr>
              <a:t>karşı</a:t>
            </a:r>
            <a:r>
              <a:rPr lang="en-GB" sz="1800" dirty="0">
                <a:latin typeface="Raleway"/>
                <a:ea typeface="Raleway"/>
                <a:cs typeface="Raleway"/>
                <a:sym typeface="Raleway"/>
              </a:rPr>
              <a:t> </a:t>
            </a:r>
            <a:r>
              <a:rPr lang="en-GB" sz="1800" dirty="0" err="1">
                <a:latin typeface="Raleway"/>
                <a:ea typeface="Raleway"/>
                <a:cs typeface="Raleway"/>
                <a:sym typeface="Raleway"/>
              </a:rPr>
              <a:t>duyulan</a:t>
            </a:r>
            <a:r>
              <a:rPr lang="en-GB" sz="1800" dirty="0">
                <a:latin typeface="Raleway"/>
                <a:ea typeface="Raleway"/>
                <a:cs typeface="Raleway"/>
                <a:sym typeface="Raleway"/>
              </a:rPr>
              <a:t> </a:t>
            </a:r>
            <a:r>
              <a:rPr lang="tr-TR" sz="1800" dirty="0">
                <a:latin typeface="Raleway"/>
                <a:ea typeface="Raleway"/>
                <a:cs typeface="Raleway"/>
                <a:sym typeface="Raleway"/>
              </a:rPr>
              <a:t>bağlılık ve inanç</a:t>
            </a:r>
            <a:r>
              <a:rPr lang="en-GB" sz="1800" dirty="0">
                <a:latin typeface="Raleway"/>
                <a:ea typeface="Raleway"/>
                <a:cs typeface="Raleway"/>
                <a:sym typeface="Raleway"/>
              </a:rPr>
              <a:t> </a:t>
            </a:r>
            <a:r>
              <a:rPr lang="en-GB" sz="1800" dirty="0" err="1">
                <a:latin typeface="Raleway"/>
                <a:ea typeface="Raleway"/>
                <a:cs typeface="Raleway"/>
                <a:sym typeface="Raleway"/>
              </a:rPr>
              <a:t>duygusudur</a:t>
            </a:r>
            <a:r>
              <a:rPr lang="en-GB" sz="1800" dirty="0">
                <a:latin typeface="Raleway"/>
                <a:ea typeface="Raleway"/>
                <a:cs typeface="Raleway"/>
                <a:sym typeface="Raleway"/>
              </a:rPr>
              <a:t>. </a:t>
            </a:r>
            <a:r>
              <a:rPr lang="en-GB" sz="1800" dirty="0" err="1">
                <a:latin typeface="Raleway"/>
                <a:ea typeface="Raleway"/>
                <a:cs typeface="Raleway"/>
                <a:sym typeface="Raleway"/>
              </a:rPr>
              <a:t>Özgüvenden</a:t>
            </a:r>
            <a:r>
              <a:rPr lang="en-GB" sz="1800" dirty="0">
                <a:latin typeface="Raleway"/>
                <a:ea typeface="Raleway"/>
                <a:cs typeface="Raleway"/>
                <a:sym typeface="Raleway"/>
              </a:rPr>
              <a:t> </a:t>
            </a:r>
            <a:r>
              <a:rPr lang="en-GB" sz="1800" dirty="0" err="1">
                <a:latin typeface="Raleway"/>
                <a:ea typeface="Raleway"/>
                <a:cs typeface="Raleway"/>
                <a:sym typeface="Raleway"/>
              </a:rPr>
              <a:t>bahsederken</a:t>
            </a:r>
            <a:r>
              <a:rPr lang="en-GB" sz="1800" dirty="0">
                <a:latin typeface="Raleway"/>
                <a:ea typeface="Raleway"/>
                <a:cs typeface="Raleway"/>
                <a:sym typeface="Raleway"/>
              </a:rPr>
              <a:t>, </a:t>
            </a:r>
            <a:r>
              <a:rPr lang="en-GB" sz="1800" dirty="0" err="1">
                <a:latin typeface="Raleway"/>
                <a:ea typeface="Raleway"/>
                <a:cs typeface="Raleway"/>
                <a:sym typeface="Raleway"/>
              </a:rPr>
              <a:t>kendinize</a:t>
            </a:r>
            <a:r>
              <a:rPr lang="en-GB" sz="1800" dirty="0">
                <a:latin typeface="Raleway"/>
                <a:ea typeface="Raleway"/>
                <a:cs typeface="Raleway"/>
                <a:sym typeface="Raleway"/>
              </a:rPr>
              <a:t> </a:t>
            </a:r>
            <a:r>
              <a:rPr lang="en-GB" sz="1800" dirty="0" err="1">
                <a:latin typeface="Raleway"/>
                <a:ea typeface="Raleway"/>
                <a:cs typeface="Raleway"/>
                <a:sym typeface="Raleway"/>
              </a:rPr>
              <a:t>ve</a:t>
            </a:r>
            <a:r>
              <a:rPr lang="en-GB" sz="1800" dirty="0">
                <a:latin typeface="Raleway"/>
                <a:ea typeface="Raleway"/>
                <a:cs typeface="Raleway"/>
                <a:sym typeface="Raleway"/>
              </a:rPr>
              <a:t> </a:t>
            </a:r>
            <a:r>
              <a:rPr lang="en-GB" sz="1800" dirty="0" err="1">
                <a:latin typeface="Raleway"/>
                <a:ea typeface="Raleway"/>
                <a:cs typeface="Raleway"/>
                <a:sym typeface="Raleway"/>
              </a:rPr>
              <a:t>yeteneklerinize</a:t>
            </a:r>
            <a:r>
              <a:rPr lang="en-GB" sz="1800" dirty="0">
                <a:latin typeface="Raleway"/>
                <a:ea typeface="Raleway"/>
                <a:cs typeface="Raleway"/>
                <a:sym typeface="Raleway"/>
              </a:rPr>
              <a:t> </a:t>
            </a:r>
            <a:r>
              <a:rPr lang="en-GB" sz="1800" dirty="0" err="1">
                <a:latin typeface="Raleway"/>
                <a:ea typeface="Raleway"/>
                <a:cs typeface="Raleway"/>
                <a:sym typeface="Raleway"/>
              </a:rPr>
              <a:t>veya</a:t>
            </a:r>
            <a:r>
              <a:rPr lang="en-GB" sz="1800" dirty="0">
                <a:latin typeface="Raleway"/>
                <a:ea typeface="Raleway"/>
                <a:cs typeface="Raleway"/>
                <a:sym typeface="Raleway"/>
              </a:rPr>
              <a:t> </a:t>
            </a:r>
            <a:r>
              <a:rPr lang="en-GB" sz="1800" dirty="0" err="1">
                <a:latin typeface="Raleway"/>
                <a:ea typeface="Raleway"/>
                <a:cs typeface="Raleway"/>
                <a:sym typeface="Raleway"/>
              </a:rPr>
              <a:t>bilginize</a:t>
            </a:r>
            <a:r>
              <a:rPr lang="en-GB" sz="1800" dirty="0">
                <a:latin typeface="Raleway"/>
                <a:ea typeface="Raleway"/>
                <a:cs typeface="Raleway"/>
                <a:sym typeface="Raleway"/>
              </a:rPr>
              <a:t> </a:t>
            </a:r>
            <a:r>
              <a:rPr lang="en-GB" sz="1800" dirty="0" err="1">
                <a:latin typeface="Raleway"/>
                <a:ea typeface="Raleway"/>
                <a:cs typeface="Raleway"/>
                <a:sym typeface="Raleway"/>
              </a:rPr>
              <a:t>güvenebileceğinize</a:t>
            </a:r>
            <a:r>
              <a:rPr lang="en-GB" sz="1800" dirty="0">
                <a:latin typeface="Raleway"/>
                <a:ea typeface="Raleway"/>
                <a:cs typeface="Raleway"/>
                <a:sym typeface="Raleway"/>
              </a:rPr>
              <a:t> </a:t>
            </a:r>
            <a:r>
              <a:rPr lang="en-GB" sz="1800" dirty="0" err="1">
                <a:latin typeface="Raleway"/>
                <a:ea typeface="Raleway"/>
                <a:cs typeface="Raleway"/>
                <a:sym typeface="Raleway"/>
              </a:rPr>
              <a:t>dair</a:t>
            </a:r>
            <a:r>
              <a:rPr lang="en-GB" sz="1800" dirty="0">
                <a:latin typeface="Raleway"/>
                <a:ea typeface="Raleway"/>
                <a:cs typeface="Raleway"/>
                <a:sym typeface="Raleway"/>
              </a:rPr>
              <a:t> </a:t>
            </a:r>
            <a:r>
              <a:rPr lang="en-GB" sz="1800" dirty="0" err="1">
                <a:latin typeface="Raleway"/>
                <a:ea typeface="Raleway"/>
                <a:cs typeface="Raleway"/>
                <a:sym typeface="Raleway"/>
              </a:rPr>
              <a:t>inançtır</a:t>
            </a:r>
            <a:r>
              <a:rPr lang="en-GB" sz="1800" dirty="0">
                <a:latin typeface="Raleway"/>
                <a:ea typeface="Raleway"/>
                <a:cs typeface="Raleway"/>
                <a:sym typeface="Raleway"/>
              </a:rPr>
              <a:t>.</a:t>
            </a:r>
            <a:endParaRPr lang="en-US" sz="1750" dirty="0">
              <a:solidFill>
                <a:srgbClr val="423B43"/>
              </a:solidFill>
              <a:highlight>
                <a:srgbClr val="FFFFFF"/>
              </a:highlight>
              <a:latin typeface="Raleway"/>
              <a:ea typeface="Raleway"/>
              <a:cs typeface="Raleway"/>
            </a:endParaRPr>
          </a:p>
        </p:txBody>
      </p:sp>
      <p:sp>
        <p:nvSpPr>
          <p:cNvPr id="245" name="Google Shape;245;g2eb676f3e53_0_51"/>
          <p:cNvSpPr txBox="1"/>
          <p:nvPr/>
        </p:nvSpPr>
        <p:spPr>
          <a:xfrm>
            <a:off x="3327543" y="1407125"/>
            <a:ext cx="8342019" cy="5416837"/>
          </a:xfrm>
          <a:prstGeom prst="rect">
            <a:avLst/>
          </a:prstGeom>
          <a:noFill/>
          <a:ln>
            <a:noFill/>
          </a:ln>
        </p:spPr>
        <p:txBody>
          <a:bodyPr spcFirstLastPara="1" wrap="square" lIns="91425" tIns="91425" rIns="91425" bIns="91425" anchor="t" anchorCtr="0">
            <a:spAutoFit/>
          </a:bodyPr>
          <a:lstStyle/>
          <a:p>
            <a:pPr lvl="0" algn="l" rtl="0">
              <a:spcBef>
                <a:spcPts val="600"/>
              </a:spcBef>
              <a:spcAft>
                <a:spcPts val="600"/>
              </a:spcAft>
            </a:pPr>
            <a:r>
              <a:rPr lang="tr-TR" sz="1600" b="1" dirty="0">
                <a:highlight>
                  <a:schemeClr val="lt1"/>
                </a:highlight>
                <a:latin typeface="Raleway"/>
                <a:ea typeface="Raleway"/>
                <a:cs typeface="Raleway"/>
                <a:sym typeface="Raleway"/>
              </a:rPr>
              <a:t>1. </a:t>
            </a:r>
            <a:r>
              <a:rPr lang="en-GB" sz="1600" b="1" dirty="0" err="1">
                <a:highlight>
                  <a:schemeClr val="lt1"/>
                </a:highlight>
                <a:latin typeface="Raleway"/>
                <a:ea typeface="Raleway"/>
                <a:cs typeface="Raleway"/>
                <a:sym typeface="Raleway"/>
              </a:rPr>
              <a:t>Kişisel</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bakım</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uygulayın</a:t>
            </a:r>
            <a:endParaRPr lang="tr-TR" sz="1600" b="1" dirty="0">
              <a:highlight>
                <a:schemeClr val="lt1"/>
              </a:highlight>
              <a:latin typeface="Raleway"/>
              <a:ea typeface="Raleway"/>
              <a:cs typeface="Raleway"/>
              <a:sym typeface="Raleway"/>
            </a:endParaRPr>
          </a:p>
          <a:p>
            <a:pPr lvl="0" algn="l" rtl="0">
              <a:spcBef>
                <a:spcPts val="600"/>
              </a:spcBef>
              <a:spcAft>
                <a:spcPts val="600"/>
              </a:spcAft>
            </a:pPr>
            <a:r>
              <a:rPr lang="en-GB" sz="1600" dirty="0" err="1">
                <a:latin typeface="Raleway"/>
                <a:ea typeface="Raleway"/>
                <a:cs typeface="Raleway"/>
                <a:sym typeface="Raleway"/>
              </a:rPr>
              <a:t>Özgüven</a:t>
            </a:r>
            <a:r>
              <a:rPr lang="en-GB" sz="1600" dirty="0">
                <a:latin typeface="Raleway"/>
                <a:ea typeface="Raleway"/>
                <a:cs typeface="Raleway"/>
                <a:sym typeface="Raleway"/>
              </a:rPr>
              <a:t> </a:t>
            </a:r>
            <a:r>
              <a:rPr lang="en-GB" sz="1600" dirty="0" err="1">
                <a:latin typeface="Raleway"/>
                <a:ea typeface="Raleway"/>
                <a:cs typeface="Raleway"/>
                <a:sym typeface="Raleway"/>
              </a:rPr>
              <a:t>ve</a:t>
            </a:r>
            <a:r>
              <a:rPr lang="en-GB" sz="1600" dirty="0">
                <a:latin typeface="Raleway"/>
                <a:ea typeface="Raleway"/>
                <a:cs typeface="Raleway"/>
                <a:sym typeface="Raleway"/>
              </a:rPr>
              <a:t> </a:t>
            </a:r>
            <a:r>
              <a:rPr lang="en-GB" sz="1600" dirty="0" err="1">
                <a:latin typeface="Raleway"/>
                <a:ea typeface="Raleway"/>
                <a:cs typeface="Raleway"/>
                <a:sym typeface="Raleway"/>
              </a:rPr>
              <a:t>öz</a:t>
            </a:r>
            <a:r>
              <a:rPr lang="en-GB" sz="1600" dirty="0">
                <a:latin typeface="Raleway"/>
                <a:ea typeface="Raleway"/>
                <a:cs typeface="Raleway"/>
                <a:sym typeface="Raleway"/>
              </a:rPr>
              <a:t> </a:t>
            </a:r>
            <a:r>
              <a:rPr lang="en-GB" sz="1600" dirty="0" err="1">
                <a:latin typeface="Raleway"/>
                <a:ea typeface="Raleway"/>
                <a:cs typeface="Raleway"/>
                <a:sym typeface="Raleway"/>
              </a:rPr>
              <a:t>bakım</a:t>
            </a:r>
            <a:r>
              <a:rPr lang="en-GB" sz="1600" dirty="0">
                <a:latin typeface="Raleway"/>
                <a:ea typeface="Raleway"/>
                <a:cs typeface="Raleway"/>
                <a:sym typeface="Raleway"/>
              </a:rPr>
              <a:t> </a:t>
            </a:r>
            <a:r>
              <a:rPr lang="en-GB" sz="1600" dirty="0" err="1">
                <a:latin typeface="Raleway"/>
                <a:ea typeface="Raleway"/>
                <a:cs typeface="Raleway"/>
                <a:sym typeface="Raleway"/>
              </a:rPr>
              <a:t>birbiriyle</a:t>
            </a:r>
            <a:r>
              <a:rPr lang="en-GB" sz="1600" dirty="0">
                <a:latin typeface="Raleway"/>
                <a:ea typeface="Raleway"/>
                <a:cs typeface="Raleway"/>
                <a:sym typeface="Raleway"/>
              </a:rPr>
              <a:t> </a:t>
            </a:r>
            <a:r>
              <a:rPr lang="en-GB" sz="1600" dirty="0" err="1">
                <a:latin typeface="Raleway"/>
                <a:ea typeface="Raleway"/>
                <a:cs typeface="Raleway"/>
                <a:sym typeface="Raleway"/>
              </a:rPr>
              <a:t>yakından</a:t>
            </a:r>
            <a:r>
              <a:rPr lang="en-GB" sz="1600" dirty="0">
                <a:latin typeface="Raleway"/>
                <a:ea typeface="Raleway"/>
                <a:cs typeface="Raleway"/>
                <a:sym typeface="Raleway"/>
              </a:rPr>
              <a:t> </a:t>
            </a:r>
            <a:r>
              <a:rPr lang="en-GB" sz="1600" dirty="0" err="1">
                <a:latin typeface="Raleway"/>
                <a:ea typeface="Raleway"/>
                <a:cs typeface="Raleway"/>
                <a:sym typeface="Raleway"/>
              </a:rPr>
              <a:t>ilişkilidir</a:t>
            </a:r>
            <a:r>
              <a:rPr lang="en-GB" sz="1600" dirty="0">
                <a:latin typeface="Raleway"/>
                <a:ea typeface="Raleway"/>
                <a:cs typeface="Raleway"/>
                <a:sym typeface="Raleway"/>
              </a:rPr>
              <a:t>. </a:t>
            </a:r>
            <a:r>
              <a:rPr lang="en-GB" sz="1600" dirty="0" err="1">
                <a:latin typeface="Raleway"/>
                <a:ea typeface="Raleway"/>
                <a:cs typeface="Raleway"/>
                <a:sym typeface="Raleway"/>
              </a:rPr>
              <a:t>Düzenli</a:t>
            </a:r>
            <a:r>
              <a:rPr lang="en-GB" sz="1600" dirty="0">
                <a:latin typeface="Raleway"/>
                <a:ea typeface="Raleway"/>
                <a:cs typeface="Raleway"/>
                <a:sym typeface="Raleway"/>
              </a:rPr>
              <a:t> </a:t>
            </a:r>
            <a:r>
              <a:rPr lang="en-GB" sz="1600" dirty="0" err="1">
                <a:latin typeface="Raleway"/>
                <a:ea typeface="Raleway"/>
                <a:cs typeface="Raleway"/>
                <a:sym typeface="Raleway"/>
              </a:rPr>
              <a:t>egzersiz</a:t>
            </a:r>
            <a:r>
              <a:rPr lang="en-GB" sz="1600" dirty="0">
                <a:latin typeface="Raleway"/>
                <a:ea typeface="Raleway"/>
                <a:cs typeface="Raleway"/>
                <a:sym typeface="Raleway"/>
              </a:rPr>
              <a:t> </a:t>
            </a:r>
            <a:r>
              <a:rPr lang="en-GB" sz="1600" dirty="0" err="1">
                <a:latin typeface="Raleway"/>
                <a:ea typeface="Raleway"/>
                <a:cs typeface="Raleway"/>
                <a:sym typeface="Raleway"/>
              </a:rPr>
              <a:t>yapmak</a:t>
            </a:r>
            <a:r>
              <a:rPr lang="en-GB" sz="1600" dirty="0">
                <a:latin typeface="Raleway"/>
                <a:ea typeface="Raleway"/>
                <a:cs typeface="Raleway"/>
                <a:sym typeface="Raleway"/>
              </a:rPr>
              <a:t>, iyi </a:t>
            </a:r>
            <a:r>
              <a:rPr lang="en-GB" sz="1600" dirty="0" err="1">
                <a:latin typeface="Raleway"/>
                <a:ea typeface="Raleway"/>
                <a:cs typeface="Raleway"/>
                <a:sym typeface="Raleway"/>
              </a:rPr>
              <a:t>uyumak</a:t>
            </a:r>
            <a:r>
              <a:rPr lang="en-GB" sz="1600" dirty="0">
                <a:latin typeface="Raleway"/>
                <a:ea typeface="Raleway"/>
                <a:cs typeface="Raleway"/>
                <a:sym typeface="Raleway"/>
              </a:rPr>
              <a:t> </a:t>
            </a:r>
            <a:r>
              <a:rPr lang="en-GB" sz="1600" dirty="0" err="1">
                <a:latin typeface="Raleway"/>
                <a:ea typeface="Raleway"/>
                <a:cs typeface="Raleway"/>
                <a:sym typeface="Raleway"/>
              </a:rPr>
              <a:t>ve</a:t>
            </a:r>
            <a:r>
              <a:rPr lang="en-GB" sz="1600" dirty="0">
                <a:latin typeface="Raleway"/>
                <a:ea typeface="Raleway"/>
                <a:cs typeface="Raleway"/>
                <a:sym typeface="Raleway"/>
              </a:rPr>
              <a:t> </a:t>
            </a:r>
            <a:r>
              <a:rPr lang="en-GB" sz="1600" dirty="0" err="1">
                <a:latin typeface="Raleway"/>
                <a:ea typeface="Raleway"/>
                <a:cs typeface="Raleway"/>
                <a:sym typeface="Raleway"/>
              </a:rPr>
              <a:t>sağlıklı</a:t>
            </a:r>
            <a:r>
              <a:rPr lang="en-GB" sz="1600" dirty="0">
                <a:latin typeface="Raleway"/>
                <a:ea typeface="Raleway"/>
                <a:cs typeface="Raleway"/>
                <a:sym typeface="Raleway"/>
              </a:rPr>
              <a:t> </a:t>
            </a:r>
            <a:r>
              <a:rPr lang="en-GB" sz="1600" dirty="0" err="1">
                <a:latin typeface="Raleway"/>
                <a:ea typeface="Raleway"/>
                <a:cs typeface="Raleway"/>
                <a:sym typeface="Raleway"/>
              </a:rPr>
              <a:t>bir</a:t>
            </a:r>
            <a:r>
              <a:rPr lang="en-GB" sz="1600" dirty="0">
                <a:latin typeface="Raleway"/>
                <a:ea typeface="Raleway"/>
                <a:cs typeface="Raleway"/>
                <a:sym typeface="Raleway"/>
              </a:rPr>
              <a:t> </a:t>
            </a:r>
            <a:r>
              <a:rPr lang="en-GB" sz="1600" dirty="0" err="1">
                <a:latin typeface="Raleway"/>
                <a:ea typeface="Raleway"/>
                <a:cs typeface="Raleway"/>
                <a:sym typeface="Raleway"/>
              </a:rPr>
              <a:t>diyet</a:t>
            </a:r>
            <a:r>
              <a:rPr lang="en-GB" sz="1600" dirty="0">
                <a:latin typeface="Raleway"/>
                <a:ea typeface="Raleway"/>
                <a:cs typeface="Raleway"/>
                <a:sym typeface="Raleway"/>
              </a:rPr>
              <a:t> </a:t>
            </a:r>
            <a:r>
              <a:rPr lang="en-GB" sz="1600" dirty="0" err="1">
                <a:latin typeface="Raleway"/>
                <a:ea typeface="Raleway"/>
                <a:cs typeface="Raleway"/>
                <a:sym typeface="Raleway"/>
              </a:rPr>
              <a:t>geliştirmek</a:t>
            </a:r>
            <a:r>
              <a:rPr lang="en-GB" sz="1600" dirty="0">
                <a:latin typeface="Raleway"/>
                <a:ea typeface="Raleway"/>
                <a:cs typeface="Raleway"/>
                <a:sym typeface="Raleway"/>
              </a:rPr>
              <a:t> </a:t>
            </a:r>
            <a:r>
              <a:rPr lang="en-GB" sz="1600" dirty="0" err="1">
                <a:latin typeface="Raleway"/>
                <a:ea typeface="Raleway"/>
                <a:cs typeface="Raleway"/>
                <a:sym typeface="Raleway"/>
              </a:rPr>
              <a:t>kendinizi</a:t>
            </a:r>
            <a:r>
              <a:rPr lang="en-GB" sz="1600" dirty="0">
                <a:latin typeface="Raleway"/>
                <a:ea typeface="Raleway"/>
                <a:cs typeface="Raleway"/>
                <a:sym typeface="Raleway"/>
              </a:rPr>
              <a:t> </a:t>
            </a:r>
            <a:r>
              <a:rPr lang="en-GB" sz="1600" dirty="0" err="1">
                <a:latin typeface="Raleway"/>
                <a:ea typeface="Raleway"/>
                <a:cs typeface="Raleway"/>
                <a:sym typeface="Raleway"/>
              </a:rPr>
              <a:t>daha</a:t>
            </a:r>
            <a:r>
              <a:rPr lang="en-GB" sz="1600" dirty="0">
                <a:latin typeface="Raleway"/>
                <a:ea typeface="Raleway"/>
                <a:cs typeface="Raleway"/>
                <a:sym typeface="Raleway"/>
              </a:rPr>
              <a:t> iyi </a:t>
            </a:r>
            <a:r>
              <a:rPr lang="en-GB" sz="1600" dirty="0" err="1">
                <a:latin typeface="Raleway"/>
                <a:ea typeface="Raleway"/>
                <a:cs typeface="Raleway"/>
                <a:sym typeface="Raleway"/>
              </a:rPr>
              <a:t>hissetmenizi</a:t>
            </a:r>
            <a:r>
              <a:rPr lang="en-GB" sz="1600" dirty="0">
                <a:latin typeface="Raleway"/>
                <a:ea typeface="Raleway"/>
                <a:cs typeface="Raleway"/>
                <a:sym typeface="Raleway"/>
              </a:rPr>
              <a:t> </a:t>
            </a:r>
            <a:r>
              <a:rPr lang="en-GB" sz="1600" dirty="0" err="1">
                <a:latin typeface="Raleway"/>
                <a:ea typeface="Raleway"/>
                <a:cs typeface="Raleway"/>
                <a:sym typeface="Raleway"/>
              </a:rPr>
              <a:t>sağlayabilir</a:t>
            </a:r>
            <a:r>
              <a:rPr lang="en-GB" sz="1600" dirty="0">
                <a:latin typeface="Raleway"/>
                <a:ea typeface="Raleway"/>
                <a:cs typeface="Raleway"/>
                <a:sym typeface="Raleway"/>
              </a:rPr>
              <a:t>.</a:t>
            </a:r>
            <a:endParaRPr lang="tr-TR" sz="1600" dirty="0">
              <a:latin typeface="Raleway"/>
              <a:ea typeface="Raleway"/>
              <a:cs typeface="Raleway"/>
              <a:sym typeface="Raleway"/>
            </a:endParaRPr>
          </a:p>
          <a:p>
            <a:pPr lvl="0" algn="l" rtl="0">
              <a:spcBef>
                <a:spcPts val="600"/>
              </a:spcBef>
              <a:spcAft>
                <a:spcPts val="600"/>
              </a:spcAft>
            </a:pPr>
            <a:r>
              <a:rPr lang="en-GB" sz="1600" b="1" dirty="0">
                <a:highlight>
                  <a:schemeClr val="lt1"/>
                </a:highlight>
                <a:latin typeface="Raleway"/>
                <a:ea typeface="Raleway"/>
                <a:cs typeface="Raleway"/>
                <a:sym typeface="Raleway"/>
              </a:rPr>
              <a:t>2. </a:t>
            </a:r>
            <a:r>
              <a:rPr lang="en-GB" sz="1600" b="1" dirty="0" err="1">
                <a:highlight>
                  <a:schemeClr val="lt1"/>
                </a:highlight>
                <a:latin typeface="Raleway"/>
                <a:ea typeface="Raleway"/>
                <a:cs typeface="Raleway"/>
                <a:sym typeface="Raleway"/>
              </a:rPr>
              <a:t>Olumlu</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ilişkiler</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kurun</a:t>
            </a:r>
            <a:endParaRPr lang="tr-TR"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n-GB" sz="1600" dirty="0" err="1">
                <a:latin typeface="Raleway"/>
                <a:ea typeface="Raleway"/>
                <a:cs typeface="Raleway"/>
                <a:sym typeface="Raleway"/>
              </a:rPr>
              <a:t>Sizi</a:t>
            </a:r>
            <a:r>
              <a:rPr lang="en-GB" sz="1600" dirty="0">
                <a:latin typeface="Raleway"/>
                <a:ea typeface="Raleway"/>
                <a:cs typeface="Raleway"/>
                <a:sym typeface="Raleway"/>
              </a:rPr>
              <a:t> </a:t>
            </a:r>
            <a:r>
              <a:rPr lang="en-GB" sz="1600" dirty="0" err="1">
                <a:latin typeface="Raleway"/>
                <a:ea typeface="Raleway"/>
                <a:cs typeface="Raleway"/>
                <a:sym typeface="Raleway"/>
              </a:rPr>
              <a:t>takdir</a:t>
            </a:r>
            <a:r>
              <a:rPr lang="en-GB" sz="1600" dirty="0">
                <a:latin typeface="Raleway"/>
                <a:ea typeface="Raleway"/>
                <a:cs typeface="Raleway"/>
                <a:sym typeface="Raleway"/>
              </a:rPr>
              <a:t> </a:t>
            </a:r>
            <a:r>
              <a:rPr lang="en-GB" sz="1600" dirty="0" err="1">
                <a:latin typeface="Raleway"/>
                <a:ea typeface="Raleway"/>
                <a:cs typeface="Raleway"/>
                <a:sym typeface="Raleway"/>
              </a:rPr>
              <a:t>eden</a:t>
            </a:r>
            <a:r>
              <a:rPr lang="en-GB" sz="1600" dirty="0">
                <a:latin typeface="Raleway"/>
                <a:ea typeface="Raleway"/>
                <a:cs typeface="Raleway"/>
                <a:sym typeface="Raleway"/>
              </a:rPr>
              <a:t> </a:t>
            </a:r>
            <a:r>
              <a:rPr lang="en-GB" sz="1600" dirty="0" err="1">
                <a:latin typeface="Raleway"/>
                <a:ea typeface="Raleway"/>
                <a:cs typeface="Raleway"/>
                <a:sym typeface="Raleway"/>
              </a:rPr>
              <a:t>insanlarla</a:t>
            </a:r>
            <a:r>
              <a:rPr lang="en-GB" sz="1600" dirty="0">
                <a:latin typeface="Raleway"/>
                <a:ea typeface="Raleway"/>
                <a:cs typeface="Raleway"/>
                <a:sym typeface="Raleway"/>
              </a:rPr>
              <a:t> </a:t>
            </a:r>
            <a:r>
              <a:rPr lang="en-GB" sz="1600" dirty="0" err="1">
                <a:latin typeface="Raleway"/>
                <a:ea typeface="Raleway"/>
                <a:cs typeface="Raleway"/>
                <a:sym typeface="Raleway"/>
              </a:rPr>
              <a:t>ilişki</a:t>
            </a:r>
            <a:r>
              <a:rPr lang="en-GB" sz="1600" dirty="0">
                <a:latin typeface="Raleway"/>
                <a:ea typeface="Raleway"/>
                <a:cs typeface="Raleway"/>
                <a:sym typeface="Raleway"/>
              </a:rPr>
              <a:t> </a:t>
            </a:r>
            <a:r>
              <a:rPr lang="en-GB" sz="1600" dirty="0" err="1">
                <a:latin typeface="Raleway"/>
                <a:ea typeface="Raleway"/>
                <a:cs typeface="Raleway"/>
                <a:sym typeface="Raleway"/>
              </a:rPr>
              <a:t>kurmayı</a:t>
            </a:r>
            <a:r>
              <a:rPr lang="en-GB" sz="1600" dirty="0">
                <a:latin typeface="Raleway"/>
                <a:ea typeface="Raleway"/>
                <a:cs typeface="Raleway"/>
                <a:sym typeface="Raleway"/>
              </a:rPr>
              <a:t> </a:t>
            </a:r>
            <a:r>
              <a:rPr lang="en-GB" sz="1600" dirty="0" err="1">
                <a:latin typeface="Raleway"/>
                <a:ea typeface="Raleway"/>
                <a:cs typeface="Raleway"/>
                <a:sym typeface="Raleway"/>
              </a:rPr>
              <a:t>hedefleyin</a:t>
            </a:r>
            <a:r>
              <a:rPr lang="en-GB" sz="1600" dirty="0">
                <a:latin typeface="Raleway"/>
                <a:ea typeface="Raleway"/>
                <a:cs typeface="Raleway"/>
                <a:sym typeface="Raleway"/>
              </a:rPr>
              <a:t>. </a:t>
            </a:r>
            <a:r>
              <a:rPr lang="en-GB" sz="1600" dirty="0" err="1">
                <a:latin typeface="Raleway"/>
                <a:ea typeface="Raleway"/>
                <a:cs typeface="Raleway"/>
                <a:sym typeface="Raleway"/>
              </a:rPr>
              <a:t>Onların</a:t>
            </a:r>
            <a:r>
              <a:rPr lang="en-GB" sz="1600" dirty="0">
                <a:latin typeface="Raleway"/>
                <a:ea typeface="Raleway"/>
                <a:cs typeface="Raleway"/>
                <a:sym typeface="Raleway"/>
              </a:rPr>
              <a:t> </a:t>
            </a:r>
            <a:r>
              <a:rPr lang="en-GB" sz="1600" dirty="0" err="1">
                <a:latin typeface="Raleway"/>
                <a:ea typeface="Raleway"/>
                <a:cs typeface="Raleway"/>
                <a:sym typeface="Raleway"/>
              </a:rPr>
              <a:t>pozitifliği</a:t>
            </a:r>
            <a:r>
              <a:rPr lang="en-GB" sz="1600" dirty="0">
                <a:latin typeface="Raleway"/>
                <a:ea typeface="Raleway"/>
                <a:cs typeface="Raleway"/>
                <a:sym typeface="Raleway"/>
              </a:rPr>
              <a:t> </a:t>
            </a:r>
            <a:r>
              <a:rPr lang="en-GB" sz="1600" dirty="0" err="1">
                <a:latin typeface="Raleway"/>
                <a:ea typeface="Raleway"/>
                <a:cs typeface="Raleway"/>
                <a:sym typeface="Raleway"/>
              </a:rPr>
              <a:t>kendinizi</a:t>
            </a:r>
            <a:r>
              <a:rPr lang="en-GB" sz="1600" dirty="0">
                <a:latin typeface="Raleway"/>
                <a:ea typeface="Raleway"/>
                <a:cs typeface="Raleway"/>
                <a:sym typeface="Raleway"/>
              </a:rPr>
              <a:t> </a:t>
            </a:r>
            <a:r>
              <a:rPr lang="en-GB" sz="1600" dirty="0" err="1">
                <a:latin typeface="Raleway"/>
                <a:ea typeface="Raleway"/>
                <a:cs typeface="Raleway"/>
                <a:sym typeface="Raleway"/>
              </a:rPr>
              <a:t>daha</a:t>
            </a:r>
            <a:r>
              <a:rPr lang="en-GB" sz="1600" dirty="0">
                <a:latin typeface="Raleway"/>
                <a:ea typeface="Raleway"/>
                <a:cs typeface="Raleway"/>
                <a:sym typeface="Raleway"/>
              </a:rPr>
              <a:t> </a:t>
            </a:r>
            <a:r>
              <a:rPr lang="en-GB" sz="1600" dirty="0" err="1">
                <a:latin typeface="Raleway"/>
                <a:ea typeface="Raleway"/>
                <a:cs typeface="Raleway"/>
                <a:sym typeface="Raleway"/>
              </a:rPr>
              <a:t>güvende</a:t>
            </a:r>
            <a:r>
              <a:rPr lang="en-GB" sz="1600" dirty="0">
                <a:latin typeface="Raleway"/>
                <a:ea typeface="Raleway"/>
                <a:cs typeface="Raleway"/>
                <a:sym typeface="Raleway"/>
              </a:rPr>
              <a:t> </a:t>
            </a:r>
            <a:r>
              <a:rPr lang="en-GB" sz="1600" dirty="0" err="1">
                <a:latin typeface="Raleway"/>
                <a:ea typeface="Raleway"/>
                <a:cs typeface="Raleway"/>
                <a:sym typeface="Raleway"/>
              </a:rPr>
              <a:t>hissetmenize</a:t>
            </a:r>
            <a:r>
              <a:rPr lang="en-GB" sz="1600" dirty="0">
                <a:latin typeface="Raleway"/>
                <a:ea typeface="Raleway"/>
                <a:cs typeface="Raleway"/>
                <a:sym typeface="Raleway"/>
              </a:rPr>
              <a:t> </a:t>
            </a:r>
            <a:r>
              <a:rPr lang="en-GB" sz="1600" dirty="0" err="1">
                <a:latin typeface="Raleway"/>
                <a:ea typeface="Raleway"/>
                <a:cs typeface="Raleway"/>
                <a:sym typeface="Raleway"/>
              </a:rPr>
              <a:t>yardımcı</a:t>
            </a:r>
            <a:r>
              <a:rPr lang="en-GB" sz="1600" dirty="0">
                <a:latin typeface="Raleway"/>
                <a:ea typeface="Raleway"/>
                <a:cs typeface="Raleway"/>
                <a:sym typeface="Raleway"/>
              </a:rPr>
              <a:t> </a:t>
            </a:r>
            <a:r>
              <a:rPr lang="en-GB" sz="1600" dirty="0" err="1">
                <a:latin typeface="Raleway"/>
                <a:ea typeface="Raleway"/>
                <a:cs typeface="Raleway"/>
                <a:sym typeface="Raleway"/>
              </a:rPr>
              <a:t>olabilir</a:t>
            </a:r>
            <a:r>
              <a:rPr lang="en-GB" sz="1600" dirty="0">
                <a:latin typeface="Raleway"/>
                <a:ea typeface="Raleway"/>
                <a:cs typeface="Raleway"/>
                <a:sym typeface="Raleway"/>
              </a:rPr>
              <a:t>.</a:t>
            </a:r>
            <a:endParaRPr lang="tr-TR" sz="1600" dirty="0">
              <a:latin typeface="Raleway"/>
              <a:ea typeface="Raleway"/>
              <a:cs typeface="Raleway"/>
              <a:sym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3. </a:t>
            </a:r>
            <a:r>
              <a:rPr lang="en-GB" sz="1600" b="1" dirty="0" err="1">
                <a:highlight>
                  <a:schemeClr val="lt1"/>
                </a:highlight>
                <a:latin typeface="Raleway"/>
                <a:ea typeface="Raleway"/>
                <a:cs typeface="Raleway"/>
                <a:sym typeface="Raleway"/>
              </a:rPr>
              <a:t>Büyüme</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zihniyeti</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üzerinde</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çalışın</a:t>
            </a:r>
            <a:endParaRPr lang="tr-TR"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n-GB" sz="1600" dirty="0" err="1">
                <a:latin typeface="Raleway"/>
                <a:ea typeface="Raleway"/>
                <a:cs typeface="Raleway"/>
                <a:sym typeface="Raleway"/>
              </a:rPr>
              <a:t>Bazı</a:t>
            </a:r>
            <a:r>
              <a:rPr lang="en-GB" sz="1600" dirty="0">
                <a:latin typeface="Raleway"/>
                <a:ea typeface="Raleway"/>
                <a:cs typeface="Raleway"/>
                <a:sym typeface="Raleway"/>
              </a:rPr>
              <a:t> </a:t>
            </a:r>
            <a:r>
              <a:rPr lang="en-GB" sz="1600" dirty="0" err="1">
                <a:latin typeface="Raleway"/>
                <a:ea typeface="Raleway"/>
                <a:cs typeface="Raleway"/>
                <a:sym typeface="Raleway"/>
              </a:rPr>
              <a:t>araştırmalar</a:t>
            </a:r>
            <a:r>
              <a:rPr lang="en-GB" sz="1600" dirty="0">
                <a:latin typeface="Raleway"/>
                <a:ea typeface="Raleway"/>
                <a:cs typeface="Raleway"/>
                <a:sym typeface="Raleway"/>
              </a:rPr>
              <a:t>, </a:t>
            </a:r>
            <a:r>
              <a:rPr lang="en-GB" sz="1600" dirty="0" err="1">
                <a:latin typeface="Raleway"/>
                <a:ea typeface="Raleway"/>
                <a:cs typeface="Raleway"/>
                <a:sym typeface="Raleway"/>
              </a:rPr>
              <a:t>büyüme</a:t>
            </a:r>
            <a:r>
              <a:rPr lang="en-GB" sz="1600" dirty="0">
                <a:latin typeface="Raleway"/>
                <a:ea typeface="Raleway"/>
                <a:cs typeface="Raleway"/>
                <a:sym typeface="Raleway"/>
              </a:rPr>
              <a:t> </a:t>
            </a:r>
            <a:r>
              <a:rPr lang="en-GB" sz="1600" dirty="0" err="1">
                <a:latin typeface="Raleway"/>
                <a:ea typeface="Raleway"/>
                <a:cs typeface="Raleway"/>
                <a:sym typeface="Raleway"/>
              </a:rPr>
              <a:t>zihniyetine</a:t>
            </a:r>
            <a:r>
              <a:rPr lang="en-GB" sz="1600" dirty="0">
                <a:latin typeface="Raleway"/>
                <a:ea typeface="Raleway"/>
                <a:cs typeface="Raleway"/>
                <a:sym typeface="Raleway"/>
              </a:rPr>
              <a:t> </a:t>
            </a:r>
            <a:r>
              <a:rPr lang="en-GB" sz="1600" dirty="0" err="1">
                <a:latin typeface="Raleway"/>
                <a:ea typeface="Raleway"/>
                <a:cs typeface="Raleway"/>
                <a:sym typeface="Raleway"/>
              </a:rPr>
              <a:t>sahip</a:t>
            </a:r>
            <a:r>
              <a:rPr lang="en-GB" sz="1600" dirty="0">
                <a:latin typeface="Raleway"/>
                <a:ea typeface="Raleway"/>
                <a:cs typeface="Raleway"/>
                <a:sym typeface="Raleway"/>
              </a:rPr>
              <a:t> </a:t>
            </a:r>
            <a:r>
              <a:rPr lang="en-GB" sz="1600" dirty="0" err="1">
                <a:latin typeface="Raleway"/>
                <a:ea typeface="Raleway"/>
                <a:cs typeface="Raleway"/>
                <a:sym typeface="Raleway"/>
              </a:rPr>
              <a:t>olanların</a:t>
            </a:r>
            <a:r>
              <a:rPr lang="en-GB" sz="1600" dirty="0">
                <a:latin typeface="Raleway"/>
                <a:ea typeface="Raleway"/>
                <a:cs typeface="Raleway"/>
                <a:sym typeface="Raleway"/>
              </a:rPr>
              <a:t>, </a:t>
            </a:r>
            <a:r>
              <a:rPr lang="en-GB" sz="1600" dirty="0" err="1">
                <a:latin typeface="Raleway"/>
                <a:ea typeface="Raleway"/>
                <a:cs typeface="Raleway"/>
                <a:sym typeface="Raleway"/>
              </a:rPr>
              <a:t>sabit</a:t>
            </a:r>
            <a:r>
              <a:rPr lang="en-GB" sz="1600" dirty="0">
                <a:latin typeface="Raleway"/>
                <a:ea typeface="Raleway"/>
                <a:cs typeface="Raleway"/>
                <a:sym typeface="Raleway"/>
              </a:rPr>
              <a:t> </a:t>
            </a:r>
            <a:r>
              <a:rPr lang="en-GB" sz="1600" dirty="0" err="1">
                <a:latin typeface="Raleway"/>
                <a:ea typeface="Raleway"/>
                <a:cs typeface="Raleway"/>
                <a:sym typeface="Raleway"/>
              </a:rPr>
              <a:t>zihniyetli</a:t>
            </a:r>
            <a:r>
              <a:rPr lang="en-GB" sz="1600" dirty="0">
                <a:latin typeface="Raleway"/>
                <a:ea typeface="Raleway"/>
                <a:cs typeface="Raleway"/>
                <a:sym typeface="Raleway"/>
              </a:rPr>
              <a:t> </a:t>
            </a:r>
            <a:r>
              <a:rPr lang="en-GB" sz="1600" dirty="0" err="1">
                <a:latin typeface="Raleway"/>
                <a:ea typeface="Raleway"/>
                <a:cs typeface="Raleway"/>
                <a:sym typeface="Raleway"/>
              </a:rPr>
              <a:t>olanlara</a:t>
            </a:r>
            <a:r>
              <a:rPr lang="en-GB" sz="1600" dirty="0">
                <a:latin typeface="Raleway"/>
                <a:ea typeface="Raleway"/>
                <a:cs typeface="Raleway"/>
                <a:sym typeface="Raleway"/>
              </a:rPr>
              <a:t> </a:t>
            </a:r>
            <a:r>
              <a:rPr lang="en-GB" sz="1600" dirty="0" err="1">
                <a:latin typeface="Raleway"/>
                <a:ea typeface="Raleway"/>
                <a:cs typeface="Raleway"/>
                <a:sym typeface="Raleway"/>
              </a:rPr>
              <a:t>göre</a:t>
            </a:r>
            <a:r>
              <a:rPr lang="en-GB" sz="1600" dirty="0">
                <a:latin typeface="Raleway"/>
                <a:ea typeface="Raleway"/>
                <a:cs typeface="Raleway"/>
                <a:sym typeface="Raleway"/>
              </a:rPr>
              <a:t> </a:t>
            </a:r>
            <a:r>
              <a:rPr lang="en-GB" sz="1600" dirty="0" err="1">
                <a:latin typeface="Raleway"/>
                <a:ea typeface="Raleway"/>
                <a:cs typeface="Raleway"/>
                <a:sym typeface="Raleway"/>
              </a:rPr>
              <a:t>daha</a:t>
            </a:r>
            <a:r>
              <a:rPr lang="en-GB" sz="1600" dirty="0">
                <a:latin typeface="Raleway"/>
                <a:ea typeface="Raleway"/>
                <a:cs typeface="Raleway"/>
                <a:sym typeface="Raleway"/>
              </a:rPr>
              <a:t> </a:t>
            </a:r>
            <a:r>
              <a:rPr lang="en-GB" sz="1600" dirty="0" err="1">
                <a:latin typeface="Raleway"/>
                <a:ea typeface="Raleway"/>
                <a:cs typeface="Raleway"/>
                <a:sym typeface="Raleway"/>
              </a:rPr>
              <a:t>yüksek</a:t>
            </a:r>
            <a:r>
              <a:rPr lang="en-GB" sz="1600" dirty="0">
                <a:latin typeface="Raleway"/>
                <a:ea typeface="Raleway"/>
                <a:cs typeface="Raleway"/>
                <a:sym typeface="Raleway"/>
              </a:rPr>
              <a:t> </a:t>
            </a:r>
            <a:r>
              <a:rPr lang="en-GB" sz="1600" dirty="0" err="1">
                <a:latin typeface="Raleway"/>
                <a:ea typeface="Raleway"/>
                <a:cs typeface="Raleway"/>
                <a:sym typeface="Raleway"/>
              </a:rPr>
              <a:t>öz</a:t>
            </a:r>
            <a:r>
              <a:rPr lang="en-GB" sz="1600" dirty="0">
                <a:latin typeface="Raleway"/>
                <a:ea typeface="Raleway"/>
                <a:cs typeface="Raleway"/>
                <a:sym typeface="Raleway"/>
              </a:rPr>
              <a:t> </a:t>
            </a:r>
            <a:r>
              <a:rPr lang="en-GB" sz="1600" dirty="0" err="1">
                <a:latin typeface="Raleway"/>
                <a:ea typeface="Raleway"/>
                <a:cs typeface="Raleway"/>
                <a:sym typeface="Raleway"/>
              </a:rPr>
              <a:t>saygı</a:t>
            </a:r>
            <a:r>
              <a:rPr lang="en-GB" sz="1600" dirty="0">
                <a:latin typeface="Raleway"/>
                <a:ea typeface="Raleway"/>
                <a:cs typeface="Raleway"/>
                <a:sym typeface="Raleway"/>
              </a:rPr>
              <a:t> </a:t>
            </a:r>
            <a:r>
              <a:rPr lang="en-GB" sz="1600" dirty="0" err="1">
                <a:latin typeface="Raleway"/>
                <a:ea typeface="Raleway"/>
                <a:cs typeface="Raleway"/>
                <a:sym typeface="Raleway"/>
              </a:rPr>
              <a:t>ve</a:t>
            </a:r>
            <a:r>
              <a:rPr lang="en-GB" sz="1600" dirty="0">
                <a:latin typeface="Raleway"/>
                <a:ea typeface="Raleway"/>
                <a:cs typeface="Raleway"/>
                <a:sym typeface="Raleway"/>
              </a:rPr>
              <a:t> </a:t>
            </a:r>
            <a:r>
              <a:rPr lang="en-GB" sz="1600" dirty="0" err="1">
                <a:latin typeface="Raleway"/>
                <a:ea typeface="Raleway"/>
                <a:cs typeface="Raleway"/>
                <a:sym typeface="Raleway"/>
              </a:rPr>
              <a:t>dayanıklılığa</a:t>
            </a:r>
            <a:r>
              <a:rPr lang="en-GB" sz="1600" dirty="0">
                <a:latin typeface="Raleway"/>
                <a:ea typeface="Raleway"/>
                <a:cs typeface="Raleway"/>
                <a:sym typeface="Raleway"/>
              </a:rPr>
              <a:t> </a:t>
            </a:r>
            <a:r>
              <a:rPr lang="en-GB" sz="1600" dirty="0" err="1">
                <a:latin typeface="Raleway"/>
                <a:ea typeface="Raleway"/>
                <a:cs typeface="Raleway"/>
                <a:sym typeface="Raleway"/>
              </a:rPr>
              <a:t>sahip</a:t>
            </a:r>
            <a:r>
              <a:rPr lang="en-GB" sz="1600" dirty="0">
                <a:latin typeface="Raleway"/>
                <a:ea typeface="Raleway"/>
                <a:cs typeface="Raleway"/>
                <a:sym typeface="Raleway"/>
              </a:rPr>
              <a:t> </a:t>
            </a:r>
            <a:r>
              <a:rPr lang="en-GB" sz="1600" dirty="0" err="1">
                <a:latin typeface="Raleway"/>
                <a:ea typeface="Raleway"/>
                <a:cs typeface="Raleway"/>
                <a:sym typeface="Raleway"/>
              </a:rPr>
              <a:t>olma</a:t>
            </a:r>
            <a:r>
              <a:rPr lang="en-GB" sz="1600" dirty="0">
                <a:latin typeface="Raleway"/>
                <a:ea typeface="Raleway"/>
                <a:cs typeface="Raleway"/>
                <a:sym typeface="Raleway"/>
              </a:rPr>
              <a:t> </a:t>
            </a:r>
            <a:r>
              <a:rPr lang="en-GB" sz="1600" dirty="0" err="1">
                <a:latin typeface="Raleway"/>
                <a:ea typeface="Raleway"/>
                <a:cs typeface="Raleway"/>
                <a:sym typeface="Raleway"/>
              </a:rPr>
              <a:t>eğiliminde</a:t>
            </a:r>
            <a:r>
              <a:rPr lang="en-GB" sz="1600" dirty="0">
                <a:latin typeface="Raleway"/>
                <a:ea typeface="Raleway"/>
                <a:cs typeface="Raleway"/>
                <a:sym typeface="Raleway"/>
              </a:rPr>
              <a:t> </a:t>
            </a:r>
            <a:r>
              <a:rPr lang="en-GB" sz="1600" dirty="0" err="1">
                <a:latin typeface="Raleway"/>
                <a:ea typeface="Raleway"/>
                <a:cs typeface="Raleway"/>
                <a:sym typeface="Raleway"/>
              </a:rPr>
              <a:t>olduğunu</a:t>
            </a:r>
            <a:r>
              <a:rPr lang="en-GB" sz="1600" dirty="0">
                <a:latin typeface="Raleway"/>
                <a:ea typeface="Raleway"/>
                <a:cs typeface="Raleway"/>
                <a:sym typeface="Raleway"/>
              </a:rPr>
              <a:t> </a:t>
            </a:r>
            <a:r>
              <a:rPr lang="en-GB" sz="1600" dirty="0" err="1">
                <a:latin typeface="Raleway"/>
                <a:ea typeface="Raleway"/>
                <a:cs typeface="Raleway"/>
                <a:sym typeface="Raleway"/>
              </a:rPr>
              <a:t>göstermektedir</a:t>
            </a:r>
            <a:r>
              <a:rPr lang="en-GB" sz="1600" dirty="0">
                <a:latin typeface="Raleway"/>
                <a:ea typeface="Raleway"/>
                <a:cs typeface="Raleway"/>
                <a:sym typeface="Raleway"/>
              </a:rPr>
              <a:t>.</a:t>
            </a:r>
            <a:endParaRPr lang="tr-TR" sz="1600" dirty="0">
              <a:latin typeface="Raleway"/>
              <a:ea typeface="Raleway"/>
              <a:cs typeface="Raleway"/>
              <a:sym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4. </a:t>
            </a:r>
            <a:r>
              <a:rPr lang="en-GB" sz="1600" b="1" dirty="0" err="1">
                <a:highlight>
                  <a:schemeClr val="lt1"/>
                </a:highlight>
                <a:latin typeface="Raleway"/>
                <a:ea typeface="Raleway"/>
                <a:cs typeface="Raleway"/>
                <a:sym typeface="Raleway"/>
              </a:rPr>
              <a:t>Kendinize</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meydan</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okuyun</a:t>
            </a:r>
            <a:endParaRPr lang="tr-TR"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n-GB" sz="1600" dirty="0">
                <a:latin typeface="Raleway"/>
                <a:ea typeface="Raleway"/>
                <a:cs typeface="Raleway"/>
                <a:sym typeface="Raleway"/>
              </a:rPr>
              <a:t>Meydan </a:t>
            </a:r>
            <a:r>
              <a:rPr lang="en-GB" sz="1600" dirty="0" err="1">
                <a:latin typeface="Raleway"/>
                <a:ea typeface="Raleway"/>
                <a:cs typeface="Raleway"/>
                <a:sym typeface="Raleway"/>
              </a:rPr>
              <a:t>okumayı</a:t>
            </a:r>
            <a:r>
              <a:rPr lang="en-GB" sz="1600" dirty="0">
                <a:latin typeface="Raleway"/>
                <a:ea typeface="Raleway"/>
                <a:cs typeface="Raleway"/>
                <a:sym typeface="Raleway"/>
              </a:rPr>
              <a:t> </a:t>
            </a:r>
            <a:r>
              <a:rPr lang="en-GB" sz="1600" dirty="0" err="1">
                <a:latin typeface="Raleway"/>
                <a:ea typeface="Raleway"/>
                <a:cs typeface="Raleway"/>
                <a:sym typeface="Raleway"/>
              </a:rPr>
              <a:t>kabul</a:t>
            </a:r>
            <a:r>
              <a:rPr lang="en-GB" sz="1600" dirty="0">
                <a:latin typeface="Raleway"/>
                <a:ea typeface="Raleway"/>
                <a:cs typeface="Raleway"/>
                <a:sym typeface="Raleway"/>
              </a:rPr>
              <a:t> </a:t>
            </a:r>
            <a:r>
              <a:rPr lang="en-GB" sz="1600" dirty="0" err="1">
                <a:latin typeface="Raleway"/>
                <a:ea typeface="Raleway"/>
                <a:cs typeface="Raleway"/>
                <a:sym typeface="Raleway"/>
              </a:rPr>
              <a:t>edin</a:t>
            </a:r>
            <a:r>
              <a:rPr lang="en-GB" sz="1600" dirty="0">
                <a:latin typeface="Raleway"/>
                <a:ea typeface="Raleway"/>
                <a:cs typeface="Raleway"/>
                <a:sym typeface="Raleway"/>
              </a:rPr>
              <a:t> </a:t>
            </a:r>
            <a:r>
              <a:rPr lang="en-GB" sz="1600" dirty="0" err="1">
                <a:latin typeface="Raleway"/>
                <a:ea typeface="Raleway"/>
                <a:cs typeface="Raleway"/>
                <a:sym typeface="Raleway"/>
              </a:rPr>
              <a:t>ve</a:t>
            </a:r>
            <a:r>
              <a:rPr lang="en-GB" sz="1600" dirty="0">
                <a:latin typeface="Raleway"/>
                <a:ea typeface="Raleway"/>
                <a:cs typeface="Raleway"/>
                <a:sym typeface="Raleway"/>
              </a:rPr>
              <a:t> </a:t>
            </a:r>
            <a:r>
              <a:rPr lang="en-GB" sz="1600" dirty="0" err="1">
                <a:latin typeface="Raleway"/>
                <a:ea typeface="Raleway"/>
                <a:cs typeface="Raleway"/>
                <a:sym typeface="Raleway"/>
              </a:rPr>
              <a:t>hedefler</a:t>
            </a:r>
            <a:r>
              <a:rPr lang="en-GB" sz="1600" dirty="0">
                <a:latin typeface="Raleway"/>
                <a:ea typeface="Raleway"/>
                <a:cs typeface="Raleway"/>
                <a:sym typeface="Raleway"/>
              </a:rPr>
              <a:t> </a:t>
            </a:r>
            <a:r>
              <a:rPr lang="en-GB" sz="1600" dirty="0" err="1">
                <a:latin typeface="Raleway"/>
                <a:ea typeface="Raleway"/>
                <a:cs typeface="Raleway"/>
                <a:sym typeface="Raleway"/>
              </a:rPr>
              <a:t>belirleyin</a:t>
            </a:r>
            <a:r>
              <a:rPr lang="en-GB" sz="1600" dirty="0">
                <a:latin typeface="Raleway"/>
                <a:ea typeface="Raleway"/>
                <a:cs typeface="Raleway"/>
                <a:sym typeface="Raleway"/>
              </a:rPr>
              <a:t>, </a:t>
            </a:r>
            <a:r>
              <a:rPr lang="en-GB" sz="1600" dirty="0" err="1">
                <a:latin typeface="Raleway"/>
                <a:ea typeface="Raleway"/>
                <a:cs typeface="Raleway"/>
                <a:sym typeface="Raleway"/>
              </a:rPr>
              <a:t>bu</a:t>
            </a:r>
            <a:r>
              <a:rPr lang="en-GB" sz="1600" dirty="0">
                <a:latin typeface="Raleway"/>
                <a:ea typeface="Raleway"/>
                <a:cs typeface="Raleway"/>
                <a:sym typeface="Raleway"/>
              </a:rPr>
              <a:t> yeni </a:t>
            </a:r>
            <a:r>
              <a:rPr lang="en-GB" sz="1600" dirty="0" err="1">
                <a:latin typeface="Raleway"/>
                <a:ea typeface="Raleway"/>
                <a:cs typeface="Raleway"/>
                <a:sym typeface="Raleway"/>
              </a:rPr>
              <a:t>davranışlar</a:t>
            </a:r>
            <a:r>
              <a:rPr lang="en-GB" sz="1600" dirty="0">
                <a:latin typeface="Raleway"/>
                <a:ea typeface="Raleway"/>
                <a:cs typeface="Raleway"/>
                <a:sym typeface="Raleway"/>
              </a:rPr>
              <a:t> </a:t>
            </a:r>
            <a:r>
              <a:rPr lang="en-GB" sz="1600" dirty="0" err="1">
                <a:latin typeface="Raleway"/>
                <a:ea typeface="Raleway"/>
                <a:cs typeface="Raleway"/>
                <a:sym typeface="Raleway"/>
              </a:rPr>
              <a:t>oluşturmanıza</a:t>
            </a:r>
            <a:r>
              <a:rPr lang="en-GB" sz="1600" dirty="0">
                <a:latin typeface="Raleway"/>
                <a:ea typeface="Raleway"/>
                <a:cs typeface="Raleway"/>
                <a:sym typeface="Raleway"/>
              </a:rPr>
              <a:t> </a:t>
            </a:r>
            <a:r>
              <a:rPr lang="en-GB" sz="1600" dirty="0" err="1">
                <a:latin typeface="Raleway"/>
                <a:ea typeface="Raleway"/>
                <a:cs typeface="Raleway"/>
                <a:sym typeface="Raleway"/>
              </a:rPr>
              <a:t>yardımcı</a:t>
            </a:r>
            <a:r>
              <a:rPr lang="en-GB" sz="1600" dirty="0">
                <a:latin typeface="Raleway"/>
                <a:ea typeface="Raleway"/>
                <a:cs typeface="Raleway"/>
                <a:sym typeface="Raleway"/>
              </a:rPr>
              <a:t> </a:t>
            </a:r>
            <a:r>
              <a:rPr lang="en-GB" sz="1600" dirty="0" err="1">
                <a:latin typeface="Raleway"/>
                <a:ea typeface="Raleway"/>
                <a:cs typeface="Raleway"/>
                <a:sym typeface="Raleway"/>
              </a:rPr>
              <a:t>olacaktır</a:t>
            </a:r>
            <a:r>
              <a:rPr lang="en-GB" sz="1600" dirty="0">
                <a:latin typeface="Raleway"/>
                <a:ea typeface="Raleway"/>
                <a:cs typeface="Raleway"/>
                <a:sym typeface="Raleway"/>
              </a:rPr>
              <a:t>.</a:t>
            </a:r>
            <a:endParaRPr lang="tr-TR" sz="1600" dirty="0">
              <a:latin typeface="Raleway"/>
              <a:ea typeface="Raleway"/>
              <a:cs typeface="Raleway"/>
              <a:sym typeface="Raleway"/>
            </a:endParaRPr>
          </a:p>
          <a:p>
            <a:pPr marL="0" lvl="0" indent="0" algn="l" rtl="0">
              <a:spcBef>
                <a:spcPts val="600"/>
              </a:spcBef>
              <a:spcAft>
                <a:spcPts val="600"/>
              </a:spcAft>
              <a:buNone/>
            </a:pPr>
            <a:r>
              <a:rPr lang="en-GB" sz="1600" b="1" dirty="0">
                <a:highlight>
                  <a:schemeClr val="lt1"/>
                </a:highlight>
                <a:latin typeface="Raleway"/>
                <a:ea typeface="Raleway"/>
                <a:cs typeface="Raleway"/>
                <a:sym typeface="Raleway"/>
              </a:rPr>
              <a:t>5. </a:t>
            </a:r>
            <a:r>
              <a:rPr lang="en-GB" sz="1600" b="1" dirty="0" err="1">
                <a:highlight>
                  <a:schemeClr val="lt1"/>
                </a:highlight>
                <a:latin typeface="Raleway"/>
                <a:ea typeface="Raleway"/>
                <a:cs typeface="Raleway"/>
                <a:sym typeface="Raleway"/>
              </a:rPr>
              <a:t>Kendinizi</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onaylama</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pratiği</a:t>
            </a:r>
            <a:r>
              <a:rPr lang="en-GB" sz="1600" b="1" dirty="0">
                <a:highlight>
                  <a:schemeClr val="lt1"/>
                </a:highlight>
                <a:latin typeface="Raleway"/>
                <a:ea typeface="Raleway"/>
                <a:cs typeface="Raleway"/>
                <a:sym typeface="Raleway"/>
              </a:rPr>
              <a:t> </a:t>
            </a:r>
            <a:r>
              <a:rPr lang="en-GB" sz="1600" b="1" dirty="0" err="1">
                <a:highlight>
                  <a:schemeClr val="lt1"/>
                </a:highlight>
                <a:latin typeface="Raleway"/>
                <a:ea typeface="Raleway"/>
                <a:cs typeface="Raleway"/>
                <a:sym typeface="Raleway"/>
              </a:rPr>
              <a:t>yapın</a:t>
            </a:r>
            <a:endParaRPr lang="tr-TR" sz="1600" b="1" dirty="0">
              <a:highlight>
                <a:schemeClr val="lt1"/>
              </a:highlight>
              <a:latin typeface="Raleway"/>
              <a:ea typeface="Raleway"/>
              <a:cs typeface="Raleway"/>
              <a:sym typeface="Raleway"/>
            </a:endParaRPr>
          </a:p>
          <a:p>
            <a:pPr marL="0" lvl="0" indent="0" algn="l" rtl="0">
              <a:spcBef>
                <a:spcPts val="600"/>
              </a:spcBef>
              <a:spcAft>
                <a:spcPts val="600"/>
              </a:spcAft>
              <a:buNone/>
            </a:pPr>
            <a:r>
              <a:rPr lang="en-GB" sz="1600" dirty="0" err="1">
                <a:latin typeface="Raleway"/>
                <a:ea typeface="Raleway"/>
                <a:cs typeface="Raleway"/>
                <a:sym typeface="Raleway"/>
              </a:rPr>
              <a:t>Kendinize</a:t>
            </a:r>
            <a:r>
              <a:rPr lang="en-GB" sz="1600" dirty="0">
                <a:latin typeface="Raleway"/>
                <a:ea typeface="Raleway"/>
                <a:cs typeface="Raleway"/>
                <a:sym typeface="Raleway"/>
              </a:rPr>
              <a:t> </a:t>
            </a:r>
            <a:r>
              <a:rPr lang="en-GB" sz="1600" dirty="0" err="1">
                <a:latin typeface="Raleway"/>
                <a:ea typeface="Raleway"/>
                <a:cs typeface="Raleway"/>
                <a:sym typeface="Raleway"/>
              </a:rPr>
              <a:t>güçlü</a:t>
            </a:r>
            <a:r>
              <a:rPr lang="en-GB" sz="1600" dirty="0">
                <a:latin typeface="Raleway"/>
                <a:ea typeface="Raleway"/>
                <a:cs typeface="Raleway"/>
                <a:sym typeface="Raleway"/>
              </a:rPr>
              <a:t> </a:t>
            </a:r>
            <a:r>
              <a:rPr lang="en-GB" sz="1600" dirty="0" err="1">
                <a:latin typeface="Raleway"/>
                <a:ea typeface="Raleway"/>
                <a:cs typeface="Raleway"/>
                <a:sym typeface="Raleway"/>
              </a:rPr>
              <a:t>yönlerinizi</a:t>
            </a:r>
            <a:r>
              <a:rPr lang="en-GB" sz="1600" dirty="0">
                <a:latin typeface="Raleway"/>
                <a:ea typeface="Raleway"/>
                <a:cs typeface="Raleway"/>
                <a:sym typeface="Raleway"/>
              </a:rPr>
              <a:t> </a:t>
            </a:r>
            <a:r>
              <a:rPr lang="en-GB" sz="1600" dirty="0" err="1">
                <a:latin typeface="Raleway"/>
                <a:ea typeface="Raleway"/>
                <a:cs typeface="Raleway"/>
                <a:sym typeface="Raleway"/>
              </a:rPr>
              <a:t>ve</a:t>
            </a:r>
            <a:r>
              <a:rPr lang="en-GB" sz="1600" dirty="0">
                <a:latin typeface="Raleway"/>
                <a:ea typeface="Raleway"/>
                <a:cs typeface="Raleway"/>
                <a:sym typeface="Raleway"/>
              </a:rPr>
              <a:t> ne </a:t>
            </a:r>
            <a:r>
              <a:rPr lang="en-GB" sz="1600" dirty="0" err="1">
                <a:latin typeface="Raleway"/>
                <a:ea typeface="Raleway"/>
                <a:cs typeface="Raleway"/>
                <a:sym typeface="Raleway"/>
              </a:rPr>
              <a:t>kadar</a:t>
            </a:r>
            <a:r>
              <a:rPr lang="en-GB" sz="1600" dirty="0">
                <a:latin typeface="Raleway"/>
                <a:ea typeface="Raleway"/>
                <a:cs typeface="Raleway"/>
                <a:sym typeface="Raleway"/>
              </a:rPr>
              <a:t> </a:t>
            </a:r>
            <a:r>
              <a:rPr lang="en-GB" sz="1600" dirty="0" err="1">
                <a:latin typeface="Raleway"/>
                <a:ea typeface="Raleway"/>
                <a:cs typeface="Raleway"/>
                <a:sym typeface="Raleway"/>
              </a:rPr>
              <a:t>özgüvenli</a:t>
            </a:r>
            <a:r>
              <a:rPr lang="en-GB" sz="1600" dirty="0">
                <a:latin typeface="Raleway"/>
                <a:ea typeface="Raleway"/>
                <a:cs typeface="Raleway"/>
                <a:sym typeface="Raleway"/>
              </a:rPr>
              <a:t> </a:t>
            </a:r>
            <a:r>
              <a:rPr lang="en-GB" sz="1600" dirty="0" err="1">
                <a:latin typeface="Raleway"/>
                <a:ea typeface="Raleway"/>
                <a:cs typeface="Raleway"/>
                <a:sym typeface="Raleway"/>
              </a:rPr>
              <a:t>olduğunuzu</a:t>
            </a:r>
            <a:r>
              <a:rPr lang="en-GB" sz="1600" dirty="0">
                <a:latin typeface="Raleway"/>
                <a:ea typeface="Raleway"/>
                <a:cs typeface="Raleway"/>
                <a:sym typeface="Raleway"/>
              </a:rPr>
              <a:t> </a:t>
            </a:r>
            <a:r>
              <a:rPr lang="en-GB" sz="1600" dirty="0" err="1">
                <a:latin typeface="Raleway"/>
                <a:ea typeface="Raleway"/>
                <a:cs typeface="Raleway"/>
                <a:sym typeface="Raleway"/>
              </a:rPr>
              <a:t>söyleyerek</a:t>
            </a:r>
            <a:r>
              <a:rPr lang="en-GB" sz="1600" dirty="0">
                <a:latin typeface="Raleway"/>
                <a:ea typeface="Raleway"/>
                <a:cs typeface="Raleway"/>
                <a:sym typeface="Raleway"/>
              </a:rPr>
              <a:t> </a:t>
            </a:r>
            <a:r>
              <a:rPr lang="en-GB" sz="1600" dirty="0" err="1">
                <a:latin typeface="Raleway"/>
                <a:ea typeface="Raleway"/>
                <a:cs typeface="Raleway"/>
                <a:sym typeface="Raleway"/>
              </a:rPr>
              <a:t>bu</a:t>
            </a:r>
            <a:r>
              <a:rPr lang="en-GB" sz="1600" dirty="0">
                <a:latin typeface="Raleway"/>
                <a:ea typeface="Raleway"/>
                <a:cs typeface="Raleway"/>
                <a:sym typeface="Raleway"/>
              </a:rPr>
              <a:t> </a:t>
            </a:r>
            <a:r>
              <a:rPr lang="en-GB" sz="1600" dirty="0" err="1">
                <a:latin typeface="Raleway"/>
                <a:ea typeface="Raleway"/>
                <a:cs typeface="Raleway"/>
                <a:sym typeface="Raleway"/>
              </a:rPr>
              <a:t>olumlu</a:t>
            </a:r>
            <a:r>
              <a:rPr lang="en-GB" sz="1600" dirty="0">
                <a:latin typeface="Raleway"/>
                <a:ea typeface="Raleway"/>
                <a:cs typeface="Raleway"/>
                <a:sym typeface="Raleway"/>
              </a:rPr>
              <a:t> </a:t>
            </a:r>
            <a:r>
              <a:rPr lang="en-GB" sz="1600" dirty="0" err="1">
                <a:latin typeface="Raleway"/>
                <a:ea typeface="Raleway"/>
                <a:cs typeface="Raleway"/>
                <a:sym typeface="Raleway"/>
              </a:rPr>
              <a:t>düşünceleri</a:t>
            </a:r>
            <a:r>
              <a:rPr lang="en-GB" sz="1600" dirty="0">
                <a:latin typeface="Raleway"/>
                <a:ea typeface="Raleway"/>
                <a:cs typeface="Raleway"/>
                <a:sym typeface="Raleway"/>
              </a:rPr>
              <a:t> </a:t>
            </a:r>
            <a:r>
              <a:rPr lang="en-GB" sz="1600" dirty="0" err="1">
                <a:latin typeface="Raleway"/>
                <a:ea typeface="Raleway"/>
                <a:cs typeface="Raleway"/>
                <a:sym typeface="Raleway"/>
              </a:rPr>
              <a:t>pekiştirebilirsiniz</a:t>
            </a:r>
            <a:r>
              <a:rPr lang="en-GB" sz="1600" dirty="0">
                <a:latin typeface="Raleway"/>
                <a:ea typeface="Raleway"/>
                <a:cs typeface="Raleway"/>
                <a:sym typeface="Raleway"/>
              </a:rPr>
              <a:t>.</a:t>
            </a:r>
            <a:endParaRPr sz="1600" dirty="0">
              <a:solidFill>
                <a:srgbClr val="423B43"/>
              </a:solidFill>
              <a:highlight>
                <a:srgbClr val="FFFFFF"/>
              </a:highlight>
              <a:latin typeface="Raleway"/>
              <a:ea typeface="Raleway"/>
              <a:cs typeface="Raleway"/>
            </a:endParaRPr>
          </a:p>
        </p:txBody>
      </p:sp>
      <p:cxnSp>
        <p:nvCxnSpPr>
          <p:cNvPr id="246" name="Google Shape;246;g2eb676f3e53_0_51"/>
          <p:cNvCxnSpPr/>
          <p:nvPr/>
        </p:nvCxnSpPr>
        <p:spPr>
          <a:xfrm>
            <a:off x="2973948" y="1580651"/>
            <a:ext cx="36000" cy="45468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g2eb676f3e53_0_336"/>
          <p:cNvPicPr preferRelativeResize="0"/>
          <p:nvPr/>
        </p:nvPicPr>
        <p:blipFill>
          <a:blip r:embed="rId3">
            <a:alphaModFix/>
          </a:blip>
          <a:stretch>
            <a:fillRect/>
          </a:stretch>
        </p:blipFill>
        <p:spPr>
          <a:xfrm>
            <a:off x="1723150" y="304000"/>
            <a:ext cx="8745700" cy="5983300"/>
          </a:xfrm>
          <a:prstGeom prst="rect">
            <a:avLst/>
          </a:prstGeom>
          <a:noFill/>
          <a:ln>
            <a:noFill/>
          </a:ln>
        </p:spPr>
      </p:pic>
      <p:sp>
        <p:nvSpPr>
          <p:cNvPr id="2" name="TextBox 1">
            <a:extLst>
              <a:ext uri="{FF2B5EF4-FFF2-40B4-BE49-F238E27FC236}">
                <a16:creationId xmlns:a16="http://schemas.microsoft.com/office/drawing/2014/main" id="{FFFC4F48-24C3-4A86-D7A1-150FD792330B}"/>
              </a:ext>
            </a:extLst>
          </p:cNvPr>
          <p:cNvSpPr txBox="1"/>
          <p:nvPr/>
        </p:nvSpPr>
        <p:spPr>
          <a:xfrm>
            <a:off x="3206750" y="6388100"/>
            <a:ext cx="57785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rPr>
              <a:t>Image source: Medium.com</a:t>
            </a:r>
            <a:endParaRPr lang="en-US" sz="1000" dirty="0">
              <a:solidFill>
                <a:schemeClr val="accent1"/>
              </a:solidFill>
              <a:latin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g2eb676f3e53_0_106"/>
          <p:cNvSpPr txBox="1">
            <a:spLocks noGrp="1"/>
          </p:cNvSpPr>
          <p:nvPr>
            <p:ph type="title"/>
          </p:nvPr>
        </p:nvSpPr>
        <p:spPr>
          <a:xfrm>
            <a:off x="485425" y="18039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Bir </a:t>
            </a:r>
            <a:r>
              <a:rPr lang="en-GB" sz="3400" b="1" dirty="0" err="1"/>
              <a:t>sunumun</a:t>
            </a:r>
            <a:r>
              <a:rPr lang="en-GB" sz="3400" b="1" dirty="0"/>
              <a:t> </a:t>
            </a:r>
            <a:r>
              <a:rPr lang="en-GB" sz="3400" b="1" dirty="0" err="1"/>
              <a:t>yapılandırılması</a:t>
            </a:r>
            <a:endParaRPr lang="en-US" sz="3400" b="1" dirty="0"/>
          </a:p>
        </p:txBody>
      </p:sp>
      <p:sp>
        <p:nvSpPr>
          <p:cNvPr id="257" name="Google Shape;257;g2eb676f3e53_0_106"/>
          <p:cNvSpPr txBox="1">
            <a:spLocks noGrp="1"/>
          </p:cNvSpPr>
          <p:nvPr>
            <p:ph type="body" idx="1"/>
          </p:nvPr>
        </p:nvSpPr>
        <p:spPr>
          <a:xfrm>
            <a:off x="3248453" y="1294534"/>
            <a:ext cx="8688135" cy="5375793"/>
          </a:xfrm>
          <a:prstGeom prst="rect">
            <a:avLst/>
          </a:prstGeom>
          <a:noFill/>
          <a:ln>
            <a:noFill/>
          </a:ln>
        </p:spPr>
        <p:txBody>
          <a:bodyPr spcFirstLastPara="1" wrap="square" lIns="91425" tIns="45700" rIns="91425" bIns="45700" anchor="t" anchorCtr="0">
            <a:noAutofit/>
          </a:bodyPr>
          <a:lstStyle/>
          <a:p>
            <a:pPr marL="0" indent="0">
              <a:lnSpc>
                <a:spcPct val="120000"/>
              </a:lnSpc>
              <a:spcBef>
                <a:spcPts val="600"/>
              </a:spcBef>
              <a:spcAft>
                <a:spcPts val="600"/>
              </a:spcAft>
            </a:pPr>
            <a:r>
              <a:rPr lang="tr-TR" sz="1600" dirty="0">
                <a:solidFill>
                  <a:srgbClr val="000000"/>
                </a:solidFill>
                <a:highlight>
                  <a:srgbClr val="F3B75B"/>
                </a:highlight>
                <a:latin typeface="Raleway" pitchFamily="2" charset="-94"/>
              </a:rPr>
              <a:t>Giriş</a:t>
            </a:r>
            <a:endParaRPr lang="tr-TR" sz="1600" dirty="0">
              <a:solidFill>
                <a:schemeClr val="accent1"/>
              </a:solidFill>
              <a:highlight>
                <a:srgbClr val="F3B75B"/>
              </a:highlight>
              <a:latin typeface="Raleway" pitchFamily="2" charset="-94"/>
            </a:endParaRPr>
          </a:p>
          <a:p>
            <a:pPr marL="0" indent="0">
              <a:lnSpc>
                <a:spcPct val="120000"/>
              </a:lnSpc>
              <a:spcBef>
                <a:spcPts val="600"/>
              </a:spcBef>
              <a:spcAft>
                <a:spcPts val="600"/>
              </a:spcAft>
            </a:pPr>
            <a:r>
              <a:rPr lang="tr-TR" sz="1600" b="0" dirty="0">
                <a:solidFill>
                  <a:schemeClr val="accent1"/>
                </a:solidFill>
                <a:latin typeface="Raleway" pitchFamily="2" charset="-94"/>
              </a:rPr>
              <a:t>Dikkat çekmek için ilginç bir gerçek, alıntı, soru veya anekdotla başlayın.</a:t>
            </a:r>
          </a:p>
          <a:p>
            <a:pPr marL="0" indent="0">
              <a:lnSpc>
                <a:spcPct val="120000"/>
              </a:lnSpc>
              <a:spcBef>
                <a:spcPts val="600"/>
              </a:spcBef>
              <a:spcAft>
                <a:spcPts val="600"/>
              </a:spcAft>
            </a:pPr>
            <a:r>
              <a:rPr lang="tr-TR" sz="1600" b="0" dirty="0">
                <a:solidFill>
                  <a:schemeClr val="accent1"/>
                </a:solidFill>
                <a:latin typeface="Raleway" pitchFamily="2" charset="-94"/>
              </a:rPr>
              <a:t>Dinleyicilerinize bir yol haritası sunmak için neleri ele alacağınızı kısaca özetleyin.</a:t>
            </a:r>
          </a:p>
          <a:p>
            <a:pPr marL="0" indent="0">
              <a:lnSpc>
                <a:spcPct val="120000"/>
              </a:lnSpc>
              <a:spcBef>
                <a:spcPts val="600"/>
              </a:spcBef>
              <a:spcAft>
                <a:spcPts val="600"/>
              </a:spcAft>
            </a:pPr>
            <a:r>
              <a:rPr lang="tr-TR" sz="1600" dirty="0">
                <a:solidFill>
                  <a:srgbClr val="000000"/>
                </a:solidFill>
                <a:highlight>
                  <a:srgbClr val="F3B75B"/>
                </a:highlight>
                <a:latin typeface="Raleway" pitchFamily="2" charset="-94"/>
              </a:rPr>
              <a:t>Gelişme</a:t>
            </a:r>
            <a:r>
              <a:rPr lang="en-GB" sz="1600" dirty="0">
                <a:solidFill>
                  <a:srgbClr val="000000"/>
                </a:solidFill>
                <a:highlight>
                  <a:srgbClr val="F3B75B"/>
                </a:highlight>
                <a:latin typeface="Raleway" pitchFamily="2" charset="-94"/>
              </a:rPr>
              <a:t>:</a:t>
            </a:r>
            <a:endParaRPr lang="tr-TR" sz="1600" dirty="0">
              <a:highlight>
                <a:srgbClr val="F3B75B"/>
              </a:highlight>
              <a:latin typeface="Raleway" pitchFamily="2" charset="-94"/>
            </a:endParaRPr>
          </a:p>
          <a:p>
            <a:pPr marL="0" indent="0">
              <a:lnSpc>
                <a:spcPct val="120000"/>
              </a:lnSpc>
              <a:spcBef>
                <a:spcPts val="600"/>
              </a:spcBef>
              <a:spcAft>
                <a:spcPts val="600"/>
              </a:spcAft>
            </a:pPr>
            <a:r>
              <a:rPr lang="en-GB" sz="1600" b="0" dirty="0" err="1">
                <a:solidFill>
                  <a:schemeClr val="accent1"/>
                </a:solidFill>
                <a:latin typeface="Raleway" pitchFamily="2" charset="-94"/>
              </a:rPr>
              <a:t>Anahtar</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mesajlarınızı</a:t>
            </a:r>
            <a:r>
              <a:rPr lang="en-GB" sz="1600" b="0" dirty="0">
                <a:solidFill>
                  <a:schemeClr val="accent1"/>
                </a:solidFill>
                <a:latin typeface="Raleway" pitchFamily="2" charset="-94"/>
              </a:rPr>
              <a:t> net </a:t>
            </a:r>
            <a:r>
              <a:rPr lang="en-GB" sz="1600" b="0" dirty="0" err="1">
                <a:solidFill>
                  <a:schemeClr val="accent1"/>
                </a:solidFill>
                <a:latin typeface="Raleway" pitchFamily="2" charset="-94"/>
              </a:rPr>
              <a:t>bir</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şekilde</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tanımlayın</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Netliği</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korumak</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için</a:t>
            </a:r>
            <a:r>
              <a:rPr lang="en-GB" sz="1600" b="0" dirty="0">
                <a:solidFill>
                  <a:schemeClr val="accent1"/>
                </a:solidFill>
                <a:latin typeface="Raleway" pitchFamily="2" charset="-94"/>
              </a:rPr>
              <a:t> 2-4 ana </a:t>
            </a:r>
            <a:r>
              <a:rPr lang="en-GB" sz="1600" b="0" dirty="0" err="1">
                <a:solidFill>
                  <a:schemeClr val="accent1"/>
                </a:solidFill>
                <a:latin typeface="Raleway" pitchFamily="2" charset="-94"/>
              </a:rPr>
              <a:t>noktayı</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hedefleyin</a:t>
            </a:r>
            <a:r>
              <a:rPr lang="en-GB" sz="1600" b="0" dirty="0">
                <a:solidFill>
                  <a:schemeClr val="accent1"/>
                </a:solidFill>
                <a:latin typeface="Raleway" pitchFamily="2" charset="-94"/>
              </a:rPr>
              <a:t>.</a:t>
            </a:r>
            <a:endParaRPr lang="tr-TR" sz="1600" b="0" dirty="0">
              <a:solidFill>
                <a:schemeClr val="accent1"/>
              </a:solidFill>
              <a:latin typeface="Raleway" pitchFamily="2" charset="-94"/>
            </a:endParaRPr>
          </a:p>
          <a:p>
            <a:pPr marL="0" indent="0">
              <a:lnSpc>
                <a:spcPct val="120000"/>
              </a:lnSpc>
              <a:spcBef>
                <a:spcPts val="600"/>
              </a:spcBef>
              <a:spcAft>
                <a:spcPts val="600"/>
              </a:spcAft>
            </a:pPr>
            <a:r>
              <a:rPr lang="en-GB" sz="1600" b="0" dirty="0" err="1">
                <a:solidFill>
                  <a:schemeClr val="accent1"/>
                </a:solidFill>
                <a:latin typeface="Raleway" pitchFamily="2" charset="-94"/>
              </a:rPr>
              <a:t>Noktalarınızı</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desteklemek</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için</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istatistikler</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alıntılar</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örnekler</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ve</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anekdotlar</a:t>
            </a:r>
            <a:r>
              <a:rPr lang="en-GB" sz="1600" b="0" dirty="0">
                <a:solidFill>
                  <a:schemeClr val="accent1"/>
                </a:solidFill>
                <a:latin typeface="Raleway" pitchFamily="2" charset="-94"/>
              </a:rPr>
              <a:t> </a:t>
            </a:r>
            <a:r>
              <a:rPr lang="en-GB" sz="1600" b="0" dirty="0" err="1">
                <a:solidFill>
                  <a:schemeClr val="accent1"/>
                </a:solidFill>
                <a:latin typeface="Raleway" pitchFamily="2" charset="-94"/>
              </a:rPr>
              <a:t>kullanın</a:t>
            </a:r>
            <a:r>
              <a:rPr lang="en-GB" sz="1600" b="0" dirty="0">
                <a:solidFill>
                  <a:schemeClr val="accent1"/>
                </a:solidFill>
                <a:latin typeface="Raleway" pitchFamily="2" charset="-94"/>
              </a:rPr>
              <a:t>.</a:t>
            </a:r>
          </a:p>
          <a:p>
            <a:pPr marL="0" indent="0">
              <a:lnSpc>
                <a:spcPct val="120000"/>
              </a:lnSpc>
              <a:spcBef>
                <a:spcPts val="600"/>
              </a:spcBef>
              <a:spcAft>
                <a:spcPts val="600"/>
              </a:spcAft>
            </a:pPr>
            <a:r>
              <a:rPr lang="tr-TR" sz="1600" dirty="0">
                <a:solidFill>
                  <a:srgbClr val="000000"/>
                </a:solidFill>
                <a:highlight>
                  <a:srgbClr val="F3B75B"/>
                </a:highlight>
                <a:latin typeface="Raleway" pitchFamily="2" charset="-94"/>
              </a:rPr>
              <a:t>Sonuç</a:t>
            </a:r>
            <a:endParaRPr lang="tr-TR" sz="1600" dirty="0">
              <a:highlight>
                <a:srgbClr val="F3B75B"/>
              </a:highlight>
              <a:latin typeface="Raleway" pitchFamily="2" charset="-94"/>
            </a:endParaRPr>
          </a:p>
          <a:p>
            <a:pPr marL="0" indent="0">
              <a:lnSpc>
                <a:spcPct val="120000"/>
              </a:lnSpc>
              <a:spcBef>
                <a:spcPts val="600"/>
              </a:spcBef>
              <a:spcAft>
                <a:spcPts val="600"/>
              </a:spcAft>
            </a:pPr>
            <a:r>
              <a:rPr lang="tr-TR" sz="1600" b="0" dirty="0">
                <a:solidFill>
                  <a:schemeClr val="accent1"/>
                </a:solidFill>
                <a:latin typeface="Raleway" pitchFamily="2" charset="-94"/>
              </a:rPr>
              <a:t>Ana noktalarınızı pekiştirmek için tekrar özetleyin.</a:t>
            </a:r>
          </a:p>
          <a:p>
            <a:pPr marL="0" indent="0">
              <a:lnSpc>
                <a:spcPct val="120000"/>
              </a:lnSpc>
              <a:spcBef>
                <a:spcPts val="600"/>
              </a:spcBef>
              <a:spcAft>
                <a:spcPts val="600"/>
              </a:spcAft>
            </a:pPr>
            <a:r>
              <a:rPr lang="tr-TR" sz="1600" b="0" dirty="0">
                <a:solidFill>
                  <a:schemeClr val="accent1"/>
                </a:solidFill>
                <a:latin typeface="Raleway" pitchFamily="2" charset="-94"/>
              </a:rPr>
              <a:t>Güçlü bir ifade veya eylem çağrısı ile sonlandırın ve dinleyicilerinizi sunulan bilgilere göre hareket etmeye teşvik edin.</a:t>
            </a:r>
            <a:endParaRPr sz="1600" b="0" dirty="0">
              <a:solidFill>
                <a:schemeClr val="accent1"/>
              </a:solidFill>
              <a:latin typeface="Raleway" pitchFamily="2" charset="-94"/>
            </a:endParaRPr>
          </a:p>
          <a:p>
            <a:pPr marL="0" lvl="0" indent="0" algn="just" rtl="0">
              <a:lnSpc>
                <a:spcPct val="115000"/>
              </a:lnSpc>
              <a:spcBef>
                <a:spcPts val="0"/>
              </a:spcBef>
              <a:spcAft>
                <a:spcPts val="0"/>
              </a:spcAft>
              <a:buNone/>
            </a:pPr>
            <a:endParaRPr sz="1600" b="0" dirty="0">
              <a:solidFill>
                <a:srgbClr val="000000"/>
              </a:solidFill>
              <a:latin typeface="Raleway" pitchFamily="2" charset="-94"/>
              <a:ea typeface="Calibri"/>
              <a:cs typeface="Calibri"/>
              <a:sym typeface="Calibri"/>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pic>
        <p:nvPicPr>
          <p:cNvPr id="258" name="Google Shape;258;g2eb676f3e53_0_106"/>
          <p:cNvPicPr preferRelativeResize="0"/>
          <p:nvPr/>
        </p:nvPicPr>
        <p:blipFill rotWithShape="1">
          <a:blip r:embed="rId3">
            <a:alphaModFix/>
          </a:blip>
          <a:srcRect l="11807" r="12210"/>
          <a:stretch/>
        </p:blipFill>
        <p:spPr>
          <a:xfrm>
            <a:off x="485425" y="1952163"/>
            <a:ext cx="2607664" cy="340629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44106" y="5353072"/>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eb676f3e53_0_34"/>
          <p:cNvSpPr txBox="1">
            <a:spLocks noGrp="1"/>
          </p:cNvSpPr>
          <p:nvPr>
            <p:ph type="title"/>
          </p:nvPr>
        </p:nvSpPr>
        <p:spPr>
          <a:xfrm>
            <a:off x="432525" y="21767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Endişeyi yönetmek</a:t>
            </a:r>
            <a:endParaRPr lang="en-US" sz="3400" b="1" dirty="0"/>
          </a:p>
        </p:txBody>
      </p:sp>
      <p:sp>
        <p:nvSpPr>
          <p:cNvPr id="264" name="Google Shape;264;g2eb676f3e53_0_34"/>
          <p:cNvSpPr txBox="1">
            <a:spLocks noGrp="1"/>
          </p:cNvSpPr>
          <p:nvPr>
            <p:ph type="body" idx="1"/>
          </p:nvPr>
        </p:nvSpPr>
        <p:spPr>
          <a:xfrm>
            <a:off x="732375" y="1714678"/>
            <a:ext cx="105156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tr-TR" sz="2000" dirty="0">
                <a:solidFill>
                  <a:srgbClr val="000000"/>
                </a:solidFill>
                <a:highlight>
                  <a:schemeClr val="lt1"/>
                </a:highlight>
              </a:rPr>
              <a:t>Derin Nefes Alın</a:t>
            </a:r>
            <a:r>
              <a:rPr lang="en-GB" sz="2000" b="0" dirty="0">
                <a:solidFill>
                  <a:srgbClr val="000000"/>
                </a:solidFill>
                <a:highlight>
                  <a:schemeClr val="lt1"/>
                </a:highlight>
              </a:rPr>
              <a:t>:</a:t>
            </a:r>
            <a:r>
              <a:rPr lang="en-GB" sz="2000" b="0" dirty="0">
                <a:solidFill>
                  <a:srgbClr val="000000"/>
                </a:solidFill>
              </a:rPr>
              <a:t> Bu </a:t>
            </a:r>
            <a:r>
              <a:rPr lang="en-GB" sz="2000" b="0" dirty="0" err="1">
                <a:solidFill>
                  <a:srgbClr val="000000"/>
                </a:solidFill>
              </a:rPr>
              <a:t>teknik</a:t>
            </a:r>
            <a:r>
              <a:rPr lang="en-GB" sz="2000" b="0" dirty="0">
                <a:solidFill>
                  <a:srgbClr val="000000"/>
                </a:solidFill>
              </a:rPr>
              <a:t> </a:t>
            </a:r>
            <a:r>
              <a:rPr lang="en-GB" sz="2000" b="0" dirty="0" err="1">
                <a:solidFill>
                  <a:srgbClr val="000000"/>
                </a:solidFill>
              </a:rPr>
              <a:t>gerginliği</a:t>
            </a:r>
            <a:r>
              <a:rPr lang="en-GB" sz="2000" b="0" dirty="0">
                <a:solidFill>
                  <a:srgbClr val="000000"/>
                </a:solidFill>
              </a:rPr>
              <a:t> </a:t>
            </a:r>
            <a:r>
              <a:rPr lang="en-GB" sz="2000" b="0" dirty="0" err="1">
                <a:solidFill>
                  <a:srgbClr val="000000"/>
                </a:solidFill>
              </a:rPr>
              <a:t>azaltmaya</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beyninize</a:t>
            </a:r>
            <a:r>
              <a:rPr lang="en-GB" sz="2000" b="0" dirty="0">
                <a:solidFill>
                  <a:srgbClr val="000000"/>
                </a:solidFill>
              </a:rPr>
              <a:t> </a:t>
            </a:r>
            <a:r>
              <a:rPr lang="en-GB" sz="2000" b="0" dirty="0" err="1">
                <a:solidFill>
                  <a:srgbClr val="000000"/>
                </a:solidFill>
              </a:rPr>
              <a:t>giden</a:t>
            </a:r>
            <a:r>
              <a:rPr lang="en-GB" sz="2000" b="0" dirty="0">
                <a:solidFill>
                  <a:srgbClr val="000000"/>
                </a:solidFill>
              </a:rPr>
              <a:t> </a:t>
            </a:r>
            <a:r>
              <a:rPr lang="en-GB" sz="2000" b="0" dirty="0" err="1">
                <a:solidFill>
                  <a:srgbClr val="000000"/>
                </a:solidFill>
              </a:rPr>
              <a:t>oksijen</a:t>
            </a:r>
            <a:r>
              <a:rPr lang="en-GB" sz="2000" b="0" dirty="0">
                <a:solidFill>
                  <a:srgbClr val="000000"/>
                </a:solidFill>
              </a:rPr>
              <a:t> </a:t>
            </a:r>
            <a:r>
              <a:rPr lang="en-GB" sz="2000" b="0" dirty="0" err="1">
                <a:solidFill>
                  <a:srgbClr val="000000"/>
                </a:solidFill>
              </a:rPr>
              <a:t>akışını</a:t>
            </a:r>
            <a:r>
              <a:rPr lang="en-GB" sz="2000" b="0" dirty="0">
                <a:solidFill>
                  <a:srgbClr val="000000"/>
                </a:solidFill>
              </a:rPr>
              <a:t> </a:t>
            </a:r>
            <a:r>
              <a:rPr lang="en-GB" sz="2000" b="0" dirty="0" err="1">
                <a:solidFill>
                  <a:srgbClr val="000000"/>
                </a:solidFill>
              </a:rPr>
              <a:t>artırmaya</a:t>
            </a:r>
            <a:r>
              <a:rPr lang="en-GB" sz="2000" b="0" dirty="0">
                <a:solidFill>
                  <a:srgbClr val="000000"/>
                </a:solidFill>
              </a:rPr>
              <a:t> </a:t>
            </a:r>
            <a:r>
              <a:rPr lang="en-GB" sz="2000" b="0" dirty="0" err="1">
                <a:solidFill>
                  <a:srgbClr val="000000"/>
                </a:solidFill>
              </a:rPr>
              <a:t>yardımcı</a:t>
            </a:r>
            <a:r>
              <a:rPr lang="en-GB" sz="2000" b="0" dirty="0">
                <a:solidFill>
                  <a:srgbClr val="000000"/>
                </a:solidFill>
              </a:rPr>
              <a:t> </a:t>
            </a:r>
            <a:r>
              <a:rPr lang="en-GB" sz="2000" b="0" dirty="0" err="1">
                <a:solidFill>
                  <a:srgbClr val="000000"/>
                </a:solidFill>
              </a:rPr>
              <a:t>olarak</a:t>
            </a:r>
            <a:r>
              <a:rPr lang="en-GB" sz="2000" b="0" dirty="0">
                <a:solidFill>
                  <a:srgbClr val="000000"/>
                </a:solidFill>
              </a:rPr>
              <a:t> </a:t>
            </a:r>
            <a:r>
              <a:rPr lang="en-GB" sz="2000" b="0" dirty="0" err="1">
                <a:solidFill>
                  <a:srgbClr val="000000"/>
                </a:solidFill>
              </a:rPr>
              <a:t>rahatlamayı</a:t>
            </a:r>
            <a:r>
              <a:rPr lang="en-GB" sz="2000" b="0" dirty="0">
                <a:solidFill>
                  <a:srgbClr val="000000"/>
                </a:solidFill>
              </a:rPr>
              <a:t> </a:t>
            </a:r>
            <a:r>
              <a:rPr lang="en-GB" sz="2000" b="0" dirty="0" err="1">
                <a:solidFill>
                  <a:srgbClr val="000000"/>
                </a:solidFill>
              </a:rPr>
              <a:t>teşvik</a:t>
            </a:r>
            <a:r>
              <a:rPr lang="en-GB" sz="2000" b="0" dirty="0">
                <a:solidFill>
                  <a:srgbClr val="000000"/>
                </a:solidFill>
              </a:rPr>
              <a:t> </a:t>
            </a:r>
            <a:r>
              <a:rPr lang="en-GB" sz="2000" b="0" dirty="0" err="1">
                <a:solidFill>
                  <a:srgbClr val="000000"/>
                </a:solidFill>
              </a:rPr>
              <a:t>eder</a:t>
            </a:r>
            <a:r>
              <a:rPr lang="en-GB" sz="2000" b="0" dirty="0">
                <a:solidFill>
                  <a:srgbClr val="000000"/>
                </a:solidFill>
              </a:rPr>
              <a:t>. </a:t>
            </a:r>
            <a:r>
              <a:rPr lang="en-GB" sz="2000" b="0" dirty="0" err="1">
                <a:solidFill>
                  <a:srgbClr val="000000"/>
                </a:solidFill>
              </a:rPr>
              <a:t>Sunumunuzdan</a:t>
            </a:r>
            <a:r>
              <a:rPr lang="en-GB" sz="2000" b="0" dirty="0">
                <a:solidFill>
                  <a:srgbClr val="000000"/>
                </a:solidFill>
              </a:rPr>
              <a:t> </a:t>
            </a:r>
            <a:r>
              <a:rPr lang="en-GB" sz="2000" b="0" dirty="0" err="1">
                <a:solidFill>
                  <a:srgbClr val="000000"/>
                </a:solidFill>
              </a:rPr>
              <a:t>önce</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sunumunuz</a:t>
            </a:r>
            <a:r>
              <a:rPr lang="en-GB" sz="2000" b="0" dirty="0">
                <a:solidFill>
                  <a:srgbClr val="000000"/>
                </a:solidFill>
              </a:rPr>
              <a:t> </a:t>
            </a:r>
            <a:r>
              <a:rPr lang="en-GB" sz="2000" b="0" dirty="0" err="1">
                <a:solidFill>
                  <a:srgbClr val="000000"/>
                </a:solidFill>
              </a:rPr>
              <a:t>sırasında</a:t>
            </a:r>
            <a:r>
              <a:rPr lang="en-GB" sz="2000" b="0" dirty="0">
                <a:solidFill>
                  <a:srgbClr val="000000"/>
                </a:solidFill>
              </a:rPr>
              <a:t> </a:t>
            </a:r>
            <a:r>
              <a:rPr lang="en-GB" sz="2000" b="0" dirty="0" err="1">
                <a:solidFill>
                  <a:srgbClr val="000000"/>
                </a:solidFill>
              </a:rPr>
              <a:t>yavaş</a:t>
            </a:r>
            <a:r>
              <a:rPr lang="en-GB" sz="2000" b="0" dirty="0">
                <a:solidFill>
                  <a:srgbClr val="000000"/>
                </a:solidFill>
              </a:rPr>
              <a:t>, </a:t>
            </a:r>
            <a:r>
              <a:rPr lang="en-GB" sz="2000" b="0" dirty="0" err="1">
                <a:solidFill>
                  <a:srgbClr val="000000"/>
                </a:solidFill>
              </a:rPr>
              <a:t>derin</a:t>
            </a:r>
            <a:r>
              <a:rPr lang="en-GB" sz="2000" b="0" dirty="0">
                <a:solidFill>
                  <a:srgbClr val="000000"/>
                </a:solidFill>
              </a:rPr>
              <a:t> </a:t>
            </a:r>
            <a:r>
              <a:rPr lang="en-GB" sz="2000" b="0" dirty="0" err="1">
                <a:solidFill>
                  <a:srgbClr val="000000"/>
                </a:solidFill>
              </a:rPr>
              <a:t>nefesler</a:t>
            </a:r>
            <a:r>
              <a:rPr lang="en-GB" sz="2000" b="0" dirty="0">
                <a:solidFill>
                  <a:srgbClr val="000000"/>
                </a:solidFill>
              </a:rPr>
              <a:t> </a:t>
            </a:r>
            <a:r>
              <a:rPr lang="en-GB" sz="2000" b="0" dirty="0" err="1">
                <a:solidFill>
                  <a:srgbClr val="000000"/>
                </a:solidFill>
              </a:rPr>
              <a:t>alın</a:t>
            </a:r>
            <a:r>
              <a:rPr lang="en-GB" sz="2000" b="0" dirty="0">
                <a:solidFill>
                  <a:srgbClr val="000000"/>
                </a:solidFill>
              </a:rPr>
              <a:t>.</a:t>
            </a:r>
            <a:endParaRPr lang="tr-TR" sz="2000" b="0" dirty="0">
              <a:solidFill>
                <a:srgbClr val="000000"/>
              </a:solidFill>
            </a:endParaRPr>
          </a:p>
          <a:p>
            <a:pPr marL="0" lvl="0" indent="0" algn="just" rtl="0">
              <a:lnSpc>
                <a:spcPct val="100000"/>
              </a:lnSpc>
              <a:spcBef>
                <a:spcPts val="600"/>
              </a:spcBef>
              <a:spcAft>
                <a:spcPts val="600"/>
              </a:spcAft>
              <a:buNone/>
            </a:pPr>
            <a:r>
              <a:rPr lang="tr-TR" sz="2000" dirty="0">
                <a:solidFill>
                  <a:srgbClr val="000000"/>
                </a:solidFill>
                <a:highlight>
                  <a:schemeClr val="lt1"/>
                </a:highlight>
              </a:rPr>
              <a:t>Tasvir Edin</a:t>
            </a:r>
            <a:r>
              <a:rPr lang="en-GB" sz="2000" dirty="0">
                <a:solidFill>
                  <a:srgbClr val="000000"/>
                </a:solidFill>
                <a:highlight>
                  <a:schemeClr val="lt1"/>
                </a:highlight>
              </a:rPr>
              <a:t>:</a:t>
            </a:r>
            <a:r>
              <a:rPr lang="en-GB" sz="2000" dirty="0">
                <a:solidFill>
                  <a:srgbClr val="000000"/>
                </a:solidFill>
              </a:rPr>
              <a:t> </a:t>
            </a:r>
            <a:r>
              <a:rPr lang="en-GB" sz="2000" b="0" dirty="0" err="1">
                <a:solidFill>
                  <a:srgbClr val="000000"/>
                </a:solidFill>
              </a:rPr>
              <a:t>Kendinizi</a:t>
            </a:r>
            <a:r>
              <a:rPr lang="en-GB" sz="2000" b="0" dirty="0">
                <a:solidFill>
                  <a:srgbClr val="000000"/>
                </a:solidFill>
              </a:rPr>
              <a:t> </a:t>
            </a:r>
            <a:r>
              <a:rPr lang="en-GB" sz="2000" b="0" dirty="0" err="1">
                <a:solidFill>
                  <a:srgbClr val="000000"/>
                </a:solidFill>
              </a:rPr>
              <a:t>sunumunuzu</a:t>
            </a:r>
            <a:r>
              <a:rPr lang="en-GB" sz="2000" b="0" dirty="0">
                <a:solidFill>
                  <a:srgbClr val="000000"/>
                </a:solidFill>
              </a:rPr>
              <a:t> </a:t>
            </a:r>
            <a:r>
              <a:rPr lang="en-GB" sz="2000" b="0" dirty="0" err="1">
                <a:solidFill>
                  <a:srgbClr val="000000"/>
                </a:solidFill>
              </a:rPr>
              <a:t>başarıyla</a:t>
            </a:r>
            <a:r>
              <a:rPr lang="en-GB" sz="2000" b="0" dirty="0">
                <a:solidFill>
                  <a:srgbClr val="000000"/>
                </a:solidFill>
              </a:rPr>
              <a:t> </a:t>
            </a:r>
            <a:r>
              <a:rPr lang="en-GB" sz="2000" b="0" dirty="0" err="1">
                <a:solidFill>
                  <a:srgbClr val="000000"/>
                </a:solidFill>
              </a:rPr>
              <a:t>yaparken</a:t>
            </a:r>
            <a:r>
              <a:rPr lang="en-GB" sz="2000" b="0" dirty="0">
                <a:solidFill>
                  <a:srgbClr val="000000"/>
                </a:solidFill>
              </a:rPr>
              <a:t> </a:t>
            </a:r>
            <a:r>
              <a:rPr lang="en-GB" sz="2000" b="0" dirty="0" err="1">
                <a:solidFill>
                  <a:srgbClr val="000000"/>
                </a:solidFill>
              </a:rPr>
              <a:t>hayal</a:t>
            </a:r>
            <a:r>
              <a:rPr lang="en-GB" sz="2000" b="0" dirty="0">
                <a:solidFill>
                  <a:srgbClr val="000000"/>
                </a:solidFill>
              </a:rPr>
              <a:t> </a:t>
            </a:r>
            <a:r>
              <a:rPr lang="en-GB" sz="2000" b="0" dirty="0" err="1">
                <a:solidFill>
                  <a:srgbClr val="000000"/>
                </a:solidFill>
              </a:rPr>
              <a:t>edin</a:t>
            </a:r>
            <a:r>
              <a:rPr lang="en-GB" sz="2000" b="0" dirty="0">
                <a:solidFill>
                  <a:srgbClr val="000000"/>
                </a:solidFill>
              </a:rPr>
              <a:t>. </a:t>
            </a:r>
            <a:r>
              <a:rPr lang="en-GB" sz="2000" b="0" dirty="0" err="1">
                <a:solidFill>
                  <a:srgbClr val="000000"/>
                </a:solidFill>
              </a:rPr>
              <a:t>Dinleyicilerinizden</a:t>
            </a:r>
            <a:r>
              <a:rPr lang="en-GB" sz="2000" b="0" dirty="0">
                <a:solidFill>
                  <a:srgbClr val="000000"/>
                </a:solidFill>
              </a:rPr>
              <a:t> </a:t>
            </a:r>
            <a:r>
              <a:rPr lang="en-GB" sz="2000" b="0" dirty="0" err="1">
                <a:solidFill>
                  <a:srgbClr val="000000"/>
                </a:solidFill>
              </a:rPr>
              <a:t>gelen</a:t>
            </a:r>
            <a:r>
              <a:rPr lang="en-GB" sz="2000" b="0" dirty="0">
                <a:solidFill>
                  <a:srgbClr val="000000"/>
                </a:solidFill>
              </a:rPr>
              <a:t> </a:t>
            </a:r>
            <a:r>
              <a:rPr lang="en-GB" sz="2000" b="0" dirty="0" err="1">
                <a:solidFill>
                  <a:srgbClr val="000000"/>
                </a:solidFill>
              </a:rPr>
              <a:t>olumlu</a:t>
            </a:r>
            <a:r>
              <a:rPr lang="en-GB" sz="2000" b="0" dirty="0">
                <a:solidFill>
                  <a:srgbClr val="000000"/>
                </a:solidFill>
              </a:rPr>
              <a:t> </a:t>
            </a:r>
            <a:r>
              <a:rPr lang="en-GB" sz="2000" b="0" dirty="0" err="1">
                <a:solidFill>
                  <a:srgbClr val="000000"/>
                </a:solidFill>
              </a:rPr>
              <a:t>tepkileri</a:t>
            </a:r>
            <a:r>
              <a:rPr lang="en-GB" sz="2000" b="0" dirty="0">
                <a:solidFill>
                  <a:srgbClr val="000000"/>
                </a:solidFill>
              </a:rPr>
              <a:t> </a:t>
            </a:r>
            <a:r>
              <a:rPr lang="en-GB" sz="2000" b="0" dirty="0" err="1">
                <a:solidFill>
                  <a:srgbClr val="000000"/>
                </a:solidFill>
              </a:rPr>
              <a:t>hayal</a:t>
            </a:r>
            <a:r>
              <a:rPr lang="en-GB" sz="2000" b="0" dirty="0">
                <a:solidFill>
                  <a:srgbClr val="000000"/>
                </a:solidFill>
              </a:rPr>
              <a:t> </a:t>
            </a:r>
            <a:r>
              <a:rPr lang="en-GB" sz="2000" b="0" dirty="0" err="1">
                <a:solidFill>
                  <a:srgbClr val="000000"/>
                </a:solidFill>
              </a:rPr>
              <a:t>edin</a:t>
            </a:r>
            <a:r>
              <a:rPr lang="en-GB" sz="2000" b="0" dirty="0">
                <a:solidFill>
                  <a:srgbClr val="000000"/>
                </a:solidFill>
              </a:rPr>
              <a:t>. Bu </a:t>
            </a:r>
            <a:r>
              <a:rPr lang="en-GB" sz="2000" b="0" dirty="0" err="1">
                <a:solidFill>
                  <a:srgbClr val="000000"/>
                </a:solidFill>
              </a:rPr>
              <a:t>zihinsel</a:t>
            </a:r>
            <a:r>
              <a:rPr lang="en-GB" sz="2000" b="0" dirty="0">
                <a:solidFill>
                  <a:srgbClr val="000000"/>
                </a:solidFill>
              </a:rPr>
              <a:t> </a:t>
            </a:r>
            <a:r>
              <a:rPr lang="en-GB" sz="2000" b="0" dirty="0" err="1">
                <a:solidFill>
                  <a:srgbClr val="000000"/>
                </a:solidFill>
              </a:rPr>
              <a:t>prova</a:t>
            </a:r>
            <a:r>
              <a:rPr lang="en-GB" sz="2000" b="0" dirty="0">
                <a:solidFill>
                  <a:srgbClr val="000000"/>
                </a:solidFill>
              </a:rPr>
              <a:t> </a:t>
            </a:r>
            <a:r>
              <a:rPr lang="en-GB" sz="2000" b="0" dirty="0" err="1">
                <a:solidFill>
                  <a:srgbClr val="000000"/>
                </a:solidFill>
              </a:rPr>
              <a:t>özgüveninizi</a:t>
            </a:r>
            <a:r>
              <a:rPr lang="en-GB" sz="2000" b="0" dirty="0">
                <a:solidFill>
                  <a:srgbClr val="000000"/>
                </a:solidFill>
              </a:rPr>
              <a:t> </a:t>
            </a:r>
            <a:r>
              <a:rPr lang="en-GB" sz="2000" b="0" dirty="0" err="1">
                <a:solidFill>
                  <a:srgbClr val="000000"/>
                </a:solidFill>
              </a:rPr>
              <a:t>artırabilir</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kaygıyı</a:t>
            </a:r>
            <a:r>
              <a:rPr lang="en-GB" sz="2000" b="0" dirty="0">
                <a:solidFill>
                  <a:srgbClr val="000000"/>
                </a:solidFill>
              </a:rPr>
              <a:t> </a:t>
            </a:r>
            <a:r>
              <a:rPr lang="en-GB" sz="2000" b="0" dirty="0" err="1">
                <a:solidFill>
                  <a:srgbClr val="000000"/>
                </a:solidFill>
              </a:rPr>
              <a:t>azaltabilir</a:t>
            </a:r>
            <a:r>
              <a:rPr lang="en-GB" sz="2000" b="0" dirty="0">
                <a:solidFill>
                  <a:srgbClr val="000000"/>
                </a:solidFill>
              </a:rPr>
              <a:t>.</a:t>
            </a:r>
            <a:endParaRPr sz="2000" b="0" dirty="0">
              <a:solidFill>
                <a:srgbClr val="000000"/>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sp>
        <p:nvSpPr>
          <p:cNvPr id="265" name="Google Shape;265;g2eb676f3e53_0_34"/>
          <p:cNvSpPr txBox="1"/>
          <p:nvPr/>
        </p:nvSpPr>
        <p:spPr>
          <a:xfrm>
            <a:off x="5064772" y="4504687"/>
            <a:ext cx="6183500" cy="1723518"/>
          </a:xfrm>
          <a:prstGeom prst="rect">
            <a:avLst/>
          </a:prstGeom>
          <a:noFill/>
          <a:ln>
            <a:noFill/>
          </a:ln>
        </p:spPr>
        <p:txBody>
          <a:bodyPr spcFirstLastPara="1" wrap="square" lIns="91425" tIns="91425" rIns="91425" bIns="91425" anchor="t" anchorCtr="0">
            <a:spAutoFit/>
          </a:bodyPr>
          <a:lstStyle/>
          <a:p>
            <a:pPr>
              <a:spcBef>
                <a:spcPts val="600"/>
              </a:spcBef>
              <a:spcAft>
                <a:spcPts val="600"/>
              </a:spcAft>
            </a:pPr>
            <a:r>
              <a:rPr lang="en-GB" sz="2000" b="1" dirty="0">
                <a:solidFill>
                  <a:srgbClr val="F3B75B"/>
                </a:solidFill>
                <a:latin typeface="Raleway"/>
                <a:ea typeface="Raleway"/>
                <a:cs typeface="Raleway"/>
                <a:sym typeface="Raleway"/>
              </a:rPr>
              <a:t>ILGINÇ BIR GERÇEK:</a:t>
            </a:r>
            <a:endParaRPr lang="tr-TR" sz="2000" b="1" dirty="0">
              <a:solidFill>
                <a:srgbClr val="F3B75B"/>
              </a:solidFill>
              <a:latin typeface="Raleway"/>
              <a:ea typeface="Raleway"/>
              <a:cs typeface="Raleway"/>
              <a:sym typeface="Raleway"/>
            </a:endParaRPr>
          </a:p>
          <a:p>
            <a:pPr>
              <a:spcBef>
                <a:spcPts val="600"/>
              </a:spcBef>
              <a:spcAft>
                <a:spcPts val="600"/>
              </a:spcAft>
            </a:pPr>
            <a:r>
              <a:rPr lang="en-GB" sz="2000" dirty="0">
                <a:solidFill>
                  <a:srgbClr val="F3B75B"/>
                </a:solidFill>
                <a:latin typeface="Raleway"/>
                <a:ea typeface="Raleway"/>
                <a:cs typeface="Raleway"/>
                <a:sym typeface="Raleway"/>
              </a:rPr>
              <a:t>Glossophobia, </a:t>
            </a:r>
            <a:r>
              <a:rPr lang="en-GB" sz="2000" dirty="0" err="1">
                <a:solidFill>
                  <a:srgbClr val="F3B75B"/>
                </a:solidFill>
                <a:latin typeface="Raleway"/>
                <a:ea typeface="Raleway"/>
                <a:cs typeface="Raleway"/>
                <a:sym typeface="Raleway"/>
              </a:rPr>
              <a:t>topluluk</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önünde</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konuşma</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korkusudur</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ve</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insanların</a:t>
            </a:r>
            <a:r>
              <a:rPr lang="en-GB" sz="2000" dirty="0">
                <a:solidFill>
                  <a:srgbClr val="F3B75B"/>
                </a:solidFill>
                <a:latin typeface="Raleway"/>
                <a:ea typeface="Raleway"/>
                <a:cs typeface="Raleway"/>
                <a:sym typeface="Raleway"/>
              </a:rPr>
              <a:t> %75'ini </a:t>
            </a:r>
            <a:r>
              <a:rPr lang="en-GB" sz="2000" dirty="0" err="1">
                <a:solidFill>
                  <a:srgbClr val="F3B75B"/>
                </a:solidFill>
                <a:latin typeface="Raleway"/>
                <a:ea typeface="Raleway"/>
                <a:cs typeface="Raleway"/>
                <a:sym typeface="Raleway"/>
              </a:rPr>
              <a:t>çeşitli</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derecelerde</a:t>
            </a:r>
            <a:r>
              <a:rPr lang="en-GB" sz="2000" dirty="0">
                <a:solidFill>
                  <a:srgbClr val="F3B75B"/>
                </a:solidFill>
                <a:latin typeface="Raleway"/>
                <a:ea typeface="Raleway"/>
                <a:cs typeface="Raleway"/>
                <a:sym typeface="Raleway"/>
              </a:rPr>
              <a:t> </a:t>
            </a:r>
            <a:r>
              <a:rPr lang="en-GB" sz="2000" dirty="0" err="1">
                <a:solidFill>
                  <a:srgbClr val="F3B75B"/>
                </a:solidFill>
                <a:latin typeface="Raleway"/>
                <a:ea typeface="Raleway"/>
                <a:cs typeface="Raleway"/>
                <a:sym typeface="Raleway"/>
              </a:rPr>
              <a:t>etkiler</a:t>
            </a:r>
            <a:r>
              <a:rPr lang="en-GB" sz="2000" dirty="0">
                <a:solidFill>
                  <a:srgbClr val="F3B75B"/>
                </a:solidFill>
                <a:latin typeface="Raleway"/>
                <a:ea typeface="Raleway"/>
                <a:cs typeface="Raleway"/>
                <a:sym typeface="Raleway"/>
              </a:rPr>
              <a:t>.</a:t>
            </a:r>
            <a:endParaRPr lang="en-US" sz="2000" dirty="0">
              <a:solidFill>
                <a:srgbClr val="EFB45A"/>
              </a:solidFill>
              <a:latin typeface="Raleway"/>
              <a:ea typeface="Raleway"/>
              <a:cs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eb676f3e53_0_41"/>
          <p:cNvSpPr txBox="1">
            <a:spLocks noGrp="1"/>
          </p:cNvSpPr>
          <p:nvPr>
            <p:ph type="title"/>
          </p:nvPr>
        </p:nvSpPr>
        <p:spPr>
          <a:xfrm>
            <a:off x="432500" y="3122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Kitlenizin</a:t>
            </a:r>
            <a:r>
              <a:rPr lang="en-GB" sz="3400" b="1" dirty="0"/>
              <a:t> </a:t>
            </a:r>
            <a:r>
              <a:rPr lang="en-GB" sz="3400" b="1" dirty="0" err="1"/>
              <a:t>ilgisini</a:t>
            </a:r>
            <a:r>
              <a:rPr lang="en-GB" sz="3400" b="1" dirty="0"/>
              <a:t> </a:t>
            </a:r>
            <a:r>
              <a:rPr lang="en-GB" sz="3400" b="1" dirty="0" err="1"/>
              <a:t>çekme</a:t>
            </a:r>
            <a:endParaRPr lang="en-US" sz="3400" b="1" dirty="0"/>
          </a:p>
        </p:txBody>
      </p:sp>
      <p:sp>
        <p:nvSpPr>
          <p:cNvPr id="272" name="Google Shape;272;g2eb676f3e53_0_41"/>
          <p:cNvSpPr txBox="1">
            <a:spLocks noGrp="1"/>
          </p:cNvSpPr>
          <p:nvPr>
            <p:ph type="body" idx="1"/>
          </p:nvPr>
        </p:nvSpPr>
        <p:spPr>
          <a:xfrm>
            <a:off x="527400" y="1637925"/>
            <a:ext cx="11137200" cy="39159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tr-TR" sz="2000" dirty="0" err="1">
                <a:solidFill>
                  <a:srgbClr val="000000"/>
                </a:solidFill>
                <a:highlight>
                  <a:schemeClr val="lt1"/>
                </a:highlight>
              </a:rPr>
              <a:t>Hikayeleştirmek</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GB" sz="2000" b="0" dirty="0" err="1">
                <a:solidFill>
                  <a:srgbClr val="000000"/>
                </a:solidFill>
              </a:rPr>
              <a:t>Hedef</a:t>
            </a:r>
            <a:r>
              <a:rPr lang="en-GB" sz="2000" b="0" dirty="0">
                <a:solidFill>
                  <a:srgbClr val="000000"/>
                </a:solidFill>
              </a:rPr>
              <a:t> </a:t>
            </a:r>
            <a:r>
              <a:rPr lang="en-GB" sz="2000" b="0" dirty="0" err="1">
                <a:solidFill>
                  <a:srgbClr val="000000"/>
                </a:solidFill>
              </a:rPr>
              <a:t>kitlenizle</a:t>
            </a:r>
            <a:r>
              <a:rPr lang="en-GB" sz="2000" b="0" dirty="0">
                <a:solidFill>
                  <a:srgbClr val="000000"/>
                </a:solidFill>
              </a:rPr>
              <a:t> </a:t>
            </a:r>
            <a:r>
              <a:rPr lang="en-GB" sz="2000" b="0" dirty="0" err="1">
                <a:solidFill>
                  <a:srgbClr val="000000"/>
                </a:solidFill>
              </a:rPr>
              <a:t>duygusal</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bağ</a:t>
            </a:r>
            <a:r>
              <a:rPr lang="en-GB" sz="2000" b="0" dirty="0">
                <a:solidFill>
                  <a:srgbClr val="000000"/>
                </a:solidFill>
              </a:rPr>
              <a:t> </a:t>
            </a:r>
            <a:r>
              <a:rPr lang="en-GB" sz="2000" b="0" dirty="0" err="1">
                <a:solidFill>
                  <a:srgbClr val="000000"/>
                </a:solidFill>
              </a:rPr>
              <a:t>kurmak</a:t>
            </a:r>
            <a:r>
              <a:rPr lang="en-GB" sz="2000" b="0" dirty="0">
                <a:solidFill>
                  <a:srgbClr val="000000"/>
                </a:solidFill>
              </a:rPr>
              <a:t> </a:t>
            </a:r>
            <a:r>
              <a:rPr lang="en-GB" sz="2000" b="0" dirty="0" err="1">
                <a:solidFill>
                  <a:srgbClr val="000000"/>
                </a:solidFill>
              </a:rPr>
              <a:t>için</a:t>
            </a:r>
            <a:r>
              <a:rPr lang="en-GB" sz="2000" b="0" dirty="0">
                <a:solidFill>
                  <a:srgbClr val="000000"/>
                </a:solidFill>
              </a:rPr>
              <a:t> </a:t>
            </a:r>
            <a:r>
              <a:rPr lang="en-GB" sz="2000" b="0" dirty="0" err="1">
                <a:solidFill>
                  <a:srgbClr val="000000"/>
                </a:solidFill>
              </a:rPr>
              <a:t>konunuzla</a:t>
            </a:r>
            <a:r>
              <a:rPr lang="en-GB" sz="2000" b="0" dirty="0">
                <a:solidFill>
                  <a:srgbClr val="000000"/>
                </a:solidFill>
              </a:rPr>
              <a:t> </a:t>
            </a:r>
            <a:r>
              <a:rPr lang="en-GB" sz="2000" b="0" dirty="0" err="1">
                <a:solidFill>
                  <a:srgbClr val="000000"/>
                </a:solidFill>
              </a:rPr>
              <a:t>ilgili</a:t>
            </a:r>
            <a:r>
              <a:rPr lang="en-GB" sz="2000" b="0" dirty="0">
                <a:solidFill>
                  <a:srgbClr val="000000"/>
                </a:solidFill>
              </a:rPr>
              <a:t> </a:t>
            </a:r>
            <a:r>
              <a:rPr lang="en-GB" sz="2000" b="0" dirty="0" err="1">
                <a:solidFill>
                  <a:srgbClr val="000000"/>
                </a:solidFill>
              </a:rPr>
              <a:t>kişisel</a:t>
            </a:r>
            <a:r>
              <a:rPr lang="en-GB" sz="2000" b="0" dirty="0">
                <a:solidFill>
                  <a:srgbClr val="000000"/>
                </a:solidFill>
              </a:rPr>
              <a:t> </a:t>
            </a:r>
            <a:r>
              <a:rPr lang="en-GB" sz="2000" b="0" dirty="0" err="1">
                <a:solidFill>
                  <a:srgbClr val="000000"/>
                </a:solidFill>
              </a:rPr>
              <a:t>hikayeler</a:t>
            </a:r>
            <a:r>
              <a:rPr lang="en-GB" sz="2000" b="0" dirty="0">
                <a:solidFill>
                  <a:srgbClr val="000000"/>
                </a:solidFill>
              </a:rPr>
              <a:t> </a:t>
            </a:r>
            <a:r>
              <a:rPr lang="en-GB" sz="2000" b="0" dirty="0" err="1">
                <a:solidFill>
                  <a:srgbClr val="000000"/>
                </a:solidFill>
              </a:rPr>
              <a:t>paylaşın</a:t>
            </a:r>
            <a:r>
              <a:rPr lang="en-GB" sz="2000" b="0" dirty="0">
                <a:solidFill>
                  <a:srgbClr val="000000"/>
                </a:solidFill>
              </a:rPr>
              <a:t>. </a:t>
            </a:r>
            <a:r>
              <a:rPr lang="en-GB" sz="2000" b="0" dirty="0" err="1">
                <a:solidFill>
                  <a:srgbClr val="000000"/>
                </a:solidFill>
              </a:rPr>
              <a:t>İlişkilendirilebilir</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gerçek</a:t>
            </a:r>
            <a:r>
              <a:rPr lang="en-GB" sz="2000" b="0" dirty="0">
                <a:solidFill>
                  <a:srgbClr val="000000"/>
                </a:solidFill>
              </a:rPr>
              <a:t> </a:t>
            </a:r>
            <a:r>
              <a:rPr lang="en-GB" sz="2000" b="0" dirty="0" err="1">
                <a:solidFill>
                  <a:srgbClr val="000000"/>
                </a:solidFill>
              </a:rPr>
              <a:t>hikayeler</a:t>
            </a:r>
            <a:r>
              <a:rPr lang="en-GB" sz="2000" b="0" dirty="0">
                <a:solidFill>
                  <a:srgbClr val="000000"/>
                </a:solidFill>
              </a:rPr>
              <a:t> </a:t>
            </a:r>
            <a:r>
              <a:rPr lang="en-GB" sz="2000" b="0" dirty="0" err="1">
                <a:solidFill>
                  <a:srgbClr val="000000"/>
                </a:solidFill>
              </a:rPr>
              <a:t>mesajınızı</a:t>
            </a:r>
            <a:r>
              <a:rPr lang="en-GB" sz="2000" b="0" dirty="0">
                <a:solidFill>
                  <a:srgbClr val="000000"/>
                </a:solidFill>
              </a:rPr>
              <a:t> </a:t>
            </a:r>
            <a:r>
              <a:rPr lang="en-GB" sz="2000" b="0" dirty="0" err="1">
                <a:solidFill>
                  <a:srgbClr val="000000"/>
                </a:solidFill>
              </a:rPr>
              <a:t>unutulmaz</a:t>
            </a:r>
            <a:r>
              <a:rPr lang="en-GB" sz="2000" b="0" dirty="0">
                <a:solidFill>
                  <a:srgbClr val="000000"/>
                </a:solidFill>
              </a:rPr>
              <a:t> </a:t>
            </a:r>
            <a:r>
              <a:rPr lang="en-GB" sz="2000" b="0" dirty="0" err="1">
                <a:solidFill>
                  <a:srgbClr val="000000"/>
                </a:solidFill>
              </a:rPr>
              <a:t>kılar</a:t>
            </a:r>
            <a:r>
              <a:rPr lang="en-GB" sz="2000" b="0" dirty="0">
                <a:solidFill>
                  <a:srgbClr val="000000"/>
                </a:solidFill>
              </a:rPr>
              <a:t>.</a:t>
            </a:r>
            <a:endParaRP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GB" sz="2000" b="0" dirty="0" err="1">
                <a:solidFill>
                  <a:srgbClr val="000000"/>
                </a:solidFill>
              </a:rPr>
              <a:t>Hedef</a:t>
            </a:r>
            <a:r>
              <a:rPr lang="en-GB" sz="2000" b="0" dirty="0">
                <a:solidFill>
                  <a:srgbClr val="000000"/>
                </a:solidFill>
              </a:rPr>
              <a:t> </a:t>
            </a:r>
            <a:r>
              <a:rPr lang="en-GB" sz="2000" b="0" dirty="0" err="1">
                <a:solidFill>
                  <a:srgbClr val="000000"/>
                </a:solidFill>
              </a:rPr>
              <a:t>kitlenizin</a:t>
            </a:r>
            <a:r>
              <a:rPr lang="en-GB" sz="2000" b="0" dirty="0">
                <a:solidFill>
                  <a:srgbClr val="000000"/>
                </a:solidFill>
              </a:rPr>
              <a:t> </a:t>
            </a:r>
            <a:r>
              <a:rPr lang="en-GB" sz="2000" b="0" dirty="0" err="1">
                <a:solidFill>
                  <a:srgbClr val="000000"/>
                </a:solidFill>
              </a:rPr>
              <a:t>deneyimleri</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ilgi</a:t>
            </a:r>
            <a:r>
              <a:rPr lang="en-GB" sz="2000" b="0" dirty="0">
                <a:solidFill>
                  <a:srgbClr val="000000"/>
                </a:solidFill>
              </a:rPr>
              <a:t> </a:t>
            </a:r>
            <a:r>
              <a:rPr lang="en-GB" sz="2000" b="0" dirty="0" err="1">
                <a:solidFill>
                  <a:srgbClr val="000000"/>
                </a:solidFill>
              </a:rPr>
              <a:t>alanlarıyla</a:t>
            </a:r>
            <a:r>
              <a:rPr lang="en-GB" sz="2000" b="0" dirty="0">
                <a:solidFill>
                  <a:srgbClr val="000000"/>
                </a:solidFill>
              </a:rPr>
              <a:t> </a:t>
            </a:r>
            <a:r>
              <a:rPr lang="en-GB" sz="2000" b="0" dirty="0" err="1">
                <a:solidFill>
                  <a:srgbClr val="000000"/>
                </a:solidFill>
              </a:rPr>
              <a:t>uyumlu</a:t>
            </a:r>
            <a:r>
              <a:rPr lang="en-GB" sz="2000" b="0" dirty="0">
                <a:solidFill>
                  <a:srgbClr val="000000"/>
                </a:solidFill>
              </a:rPr>
              <a:t> </a:t>
            </a:r>
            <a:r>
              <a:rPr lang="en-GB" sz="2000" b="0" dirty="0" err="1">
                <a:solidFill>
                  <a:srgbClr val="000000"/>
                </a:solidFill>
              </a:rPr>
              <a:t>hikayeler</a:t>
            </a:r>
            <a:r>
              <a:rPr lang="en-GB" sz="2000" b="0" dirty="0">
                <a:solidFill>
                  <a:srgbClr val="000000"/>
                </a:solidFill>
              </a:rPr>
              <a:t> </a:t>
            </a:r>
            <a:r>
              <a:rPr lang="en-GB" sz="2000" b="0" dirty="0" err="1">
                <a:solidFill>
                  <a:srgbClr val="000000"/>
                </a:solidFill>
              </a:rPr>
              <a:t>seçin</a:t>
            </a:r>
            <a:r>
              <a:rPr lang="en-GB" sz="2000" b="0" dirty="0">
                <a:solidFill>
                  <a:srgbClr val="000000"/>
                </a:solidFill>
              </a:rPr>
              <a:t>.</a:t>
            </a:r>
            <a:endParaRPr sz="1000" b="0" dirty="0">
              <a:solidFill>
                <a:srgbClr val="000000"/>
              </a:solidFill>
            </a:endParaRPr>
          </a:p>
          <a:p>
            <a:pPr marL="0" lvl="0" indent="0" rtl="0">
              <a:lnSpc>
                <a:spcPct val="100000"/>
              </a:lnSpc>
              <a:spcBef>
                <a:spcPts val="600"/>
              </a:spcBef>
              <a:spcAft>
                <a:spcPts val="600"/>
              </a:spcAft>
              <a:buNone/>
            </a:pPr>
            <a:r>
              <a:rPr lang="tr-TR" sz="2000" dirty="0">
                <a:solidFill>
                  <a:srgbClr val="000000"/>
                </a:solidFill>
                <a:highlight>
                  <a:schemeClr val="lt1"/>
                </a:highlight>
              </a:rPr>
              <a:t> Mizah ve Retorik Sorular</a:t>
            </a: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GB" sz="2000" b="0" dirty="0" err="1">
                <a:solidFill>
                  <a:srgbClr val="000000"/>
                </a:solidFill>
              </a:rPr>
              <a:t>Buzları</a:t>
            </a:r>
            <a:r>
              <a:rPr lang="en-GB" sz="2000" b="0" dirty="0">
                <a:solidFill>
                  <a:srgbClr val="000000"/>
                </a:solidFill>
              </a:rPr>
              <a:t> </a:t>
            </a:r>
            <a:r>
              <a:rPr lang="en-GB" sz="2000" b="0" dirty="0" err="1">
                <a:solidFill>
                  <a:srgbClr val="000000"/>
                </a:solidFill>
              </a:rPr>
              <a:t>kırmak</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rahat</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atmosfer</a:t>
            </a:r>
            <a:r>
              <a:rPr lang="en-GB" sz="2000" b="0" dirty="0">
                <a:solidFill>
                  <a:srgbClr val="000000"/>
                </a:solidFill>
              </a:rPr>
              <a:t> </a:t>
            </a:r>
            <a:r>
              <a:rPr lang="en-GB" sz="2000" b="0" dirty="0" err="1">
                <a:solidFill>
                  <a:srgbClr val="000000"/>
                </a:solidFill>
              </a:rPr>
              <a:t>yaratmak</a:t>
            </a:r>
            <a:r>
              <a:rPr lang="en-GB" sz="2000" b="0" dirty="0">
                <a:solidFill>
                  <a:srgbClr val="000000"/>
                </a:solidFill>
              </a:rPr>
              <a:t> </a:t>
            </a:r>
            <a:r>
              <a:rPr lang="en-GB" sz="2000" b="0" dirty="0" err="1">
                <a:solidFill>
                  <a:srgbClr val="000000"/>
                </a:solidFill>
              </a:rPr>
              <a:t>için</a:t>
            </a:r>
            <a:r>
              <a:rPr lang="en-GB" sz="2000" b="0" dirty="0">
                <a:solidFill>
                  <a:srgbClr val="000000"/>
                </a:solidFill>
              </a:rPr>
              <a:t> </a:t>
            </a:r>
            <a:r>
              <a:rPr lang="en-GB" sz="2000" b="0" dirty="0" err="1">
                <a:solidFill>
                  <a:srgbClr val="000000"/>
                </a:solidFill>
              </a:rPr>
              <a:t>hafif</a:t>
            </a:r>
            <a:r>
              <a:rPr lang="en-GB" sz="2000" b="0" dirty="0">
                <a:solidFill>
                  <a:srgbClr val="000000"/>
                </a:solidFill>
              </a:rPr>
              <a:t> </a:t>
            </a:r>
            <a:r>
              <a:rPr lang="en-GB" sz="2000" b="0" dirty="0" err="1">
                <a:solidFill>
                  <a:srgbClr val="000000"/>
                </a:solidFill>
              </a:rPr>
              <a:t>mizah</a:t>
            </a:r>
            <a:r>
              <a:rPr lang="en-GB" sz="2000" b="0" dirty="0">
                <a:solidFill>
                  <a:srgbClr val="000000"/>
                </a:solidFill>
              </a:rPr>
              <a:t> </a:t>
            </a:r>
            <a:r>
              <a:rPr lang="en-GB" sz="2000" b="0" dirty="0" err="1">
                <a:solidFill>
                  <a:srgbClr val="000000"/>
                </a:solidFill>
              </a:rPr>
              <a:t>kullanın</a:t>
            </a:r>
            <a:r>
              <a:rPr lang="en-GB" sz="2000" b="0" dirty="0">
                <a:solidFill>
                  <a:srgbClr val="000000"/>
                </a:solidFill>
              </a:rPr>
              <a:t>. </a:t>
            </a:r>
            <a:r>
              <a:rPr lang="en-GB" sz="2000" b="0" dirty="0" err="1">
                <a:solidFill>
                  <a:srgbClr val="000000"/>
                </a:solidFill>
              </a:rPr>
              <a:t>Mizahın</a:t>
            </a:r>
            <a:r>
              <a:rPr lang="en-GB" sz="2000" b="0" dirty="0">
                <a:solidFill>
                  <a:srgbClr val="000000"/>
                </a:solidFill>
              </a:rPr>
              <a:t> </a:t>
            </a:r>
            <a:r>
              <a:rPr lang="en-GB" sz="2000" b="0" dirty="0" err="1">
                <a:solidFill>
                  <a:srgbClr val="000000"/>
                </a:solidFill>
              </a:rPr>
              <a:t>uygun</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konunuzla</a:t>
            </a:r>
            <a:r>
              <a:rPr lang="en-GB" sz="2000" b="0" dirty="0">
                <a:solidFill>
                  <a:srgbClr val="000000"/>
                </a:solidFill>
              </a:rPr>
              <a:t> </a:t>
            </a:r>
            <a:r>
              <a:rPr lang="en-GB" sz="2000" b="0" dirty="0" err="1">
                <a:solidFill>
                  <a:srgbClr val="000000"/>
                </a:solidFill>
              </a:rPr>
              <a:t>ilgili</a:t>
            </a:r>
            <a:r>
              <a:rPr lang="en-GB" sz="2000" b="0" dirty="0">
                <a:solidFill>
                  <a:srgbClr val="000000"/>
                </a:solidFill>
              </a:rPr>
              <a:t> </a:t>
            </a:r>
            <a:r>
              <a:rPr lang="en-GB" sz="2000" b="0" dirty="0" err="1">
                <a:solidFill>
                  <a:srgbClr val="000000"/>
                </a:solidFill>
              </a:rPr>
              <a:t>olduğundan</a:t>
            </a:r>
            <a:r>
              <a:rPr lang="en-GB" sz="2000" b="0" dirty="0">
                <a:solidFill>
                  <a:srgbClr val="000000"/>
                </a:solidFill>
              </a:rPr>
              <a:t> </a:t>
            </a:r>
            <a:r>
              <a:rPr lang="en-GB" sz="2000" b="0" dirty="0" err="1">
                <a:solidFill>
                  <a:srgbClr val="000000"/>
                </a:solidFill>
              </a:rPr>
              <a:t>emin</a:t>
            </a:r>
            <a:r>
              <a:rPr lang="en-GB" sz="2000" b="0" dirty="0">
                <a:solidFill>
                  <a:srgbClr val="000000"/>
                </a:solidFill>
              </a:rPr>
              <a:t> </a:t>
            </a:r>
            <a:r>
              <a:rPr lang="en-GB" sz="2000" b="0" dirty="0" err="1">
                <a:solidFill>
                  <a:srgbClr val="000000"/>
                </a:solidFill>
              </a:rPr>
              <a:t>olun</a:t>
            </a:r>
            <a:r>
              <a:rPr lang="en-GB" sz="2000" b="0" dirty="0">
                <a:solidFill>
                  <a:srgbClr val="000000"/>
                </a:solidFill>
              </a:rPr>
              <a:t>.</a:t>
            </a:r>
            <a:endParaRPr lang="tr-TR" sz="2000" b="0" dirty="0">
              <a:solidFill>
                <a:srgbClr val="000000"/>
              </a:solidFill>
            </a:endParaRPr>
          </a:p>
          <a:p>
            <a:pPr indent="0">
              <a:lnSpc>
                <a:spcPct val="100000"/>
              </a:lnSpc>
              <a:spcBef>
                <a:spcPts val="600"/>
              </a:spcBef>
              <a:spcAft>
                <a:spcPts val="600"/>
              </a:spcAft>
              <a:buClr>
                <a:srgbClr val="000000"/>
              </a:buClr>
              <a:buSzPts val="2000"/>
              <a:buFont typeface="Raleway"/>
              <a:buChar char="●"/>
            </a:pPr>
            <a:r>
              <a:rPr lang="en-GB" sz="2000" b="0" dirty="0">
                <a:solidFill>
                  <a:srgbClr val="000000"/>
                </a:solidFill>
              </a:rPr>
              <a:t> </a:t>
            </a:r>
            <a:r>
              <a:rPr lang="en-GB" sz="2000" b="0" dirty="0" err="1">
                <a:solidFill>
                  <a:srgbClr val="000000"/>
                </a:solidFill>
              </a:rPr>
              <a:t>Dinleyicilerinizin</a:t>
            </a:r>
            <a:r>
              <a:rPr lang="en-GB" sz="2000" b="0" dirty="0">
                <a:solidFill>
                  <a:srgbClr val="000000"/>
                </a:solidFill>
              </a:rPr>
              <a:t> </a:t>
            </a:r>
            <a:r>
              <a:rPr lang="en-GB" sz="2000" b="0" dirty="0" err="1">
                <a:solidFill>
                  <a:srgbClr val="000000"/>
                </a:solidFill>
              </a:rPr>
              <a:t>düşünmesini</a:t>
            </a:r>
            <a:r>
              <a:rPr lang="en-GB" sz="2000" b="0" dirty="0">
                <a:solidFill>
                  <a:srgbClr val="000000"/>
                </a:solidFill>
              </a:rPr>
              <a:t> </a:t>
            </a:r>
            <a:r>
              <a:rPr lang="en-GB" sz="2000" b="0" dirty="0" err="1">
                <a:solidFill>
                  <a:srgbClr val="000000"/>
                </a:solidFill>
              </a:rPr>
              <a:t>sağlayacak</a:t>
            </a:r>
            <a:r>
              <a:rPr lang="en-GB" sz="2000" b="0" dirty="0">
                <a:solidFill>
                  <a:srgbClr val="000000"/>
                </a:solidFill>
              </a:rPr>
              <a:t> </a:t>
            </a:r>
            <a:r>
              <a:rPr lang="en-GB" sz="2000" b="0" dirty="0" err="1">
                <a:solidFill>
                  <a:srgbClr val="000000"/>
                </a:solidFill>
              </a:rPr>
              <a:t>sorular</a:t>
            </a:r>
            <a:r>
              <a:rPr lang="en-GB" sz="2000" b="0" dirty="0">
                <a:solidFill>
                  <a:srgbClr val="000000"/>
                </a:solidFill>
              </a:rPr>
              <a:t> </a:t>
            </a:r>
            <a:r>
              <a:rPr lang="en-GB" sz="2000" b="0" dirty="0" err="1">
                <a:solidFill>
                  <a:srgbClr val="000000"/>
                </a:solidFill>
              </a:rPr>
              <a:t>sorun</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yüksek</a:t>
            </a:r>
            <a:r>
              <a:rPr lang="en-GB" sz="2000" b="0" dirty="0">
                <a:solidFill>
                  <a:srgbClr val="000000"/>
                </a:solidFill>
              </a:rPr>
              <a:t> </a:t>
            </a:r>
            <a:r>
              <a:rPr lang="en-GB" sz="2000" b="0" dirty="0" err="1">
                <a:solidFill>
                  <a:srgbClr val="000000"/>
                </a:solidFill>
              </a:rPr>
              <a:t>sesle</a:t>
            </a:r>
            <a:r>
              <a:rPr lang="en-GB" sz="2000" b="0" dirty="0">
                <a:solidFill>
                  <a:srgbClr val="000000"/>
                </a:solidFill>
              </a:rPr>
              <a:t> </a:t>
            </a:r>
            <a:r>
              <a:rPr lang="en-GB" sz="2000" b="0" dirty="0" err="1">
                <a:solidFill>
                  <a:srgbClr val="000000"/>
                </a:solidFill>
              </a:rPr>
              <a:t>cevap</a:t>
            </a:r>
            <a:r>
              <a:rPr lang="en-GB" sz="2000" b="0" dirty="0">
                <a:solidFill>
                  <a:srgbClr val="000000"/>
                </a:solidFill>
              </a:rPr>
              <a:t> </a:t>
            </a:r>
            <a:r>
              <a:rPr lang="en-GB" sz="2000" b="0" dirty="0" err="1">
                <a:solidFill>
                  <a:srgbClr val="000000"/>
                </a:solidFill>
              </a:rPr>
              <a:t>vermeleri</a:t>
            </a:r>
            <a:r>
              <a:rPr lang="en-GB" sz="2000" b="0" dirty="0">
                <a:solidFill>
                  <a:srgbClr val="000000"/>
                </a:solidFill>
              </a:rPr>
              <a:t> </a:t>
            </a:r>
            <a:r>
              <a:rPr lang="en-GB" sz="2000" b="0" dirty="0" err="1">
                <a:solidFill>
                  <a:srgbClr val="000000"/>
                </a:solidFill>
              </a:rPr>
              <a:t>beklenmese</a:t>
            </a:r>
            <a:r>
              <a:rPr lang="en-GB" sz="2000" b="0" dirty="0">
                <a:solidFill>
                  <a:srgbClr val="000000"/>
                </a:solidFill>
              </a:rPr>
              <a:t> bile </a:t>
            </a:r>
            <a:r>
              <a:rPr lang="en-GB" sz="2000" b="0" dirty="0" err="1">
                <a:solidFill>
                  <a:srgbClr val="000000"/>
                </a:solidFill>
              </a:rPr>
              <a:t>katılımı</a:t>
            </a:r>
            <a:r>
              <a:rPr lang="en-GB" sz="2000" b="0" dirty="0">
                <a:solidFill>
                  <a:srgbClr val="000000"/>
                </a:solidFill>
              </a:rPr>
              <a:t> </a:t>
            </a:r>
            <a:r>
              <a:rPr lang="en-GB" sz="2000" b="0" dirty="0" err="1">
                <a:solidFill>
                  <a:srgbClr val="000000"/>
                </a:solidFill>
              </a:rPr>
              <a:t>teşvik</a:t>
            </a:r>
            <a:r>
              <a:rPr lang="en-GB" sz="2000" b="0" dirty="0">
                <a:solidFill>
                  <a:srgbClr val="000000"/>
                </a:solidFill>
              </a:rPr>
              <a:t> </a:t>
            </a:r>
            <a:r>
              <a:rPr lang="en-GB" sz="2000" b="0" dirty="0" err="1">
                <a:solidFill>
                  <a:srgbClr val="000000"/>
                </a:solidFill>
              </a:rPr>
              <a:t>edin</a:t>
            </a:r>
            <a:r>
              <a:rPr lang="en-GB" sz="2000" b="0" dirty="0">
                <a:solidFill>
                  <a:srgbClr val="000000"/>
                </a:solidFill>
              </a:rPr>
              <a:t>.</a:t>
            </a:r>
            <a:endParaRPr sz="2000" b="0" dirty="0">
              <a:solidFill>
                <a:srgbClr val="000000"/>
              </a:solidFill>
            </a:endParaRPr>
          </a:p>
          <a:p>
            <a:pPr marL="0" lvl="0" indent="0" algn="just" rtl="0">
              <a:lnSpc>
                <a:spcPct val="115000"/>
              </a:lnSpc>
              <a:spcBef>
                <a:spcPts val="0"/>
              </a:spcBef>
              <a:spcAft>
                <a:spcPts val="0"/>
              </a:spcAft>
              <a:buNone/>
            </a:pPr>
            <a:endParaRPr sz="1100" b="0" dirty="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eb676f3e53_0_120"/>
          <p:cNvSpPr txBox="1">
            <a:spLocks noGrp="1"/>
          </p:cNvSpPr>
          <p:nvPr>
            <p:ph type="title"/>
          </p:nvPr>
        </p:nvSpPr>
        <p:spPr>
          <a:xfrm>
            <a:off x="432500"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Kitlenizin</a:t>
            </a:r>
            <a:r>
              <a:rPr lang="en-GB" sz="3400" b="1" dirty="0"/>
              <a:t> </a:t>
            </a:r>
            <a:r>
              <a:rPr lang="en-GB" sz="3400" b="1" dirty="0" err="1"/>
              <a:t>ilgisini</a:t>
            </a:r>
            <a:r>
              <a:rPr lang="en-GB" sz="3400" b="1" dirty="0"/>
              <a:t> </a:t>
            </a:r>
            <a:r>
              <a:rPr lang="en-GB" sz="3400" b="1" dirty="0" err="1"/>
              <a:t>çekme</a:t>
            </a:r>
            <a:endParaRPr lang="en-US" sz="3400" b="1" dirty="0"/>
          </a:p>
        </p:txBody>
      </p:sp>
      <p:sp>
        <p:nvSpPr>
          <p:cNvPr id="278" name="Google Shape;278;g2eb676f3e53_0_12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en-GB" sz="2000" dirty="0">
                <a:solidFill>
                  <a:srgbClr val="000000"/>
                </a:solidFill>
                <a:highlight>
                  <a:schemeClr val="lt1"/>
                </a:highlight>
              </a:rPr>
              <a:t>Using Pauses and Vocal Variety</a:t>
            </a:r>
            <a:endParaRPr lang="en-US" sz="20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2000" b="0" dirty="0">
                <a:solidFill>
                  <a:srgbClr val="000000"/>
                </a:solidFill>
              </a:rPr>
              <a:t> </a:t>
            </a:r>
            <a:r>
              <a:rPr lang="en-GB" sz="2000" b="0" dirty="0" err="1">
                <a:solidFill>
                  <a:srgbClr val="000000"/>
                </a:solidFill>
              </a:rPr>
              <a:t>Kilit</a:t>
            </a:r>
            <a:r>
              <a:rPr lang="en-GB" sz="2000" b="0" dirty="0">
                <a:solidFill>
                  <a:srgbClr val="000000"/>
                </a:solidFill>
              </a:rPr>
              <a:t> </a:t>
            </a:r>
            <a:r>
              <a:rPr lang="en-GB" sz="2000" b="0" dirty="0" err="1">
                <a:solidFill>
                  <a:srgbClr val="000000"/>
                </a:solidFill>
              </a:rPr>
              <a:t>noktaları</a:t>
            </a:r>
            <a:r>
              <a:rPr lang="en-GB" sz="2000" b="0" dirty="0">
                <a:solidFill>
                  <a:srgbClr val="000000"/>
                </a:solidFill>
              </a:rPr>
              <a:t> </a:t>
            </a:r>
            <a:r>
              <a:rPr lang="en-GB" sz="2000" b="0" dirty="0" err="1">
                <a:solidFill>
                  <a:srgbClr val="000000"/>
                </a:solidFill>
              </a:rPr>
              <a:t>vurgulamak</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dinleyicilerinize</a:t>
            </a:r>
            <a:r>
              <a:rPr lang="en-GB" sz="2000" b="0" dirty="0">
                <a:solidFill>
                  <a:srgbClr val="000000"/>
                </a:solidFill>
              </a:rPr>
              <a:t> </a:t>
            </a:r>
            <a:r>
              <a:rPr lang="en-GB" sz="2000" b="0" dirty="0" err="1">
                <a:solidFill>
                  <a:srgbClr val="000000"/>
                </a:solidFill>
              </a:rPr>
              <a:t>bilgiyi</a:t>
            </a:r>
            <a:r>
              <a:rPr lang="en-GB" sz="2000" b="0" dirty="0">
                <a:solidFill>
                  <a:srgbClr val="000000"/>
                </a:solidFill>
              </a:rPr>
              <a:t> </a:t>
            </a:r>
            <a:r>
              <a:rPr lang="en-GB" sz="2000" b="0" dirty="0" err="1">
                <a:solidFill>
                  <a:srgbClr val="000000"/>
                </a:solidFill>
              </a:rPr>
              <a:t>özümsemeleri</a:t>
            </a:r>
            <a:r>
              <a:rPr lang="en-GB" sz="2000" b="0" dirty="0">
                <a:solidFill>
                  <a:srgbClr val="000000"/>
                </a:solidFill>
              </a:rPr>
              <a:t> </a:t>
            </a:r>
            <a:r>
              <a:rPr lang="en-GB" sz="2000" b="0" dirty="0" err="1">
                <a:solidFill>
                  <a:srgbClr val="000000"/>
                </a:solidFill>
              </a:rPr>
              <a:t>için</a:t>
            </a:r>
            <a:r>
              <a:rPr lang="en-GB" sz="2000" b="0" dirty="0">
                <a:solidFill>
                  <a:srgbClr val="000000"/>
                </a:solidFill>
              </a:rPr>
              <a:t> zaman </a:t>
            </a:r>
            <a:r>
              <a:rPr lang="en-GB" sz="2000" b="0" dirty="0" err="1">
                <a:solidFill>
                  <a:srgbClr val="000000"/>
                </a:solidFill>
              </a:rPr>
              <a:t>tanımak</a:t>
            </a:r>
            <a:r>
              <a:rPr lang="en-GB" sz="2000" b="0" dirty="0">
                <a:solidFill>
                  <a:srgbClr val="000000"/>
                </a:solidFill>
              </a:rPr>
              <a:t> </a:t>
            </a:r>
            <a:r>
              <a:rPr lang="en-GB" sz="2000" b="0" dirty="0" err="1">
                <a:solidFill>
                  <a:srgbClr val="000000"/>
                </a:solidFill>
              </a:rPr>
              <a:t>için</a:t>
            </a:r>
            <a:r>
              <a:rPr lang="en-GB" sz="2000" b="0" dirty="0">
                <a:solidFill>
                  <a:srgbClr val="000000"/>
                </a:solidFill>
              </a:rPr>
              <a:t> </a:t>
            </a:r>
            <a:r>
              <a:rPr lang="en-GB" sz="2000" b="0" dirty="0" err="1">
                <a:solidFill>
                  <a:srgbClr val="000000"/>
                </a:solidFill>
              </a:rPr>
              <a:t>stratejik</a:t>
            </a:r>
            <a:r>
              <a:rPr lang="en-GB" sz="2000" b="0" dirty="0">
                <a:solidFill>
                  <a:srgbClr val="000000"/>
                </a:solidFill>
              </a:rPr>
              <a:t> </a:t>
            </a:r>
            <a:r>
              <a:rPr lang="en-GB" sz="2000" b="0" dirty="0" err="1">
                <a:solidFill>
                  <a:srgbClr val="000000"/>
                </a:solidFill>
              </a:rPr>
              <a:t>duraklamalar</a:t>
            </a:r>
            <a:r>
              <a:rPr lang="en-GB" sz="2000" b="0" dirty="0">
                <a:solidFill>
                  <a:srgbClr val="000000"/>
                </a:solidFill>
              </a:rPr>
              <a:t> </a:t>
            </a:r>
            <a:r>
              <a:rPr lang="en-GB" sz="2000" b="0" dirty="0" err="1">
                <a:solidFill>
                  <a:srgbClr val="000000"/>
                </a:solidFill>
              </a:rPr>
              <a:t>kullanın</a:t>
            </a:r>
            <a:endParaRPr lang="tr-TR" sz="2000" b="0" dirty="0">
              <a:solidFill>
                <a:srgbClr val="000000"/>
              </a:solidFill>
            </a:endParaRPr>
          </a:p>
          <a:p>
            <a:pPr indent="0">
              <a:lnSpc>
                <a:spcPct val="100000"/>
              </a:lnSpc>
              <a:spcBef>
                <a:spcPts val="600"/>
              </a:spcBef>
              <a:spcAft>
                <a:spcPts val="600"/>
              </a:spcAft>
              <a:buClr>
                <a:srgbClr val="000000"/>
              </a:buClr>
              <a:buSzPts val="2000"/>
              <a:buChar char="●"/>
            </a:pPr>
            <a:r>
              <a:rPr lang="tr-TR" sz="2000" b="0" dirty="0">
                <a:solidFill>
                  <a:srgbClr val="000000"/>
                </a:solidFill>
              </a:rPr>
              <a:t> </a:t>
            </a:r>
            <a:r>
              <a:rPr lang="en-GB" sz="2000" b="0" dirty="0" err="1">
                <a:solidFill>
                  <a:srgbClr val="000000"/>
                </a:solidFill>
              </a:rPr>
              <a:t>Dinleyicilerinizin</a:t>
            </a:r>
            <a:r>
              <a:rPr lang="en-GB" sz="2000" b="0" dirty="0">
                <a:solidFill>
                  <a:srgbClr val="000000"/>
                </a:solidFill>
              </a:rPr>
              <a:t> </a:t>
            </a:r>
            <a:r>
              <a:rPr lang="en-GB" sz="2000" b="0" dirty="0" err="1">
                <a:solidFill>
                  <a:srgbClr val="000000"/>
                </a:solidFill>
              </a:rPr>
              <a:t>ilgisini</a:t>
            </a:r>
            <a:r>
              <a:rPr lang="en-GB" sz="2000" b="0" dirty="0">
                <a:solidFill>
                  <a:srgbClr val="000000"/>
                </a:solidFill>
              </a:rPr>
              <a:t> </a:t>
            </a:r>
            <a:r>
              <a:rPr lang="en-GB" sz="2000" b="0" dirty="0" err="1">
                <a:solidFill>
                  <a:srgbClr val="000000"/>
                </a:solidFill>
              </a:rPr>
              <a:t>canlı</a:t>
            </a:r>
            <a:r>
              <a:rPr lang="en-GB" sz="2000" b="0" dirty="0">
                <a:solidFill>
                  <a:srgbClr val="000000"/>
                </a:solidFill>
              </a:rPr>
              <a:t> </a:t>
            </a:r>
            <a:r>
              <a:rPr lang="en-GB" sz="2000" b="0" dirty="0" err="1">
                <a:solidFill>
                  <a:srgbClr val="000000"/>
                </a:solidFill>
              </a:rPr>
              <a:t>tutmak</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önemli</a:t>
            </a:r>
            <a:r>
              <a:rPr lang="en-GB" sz="2000" b="0" dirty="0">
                <a:solidFill>
                  <a:srgbClr val="000000"/>
                </a:solidFill>
              </a:rPr>
              <a:t> </a:t>
            </a:r>
            <a:r>
              <a:rPr lang="en-GB" sz="2000" b="0" dirty="0" err="1">
                <a:solidFill>
                  <a:srgbClr val="000000"/>
                </a:solidFill>
              </a:rPr>
              <a:t>noktaları</a:t>
            </a:r>
            <a:r>
              <a:rPr lang="en-GB" sz="2000" b="0" dirty="0">
                <a:solidFill>
                  <a:srgbClr val="000000"/>
                </a:solidFill>
              </a:rPr>
              <a:t> </a:t>
            </a:r>
            <a:r>
              <a:rPr lang="en-GB" sz="2000" b="0" dirty="0" err="1">
                <a:solidFill>
                  <a:srgbClr val="000000"/>
                </a:solidFill>
              </a:rPr>
              <a:t>vurgulamak</a:t>
            </a:r>
            <a:r>
              <a:rPr lang="en-GB" sz="2000" b="0" dirty="0">
                <a:solidFill>
                  <a:srgbClr val="000000"/>
                </a:solidFill>
              </a:rPr>
              <a:t> </a:t>
            </a:r>
            <a:r>
              <a:rPr lang="en-GB" sz="2000" b="0" dirty="0" err="1">
                <a:solidFill>
                  <a:srgbClr val="000000"/>
                </a:solidFill>
              </a:rPr>
              <a:t>için</a:t>
            </a:r>
            <a:r>
              <a:rPr lang="en-GB" sz="2000" b="0" dirty="0">
                <a:solidFill>
                  <a:srgbClr val="000000"/>
                </a:solidFill>
              </a:rPr>
              <a:t> </a:t>
            </a:r>
            <a:r>
              <a:rPr lang="en-GB" sz="2000" b="0" dirty="0" err="1">
                <a:solidFill>
                  <a:srgbClr val="000000"/>
                </a:solidFill>
              </a:rPr>
              <a:t>tonunuzu</a:t>
            </a:r>
            <a:r>
              <a:rPr lang="en-GB" sz="2000" b="0" dirty="0">
                <a:solidFill>
                  <a:srgbClr val="000000"/>
                </a:solidFill>
              </a:rPr>
              <a:t>, </a:t>
            </a:r>
            <a:r>
              <a:rPr lang="en-GB" sz="2000" b="0" dirty="0" err="1">
                <a:solidFill>
                  <a:srgbClr val="000000"/>
                </a:solidFill>
              </a:rPr>
              <a:t>ses</a:t>
            </a:r>
            <a:r>
              <a:rPr lang="en-GB" sz="2000" b="0" dirty="0">
                <a:solidFill>
                  <a:srgbClr val="000000"/>
                </a:solidFill>
              </a:rPr>
              <a:t> </a:t>
            </a:r>
            <a:r>
              <a:rPr lang="en-GB" sz="2000" b="0" dirty="0" err="1">
                <a:solidFill>
                  <a:srgbClr val="000000"/>
                </a:solidFill>
              </a:rPr>
              <a:t>tonunuzu</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hızınızı</a:t>
            </a:r>
            <a:r>
              <a:rPr lang="en-GB" sz="2000" b="0" dirty="0">
                <a:solidFill>
                  <a:srgbClr val="000000"/>
                </a:solidFill>
              </a:rPr>
              <a:t> </a:t>
            </a:r>
            <a:r>
              <a:rPr lang="en-GB" sz="2000" b="0" dirty="0" err="1">
                <a:solidFill>
                  <a:srgbClr val="000000"/>
                </a:solidFill>
              </a:rPr>
              <a:t>değiştirin</a:t>
            </a:r>
            <a:r>
              <a:rPr lang="en-GB" sz="2000" b="0" dirty="0">
                <a:solidFill>
                  <a:srgbClr val="000000"/>
                </a:solidFill>
              </a:rPr>
              <a:t>.</a:t>
            </a:r>
            <a:endParaRPr lang="tr-TR" sz="2000" b="0" dirty="0">
              <a:solidFill>
                <a:srgbClr val="000000"/>
              </a:solidFill>
            </a:endParaRPr>
          </a:p>
          <a:p>
            <a:pPr indent="0">
              <a:lnSpc>
                <a:spcPct val="100000"/>
              </a:lnSpc>
              <a:spcBef>
                <a:spcPts val="600"/>
              </a:spcBef>
              <a:spcAft>
                <a:spcPts val="600"/>
              </a:spcAft>
              <a:buClr>
                <a:srgbClr val="000000"/>
              </a:buClr>
              <a:buSzPts val="2000"/>
              <a:buChar char="●"/>
            </a:pPr>
            <a:endParaRPr sz="2000" dirty="0">
              <a:solidFill>
                <a:srgbClr val="000000"/>
              </a:solidFill>
            </a:endParaRPr>
          </a:p>
          <a:p>
            <a:pPr marL="0" indent="0" algn="just">
              <a:lnSpc>
                <a:spcPct val="100000"/>
              </a:lnSpc>
              <a:spcBef>
                <a:spcPts val="600"/>
              </a:spcBef>
              <a:spcAft>
                <a:spcPts val="600"/>
              </a:spcAft>
            </a:pPr>
            <a:r>
              <a:rPr lang="en-GB" sz="2000" dirty="0"/>
              <a:t>İLGİNÇ GERÇEK: </a:t>
            </a:r>
            <a:r>
              <a:rPr lang="en-GB" sz="2000" b="0" dirty="0" err="1"/>
              <a:t>Araştırmalar</a:t>
            </a:r>
            <a:r>
              <a:rPr lang="en-GB" sz="2000" b="0" dirty="0"/>
              <a:t>, iyi </a:t>
            </a:r>
            <a:r>
              <a:rPr lang="en-GB" sz="2000" b="0" dirty="0" err="1"/>
              <a:t>zamanlanmış</a:t>
            </a:r>
            <a:r>
              <a:rPr lang="en-GB" sz="2000" b="0" dirty="0"/>
              <a:t> </a:t>
            </a:r>
            <a:r>
              <a:rPr lang="en-GB" sz="2000" b="0" dirty="0" err="1"/>
              <a:t>duraklamaların</a:t>
            </a:r>
            <a:r>
              <a:rPr lang="en-GB" sz="2000" b="0" dirty="0"/>
              <a:t> </a:t>
            </a:r>
            <a:r>
              <a:rPr lang="en-GB" sz="2000" b="0" dirty="0" err="1"/>
              <a:t>bir</a:t>
            </a:r>
            <a:r>
              <a:rPr lang="en-GB" sz="2000" b="0" dirty="0"/>
              <a:t> </a:t>
            </a:r>
            <a:r>
              <a:rPr lang="en-GB" sz="2000" b="0" dirty="0" err="1"/>
              <a:t>konuşmacının</a:t>
            </a:r>
            <a:r>
              <a:rPr lang="en-GB" sz="2000" b="0" dirty="0"/>
              <a:t> </a:t>
            </a:r>
            <a:r>
              <a:rPr lang="en-GB" sz="2000" b="0" dirty="0" err="1"/>
              <a:t>daha</a:t>
            </a:r>
            <a:r>
              <a:rPr lang="en-GB" sz="2000" b="0" dirty="0"/>
              <a:t> </a:t>
            </a:r>
            <a:r>
              <a:rPr lang="en-GB" sz="2000" b="0" dirty="0" err="1"/>
              <a:t>kendinden</a:t>
            </a:r>
            <a:r>
              <a:rPr lang="en-GB" sz="2000" b="0" dirty="0"/>
              <a:t> </a:t>
            </a:r>
            <a:r>
              <a:rPr lang="en-GB" sz="2000" b="0" dirty="0" err="1"/>
              <a:t>emin</a:t>
            </a:r>
            <a:r>
              <a:rPr lang="en-GB" sz="2000" b="0" dirty="0"/>
              <a:t> </a:t>
            </a:r>
            <a:r>
              <a:rPr lang="en-GB" sz="2000" b="0" dirty="0" err="1"/>
              <a:t>ve</a:t>
            </a:r>
            <a:r>
              <a:rPr lang="en-GB" sz="2000" b="0" dirty="0"/>
              <a:t> </a:t>
            </a:r>
            <a:r>
              <a:rPr lang="en-GB" sz="2000" b="0" dirty="0" err="1"/>
              <a:t>kontrollü</a:t>
            </a:r>
            <a:r>
              <a:rPr lang="en-GB" sz="2000" b="0" dirty="0"/>
              <a:t> </a:t>
            </a:r>
            <a:r>
              <a:rPr lang="en-GB" sz="2000" b="0" dirty="0" err="1"/>
              <a:t>görünmesini</a:t>
            </a:r>
            <a:r>
              <a:rPr lang="en-GB" sz="2000" b="0" dirty="0"/>
              <a:t> </a:t>
            </a:r>
            <a:r>
              <a:rPr lang="en-GB" sz="2000" b="0" dirty="0" err="1"/>
              <a:t>sağlayabileceğini</a:t>
            </a:r>
            <a:r>
              <a:rPr lang="en-GB" sz="2000" b="0" dirty="0"/>
              <a:t> </a:t>
            </a:r>
            <a:r>
              <a:rPr lang="en-GB" sz="2000" b="0" dirty="0" err="1"/>
              <a:t>göstermektedir</a:t>
            </a:r>
            <a:r>
              <a:rPr lang="en-GB" sz="2000" b="0" dirty="0"/>
              <a:t>.</a:t>
            </a:r>
            <a:endParaRPr sz="2000" b="0" dirty="0">
              <a:solidFill>
                <a:srgbClr val="000000"/>
              </a:solidFill>
            </a:endParaRPr>
          </a:p>
          <a:p>
            <a:pPr marL="0" lvl="0" indent="0" algn="just" rtl="0">
              <a:lnSpc>
                <a:spcPct val="115000"/>
              </a:lnSpc>
              <a:spcBef>
                <a:spcPts val="1200"/>
              </a:spcBef>
              <a:spcAft>
                <a:spcPts val="0"/>
              </a:spcAft>
              <a:buNone/>
            </a:pPr>
            <a:endParaRPr sz="2000" b="0" dirty="0">
              <a:solidFill>
                <a:srgbClr val="000000"/>
              </a:solidFill>
            </a:endParaRPr>
          </a:p>
          <a:p>
            <a:pPr marL="0" lvl="0" indent="0" algn="just" rtl="0">
              <a:lnSpc>
                <a:spcPct val="115000"/>
              </a:lnSpc>
              <a:spcBef>
                <a:spcPts val="1200"/>
              </a:spcBef>
              <a:spcAft>
                <a:spcPts val="0"/>
              </a:spcAft>
              <a:buNone/>
            </a:pPr>
            <a:endParaRPr sz="1100" dirty="0">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66057" y="379280"/>
            <a:ext cx="11271378" cy="1325563"/>
          </a:xfrm>
        </p:spPr>
        <p:txBody>
          <a:bodyPr>
            <a:normAutofit/>
          </a:bodyPr>
          <a:lstStyle/>
          <a:p>
            <a:r>
              <a:rPr lang="en-US" sz="3400" b="1" dirty="0"/>
              <a:t>Bu </a:t>
            </a:r>
            <a:r>
              <a:rPr lang="en-US" sz="3400" b="1" dirty="0" err="1"/>
              <a:t>birimin</a:t>
            </a:r>
            <a:r>
              <a:rPr lang="en-US" sz="3400" b="1" dirty="0"/>
              <a:t> </a:t>
            </a:r>
            <a:r>
              <a:rPr lang="en-US" sz="3400" b="1" dirty="0" err="1"/>
              <a:t>öğrenme</a:t>
            </a:r>
            <a:r>
              <a:rPr lang="en-US" sz="3400" b="1" dirty="0"/>
              <a:t> </a:t>
            </a:r>
            <a:r>
              <a:rPr lang="en-US" sz="3400" b="1" dirty="0" err="1"/>
              <a:t>çıktıları</a:t>
            </a:r>
            <a:endParaRPr lang="en-US" sz="3400" b="1"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566057" y="1826469"/>
            <a:ext cx="5886900" cy="614007"/>
          </a:xfrm>
        </p:spPr>
        <p:txBody>
          <a:bodyPr>
            <a:noAutofit/>
          </a:bodyPr>
          <a:lstStyle/>
          <a:p>
            <a:r>
              <a:rPr lang="tr-TR" sz="2200" dirty="0"/>
              <a:t>    </a:t>
            </a:r>
            <a:r>
              <a:rPr lang="en-US" sz="2200" dirty="0" err="1"/>
              <a:t>Aşağıdakiler</a:t>
            </a:r>
            <a:r>
              <a:rPr lang="en-US" sz="2200" dirty="0"/>
              <a:t> </a:t>
            </a:r>
            <a:r>
              <a:rPr lang="en-US" sz="2200" dirty="0" err="1"/>
              <a:t>hakkında</a:t>
            </a:r>
            <a:r>
              <a:rPr lang="en-US" sz="2200" dirty="0"/>
              <a:t> </a:t>
            </a:r>
            <a:r>
              <a:rPr lang="en-US" sz="2200" dirty="0" err="1"/>
              <a:t>daha</a:t>
            </a:r>
            <a:r>
              <a:rPr lang="en-US" sz="2200" dirty="0"/>
              <a:t> </a:t>
            </a:r>
            <a:r>
              <a:rPr lang="en-US" sz="2200" dirty="0" err="1"/>
              <a:t>derin</a:t>
            </a:r>
            <a:r>
              <a:rPr lang="en-US" sz="2200" dirty="0"/>
              <a:t> </a:t>
            </a:r>
            <a:r>
              <a:rPr lang="en-US" sz="2200" dirty="0" err="1"/>
              <a:t>bir</a:t>
            </a:r>
            <a:r>
              <a:rPr lang="en-US" sz="2200" dirty="0"/>
              <a:t> </a:t>
            </a:r>
            <a:r>
              <a:rPr lang="en-US" sz="2200" dirty="0" err="1"/>
              <a:t>anlayış</a:t>
            </a:r>
            <a:r>
              <a:rPr lang="en-US" sz="2200" dirty="0"/>
              <a:t> </a:t>
            </a:r>
            <a:r>
              <a:rPr lang="en-US" sz="2200" dirty="0" err="1"/>
              <a:t>kazanacaksınız</a:t>
            </a:r>
            <a:endParaRPr lang="it-IT" sz="220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34272" y="1889806"/>
            <a:ext cx="4673084" cy="487332"/>
          </a:xfrm>
        </p:spPr>
        <p:txBody>
          <a:bodyPr vert="horz" lIns="91440" tIns="45720" rIns="91440" bIns="45720" rtlCol="0" anchor="t">
            <a:noAutofit/>
          </a:bodyPr>
          <a:lstStyle/>
          <a:p>
            <a:pPr algn="ctr"/>
            <a:r>
              <a:rPr lang="en-US" sz="2200" dirty="0" err="1"/>
              <a:t>Şu</a:t>
            </a:r>
            <a:r>
              <a:rPr lang="en-US" sz="2200" dirty="0"/>
              <a:t> </a:t>
            </a:r>
            <a:r>
              <a:rPr lang="en-US" sz="2200" dirty="0" err="1"/>
              <a:t>becerileri</a:t>
            </a:r>
            <a:r>
              <a:rPr lang="en-US" sz="2200" dirty="0"/>
              <a:t> </a:t>
            </a:r>
            <a:r>
              <a:rPr lang="en-US" sz="2200" dirty="0" err="1"/>
              <a:t>geliştireceksiniz</a:t>
            </a:r>
            <a:r>
              <a:rPr lang="en-US" sz="2200" dirty="0"/>
              <a:t>:</a:t>
            </a:r>
            <a:endParaRPr lang="en-US" sz="2200" dirty="0">
              <a:solidFill>
                <a:schemeClr val="accent1"/>
              </a:solidFill>
            </a:endParaRPr>
          </a:p>
        </p:txBody>
      </p:sp>
      <p:sp>
        <p:nvSpPr>
          <p:cNvPr id="2" name="TextBox 1">
            <a:extLst>
              <a:ext uri="{FF2B5EF4-FFF2-40B4-BE49-F238E27FC236}">
                <a16:creationId xmlns:a16="http://schemas.microsoft.com/office/drawing/2014/main" id="{0014450C-9DA8-0B2B-1990-6AB1B36F18BC}"/>
              </a:ext>
            </a:extLst>
          </p:cNvPr>
          <p:cNvSpPr txBox="1"/>
          <p:nvPr/>
        </p:nvSpPr>
        <p:spPr>
          <a:xfrm>
            <a:off x="6713666" y="2588017"/>
            <a:ext cx="4686417"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n-GB" sz="2000" dirty="0">
                <a:solidFill>
                  <a:schemeClr val="accent1"/>
                </a:solidFill>
                <a:latin typeface="Raleway SemiBold"/>
              </a:rPr>
              <a:t>Bir </a:t>
            </a:r>
            <a:r>
              <a:rPr lang="en-GB" sz="2000" dirty="0" err="1">
                <a:solidFill>
                  <a:schemeClr val="accent1"/>
                </a:solidFill>
                <a:latin typeface="Raleway SemiBold"/>
              </a:rPr>
              <a:t>iş</a:t>
            </a:r>
            <a:r>
              <a:rPr lang="en-GB" sz="2000" dirty="0">
                <a:solidFill>
                  <a:schemeClr val="accent1"/>
                </a:solidFill>
                <a:latin typeface="Raleway SemiBold"/>
              </a:rPr>
              <a:t> </a:t>
            </a:r>
            <a:r>
              <a:rPr lang="en-GB" sz="2000" dirty="0" err="1">
                <a:solidFill>
                  <a:schemeClr val="accent1"/>
                </a:solidFill>
                <a:latin typeface="Raleway SemiBold"/>
              </a:rPr>
              <a:t>fikri</a:t>
            </a:r>
            <a:r>
              <a:rPr lang="en-GB" sz="2000" dirty="0">
                <a:solidFill>
                  <a:schemeClr val="accent1"/>
                </a:solidFill>
                <a:latin typeface="Raleway SemiBold"/>
              </a:rPr>
              <a:t> </a:t>
            </a:r>
            <a:r>
              <a:rPr lang="en-GB" sz="2000" dirty="0" err="1">
                <a:solidFill>
                  <a:schemeClr val="accent1"/>
                </a:solidFill>
                <a:latin typeface="Raleway SemiBold"/>
              </a:rPr>
              <a:t>etrafında</a:t>
            </a:r>
            <a:r>
              <a:rPr lang="en-GB" sz="2000" dirty="0">
                <a:solidFill>
                  <a:schemeClr val="accent1"/>
                </a:solidFill>
                <a:latin typeface="Raleway SemiBold"/>
              </a:rPr>
              <a:t> </a:t>
            </a:r>
            <a:r>
              <a:rPr lang="en-GB" sz="2000" dirty="0" err="1">
                <a:solidFill>
                  <a:schemeClr val="accent1"/>
                </a:solidFill>
                <a:latin typeface="Raleway SemiBold"/>
              </a:rPr>
              <a:t>ilgi</a:t>
            </a:r>
            <a:r>
              <a:rPr lang="en-GB" sz="2000" dirty="0">
                <a:solidFill>
                  <a:schemeClr val="accent1"/>
                </a:solidFill>
                <a:latin typeface="Raleway SemiBold"/>
              </a:rPr>
              <a:t> </a:t>
            </a:r>
            <a:r>
              <a:rPr lang="en-GB" sz="2000" dirty="0" err="1">
                <a:solidFill>
                  <a:schemeClr val="accent1"/>
                </a:solidFill>
                <a:latin typeface="Raleway SemiBold"/>
              </a:rPr>
              <a:t>çekici</a:t>
            </a:r>
            <a:r>
              <a:rPr lang="en-GB" sz="2000" dirty="0">
                <a:solidFill>
                  <a:schemeClr val="accent1"/>
                </a:solidFill>
                <a:latin typeface="Raleway SemiBold"/>
              </a:rPr>
              <a:t> </a:t>
            </a:r>
            <a:r>
              <a:rPr lang="en-GB" sz="2000" dirty="0" err="1">
                <a:solidFill>
                  <a:schemeClr val="accent1"/>
                </a:solidFill>
                <a:latin typeface="Raleway SemiBold"/>
              </a:rPr>
              <a:t>bir</a:t>
            </a:r>
            <a:r>
              <a:rPr lang="en-GB" sz="2000" dirty="0">
                <a:solidFill>
                  <a:schemeClr val="accent1"/>
                </a:solidFill>
                <a:latin typeface="Raleway SemiBold"/>
              </a:rPr>
              <a:t> </a:t>
            </a:r>
            <a:r>
              <a:rPr lang="en-GB" sz="2000" dirty="0" err="1">
                <a:solidFill>
                  <a:schemeClr val="accent1"/>
                </a:solidFill>
                <a:latin typeface="Raleway SemiBold"/>
              </a:rPr>
              <a:t>hikaye</a:t>
            </a:r>
            <a:r>
              <a:rPr lang="en-GB" sz="2000" dirty="0">
                <a:solidFill>
                  <a:schemeClr val="accent1"/>
                </a:solidFill>
                <a:latin typeface="Raleway SemiBold"/>
              </a:rPr>
              <a:t> </a:t>
            </a:r>
            <a:r>
              <a:rPr lang="en-GB" sz="2000" dirty="0" err="1">
                <a:solidFill>
                  <a:schemeClr val="accent1"/>
                </a:solidFill>
                <a:latin typeface="Raleway SemiBold"/>
              </a:rPr>
              <a:t>oluştur</a:t>
            </a:r>
            <a:r>
              <a:rPr lang="tr-TR" sz="2000" dirty="0" err="1">
                <a:solidFill>
                  <a:schemeClr val="accent1"/>
                </a:solidFill>
                <a:latin typeface="Raleway SemiBold"/>
              </a:rPr>
              <a:t>mak</a:t>
            </a:r>
            <a:r>
              <a:rPr lang="tr-TR" sz="2000" dirty="0">
                <a:solidFill>
                  <a:schemeClr val="accent1"/>
                </a:solidFill>
                <a:latin typeface="Raleway SemiBold"/>
              </a:rPr>
              <a:t>,</a:t>
            </a:r>
          </a:p>
          <a:p>
            <a:pPr marL="444500" indent="-342900">
              <a:spcBef>
                <a:spcPts val="600"/>
              </a:spcBef>
              <a:spcAft>
                <a:spcPts val="600"/>
              </a:spcAft>
              <a:buChar char="•"/>
            </a:pPr>
            <a:r>
              <a:rPr lang="en-GB" sz="2000" dirty="0" err="1">
                <a:solidFill>
                  <a:schemeClr val="accent1"/>
                </a:solidFill>
                <a:latin typeface="Raleway SemiBold"/>
              </a:rPr>
              <a:t>Topluluk</a:t>
            </a:r>
            <a:r>
              <a:rPr lang="en-GB" sz="2000" dirty="0">
                <a:solidFill>
                  <a:schemeClr val="accent1"/>
                </a:solidFill>
                <a:latin typeface="Raleway SemiBold"/>
              </a:rPr>
              <a:t> </a:t>
            </a:r>
            <a:r>
              <a:rPr lang="en-GB" sz="2000" dirty="0" err="1">
                <a:solidFill>
                  <a:schemeClr val="accent1"/>
                </a:solidFill>
                <a:latin typeface="Raleway SemiBold"/>
              </a:rPr>
              <a:t>önünde</a:t>
            </a:r>
            <a:r>
              <a:rPr lang="en-GB" sz="2000" dirty="0">
                <a:solidFill>
                  <a:schemeClr val="accent1"/>
                </a:solidFill>
                <a:latin typeface="Raleway SemiBold"/>
              </a:rPr>
              <a:t> </a:t>
            </a:r>
            <a:r>
              <a:rPr lang="en-GB" sz="2000" dirty="0" err="1">
                <a:solidFill>
                  <a:schemeClr val="accent1"/>
                </a:solidFill>
                <a:latin typeface="Raleway SemiBold"/>
              </a:rPr>
              <a:t>konuşma</a:t>
            </a:r>
            <a:r>
              <a:rPr lang="en-GB" sz="2000" dirty="0">
                <a:solidFill>
                  <a:schemeClr val="accent1"/>
                </a:solidFill>
                <a:latin typeface="Raleway SemiBold"/>
              </a:rPr>
              <a:t> </a:t>
            </a:r>
            <a:r>
              <a:rPr lang="en-GB" sz="2000" dirty="0" err="1">
                <a:solidFill>
                  <a:schemeClr val="accent1"/>
                </a:solidFill>
                <a:latin typeface="Raleway SemiBold"/>
              </a:rPr>
              <a:t>ve</a:t>
            </a:r>
            <a:r>
              <a:rPr lang="en-GB" sz="2000" dirty="0">
                <a:solidFill>
                  <a:schemeClr val="accent1"/>
                </a:solidFill>
                <a:latin typeface="Raleway SemiBold"/>
              </a:rPr>
              <a:t> </a:t>
            </a:r>
            <a:r>
              <a:rPr lang="en-GB" sz="2000" dirty="0" err="1">
                <a:solidFill>
                  <a:schemeClr val="accent1"/>
                </a:solidFill>
                <a:latin typeface="Raleway SemiBold"/>
              </a:rPr>
              <a:t>sunum</a:t>
            </a:r>
            <a:r>
              <a:rPr lang="en-GB" sz="2000" dirty="0">
                <a:solidFill>
                  <a:schemeClr val="accent1"/>
                </a:solidFill>
                <a:latin typeface="Raleway SemiBold"/>
              </a:rPr>
              <a:t> </a:t>
            </a:r>
            <a:r>
              <a:rPr lang="en-GB" sz="2000" dirty="0" err="1">
                <a:solidFill>
                  <a:schemeClr val="accent1"/>
                </a:solidFill>
                <a:latin typeface="Raleway SemiBold"/>
              </a:rPr>
              <a:t>tekniklerini</a:t>
            </a:r>
            <a:r>
              <a:rPr lang="en-GB" sz="2000" dirty="0">
                <a:solidFill>
                  <a:schemeClr val="accent1"/>
                </a:solidFill>
                <a:latin typeface="Raleway SemiBold"/>
              </a:rPr>
              <a:t> </a:t>
            </a:r>
            <a:r>
              <a:rPr lang="en-GB" sz="2000" dirty="0" err="1">
                <a:solidFill>
                  <a:schemeClr val="accent1"/>
                </a:solidFill>
                <a:latin typeface="Raleway SemiBold"/>
              </a:rPr>
              <a:t>geliştirmek</a:t>
            </a:r>
            <a:r>
              <a:rPr lang="en-GB" sz="2000" dirty="0">
                <a:solidFill>
                  <a:schemeClr val="accent1"/>
                </a:solidFill>
                <a:latin typeface="Raleway SemiBold"/>
              </a:rPr>
              <a:t>.</a:t>
            </a:r>
            <a:endParaRPr lang="tr-TR" sz="2000" dirty="0">
              <a:solidFill>
                <a:schemeClr val="accent1"/>
              </a:solidFill>
              <a:latin typeface="Raleway SemiBold"/>
            </a:endParaRPr>
          </a:p>
          <a:p>
            <a:pPr marL="444500" indent="-342900">
              <a:spcBef>
                <a:spcPts val="600"/>
              </a:spcBef>
              <a:spcAft>
                <a:spcPts val="600"/>
              </a:spcAft>
              <a:buChar char="•"/>
            </a:pPr>
            <a:r>
              <a:rPr lang="en-GB" sz="2000" dirty="0" err="1">
                <a:solidFill>
                  <a:schemeClr val="accent1"/>
                </a:solidFill>
                <a:latin typeface="Raleway SemiBold"/>
              </a:rPr>
              <a:t>Yatırımcılar</a:t>
            </a:r>
            <a:r>
              <a:rPr lang="en-GB" sz="2000" dirty="0">
                <a:solidFill>
                  <a:schemeClr val="accent1"/>
                </a:solidFill>
                <a:latin typeface="Raleway SemiBold"/>
              </a:rPr>
              <a:t> </a:t>
            </a:r>
            <a:r>
              <a:rPr lang="en-GB" sz="2000" dirty="0" err="1">
                <a:solidFill>
                  <a:schemeClr val="accent1"/>
                </a:solidFill>
                <a:latin typeface="Raleway SemiBold"/>
              </a:rPr>
              <a:t>ve</a:t>
            </a:r>
            <a:r>
              <a:rPr lang="en-GB" sz="2000" dirty="0">
                <a:solidFill>
                  <a:schemeClr val="accent1"/>
                </a:solidFill>
                <a:latin typeface="Raleway SemiBold"/>
              </a:rPr>
              <a:t> </a:t>
            </a:r>
            <a:r>
              <a:rPr lang="en-GB" sz="2000" dirty="0" err="1">
                <a:solidFill>
                  <a:schemeClr val="accent1"/>
                </a:solidFill>
                <a:latin typeface="Raleway SemiBold"/>
              </a:rPr>
              <a:t>paydaşlarla</a:t>
            </a:r>
            <a:r>
              <a:rPr lang="en-GB" sz="2000" dirty="0">
                <a:solidFill>
                  <a:schemeClr val="accent1"/>
                </a:solidFill>
                <a:latin typeface="Raleway SemiBold"/>
              </a:rPr>
              <a:t> </a:t>
            </a:r>
            <a:r>
              <a:rPr lang="en-GB" sz="2000" dirty="0" err="1">
                <a:solidFill>
                  <a:schemeClr val="accent1"/>
                </a:solidFill>
                <a:latin typeface="Raleway SemiBold"/>
              </a:rPr>
              <a:t>iletişim</a:t>
            </a:r>
            <a:r>
              <a:rPr lang="en-GB" sz="2000" dirty="0">
                <a:solidFill>
                  <a:schemeClr val="accent1"/>
                </a:solidFill>
                <a:latin typeface="Raleway SemiBold"/>
              </a:rPr>
              <a:t> </a:t>
            </a:r>
            <a:r>
              <a:rPr lang="en-GB" sz="2000" dirty="0" err="1">
                <a:solidFill>
                  <a:schemeClr val="accent1"/>
                </a:solidFill>
                <a:latin typeface="Raleway SemiBold"/>
              </a:rPr>
              <a:t>kur</a:t>
            </a:r>
            <a:r>
              <a:rPr lang="tr-TR" sz="2000" dirty="0" err="1">
                <a:solidFill>
                  <a:schemeClr val="accent1"/>
                </a:solidFill>
                <a:latin typeface="Raleway SemiBold"/>
              </a:rPr>
              <a:t>mak</a:t>
            </a:r>
            <a:r>
              <a:rPr lang="tr-TR" sz="2000" dirty="0">
                <a:solidFill>
                  <a:schemeClr val="accent1"/>
                </a:solidFill>
                <a:latin typeface="Raleway SemiBold"/>
              </a:rPr>
              <a:t>,</a:t>
            </a:r>
          </a:p>
          <a:p>
            <a:pPr marL="444500" indent="-342900">
              <a:spcBef>
                <a:spcPts val="600"/>
              </a:spcBef>
              <a:spcAft>
                <a:spcPts val="600"/>
              </a:spcAft>
              <a:buChar char="•"/>
            </a:pPr>
            <a:r>
              <a:rPr lang="en-GB" sz="2000" dirty="0">
                <a:solidFill>
                  <a:schemeClr val="accent1"/>
                </a:solidFill>
                <a:latin typeface="Raleway SemiBold"/>
              </a:rPr>
              <a:t>Bir </a:t>
            </a:r>
            <a:r>
              <a:rPr lang="en-GB" sz="2000" dirty="0" err="1">
                <a:solidFill>
                  <a:schemeClr val="accent1"/>
                </a:solidFill>
                <a:latin typeface="Raleway SemiBold"/>
              </a:rPr>
              <a:t>iş</a:t>
            </a:r>
            <a:r>
              <a:rPr lang="en-GB" sz="2000" dirty="0">
                <a:solidFill>
                  <a:schemeClr val="accent1"/>
                </a:solidFill>
                <a:latin typeface="Raleway SemiBold"/>
              </a:rPr>
              <a:t> </a:t>
            </a:r>
            <a:r>
              <a:rPr lang="en-GB" sz="2000" dirty="0" err="1">
                <a:solidFill>
                  <a:schemeClr val="accent1"/>
                </a:solidFill>
                <a:latin typeface="Raleway SemiBold"/>
              </a:rPr>
              <a:t>fikrinin</a:t>
            </a:r>
            <a:r>
              <a:rPr lang="en-GB" sz="2000" dirty="0">
                <a:solidFill>
                  <a:schemeClr val="accent1"/>
                </a:solidFill>
                <a:latin typeface="Raleway SemiBold"/>
              </a:rPr>
              <a:t> </a:t>
            </a:r>
            <a:r>
              <a:rPr lang="en-GB" sz="2000" dirty="0" err="1">
                <a:solidFill>
                  <a:schemeClr val="accent1"/>
                </a:solidFill>
                <a:latin typeface="Raleway SemiBold"/>
              </a:rPr>
              <a:t>nasıl</a:t>
            </a:r>
            <a:r>
              <a:rPr lang="en-GB" sz="2000" dirty="0">
                <a:solidFill>
                  <a:schemeClr val="accent1"/>
                </a:solidFill>
                <a:latin typeface="Raleway SemiBold"/>
              </a:rPr>
              <a:t> </a:t>
            </a:r>
            <a:r>
              <a:rPr lang="en-GB" sz="2000" dirty="0" err="1">
                <a:solidFill>
                  <a:schemeClr val="accent1"/>
                </a:solidFill>
                <a:latin typeface="Raleway SemiBold"/>
              </a:rPr>
              <a:t>sunulacağını</a:t>
            </a:r>
            <a:r>
              <a:rPr lang="en-GB" sz="2000" dirty="0">
                <a:solidFill>
                  <a:schemeClr val="accent1"/>
                </a:solidFill>
                <a:latin typeface="Raleway SemiBold"/>
              </a:rPr>
              <a:t> </a:t>
            </a:r>
            <a:r>
              <a:rPr lang="en-GB" sz="2000" dirty="0" err="1">
                <a:solidFill>
                  <a:schemeClr val="accent1"/>
                </a:solidFill>
                <a:latin typeface="Raleway SemiBold"/>
              </a:rPr>
              <a:t>öğrenmek</a:t>
            </a:r>
            <a:r>
              <a:rPr lang="en-GB" sz="2000" dirty="0">
                <a:solidFill>
                  <a:schemeClr val="accent1"/>
                </a:solidFill>
                <a:latin typeface="Raleway SemiBold"/>
              </a:rPr>
              <a:t>.</a:t>
            </a:r>
          </a:p>
        </p:txBody>
      </p:sp>
      <p:sp>
        <p:nvSpPr>
          <p:cNvPr id="3" name="TextBox 2">
            <a:extLst>
              <a:ext uri="{FF2B5EF4-FFF2-40B4-BE49-F238E27FC236}">
                <a16:creationId xmlns:a16="http://schemas.microsoft.com/office/drawing/2014/main" id="{F3BBE84C-A1D8-ED67-1710-4981F28EE11F}"/>
              </a:ext>
            </a:extLst>
          </p:cNvPr>
          <p:cNvSpPr txBox="1"/>
          <p:nvPr/>
        </p:nvSpPr>
        <p:spPr>
          <a:xfrm>
            <a:off x="921203" y="2594882"/>
            <a:ext cx="4718049"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44500" indent="-342900">
              <a:spcBef>
                <a:spcPts val="600"/>
              </a:spcBef>
              <a:spcAft>
                <a:spcPts val="600"/>
              </a:spcAft>
              <a:buChar char="•"/>
            </a:pPr>
            <a:r>
              <a:rPr lang="en-GB" sz="2000" dirty="0">
                <a:solidFill>
                  <a:schemeClr val="accent1"/>
                </a:solidFill>
                <a:latin typeface="Raleway SemiBold"/>
              </a:rPr>
              <a:t>Bir </a:t>
            </a:r>
            <a:r>
              <a:rPr lang="en-GB" sz="2000" dirty="0" err="1">
                <a:solidFill>
                  <a:schemeClr val="accent1"/>
                </a:solidFill>
                <a:latin typeface="Raleway SemiBold"/>
              </a:rPr>
              <a:t>iş</a:t>
            </a:r>
            <a:r>
              <a:rPr lang="en-GB" sz="2000" dirty="0">
                <a:solidFill>
                  <a:schemeClr val="accent1"/>
                </a:solidFill>
                <a:latin typeface="Raleway SemiBold"/>
              </a:rPr>
              <a:t> </a:t>
            </a:r>
            <a:r>
              <a:rPr lang="en-GB" sz="2000" dirty="0" err="1">
                <a:solidFill>
                  <a:schemeClr val="accent1"/>
                </a:solidFill>
                <a:latin typeface="Raleway SemiBold"/>
              </a:rPr>
              <a:t>hikayesi</a:t>
            </a:r>
            <a:r>
              <a:rPr lang="en-GB" sz="2000" dirty="0">
                <a:solidFill>
                  <a:schemeClr val="accent1"/>
                </a:solidFill>
                <a:latin typeface="Raleway SemiBold"/>
              </a:rPr>
              <a:t> </a:t>
            </a:r>
            <a:r>
              <a:rPr lang="en-GB" sz="2000" dirty="0" err="1">
                <a:solidFill>
                  <a:schemeClr val="accent1"/>
                </a:solidFill>
                <a:latin typeface="Raleway SemiBold"/>
              </a:rPr>
              <a:t>oluşturmak</a:t>
            </a:r>
            <a:r>
              <a:rPr lang="en-GB" sz="2000" dirty="0">
                <a:solidFill>
                  <a:schemeClr val="accent1"/>
                </a:solidFill>
                <a:latin typeface="Raleway SemiBold"/>
              </a:rPr>
              <a:t> </a:t>
            </a:r>
            <a:r>
              <a:rPr lang="en-GB" sz="2000" dirty="0" err="1">
                <a:solidFill>
                  <a:schemeClr val="accent1"/>
                </a:solidFill>
                <a:latin typeface="Raleway SemiBold"/>
              </a:rPr>
              <a:t>ve</a:t>
            </a:r>
            <a:r>
              <a:rPr lang="en-GB" sz="2000" dirty="0">
                <a:solidFill>
                  <a:schemeClr val="accent1"/>
                </a:solidFill>
                <a:latin typeface="Raleway SemiBold"/>
              </a:rPr>
              <a:t> </a:t>
            </a:r>
            <a:r>
              <a:rPr lang="en-GB" sz="2000" dirty="0" err="1">
                <a:solidFill>
                  <a:schemeClr val="accent1"/>
                </a:solidFill>
                <a:latin typeface="Raleway SemiBold"/>
              </a:rPr>
              <a:t>sunmak</a:t>
            </a:r>
            <a:r>
              <a:rPr lang="en-GB" sz="2000" dirty="0">
                <a:solidFill>
                  <a:schemeClr val="accent1"/>
                </a:solidFill>
                <a:latin typeface="Raleway SemiBold"/>
              </a:rPr>
              <a:t> </a:t>
            </a:r>
            <a:r>
              <a:rPr lang="en-GB" sz="2000" dirty="0" err="1">
                <a:solidFill>
                  <a:schemeClr val="accent1"/>
                </a:solidFill>
                <a:latin typeface="Raleway SemiBold"/>
              </a:rPr>
              <a:t>için</a:t>
            </a:r>
            <a:r>
              <a:rPr lang="en-GB" sz="2000" dirty="0">
                <a:solidFill>
                  <a:schemeClr val="accent1"/>
                </a:solidFill>
                <a:latin typeface="Raleway SemiBold"/>
              </a:rPr>
              <a:t> </a:t>
            </a:r>
            <a:r>
              <a:rPr lang="en-GB" sz="2000" dirty="0" err="1">
                <a:solidFill>
                  <a:schemeClr val="accent1"/>
                </a:solidFill>
                <a:latin typeface="Raleway SemiBold"/>
              </a:rPr>
              <a:t>iletişim</a:t>
            </a:r>
            <a:r>
              <a:rPr lang="en-GB" sz="2000" dirty="0">
                <a:solidFill>
                  <a:schemeClr val="accent1"/>
                </a:solidFill>
                <a:latin typeface="Raleway SemiBold"/>
              </a:rPr>
              <a:t> </a:t>
            </a:r>
            <a:r>
              <a:rPr lang="en-GB" sz="2000" dirty="0" err="1">
                <a:solidFill>
                  <a:schemeClr val="accent1"/>
                </a:solidFill>
                <a:latin typeface="Raleway SemiBold"/>
              </a:rPr>
              <a:t>ve</a:t>
            </a:r>
            <a:r>
              <a:rPr lang="en-GB" sz="2000" dirty="0">
                <a:solidFill>
                  <a:schemeClr val="accent1"/>
                </a:solidFill>
                <a:latin typeface="Raleway SemiBold"/>
              </a:rPr>
              <a:t> </a:t>
            </a:r>
            <a:r>
              <a:rPr lang="en-GB" sz="2000" dirty="0" err="1">
                <a:solidFill>
                  <a:schemeClr val="accent1"/>
                </a:solidFill>
                <a:latin typeface="Raleway SemiBold"/>
              </a:rPr>
              <a:t>sunum</a:t>
            </a:r>
            <a:r>
              <a:rPr lang="en-GB" sz="2000" dirty="0">
                <a:solidFill>
                  <a:schemeClr val="accent1"/>
                </a:solidFill>
                <a:latin typeface="Raleway SemiBold"/>
              </a:rPr>
              <a:t> </a:t>
            </a:r>
            <a:r>
              <a:rPr lang="en-GB" sz="2000" dirty="0" err="1">
                <a:solidFill>
                  <a:schemeClr val="accent1"/>
                </a:solidFill>
                <a:latin typeface="Raleway SemiBold"/>
              </a:rPr>
              <a:t>becerileri</a:t>
            </a:r>
            <a:r>
              <a:rPr lang="en-GB" sz="2000" dirty="0">
                <a:solidFill>
                  <a:schemeClr val="accent1"/>
                </a:solidFill>
                <a:latin typeface="Raleway SemiBold"/>
              </a:rPr>
              <a:t>.</a:t>
            </a:r>
            <a:endParaRPr lang="tr-TR" sz="2000" dirty="0">
              <a:solidFill>
                <a:schemeClr val="accent1"/>
              </a:solidFill>
              <a:latin typeface="Raleway SemiBold"/>
            </a:endParaRPr>
          </a:p>
          <a:p>
            <a:pPr marL="444500" indent="-342900">
              <a:spcBef>
                <a:spcPts val="600"/>
              </a:spcBef>
              <a:spcAft>
                <a:spcPts val="600"/>
              </a:spcAft>
              <a:buChar char="•"/>
            </a:pPr>
            <a:r>
              <a:rPr lang="en-GB" sz="2000" dirty="0" err="1">
                <a:solidFill>
                  <a:schemeClr val="accent1"/>
                </a:solidFill>
                <a:latin typeface="Raleway SemiBold"/>
              </a:rPr>
              <a:t>Topluluk</a:t>
            </a:r>
            <a:r>
              <a:rPr lang="en-GB" sz="2000" dirty="0">
                <a:solidFill>
                  <a:schemeClr val="accent1"/>
                </a:solidFill>
                <a:latin typeface="Raleway SemiBold"/>
              </a:rPr>
              <a:t> </a:t>
            </a:r>
            <a:r>
              <a:rPr lang="en-GB" sz="2000" dirty="0" err="1">
                <a:solidFill>
                  <a:schemeClr val="accent1"/>
                </a:solidFill>
                <a:latin typeface="Raleway SemiBold"/>
              </a:rPr>
              <a:t>önünde</a:t>
            </a:r>
            <a:r>
              <a:rPr lang="en-GB" sz="2000" dirty="0">
                <a:solidFill>
                  <a:schemeClr val="accent1"/>
                </a:solidFill>
                <a:latin typeface="Raleway SemiBold"/>
              </a:rPr>
              <a:t> </a:t>
            </a:r>
            <a:r>
              <a:rPr lang="en-GB" sz="2000" dirty="0" err="1">
                <a:solidFill>
                  <a:schemeClr val="accent1"/>
                </a:solidFill>
                <a:latin typeface="Raleway SemiBold"/>
              </a:rPr>
              <a:t>konuşma</a:t>
            </a:r>
            <a:r>
              <a:rPr lang="en-GB" sz="2000" dirty="0">
                <a:solidFill>
                  <a:schemeClr val="accent1"/>
                </a:solidFill>
                <a:latin typeface="Raleway SemiBold"/>
              </a:rPr>
              <a:t> </a:t>
            </a:r>
            <a:r>
              <a:rPr lang="en-GB" sz="2000" dirty="0" err="1">
                <a:solidFill>
                  <a:schemeClr val="accent1"/>
                </a:solidFill>
                <a:latin typeface="Raleway SemiBold"/>
              </a:rPr>
              <a:t>teknikleri</a:t>
            </a:r>
            <a:r>
              <a:rPr lang="en-GB" sz="2000" dirty="0">
                <a:solidFill>
                  <a:schemeClr val="accent1"/>
                </a:solidFill>
                <a:latin typeface="Raleway SemiBold"/>
              </a:rPr>
              <a:t>.</a:t>
            </a:r>
            <a:endParaRPr lang="tr-TR" sz="2000" dirty="0">
              <a:solidFill>
                <a:schemeClr val="accent1"/>
              </a:solidFill>
              <a:latin typeface="Raleway SemiBold"/>
            </a:endParaRPr>
          </a:p>
          <a:p>
            <a:pPr marL="444500" indent="-342900">
              <a:spcBef>
                <a:spcPts val="600"/>
              </a:spcBef>
              <a:spcAft>
                <a:spcPts val="600"/>
              </a:spcAft>
              <a:buChar char="•"/>
            </a:pPr>
            <a:r>
              <a:rPr lang="en-GB" sz="2000" dirty="0" err="1">
                <a:solidFill>
                  <a:schemeClr val="accent1"/>
                </a:solidFill>
                <a:latin typeface="Raleway SemiBold"/>
              </a:rPr>
              <a:t>Yatırımcılar</a:t>
            </a:r>
            <a:r>
              <a:rPr lang="en-GB" sz="2000" dirty="0">
                <a:solidFill>
                  <a:schemeClr val="accent1"/>
                </a:solidFill>
                <a:latin typeface="Raleway SemiBold"/>
              </a:rPr>
              <a:t> </a:t>
            </a:r>
            <a:r>
              <a:rPr lang="en-GB" sz="2000" dirty="0" err="1">
                <a:solidFill>
                  <a:schemeClr val="accent1"/>
                </a:solidFill>
                <a:latin typeface="Raleway SemiBold"/>
              </a:rPr>
              <a:t>ve</a:t>
            </a:r>
            <a:r>
              <a:rPr lang="en-GB" sz="2000" dirty="0">
                <a:solidFill>
                  <a:schemeClr val="accent1"/>
                </a:solidFill>
                <a:latin typeface="Raleway SemiBold"/>
              </a:rPr>
              <a:t> </a:t>
            </a:r>
            <a:r>
              <a:rPr lang="en-GB" sz="2000" dirty="0" err="1">
                <a:solidFill>
                  <a:schemeClr val="accent1"/>
                </a:solidFill>
                <a:latin typeface="Raleway SemiBold"/>
              </a:rPr>
              <a:t>paydaşlarla</a:t>
            </a:r>
            <a:r>
              <a:rPr lang="en-GB" sz="2000" dirty="0">
                <a:solidFill>
                  <a:schemeClr val="accent1"/>
                </a:solidFill>
                <a:latin typeface="Raleway SemiBold"/>
              </a:rPr>
              <a:t> </a:t>
            </a:r>
            <a:r>
              <a:rPr lang="en-GB" sz="2000" dirty="0" err="1">
                <a:solidFill>
                  <a:schemeClr val="accent1"/>
                </a:solidFill>
                <a:latin typeface="Raleway SemiBold"/>
              </a:rPr>
              <a:t>iletişim</a:t>
            </a:r>
            <a:r>
              <a:rPr lang="en-GB" sz="2000" dirty="0">
                <a:solidFill>
                  <a:schemeClr val="accent1"/>
                </a:solidFill>
                <a:latin typeface="Raleway SemiBold"/>
              </a:rPr>
              <a:t> </a:t>
            </a:r>
            <a:r>
              <a:rPr lang="en-GB" sz="2000" dirty="0" err="1">
                <a:solidFill>
                  <a:schemeClr val="accent1"/>
                </a:solidFill>
                <a:latin typeface="Raleway SemiBold"/>
              </a:rPr>
              <a:t>kurma</a:t>
            </a:r>
            <a:r>
              <a:rPr lang="en-GB" sz="2000" dirty="0">
                <a:solidFill>
                  <a:schemeClr val="accent1"/>
                </a:solidFill>
                <a:latin typeface="Raleway SemiBold"/>
              </a:rPr>
              <a:t>.</a:t>
            </a:r>
            <a:endParaRPr lang="tr-TR" sz="2000" dirty="0">
              <a:solidFill>
                <a:schemeClr val="accent1"/>
              </a:solidFill>
              <a:latin typeface="Raleway SemiBold"/>
            </a:endParaRPr>
          </a:p>
          <a:p>
            <a:pPr marL="444500" indent="-342900">
              <a:spcBef>
                <a:spcPts val="600"/>
              </a:spcBef>
              <a:spcAft>
                <a:spcPts val="600"/>
              </a:spcAft>
              <a:buChar char="•"/>
            </a:pPr>
            <a:r>
              <a:rPr lang="en-GB" sz="2000" dirty="0">
                <a:solidFill>
                  <a:schemeClr val="accent1"/>
                </a:solidFill>
                <a:latin typeface="Raleway SemiBold"/>
              </a:rPr>
              <a:t>Pitching.</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eb676f3e53_0_62"/>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Soruları</a:t>
            </a:r>
            <a:r>
              <a:rPr lang="en-GB" sz="3400" b="1" dirty="0"/>
              <a:t> </a:t>
            </a:r>
            <a:r>
              <a:rPr lang="en-GB" sz="3400" b="1" dirty="0" err="1"/>
              <a:t>ve</a:t>
            </a:r>
            <a:r>
              <a:rPr lang="en-GB" sz="3400" b="1" dirty="0"/>
              <a:t> </a:t>
            </a:r>
            <a:r>
              <a:rPr lang="en-GB" sz="3400" b="1" dirty="0" err="1"/>
              <a:t>kesintileri</a:t>
            </a:r>
            <a:r>
              <a:rPr lang="en-GB" sz="3400" b="1" dirty="0"/>
              <a:t> </a:t>
            </a:r>
            <a:r>
              <a:rPr lang="en-GB" sz="3400" b="1" dirty="0" err="1"/>
              <a:t>ele</a:t>
            </a:r>
            <a:r>
              <a:rPr lang="en-GB" sz="3400" b="1" dirty="0"/>
              <a:t> alma</a:t>
            </a:r>
            <a:endParaRPr lang="en-US" sz="3400" dirty="0"/>
          </a:p>
        </p:txBody>
      </p:sp>
      <p:sp>
        <p:nvSpPr>
          <p:cNvPr id="284" name="Google Shape;284;g2eb676f3e53_0_62"/>
          <p:cNvSpPr txBox="1">
            <a:spLocks noGrp="1"/>
          </p:cNvSpPr>
          <p:nvPr>
            <p:ph type="body" idx="1"/>
          </p:nvPr>
        </p:nvSpPr>
        <p:spPr>
          <a:xfrm>
            <a:off x="838200" y="1825625"/>
            <a:ext cx="6547800" cy="2973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tr-TR" sz="2000" dirty="0">
                <a:solidFill>
                  <a:srgbClr val="000000"/>
                </a:solidFill>
                <a:highlight>
                  <a:schemeClr val="lt1"/>
                </a:highlight>
              </a:rPr>
              <a:t>Aktif Dinleme</a:t>
            </a:r>
            <a:endParaRPr lang="en-US" sz="2000" b="0" dirty="0">
              <a:solidFill>
                <a:srgbClr val="000000"/>
              </a:solidFill>
              <a:highlight>
                <a:srgbClr val="F3B75B"/>
              </a:highlight>
            </a:endParaRPr>
          </a:p>
          <a:p>
            <a:pPr marL="0" lvl="0" indent="0" algn="just" rtl="0">
              <a:lnSpc>
                <a:spcPct val="100000"/>
              </a:lnSpc>
              <a:spcBef>
                <a:spcPts val="600"/>
              </a:spcBef>
              <a:spcAft>
                <a:spcPts val="600"/>
              </a:spcAft>
              <a:buNone/>
            </a:pPr>
            <a:r>
              <a:rPr lang="en-GB" sz="2000" b="0" dirty="0" err="1">
                <a:solidFill>
                  <a:srgbClr val="000000"/>
                </a:solidFill>
              </a:rPr>
              <a:t>Sorulan</a:t>
            </a:r>
            <a:r>
              <a:rPr lang="en-GB" sz="2000" b="0" dirty="0">
                <a:solidFill>
                  <a:srgbClr val="000000"/>
                </a:solidFill>
              </a:rPr>
              <a:t> </a:t>
            </a:r>
            <a:r>
              <a:rPr lang="en-GB" sz="2000" b="0" dirty="0" err="1">
                <a:solidFill>
                  <a:srgbClr val="000000"/>
                </a:solidFill>
              </a:rPr>
              <a:t>soruya</a:t>
            </a:r>
            <a:r>
              <a:rPr lang="en-GB" sz="2000" b="0" dirty="0">
                <a:solidFill>
                  <a:srgbClr val="000000"/>
                </a:solidFill>
              </a:rPr>
              <a:t> </a:t>
            </a:r>
            <a:r>
              <a:rPr lang="en-GB" sz="2000" b="0" dirty="0" err="1">
                <a:solidFill>
                  <a:srgbClr val="000000"/>
                </a:solidFill>
              </a:rPr>
              <a:t>odaklanın</a:t>
            </a:r>
            <a:r>
              <a:rPr lang="en-GB" sz="2000" b="0" dirty="0">
                <a:solidFill>
                  <a:srgbClr val="000000"/>
                </a:solidFill>
              </a:rPr>
              <a:t>, </a:t>
            </a:r>
            <a:r>
              <a:rPr lang="en-GB" sz="2000" b="0" dirty="0" err="1">
                <a:solidFill>
                  <a:srgbClr val="000000"/>
                </a:solidFill>
              </a:rPr>
              <a:t>netleştirmek</a:t>
            </a:r>
            <a:r>
              <a:rPr lang="en-GB" sz="2000" b="0" dirty="0">
                <a:solidFill>
                  <a:srgbClr val="000000"/>
                </a:solidFill>
              </a:rPr>
              <a:t> </a:t>
            </a:r>
            <a:r>
              <a:rPr lang="en-GB" sz="2000" b="0" dirty="0" err="1">
                <a:solidFill>
                  <a:srgbClr val="000000"/>
                </a:solidFill>
              </a:rPr>
              <a:t>için</a:t>
            </a:r>
            <a:r>
              <a:rPr lang="en-GB" sz="2000" b="0" dirty="0">
                <a:solidFill>
                  <a:srgbClr val="000000"/>
                </a:solidFill>
              </a:rPr>
              <a:t> </a:t>
            </a:r>
            <a:r>
              <a:rPr lang="en-GB" sz="2000" b="0" dirty="0" err="1">
                <a:solidFill>
                  <a:srgbClr val="000000"/>
                </a:solidFill>
              </a:rPr>
              <a:t>tekrarlayın</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ardından</a:t>
            </a:r>
            <a:r>
              <a:rPr lang="en-GB" sz="2000" b="0" dirty="0">
                <a:solidFill>
                  <a:srgbClr val="000000"/>
                </a:solidFill>
              </a:rPr>
              <a:t> </a:t>
            </a:r>
            <a:r>
              <a:rPr lang="en-GB" sz="2000" b="0" dirty="0" err="1">
                <a:solidFill>
                  <a:srgbClr val="000000"/>
                </a:solidFill>
              </a:rPr>
              <a:t>düşünceli</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yanıt</a:t>
            </a:r>
            <a:r>
              <a:rPr lang="en-GB" sz="2000" b="0" dirty="0">
                <a:solidFill>
                  <a:srgbClr val="000000"/>
                </a:solidFill>
              </a:rPr>
              <a:t> </a:t>
            </a:r>
            <a:r>
              <a:rPr lang="en-GB" sz="2000" b="0" dirty="0" err="1">
                <a:solidFill>
                  <a:srgbClr val="000000"/>
                </a:solidFill>
              </a:rPr>
              <a:t>verin</a:t>
            </a:r>
            <a:r>
              <a:rPr lang="en-GB" sz="2000" b="0" dirty="0">
                <a:solidFill>
                  <a:srgbClr val="000000"/>
                </a:solidFill>
              </a:rPr>
              <a:t>.</a:t>
            </a:r>
            <a:endParaRPr lang="tr-TR" sz="2000" b="0" dirty="0">
              <a:solidFill>
                <a:srgbClr val="000000"/>
              </a:solidFill>
            </a:endParaRPr>
          </a:p>
          <a:p>
            <a:pPr marL="0" lvl="0" indent="0" algn="just" rtl="0">
              <a:lnSpc>
                <a:spcPct val="100000"/>
              </a:lnSpc>
              <a:spcBef>
                <a:spcPts val="600"/>
              </a:spcBef>
              <a:spcAft>
                <a:spcPts val="600"/>
              </a:spcAft>
              <a:buNone/>
            </a:pPr>
            <a:r>
              <a:rPr lang="en-GB" sz="2000" dirty="0" err="1">
                <a:solidFill>
                  <a:srgbClr val="000000"/>
                </a:solidFill>
                <a:highlight>
                  <a:schemeClr val="lt1"/>
                </a:highlight>
              </a:rPr>
              <a:t>Sakinlik</a:t>
            </a:r>
            <a:endParaRPr lang="tr-TR" sz="2000" dirty="0">
              <a:solidFill>
                <a:srgbClr val="000000"/>
              </a:solidFill>
              <a:highlight>
                <a:schemeClr val="lt1"/>
              </a:highlight>
            </a:endParaRPr>
          </a:p>
          <a:p>
            <a:pPr marL="0" lvl="0" indent="0" algn="just" rtl="0">
              <a:lnSpc>
                <a:spcPct val="100000"/>
              </a:lnSpc>
              <a:spcBef>
                <a:spcPts val="600"/>
              </a:spcBef>
              <a:spcAft>
                <a:spcPts val="600"/>
              </a:spcAft>
              <a:buNone/>
            </a:pPr>
            <a:r>
              <a:rPr lang="en-GB" sz="2000" b="0" dirty="0">
                <a:solidFill>
                  <a:srgbClr val="000000"/>
                </a:solidFill>
              </a:rPr>
              <a:t>Soru </a:t>
            </a:r>
            <a:r>
              <a:rPr lang="en-GB" sz="2000" b="0" dirty="0" err="1">
                <a:solidFill>
                  <a:srgbClr val="000000"/>
                </a:solidFill>
              </a:rPr>
              <a:t>zorlayıcı</a:t>
            </a:r>
            <a:r>
              <a:rPr lang="en-GB" sz="2000" b="0" dirty="0">
                <a:solidFill>
                  <a:srgbClr val="000000"/>
                </a:solidFill>
              </a:rPr>
              <a:t> </a:t>
            </a:r>
            <a:r>
              <a:rPr lang="en-GB" sz="2000" b="0" dirty="0" err="1">
                <a:solidFill>
                  <a:srgbClr val="000000"/>
                </a:solidFill>
              </a:rPr>
              <a:t>olsa</a:t>
            </a:r>
            <a:r>
              <a:rPr lang="en-GB" sz="2000" b="0" dirty="0">
                <a:solidFill>
                  <a:srgbClr val="000000"/>
                </a:solidFill>
              </a:rPr>
              <a:t> bile </a:t>
            </a:r>
            <a:r>
              <a:rPr lang="en-GB" sz="2000" b="0" dirty="0" err="1">
                <a:solidFill>
                  <a:srgbClr val="000000"/>
                </a:solidFill>
              </a:rPr>
              <a:t>sakin</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soğukkanlı</a:t>
            </a:r>
            <a:r>
              <a:rPr lang="en-GB" sz="2000" b="0" dirty="0">
                <a:solidFill>
                  <a:srgbClr val="000000"/>
                </a:solidFill>
              </a:rPr>
              <a:t> </a:t>
            </a:r>
            <a:r>
              <a:rPr lang="en-GB" sz="2000" b="0" dirty="0" err="1">
                <a:solidFill>
                  <a:srgbClr val="000000"/>
                </a:solidFill>
              </a:rPr>
              <a:t>kalın</a:t>
            </a:r>
            <a:r>
              <a:rPr lang="en-GB" sz="2000" b="0" dirty="0">
                <a:solidFill>
                  <a:srgbClr val="000000"/>
                </a:solidFill>
              </a:rPr>
              <a:t>. </a:t>
            </a:r>
            <a:r>
              <a:rPr lang="en-GB" sz="2000" b="0" dirty="0" err="1">
                <a:solidFill>
                  <a:srgbClr val="000000"/>
                </a:solidFill>
              </a:rPr>
              <a:t>Özgüveninizi</a:t>
            </a:r>
            <a:r>
              <a:rPr lang="en-GB" sz="2000" b="0" dirty="0">
                <a:solidFill>
                  <a:srgbClr val="000000"/>
                </a:solidFill>
              </a:rPr>
              <a:t> </a:t>
            </a:r>
            <a:r>
              <a:rPr lang="en-GB" sz="2000" b="0" dirty="0" err="1">
                <a:solidFill>
                  <a:srgbClr val="000000"/>
                </a:solidFill>
              </a:rPr>
              <a:t>korumak</a:t>
            </a:r>
            <a:r>
              <a:rPr lang="en-GB" sz="2000" b="0" dirty="0">
                <a:solidFill>
                  <a:srgbClr val="000000"/>
                </a:solidFill>
              </a:rPr>
              <a:t> </a:t>
            </a:r>
            <a:r>
              <a:rPr lang="en-GB" sz="2000" b="0" dirty="0" err="1">
                <a:solidFill>
                  <a:srgbClr val="000000"/>
                </a:solidFill>
              </a:rPr>
              <a:t>için</a:t>
            </a:r>
            <a:r>
              <a:rPr lang="en-GB" sz="2000" b="0" dirty="0">
                <a:solidFill>
                  <a:srgbClr val="000000"/>
                </a:solidFill>
              </a:rPr>
              <a:t> </a:t>
            </a:r>
            <a:r>
              <a:rPr lang="en-GB" sz="2000" b="0" dirty="0" err="1">
                <a:solidFill>
                  <a:srgbClr val="000000"/>
                </a:solidFill>
              </a:rPr>
              <a:t>yanıt</a:t>
            </a:r>
            <a:r>
              <a:rPr lang="en-GB" sz="2000" b="0" dirty="0">
                <a:solidFill>
                  <a:srgbClr val="000000"/>
                </a:solidFill>
              </a:rPr>
              <a:t> </a:t>
            </a:r>
            <a:r>
              <a:rPr lang="en-GB" sz="2000" b="0" dirty="0" err="1">
                <a:solidFill>
                  <a:srgbClr val="000000"/>
                </a:solidFill>
              </a:rPr>
              <a:t>vermeden</a:t>
            </a:r>
            <a:r>
              <a:rPr lang="en-GB" sz="2000" b="0" dirty="0">
                <a:solidFill>
                  <a:srgbClr val="000000"/>
                </a:solidFill>
              </a:rPr>
              <a:t> </a:t>
            </a:r>
            <a:r>
              <a:rPr lang="en-GB" sz="2000" b="0" dirty="0" err="1">
                <a:solidFill>
                  <a:srgbClr val="000000"/>
                </a:solidFill>
              </a:rPr>
              <a:t>önce</a:t>
            </a:r>
            <a:r>
              <a:rPr lang="en-GB" sz="2000" b="0" dirty="0">
                <a:solidFill>
                  <a:srgbClr val="000000"/>
                </a:solidFill>
              </a:rPr>
              <a:t> </a:t>
            </a:r>
            <a:r>
              <a:rPr lang="en-GB" sz="2000" b="0" dirty="0" err="1">
                <a:solidFill>
                  <a:srgbClr val="000000"/>
                </a:solidFill>
              </a:rPr>
              <a:t>derin</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nefes</a:t>
            </a:r>
            <a:r>
              <a:rPr lang="en-GB" sz="2000" b="0" dirty="0">
                <a:solidFill>
                  <a:srgbClr val="000000"/>
                </a:solidFill>
              </a:rPr>
              <a:t> </a:t>
            </a:r>
            <a:r>
              <a:rPr lang="en-GB" sz="2000" b="0" dirty="0" err="1">
                <a:solidFill>
                  <a:srgbClr val="000000"/>
                </a:solidFill>
              </a:rPr>
              <a:t>alın</a:t>
            </a:r>
            <a:r>
              <a:rPr lang="en-GB" sz="2000" b="0" dirty="0">
                <a:solidFill>
                  <a:srgbClr val="000000"/>
                </a:solidFill>
              </a:rPr>
              <a:t>.</a:t>
            </a:r>
            <a:endParaRPr sz="2000" dirty="0">
              <a:solidFill>
                <a:srgbClr val="000000"/>
              </a:solidFill>
            </a:endParaRPr>
          </a:p>
        </p:txBody>
      </p:sp>
      <p:pic>
        <p:nvPicPr>
          <p:cNvPr id="285" name="Google Shape;285;g2eb676f3e53_0_62"/>
          <p:cNvPicPr preferRelativeResize="0"/>
          <p:nvPr/>
        </p:nvPicPr>
        <p:blipFill>
          <a:blip r:embed="rId3">
            <a:alphaModFix/>
          </a:blip>
          <a:stretch>
            <a:fillRect/>
          </a:stretch>
        </p:blipFill>
        <p:spPr>
          <a:xfrm>
            <a:off x="7957575" y="2957775"/>
            <a:ext cx="3766525" cy="3766525"/>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845621" y="5331377"/>
            <a:ext cx="1124173"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ec5bc0709e_0_0"/>
          <p:cNvSpPr txBox="1">
            <a:spLocks noGrp="1"/>
          </p:cNvSpPr>
          <p:nvPr>
            <p:ph type="title"/>
          </p:nvPr>
        </p:nvSpPr>
        <p:spPr>
          <a:xfrm>
            <a:off x="763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Teknik </a:t>
            </a:r>
            <a:r>
              <a:rPr lang="en-GB" sz="3400" b="1" dirty="0" err="1"/>
              <a:t>sorunların</a:t>
            </a:r>
            <a:r>
              <a:rPr lang="en-GB" sz="3400" b="1" dirty="0"/>
              <a:t> </a:t>
            </a:r>
            <a:r>
              <a:rPr lang="en-GB" sz="3400" b="1" dirty="0" err="1"/>
              <a:t>yönetilmesi</a:t>
            </a:r>
            <a:endParaRPr lang="en-US" sz="3400" b="1" dirty="0"/>
          </a:p>
        </p:txBody>
      </p:sp>
      <p:sp>
        <p:nvSpPr>
          <p:cNvPr id="291" name="Google Shape;291;g2ec5bc0709e_0_0"/>
          <p:cNvSpPr txBox="1">
            <a:spLocks noGrp="1"/>
          </p:cNvSpPr>
          <p:nvPr>
            <p:ph type="body" idx="1"/>
          </p:nvPr>
        </p:nvSpPr>
        <p:spPr>
          <a:xfrm>
            <a:off x="838200" y="1825625"/>
            <a:ext cx="10515600" cy="29733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2000" dirty="0">
                <a:solidFill>
                  <a:schemeClr val="accent1"/>
                </a:solidFill>
              </a:rPr>
              <a:t>Teknik </a:t>
            </a:r>
            <a:r>
              <a:rPr lang="en-GB" sz="2000" dirty="0" err="1">
                <a:solidFill>
                  <a:schemeClr val="accent1"/>
                </a:solidFill>
              </a:rPr>
              <a:t>sorunlar</a:t>
            </a:r>
            <a:r>
              <a:rPr lang="en-GB" sz="2000" dirty="0">
                <a:solidFill>
                  <a:schemeClr val="accent1"/>
                </a:solidFill>
              </a:rPr>
              <a:t> </a:t>
            </a:r>
            <a:r>
              <a:rPr lang="en-GB" sz="2000" dirty="0" err="1">
                <a:solidFill>
                  <a:schemeClr val="accent1"/>
                </a:solidFill>
              </a:rPr>
              <a:t>için</a:t>
            </a:r>
            <a:r>
              <a:rPr lang="en-GB" sz="2000" dirty="0">
                <a:solidFill>
                  <a:schemeClr val="accent1"/>
                </a:solidFill>
              </a:rPr>
              <a:t> </a:t>
            </a:r>
            <a:r>
              <a:rPr lang="en-GB" sz="2000" dirty="0" err="1">
                <a:solidFill>
                  <a:schemeClr val="accent1"/>
                </a:solidFill>
              </a:rPr>
              <a:t>bir</a:t>
            </a:r>
            <a:r>
              <a:rPr lang="en-GB" sz="2000" dirty="0">
                <a:solidFill>
                  <a:schemeClr val="accent1"/>
                </a:solidFill>
              </a:rPr>
              <a:t> </a:t>
            </a:r>
            <a:r>
              <a:rPr lang="en-GB" sz="2000" dirty="0" err="1">
                <a:solidFill>
                  <a:schemeClr val="accent1"/>
                </a:solidFill>
              </a:rPr>
              <a:t>yedekleme</a:t>
            </a:r>
            <a:r>
              <a:rPr lang="en-GB" sz="2000" dirty="0">
                <a:solidFill>
                  <a:schemeClr val="accent1"/>
                </a:solidFill>
              </a:rPr>
              <a:t> </a:t>
            </a:r>
            <a:r>
              <a:rPr lang="en-GB" sz="2000" dirty="0" err="1">
                <a:solidFill>
                  <a:schemeClr val="accent1"/>
                </a:solidFill>
              </a:rPr>
              <a:t>planına</a:t>
            </a:r>
            <a:r>
              <a:rPr lang="en-GB" sz="2000" dirty="0">
                <a:solidFill>
                  <a:schemeClr val="accent1"/>
                </a:solidFill>
              </a:rPr>
              <a:t> </a:t>
            </a:r>
            <a:r>
              <a:rPr lang="en-GB" sz="2000" dirty="0" err="1">
                <a:solidFill>
                  <a:schemeClr val="accent1"/>
                </a:solidFill>
              </a:rPr>
              <a:t>sahip</a:t>
            </a:r>
            <a:r>
              <a:rPr lang="en-GB" sz="2000" dirty="0">
                <a:solidFill>
                  <a:schemeClr val="accent1"/>
                </a:solidFill>
              </a:rPr>
              <a:t> </a:t>
            </a:r>
            <a:r>
              <a:rPr lang="en-GB" sz="2000" dirty="0" err="1">
                <a:solidFill>
                  <a:schemeClr val="accent1"/>
                </a:solidFill>
              </a:rPr>
              <a:t>olmak</a:t>
            </a:r>
            <a:r>
              <a:rPr lang="en-GB" sz="2000" dirty="0">
                <a:solidFill>
                  <a:schemeClr val="accent1"/>
                </a:solidFill>
              </a:rPr>
              <a:t> </a:t>
            </a:r>
            <a:r>
              <a:rPr lang="en-GB" sz="2000" dirty="0" err="1">
                <a:solidFill>
                  <a:schemeClr val="accent1"/>
                </a:solidFill>
              </a:rPr>
              <a:t>kaygıyı</a:t>
            </a:r>
            <a:r>
              <a:rPr lang="en-GB" sz="2000" dirty="0">
                <a:solidFill>
                  <a:schemeClr val="accent1"/>
                </a:solidFill>
              </a:rPr>
              <a:t> </a:t>
            </a:r>
            <a:r>
              <a:rPr lang="en-GB" sz="2000" dirty="0" err="1">
                <a:solidFill>
                  <a:schemeClr val="accent1"/>
                </a:solidFill>
              </a:rPr>
              <a:t>önemli</a:t>
            </a:r>
            <a:r>
              <a:rPr lang="en-GB" sz="2000" dirty="0">
                <a:solidFill>
                  <a:schemeClr val="accent1"/>
                </a:solidFill>
              </a:rPr>
              <a:t> </a:t>
            </a:r>
            <a:r>
              <a:rPr lang="en-GB" sz="2000" dirty="0" err="1">
                <a:solidFill>
                  <a:schemeClr val="accent1"/>
                </a:solidFill>
              </a:rPr>
              <a:t>ölçüde</a:t>
            </a:r>
            <a:r>
              <a:rPr lang="en-GB" sz="2000" dirty="0">
                <a:solidFill>
                  <a:schemeClr val="accent1"/>
                </a:solidFill>
              </a:rPr>
              <a:t> </a:t>
            </a:r>
            <a:r>
              <a:rPr lang="en-GB" sz="2000" dirty="0" err="1">
                <a:solidFill>
                  <a:schemeClr val="accent1"/>
                </a:solidFill>
              </a:rPr>
              <a:t>azaltabilir</a:t>
            </a:r>
            <a:r>
              <a:rPr lang="en-GB" sz="2000" dirty="0">
                <a:solidFill>
                  <a:schemeClr val="accent1"/>
                </a:solidFill>
              </a:rPr>
              <a:t>.</a:t>
            </a:r>
            <a:endParaRPr sz="1000" b="0" dirty="0">
              <a:solidFill>
                <a:srgbClr val="000000"/>
              </a:solidFill>
            </a:endParaRPr>
          </a:p>
          <a:p>
            <a:pPr marL="0" lvl="0" indent="0" algn="l" rtl="0">
              <a:lnSpc>
                <a:spcPct val="100000"/>
              </a:lnSpc>
              <a:spcBef>
                <a:spcPts val="600"/>
              </a:spcBef>
              <a:spcAft>
                <a:spcPts val="600"/>
              </a:spcAft>
              <a:buNone/>
            </a:pPr>
            <a:r>
              <a:rPr lang="tr-TR" sz="2000" dirty="0">
                <a:solidFill>
                  <a:srgbClr val="000000"/>
                </a:solidFill>
                <a:highlight>
                  <a:schemeClr val="lt1"/>
                </a:highlight>
              </a:rPr>
              <a:t>Hazırlık</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n-GB" sz="2000" b="0" dirty="0" err="1">
                <a:solidFill>
                  <a:srgbClr val="000000"/>
                </a:solidFill>
              </a:rPr>
              <a:t>Sunumdan</a:t>
            </a:r>
            <a:r>
              <a:rPr lang="en-GB" sz="2000" b="0" dirty="0">
                <a:solidFill>
                  <a:srgbClr val="000000"/>
                </a:solidFill>
              </a:rPr>
              <a:t> </a:t>
            </a:r>
            <a:r>
              <a:rPr lang="en-GB" sz="2000" b="0" dirty="0" err="1">
                <a:solidFill>
                  <a:srgbClr val="000000"/>
                </a:solidFill>
              </a:rPr>
              <a:t>önce</a:t>
            </a:r>
            <a:r>
              <a:rPr lang="en-GB" sz="2000" b="0" dirty="0">
                <a:solidFill>
                  <a:srgbClr val="000000"/>
                </a:solidFill>
              </a:rPr>
              <a:t> </a:t>
            </a:r>
            <a:r>
              <a:rPr lang="en-GB" sz="2000" b="0" dirty="0" err="1">
                <a:solidFill>
                  <a:srgbClr val="000000"/>
                </a:solidFill>
              </a:rPr>
              <a:t>tüm</a:t>
            </a:r>
            <a:r>
              <a:rPr lang="en-GB" sz="2000" b="0" dirty="0">
                <a:solidFill>
                  <a:srgbClr val="000000"/>
                </a:solidFill>
              </a:rPr>
              <a:t> </a:t>
            </a:r>
            <a:r>
              <a:rPr lang="en-GB" sz="2000" b="0" dirty="0" err="1">
                <a:solidFill>
                  <a:srgbClr val="000000"/>
                </a:solidFill>
              </a:rPr>
              <a:t>ekipmanı</a:t>
            </a:r>
            <a:r>
              <a:rPr lang="en-GB" sz="2000" b="0" dirty="0">
                <a:solidFill>
                  <a:srgbClr val="000000"/>
                </a:solidFill>
              </a:rPr>
              <a:t> test </a:t>
            </a:r>
            <a:r>
              <a:rPr lang="en-GB" sz="2000" b="0" dirty="0" err="1">
                <a:solidFill>
                  <a:srgbClr val="000000"/>
                </a:solidFill>
              </a:rPr>
              <a:t>edin</a:t>
            </a:r>
            <a:r>
              <a:rPr lang="en-GB" sz="2000" b="0" dirty="0">
                <a:solidFill>
                  <a:srgbClr val="000000"/>
                </a:solidFill>
              </a:rPr>
              <a:t>. </a:t>
            </a:r>
            <a:r>
              <a:rPr lang="en-GB" sz="2000" b="0" dirty="0" err="1">
                <a:solidFill>
                  <a:srgbClr val="000000"/>
                </a:solidFill>
              </a:rPr>
              <a:t>Basılı</a:t>
            </a:r>
            <a:r>
              <a:rPr lang="en-GB" sz="2000" b="0" dirty="0">
                <a:solidFill>
                  <a:srgbClr val="000000"/>
                </a:solidFill>
              </a:rPr>
              <a:t> </a:t>
            </a:r>
            <a:r>
              <a:rPr lang="en-GB" sz="2000" b="0" dirty="0" err="1">
                <a:solidFill>
                  <a:srgbClr val="000000"/>
                </a:solidFill>
              </a:rPr>
              <a:t>slaytlar</a:t>
            </a:r>
            <a:r>
              <a:rPr lang="en-GB" sz="2000" b="0" dirty="0">
                <a:solidFill>
                  <a:srgbClr val="000000"/>
                </a:solidFill>
              </a:rPr>
              <a:t>, </a:t>
            </a:r>
            <a:r>
              <a:rPr lang="en-GB" sz="2000" b="0" dirty="0" err="1">
                <a:solidFill>
                  <a:srgbClr val="000000"/>
                </a:solidFill>
              </a:rPr>
              <a:t>ekstra</a:t>
            </a:r>
            <a:r>
              <a:rPr lang="en-GB" sz="2000" b="0" dirty="0">
                <a:solidFill>
                  <a:srgbClr val="000000"/>
                </a:solidFill>
              </a:rPr>
              <a:t> </a:t>
            </a:r>
            <a:r>
              <a:rPr lang="en-GB" sz="2000" b="0" dirty="0" err="1">
                <a:solidFill>
                  <a:srgbClr val="000000"/>
                </a:solidFill>
              </a:rPr>
              <a:t>piller</a:t>
            </a:r>
            <a:r>
              <a:rPr lang="en-GB" sz="2000" b="0" dirty="0">
                <a:solidFill>
                  <a:srgbClr val="000000"/>
                </a:solidFill>
              </a:rPr>
              <a:t> </a:t>
            </a:r>
            <a:r>
              <a:rPr lang="en-GB" sz="2000" b="0" dirty="0" err="1">
                <a:solidFill>
                  <a:srgbClr val="000000"/>
                </a:solidFill>
              </a:rPr>
              <a:t>veya</a:t>
            </a:r>
            <a:r>
              <a:rPr lang="en-GB" sz="2000" b="0" dirty="0">
                <a:solidFill>
                  <a:srgbClr val="000000"/>
                </a:solidFill>
              </a:rPr>
              <a:t> </a:t>
            </a:r>
            <a:r>
              <a:rPr lang="en-GB" sz="2000" b="0" dirty="0" err="1">
                <a:solidFill>
                  <a:srgbClr val="000000"/>
                </a:solidFill>
              </a:rPr>
              <a:t>alternatif</a:t>
            </a:r>
            <a:r>
              <a:rPr lang="en-GB" sz="2000" b="0" dirty="0">
                <a:solidFill>
                  <a:srgbClr val="000000"/>
                </a:solidFill>
              </a:rPr>
              <a:t> </a:t>
            </a:r>
            <a:r>
              <a:rPr lang="en-GB" sz="2000" b="0" dirty="0" err="1">
                <a:solidFill>
                  <a:srgbClr val="000000"/>
                </a:solidFill>
              </a:rPr>
              <a:t>bir</a:t>
            </a:r>
            <a:r>
              <a:rPr lang="en-GB" sz="2000" b="0" dirty="0">
                <a:solidFill>
                  <a:srgbClr val="000000"/>
                </a:solidFill>
              </a:rPr>
              <a:t> </a:t>
            </a:r>
            <a:r>
              <a:rPr lang="en-GB" sz="2000" b="0" dirty="0" err="1">
                <a:solidFill>
                  <a:srgbClr val="000000"/>
                </a:solidFill>
              </a:rPr>
              <a:t>sunum</a:t>
            </a:r>
            <a:r>
              <a:rPr lang="en-GB" sz="2000" b="0" dirty="0">
                <a:solidFill>
                  <a:srgbClr val="000000"/>
                </a:solidFill>
              </a:rPr>
              <a:t> </a:t>
            </a:r>
            <a:r>
              <a:rPr lang="en-GB" sz="2000" b="0" dirty="0" err="1">
                <a:solidFill>
                  <a:srgbClr val="000000"/>
                </a:solidFill>
              </a:rPr>
              <a:t>cihazı</a:t>
            </a:r>
            <a:r>
              <a:rPr lang="en-GB" sz="2000" b="0" dirty="0">
                <a:solidFill>
                  <a:srgbClr val="000000"/>
                </a:solidFill>
              </a:rPr>
              <a:t> </a:t>
            </a:r>
            <a:r>
              <a:rPr lang="en-GB" sz="2000" b="0" dirty="0" err="1">
                <a:solidFill>
                  <a:srgbClr val="000000"/>
                </a:solidFill>
              </a:rPr>
              <a:t>gibi</a:t>
            </a:r>
            <a:r>
              <a:rPr lang="en-GB" sz="2000" b="0" dirty="0">
                <a:solidFill>
                  <a:srgbClr val="000000"/>
                </a:solidFill>
              </a:rPr>
              <a:t> </a:t>
            </a:r>
            <a:r>
              <a:rPr lang="en-GB" sz="2000" b="0" dirty="0" err="1">
                <a:solidFill>
                  <a:srgbClr val="000000"/>
                </a:solidFill>
              </a:rPr>
              <a:t>yedekler</a:t>
            </a:r>
            <a:r>
              <a:rPr lang="en-GB" sz="2000" b="0" dirty="0">
                <a:solidFill>
                  <a:srgbClr val="000000"/>
                </a:solidFill>
              </a:rPr>
              <a:t> </a:t>
            </a:r>
            <a:r>
              <a:rPr lang="en-GB" sz="2000" b="0" dirty="0" err="1">
                <a:solidFill>
                  <a:srgbClr val="000000"/>
                </a:solidFill>
              </a:rPr>
              <a:t>bulundurun</a:t>
            </a:r>
            <a:r>
              <a:rPr lang="en-GB" sz="2000" b="0" dirty="0">
                <a:solidFill>
                  <a:srgbClr val="000000"/>
                </a:solidFill>
              </a:rPr>
              <a:t>.</a:t>
            </a:r>
            <a:endParaRPr lang="tr-TR" sz="2000" b="0" dirty="0">
              <a:solidFill>
                <a:srgbClr val="000000"/>
              </a:solidFill>
            </a:endParaRPr>
          </a:p>
          <a:p>
            <a:pPr marL="0" lvl="0" indent="0" algn="l" rtl="0">
              <a:lnSpc>
                <a:spcPct val="100000"/>
              </a:lnSpc>
              <a:spcBef>
                <a:spcPts val="600"/>
              </a:spcBef>
              <a:spcAft>
                <a:spcPts val="600"/>
              </a:spcAft>
              <a:buNone/>
            </a:pPr>
            <a:r>
              <a:rPr lang="tr-TR" sz="2000" dirty="0">
                <a:solidFill>
                  <a:srgbClr val="000000"/>
                </a:solidFill>
                <a:highlight>
                  <a:schemeClr val="lt1"/>
                </a:highlight>
              </a:rPr>
              <a:t>Sakinlik</a:t>
            </a:r>
            <a:endParaRPr sz="2000" b="0" dirty="0">
              <a:solidFill>
                <a:srgbClr val="000000"/>
              </a:solidFill>
              <a:highlight>
                <a:srgbClr val="F3B75B"/>
              </a:highlight>
            </a:endParaRPr>
          </a:p>
          <a:p>
            <a:pPr marL="0" lvl="0" indent="0" algn="l" rtl="0">
              <a:lnSpc>
                <a:spcPct val="100000"/>
              </a:lnSpc>
              <a:spcBef>
                <a:spcPts val="600"/>
              </a:spcBef>
              <a:spcAft>
                <a:spcPts val="600"/>
              </a:spcAft>
              <a:buNone/>
            </a:pPr>
            <a:r>
              <a:rPr lang="en-GB" sz="2000" b="0" dirty="0">
                <a:solidFill>
                  <a:srgbClr val="000000"/>
                </a:solidFill>
              </a:rPr>
              <a:t>Teknik </a:t>
            </a:r>
            <a:r>
              <a:rPr lang="en-GB" sz="2000" b="0" dirty="0" err="1">
                <a:solidFill>
                  <a:srgbClr val="000000"/>
                </a:solidFill>
              </a:rPr>
              <a:t>bir</a:t>
            </a:r>
            <a:r>
              <a:rPr lang="en-GB" sz="2000" b="0" dirty="0">
                <a:solidFill>
                  <a:srgbClr val="000000"/>
                </a:solidFill>
              </a:rPr>
              <a:t> </a:t>
            </a:r>
            <a:r>
              <a:rPr lang="en-GB" sz="2000" b="0" dirty="0" err="1">
                <a:solidFill>
                  <a:srgbClr val="000000"/>
                </a:solidFill>
              </a:rPr>
              <a:t>sorun</a:t>
            </a:r>
            <a:r>
              <a:rPr lang="en-GB" sz="2000" b="0" dirty="0">
                <a:solidFill>
                  <a:srgbClr val="000000"/>
                </a:solidFill>
              </a:rPr>
              <a:t> </a:t>
            </a:r>
            <a:r>
              <a:rPr lang="en-GB" sz="2000" b="0" dirty="0" err="1">
                <a:solidFill>
                  <a:srgbClr val="000000"/>
                </a:solidFill>
              </a:rPr>
              <a:t>ortaya</a:t>
            </a:r>
            <a:r>
              <a:rPr lang="en-GB" sz="2000" b="0" dirty="0">
                <a:solidFill>
                  <a:srgbClr val="000000"/>
                </a:solidFill>
              </a:rPr>
              <a:t> </a:t>
            </a:r>
            <a:r>
              <a:rPr lang="en-GB" sz="2000" b="0" dirty="0" err="1">
                <a:solidFill>
                  <a:srgbClr val="000000"/>
                </a:solidFill>
              </a:rPr>
              <a:t>çıkarsa</a:t>
            </a:r>
            <a:r>
              <a:rPr lang="en-GB" sz="2000" b="0" dirty="0">
                <a:solidFill>
                  <a:srgbClr val="000000"/>
                </a:solidFill>
              </a:rPr>
              <a:t> </a:t>
            </a:r>
            <a:r>
              <a:rPr lang="en-GB" sz="2000" b="0" dirty="0" err="1">
                <a:solidFill>
                  <a:srgbClr val="000000"/>
                </a:solidFill>
              </a:rPr>
              <a:t>sakin</a:t>
            </a:r>
            <a:r>
              <a:rPr lang="en-GB" sz="2000" b="0" dirty="0">
                <a:solidFill>
                  <a:srgbClr val="000000"/>
                </a:solidFill>
              </a:rPr>
              <a:t> </a:t>
            </a:r>
            <a:r>
              <a:rPr lang="en-GB" sz="2000" b="0" dirty="0" err="1">
                <a:solidFill>
                  <a:srgbClr val="000000"/>
                </a:solidFill>
              </a:rPr>
              <a:t>olun</a:t>
            </a:r>
            <a:r>
              <a:rPr lang="en-GB" sz="2000" b="0" dirty="0">
                <a:solidFill>
                  <a:srgbClr val="000000"/>
                </a:solidFill>
              </a:rPr>
              <a:t>. </a:t>
            </a:r>
            <a:r>
              <a:rPr lang="en-GB" sz="2000" b="0" dirty="0" err="1">
                <a:solidFill>
                  <a:srgbClr val="000000"/>
                </a:solidFill>
              </a:rPr>
              <a:t>İzleyicileri</a:t>
            </a:r>
            <a:r>
              <a:rPr lang="en-GB" sz="2000" b="0" dirty="0">
                <a:solidFill>
                  <a:srgbClr val="000000"/>
                </a:solidFill>
              </a:rPr>
              <a:t> durum </a:t>
            </a:r>
            <a:r>
              <a:rPr lang="en-GB" sz="2000" b="0" dirty="0" err="1">
                <a:solidFill>
                  <a:srgbClr val="000000"/>
                </a:solidFill>
              </a:rPr>
              <a:t>hakkında</a:t>
            </a:r>
            <a:r>
              <a:rPr lang="en-GB" sz="2000" b="0" dirty="0">
                <a:solidFill>
                  <a:srgbClr val="000000"/>
                </a:solidFill>
              </a:rPr>
              <a:t> </a:t>
            </a:r>
            <a:r>
              <a:rPr lang="en-GB" sz="2000" b="0" dirty="0" err="1">
                <a:solidFill>
                  <a:srgbClr val="000000"/>
                </a:solidFill>
              </a:rPr>
              <a:t>bilgilendirin</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ya</a:t>
            </a:r>
            <a:r>
              <a:rPr lang="en-GB" sz="2000" b="0" dirty="0">
                <a:solidFill>
                  <a:srgbClr val="000000"/>
                </a:solidFill>
              </a:rPr>
              <a:t> </a:t>
            </a:r>
            <a:r>
              <a:rPr lang="en-GB" sz="2000" b="0" dirty="0" err="1">
                <a:solidFill>
                  <a:srgbClr val="000000"/>
                </a:solidFill>
              </a:rPr>
              <a:t>sorunu</a:t>
            </a:r>
            <a:r>
              <a:rPr lang="en-GB" sz="2000" b="0" dirty="0">
                <a:solidFill>
                  <a:srgbClr val="000000"/>
                </a:solidFill>
              </a:rPr>
              <a:t> </a:t>
            </a:r>
            <a:r>
              <a:rPr lang="en-GB" sz="2000" b="0" dirty="0" err="1">
                <a:solidFill>
                  <a:srgbClr val="000000"/>
                </a:solidFill>
              </a:rPr>
              <a:t>hızla</a:t>
            </a:r>
            <a:r>
              <a:rPr lang="en-GB" sz="2000" b="0" dirty="0">
                <a:solidFill>
                  <a:srgbClr val="000000"/>
                </a:solidFill>
              </a:rPr>
              <a:t> </a:t>
            </a:r>
            <a:r>
              <a:rPr lang="en-GB" sz="2000" b="0" dirty="0" err="1">
                <a:solidFill>
                  <a:srgbClr val="000000"/>
                </a:solidFill>
              </a:rPr>
              <a:t>giderin</a:t>
            </a:r>
            <a:r>
              <a:rPr lang="en-GB" sz="2000" b="0" dirty="0">
                <a:solidFill>
                  <a:srgbClr val="000000"/>
                </a:solidFill>
              </a:rPr>
              <a:t> </a:t>
            </a:r>
            <a:r>
              <a:rPr lang="en-GB" sz="2000" b="0" dirty="0" err="1">
                <a:solidFill>
                  <a:srgbClr val="000000"/>
                </a:solidFill>
              </a:rPr>
              <a:t>ya</a:t>
            </a:r>
            <a:r>
              <a:rPr lang="en-GB" sz="2000" b="0" dirty="0">
                <a:solidFill>
                  <a:srgbClr val="000000"/>
                </a:solidFill>
              </a:rPr>
              <a:t> da </a:t>
            </a:r>
            <a:r>
              <a:rPr lang="en-GB" sz="2000" b="0" dirty="0" err="1">
                <a:solidFill>
                  <a:srgbClr val="000000"/>
                </a:solidFill>
              </a:rPr>
              <a:t>teknoloji</a:t>
            </a:r>
            <a:r>
              <a:rPr lang="en-GB" sz="2000" b="0" dirty="0">
                <a:solidFill>
                  <a:srgbClr val="000000"/>
                </a:solidFill>
              </a:rPr>
              <a:t> </a:t>
            </a:r>
            <a:r>
              <a:rPr lang="en-GB" sz="2000" b="0" dirty="0" err="1">
                <a:solidFill>
                  <a:srgbClr val="000000"/>
                </a:solidFill>
              </a:rPr>
              <a:t>olmadan</a:t>
            </a:r>
            <a:r>
              <a:rPr lang="en-GB" sz="2000" b="0" dirty="0">
                <a:solidFill>
                  <a:srgbClr val="000000"/>
                </a:solidFill>
              </a:rPr>
              <a:t> </a:t>
            </a:r>
            <a:r>
              <a:rPr lang="en-GB" sz="2000" b="0" dirty="0" err="1">
                <a:solidFill>
                  <a:srgbClr val="000000"/>
                </a:solidFill>
              </a:rPr>
              <a:t>devam</a:t>
            </a:r>
            <a:r>
              <a:rPr lang="en-GB" sz="2000" b="0" dirty="0">
                <a:solidFill>
                  <a:srgbClr val="000000"/>
                </a:solidFill>
              </a:rPr>
              <a:t> </a:t>
            </a:r>
            <a:r>
              <a:rPr lang="en-GB" sz="2000" b="0" dirty="0" err="1">
                <a:solidFill>
                  <a:srgbClr val="000000"/>
                </a:solidFill>
              </a:rPr>
              <a:t>edin</a:t>
            </a:r>
            <a:r>
              <a:rPr lang="en-GB" sz="2000" b="0" dirty="0">
                <a:solidFill>
                  <a:srgbClr val="000000"/>
                </a:solidFill>
              </a:rPr>
              <a:t>.</a:t>
            </a:r>
            <a:endParaRPr sz="1100" dirty="0">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eb676f3e53_0_165"/>
          <p:cNvSpPr txBox="1">
            <a:spLocks noGrp="1"/>
          </p:cNvSpPr>
          <p:nvPr>
            <p:ph type="title"/>
          </p:nvPr>
        </p:nvSpPr>
        <p:spPr>
          <a:xfrm>
            <a:off x="467775" y="365125"/>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Etkili</a:t>
            </a:r>
            <a:r>
              <a:rPr lang="en-GB" sz="3400" b="1" dirty="0"/>
              <a:t> </a:t>
            </a:r>
            <a:r>
              <a:rPr lang="en-GB" sz="3400" b="1" dirty="0" err="1"/>
              <a:t>görsel</a:t>
            </a:r>
            <a:r>
              <a:rPr lang="en-GB" sz="3400" b="1" dirty="0"/>
              <a:t> </a:t>
            </a:r>
            <a:r>
              <a:rPr lang="en-GB" sz="3400" b="1" dirty="0" err="1"/>
              <a:t>araçlar</a:t>
            </a:r>
            <a:r>
              <a:rPr lang="en-GB" sz="3400" b="1" dirty="0"/>
              <a:t> </a:t>
            </a:r>
            <a:r>
              <a:rPr lang="en-GB" sz="3400" b="1" dirty="0" err="1"/>
              <a:t>tasarlama</a:t>
            </a:r>
            <a:endParaRPr lang="en-US" sz="3400" b="1" dirty="0"/>
          </a:p>
        </p:txBody>
      </p:sp>
      <p:sp>
        <p:nvSpPr>
          <p:cNvPr id="297" name="Google Shape;297;g2eb676f3e53_0_165"/>
          <p:cNvSpPr txBox="1">
            <a:spLocks noGrp="1"/>
          </p:cNvSpPr>
          <p:nvPr>
            <p:ph type="body" idx="1"/>
          </p:nvPr>
        </p:nvSpPr>
        <p:spPr>
          <a:xfrm>
            <a:off x="506240" y="1570112"/>
            <a:ext cx="11134252" cy="4768889"/>
          </a:xfrm>
          <a:prstGeom prst="rect">
            <a:avLst/>
          </a:prstGeom>
          <a:noFill/>
          <a:ln>
            <a:noFill/>
          </a:ln>
        </p:spPr>
        <p:txBody>
          <a:bodyPr spcFirstLastPara="1" wrap="square" lIns="91425" tIns="45700" rIns="91425" bIns="45700" anchor="t" anchorCtr="0">
            <a:noAutofit/>
          </a:bodyPr>
          <a:lstStyle/>
          <a:p>
            <a:pPr marL="0" lvl="0" indent="0" rtl="0">
              <a:lnSpc>
                <a:spcPct val="110000"/>
              </a:lnSpc>
              <a:spcBef>
                <a:spcPts val="600"/>
              </a:spcBef>
              <a:spcAft>
                <a:spcPts val="600"/>
              </a:spcAft>
              <a:buNone/>
            </a:pPr>
            <a:r>
              <a:rPr lang="tr-TR" sz="1800" dirty="0">
                <a:solidFill>
                  <a:srgbClr val="000000"/>
                </a:solidFill>
                <a:highlight>
                  <a:schemeClr val="lt1"/>
                </a:highlight>
              </a:rPr>
              <a:t>Tasarım Prensipleri:</a:t>
            </a:r>
            <a:endParaRPr lang="en-US" sz="1800" dirty="0">
              <a:solidFill>
                <a:srgbClr val="000000"/>
              </a:solidFill>
              <a:highlight>
                <a:srgbClr val="F3B75B"/>
              </a:highlight>
            </a:endParaRPr>
          </a:p>
          <a:p>
            <a:pPr indent="0">
              <a:lnSpc>
                <a:spcPct val="110000"/>
              </a:lnSpc>
              <a:spcBef>
                <a:spcPts val="600"/>
              </a:spcBef>
              <a:spcAft>
                <a:spcPts val="600"/>
              </a:spcAft>
              <a:buClr>
                <a:srgbClr val="000000"/>
              </a:buClr>
              <a:buSzPts val="2040"/>
              <a:buChar char="●"/>
            </a:pPr>
            <a:r>
              <a:rPr lang="en-GB" sz="1800" dirty="0">
                <a:solidFill>
                  <a:srgbClr val="000000"/>
                </a:solidFill>
              </a:rPr>
              <a:t> </a:t>
            </a:r>
            <a:r>
              <a:rPr lang="tr-TR" sz="1800" dirty="0">
                <a:solidFill>
                  <a:srgbClr val="000000"/>
                </a:solidFill>
              </a:rPr>
              <a:t>Basitlik</a:t>
            </a:r>
            <a:r>
              <a:rPr lang="en-GB" sz="1800" dirty="0">
                <a:solidFill>
                  <a:srgbClr val="000000"/>
                </a:solidFill>
              </a:rPr>
              <a:t>:</a:t>
            </a:r>
            <a:r>
              <a:rPr lang="en-GB" sz="1800" b="0" dirty="0">
                <a:solidFill>
                  <a:srgbClr val="000000"/>
                </a:solidFill>
              </a:rPr>
              <a:t> </a:t>
            </a:r>
            <a:r>
              <a:rPr lang="en-GB" sz="1800" b="0" dirty="0" err="1">
                <a:solidFill>
                  <a:srgbClr val="000000"/>
                </a:solidFill>
              </a:rPr>
              <a:t>İzleyicileri</a:t>
            </a:r>
            <a:r>
              <a:rPr lang="en-GB" sz="1800" b="0" dirty="0">
                <a:solidFill>
                  <a:srgbClr val="000000"/>
                </a:solidFill>
              </a:rPr>
              <a:t> </a:t>
            </a:r>
            <a:r>
              <a:rPr lang="en-GB" sz="1800" b="0" dirty="0" err="1">
                <a:solidFill>
                  <a:srgbClr val="000000"/>
                </a:solidFill>
              </a:rPr>
              <a:t>bunaltmamak</a:t>
            </a:r>
            <a:r>
              <a:rPr lang="en-GB" sz="1800" b="0" dirty="0">
                <a:solidFill>
                  <a:srgbClr val="000000"/>
                </a:solidFill>
              </a:rPr>
              <a:t> </a:t>
            </a:r>
            <a:r>
              <a:rPr lang="en-GB" sz="1800" b="0" dirty="0" err="1">
                <a:solidFill>
                  <a:srgbClr val="000000"/>
                </a:solidFill>
              </a:rPr>
              <a:t>için</a:t>
            </a:r>
            <a:r>
              <a:rPr lang="en-GB" sz="1800" b="0" dirty="0">
                <a:solidFill>
                  <a:srgbClr val="000000"/>
                </a:solidFill>
              </a:rPr>
              <a:t> </a:t>
            </a:r>
            <a:r>
              <a:rPr lang="en-GB" sz="1800" b="0" dirty="0" err="1">
                <a:solidFill>
                  <a:srgbClr val="000000"/>
                </a:solidFill>
              </a:rPr>
              <a:t>görsel</a:t>
            </a:r>
            <a:r>
              <a:rPr lang="en-GB" sz="1800" b="0" dirty="0">
                <a:solidFill>
                  <a:srgbClr val="000000"/>
                </a:solidFill>
              </a:rPr>
              <a:t> </a:t>
            </a:r>
            <a:r>
              <a:rPr lang="en-GB" sz="1800" b="0" dirty="0" err="1">
                <a:solidFill>
                  <a:srgbClr val="000000"/>
                </a:solidFill>
              </a:rPr>
              <a:t>yardımcıları</a:t>
            </a:r>
            <a:r>
              <a:rPr lang="en-GB" sz="1800" b="0" dirty="0">
                <a:solidFill>
                  <a:srgbClr val="000000"/>
                </a:solidFill>
              </a:rPr>
              <a:t> </a:t>
            </a:r>
            <a:r>
              <a:rPr lang="en-GB" sz="1800" b="0" dirty="0" err="1">
                <a:solidFill>
                  <a:srgbClr val="000000"/>
                </a:solidFill>
              </a:rPr>
              <a:t>basit</a:t>
            </a:r>
            <a:r>
              <a:rPr lang="en-GB" sz="1800" b="0" dirty="0">
                <a:solidFill>
                  <a:srgbClr val="000000"/>
                </a:solidFill>
              </a:rPr>
              <a:t> </a:t>
            </a:r>
            <a:r>
              <a:rPr lang="en-GB" sz="1800" b="0" dirty="0" err="1">
                <a:solidFill>
                  <a:srgbClr val="000000"/>
                </a:solidFill>
              </a:rPr>
              <a:t>tutun</a:t>
            </a:r>
            <a:r>
              <a:rPr lang="en-GB" sz="1800" b="0" dirty="0">
                <a:solidFill>
                  <a:srgbClr val="000000"/>
                </a:solidFill>
              </a:rPr>
              <a:t>. Minimum </a:t>
            </a:r>
            <a:r>
              <a:rPr lang="en-GB" sz="1800" b="0" dirty="0" err="1">
                <a:solidFill>
                  <a:srgbClr val="000000"/>
                </a:solidFill>
              </a:rPr>
              <a:t>metin</a:t>
            </a:r>
            <a:r>
              <a:rPr lang="en-GB" sz="1800" b="0" dirty="0">
                <a:solidFill>
                  <a:srgbClr val="000000"/>
                </a:solidFill>
              </a:rPr>
              <a:t> </a:t>
            </a:r>
            <a:r>
              <a:rPr lang="en-GB" sz="1800" b="0" dirty="0" err="1">
                <a:solidFill>
                  <a:srgbClr val="000000"/>
                </a:solidFill>
              </a:rPr>
              <a:t>kullanın</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kilit</a:t>
            </a:r>
            <a:r>
              <a:rPr lang="en-GB" sz="1800" b="0" dirty="0">
                <a:solidFill>
                  <a:srgbClr val="000000"/>
                </a:solidFill>
              </a:rPr>
              <a:t> </a:t>
            </a:r>
            <a:r>
              <a:rPr lang="en-GB" sz="1800" b="0" dirty="0" err="1">
                <a:solidFill>
                  <a:srgbClr val="000000"/>
                </a:solidFill>
              </a:rPr>
              <a:t>noktalara</a:t>
            </a:r>
            <a:r>
              <a:rPr lang="en-GB" sz="1800" b="0" dirty="0">
                <a:solidFill>
                  <a:srgbClr val="000000"/>
                </a:solidFill>
              </a:rPr>
              <a:t> </a:t>
            </a:r>
            <a:r>
              <a:rPr lang="en-GB" sz="1800" b="0" dirty="0" err="1">
                <a:solidFill>
                  <a:srgbClr val="000000"/>
                </a:solidFill>
              </a:rPr>
              <a:t>odaklanın</a:t>
            </a:r>
            <a:r>
              <a:rPr lang="en-GB" sz="1800" b="0" dirty="0">
                <a:solidFill>
                  <a:srgbClr val="000000"/>
                </a:solidFill>
              </a:rPr>
              <a:t>.</a:t>
            </a:r>
            <a:endParaRPr lang="tr-TR"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a:t>
            </a:r>
            <a:r>
              <a:rPr lang="tr-TR" sz="1800" dirty="0">
                <a:solidFill>
                  <a:srgbClr val="000000"/>
                </a:solidFill>
              </a:rPr>
              <a:t>Açıklık</a:t>
            </a:r>
            <a:r>
              <a:rPr lang="en-GB" sz="1800" dirty="0">
                <a:solidFill>
                  <a:srgbClr val="000000"/>
                </a:solidFill>
              </a:rPr>
              <a:t>:</a:t>
            </a:r>
            <a:r>
              <a:rPr lang="en-GB" sz="1800" b="0" dirty="0">
                <a:solidFill>
                  <a:srgbClr val="000000"/>
                </a:solidFill>
              </a:rPr>
              <a:t> </a:t>
            </a:r>
            <a:r>
              <a:rPr lang="en-GB" sz="1800" b="0" dirty="0" err="1">
                <a:solidFill>
                  <a:srgbClr val="000000"/>
                </a:solidFill>
              </a:rPr>
              <a:t>Tüm</a:t>
            </a:r>
            <a:r>
              <a:rPr lang="en-GB" sz="1800" b="0" dirty="0">
                <a:solidFill>
                  <a:srgbClr val="000000"/>
                </a:solidFill>
              </a:rPr>
              <a:t> </a:t>
            </a:r>
            <a:r>
              <a:rPr lang="en-GB" sz="1800" b="0" dirty="0" err="1">
                <a:solidFill>
                  <a:srgbClr val="000000"/>
                </a:solidFill>
              </a:rPr>
              <a:t>unsurların</a:t>
            </a:r>
            <a:r>
              <a:rPr lang="en-GB" sz="1800" b="0" dirty="0">
                <a:solidFill>
                  <a:srgbClr val="000000"/>
                </a:solidFill>
              </a:rPr>
              <a:t> </a:t>
            </a:r>
            <a:r>
              <a:rPr lang="en-GB" sz="1800" b="0" dirty="0" err="1">
                <a:solidFill>
                  <a:srgbClr val="000000"/>
                </a:solidFill>
              </a:rPr>
              <a:t>kolay</a:t>
            </a:r>
            <a:r>
              <a:rPr lang="en-GB" sz="1800" b="0" dirty="0">
                <a:solidFill>
                  <a:srgbClr val="000000"/>
                </a:solidFill>
              </a:rPr>
              <a:t> </a:t>
            </a:r>
            <a:r>
              <a:rPr lang="en-GB" sz="1800" b="0" dirty="0" err="1">
                <a:solidFill>
                  <a:srgbClr val="000000"/>
                </a:solidFill>
              </a:rPr>
              <a:t>okunur</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anlaşılır</a:t>
            </a:r>
            <a:r>
              <a:rPr lang="en-GB" sz="1800" b="0" dirty="0">
                <a:solidFill>
                  <a:srgbClr val="000000"/>
                </a:solidFill>
              </a:rPr>
              <a:t> </a:t>
            </a:r>
            <a:r>
              <a:rPr lang="en-GB" sz="1800" b="0" dirty="0" err="1">
                <a:solidFill>
                  <a:srgbClr val="000000"/>
                </a:solidFill>
              </a:rPr>
              <a:t>olduğundan</a:t>
            </a:r>
            <a:r>
              <a:rPr lang="en-GB" sz="1800" b="0" dirty="0">
                <a:solidFill>
                  <a:srgbClr val="000000"/>
                </a:solidFill>
              </a:rPr>
              <a:t> </a:t>
            </a:r>
            <a:r>
              <a:rPr lang="en-GB" sz="1800" b="0" dirty="0" err="1">
                <a:solidFill>
                  <a:srgbClr val="000000"/>
                </a:solidFill>
              </a:rPr>
              <a:t>emin</a:t>
            </a:r>
            <a:r>
              <a:rPr lang="en-GB" sz="1800" b="0" dirty="0">
                <a:solidFill>
                  <a:srgbClr val="000000"/>
                </a:solidFill>
              </a:rPr>
              <a:t> </a:t>
            </a:r>
            <a:r>
              <a:rPr lang="en-GB" sz="1800" b="0" dirty="0" err="1">
                <a:solidFill>
                  <a:srgbClr val="000000"/>
                </a:solidFill>
              </a:rPr>
              <a:t>olun</a:t>
            </a:r>
            <a:r>
              <a:rPr lang="en-GB" sz="1800" b="0" dirty="0">
                <a:solidFill>
                  <a:srgbClr val="000000"/>
                </a:solidFill>
              </a:rPr>
              <a:t>. </a:t>
            </a:r>
            <a:r>
              <a:rPr lang="en-GB" sz="1800" b="0" dirty="0" err="1">
                <a:solidFill>
                  <a:srgbClr val="000000"/>
                </a:solidFill>
              </a:rPr>
              <a:t>Yüksek</a:t>
            </a:r>
            <a:r>
              <a:rPr lang="en-GB" sz="1800" b="0" dirty="0">
                <a:solidFill>
                  <a:srgbClr val="000000"/>
                </a:solidFill>
              </a:rPr>
              <a:t> </a:t>
            </a:r>
            <a:r>
              <a:rPr lang="en-GB" sz="1800" b="0" dirty="0" err="1">
                <a:solidFill>
                  <a:srgbClr val="000000"/>
                </a:solidFill>
              </a:rPr>
              <a:t>kontrastlı</a:t>
            </a:r>
            <a:r>
              <a:rPr lang="en-GB" sz="1800" b="0" dirty="0">
                <a:solidFill>
                  <a:srgbClr val="000000"/>
                </a:solidFill>
              </a:rPr>
              <a:t> </a:t>
            </a:r>
            <a:r>
              <a:rPr lang="en-GB" sz="1800" b="0" dirty="0" err="1">
                <a:solidFill>
                  <a:srgbClr val="000000"/>
                </a:solidFill>
              </a:rPr>
              <a:t>renkler</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büyük</a:t>
            </a:r>
            <a:r>
              <a:rPr lang="en-GB" sz="1800" b="0" dirty="0">
                <a:solidFill>
                  <a:srgbClr val="000000"/>
                </a:solidFill>
              </a:rPr>
              <a:t> </a:t>
            </a:r>
            <a:r>
              <a:rPr lang="en-GB" sz="1800" b="0" dirty="0" err="1">
                <a:solidFill>
                  <a:srgbClr val="000000"/>
                </a:solidFill>
              </a:rPr>
              <a:t>yazı</a:t>
            </a:r>
            <a:r>
              <a:rPr lang="en-GB" sz="1800" b="0" dirty="0">
                <a:solidFill>
                  <a:srgbClr val="000000"/>
                </a:solidFill>
              </a:rPr>
              <a:t> </a:t>
            </a:r>
            <a:r>
              <a:rPr lang="en-GB" sz="1800" b="0" dirty="0" err="1">
                <a:solidFill>
                  <a:srgbClr val="000000"/>
                </a:solidFill>
              </a:rPr>
              <a:t>tipleri</a:t>
            </a:r>
            <a:r>
              <a:rPr lang="en-GB" sz="1800" b="0" dirty="0">
                <a:solidFill>
                  <a:srgbClr val="000000"/>
                </a:solidFill>
              </a:rPr>
              <a:t> </a:t>
            </a:r>
            <a:r>
              <a:rPr lang="en-GB" sz="1800" b="0" dirty="0" err="1">
                <a:solidFill>
                  <a:srgbClr val="000000"/>
                </a:solidFill>
              </a:rPr>
              <a:t>kullanın</a:t>
            </a:r>
            <a:r>
              <a:rPr lang="en-GB" sz="1800" b="0" dirty="0">
                <a:solidFill>
                  <a:srgbClr val="000000"/>
                </a:solidFill>
              </a:rPr>
              <a:t>.</a:t>
            </a:r>
            <a:endParaRPr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a:t>
            </a:r>
            <a:r>
              <a:rPr lang="tr-TR" sz="1800" dirty="0">
                <a:solidFill>
                  <a:srgbClr val="000000"/>
                </a:solidFill>
              </a:rPr>
              <a:t>Tutarlılık</a:t>
            </a:r>
            <a:r>
              <a:rPr lang="en-GB" sz="1800" dirty="0">
                <a:solidFill>
                  <a:srgbClr val="000000"/>
                </a:solidFill>
              </a:rPr>
              <a:t>:</a:t>
            </a:r>
            <a:r>
              <a:rPr lang="en-GB" sz="1800" b="0" dirty="0">
                <a:solidFill>
                  <a:srgbClr val="000000"/>
                </a:solidFill>
              </a:rPr>
              <a:t> </a:t>
            </a:r>
            <a:r>
              <a:rPr lang="en-GB" sz="1800" b="0" dirty="0" err="1">
                <a:solidFill>
                  <a:srgbClr val="000000"/>
                </a:solidFill>
              </a:rPr>
              <a:t>Sunum</a:t>
            </a:r>
            <a:r>
              <a:rPr lang="en-GB" sz="1800" b="0" dirty="0">
                <a:solidFill>
                  <a:srgbClr val="000000"/>
                </a:solidFill>
              </a:rPr>
              <a:t> </a:t>
            </a:r>
            <a:r>
              <a:rPr lang="en-GB" sz="1800" b="0" dirty="0" err="1">
                <a:solidFill>
                  <a:srgbClr val="000000"/>
                </a:solidFill>
              </a:rPr>
              <a:t>boyunca</a:t>
            </a:r>
            <a:r>
              <a:rPr lang="en-GB" sz="1800" b="0" dirty="0">
                <a:solidFill>
                  <a:srgbClr val="000000"/>
                </a:solidFill>
              </a:rPr>
              <a:t> </a:t>
            </a:r>
            <a:r>
              <a:rPr lang="en-GB" sz="1800" b="0" dirty="0" err="1">
                <a:solidFill>
                  <a:srgbClr val="000000"/>
                </a:solidFill>
              </a:rPr>
              <a:t>tutarlı</a:t>
            </a:r>
            <a:r>
              <a:rPr lang="en-GB" sz="1800" b="0" dirty="0">
                <a:solidFill>
                  <a:srgbClr val="000000"/>
                </a:solidFill>
              </a:rPr>
              <a:t> </a:t>
            </a:r>
            <a:r>
              <a:rPr lang="en-GB" sz="1800" b="0" dirty="0" err="1">
                <a:solidFill>
                  <a:srgbClr val="000000"/>
                </a:solidFill>
              </a:rPr>
              <a:t>bir</a:t>
            </a:r>
            <a:r>
              <a:rPr lang="en-GB" sz="1800" b="0" dirty="0">
                <a:solidFill>
                  <a:srgbClr val="000000"/>
                </a:solidFill>
              </a:rPr>
              <a:t> </a:t>
            </a:r>
            <a:r>
              <a:rPr lang="en-GB" sz="1800" b="0" dirty="0" err="1">
                <a:solidFill>
                  <a:srgbClr val="000000"/>
                </a:solidFill>
              </a:rPr>
              <a:t>stili</a:t>
            </a:r>
            <a:r>
              <a:rPr lang="en-GB" sz="1800" b="0" dirty="0">
                <a:solidFill>
                  <a:srgbClr val="000000"/>
                </a:solidFill>
              </a:rPr>
              <a:t> </a:t>
            </a:r>
            <a:r>
              <a:rPr lang="en-GB" sz="1800" b="0" dirty="0" err="1">
                <a:solidFill>
                  <a:srgbClr val="000000"/>
                </a:solidFill>
              </a:rPr>
              <a:t>koruyun</a:t>
            </a:r>
            <a:r>
              <a:rPr lang="en-GB" sz="1800" b="0" dirty="0">
                <a:solidFill>
                  <a:srgbClr val="000000"/>
                </a:solidFill>
              </a:rPr>
              <a:t>. </a:t>
            </a:r>
            <a:r>
              <a:rPr lang="en-GB" sz="1800" b="0" dirty="0" err="1">
                <a:solidFill>
                  <a:srgbClr val="000000"/>
                </a:solidFill>
              </a:rPr>
              <a:t>Uyumlu</a:t>
            </a:r>
            <a:r>
              <a:rPr lang="en-GB" sz="1800" b="0" dirty="0">
                <a:solidFill>
                  <a:srgbClr val="000000"/>
                </a:solidFill>
              </a:rPr>
              <a:t> </a:t>
            </a:r>
            <a:r>
              <a:rPr lang="en-GB" sz="1800" b="0" dirty="0" err="1">
                <a:solidFill>
                  <a:srgbClr val="000000"/>
                </a:solidFill>
              </a:rPr>
              <a:t>bir</a:t>
            </a:r>
            <a:r>
              <a:rPr lang="en-GB" sz="1800" b="0" dirty="0">
                <a:solidFill>
                  <a:srgbClr val="000000"/>
                </a:solidFill>
              </a:rPr>
              <a:t> </a:t>
            </a:r>
            <a:r>
              <a:rPr lang="en-GB" sz="1800" b="0" dirty="0" err="1">
                <a:solidFill>
                  <a:srgbClr val="000000"/>
                </a:solidFill>
              </a:rPr>
              <a:t>görünüm</a:t>
            </a:r>
            <a:r>
              <a:rPr lang="en-GB" sz="1800" b="0" dirty="0">
                <a:solidFill>
                  <a:srgbClr val="000000"/>
                </a:solidFill>
              </a:rPr>
              <a:t> </a:t>
            </a:r>
            <a:r>
              <a:rPr lang="en-GB" sz="1800" b="0" dirty="0" err="1">
                <a:solidFill>
                  <a:srgbClr val="000000"/>
                </a:solidFill>
              </a:rPr>
              <a:t>için</a:t>
            </a:r>
            <a:r>
              <a:rPr lang="en-GB" sz="1800" b="0" dirty="0">
                <a:solidFill>
                  <a:srgbClr val="000000"/>
                </a:solidFill>
              </a:rPr>
              <a:t> </a:t>
            </a:r>
            <a:r>
              <a:rPr lang="en-GB" sz="1800" b="0" dirty="0" err="1">
                <a:solidFill>
                  <a:srgbClr val="000000"/>
                </a:solidFill>
              </a:rPr>
              <a:t>aynı</a:t>
            </a:r>
            <a:r>
              <a:rPr lang="en-GB" sz="1800" b="0" dirty="0">
                <a:solidFill>
                  <a:srgbClr val="000000"/>
                </a:solidFill>
              </a:rPr>
              <a:t> </a:t>
            </a:r>
            <a:r>
              <a:rPr lang="en-GB" sz="1800" b="0" dirty="0" err="1">
                <a:solidFill>
                  <a:srgbClr val="000000"/>
                </a:solidFill>
              </a:rPr>
              <a:t>yazı</a:t>
            </a:r>
            <a:r>
              <a:rPr lang="en-GB" sz="1800" b="0" dirty="0">
                <a:solidFill>
                  <a:srgbClr val="000000"/>
                </a:solidFill>
              </a:rPr>
              <a:t> </a:t>
            </a:r>
            <a:r>
              <a:rPr lang="en-GB" sz="1800" b="0" dirty="0" err="1">
                <a:solidFill>
                  <a:srgbClr val="000000"/>
                </a:solidFill>
              </a:rPr>
              <a:t>tiplerini</a:t>
            </a:r>
            <a:r>
              <a:rPr lang="en-GB" sz="1800" b="0" dirty="0">
                <a:solidFill>
                  <a:srgbClr val="000000"/>
                </a:solidFill>
              </a:rPr>
              <a:t>, </a:t>
            </a:r>
            <a:r>
              <a:rPr lang="en-GB" sz="1800" b="0" dirty="0" err="1">
                <a:solidFill>
                  <a:srgbClr val="000000"/>
                </a:solidFill>
              </a:rPr>
              <a:t>renkleri</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düzenleri</a:t>
            </a:r>
            <a:r>
              <a:rPr lang="en-GB" sz="1800" b="0" dirty="0">
                <a:solidFill>
                  <a:srgbClr val="000000"/>
                </a:solidFill>
              </a:rPr>
              <a:t> </a:t>
            </a:r>
            <a:r>
              <a:rPr lang="en-GB" sz="1800" b="0" dirty="0" err="1">
                <a:solidFill>
                  <a:srgbClr val="000000"/>
                </a:solidFill>
              </a:rPr>
              <a:t>kullanın</a:t>
            </a:r>
            <a:r>
              <a:rPr lang="en-GB" sz="1800" b="0" dirty="0">
                <a:solidFill>
                  <a:srgbClr val="000000"/>
                </a:solidFill>
              </a:rPr>
              <a:t>.</a:t>
            </a:r>
            <a:endParaRPr sz="1800" b="0" dirty="0">
              <a:solidFill>
                <a:srgbClr val="000000"/>
              </a:solidFill>
            </a:endParaRPr>
          </a:p>
          <a:p>
            <a:pPr indent="0">
              <a:lnSpc>
                <a:spcPct val="110000"/>
              </a:lnSpc>
              <a:spcBef>
                <a:spcPts val="600"/>
              </a:spcBef>
              <a:spcAft>
                <a:spcPts val="600"/>
              </a:spcAft>
              <a:buClr>
                <a:srgbClr val="000000"/>
              </a:buClr>
              <a:buSzPts val="2040"/>
              <a:buChar char="●"/>
            </a:pPr>
            <a:r>
              <a:rPr lang="en-GB" sz="1800" dirty="0">
                <a:solidFill>
                  <a:srgbClr val="000000"/>
                </a:solidFill>
              </a:rPr>
              <a:t> </a:t>
            </a:r>
            <a:r>
              <a:rPr lang="tr-TR" sz="1800" dirty="0">
                <a:solidFill>
                  <a:srgbClr val="000000"/>
                </a:solidFill>
              </a:rPr>
              <a:t>Görsel Çekicilik</a:t>
            </a:r>
            <a:r>
              <a:rPr lang="en-GB" sz="1800" dirty="0">
                <a:solidFill>
                  <a:srgbClr val="000000"/>
                </a:solidFill>
              </a:rPr>
              <a:t>:</a:t>
            </a:r>
            <a:r>
              <a:rPr lang="en-GB" sz="1800" b="0" dirty="0">
                <a:solidFill>
                  <a:srgbClr val="000000"/>
                </a:solidFill>
              </a:rPr>
              <a:t> </a:t>
            </a:r>
            <a:r>
              <a:rPr lang="en-GB" sz="1800" b="0" dirty="0" err="1">
                <a:solidFill>
                  <a:srgbClr val="000000"/>
                </a:solidFill>
              </a:rPr>
              <a:t>Yüksek</a:t>
            </a:r>
            <a:r>
              <a:rPr lang="en-GB" sz="1800" b="0" dirty="0">
                <a:solidFill>
                  <a:srgbClr val="000000"/>
                </a:solidFill>
              </a:rPr>
              <a:t> </a:t>
            </a:r>
            <a:r>
              <a:rPr lang="en-GB" sz="1800" b="0" dirty="0" err="1">
                <a:solidFill>
                  <a:srgbClr val="000000"/>
                </a:solidFill>
              </a:rPr>
              <a:t>kaliteli</a:t>
            </a:r>
            <a:r>
              <a:rPr lang="en-GB" sz="1800" b="0" dirty="0">
                <a:solidFill>
                  <a:srgbClr val="000000"/>
                </a:solidFill>
              </a:rPr>
              <a:t> </a:t>
            </a:r>
            <a:r>
              <a:rPr lang="en-GB" sz="1800" b="0" dirty="0" err="1">
                <a:solidFill>
                  <a:srgbClr val="000000"/>
                </a:solidFill>
              </a:rPr>
              <a:t>görüntüler</a:t>
            </a:r>
            <a:r>
              <a:rPr lang="en-GB" sz="1800" b="0" dirty="0">
                <a:solidFill>
                  <a:srgbClr val="000000"/>
                </a:solidFill>
              </a:rPr>
              <a:t>, </a:t>
            </a:r>
            <a:r>
              <a:rPr lang="en-GB" sz="1800" b="0" dirty="0" err="1">
                <a:solidFill>
                  <a:srgbClr val="000000"/>
                </a:solidFill>
              </a:rPr>
              <a:t>dengeli</a:t>
            </a:r>
            <a:r>
              <a:rPr lang="en-GB" sz="1800" b="0" dirty="0">
                <a:solidFill>
                  <a:srgbClr val="000000"/>
                </a:solidFill>
              </a:rPr>
              <a:t> </a:t>
            </a:r>
            <a:r>
              <a:rPr lang="en-GB" sz="1800" b="0" dirty="0" err="1">
                <a:solidFill>
                  <a:srgbClr val="000000"/>
                </a:solidFill>
              </a:rPr>
              <a:t>düzenler</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estetik</a:t>
            </a:r>
            <a:r>
              <a:rPr lang="en-GB" sz="1800" b="0" dirty="0">
                <a:solidFill>
                  <a:srgbClr val="000000"/>
                </a:solidFill>
              </a:rPr>
              <a:t> </a:t>
            </a:r>
            <a:r>
              <a:rPr lang="en-GB" sz="1800" b="0" dirty="0" err="1">
                <a:solidFill>
                  <a:srgbClr val="000000"/>
                </a:solidFill>
              </a:rPr>
              <a:t>açıdan</a:t>
            </a:r>
            <a:r>
              <a:rPr lang="en-GB" sz="1800" b="0" dirty="0">
                <a:solidFill>
                  <a:srgbClr val="000000"/>
                </a:solidFill>
              </a:rPr>
              <a:t> </a:t>
            </a:r>
            <a:r>
              <a:rPr lang="en-GB" sz="1800" b="0" dirty="0" err="1">
                <a:solidFill>
                  <a:srgbClr val="000000"/>
                </a:solidFill>
              </a:rPr>
              <a:t>hoş</a:t>
            </a:r>
            <a:r>
              <a:rPr lang="en-GB" sz="1800" b="0" dirty="0">
                <a:solidFill>
                  <a:srgbClr val="000000"/>
                </a:solidFill>
              </a:rPr>
              <a:t> </a:t>
            </a:r>
            <a:r>
              <a:rPr lang="en-GB" sz="1800" b="0" dirty="0" err="1">
                <a:solidFill>
                  <a:srgbClr val="000000"/>
                </a:solidFill>
              </a:rPr>
              <a:t>renk</a:t>
            </a:r>
            <a:r>
              <a:rPr lang="en-GB" sz="1800" b="0" dirty="0">
                <a:solidFill>
                  <a:srgbClr val="000000"/>
                </a:solidFill>
              </a:rPr>
              <a:t> </a:t>
            </a:r>
            <a:r>
              <a:rPr lang="en-GB" sz="1800" b="0" dirty="0" err="1">
                <a:solidFill>
                  <a:srgbClr val="000000"/>
                </a:solidFill>
              </a:rPr>
              <a:t>şemaları</a:t>
            </a:r>
            <a:r>
              <a:rPr lang="en-GB" sz="1800" b="0" dirty="0">
                <a:solidFill>
                  <a:srgbClr val="000000"/>
                </a:solidFill>
              </a:rPr>
              <a:t> </a:t>
            </a:r>
            <a:r>
              <a:rPr lang="en-GB" sz="1800" b="0" dirty="0" err="1">
                <a:solidFill>
                  <a:srgbClr val="000000"/>
                </a:solidFill>
              </a:rPr>
              <a:t>kullanarak</a:t>
            </a:r>
            <a:r>
              <a:rPr lang="en-GB" sz="1800" b="0" dirty="0">
                <a:solidFill>
                  <a:srgbClr val="000000"/>
                </a:solidFill>
              </a:rPr>
              <a:t> </a:t>
            </a:r>
            <a:r>
              <a:rPr lang="en-GB" sz="1800" b="0" dirty="0" err="1">
                <a:solidFill>
                  <a:srgbClr val="000000"/>
                </a:solidFill>
              </a:rPr>
              <a:t>görsellerinizi</a:t>
            </a:r>
            <a:r>
              <a:rPr lang="en-GB" sz="1800" b="0" dirty="0">
                <a:solidFill>
                  <a:srgbClr val="000000"/>
                </a:solidFill>
              </a:rPr>
              <a:t> </a:t>
            </a:r>
            <a:r>
              <a:rPr lang="en-GB" sz="1800" b="0" dirty="0" err="1">
                <a:solidFill>
                  <a:srgbClr val="000000"/>
                </a:solidFill>
              </a:rPr>
              <a:t>ilgi</a:t>
            </a:r>
            <a:r>
              <a:rPr lang="en-GB" sz="1800" b="0" dirty="0">
                <a:solidFill>
                  <a:srgbClr val="000000"/>
                </a:solidFill>
              </a:rPr>
              <a:t> </a:t>
            </a:r>
            <a:r>
              <a:rPr lang="en-GB" sz="1800" b="0" dirty="0" err="1">
                <a:solidFill>
                  <a:srgbClr val="000000"/>
                </a:solidFill>
              </a:rPr>
              <a:t>çekici</a:t>
            </a:r>
            <a:r>
              <a:rPr lang="en-GB" sz="1800" b="0" dirty="0">
                <a:solidFill>
                  <a:srgbClr val="000000"/>
                </a:solidFill>
              </a:rPr>
              <a:t> hale </a:t>
            </a:r>
            <a:r>
              <a:rPr lang="en-GB" sz="1800" b="0" dirty="0" err="1">
                <a:solidFill>
                  <a:srgbClr val="000000"/>
                </a:solidFill>
              </a:rPr>
              <a:t>getirin</a:t>
            </a:r>
            <a:r>
              <a:rPr lang="en-GB" sz="1800" b="0" dirty="0">
                <a:solidFill>
                  <a:srgbClr val="000000"/>
                </a:solidFill>
              </a:rPr>
              <a:t>.</a:t>
            </a:r>
            <a:endParaRPr lang="en-GB" sz="600" dirty="0"/>
          </a:p>
          <a:p>
            <a:pPr marL="0" indent="0">
              <a:lnSpc>
                <a:spcPct val="110000"/>
              </a:lnSpc>
              <a:spcBef>
                <a:spcPts val="600"/>
              </a:spcBef>
              <a:spcAft>
                <a:spcPts val="600"/>
              </a:spcAft>
            </a:pPr>
            <a:r>
              <a:rPr lang="en-GB" sz="1800" dirty="0"/>
              <a:t>İLGİNÇ GERÇEK: </a:t>
            </a:r>
            <a:r>
              <a:rPr lang="en-GB" sz="1800" b="0" dirty="0" err="1"/>
              <a:t>Araştırmalar</a:t>
            </a:r>
            <a:r>
              <a:rPr lang="en-GB" sz="1800" b="0" dirty="0"/>
              <a:t>, </a:t>
            </a:r>
            <a:r>
              <a:rPr lang="en-GB" sz="1800" b="0" dirty="0" err="1"/>
              <a:t>insanların</a:t>
            </a:r>
            <a:r>
              <a:rPr lang="en-GB" sz="1800" b="0" dirty="0"/>
              <a:t> </a:t>
            </a:r>
            <a:r>
              <a:rPr lang="en-GB" sz="1800" b="0" dirty="0" err="1"/>
              <a:t>okuduklarının</a:t>
            </a:r>
            <a:r>
              <a:rPr lang="en-GB" sz="1800" b="0" dirty="0"/>
              <a:t> </a:t>
            </a:r>
            <a:r>
              <a:rPr lang="en-GB" sz="1800" b="0" dirty="0" err="1"/>
              <a:t>sadece</a:t>
            </a:r>
            <a:r>
              <a:rPr lang="en-GB" sz="1800" b="0" dirty="0"/>
              <a:t> %20'sini </a:t>
            </a:r>
            <a:r>
              <a:rPr lang="en-GB" sz="1800" b="0" dirty="0" err="1"/>
              <a:t>ve</a:t>
            </a:r>
            <a:r>
              <a:rPr lang="en-GB" sz="1800" b="0" dirty="0"/>
              <a:t> </a:t>
            </a:r>
            <a:r>
              <a:rPr lang="en-GB" sz="1800" b="0" dirty="0" err="1"/>
              <a:t>duyduklarının</a:t>
            </a:r>
            <a:r>
              <a:rPr lang="en-GB" sz="1800" b="0" dirty="0"/>
              <a:t> %10'unu </a:t>
            </a:r>
            <a:r>
              <a:rPr lang="en-GB" sz="1800" b="0" dirty="0" err="1"/>
              <a:t>hatırlarken</a:t>
            </a:r>
            <a:r>
              <a:rPr lang="en-GB" sz="1800" b="0" dirty="0"/>
              <a:t>, </a:t>
            </a:r>
            <a:r>
              <a:rPr lang="en-GB" sz="1800" b="0" dirty="0" err="1"/>
              <a:t>gördüklerinin</a:t>
            </a:r>
            <a:r>
              <a:rPr lang="en-GB" sz="1800" b="0" dirty="0"/>
              <a:t> </a:t>
            </a:r>
            <a:r>
              <a:rPr lang="en-GB" sz="1800" b="0" dirty="0" err="1"/>
              <a:t>ve</a:t>
            </a:r>
            <a:r>
              <a:rPr lang="en-GB" sz="1800" b="0" dirty="0"/>
              <a:t> </a:t>
            </a:r>
            <a:r>
              <a:rPr lang="en-GB" sz="1800" b="0" dirty="0" err="1"/>
              <a:t>yaptıklarının</a:t>
            </a:r>
            <a:r>
              <a:rPr lang="en-GB" sz="1800" b="0" dirty="0"/>
              <a:t> %80'ini </a:t>
            </a:r>
            <a:r>
              <a:rPr lang="en-GB" sz="1800" b="0" dirty="0" err="1"/>
              <a:t>hatırladıklarını</a:t>
            </a:r>
            <a:r>
              <a:rPr lang="en-GB" sz="1800" b="0" dirty="0"/>
              <a:t> </a:t>
            </a:r>
            <a:r>
              <a:rPr lang="en-GB" sz="1800" b="0" dirty="0" err="1"/>
              <a:t>göstermektedir</a:t>
            </a:r>
            <a:r>
              <a:rPr lang="en-GB" sz="1800" dirty="0"/>
              <a:t>.</a:t>
            </a:r>
            <a:endParaRPr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g2eb676f3e53_0_182"/>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Etkili</a:t>
            </a:r>
            <a:r>
              <a:rPr lang="en-GB" sz="3400" b="1" dirty="0"/>
              <a:t> </a:t>
            </a:r>
            <a:r>
              <a:rPr lang="en-GB" sz="3400" b="1" dirty="0" err="1"/>
              <a:t>görsel</a:t>
            </a:r>
            <a:r>
              <a:rPr lang="en-GB" sz="3400" b="1" dirty="0"/>
              <a:t> </a:t>
            </a:r>
            <a:r>
              <a:rPr lang="en-GB" sz="3400" b="1" dirty="0" err="1"/>
              <a:t>araçlar</a:t>
            </a:r>
            <a:r>
              <a:rPr lang="en-GB" sz="3400" b="1" dirty="0"/>
              <a:t> </a:t>
            </a:r>
            <a:r>
              <a:rPr lang="en-GB" sz="3400" b="1" dirty="0" err="1"/>
              <a:t>tasarlama</a:t>
            </a:r>
            <a:endParaRPr lang="en-US" sz="3400" dirty="0"/>
          </a:p>
        </p:txBody>
      </p:sp>
      <p:sp>
        <p:nvSpPr>
          <p:cNvPr id="303" name="Google Shape;303;g2eb676f3e53_0_182"/>
          <p:cNvSpPr txBox="1">
            <a:spLocks noGrp="1"/>
          </p:cNvSpPr>
          <p:nvPr>
            <p:ph type="body" idx="1"/>
          </p:nvPr>
        </p:nvSpPr>
        <p:spPr>
          <a:xfrm>
            <a:off x="838200" y="1825625"/>
            <a:ext cx="9528629" cy="29733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600"/>
              </a:spcBef>
              <a:spcAft>
                <a:spcPts val="600"/>
              </a:spcAft>
              <a:buNone/>
            </a:pPr>
            <a:r>
              <a:rPr lang="tr-TR" sz="1800" dirty="0">
                <a:solidFill>
                  <a:srgbClr val="000000"/>
                </a:solidFill>
                <a:highlight>
                  <a:schemeClr val="lt1"/>
                </a:highlight>
              </a:rPr>
              <a:t>Görsel Araç Tipleri:</a:t>
            </a:r>
            <a:endParaRPr lang="en-US" sz="1800" dirty="0">
              <a:solidFill>
                <a:srgbClr val="000000"/>
              </a:solidFill>
              <a:highlight>
                <a:srgbClr val="F3B75B"/>
              </a:highlight>
            </a:endParaRPr>
          </a:p>
          <a:p>
            <a:pPr indent="0">
              <a:lnSpc>
                <a:spcPct val="100000"/>
              </a:lnSpc>
              <a:spcBef>
                <a:spcPts val="600"/>
              </a:spcBef>
              <a:spcAft>
                <a:spcPts val="600"/>
              </a:spcAft>
              <a:buClr>
                <a:srgbClr val="000000"/>
              </a:buClr>
              <a:buSzPts val="2000"/>
              <a:buChar char="●"/>
            </a:pPr>
            <a:r>
              <a:rPr lang="en-GB" sz="1800" dirty="0">
                <a:solidFill>
                  <a:srgbClr val="000000"/>
                </a:solidFill>
              </a:rPr>
              <a:t> </a:t>
            </a:r>
            <a:r>
              <a:rPr lang="tr-TR" sz="1800" dirty="0">
                <a:solidFill>
                  <a:srgbClr val="000000"/>
                </a:solidFill>
              </a:rPr>
              <a:t>Slaytlar:</a:t>
            </a:r>
            <a:r>
              <a:rPr lang="en-GB" sz="1800" b="0" dirty="0">
                <a:solidFill>
                  <a:srgbClr val="000000"/>
                </a:solidFill>
              </a:rPr>
              <a:t> Metin, </a:t>
            </a:r>
            <a:r>
              <a:rPr lang="en-GB" sz="1800" b="0" dirty="0" err="1">
                <a:solidFill>
                  <a:srgbClr val="000000"/>
                </a:solidFill>
              </a:rPr>
              <a:t>resim</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multimedyayı</a:t>
            </a:r>
            <a:r>
              <a:rPr lang="en-GB" sz="1800" b="0" dirty="0">
                <a:solidFill>
                  <a:srgbClr val="000000"/>
                </a:solidFill>
              </a:rPr>
              <a:t> </a:t>
            </a:r>
            <a:r>
              <a:rPr lang="en-GB" sz="1800" b="0" dirty="0" err="1">
                <a:solidFill>
                  <a:srgbClr val="000000"/>
                </a:solidFill>
              </a:rPr>
              <a:t>birleştiren</a:t>
            </a:r>
            <a:r>
              <a:rPr lang="en-GB" sz="1800" b="0" dirty="0">
                <a:solidFill>
                  <a:srgbClr val="000000"/>
                </a:solidFill>
              </a:rPr>
              <a:t> </a:t>
            </a:r>
            <a:r>
              <a:rPr lang="en-GB" sz="1800" b="0" dirty="0" err="1">
                <a:solidFill>
                  <a:srgbClr val="000000"/>
                </a:solidFill>
              </a:rPr>
              <a:t>dijital</a:t>
            </a:r>
            <a:r>
              <a:rPr lang="en-GB" sz="1800" b="0" dirty="0">
                <a:solidFill>
                  <a:srgbClr val="000000"/>
                </a:solidFill>
              </a:rPr>
              <a:t> </a:t>
            </a:r>
            <a:r>
              <a:rPr lang="en-GB" sz="1800" b="0" dirty="0" err="1">
                <a:solidFill>
                  <a:srgbClr val="000000"/>
                </a:solidFill>
              </a:rPr>
              <a:t>slaytlar</a:t>
            </a:r>
            <a:r>
              <a:rPr lang="en-GB" sz="1800" b="0" dirty="0">
                <a:solidFill>
                  <a:srgbClr val="000000"/>
                </a:solidFill>
              </a:rPr>
              <a:t> (</a:t>
            </a:r>
            <a:r>
              <a:rPr lang="en-GB" sz="1800" b="0" dirty="0" err="1">
                <a:solidFill>
                  <a:srgbClr val="000000"/>
                </a:solidFill>
              </a:rPr>
              <a:t>örn</a:t>
            </a:r>
            <a:r>
              <a:rPr lang="en-GB" sz="1800" b="0" dirty="0">
                <a:solidFill>
                  <a:srgbClr val="000000"/>
                </a:solidFill>
              </a:rPr>
              <a:t>. PowerPoint, Canva, Prezi).</a:t>
            </a:r>
            <a:endParaRPr lang="tr-T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a:t>
            </a:r>
            <a:r>
              <a:rPr lang="tr-TR" sz="1800" dirty="0">
                <a:solidFill>
                  <a:srgbClr val="000000"/>
                </a:solidFill>
              </a:rPr>
              <a:t>Grafik ve Şekiller</a:t>
            </a:r>
            <a:r>
              <a:rPr lang="en-GB" sz="1800" dirty="0">
                <a:solidFill>
                  <a:srgbClr val="000000"/>
                </a:solidFill>
              </a:rPr>
              <a:t>:</a:t>
            </a:r>
            <a:r>
              <a:rPr lang="en-GB" sz="1800" b="0" dirty="0">
                <a:solidFill>
                  <a:srgbClr val="000000"/>
                </a:solidFill>
              </a:rPr>
              <a:t> </a:t>
            </a:r>
            <a:r>
              <a:rPr lang="en-GB" sz="1800" b="0" dirty="0" err="1">
                <a:solidFill>
                  <a:srgbClr val="000000"/>
                </a:solidFill>
              </a:rPr>
              <a:t>Eğilimleri</a:t>
            </a:r>
            <a:r>
              <a:rPr lang="en-GB" sz="1800" b="0" dirty="0">
                <a:solidFill>
                  <a:srgbClr val="000000"/>
                </a:solidFill>
              </a:rPr>
              <a:t>, </a:t>
            </a:r>
            <a:r>
              <a:rPr lang="en-GB" sz="1800" b="0" dirty="0" err="1">
                <a:solidFill>
                  <a:srgbClr val="000000"/>
                </a:solidFill>
              </a:rPr>
              <a:t>karşılaştırmaları</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temel</a:t>
            </a:r>
            <a:r>
              <a:rPr lang="en-GB" sz="1800" b="0" dirty="0">
                <a:solidFill>
                  <a:srgbClr val="000000"/>
                </a:solidFill>
              </a:rPr>
              <a:t> </a:t>
            </a:r>
            <a:r>
              <a:rPr lang="en-GB" sz="1800" b="0" dirty="0" err="1">
                <a:solidFill>
                  <a:srgbClr val="000000"/>
                </a:solidFill>
              </a:rPr>
              <a:t>istatistikleri</a:t>
            </a:r>
            <a:r>
              <a:rPr lang="en-GB" sz="1800" b="0" dirty="0">
                <a:solidFill>
                  <a:srgbClr val="000000"/>
                </a:solidFill>
              </a:rPr>
              <a:t> </a:t>
            </a:r>
            <a:r>
              <a:rPr lang="en-GB" sz="1800" b="0" dirty="0" err="1">
                <a:solidFill>
                  <a:srgbClr val="000000"/>
                </a:solidFill>
              </a:rPr>
              <a:t>vurgulamak</a:t>
            </a:r>
            <a:r>
              <a:rPr lang="en-GB" sz="1800" b="0" dirty="0">
                <a:solidFill>
                  <a:srgbClr val="000000"/>
                </a:solidFill>
              </a:rPr>
              <a:t> </a:t>
            </a:r>
            <a:r>
              <a:rPr lang="en-GB" sz="1800" b="0" dirty="0" err="1">
                <a:solidFill>
                  <a:srgbClr val="000000"/>
                </a:solidFill>
              </a:rPr>
              <a:t>için</a:t>
            </a:r>
            <a:r>
              <a:rPr lang="en-GB" sz="1800" b="0" dirty="0">
                <a:solidFill>
                  <a:srgbClr val="000000"/>
                </a:solidFill>
              </a:rPr>
              <a:t> </a:t>
            </a:r>
            <a:r>
              <a:rPr lang="en-GB" sz="1800" b="0" dirty="0" err="1">
                <a:solidFill>
                  <a:srgbClr val="000000"/>
                </a:solidFill>
              </a:rPr>
              <a:t>verilerin</a:t>
            </a:r>
            <a:r>
              <a:rPr lang="en-GB" sz="1800" b="0" dirty="0">
                <a:solidFill>
                  <a:srgbClr val="000000"/>
                </a:solidFill>
              </a:rPr>
              <a:t> </a:t>
            </a:r>
            <a:r>
              <a:rPr lang="en-GB" sz="1800" b="0" dirty="0" err="1">
                <a:solidFill>
                  <a:srgbClr val="000000"/>
                </a:solidFill>
              </a:rPr>
              <a:t>görsel</a:t>
            </a:r>
            <a:r>
              <a:rPr lang="en-GB" sz="1800" b="0" dirty="0">
                <a:solidFill>
                  <a:srgbClr val="000000"/>
                </a:solidFill>
              </a:rPr>
              <a:t> </a:t>
            </a:r>
            <a:r>
              <a:rPr lang="en-GB" sz="1800" b="0" dirty="0" err="1">
                <a:solidFill>
                  <a:srgbClr val="000000"/>
                </a:solidFill>
              </a:rPr>
              <a:t>temsilleri</a:t>
            </a:r>
            <a:r>
              <a:rPr lang="en-GB" sz="1800" b="0" dirty="0">
                <a:solidFill>
                  <a:srgbClr val="000000"/>
                </a:solidFill>
              </a:rPr>
              <a:t>.</a:t>
            </a:r>
            <a:endParaRP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Video</a:t>
            </a:r>
            <a:r>
              <a:rPr lang="tr-TR" sz="1800" dirty="0" err="1">
                <a:solidFill>
                  <a:srgbClr val="000000"/>
                </a:solidFill>
              </a:rPr>
              <a:t>lar</a:t>
            </a:r>
            <a:r>
              <a:rPr lang="en-GB" sz="1800" dirty="0">
                <a:solidFill>
                  <a:srgbClr val="000000"/>
                </a:solidFill>
              </a:rPr>
              <a:t>:</a:t>
            </a:r>
            <a:r>
              <a:rPr lang="en-GB" sz="1800" b="0" dirty="0">
                <a:solidFill>
                  <a:srgbClr val="000000"/>
                </a:solidFill>
              </a:rPr>
              <a:t> </a:t>
            </a:r>
            <a:r>
              <a:rPr lang="en-GB" sz="1800" b="0" dirty="0" err="1">
                <a:solidFill>
                  <a:srgbClr val="000000"/>
                </a:solidFill>
              </a:rPr>
              <a:t>Kavramları</a:t>
            </a:r>
            <a:r>
              <a:rPr lang="en-GB" sz="1800" b="0" dirty="0">
                <a:solidFill>
                  <a:srgbClr val="000000"/>
                </a:solidFill>
              </a:rPr>
              <a:t> </a:t>
            </a:r>
            <a:r>
              <a:rPr lang="en-GB" sz="1800" b="0" dirty="0" err="1">
                <a:solidFill>
                  <a:srgbClr val="000000"/>
                </a:solidFill>
              </a:rPr>
              <a:t>açıklayabilecek</a:t>
            </a:r>
            <a:r>
              <a:rPr lang="en-GB" sz="1800" b="0" dirty="0">
                <a:solidFill>
                  <a:srgbClr val="000000"/>
                </a:solidFill>
              </a:rPr>
              <a:t>, </a:t>
            </a:r>
            <a:r>
              <a:rPr lang="en-GB" sz="1800" b="0" dirty="0" err="1">
                <a:solidFill>
                  <a:srgbClr val="000000"/>
                </a:solidFill>
              </a:rPr>
              <a:t>referansları</a:t>
            </a:r>
            <a:r>
              <a:rPr lang="en-GB" sz="1800" b="0" dirty="0">
                <a:solidFill>
                  <a:srgbClr val="000000"/>
                </a:solidFill>
              </a:rPr>
              <a:t> </a:t>
            </a:r>
            <a:r>
              <a:rPr lang="en-GB" sz="1800" b="0" dirty="0" err="1">
                <a:solidFill>
                  <a:srgbClr val="000000"/>
                </a:solidFill>
              </a:rPr>
              <a:t>gösterebilecek</a:t>
            </a:r>
            <a:r>
              <a:rPr lang="en-GB" sz="1800" b="0" dirty="0">
                <a:solidFill>
                  <a:srgbClr val="000000"/>
                </a:solidFill>
              </a:rPr>
              <a:t> </a:t>
            </a:r>
            <a:r>
              <a:rPr lang="en-GB" sz="1800" b="0" dirty="0" err="1">
                <a:solidFill>
                  <a:srgbClr val="000000"/>
                </a:solidFill>
              </a:rPr>
              <a:t>veya</a:t>
            </a:r>
            <a:r>
              <a:rPr lang="en-GB" sz="1800" b="0" dirty="0">
                <a:solidFill>
                  <a:srgbClr val="000000"/>
                </a:solidFill>
              </a:rPr>
              <a:t> </a:t>
            </a:r>
            <a:r>
              <a:rPr lang="en-GB" sz="1800" b="0" dirty="0" err="1">
                <a:solidFill>
                  <a:srgbClr val="000000"/>
                </a:solidFill>
              </a:rPr>
              <a:t>görsel</a:t>
            </a:r>
            <a:r>
              <a:rPr lang="en-GB" sz="1800" b="0" dirty="0">
                <a:solidFill>
                  <a:srgbClr val="000000"/>
                </a:solidFill>
              </a:rPr>
              <a:t> </a:t>
            </a:r>
            <a:r>
              <a:rPr lang="en-GB" sz="1800" b="0" dirty="0" err="1">
                <a:solidFill>
                  <a:srgbClr val="000000"/>
                </a:solidFill>
              </a:rPr>
              <a:t>molalar</a:t>
            </a:r>
            <a:r>
              <a:rPr lang="en-GB" sz="1800" b="0" dirty="0">
                <a:solidFill>
                  <a:srgbClr val="000000"/>
                </a:solidFill>
              </a:rPr>
              <a:t> </a:t>
            </a:r>
            <a:r>
              <a:rPr lang="en-GB" sz="1800" b="0" dirty="0" err="1">
                <a:solidFill>
                  <a:srgbClr val="000000"/>
                </a:solidFill>
              </a:rPr>
              <a:t>sağlayabilecek</a:t>
            </a:r>
            <a:r>
              <a:rPr lang="en-GB" sz="1800" b="0" dirty="0">
                <a:solidFill>
                  <a:srgbClr val="000000"/>
                </a:solidFill>
              </a:rPr>
              <a:t> </a:t>
            </a:r>
            <a:r>
              <a:rPr lang="en-GB" sz="1800" b="0" dirty="0" err="1">
                <a:solidFill>
                  <a:srgbClr val="000000"/>
                </a:solidFill>
              </a:rPr>
              <a:t>kısa</a:t>
            </a:r>
            <a:r>
              <a:rPr lang="en-GB" sz="1800" b="0" dirty="0">
                <a:solidFill>
                  <a:srgbClr val="000000"/>
                </a:solidFill>
              </a:rPr>
              <a:t> </a:t>
            </a:r>
            <a:r>
              <a:rPr lang="en-GB" sz="1800" b="0" dirty="0" err="1">
                <a:solidFill>
                  <a:srgbClr val="000000"/>
                </a:solidFill>
              </a:rPr>
              <a:t>klipler</a:t>
            </a:r>
            <a:r>
              <a:rPr lang="en-GB" sz="1800" b="0" dirty="0">
                <a:solidFill>
                  <a:srgbClr val="000000"/>
                </a:solidFill>
              </a:rPr>
              <a:t>.</a:t>
            </a:r>
            <a:endParaRPr lang="tr-TR" sz="1800" b="0" dirty="0">
              <a:solidFill>
                <a:srgbClr val="000000"/>
              </a:solidFill>
            </a:endParaRPr>
          </a:p>
          <a:p>
            <a:pPr indent="0">
              <a:lnSpc>
                <a:spcPct val="100000"/>
              </a:lnSpc>
              <a:spcBef>
                <a:spcPts val="600"/>
              </a:spcBef>
              <a:spcAft>
                <a:spcPts val="600"/>
              </a:spcAft>
              <a:buClr>
                <a:srgbClr val="000000"/>
              </a:buClr>
              <a:buSzPts val="2000"/>
              <a:buChar char="●"/>
            </a:pPr>
            <a:r>
              <a:rPr lang="en-GB" sz="1800" dirty="0">
                <a:solidFill>
                  <a:srgbClr val="000000"/>
                </a:solidFill>
              </a:rPr>
              <a:t> </a:t>
            </a:r>
            <a:r>
              <a:rPr lang="tr-TR" sz="1800" dirty="0">
                <a:solidFill>
                  <a:srgbClr val="000000"/>
                </a:solidFill>
              </a:rPr>
              <a:t>Dekorlar:</a:t>
            </a:r>
            <a:r>
              <a:rPr lang="en-GB" sz="1800" b="0" dirty="0">
                <a:solidFill>
                  <a:srgbClr val="000000"/>
                </a:solidFill>
              </a:rPr>
              <a:t> Bir </a:t>
            </a:r>
            <a:r>
              <a:rPr lang="en-GB" sz="1800" b="0" dirty="0" err="1">
                <a:solidFill>
                  <a:srgbClr val="000000"/>
                </a:solidFill>
              </a:rPr>
              <a:t>noktayı</a:t>
            </a:r>
            <a:r>
              <a:rPr lang="en-GB" sz="1800" b="0" dirty="0">
                <a:solidFill>
                  <a:srgbClr val="000000"/>
                </a:solidFill>
              </a:rPr>
              <a:t> </a:t>
            </a:r>
            <a:r>
              <a:rPr lang="en-GB" sz="1800" b="0" dirty="0" err="1">
                <a:solidFill>
                  <a:srgbClr val="000000"/>
                </a:solidFill>
              </a:rPr>
              <a:t>göstermek</a:t>
            </a:r>
            <a:r>
              <a:rPr lang="en-GB" sz="1800" b="0" dirty="0">
                <a:solidFill>
                  <a:srgbClr val="000000"/>
                </a:solidFill>
              </a:rPr>
              <a:t> </a:t>
            </a:r>
            <a:r>
              <a:rPr lang="en-GB" sz="1800" b="0" dirty="0" err="1">
                <a:solidFill>
                  <a:srgbClr val="000000"/>
                </a:solidFill>
              </a:rPr>
              <a:t>veya</a:t>
            </a:r>
            <a:r>
              <a:rPr lang="en-GB" sz="1800" b="0" dirty="0">
                <a:solidFill>
                  <a:srgbClr val="000000"/>
                </a:solidFill>
              </a:rPr>
              <a:t> </a:t>
            </a:r>
            <a:r>
              <a:rPr lang="en-GB" sz="1800" b="0" dirty="0" err="1">
                <a:solidFill>
                  <a:srgbClr val="000000"/>
                </a:solidFill>
              </a:rPr>
              <a:t>sunuma</a:t>
            </a:r>
            <a:r>
              <a:rPr lang="en-GB" sz="1800" b="0" dirty="0">
                <a:solidFill>
                  <a:srgbClr val="000000"/>
                </a:solidFill>
              </a:rPr>
              <a:t> </a:t>
            </a:r>
            <a:r>
              <a:rPr lang="en-GB" sz="1800" b="0" dirty="0" err="1">
                <a:solidFill>
                  <a:srgbClr val="000000"/>
                </a:solidFill>
              </a:rPr>
              <a:t>somut</a:t>
            </a:r>
            <a:r>
              <a:rPr lang="en-GB" sz="1800" b="0" dirty="0">
                <a:solidFill>
                  <a:srgbClr val="000000"/>
                </a:solidFill>
              </a:rPr>
              <a:t> </a:t>
            </a:r>
            <a:r>
              <a:rPr lang="en-GB" sz="1800" b="0" dirty="0" err="1">
                <a:solidFill>
                  <a:srgbClr val="000000"/>
                </a:solidFill>
              </a:rPr>
              <a:t>bir</a:t>
            </a:r>
            <a:r>
              <a:rPr lang="en-GB" sz="1800" b="0" dirty="0">
                <a:solidFill>
                  <a:srgbClr val="000000"/>
                </a:solidFill>
              </a:rPr>
              <a:t> </a:t>
            </a:r>
            <a:r>
              <a:rPr lang="en-GB" sz="1800" b="0" dirty="0" err="1">
                <a:solidFill>
                  <a:srgbClr val="000000"/>
                </a:solidFill>
              </a:rPr>
              <a:t>unsur</a:t>
            </a:r>
            <a:r>
              <a:rPr lang="en-GB" sz="1800" b="0" dirty="0">
                <a:solidFill>
                  <a:srgbClr val="000000"/>
                </a:solidFill>
              </a:rPr>
              <a:t> </a:t>
            </a:r>
            <a:r>
              <a:rPr lang="en-GB" sz="1800" b="0" dirty="0" err="1">
                <a:solidFill>
                  <a:srgbClr val="000000"/>
                </a:solidFill>
              </a:rPr>
              <a:t>eklemek</a:t>
            </a:r>
            <a:r>
              <a:rPr lang="en-GB" sz="1800" b="0" dirty="0">
                <a:solidFill>
                  <a:srgbClr val="000000"/>
                </a:solidFill>
              </a:rPr>
              <a:t> </a:t>
            </a:r>
            <a:r>
              <a:rPr lang="en-GB" sz="1800" b="0" dirty="0" err="1">
                <a:solidFill>
                  <a:srgbClr val="000000"/>
                </a:solidFill>
              </a:rPr>
              <a:t>için</a:t>
            </a:r>
            <a:r>
              <a:rPr lang="en-GB" sz="1800" b="0" dirty="0">
                <a:solidFill>
                  <a:srgbClr val="000000"/>
                </a:solidFill>
              </a:rPr>
              <a:t> </a:t>
            </a:r>
            <a:r>
              <a:rPr lang="en-GB" sz="1800" b="0" dirty="0" err="1">
                <a:solidFill>
                  <a:srgbClr val="000000"/>
                </a:solidFill>
              </a:rPr>
              <a:t>kullanılan</a:t>
            </a:r>
            <a:r>
              <a:rPr lang="en-GB" sz="1800" b="0" dirty="0">
                <a:solidFill>
                  <a:srgbClr val="000000"/>
                </a:solidFill>
              </a:rPr>
              <a:t> </a:t>
            </a:r>
            <a:r>
              <a:rPr lang="en-GB" sz="1800" b="0" dirty="0" err="1">
                <a:solidFill>
                  <a:srgbClr val="000000"/>
                </a:solidFill>
              </a:rPr>
              <a:t>fiziksel</a:t>
            </a:r>
            <a:r>
              <a:rPr lang="en-GB" sz="1800" b="0" dirty="0">
                <a:solidFill>
                  <a:srgbClr val="000000"/>
                </a:solidFill>
              </a:rPr>
              <a:t> </a:t>
            </a:r>
            <a:r>
              <a:rPr lang="en-GB" sz="1800" b="0" dirty="0" err="1">
                <a:solidFill>
                  <a:srgbClr val="000000"/>
                </a:solidFill>
              </a:rPr>
              <a:t>nesneler</a:t>
            </a:r>
            <a:r>
              <a:rPr lang="en-GB" sz="1800" b="0" dirty="0">
                <a:solidFill>
                  <a:srgbClr val="000000"/>
                </a:solidFill>
              </a:rPr>
              <a:t>.</a:t>
            </a:r>
            <a:endParaRPr sz="1100" dirty="0">
              <a:solidFill>
                <a:srgbClr val="000000"/>
              </a:solidFill>
              <a:latin typeface="Arial"/>
              <a:ea typeface="Arial"/>
              <a:cs typeface="Arial"/>
              <a:sym typeface="Arial"/>
            </a:endParaRPr>
          </a:p>
        </p:txBody>
      </p:sp>
      <p:sp>
        <p:nvSpPr>
          <p:cNvPr id="304" name="Google Shape;304;g2eb676f3e53_0_182"/>
          <p:cNvSpPr txBox="1"/>
          <p:nvPr/>
        </p:nvSpPr>
        <p:spPr>
          <a:xfrm>
            <a:off x="3972232" y="5166965"/>
            <a:ext cx="7642962" cy="892522"/>
          </a:xfrm>
          <a:prstGeom prst="rect">
            <a:avLst/>
          </a:prstGeom>
          <a:noFill/>
          <a:ln>
            <a:noFill/>
          </a:ln>
        </p:spPr>
        <p:txBody>
          <a:bodyPr spcFirstLastPara="1" wrap="square" lIns="91425" tIns="91425" rIns="91425" bIns="91425" anchor="t" anchorCtr="0">
            <a:spAutoFit/>
          </a:bodyPr>
          <a:lstStyle/>
          <a:p>
            <a:pPr algn="just">
              <a:spcBef>
                <a:spcPts val="600"/>
              </a:spcBef>
              <a:spcAft>
                <a:spcPts val="600"/>
              </a:spcAft>
            </a:pPr>
            <a:r>
              <a:rPr lang="en-GB" sz="1800" b="1" dirty="0">
                <a:solidFill>
                  <a:schemeClr val="lt1"/>
                </a:solidFill>
                <a:latin typeface="Raleway"/>
                <a:ea typeface="Raleway"/>
                <a:cs typeface="Raleway"/>
                <a:sym typeface="Raleway"/>
              </a:rPr>
              <a:t>INTERESTING FACT: </a:t>
            </a:r>
            <a:r>
              <a:rPr lang="en-GB" sz="1800" dirty="0">
                <a:solidFill>
                  <a:schemeClr val="lt1"/>
                </a:solidFill>
                <a:latin typeface="Raleway"/>
                <a:ea typeface="Raleway"/>
                <a:cs typeface="Raleway"/>
                <a:sym typeface="Raleway"/>
              </a:rPr>
              <a:t>Presentations that include multimedia elements are found to be 43% more persuasive than those without.</a:t>
            </a:r>
            <a:endParaRPr lang="en-US" sz="1800" dirty="0">
              <a:solidFill>
                <a:schemeClr val="lt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eb676f3e53_0_199"/>
          <p:cNvSpPr txBox="1">
            <a:spLocks noGrp="1"/>
          </p:cNvSpPr>
          <p:nvPr>
            <p:ph type="title"/>
          </p:nvPr>
        </p:nvSpPr>
        <p:spPr>
          <a:xfrm>
            <a:off x="1283102" y="1875543"/>
            <a:ext cx="4005914" cy="3092400"/>
          </a:xfrm>
          <a:prstGeom prst="rect">
            <a:avLst/>
          </a:prstGeom>
          <a:noFill/>
          <a:ln>
            <a:noFill/>
          </a:ln>
        </p:spPr>
        <p:txBody>
          <a:bodyPr spcFirstLastPara="1" wrap="square" lIns="91425" tIns="45700" rIns="91425" bIns="45700" anchor="ctr" anchorCtr="0">
            <a:normAutofit/>
          </a:bodyPr>
          <a:lstStyle/>
          <a:p>
            <a:pPr>
              <a:lnSpc>
                <a:spcPct val="100000"/>
              </a:lnSpc>
              <a:spcBef>
                <a:spcPts val="600"/>
              </a:spcBef>
              <a:spcAft>
                <a:spcPts val="600"/>
              </a:spcAft>
              <a:buSzPts val="4000"/>
            </a:pPr>
            <a:r>
              <a:rPr lang="en-GB" sz="3400" b="1" dirty="0">
                <a:solidFill>
                  <a:schemeClr val="tx2"/>
                </a:solidFill>
              </a:rPr>
              <a:t>3°: </a:t>
            </a:r>
            <a:r>
              <a:rPr lang="en-GB" sz="3400" b="1" dirty="0" err="1">
                <a:latin typeface="Raleway"/>
                <a:sym typeface="Raleway"/>
              </a:rPr>
              <a:t>Yatırımcılar</a:t>
            </a:r>
            <a:r>
              <a:rPr lang="en-GB" sz="3400" b="1" dirty="0">
                <a:latin typeface="Raleway"/>
                <a:sym typeface="Raleway"/>
              </a:rPr>
              <a:t> </a:t>
            </a:r>
            <a:r>
              <a:rPr lang="en-GB" sz="3400" b="1" dirty="0" err="1">
                <a:latin typeface="Raleway"/>
                <a:sym typeface="Raleway"/>
              </a:rPr>
              <a:t>ve</a:t>
            </a:r>
            <a:r>
              <a:rPr lang="en-GB" sz="3400" b="1" dirty="0">
                <a:latin typeface="Raleway"/>
                <a:sym typeface="Raleway"/>
              </a:rPr>
              <a:t> </a:t>
            </a:r>
            <a:r>
              <a:rPr lang="en-GB" sz="3400" b="1" dirty="0" err="1">
                <a:latin typeface="Raleway"/>
                <a:sym typeface="Raleway"/>
              </a:rPr>
              <a:t>paydaşlarla</a:t>
            </a:r>
            <a:r>
              <a:rPr lang="en-GB" sz="3400" b="1" dirty="0">
                <a:latin typeface="Raleway"/>
                <a:sym typeface="Raleway"/>
              </a:rPr>
              <a:t> </a:t>
            </a:r>
            <a:r>
              <a:rPr lang="en-GB" sz="3400" b="1" dirty="0" err="1">
                <a:latin typeface="Raleway"/>
                <a:sym typeface="Raleway"/>
              </a:rPr>
              <a:t>etkin</a:t>
            </a:r>
            <a:r>
              <a:rPr lang="en-GB" sz="3400" b="1" dirty="0">
                <a:latin typeface="Raleway"/>
                <a:sym typeface="Raleway"/>
              </a:rPr>
              <a:t> </a:t>
            </a:r>
            <a:r>
              <a:rPr lang="en-GB" sz="3400" b="1" dirty="0" err="1">
                <a:latin typeface="Raleway"/>
                <a:sym typeface="Raleway"/>
              </a:rPr>
              <a:t>iletişim</a:t>
            </a:r>
            <a:endParaRPr lang="en-US" sz="3400" b="1" dirty="0">
              <a:latin typeface="Raleway"/>
              <a:ea typeface="Raleway"/>
              <a:cs typeface="Raleway"/>
            </a:endParaRPr>
          </a:p>
        </p:txBody>
      </p:sp>
      <p:pic>
        <p:nvPicPr>
          <p:cNvPr id="310" name="Google Shape;310;g2eb676f3e53_0_199"/>
          <p:cNvPicPr preferRelativeResize="0"/>
          <p:nvPr/>
        </p:nvPicPr>
        <p:blipFill>
          <a:blip r:embed="rId3">
            <a:alphaModFix/>
          </a:blip>
          <a:stretch>
            <a:fillRect/>
          </a:stretch>
        </p:blipFill>
        <p:spPr>
          <a:xfrm>
            <a:off x="5291028" y="1209887"/>
            <a:ext cx="5293824" cy="44382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9761813" y="5409044"/>
            <a:ext cx="164756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ed49f0a6d6_0_31"/>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tr-TR" sz="3400" b="1" dirty="0"/>
              <a:t>Etkili iletişim</a:t>
            </a:r>
            <a:endParaRPr lang="en-US" sz="3400" b="1" dirty="0"/>
          </a:p>
        </p:txBody>
      </p:sp>
      <p:sp>
        <p:nvSpPr>
          <p:cNvPr id="316" name="Google Shape;316;g2ed49f0a6d6_0_31"/>
          <p:cNvSpPr txBox="1"/>
          <p:nvPr/>
        </p:nvSpPr>
        <p:spPr>
          <a:xfrm>
            <a:off x="769800" y="1712700"/>
            <a:ext cx="10301700" cy="295462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en-GB" sz="2000" b="1" dirty="0" err="1">
                <a:highlight>
                  <a:schemeClr val="lt1"/>
                </a:highlight>
                <a:latin typeface="Raleway"/>
                <a:ea typeface="Raleway"/>
                <a:cs typeface="Raleway"/>
                <a:sym typeface="Raleway"/>
              </a:rPr>
              <a:t>Açık</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ve</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ikna</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edici</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iletişimin</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önemi</a:t>
            </a:r>
            <a:r>
              <a:rPr lang="en-GB" sz="2000" b="1" dirty="0">
                <a:highlight>
                  <a:schemeClr val="lt1"/>
                </a:highlight>
                <a:latin typeface="Raleway"/>
                <a:ea typeface="Raleway"/>
                <a:cs typeface="Raleway"/>
                <a:sym typeface="Raleway"/>
              </a:rPr>
              <a:t>:</a:t>
            </a:r>
            <a:endParaRPr lang="tr-TR" sz="2000" b="1" dirty="0">
              <a:highlight>
                <a:schemeClr val="lt1"/>
              </a:highlight>
              <a:latin typeface="Raleway"/>
              <a:ea typeface="Raleway"/>
              <a:cs typeface="Raleway"/>
              <a:sym typeface="Raleway"/>
            </a:endParaRPr>
          </a:p>
          <a:p>
            <a:pPr marL="0" lvl="0" indent="0" algn="l" rtl="0">
              <a:spcBef>
                <a:spcPts val="600"/>
              </a:spcBef>
              <a:spcAft>
                <a:spcPts val="600"/>
              </a:spcAft>
              <a:buNone/>
            </a:pPr>
            <a:r>
              <a:rPr lang="en-GB" sz="2000" dirty="0" err="1">
                <a:latin typeface="Raleway"/>
                <a:ea typeface="Raleway"/>
                <a:cs typeface="Raleway"/>
                <a:sym typeface="Raleway"/>
              </a:rPr>
              <a:t>Yatırımcılar</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paydaşlarla</a:t>
            </a:r>
            <a:r>
              <a:rPr lang="en-GB" sz="2000" dirty="0">
                <a:latin typeface="Raleway"/>
                <a:ea typeface="Raleway"/>
                <a:cs typeface="Raleway"/>
                <a:sym typeface="Raleway"/>
              </a:rPr>
              <a:t> </a:t>
            </a:r>
            <a:r>
              <a:rPr lang="en-GB" sz="2000" dirty="0" err="1">
                <a:latin typeface="Raleway"/>
                <a:ea typeface="Raleway"/>
                <a:cs typeface="Raleway"/>
                <a:sym typeface="Raleway"/>
              </a:rPr>
              <a:t>etkili</a:t>
            </a:r>
            <a:r>
              <a:rPr lang="en-GB" sz="2000" dirty="0">
                <a:latin typeface="Raleway"/>
                <a:ea typeface="Raleway"/>
                <a:cs typeface="Raleway"/>
                <a:sym typeface="Raleway"/>
              </a:rPr>
              <a:t> </a:t>
            </a:r>
            <a:r>
              <a:rPr lang="en-GB" sz="2000" dirty="0" err="1">
                <a:latin typeface="Raleway"/>
                <a:ea typeface="Raleway"/>
                <a:cs typeface="Raleway"/>
                <a:sym typeface="Raleway"/>
              </a:rPr>
              <a:t>iletişim</a:t>
            </a:r>
            <a:r>
              <a:rPr lang="en-GB" sz="2000" dirty="0">
                <a:latin typeface="Raleway"/>
                <a:ea typeface="Raleway"/>
                <a:cs typeface="Raleway"/>
                <a:sym typeface="Raleway"/>
              </a:rPr>
              <a:t>, </a:t>
            </a:r>
            <a:r>
              <a:rPr lang="en-GB" sz="2000" dirty="0" err="1">
                <a:latin typeface="Raleway"/>
                <a:ea typeface="Raleway"/>
                <a:cs typeface="Raleway"/>
                <a:sym typeface="Raleway"/>
              </a:rPr>
              <a:t>destek</a:t>
            </a:r>
            <a:r>
              <a:rPr lang="en-GB" sz="2000" dirty="0">
                <a:latin typeface="Raleway"/>
                <a:ea typeface="Raleway"/>
                <a:cs typeface="Raleway"/>
                <a:sym typeface="Raleway"/>
              </a:rPr>
              <a:t> </a:t>
            </a:r>
            <a:r>
              <a:rPr lang="en-GB" sz="2000" dirty="0" err="1">
                <a:latin typeface="Raleway"/>
                <a:ea typeface="Raleway"/>
                <a:cs typeface="Raleway"/>
                <a:sym typeface="Raleway"/>
              </a:rPr>
              <a:t>sağlamak</a:t>
            </a:r>
            <a:r>
              <a:rPr lang="en-GB" sz="2000" dirty="0">
                <a:latin typeface="Raleway"/>
                <a:ea typeface="Raleway"/>
                <a:cs typeface="Raleway"/>
                <a:sym typeface="Raleway"/>
              </a:rPr>
              <a:t>, </a:t>
            </a:r>
            <a:r>
              <a:rPr lang="en-GB" sz="2000" dirty="0" err="1">
                <a:latin typeface="Raleway"/>
                <a:ea typeface="Raleway"/>
                <a:cs typeface="Raleway"/>
                <a:sym typeface="Raleway"/>
              </a:rPr>
              <a:t>ilişkiler</a:t>
            </a:r>
            <a:r>
              <a:rPr lang="en-GB" sz="2000" dirty="0">
                <a:latin typeface="Raleway"/>
                <a:ea typeface="Raleway"/>
                <a:cs typeface="Raleway"/>
                <a:sym typeface="Raleway"/>
              </a:rPr>
              <a:t> </a:t>
            </a:r>
            <a:r>
              <a:rPr lang="en-GB" sz="2000" dirty="0" err="1">
                <a:latin typeface="Raleway"/>
                <a:ea typeface="Raleway"/>
                <a:cs typeface="Raleway"/>
                <a:sym typeface="Raleway"/>
              </a:rPr>
              <a:t>kurmak</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iş</a:t>
            </a:r>
            <a:r>
              <a:rPr lang="en-GB" sz="2000" dirty="0">
                <a:latin typeface="Raleway"/>
                <a:ea typeface="Raleway"/>
                <a:cs typeface="Raleway"/>
                <a:sym typeface="Raleway"/>
              </a:rPr>
              <a:t> </a:t>
            </a:r>
            <a:r>
              <a:rPr lang="en-GB" sz="2000" dirty="0" err="1">
                <a:latin typeface="Raleway"/>
                <a:ea typeface="Raleway"/>
                <a:cs typeface="Raleway"/>
                <a:sym typeface="Raleway"/>
              </a:rPr>
              <a:t>başarısını</a:t>
            </a:r>
            <a:r>
              <a:rPr lang="en-GB" sz="2000" dirty="0">
                <a:latin typeface="Raleway"/>
                <a:ea typeface="Raleway"/>
                <a:cs typeface="Raleway"/>
                <a:sym typeface="Raleway"/>
              </a:rPr>
              <a:t> </a:t>
            </a:r>
            <a:r>
              <a:rPr lang="en-GB" sz="2000" dirty="0" err="1">
                <a:latin typeface="Raleway"/>
                <a:ea typeface="Raleway"/>
                <a:cs typeface="Raleway"/>
                <a:sym typeface="Raleway"/>
              </a:rPr>
              <a:t>artırmak</a:t>
            </a:r>
            <a:r>
              <a:rPr lang="en-GB" sz="2000" dirty="0">
                <a:latin typeface="Raleway"/>
                <a:ea typeface="Raleway"/>
                <a:cs typeface="Raleway"/>
                <a:sym typeface="Raleway"/>
              </a:rPr>
              <a:t> </a:t>
            </a:r>
            <a:r>
              <a:rPr lang="en-GB" sz="2000" dirty="0" err="1">
                <a:latin typeface="Raleway"/>
                <a:ea typeface="Raleway"/>
                <a:cs typeface="Raleway"/>
                <a:sym typeface="Raleway"/>
              </a:rPr>
              <a:t>için</a:t>
            </a:r>
            <a:r>
              <a:rPr lang="en-GB" sz="2000" dirty="0">
                <a:latin typeface="Raleway"/>
                <a:ea typeface="Raleway"/>
                <a:cs typeface="Raleway"/>
                <a:sym typeface="Raleway"/>
              </a:rPr>
              <a:t> </a:t>
            </a:r>
            <a:r>
              <a:rPr lang="en-GB" sz="2000" dirty="0" err="1">
                <a:latin typeface="Raleway"/>
                <a:ea typeface="Raleway"/>
                <a:cs typeface="Raleway"/>
                <a:sym typeface="Raleway"/>
              </a:rPr>
              <a:t>çok</a:t>
            </a:r>
            <a:r>
              <a:rPr lang="en-GB" sz="2000" dirty="0">
                <a:latin typeface="Raleway"/>
                <a:ea typeface="Raleway"/>
                <a:cs typeface="Raleway"/>
                <a:sym typeface="Raleway"/>
              </a:rPr>
              <a:t> </a:t>
            </a:r>
            <a:r>
              <a:rPr lang="en-GB" sz="2000" dirty="0" err="1">
                <a:latin typeface="Raleway"/>
                <a:ea typeface="Raleway"/>
                <a:cs typeface="Raleway"/>
                <a:sym typeface="Raleway"/>
              </a:rPr>
              <a:t>önemlidir</a:t>
            </a:r>
            <a:r>
              <a:rPr lang="en-GB" sz="2000" dirty="0">
                <a:latin typeface="Raleway"/>
                <a:ea typeface="Raleway"/>
                <a:cs typeface="Raleway"/>
                <a:sym typeface="Raleway"/>
              </a:rPr>
              <a:t>. </a:t>
            </a:r>
            <a:r>
              <a:rPr lang="en-GB" sz="2000" dirty="0" err="1">
                <a:latin typeface="Raleway"/>
                <a:ea typeface="Raleway"/>
                <a:cs typeface="Raleway"/>
                <a:sym typeface="Raleway"/>
              </a:rPr>
              <a:t>İşinizin</a:t>
            </a:r>
            <a:r>
              <a:rPr lang="en-GB" sz="2000" dirty="0">
                <a:latin typeface="Raleway"/>
                <a:ea typeface="Raleway"/>
                <a:cs typeface="Raleway"/>
                <a:sym typeface="Raleway"/>
              </a:rPr>
              <a:t> </a:t>
            </a:r>
            <a:r>
              <a:rPr lang="en-GB" sz="2000" dirty="0" err="1">
                <a:latin typeface="Raleway"/>
                <a:ea typeface="Raleway"/>
                <a:cs typeface="Raleway"/>
                <a:sym typeface="Raleway"/>
              </a:rPr>
              <a:t>değerini</a:t>
            </a:r>
            <a:r>
              <a:rPr lang="en-GB" sz="2000" dirty="0">
                <a:latin typeface="Raleway"/>
                <a:ea typeface="Raleway"/>
                <a:cs typeface="Raleway"/>
                <a:sym typeface="Raleway"/>
              </a:rPr>
              <a:t> net </a:t>
            </a:r>
            <a:r>
              <a:rPr lang="en-GB" sz="2000" dirty="0" err="1">
                <a:latin typeface="Raleway"/>
                <a:ea typeface="Raleway"/>
                <a:cs typeface="Raleway"/>
                <a:sym typeface="Raleway"/>
              </a:rPr>
              <a:t>bir</a:t>
            </a:r>
            <a:r>
              <a:rPr lang="en-GB" sz="2000" dirty="0">
                <a:latin typeface="Raleway"/>
                <a:ea typeface="Raleway"/>
                <a:cs typeface="Raleway"/>
                <a:sym typeface="Raleway"/>
              </a:rPr>
              <a:t> </a:t>
            </a:r>
            <a:r>
              <a:rPr lang="en-GB" sz="2000" dirty="0" err="1">
                <a:latin typeface="Raleway"/>
                <a:ea typeface="Raleway"/>
                <a:cs typeface="Raleway"/>
                <a:sym typeface="Raleway"/>
              </a:rPr>
              <a:t>şekilde</a:t>
            </a:r>
            <a:r>
              <a:rPr lang="en-GB" sz="2000" dirty="0">
                <a:latin typeface="Raleway"/>
                <a:ea typeface="Raleway"/>
                <a:cs typeface="Raleway"/>
                <a:sym typeface="Raleway"/>
              </a:rPr>
              <a:t> </a:t>
            </a:r>
            <a:r>
              <a:rPr lang="en-GB" sz="2000" dirty="0" err="1">
                <a:latin typeface="Raleway"/>
                <a:ea typeface="Raleway"/>
                <a:cs typeface="Raleway"/>
                <a:sym typeface="Raleway"/>
              </a:rPr>
              <a:t>aktarmayı</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paydaşların</a:t>
            </a:r>
            <a:r>
              <a:rPr lang="en-GB" sz="2000" dirty="0">
                <a:latin typeface="Raleway"/>
                <a:ea typeface="Raleway"/>
                <a:cs typeface="Raleway"/>
                <a:sym typeface="Raleway"/>
              </a:rPr>
              <a:t> </a:t>
            </a:r>
            <a:r>
              <a:rPr lang="en-GB" sz="2000" dirty="0" err="1">
                <a:latin typeface="Raleway"/>
                <a:ea typeface="Raleway"/>
                <a:cs typeface="Raleway"/>
                <a:sym typeface="Raleway"/>
              </a:rPr>
              <a:t>ilgi</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endişelerini</a:t>
            </a:r>
            <a:r>
              <a:rPr lang="en-GB" sz="2000" dirty="0">
                <a:latin typeface="Raleway"/>
                <a:ea typeface="Raleway"/>
                <a:cs typeface="Raleway"/>
                <a:sym typeface="Raleway"/>
              </a:rPr>
              <a:t> </a:t>
            </a:r>
            <a:r>
              <a:rPr lang="en-GB" sz="2000" dirty="0" err="1">
                <a:latin typeface="Raleway"/>
                <a:ea typeface="Raleway"/>
                <a:cs typeface="Raleway"/>
                <a:sym typeface="Raleway"/>
              </a:rPr>
              <a:t>ele</a:t>
            </a:r>
            <a:r>
              <a:rPr lang="en-GB" sz="2000" dirty="0">
                <a:latin typeface="Raleway"/>
                <a:ea typeface="Raleway"/>
                <a:cs typeface="Raleway"/>
                <a:sym typeface="Raleway"/>
              </a:rPr>
              <a:t> </a:t>
            </a:r>
            <a:r>
              <a:rPr lang="en-GB" sz="2000" dirty="0" err="1">
                <a:latin typeface="Raleway"/>
                <a:ea typeface="Raleway"/>
                <a:cs typeface="Raleway"/>
                <a:sym typeface="Raleway"/>
              </a:rPr>
              <a:t>almayı</a:t>
            </a:r>
            <a:r>
              <a:rPr lang="en-GB" sz="2000" dirty="0">
                <a:latin typeface="Raleway"/>
                <a:ea typeface="Raleway"/>
                <a:cs typeface="Raleway"/>
                <a:sym typeface="Raleway"/>
              </a:rPr>
              <a:t> </a:t>
            </a:r>
            <a:r>
              <a:rPr lang="en-GB" sz="2000" dirty="0" err="1">
                <a:latin typeface="Raleway"/>
                <a:ea typeface="Raleway"/>
                <a:cs typeface="Raleway"/>
                <a:sym typeface="Raleway"/>
              </a:rPr>
              <a:t>içerir</a:t>
            </a:r>
            <a:r>
              <a:rPr lang="en-GB" sz="2000" dirty="0">
                <a:latin typeface="Raleway"/>
                <a:ea typeface="Raleway"/>
                <a:cs typeface="Raleway"/>
                <a:sym typeface="Raleway"/>
              </a:rPr>
              <a:t>.</a:t>
            </a:r>
            <a:endParaRPr lang="tr-TR" sz="2000" dirty="0">
              <a:latin typeface="Raleway"/>
              <a:ea typeface="Raleway"/>
              <a:cs typeface="Raleway"/>
              <a:sym typeface="Raleway"/>
            </a:endParaRPr>
          </a:p>
          <a:p>
            <a:pPr marL="0" lvl="0" indent="0" algn="l" rtl="0">
              <a:spcBef>
                <a:spcPts val="600"/>
              </a:spcBef>
              <a:spcAft>
                <a:spcPts val="600"/>
              </a:spcAft>
              <a:buNone/>
            </a:pPr>
            <a:r>
              <a:rPr lang="en-GB" sz="2000" b="1" dirty="0" err="1">
                <a:highlight>
                  <a:schemeClr val="lt1"/>
                </a:highlight>
                <a:latin typeface="Raleway"/>
                <a:ea typeface="Raleway"/>
                <a:cs typeface="Raleway"/>
                <a:sym typeface="Raleway"/>
              </a:rPr>
              <a:t>Hedef</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kitlenizin</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ihtiyaçlarını</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ve</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ilgi</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alanlarını</a:t>
            </a:r>
            <a:r>
              <a:rPr lang="en-GB" sz="2000" b="1" dirty="0">
                <a:highlight>
                  <a:schemeClr val="lt1"/>
                </a:highlight>
                <a:latin typeface="Raleway"/>
                <a:ea typeface="Raleway"/>
                <a:cs typeface="Raleway"/>
                <a:sym typeface="Raleway"/>
              </a:rPr>
              <a:t> </a:t>
            </a:r>
            <a:r>
              <a:rPr lang="en-GB" sz="2000" b="1" dirty="0" err="1">
                <a:highlight>
                  <a:schemeClr val="lt1"/>
                </a:highlight>
                <a:latin typeface="Raleway"/>
                <a:ea typeface="Raleway"/>
                <a:cs typeface="Raleway"/>
                <a:sym typeface="Raleway"/>
              </a:rPr>
              <a:t>anlamak</a:t>
            </a:r>
            <a:r>
              <a:rPr lang="en-GB" sz="2000" b="1" dirty="0">
                <a:highlight>
                  <a:schemeClr val="lt1"/>
                </a:highlight>
                <a:latin typeface="Raleway"/>
                <a:ea typeface="Raleway"/>
                <a:cs typeface="Raleway"/>
                <a:sym typeface="Raleway"/>
              </a:rPr>
              <a:t>:</a:t>
            </a:r>
            <a:endParaRPr lang="tr-TR" sz="2000" b="1" dirty="0">
              <a:highlight>
                <a:schemeClr val="lt1"/>
              </a:highlight>
              <a:latin typeface="Raleway"/>
              <a:ea typeface="Raleway"/>
              <a:cs typeface="Raleway"/>
              <a:sym typeface="Raleway"/>
            </a:endParaRPr>
          </a:p>
          <a:p>
            <a:pPr marL="0" lvl="0" indent="0" algn="l" rtl="0">
              <a:spcBef>
                <a:spcPts val="600"/>
              </a:spcBef>
              <a:spcAft>
                <a:spcPts val="600"/>
              </a:spcAft>
              <a:buNone/>
            </a:pPr>
            <a:r>
              <a:rPr lang="en-GB" sz="2000" dirty="0" err="1">
                <a:latin typeface="Raleway"/>
                <a:ea typeface="Raleway"/>
                <a:cs typeface="Raleway"/>
                <a:sym typeface="Raleway"/>
              </a:rPr>
              <a:t>Mesajınızı</a:t>
            </a:r>
            <a:r>
              <a:rPr lang="en-GB" sz="2000" dirty="0">
                <a:latin typeface="Raleway"/>
                <a:ea typeface="Raleway"/>
                <a:cs typeface="Raleway"/>
                <a:sym typeface="Raleway"/>
              </a:rPr>
              <a:t> </a:t>
            </a:r>
            <a:r>
              <a:rPr lang="en-GB" sz="2000" dirty="0" err="1">
                <a:latin typeface="Raleway"/>
                <a:ea typeface="Raleway"/>
                <a:cs typeface="Raleway"/>
                <a:sym typeface="Raleway"/>
              </a:rPr>
              <a:t>hedef</a:t>
            </a:r>
            <a:r>
              <a:rPr lang="en-GB" sz="2000" dirty="0">
                <a:latin typeface="Raleway"/>
                <a:ea typeface="Raleway"/>
                <a:cs typeface="Raleway"/>
                <a:sym typeface="Raleway"/>
              </a:rPr>
              <a:t> </a:t>
            </a:r>
            <a:r>
              <a:rPr lang="en-GB" sz="2000" dirty="0" err="1">
                <a:latin typeface="Raleway"/>
                <a:ea typeface="Raleway"/>
                <a:cs typeface="Raleway"/>
                <a:sym typeface="Raleway"/>
              </a:rPr>
              <a:t>kitlenizin</a:t>
            </a:r>
            <a:r>
              <a:rPr lang="en-GB" sz="2000" dirty="0">
                <a:latin typeface="Raleway"/>
                <a:ea typeface="Raleway"/>
                <a:cs typeface="Raleway"/>
                <a:sym typeface="Raleway"/>
              </a:rPr>
              <a:t> </a:t>
            </a:r>
            <a:r>
              <a:rPr lang="en-GB" sz="2000" dirty="0" err="1">
                <a:latin typeface="Raleway"/>
                <a:ea typeface="Raleway"/>
                <a:cs typeface="Raleway"/>
                <a:sym typeface="Raleway"/>
              </a:rPr>
              <a:t>özel</a:t>
            </a:r>
            <a:r>
              <a:rPr lang="en-GB" sz="2000" dirty="0">
                <a:latin typeface="Raleway"/>
                <a:ea typeface="Raleway"/>
                <a:cs typeface="Raleway"/>
                <a:sym typeface="Raleway"/>
              </a:rPr>
              <a:t> </a:t>
            </a:r>
            <a:r>
              <a:rPr lang="en-GB" sz="2000" dirty="0" err="1">
                <a:latin typeface="Raleway"/>
                <a:ea typeface="Raleway"/>
                <a:cs typeface="Raleway"/>
                <a:sym typeface="Raleway"/>
              </a:rPr>
              <a:t>ihtiyaçlarına</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ilgi</a:t>
            </a:r>
            <a:r>
              <a:rPr lang="en-GB" sz="2000" dirty="0">
                <a:latin typeface="Raleway"/>
                <a:ea typeface="Raleway"/>
                <a:cs typeface="Raleway"/>
                <a:sym typeface="Raleway"/>
              </a:rPr>
              <a:t> </a:t>
            </a:r>
            <a:r>
              <a:rPr lang="en-GB" sz="2000" dirty="0" err="1">
                <a:latin typeface="Raleway"/>
                <a:ea typeface="Raleway"/>
                <a:cs typeface="Raleway"/>
                <a:sym typeface="Raleway"/>
              </a:rPr>
              <a:t>alanlarına</a:t>
            </a:r>
            <a:r>
              <a:rPr lang="en-GB" sz="2000" dirty="0">
                <a:latin typeface="Raleway"/>
                <a:ea typeface="Raleway"/>
                <a:cs typeface="Raleway"/>
                <a:sym typeface="Raleway"/>
              </a:rPr>
              <a:t> </a:t>
            </a:r>
            <a:r>
              <a:rPr lang="en-GB" sz="2000" dirty="0" err="1">
                <a:latin typeface="Raleway"/>
                <a:ea typeface="Raleway"/>
                <a:cs typeface="Raleway"/>
                <a:sym typeface="Raleway"/>
              </a:rPr>
              <a:t>göre</a:t>
            </a:r>
            <a:r>
              <a:rPr lang="en-GB" sz="2000" dirty="0">
                <a:latin typeface="Raleway"/>
                <a:ea typeface="Raleway"/>
                <a:cs typeface="Raleway"/>
                <a:sym typeface="Raleway"/>
              </a:rPr>
              <a:t> </a:t>
            </a:r>
            <a:r>
              <a:rPr lang="en-GB" sz="2000" dirty="0" err="1">
                <a:latin typeface="Raleway"/>
                <a:ea typeface="Raleway"/>
                <a:cs typeface="Raleway"/>
                <a:sym typeface="Raleway"/>
              </a:rPr>
              <a:t>uyarlamak</a:t>
            </a:r>
            <a:r>
              <a:rPr lang="en-GB" sz="2000" dirty="0">
                <a:latin typeface="Raleway"/>
                <a:ea typeface="Raleway"/>
                <a:cs typeface="Raleway"/>
                <a:sym typeface="Raleway"/>
              </a:rPr>
              <a:t>, </a:t>
            </a:r>
            <a:r>
              <a:rPr lang="en-GB" sz="2000" dirty="0" err="1">
                <a:latin typeface="Raleway"/>
                <a:ea typeface="Raleway"/>
                <a:cs typeface="Raleway"/>
                <a:sym typeface="Raleway"/>
              </a:rPr>
              <a:t>iletişiminizi</a:t>
            </a:r>
            <a:r>
              <a:rPr lang="en-GB" sz="2000" dirty="0">
                <a:latin typeface="Raleway"/>
                <a:ea typeface="Raleway"/>
                <a:cs typeface="Raleway"/>
                <a:sym typeface="Raleway"/>
              </a:rPr>
              <a:t> </a:t>
            </a:r>
            <a:r>
              <a:rPr lang="en-GB" sz="2000" dirty="0" err="1">
                <a:latin typeface="Raleway"/>
                <a:ea typeface="Raleway"/>
                <a:cs typeface="Raleway"/>
                <a:sym typeface="Raleway"/>
              </a:rPr>
              <a:t>daha</a:t>
            </a:r>
            <a:r>
              <a:rPr lang="en-GB" sz="2000" dirty="0">
                <a:latin typeface="Raleway"/>
                <a:ea typeface="Raleway"/>
                <a:cs typeface="Raleway"/>
                <a:sym typeface="Raleway"/>
              </a:rPr>
              <a:t> </a:t>
            </a:r>
            <a:r>
              <a:rPr lang="en-GB" sz="2000" dirty="0" err="1">
                <a:latin typeface="Raleway"/>
                <a:ea typeface="Raleway"/>
                <a:cs typeface="Raleway"/>
                <a:sym typeface="Raleway"/>
              </a:rPr>
              <a:t>alakalı</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ikna</a:t>
            </a:r>
            <a:r>
              <a:rPr lang="en-GB" sz="2000" dirty="0">
                <a:latin typeface="Raleway"/>
                <a:ea typeface="Raleway"/>
                <a:cs typeface="Raleway"/>
                <a:sym typeface="Raleway"/>
              </a:rPr>
              <a:t> </a:t>
            </a:r>
            <a:r>
              <a:rPr lang="en-GB" sz="2000" dirty="0" err="1">
                <a:latin typeface="Raleway"/>
                <a:ea typeface="Raleway"/>
                <a:cs typeface="Raleway"/>
                <a:sym typeface="Raleway"/>
              </a:rPr>
              <a:t>edici</a:t>
            </a:r>
            <a:r>
              <a:rPr lang="en-GB" sz="2000" dirty="0">
                <a:latin typeface="Raleway"/>
                <a:ea typeface="Raleway"/>
                <a:cs typeface="Raleway"/>
                <a:sym typeface="Raleway"/>
              </a:rPr>
              <a:t> hale </a:t>
            </a:r>
            <a:r>
              <a:rPr lang="en-GB" sz="2000" dirty="0" err="1">
                <a:latin typeface="Raleway"/>
                <a:ea typeface="Raleway"/>
                <a:cs typeface="Raleway"/>
                <a:sym typeface="Raleway"/>
              </a:rPr>
              <a:t>getirmenize</a:t>
            </a:r>
            <a:r>
              <a:rPr lang="en-GB" sz="2000" dirty="0">
                <a:latin typeface="Raleway"/>
                <a:ea typeface="Raleway"/>
                <a:cs typeface="Raleway"/>
                <a:sym typeface="Raleway"/>
              </a:rPr>
              <a:t> </a:t>
            </a:r>
            <a:r>
              <a:rPr lang="en-GB" sz="2000" dirty="0" err="1">
                <a:latin typeface="Raleway"/>
                <a:ea typeface="Raleway"/>
                <a:cs typeface="Raleway"/>
                <a:sym typeface="Raleway"/>
              </a:rPr>
              <a:t>yardımcı</a:t>
            </a:r>
            <a:r>
              <a:rPr lang="en-GB" sz="2000" dirty="0">
                <a:latin typeface="Raleway"/>
                <a:ea typeface="Raleway"/>
                <a:cs typeface="Raleway"/>
                <a:sym typeface="Raleway"/>
              </a:rPr>
              <a:t> </a:t>
            </a:r>
            <a:r>
              <a:rPr lang="en-GB" sz="2000" dirty="0" err="1">
                <a:latin typeface="Raleway"/>
                <a:ea typeface="Raleway"/>
                <a:cs typeface="Raleway"/>
                <a:sym typeface="Raleway"/>
              </a:rPr>
              <a:t>olur</a:t>
            </a:r>
            <a:r>
              <a:rPr lang="en-GB" sz="2000" dirty="0">
                <a:latin typeface="Raleway"/>
                <a:ea typeface="Raleway"/>
                <a:cs typeface="Raleway"/>
                <a:sym typeface="Raleway"/>
              </a:rPr>
              <a:t>.</a:t>
            </a:r>
            <a:endParaRPr sz="2000" dirty="0">
              <a:latin typeface="Raleway"/>
              <a:ea typeface="Raleway"/>
              <a:cs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g2ed49f0a6d6_0_104"/>
          <p:cNvPicPr preferRelativeResize="0"/>
          <p:nvPr/>
        </p:nvPicPr>
        <p:blipFill>
          <a:blip r:embed="rId3">
            <a:alphaModFix/>
          </a:blip>
          <a:stretch>
            <a:fillRect/>
          </a:stretch>
        </p:blipFill>
        <p:spPr>
          <a:xfrm>
            <a:off x="759175" y="2256500"/>
            <a:ext cx="2998801" cy="2998801"/>
          </a:xfrm>
          <a:prstGeom prst="rect">
            <a:avLst/>
          </a:prstGeom>
          <a:noFill/>
          <a:ln>
            <a:noFill/>
          </a:ln>
        </p:spPr>
      </p:pic>
      <p:sp>
        <p:nvSpPr>
          <p:cNvPr id="322" name="Google Shape;322;g2ed49f0a6d6_0_104"/>
          <p:cNvSpPr txBox="1"/>
          <p:nvPr/>
        </p:nvSpPr>
        <p:spPr>
          <a:xfrm>
            <a:off x="4344950" y="2253257"/>
            <a:ext cx="7103400" cy="2954625"/>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Clr>
                <a:srgbClr val="000000"/>
              </a:buClr>
              <a:buSzPts val="1100"/>
              <a:buFont typeface="Arial"/>
              <a:buNone/>
            </a:pPr>
            <a:r>
              <a:rPr lang="tr-TR" sz="2000" b="1" dirty="0">
                <a:solidFill>
                  <a:srgbClr val="000000"/>
                </a:solidFill>
                <a:latin typeface="Raleway"/>
                <a:ea typeface="Raleway"/>
                <a:cs typeface="Raleway"/>
                <a:sym typeface="Raleway"/>
              </a:rPr>
              <a:t>Yatırımcı sunumu</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dinleyicilerinizi</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girişiminizi</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desteklemeye</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ikna</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etmek</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için</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iş</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fikrinizin</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kısa</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ve</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öz</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bir</a:t>
            </a:r>
            <a:r>
              <a:rPr lang="en-GB" sz="2000" b="1" dirty="0">
                <a:solidFill>
                  <a:srgbClr val="000000"/>
                </a:solidFill>
                <a:latin typeface="Raleway"/>
                <a:ea typeface="Raleway"/>
                <a:cs typeface="Raleway"/>
                <a:sym typeface="Raleway"/>
              </a:rPr>
              <a:t> </a:t>
            </a:r>
            <a:r>
              <a:rPr lang="en-GB" sz="2000" b="1" dirty="0" err="1">
                <a:solidFill>
                  <a:srgbClr val="000000"/>
                </a:solidFill>
                <a:latin typeface="Raleway"/>
                <a:ea typeface="Raleway"/>
                <a:cs typeface="Raleway"/>
                <a:sym typeface="Raleway"/>
              </a:rPr>
              <a:t>sunumudur</a:t>
            </a:r>
            <a:r>
              <a:rPr lang="en-GB" sz="2000" b="1"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Genellikle</a:t>
            </a:r>
            <a:r>
              <a:rPr lang="en-GB" sz="2000" dirty="0">
                <a:solidFill>
                  <a:srgbClr val="000000"/>
                </a:solidFill>
                <a:latin typeface="Raleway"/>
                <a:ea typeface="Raleway"/>
                <a:cs typeface="Raleway"/>
                <a:sym typeface="Raleway"/>
              </a:rPr>
              <a:t> 30 </a:t>
            </a:r>
            <a:r>
              <a:rPr lang="en-GB" sz="2000" dirty="0" err="1">
                <a:solidFill>
                  <a:srgbClr val="000000"/>
                </a:solidFill>
                <a:latin typeface="Raleway"/>
                <a:ea typeface="Raleway"/>
                <a:cs typeface="Raleway"/>
                <a:sym typeface="Raleway"/>
              </a:rPr>
              <a:t>saniyelik</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hızlı</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bir</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asansör</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konuşmasından</a:t>
            </a:r>
            <a:r>
              <a:rPr lang="en-GB" sz="2000" dirty="0">
                <a:solidFill>
                  <a:srgbClr val="000000"/>
                </a:solidFill>
                <a:latin typeface="Raleway"/>
                <a:ea typeface="Raleway"/>
                <a:cs typeface="Raleway"/>
                <a:sym typeface="Raleway"/>
              </a:rPr>
              <a:t> 10 </a:t>
            </a:r>
            <a:r>
              <a:rPr lang="en-GB" sz="2000" dirty="0" err="1">
                <a:solidFill>
                  <a:srgbClr val="000000"/>
                </a:solidFill>
                <a:latin typeface="Raleway"/>
                <a:ea typeface="Raleway"/>
                <a:cs typeface="Raleway"/>
                <a:sym typeface="Raleway"/>
              </a:rPr>
              <a:t>dakikalık</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ayrıntılı</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bir</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resmi</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sunuma</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kadar</a:t>
            </a:r>
            <a:r>
              <a:rPr lang="en-GB" sz="2000" dirty="0">
                <a:solidFill>
                  <a:srgbClr val="000000"/>
                </a:solidFill>
                <a:latin typeface="Raleway"/>
                <a:ea typeface="Raleway"/>
                <a:cs typeface="Raleway"/>
                <a:sym typeface="Raleway"/>
              </a:rPr>
              <a:t> </a:t>
            </a:r>
            <a:r>
              <a:rPr lang="en-GB" sz="2000" dirty="0" err="1">
                <a:solidFill>
                  <a:srgbClr val="000000"/>
                </a:solidFill>
                <a:latin typeface="Raleway"/>
                <a:ea typeface="Raleway"/>
                <a:cs typeface="Raleway"/>
                <a:sym typeface="Raleway"/>
              </a:rPr>
              <a:t>değişir</a:t>
            </a:r>
            <a:r>
              <a:rPr lang="en-GB" sz="2000" dirty="0">
                <a:solidFill>
                  <a:srgbClr val="000000"/>
                </a:solidFill>
                <a:latin typeface="Raleway"/>
                <a:ea typeface="Raleway"/>
                <a:cs typeface="Raleway"/>
                <a:sym typeface="Raleway"/>
              </a:rPr>
              <a:t>.</a:t>
            </a:r>
            <a:endParaRPr lang="tr-TR" sz="2000" dirty="0">
              <a:solidFill>
                <a:srgbClr val="000000"/>
              </a:solidFill>
              <a:latin typeface="Raleway"/>
              <a:ea typeface="Raleway"/>
              <a:cs typeface="Raleway"/>
              <a:sym typeface="Raleway"/>
            </a:endParaRPr>
          </a:p>
          <a:p>
            <a:pPr marL="0" lvl="0" indent="0" algn="just" rtl="0">
              <a:spcBef>
                <a:spcPts val="600"/>
              </a:spcBef>
              <a:spcAft>
                <a:spcPts val="600"/>
              </a:spcAft>
              <a:buClr>
                <a:srgbClr val="000000"/>
              </a:buClr>
              <a:buSzPts val="1100"/>
              <a:buFont typeface="Arial"/>
              <a:buNone/>
            </a:pPr>
            <a:r>
              <a:rPr lang="en-US" sz="2000" b="1" dirty="0" err="1">
                <a:solidFill>
                  <a:schemeClr val="accent1"/>
                </a:solidFill>
                <a:latin typeface="Raleway"/>
                <a:ea typeface="Raleway"/>
                <a:cs typeface="Raleway"/>
                <a:sym typeface="Raleway"/>
              </a:rPr>
              <a:t>Başarılı</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bir</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iş</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sunumu</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işletmenizin</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değer</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önerisini</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pazar</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potansiyelini</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ve</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yaptığınız</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özel</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talebi</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finansman</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ortaklık</a:t>
            </a:r>
            <a:r>
              <a:rPr lang="en-US" sz="2000" b="1" dirty="0">
                <a:solidFill>
                  <a:schemeClr val="accent1"/>
                </a:solidFill>
                <a:latin typeface="Raleway"/>
                <a:ea typeface="Raleway"/>
                <a:cs typeface="Raleway"/>
                <a:sym typeface="Raleway"/>
              </a:rPr>
              <a:t> vb.) </a:t>
            </a:r>
            <a:r>
              <a:rPr lang="en-US" sz="2000" b="1" dirty="0" err="1">
                <a:solidFill>
                  <a:schemeClr val="accent1"/>
                </a:solidFill>
                <a:latin typeface="Raleway"/>
                <a:ea typeface="Raleway"/>
                <a:cs typeface="Raleway"/>
                <a:sym typeface="Raleway"/>
              </a:rPr>
              <a:t>hedef</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kitlenize</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açıkça</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iletmelidir</a:t>
            </a:r>
            <a:r>
              <a:rPr lang="en-US" sz="2000" b="1" dirty="0">
                <a:solidFill>
                  <a:schemeClr val="accent1"/>
                </a:solidFill>
                <a:latin typeface="Raleway"/>
                <a:ea typeface="Raleway"/>
                <a:cs typeface="Raleway"/>
                <a:sym typeface="Raleway"/>
              </a:rPr>
              <a:t>.</a:t>
            </a:r>
            <a:endParaRPr lang="en-US" sz="2000" dirty="0">
              <a:solidFill>
                <a:schemeClr val="accent1"/>
              </a:solidFill>
              <a:latin typeface="Raleway"/>
              <a:ea typeface="Raleway"/>
              <a:cs typeface="Raleway"/>
            </a:endParaRPr>
          </a:p>
        </p:txBody>
      </p:sp>
      <p:sp>
        <p:nvSpPr>
          <p:cNvPr id="323" name="Google Shape;323;g2ed49f0a6d6_0_104"/>
          <p:cNvSpPr txBox="1">
            <a:spLocks noGrp="1"/>
          </p:cNvSpPr>
          <p:nvPr>
            <p:ph type="title"/>
          </p:nvPr>
        </p:nvSpPr>
        <p:spPr>
          <a:xfrm>
            <a:off x="555950" y="4004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tr-TR" sz="3400" b="1" dirty="0"/>
              <a:t>Yatırımcı sunumu nedir?</a:t>
            </a:r>
            <a:endParaRPr lang="en-US" sz="3400" b="1" dirty="0"/>
          </a:p>
        </p:txBody>
      </p:sp>
      <p:sp>
        <p:nvSpPr>
          <p:cNvPr id="3" name="TextBox 2">
            <a:extLst>
              <a:ext uri="{FF2B5EF4-FFF2-40B4-BE49-F238E27FC236}">
                <a16:creationId xmlns:a16="http://schemas.microsoft.com/office/drawing/2014/main" id="{40BFB6F6-2983-844E-4730-F71789227E1E}"/>
              </a:ext>
            </a:extLst>
          </p:cNvPr>
          <p:cNvSpPr txBox="1"/>
          <p:nvPr/>
        </p:nvSpPr>
        <p:spPr>
          <a:xfrm>
            <a:off x="143507" y="4545284"/>
            <a:ext cx="1647567"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200" dirty="0">
                <a:solidFill>
                  <a:schemeClr val="accent1"/>
                </a:solidFill>
                <a:latin typeface="Raleway"/>
              </a:rPr>
              <a:t>Image source: </a:t>
            </a:r>
            <a:r>
              <a:rPr lang="en-US" sz="12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ed49f0a6d6_0_109"/>
          <p:cNvSpPr txBox="1"/>
          <p:nvPr/>
        </p:nvSpPr>
        <p:spPr>
          <a:xfrm>
            <a:off x="781629" y="1649264"/>
            <a:ext cx="10507457" cy="3570178"/>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tr-TR" sz="1800" b="1" dirty="0">
                <a:solidFill>
                  <a:srgbClr val="2D2D2D"/>
                </a:solidFill>
                <a:highlight>
                  <a:schemeClr val="lt1"/>
                </a:highlight>
                <a:latin typeface="Raleway"/>
                <a:ea typeface="Raleway"/>
                <a:cs typeface="Raleway"/>
                <a:sym typeface="Raleway"/>
              </a:rPr>
              <a:t>Tanıtım Sunumu</a:t>
            </a:r>
            <a:r>
              <a:rPr lang="en-GB" sz="1800" b="1" dirty="0">
                <a:solidFill>
                  <a:srgbClr val="2D2D2D"/>
                </a:solidFill>
                <a:highlight>
                  <a:schemeClr val="lt1"/>
                </a:highlight>
                <a:latin typeface="Raleway"/>
                <a:ea typeface="Raleway"/>
                <a:cs typeface="Raleway"/>
                <a:sym typeface="Raleway"/>
              </a:rPr>
              <a:t>:</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Sizin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iş</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fikriniz</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hakkında</a:t>
            </a:r>
            <a:r>
              <a:rPr lang="en-GB" sz="1800" dirty="0">
                <a:solidFill>
                  <a:srgbClr val="2D2D2D"/>
                </a:solidFill>
                <a:latin typeface="Raleway"/>
                <a:ea typeface="Raleway"/>
                <a:cs typeface="Raleway"/>
                <a:sym typeface="Raleway"/>
              </a:rPr>
              <a:t> net, </a:t>
            </a:r>
            <a:r>
              <a:rPr lang="en-GB" sz="1800" dirty="0" err="1">
                <a:solidFill>
                  <a:srgbClr val="2D2D2D"/>
                </a:solidFill>
                <a:latin typeface="Raleway"/>
                <a:ea typeface="Raleway"/>
                <a:cs typeface="Raleway"/>
                <a:sym typeface="Raleway"/>
              </a:rPr>
              <a:t>kısa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mesajdır</a:t>
            </a:r>
            <a:r>
              <a:rPr lang="en-GB" sz="1800" dirty="0">
                <a:solidFill>
                  <a:srgbClr val="2D2D2D"/>
                </a:solidFill>
                <a:latin typeface="Raleway"/>
                <a:ea typeface="Raleway"/>
                <a:cs typeface="Raleway"/>
                <a:sym typeface="Raleway"/>
              </a:rPr>
              <a:t>. Kim </a:t>
            </a:r>
            <a:r>
              <a:rPr lang="en-GB" sz="1800" dirty="0" err="1">
                <a:solidFill>
                  <a:srgbClr val="2D2D2D"/>
                </a:solidFill>
                <a:latin typeface="Raleway"/>
                <a:ea typeface="Raleway"/>
                <a:cs typeface="Raleway"/>
                <a:sym typeface="Raleway"/>
              </a:rPr>
              <a:t>olduğunuzu</a:t>
            </a:r>
            <a:r>
              <a:rPr lang="en-GB" sz="1800" dirty="0">
                <a:solidFill>
                  <a:srgbClr val="2D2D2D"/>
                </a:solidFill>
                <a:latin typeface="Raleway"/>
                <a:ea typeface="Raleway"/>
                <a:cs typeface="Raleway"/>
                <a:sym typeface="Raleway"/>
              </a:rPr>
              <a:t>, ne </a:t>
            </a:r>
            <a:r>
              <a:rPr lang="en-GB" sz="1800" dirty="0" err="1">
                <a:solidFill>
                  <a:srgbClr val="2D2D2D"/>
                </a:solidFill>
                <a:latin typeface="Raleway"/>
                <a:ea typeface="Raleway"/>
                <a:cs typeface="Raleway"/>
                <a:sym typeface="Raleway"/>
              </a:rPr>
              <a:t>aradığınızı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işiniz</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aracılığıyla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şirkete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veya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kuruluşa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nasıl</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fayda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sağlayabileceğinizi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iletir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Genellikle</a:t>
            </a:r>
            <a:r>
              <a:rPr lang="en-GB" sz="1800" dirty="0">
                <a:solidFill>
                  <a:srgbClr val="2D2D2D"/>
                </a:solidFill>
                <a:latin typeface="Raleway"/>
                <a:ea typeface="Raleway"/>
                <a:cs typeface="Raleway"/>
                <a:sym typeface="Raleway"/>
              </a:rPr>
              <a:t> 30-60 </a:t>
            </a:r>
            <a:r>
              <a:rPr lang="en-GB" sz="1800" dirty="0" err="1">
                <a:solidFill>
                  <a:srgbClr val="2D2D2D"/>
                </a:solidFill>
                <a:latin typeface="Raleway"/>
                <a:ea typeface="Raleway"/>
                <a:cs typeface="Raleway"/>
                <a:sym typeface="Raleway"/>
              </a:rPr>
              <a:t>saniye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sürer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bu</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süre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insanların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asansörle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binanın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en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üst</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katından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en</a:t>
            </a:r>
            <a:r>
              <a:rPr lang="en-GB" sz="1800" dirty="0">
                <a:solidFill>
                  <a:srgbClr val="2D2D2D"/>
                </a:solidFill>
                <a:latin typeface="Raleway"/>
                <a:ea typeface="Raleway"/>
                <a:cs typeface="Raleway"/>
                <a:sym typeface="Raleway"/>
              </a:rPr>
              <a:t> alt </a:t>
            </a:r>
            <a:r>
              <a:rPr lang="en-GB" sz="1800" dirty="0" err="1">
                <a:solidFill>
                  <a:srgbClr val="2D2D2D"/>
                </a:solidFill>
                <a:latin typeface="Raleway"/>
                <a:ea typeface="Raleway"/>
                <a:cs typeface="Raleway"/>
                <a:sym typeface="Raleway"/>
              </a:rPr>
              <a:t>katına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inmeleri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için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gereken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süredir</a:t>
            </a:r>
            <a:r>
              <a:rPr lang="en-GB" sz="1800" dirty="0">
                <a:solidFill>
                  <a:srgbClr val="2D2D2D"/>
                </a:solidFill>
                <a:latin typeface="Raleway"/>
                <a:ea typeface="Raleway"/>
                <a:cs typeface="Raleway"/>
                <a:sym typeface="Raleway"/>
              </a:rPr>
              <a:t>.</a:t>
            </a:r>
            <a:r>
              <a:rPr lang="tr-TR" sz="1800" dirty="0">
                <a:solidFill>
                  <a:srgbClr val="2D2D2D"/>
                </a:solidFill>
                <a:latin typeface="Raleway"/>
                <a:ea typeface="Raleway"/>
                <a:cs typeface="Raleway"/>
                <a:sym typeface="Raleway"/>
              </a:rPr>
              <a:t> Bu nedenle asansör sunumu olarak da isimlendirilir.</a:t>
            </a:r>
          </a:p>
          <a:p>
            <a:pPr marL="0" lvl="0" indent="0" algn="just" rtl="0">
              <a:spcBef>
                <a:spcPts val="600"/>
              </a:spcBef>
              <a:spcAft>
                <a:spcPts val="600"/>
              </a:spcAft>
              <a:buNone/>
            </a:pPr>
            <a:r>
              <a:rPr lang="tr-TR" sz="1800" b="1" dirty="0" err="1">
                <a:solidFill>
                  <a:srgbClr val="2D2D2D"/>
                </a:solidFill>
                <a:highlight>
                  <a:schemeClr val="lt1"/>
                </a:highlight>
                <a:latin typeface="Raleway"/>
                <a:ea typeface="Raleway"/>
                <a:cs typeface="Raleway"/>
                <a:sym typeface="Raleway"/>
              </a:rPr>
              <a:t>Yatırımalma</a:t>
            </a:r>
            <a:r>
              <a:rPr lang="tr-TR" sz="1800" b="1" dirty="0">
                <a:solidFill>
                  <a:srgbClr val="2D2D2D"/>
                </a:solidFill>
                <a:highlight>
                  <a:schemeClr val="lt1"/>
                </a:highlight>
                <a:latin typeface="Raleway"/>
                <a:ea typeface="Raleway"/>
                <a:cs typeface="Raleway"/>
                <a:sym typeface="Raleway"/>
              </a:rPr>
              <a:t> Sunumu</a:t>
            </a:r>
            <a:r>
              <a:rPr lang="en-GB" sz="1800" b="1" dirty="0">
                <a:solidFill>
                  <a:srgbClr val="2D2D2D"/>
                </a:solidFill>
                <a:highlight>
                  <a:schemeClr val="lt1"/>
                </a:highlight>
                <a:latin typeface="Raleway"/>
                <a:ea typeface="Raleway"/>
                <a:cs typeface="Raleway"/>
                <a:sym typeface="Raleway"/>
              </a:rPr>
              <a:t>:</a:t>
            </a:r>
            <a:r>
              <a:rPr lang="en-GB" sz="1800" b="1"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Yatırım</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almayı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amaçlayan</a:t>
            </a:r>
            <a:r>
              <a:rPr lang="en-GB" sz="1800" dirty="0">
                <a:solidFill>
                  <a:srgbClr val="2D2D2D"/>
                </a:solidFill>
                <a:latin typeface="Raleway"/>
                <a:ea typeface="Raleway"/>
                <a:cs typeface="Raleway"/>
                <a:sym typeface="Raleway"/>
              </a:rPr>
              <a:t> 5-10 </a:t>
            </a:r>
            <a:r>
              <a:rPr lang="en-GB" sz="1800" dirty="0" err="1">
                <a:solidFill>
                  <a:srgbClr val="2D2D2D"/>
                </a:solidFill>
                <a:latin typeface="Raleway"/>
                <a:ea typeface="Raleway"/>
                <a:cs typeface="Raleway"/>
                <a:sym typeface="Raleway"/>
              </a:rPr>
              <a:t>dakikalık</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ayrıntılı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sunumdur</a:t>
            </a:r>
            <a:r>
              <a:rPr lang="en-GB" sz="1800" dirty="0">
                <a:solidFill>
                  <a:srgbClr val="2D2D2D"/>
                </a:solidFill>
                <a:latin typeface="Raleway"/>
                <a:ea typeface="Raleway"/>
                <a:cs typeface="Raleway"/>
                <a:sym typeface="Raleway"/>
              </a:rPr>
              <a:t>. Bu </a:t>
            </a:r>
            <a:r>
              <a:rPr lang="en-GB" sz="1800" dirty="0" err="1">
                <a:solidFill>
                  <a:srgbClr val="2D2D2D"/>
                </a:solidFill>
                <a:latin typeface="Raleway"/>
                <a:ea typeface="Raleway"/>
                <a:cs typeface="Raleway"/>
                <a:sym typeface="Raleway"/>
              </a:rPr>
              <a:t>sunum</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iş</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modelini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pazar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fırsatını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finansal</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projeksiyonları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rekabet</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ortamını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kapsar</a:t>
            </a:r>
            <a:r>
              <a:rPr lang="en-GB" sz="1800" dirty="0">
                <a:solidFill>
                  <a:srgbClr val="2D2D2D"/>
                </a:solidFill>
                <a:latin typeface="Raleway"/>
                <a:ea typeface="Raleway"/>
                <a:cs typeface="Raleway"/>
                <a:sym typeface="Raleway"/>
              </a:rPr>
              <a:t>.</a:t>
            </a:r>
            <a:endParaRPr lang="tr-TR" sz="1800" dirty="0">
              <a:solidFill>
                <a:srgbClr val="2D2D2D"/>
              </a:solidFill>
              <a:latin typeface="Raleway"/>
              <a:ea typeface="Raleway"/>
              <a:cs typeface="Raleway"/>
              <a:sym typeface="Raleway"/>
            </a:endParaRPr>
          </a:p>
          <a:p>
            <a:pPr marL="0" lvl="0" indent="0" algn="just" rtl="0">
              <a:spcBef>
                <a:spcPts val="600"/>
              </a:spcBef>
              <a:spcAft>
                <a:spcPts val="600"/>
              </a:spcAft>
              <a:buNone/>
            </a:pPr>
            <a:r>
              <a:rPr lang="tr-TR" sz="1800" b="1" dirty="0">
                <a:solidFill>
                  <a:srgbClr val="2D2D2D"/>
                </a:solidFill>
                <a:highlight>
                  <a:schemeClr val="lt1"/>
                </a:highlight>
                <a:latin typeface="Raleway"/>
                <a:ea typeface="Raleway"/>
                <a:cs typeface="Raleway"/>
                <a:sym typeface="Raleway"/>
              </a:rPr>
              <a:t>Satış Sunumu:</a:t>
            </a:r>
            <a:r>
              <a:rPr lang="en-GB" sz="1800" b="1"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Potansiyel</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müşterilere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yönelik</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ürün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veya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hizmetinizin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faydalarına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benzersiz</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satış</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noktalarına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odaklanan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kısa</a:t>
            </a:r>
            <a:r>
              <a:rPr lang="en-GB" sz="1800" dirty="0">
                <a:solidFill>
                  <a:srgbClr val="2D2D2D"/>
                </a:solidFill>
                <a:latin typeface="Raleway"/>
                <a:ea typeface="Raleway"/>
                <a:cs typeface="Raleway"/>
                <a:sym typeface="Raleway"/>
              </a:rPr>
              <a:t> ama </a:t>
            </a:r>
            <a:r>
              <a:rPr lang="en-GB" sz="1800" dirty="0" err="1">
                <a:solidFill>
                  <a:srgbClr val="2D2D2D"/>
                </a:solidFill>
                <a:latin typeface="Raleway"/>
                <a:ea typeface="Raleway"/>
                <a:cs typeface="Raleway"/>
                <a:sym typeface="Raleway"/>
              </a:rPr>
              <a:t>ikna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edici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konuşma</a:t>
            </a:r>
            <a:r>
              <a:rPr lang="en-GB" sz="1800" dirty="0">
                <a:solidFill>
                  <a:srgbClr val="2D2D2D"/>
                </a:solidFill>
                <a:latin typeface="Raleway"/>
                <a:ea typeface="Raleway"/>
                <a:cs typeface="Raleway"/>
                <a:sym typeface="Raleway"/>
              </a:rPr>
              <a:t>.</a:t>
            </a:r>
            <a:endParaRPr lang="tr-TR" sz="1800" dirty="0">
              <a:solidFill>
                <a:srgbClr val="2D2D2D"/>
              </a:solidFill>
              <a:latin typeface="Raleway"/>
              <a:ea typeface="Raleway"/>
              <a:cs typeface="Raleway"/>
              <a:sym typeface="Raleway"/>
            </a:endParaRPr>
          </a:p>
          <a:p>
            <a:pPr marL="0" lvl="0" indent="0" algn="just" rtl="0">
              <a:spcBef>
                <a:spcPts val="600"/>
              </a:spcBef>
              <a:spcAft>
                <a:spcPts val="600"/>
              </a:spcAft>
              <a:buNone/>
            </a:pPr>
            <a:r>
              <a:rPr lang="tr-TR" sz="1800" b="1" dirty="0">
                <a:solidFill>
                  <a:srgbClr val="2D2D2D"/>
                </a:solidFill>
                <a:highlight>
                  <a:schemeClr val="lt1"/>
                </a:highlight>
                <a:latin typeface="Raleway"/>
                <a:ea typeface="Raleway"/>
                <a:cs typeface="Raleway"/>
                <a:sym typeface="Raleway"/>
              </a:rPr>
              <a:t>Ortaklık Sunumu</a:t>
            </a:r>
            <a:r>
              <a:rPr lang="en-GB" sz="1800" b="1" dirty="0">
                <a:solidFill>
                  <a:srgbClr val="2D2D2D"/>
                </a:solidFill>
                <a:highlight>
                  <a:schemeClr val="lt1"/>
                </a:highlight>
                <a:latin typeface="Raleway"/>
                <a:ea typeface="Raleway"/>
                <a:cs typeface="Raleway"/>
                <a:sym typeface="Raleway"/>
              </a:rPr>
              <a:t>:</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Potansiyel</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iş</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ortaklarına</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işbirliğinin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faydalarını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karşılıklı</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hedefleri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ve</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sinerji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potansiyelini</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özetleyen</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bir</a:t>
            </a:r>
            <a:r>
              <a:rPr lang="en-GB" sz="1800" dirty="0">
                <a:solidFill>
                  <a:srgbClr val="2D2D2D"/>
                </a:solidFill>
                <a:latin typeface="Raleway"/>
                <a:ea typeface="Raleway"/>
                <a:cs typeface="Raleway"/>
                <a:sym typeface="Raleway"/>
              </a:rPr>
              <a:t> </a:t>
            </a:r>
            <a:r>
              <a:rPr lang="en-GB" sz="1800" dirty="0" err="1">
                <a:solidFill>
                  <a:srgbClr val="2D2D2D"/>
                </a:solidFill>
                <a:latin typeface="Raleway"/>
                <a:ea typeface="Raleway"/>
                <a:cs typeface="Raleway"/>
                <a:sym typeface="Raleway"/>
              </a:rPr>
              <a:t>teklif</a:t>
            </a:r>
            <a:r>
              <a:rPr lang="en-GB" sz="1800" dirty="0">
                <a:solidFill>
                  <a:srgbClr val="2D2D2D"/>
                </a:solidFill>
                <a:latin typeface="Raleway"/>
                <a:ea typeface="Raleway"/>
                <a:cs typeface="Raleway"/>
                <a:sym typeface="Raleway"/>
              </a:rPr>
              <a:t>.</a:t>
            </a:r>
            <a:endParaRPr sz="1800" dirty="0">
              <a:solidFill>
                <a:srgbClr val="2D2D2D"/>
              </a:solidFill>
              <a:highlight>
                <a:srgbClr val="FFFFFF"/>
              </a:highlight>
              <a:latin typeface="Raleway"/>
              <a:ea typeface="Raleway"/>
              <a:cs typeface="Raleway"/>
            </a:endParaRPr>
          </a:p>
        </p:txBody>
      </p:sp>
      <p:sp>
        <p:nvSpPr>
          <p:cNvPr id="329" name="Google Shape;329;g2ed49f0a6d6_0_109"/>
          <p:cNvSpPr txBox="1">
            <a:spLocks noGrp="1"/>
          </p:cNvSpPr>
          <p:nvPr>
            <p:ph type="title"/>
          </p:nvPr>
        </p:nvSpPr>
        <p:spPr>
          <a:xfrm>
            <a:off x="425475" y="30905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tr-TR" sz="3400" b="1" dirty="0"/>
              <a:t>Yatırımcı sunumu tipleri</a:t>
            </a:r>
            <a:endParaRPr lang="en-US" sz="3400" b="1"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ed49f0a6d6_0_180"/>
          <p:cNvSpPr txBox="1">
            <a:spLocks noGrp="1"/>
          </p:cNvSpPr>
          <p:nvPr>
            <p:ph type="title"/>
          </p:nvPr>
        </p:nvSpPr>
        <p:spPr>
          <a:xfrm>
            <a:off x="328305" y="441900"/>
            <a:ext cx="60771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tr-TR" sz="3400" b="1" dirty="0"/>
              <a:t>Tanıtım (asansör) sunumu</a:t>
            </a:r>
            <a:endParaRPr lang="en-US" sz="3400" b="1" dirty="0"/>
          </a:p>
        </p:txBody>
      </p:sp>
      <p:sp>
        <p:nvSpPr>
          <p:cNvPr id="388" name="Google Shape;388;g2ed49f0a6d6_0_180"/>
          <p:cNvSpPr txBox="1">
            <a:spLocks noGrp="1"/>
          </p:cNvSpPr>
          <p:nvPr>
            <p:ph type="body" idx="1"/>
          </p:nvPr>
        </p:nvSpPr>
        <p:spPr>
          <a:xfrm>
            <a:off x="328305" y="1420800"/>
            <a:ext cx="6804286" cy="4422871"/>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tr-TR" sz="1800" dirty="0">
                <a:solidFill>
                  <a:srgbClr val="000000"/>
                </a:solidFill>
              </a:rPr>
              <a:t>Tanıtım sunumu</a:t>
            </a:r>
            <a:endParaRPr lang="en-US" sz="1800" dirty="0">
              <a:solidFill>
                <a:srgbClr val="000000"/>
              </a:solidFill>
            </a:endParaRPr>
          </a:p>
          <a:p>
            <a:pPr indent="0">
              <a:lnSpc>
                <a:spcPct val="100000"/>
              </a:lnSpc>
              <a:spcBef>
                <a:spcPts val="600"/>
              </a:spcBef>
              <a:spcAft>
                <a:spcPts val="600"/>
              </a:spcAft>
              <a:buClr>
                <a:srgbClr val="000000"/>
              </a:buClr>
              <a:buChar char="●"/>
            </a:pPr>
            <a:r>
              <a:rPr lang="tr-TR" sz="1800" dirty="0">
                <a:solidFill>
                  <a:srgbClr val="000000"/>
                </a:solidFill>
                <a:highlight>
                  <a:srgbClr val="F3B75B"/>
                </a:highlight>
              </a:rPr>
              <a:t>Kısa</a:t>
            </a:r>
            <a:r>
              <a:rPr lang="en-GB" sz="1800" dirty="0">
                <a:solidFill>
                  <a:srgbClr val="000000"/>
                </a:solidFill>
                <a:highlight>
                  <a:srgbClr val="F3B75B"/>
                </a:highlight>
              </a:rPr>
              <a:t>:</a:t>
            </a:r>
            <a:r>
              <a:rPr lang="en-GB" sz="1800" dirty="0">
                <a:solidFill>
                  <a:srgbClr val="000000"/>
                </a:solidFill>
              </a:rPr>
              <a:t> </a:t>
            </a:r>
            <a:r>
              <a:rPr lang="tr-TR" sz="1800" b="0" dirty="0">
                <a:solidFill>
                  <a:srgbClr val="000000"/>
                </a:solidFill>
              </a:rPr>
              <a:t>30-60 saniyedir</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en-GB" sz="1800" dirty="0" err="1">
                <a:solidFill>
                  <a:srgbClr val="000000"/>
                </a:solidFill>
                <a:highlight>
                  <a:srgbClr val="F3B75B"/>
                </a:highlight>
              </a:rPr>
              <a:t>Kesin</a:t>
            </a:r>
            <a:r>
              <a:rPr lang="en-GB" sz="1800" dirty="0">
                <a:solidFill>
                  <a:srgbClr val="000000"/>
                </a:solidFill>
                <a:highlight>
                  <a:srgbClr val="F3B75B"/>
                </a:highlight>
              </a:rPr>
              <a:t> </a:t>
            </a:r>
            <a:r>
              <a:rPr lang="en-GB" sz="1800" dirty="0" err="1">
                <a:solidFill>
                  <a:srgbClr val="000000"/>
                </a:solidFill>
                <a:highlight>
                  <a:srgbClr val="F3B75B"/>
                </a:highlight>
              </a:rPr>
              <a:t>ve</a:t>
            </a:r>
            <a:r>
              <a:rPr lang="en-GB" sz="1800" dirty="0">
                <a:solidFill>
                  <a:srgbClr val="000000"/>
                </a:solidFill>
                <a:highlight>
                  <a:srgbClr val="F3B75B"/>
                </a:highlight>
              </a:rPr>
              <a:t> </a:t>
            </a:r>
            <a:r>
              <a:rPr lang="en-GB" sz="1800" dirty="0" err="1">
                <a:solidFill>
                  <a:srgbClr val="000000"/>
                </a:solidFill>
                <a:highlight>
                  <a:srgbClr val="F3B75B"/>
                </a:highlight>
              </a:rPr>
              <a:t>ilgili</a:t>
            </a:r>
            <a:r>
              <a:rPr lang="en-GB" sz="1800" dirty="0">
                <a:solidFill>
                  <a:srgbClr val="000000"/>
                </a:solidFill>
                <a:highlight>
                  <a:srgbClr val="F3B75B"/>
                </a:highlight>
              </a:rPr>
              <a:t>:</a:t>
            </a:r>
            <a:r>
              <a:rPr lang="en-GB" sz="1800" dirty="0">
                <a:solidFill>
                  <a:srgbClr val="000000"/>
                </a:solidFill>
              </a:rPr>
              <a:t>  </a:t>
            </a:r>
            <a:r>
              <a:rPr lang="en-GB" sz="1800" b="0" dirty="0">
                <a:solidFill>
                  <a:srgbClr val="000000"/>
                </a:solidFill>
              </a:rPr>
              <a:t> </a:t>
            </a:r>
            <a:r>
              <a:rPr lang="en-GB" sz="1800" b="0" dirty="0" err="1">
                <a:solidFill>
                  <a:srgbClr val="000000"/>
                </a:solidFill>
              </a:rPr>
              <a:t>Doğrudan</a:t>
            </a:r>
            <a:r>
              <a:rPr lang="en-GB" sz="1800" b="0" dirty="0">
                <a:solidFill>
                  <a:srgbClr val="000000"/>
                </a:solidFill>
              </a:rPr>
              <a:t> </a:t>
            </a:r>
            <a:r>
              <a:rPr lang="en-GB" sz="1800" b="0" dirty="0" err="1">
                <a:solidFill>
                  <a:srgbClr val="000000"/>
                </a:solidFill>
              </a:rPr>
              <a:t>konuya</a:t>
            </a:r>
            <a:r>
              <a:rPr lang="en-GB" sz="1800" b="0" dirty="0">
                <a:solidFill>
                  <a:srgbClr val="000000"/>
                </a:solidFill>
              </a:rPr>
              <a:t> </a:t>
            </a:r>
            <a:r>
              <a:rPr lang="en-GB" sz="1800" b="0" dirty="0" err="1">
                <a:solidFill>
                  <a:srgbClr val="000000"/>
                </a:solidFill>
              </a:rPr>
              <a:t>girin</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sunumunuzun</a:t>
            </a:r>
            <a:r>
              <a:rPr lang="en-GB" sz="1800" b="0" dirty="0">
                <a:solidFill>
                  <a:srgbClr val="000000"/>
                </a:solidFill>
              </a:rPr>
              <a:t> </a:t>
            </a:r>
            <a:r>
              <a:rPr lang="en-GB" sz="1800" b="0" dirty="0" err="1">
                <a:solidFill>
                  <a:srgbClr val="000000"/>
                </a:solidFill>
              </a:rPr>
              <a:t>kime</a:t>
            </a:r>
            <a:r>
              <a:rPr lang="en-GB" sz="1800" b="0" dirty="0">
                <a:solidFill>
                  <a:srgbClr val="000000"/>
                </a:solidFill>
              </a:rPr>
              <a:t> </a:t>
            </a:r>
            <a:r>
              <a:rPr lang="en-GB" sz="1800" b="0" dirty="0" err="1">
                <a:solidFill>
                  <a:srgbClr val="000000"/>
                </a:solidFill>
              </a:rPr>
              <a:t>yönelik</a:t>
            </a:r>
            <a:r>
              <a:rPr lang="en-GB" sz="1800" b="0" dirty="0">
                <a:solidFill>
                  <a:srgbClr val="000000"/>
                </a:solidFill>
              </a:rPr>
              <a:t> </a:t>
            </a:r>
            <a:r>
              <a:rPr lang="en-GB" sz="1800" b="0" dirty="0" err="1">
                <a:solidFill>
                  <a:srgbClr val="000000"/>
                </a:solidFill>
              </a:rPr>
              <a:t>olduğunun</a:t>
            </a:r>
            <a:r>
              <a:rPr lang="en-GB" sz="1800" b="0" dirty="0">
                <a:solidFill>
                  <a:srgbClr val="000000"/>
                </a:solidFill>
              </a:rPr>
              <a:t> </a:t>
            </a:r>
            <a:r>
              <a:rPr lang="en-GB" sz="1800" b="0" dirty="0" err="1">
                <a:solidFill>
                  <a:srgbClr val="000000"/>
                </a:solidFill>
              </a:rPr>
              <a:t>farkında</a:t>
            </a:r>
            <a:r>
              <a:rPr lang="en-GB" sz="1800" b="0" dirty="0">
                <a:solidFill>
                  <a:srgbClr val="000000"/>
                </a:solidFill>
              </a:rPr>
              <a:t> </a:t>
            </a:r>
            <a:r>
              <a:rPr lang="en-GB" sz="1800" b="0" dirty="0" err="1">
                <a:solidFill>
                  <a:srgbClr val="000000"/>
                </a:solidFill>
              </a:rPr>
              <a:t>olun</a:t>
            </a:r>
            <a:endParaRPr lang="en-GB"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tr-TR" sz="1800" dirty="0">
                <a:solidFill>
                  <a:srgbClr val="000000"/>
                </a:solidFill>
                <a:highlight>
                  <a:srgbClr val="F3B75B"/>
                </a:highlight>
              </a:rPr>
              <a:t>Anlaşılabilir</a:t>
            </a:r>
            <a:r>
              <a:rPr lang="en-GB" sz="1800" b="0" dirty="0">
                <a:solidFill>
                  <a:srgbClr val="000000"/>
                </a:solidFill>
              </a:rPr>
              <a:t> </a:t>
            </a:r>
            <a:r>
              <a:rPr lang="en-GB" sz="1800" b="0" dirty="0" err="1">
                <a:solidFill>
                  <a:srgbClr val="000000"/>
                </a:solidFill>
              </a:rPr>
              <a:t>Konuşurken</a:t>
            </a:r>
            <a:r>
              <a:rPr lang="en-GB" sz="1800" b="0" dirty="0">
                <a:solidFill>
                  <a:srgbClr val="000000"/>
                </a:solidFill>
              </a:rPr>
              <a:t> </a:t>
            </a:r>
            <a:r>
              <a:rPr lang="en-GB" sz="1800" b="0" dirty="0" err="1">
                <a:solidFill>
                  <a:srgbClr val="000000"/>
                </a:solidFill>
              </a:rPr>
              <a:t>normalde</a:t>
            </a:r>
            <a:r>
              <a:rPr lang="en-GB" sz="1800" b="0" dirty="0">
                <a:solidFill>
                  <a:srgbClr val="000000"/>
                </a:solidFill>
              </a:rPr>
              <a:t> </a:t>
            </a:r>
            <a:r>
              <a:rPr lang="en-GB" sz="1800" b="0" dirty="0" err="1">
                <a:solidFill>
                  <a:srgbClr val="000000"/>
                </a:solidFill>
              </a:rPr>
              <a:t>kullandığınız</a:t>
            </a:r>
            <a:r>
              <a:rPr lang="en-GB" sz="1800" b="0" dirty="0">
                <a:solidFill>
                  <a:srgbClr val="000000"/>
                </a:solidFill>
              </a:rPr>
              <a:t> </a:t>
            </a:r>
            <a:r>
              <a:rPr lang="en-GB" sz="1800" b="0" dirty="0" err="1">
                <a:solidFill>
                  <a:srgbClr val="000000"/>
                </a:solidFill>
              </a:rPr>
              <a:t>dili</a:t>
            </a:r>
            <a:r>
              <a:rPr lang="en-GB" sz="1800" b="0" dirty="0">
                <a:solidFill>
                  <a:srgbClr val="000000"/>
                </a:solidFill>
              </a:rPr>
              <a:t> </a:t>
            </a:r>
            <a:r>
              <a:rPr lang="en-GB" sz="1800" b="0" dirty="0" err="1">
                <a:solidFill>
                  <a:srgbClr val="000000"/>
                </a:solidFill>
              </a:rPr>
              <a:t>kullanın</a:t>
            </a:r>
            <a:endParaRP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tr-TR" sz="1800" dirty="0">
                <a:solidFill>
                  <a:srgbClr val="000000"/>
                </a:solidFill>
                <a:highlight>
                  <a:srgbClr val="F3B75B"/>
                </a:highlight>
              </a:rPr>
              <a:t>Otantik</a:t>
            </a:r>
            <a:r>
              <a:rPr lang="en-GB" sz="1800" b="0" dirty="0">
                <a:solidFill>
                  <a:srgbClr val="000000"/>
                </a:solidFill>
              </a:rPr>
              <a:t> </a:t>
            </a:r>
            <a:r>
              <a:rPr lang="en-GB" sz="1800" b="0" dirty="0" err="1">
                <a:solidFill>
                  <a:srgbClr val="000000"/>
                </a:solidFill>
              </a:rPr>
              <a:t>Sunumunuz</a:t>
            </a:r>
            <a:r>
              <a:rPr lang="en-GB" sz="1800" b="0" dirty="0">
                <a:solidFill>
                  <a:srgbClr val="000000"/>
                </a:solidFill>
              </a:rPr>
              <a:t> </a:t>
            </a:r>
            <a:r>
              <a:rPr lang="en-GB" sz="1800" b="0" dirty="0" err="1">
                <a:solidFill>
                  <a:srgbClr val="000000"/>
                </a:solidFill>
              </a:rPr>
              <a:t>değerlerinizi</a:t>
            </a:r>
            <a:r>
              <a:rPr lang="en-GB" sz="1800" b="0" dirty="0">
                <a:solidFill>
                  <a:srgbClr val="000000"/>
                </a:solidFill>
              </a:rPr>
              <a:t> </a:t>
            </a:r>
            <a:r>
              <a:rPr lang="en-GB" sz="1800" b="0" dirty="0" err="1">
                <a:solidFill>
                  <a:srgbClr val="000000"/>
                </a:solidFill>
              </a:rPr>
              <a:t>ifade</a:t>
            </a:r>
            <a:r>
              <a:rPr lang="en-GB" sz="1800" b="0" dirty="0">
                <a:solidFill>
                  <a:srgbClr val="000000"/>
                </a:solidFill>
              </a:rPr>
              <a:t> </a:t>
            </a:r>
            <a:r>
              <a:rPr lang="en-GB" sz="1800" b="0" dirty="0" err="1">
                <a:solidFill>
                  <a:srgbClr val="000000"/>
                </a:solidFill>
              </a:rPr>
              <a:t>etmeli</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sizi</a:t>
            </a:r>
            <a:r>
              <a:rPr lang="en-GB" sz="1800" b="0" dirty="0">
                <a:solidFill>
                  <a:srgbClr val="000000"/>
                </a:solidFill>
              </a:rPr>
              <a:t> </a:t>
            </a:r>
            <a:r>
              <a:rPr lang="en-GB" sz="1800" b="0" dirty="0" err="1">
                <a:solidFill>
                  <a:srgbClr val="000000"/>
                </a:solidFill>
              </a:rPr>
              <a:t>profesyonel</a:t>
            </a:r>
            <a:r>
              <a:rPr lang="en-GB" sz="1800" b="0" dirty="0">
                <a:solidFill>
                  <a:srgbClr val="000000"/>
                </a:solidFill>
              </a:rPr>
              <a:t> </a:t>
            </a:r>
            <a:r>
              <a:rPr lang="en-GB" sz="1800" b="0" dirty="0" err="1">
                <a:solidFill>
                  <a:srgbClr val="000000"/>
                </a:solidFill>
              </a:rPr>
              <a:t>profiliniz</a:t>
            </a:r>
            <a:r>
              <a:rPr lang="en-GB" sz="1800" b="0" dirty="0">
                <a:solidFill>
                  <a:srgbClr val="000000"/>
                </a:solidFill>
              </a:rPr>
              <a:t> </a:t>
            </a:r>
            <a:r>
              <a:rPr lang="en-GB" sz="1800" b="0" dirty="0" err="1">
                <a:solidFill>
                  <a:srgbClr val="000000"/>
                </a:solidFill>
              </a:rPr>
              <a:t>açısından</a:t>
            </a:r>
            <a:r>
              <a:rPr lang="en-GB" sz="1800" b="0" dirty="0">
                <a:solidFill>
                  <a:srgbClr val="000000"/>
                </a:solidFill>
              </a:rPr>
              <a:t> </a:t>
            </a:r>
            <a:r>
              <a:rPr lang="en-GB" sz="1800" b="0" dirty="0" err="1">
                <a:solidFill>
                  <a:srgbClr val="000000"/>
                </a:solidFill>
              </a:rPr>
              <a:t>en</a:t>
            </a:r>
            <a:r>
              <a:rPr lang="en-GB" sz="1800" b="0" dirty="0">
                <a:solidFill>
                  <a:srgbClr val="000000"/>
                </a:solidFill>
              </a:rPr>
              <a:t> </a:t>
            </a:r>
            <a:r>
              <a:rPr lang="en-GB" sz="1800" b="0" dirty="0" err="1">
                <a:solidFill>
                  <a:srgbClr val="000000"/>
                </a:solidFill>
              </a:rPr>
              <a:t>uygun</a:t>
            </a:r>
            <a:r>
              <a:rPr lang="en-GB" sz="1800" b="0" dirty="0">
                <a:solidFill>
                  <a:srgbClr val="000000"/>
                </a:solidFill>
              </a:rPr>
              <a:t> </a:t>
            </a:r>
            <a:r>
              <a:rPr lang="en-GB" sz="1800" b="0" dirty="0" err="1">
                <a:solidFill>
                  <a:srgbClr val="000000"/>
                </a:solidFill>
              </a:rPr>
              <a:t>konuma</a:t>
            </a:r>
            <a:r>
              <a:rPr lang="en-GB" sz="1800" b="0" dirty="0">
                <a:solidFill>
                  <a:srgbClr val="000000"/>
                </a:solidFill>
              </a:rPr>
              <a:t> </a:t>
            </a:r>
            <a:r>
              <a:rPr lang="en-GB" sz="1800" b="0" dirty="0" err="1">
                <a:solidFill>
                  <a:srgbClr val="000000"/>
                </a:solidFill>
              </a:rPr>
              <a:t>yerleştirmelidir</a:t>
            </a:r>
            <a:r>
              <a:rPr lang="en-GB" sz="1800" b="0" dirty="0">
                <a:solidFill>
                  <a:srgbClr val="000000"/>
                </a:solidFill>
              </a:rPr>
              <a:t>.</a:t>
            </a:r>
            <a:endParaRPr lang="tr-TR" sz="1800" b="0" dirty="0">
              <a:solidFill>
                <a:srgbClr val="000000"/>
              </a:solidFill>
            </a:endParaRPr>
          </a:p>
          <a:p>
            <a:pPr indent="0">
              <a:lnSpc>
                <a:spcPct val="100000"/>
              </a:lnSpc>
              <a:spcBef>
                <a:spcPts val="600"/>
              </a:spcBef>
              <a:spcAft>
                <a:spcPts val="600"/>
              </a:spcAft>
              <a:buClr>
                <a:srgbClr val="000000"/>
              </a:buClr>
              <a:buChar char="●"/>
            </a:pPr>
            <a:r>
              <a:rPr lang="en-GB" sz="1800" dirty="0">
                <a:solidFill>
                  <a:srgbClr val="000000"/>
                </a:solidFill>
              </a:rPr>
              <a:t> </a:t>
            </a:r>
            <a:r>
              <a:rPr lang="tr-TR" sz="1800" dirty="0">
                <a:solidFill>
                  <a:srgbClr val="000000"/>
                </a:solidFill>
                <a:highlight>
                  <a:srgbClr val="F3B75B"/>
                </a:highlight>
              </a:rPr>
              <a:t>Duruma özgü</a:t>
            </a:r>
            <a:r>
              <a:rPr lang="en-GB" sz="1800" dirty="0">
                <a:solidFill>
                  <a:srgbClr val="000000"/>
                </a:solidFill>
                <a:highlight>
                  <a:srgbClr val="F3B75B"/>
                </a:highlight>
              </a:rPr>
              <a:t>:</a:t>
            </a:r>
            <a:r>
              <a:rPr lang="en-GB" sz="1800" b="0" dirty="0">
                <a:solidFill>
                  <a:srgbClr val="000000"/>
                </a:solidFill>
              </a:rPr>
              <a:t> </a:t>
            </a:r>
            <a:r>
              <a:rPr lang="en-GB" sz="1800" b="0" dirty="0" err="1">
                <a:solidFill>
                  <a:srgbClr val="000000"/>
                </a:solidFill>
              </a:rPr>
              <a:t>Koşullara</a:t>
            </a:r>
            <a:r>
              <a:rPr lang="en-GB" sz="1800" b="0" dirty="0">
                <a:solidFill>
                  <a:srgbClr val="000000"/>
                </a:solidFill>
              </a:rPr>
              <a:t> </a:t>
            </a:r>
            <a:r>
              <a:rPr lang="en-GB" sz="1800" b="0" dirty="0" err="1">
                <a:solidFill>
                  <a:srgbClr val="000000"/>
                </a:solidFill>
              </a:rPr>
              <a:t>uygun</a:t>
            </a:r>
            <a:r>
              <a:rPr lang="en-GB" sz="1800" b="0" dirty="0">
                <a:solidFill>
                  <a:srgbClr val="000000"/>
                </a:solidFill>
              </a:rPr>
              <a:t>, </a:t>
            </a:r>
            <a:r>
              <a:rPr lang="en-GB" sz="1800" b="0" dirty="0" err="1">
                <a:solidFill>
                  <a:srgbClr val="000000"/>
                </a:solidFill>
              </a:rPr>
              <a:t>duruma</a:t>
            </a:r>
            <a:r>
              <a:rPr lang="en-GB" sz="1800" b="0" dirty="0">
                <a:solidFill>
                  <a:srgbClr val="000000"/>
                </a:solidFill>
              </a:rPr>
              <a:t> </a:t>
            </a:r>
            <a:r>
              <a:rPr lang="en-GB" sz="1800" b="0" dirty="0" err="1">
                <a:solidFill>
                  <a:srgbClr val="000000"/>
                </a:solidFill>
              </a:rPr>
              <a:t>özgü</a:t>
            </a:r>
            <a:r>
              <a:rPr lang="en-GB" sz="1800" b="0" dirty="0">
                <a:solidFill>
                  <a:srgbClr val="000000"/>
                </a:solidFill>
              </a:rPr>
              <a:t> </a:t>
            </a:r>
            <a:r>
              <a:rPr lang="en-GB" sz="1800" b="0" dirty="0" err="1">
                <a:solidFill>
                  <a:srgbClr val="000000"/>
                </a:solidFill>
              </a:rPr>
              <a:t>bir</a:t>
            </a:r>
            <a:r>
              <a:rPr lang="en-GB" sz="1800" b="0" dirty="0">
                <a:solidFill>
                  <a:srgbClr val="000000"/>
                </a:solidFill>
              </a:rPr>
              <a:t> </a:t>
            </a:r>
            <a:r>
              <a:rPr lang="en-GB" sz="1800" b="0" dirty="0" err="1">
                <a:solidFill>
                  <a:srgbClr val="000000"/>
                </a:solidFill>
              </a:rPr>
              <a:t>açı</a:t>
            </a:r>
            <a:r>
              <a:rPr lang="en-GB" sz="1800" b="0" dirty="0">
                <a:solidFill>
                  <a:srgbClr val="000000"/>
                </a:solidFill>
              </a:rPr>
              <a:t> </a:t>
            </a:r>
            <a:r>
              <a:rPr lang="en-GB" sz="1800" b="0" dirty="0" err="1">
                <a:solidFill>
                  <a:srgbClr val="000000"/>
                </a:solidFill>
              </a:rPr>
              <a:t>seçin</a:t>
            </a:r>
            <a:r>
              <a:rPr lang="en-GB" sz="1800" b="0" dirty="0">
                <a:solidFill>
                  <a:srgbClr val="000000"/>
                </a:solidFill>
              </a:rPr>
              <a:t>. </a:t>
            </a:r>
            <a:r>
              <a:rPr lang="en-GB" sz="1800" b="0" dirty="0" err="1">
                <a:solidFill>
                  <a:srgbClr val="000000"/>
                </a:solidFill>
              </a:rPr>
              <a:t>Sunumunuzu</a:t>
            </a:r>
            <a:r>
              <a:rPr lang="en-GB" sz="1800" b="0" dirty="0">
                <a:solidFill>
                  <a:srgbClr val="000000"/>
                </a:solidFill>
              </a:rPr>
              <a:t> </a:t>
            </a:r>
            <a:r>
              <a:rPr lang="en-GB" sz="1800" b="0" dirty="0" err="1">
                <a:solidFill>
                  <a:srgbClr val="000000"/>
                </a:solidFill>
              </a:rPr>
              <a:t>bir</a:t>
            </a:r>
            <a:r>
              <a:rPr lang="en-GB" sz="1800" b="0" dirty="0">
                <a:solidFill>
                  <a:srgbClr val="000000"/>
                </a:solidFill>
              </a:rPr>
              <a:t> </a:t>
            </a:r>
            <a:r>
              <a:rPr lang="en-GB" sz="1800" b="0" dirty="0" err="1">
                <a:solidFill>
                  <a:srgbClr val="000000"/>
                </a:solidFill>
              </a:rPr>
              <a:t>iş</a:t>
            </a:r>
            <a:r>
              <a:rPr lang="en-GB" sz="1800" b="0" dirty="0">
                <a:solidFill>
                  <a:srgbClr val="000000"/>
                </a:solidFill>
              </a:rPr>
              <a:t> </a:t>
            </a:r>
            <a:r>
              <a:rPr lang="en-GB" sz="1800" b="0" dirty="0" err="1">
                <a:solidFill>
                  <a:srgbClr val="000000"/>
                </a:solidFill>
              </a:rPr>
              <a:t>görüşmesinde</a:t>
            </a:r>
            <a:r>
              <a:rPr lang="en-GB" sz="1800" b="0" dirty="0">
                <a:solidFill>
                  <a:srgbClr val="000000"/>
                </a:solidFill>
              </a:rPr>
              <a:t> </a:t>
            </a:r>
            <a:r>
              <a:rPr lang="en-GB" sz="1800" b="0" dirty="0" err="1">
                <a:solidFill>
                  <a:srgbClr val="000000"/>
                </a:solidFill>
              </a:rPr>
              <a:t>ya</a:t>
            </a:r>
            <a:r>
              <a:rPr lang="en-GB" sz="1800" b="0" dirty="0">
                <a:solidFill>
                  <a:srgbClr val="000000"/>
                </a:solidFill>
              </a:rPr>
              <a:t> da </a:t>
            </a:r>
            <a:r>
              <a:rPr lang="en-GB" sz="1800" b="0" dirty="0" err="1">
                <a:solidFill>
                  <a:srgbClr val="000000"/>
                </a:solidFill>
              </a:rPr>
              <a:t>özel</a:t>
            </a:r>
            <a:r>
              <a:rPr lang="en-GB" sz="1800" b="0" dirty="0">
                <a:solidFill>
                  <a:srgbClr val="000000"/>
                </a:solidFill>
              </a:rPr>
              <a:t> </a:t>
            </a:r>
            <a:r>
              <a:rPr lang="en-GB" sz="1800" b="0" dirty="0" err="1">
                <a:solidFill>
                  <a:srgbClr val="000000"/>
                </a:solidFill>
              </a:rPr>
              <a:t>bir</a:t>
            </a:r>
            <a:r>
              <a:rPr lang="en-GB" sz="1800" b="0" dirty="0">
                <a:solidFill>
                  <a:srgbClr val="000000"/>
                </a:solidFill>
              </a:rPr>
              <a:t> </a:t>
            </a:r>
            <a:r>
              <a:rPr lang="en-GB" sz="1800" b="0" dirty="0" err="1">
                <a:solidFill>
                  <a:srgbClr val="000000"/>
                </a:solidFill>
              </a:rPr>
              <a:t>partide</a:t>
            </a:r>
            <a:r>
              <a:rPr lang="en-GB" sz="1800" b="0" dirty="0">
                <a:solidFill>
                  <a:srgbClr val="000000"/>
                </a:solidFill>
              </a:rPr>
              <a:t> </a:t>
            </a:r>
            <a:r>
              <a:rPr lang="en-GB" sz="1800" b="0" dirty="0" err="1">
                <a:solidFill>
                  <a:srgbClr val="000000"/>
                </a:solidFill>
              </a:rPr>
              <a:t>yapmanız</a:t>
            </a:r>
            <a:r>
              <a:rPr lang="en-GB" sz="1800" b="0" dirty="0">
                <a:solidFill>
                  <a:srgbClr val="000000"/>
                </a:solidFill>
              </a:rPr>
              <a:t> fark </a:t>
            </a:r>
            <a:r>
              <a:rPr lang="en-GB" sz="1800" b="0" dirty="0" err="1">
                <a:solidFill>
                  <a:srgbClr val="000000"/>
                </a:solidFill>
              </a:rPr>
              <a:t>yaratır</a:t>
            </a:r>
            <a:r>
              <a:rPr lang="en-GB" sz="1800" b="0" dirty="0">
                <a:solidFill>
                  <a:srgbClr val="000000"/>
                </a:solidFill>
              </a:rPr>
              <a:t>.</a:t>
            </a:r>
            <a:endParaRPr sz="1800" b="0" dirty="0">
              <a:solidFill>
                <a:srgbClr val="000000"/>
              </a:solidFill>
            </a:endParaRPr>
          </a:p>
        </p:txBody>
      </p:sp>
      <p:pic>
        <p:nvPicPr>
          <p:cNvPr id="389" name="Google Shape;389;g2ed49f0a6d6_0_180"/>
          <p:cNvPicPr preferRelativeResize="0"/>
          <p:nvPr/>
        </p:nvPicPr>
        <p:blipFill>
          <a:blip r:embed="rId3">
            <a:alphaModFix/>
          </a:blip>
          <a:stretch>
            <a:fillRect/>
          </a:stretch>
        </p:blipFill>
        <p:spPr>
          <a:xfrm>
            <a:off x="6807978" y="1211692"/>
            <a:ext cx="5340753" cy="4624444"/>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35349" y="5690958"/>
            <a:ext cx="2201748"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ed49f0a6d6_0_165"/>
          <p:cNvSpPr txBox="1"/>
          <p:nvPr/>
        </p:nvSpPr>
        <p:spPr>
          <a:xfrm>
            <a:off x="460533" y="1489289"/>
            <a:ext cx="6824926" cy="5816947"/>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1600" b="1" dirty="0">
                <a:highlight>
                  <a:schemeClr val="lt1"/>
                </a:highlight>
                <a:latin typeface="Raleway"/>
                <a:ea typeface="Raleway"/>
                <a:cs typeface="Raleway"/>
                <a:sym typeface="Raleway"/>
              </a:rPr>
              <a:t>Araştırma</a:t>
            </a:r>
            <a:endParaRPr lang="tr-TR" sz="1600" b="1" dirty="0">
              <a:highlight>
                <a:srgbClr val="F3B75B"/>
              </a:highlight>
              <a:latin typeface="Raleway"/>
              <a:ea typeface="Raleway"/>
              <a:cs typeface="Raleway"/>
            </a:endParaRPr>
          </a:p>
          <a:p>
            <a:pPr marL="0" lvl="0" indent="0" algn="l" rtl="0">
              <a:spcBef>
                <a:spcPts val="600"/>
              </a:spcBef>
              <a:spcAft>
                <a:spcPts val="600"/>
              </a:spcAft>
              <a:buNone/>
            </a:pPr>
            <a:r>
              <a:rPr lang="tr-TR" sz="1600" dirty="0">
                <a:latin typeface="Raleway"/>
                <a:ea typeface="Raleway"/>
                <a:cs typeface="Raleway"/>
                <a:sym typeface="Raleway"/>
              </a:rPr>
              <a:t>Hedef kitlenizin ilgi alanlarını, değerlerini ve ihtiyaçlarını anlayarak sunumunuzu buna göre şekillendirin.</a:t>
            </a:r>
          </a:p>
          <a:p>
            <a:pPr marL="0" lvl="0" indent="0" algn="l" rtl="0">
              <a:spcBef>
                <a:spcPts val="600"/>
              </a:spcBef>
              <a:spcAft>
                <a:spcPts val="600"/>
              </a:spcAft>
              <a:buNone/>
            </a:pPr>
            <a:r>
              <a:rPr lang="tr-TR" sz="1600" dirty="0">
                <a:latin typeface="Raleway"/>
                <a:ea typeface="Raleway"/>
                <a:cs typeface="Raleway"/>
                <a:sym typeface="Raleway"/>
              </a:rPr>
              <a:t>İddialarınızı desteklemek için pazarınız, rakipleriniz ve sektör trendleri hakkında veri toplayın.</a:t>
            </a:r>
          </a:p>
          <a:p>
            <a:pPr marL="0" lvl="0" indent="0" algn="l" rtl="0">
              <a:spcBef>
                <a:spcPts val="600"/>
              </a:spcBef>
              <a:spcAft>
                <a:spcPts val="600"/>
              </a:spcAft>
              <a:buNone/>
            </a:pPr>
            <a:r>
              <a:rPr lang="en-US" sz="1600" b="1" dirty="0">
                <a:highlight>
                  <a:schemeClr val="lt1"/>
                </a:highlight>
                <a:latin typeface="Raleway"/>
                <a:ea typeface="Raleway"/>
                <a:cs typeface="Raleway"/>
                <a:sym typeface="Raleway"/>
              </a:rPr>
              <a:t>Ana </a:t>
            </a:r>
            <a:r>
              <a:rPr lang="en-US" sz="1600" b="1" dirty="0" err="1">
                <a:highlight>
                  <a:schemeClr val="lt1"/>
                </a:highlight>
                <a:latin typeface="Raleway"/>
                <a:ea typeface="Raleway"/>
                <a:cs typeface="Raleway"/>
                <a:sym typeface="Raleway"/>
              </a:rPr>
              <a:t>hatlar</a:t>
            </a:r>
            <a:r>
              <a:rPr lang="en-US" sz="1600" b="1" dirty="0">
                <a:highlight>
                  <a:schemeClr val="lt1"/>
                </a:highlight>
                <a:latin typeface="Raleway"/>
                <a:ea typeface="Raleway"/>
                <a:cs typeface="Raleway"/>
                <a:sym typeface="Raleway"/>
              </a:rPr>
              <a:t>:</a:t>
            </a:r>
          </a:p>
          <a:p>
            <a:pPr marL="0" lvl="0" indent="0" algn="l" rtl="0">
              <a:spcBef>
                <a:spcPts val="600"/>
              </a:spcBef>
              <a:spcAft>
                <a:spcPts val="600"/>
              </a:spcAft>
              <a:buNone/>
            </a:pPr>
            <a:r>
              <a:rPr lang="tr-TR" sz="1600" dirty="0">
                <a:latin typeface="Raleway"/>
                <a:ea typeface="Raleway"/>
                <a:cs typeface="Raleway"/>
                <a:sym typeface="Raleway"/>
              </a:rPr>
              <a:t>Düşüncelerinizi düzenlemek ve tüm önemli noktaları ele aldığınızdan emin olmak için yapılandırılmış bir taslak oluşturun.</a:t>
            </a:r>
          </a:p>
          <a:p>
            <a:pPr marL="0" lvl="0" indent="0" algn="l" rtl="0">
              <a:spcBef>
                <a:spcPts val="600"/>
              </a:spcBef>
              <a:spcAft>
                <a:spcPts val="600"/>
              </a:spcAft>
              <a:buNone/>
            </a:pPr>
            <a:r>
              <a:rPr lang="tr-TR" sz="1600" b="1" dirty="0">
                <a:highlight>
                  <a:schemeClr val="lt1"/>
                </a:highlight>
                <a:latin typeface="Raleway"/>
                <a:ea typeface="Raleway"/>
                <a:cs typeface="Raleway"/>
                <a:sym typeface="Raleway"/>
              </a:rPr>
              <a:t>Taslak</a:t>
            </a:r>
            <a:endParaRPr lang="tr-TR" sz="1600" b="1" dirty="0">
              <a:solidFill>
                <a:srgbClr val="FF0000"/>
              </a:solidFill>
              <a:highlight>
                <a:schemeClr val="lt1"/>
              </a:highlight>
              <a:latin typeface="Raleway"/>
              <a:ea typeface="Raleway"/>
              <a:cs typeface="Raleway"/>
              <a:sym typeface="Raleway"/>
            </a:endParaRPr>
          </a:p>
          <a:p>
            <a:pPr marL="0" lvl="0" indent="0" algn="l" rtl="0">
              <a:spcBef>
                <a:spcPts val="600"/>
              </a:spcBef>
              <a:spcAft>
                <a:spcPts val="600"/>
              </a:spcAft>
              <a:buNone/>
            </a:pPr>
            <a:r>
              <a:rPr lang="tr-TR" sz="1600" dirty="0">
                <a:solidFill>
                  <a:schemeClr val="accent1"/>
                </a:solidFill>
                <a:latin typeface="Raleway"/>
                <a:ea typeface="Raleway"/>
                <a:cs typeface="Raleway"/>
                <a:sym typeface="Raleway"/>
              </a:rPr>
              <a:t>Açıklık ve kısalığa odaklanarak sunumunuzun bir versiyonunu hazırlayın. Basit, doğrudan bir dil kullanın.</a:t>
            </a:r>
          </a:p>
          <a:p>
            <a:pPr marL="0" lvl="0" indent="0" algn="l" rtl="0">
              <a:spcBef>
                <a:spcPts val="600"/>
              </a:spcBef>
              <a:spcAft>
                <a:spcPts val="600"/>
              </a:spcAft>
              <a:buNone/>
            </a:pPr>
            <a:r>
              <a:rPr lang="tr-TR" sz="1600" dirty="0">
                <a:solidFill>
                  <a:schemeClr val="accent1"/>
                </a:solidFill>
                <a:latin typeface="Raleway"/>
                <a:ea typeface="Raleway"/>
                <a:cs typeface="Raleway"/>
                <a:sym typeface="Raleway"/>
              </a:rPr>
              <a:t>Sunumunuzu ilgi çekici ve akılda kalıcı kılmak için hikaye anlatma unsurlarını dahil edin.</a:t>
            </a:r>
          </a:p>
          <a:p>
            <a:pPr marL="0" lvl="0" indent="0" algn="l" rtl="0">
              <a:spcBef>
                <a:spcPts val="600"/>
              </a:spcBef>
              <a:spcAft>
                <a:spcPts val="600"/>
              </a:spcAft>
              <a:buNone/>
            </a:pPr>
            <a:endParaRPr lang="tr-TR" sz="1600" b="1" dirty="0">
              <a:solidFill>
                <a:srgbClr val="FF0000"/>
              </a:solidFill>
              <a:highlight>
                <a:schemeClr val="lt1"/>
              </a:highlight>
              <a:latin typeface="Raleway"/>
              <a:ea typeface="Raleway"/>
              <a:cs typeface="Raleway"/>
              <a:sym typeface="Raleway"/>
            </a:endParaRPr>
          </a:p>
          <a:p>
            <a:pPr marL="0" lvl="0" indent="0" algn="l" rtl="0">
              <a:spcBef>
                <a:spcPts val="600"/>
              </a:spcBef>
              <a:spcAft>
                <a:spcPts val="600"/>
              </a:spcAft>
              <a:buNone/>
            </a:pPr>
            <a:endParaRPr lang="tr-TR" sz="1600" b="1" dirty="0">
              <a:solidFill>
                <a:srgbClr val="FF0000"/>
              </a:solidFill>
              <a:highlight>
                <a:schemeClr val="lt1"/>
              </a:highlight>
              <a:latin typeface="Raleway"/>
              <a:ea typeface="Raleway"/>
              <a:cs typeface="Raleway"/>
              <a:sym typeface="Raleway"/>
            </a:endParaRPr>
          </a:p>
          <a:p>
            <a:pPr marL="0" lvl="0" indent="0" algn="l" rtl="0">
              <a:spcBef>
                <a:spcPts val="600"/>
              </a:spcBef>
              <a:spcAft>
                <a:spcPts val="600"/>
              </a:spcAft>
              <a:buNone/>
            </a:pPr>
            <a:endParaRPr sz="1600" b="1" dirty="0">
              <a:highlight>
                <a:srgbClr val="F3B75B"/>
              </a:highlight>
              <a:latin typeface="Raleway"/>
              <a:ea typeface="Raleway"/>
              <a:cs typeface="Raleway"/>
            </a:endParaRPr>
          </a:p>
        </p:txBody>
      </p:sp>
      <p:sp>
        <p:nvSpPr>
          <p:cNvPr id="335" name="Google Shape;335;g2ed49f0a6d6_0_165"/>
          <p:cNvSpPr txBox="1">
            <a:spLocks noGrp="1"/>
          </p:cNvSpPr>
          <p:nvPr>
            <p:ph type="title"/>
          </p:nvPr>
        </p:nvSpPr>
        <p:spPr>
          <a:xfrm>
            <a:off x="463525" y="478700"/>
            <a:ext cx="10515600" cy="9045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Adım</a:t>
            </a:r>
            <a:r>
              <a:rPr lang="en-GB" sz="3400" b="1" dirty="0"/>
              <a:t> </a:t>
            </a:r>
            <a:r>
              <a:rPr lang="en-GB" sz="3400" b="1" dirty="0" err="1"/>
              <a:t>adım</a:t>
            </a:r>
            <a:r>
              <a:rPr lang="en-GB" sz="3400" b="1" dirty="0"/>
              <a:t> </a:t>
            </a:r>
            <a:r>
              <a:rPr lang="en-GB" sz="3400" b="1" dirty="0" err="1"/>
              <a:t>sunumunuzu</a:t>
            </a:r>
            <a:r>
              <a:rPr lang="en-GB" sz="3400" b="1" dirty="0"/>
              <a:t> </a:t>
            </a:r>
            <a:r>
              <a:rPr lang="en-GB" sz="3400" b="1" dirty="0" err="1"/>
              <a:t>hazırlama</a:t>
            </a:r>
            <a:endParaRPr lang="en-US" sz="3400" b="1" dirty="0"/>
          </a:p>
        </p:txBody>
      </p:sp>
      <p:pic>
        <p:nvPicPr>
          <p:cNvPr id="336" name="Google Shape;336;g2ed49f0a6d6_0_165"/>
          <p:cNvPicPr preferRelativeResize="0"/>
          <p:nvPr/>
        </p:nvPicPr>
        <p:blipFill rotWithShape="1">
          <a:blip r:embed="rId3">
            <a:alphaModFix/>
          </a:blip>
          <a:srcRect l="11137" r="10974"/>
          <a:stretch/>
        </p:blipFill>
        <p:spPr>
          <a:xfrm>
            <a:off x="7305620" y="1489289"/>
            <a:ext cx="4638482" cy="5368710"/>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155113" y="6461699"/>
            <a:ext cx="2017021"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g2eb676f3e53_0_1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b="1" dirty="0"/>
              <a:t>İletişim nedir?</a:t>
            </a:r>
            <a:endParaRPr lang="it-IT" sz="3400" b="1" dirty="0"/>
          </a:p>
        </p:txBody>
      </p:sp>
      <p:sp>
        <p:nvSpPr>
          <p:cNvPr id="90" name="Google Shape;90;g2eb676f3e53_0_14"/>
          <p:cNvSpPr txBox="1">
            <a:spLocks noGrp="1"/>
          </p:cNvSpPr>
          <p:nvPr>
            <p:ph type="body" idx="1"/>
          </p:nvPr>
        </p:nvSpPr>
        <p:spPr>
          <a:xfrm>
            <a:off x="816225" y="4107575"/>
            <a:ext cx="10477500" cy="1336275"/>
          </a:xfrm>
          <a:prstGeom prst="rect">
            <a:avLst/>
          </a:prstGeom>
          <a:noFill/>
          <a:ln>
            <a:noFill/>
          </a:ln>
        </p:spPr>
        <p:txBody>
          <a:bodyPr spcFirstLastPara="1" wrap="square" lIns="91425" tIns="45700" rIns="91425" bIns="45700" anchor="t" anchorCtr="0">
            <a:normAutofit/>
          </a:bodyPr>
          <a:lstStyle/>
          <a:p>
            <a:pPr marL="0" indent="0" algn="just">
              <a:lnSpc>
                <a:spcPct val="100000"/>
              </a:lnSpc>
              <a:spcBef>
                <a:spcPts val="600"/>
              </a:spcBef>
              <a:spcAft>
                <a:spcPts val="600"/>
              </a:spcAft>
            </a:pPr>
            <a:r>
              <a:rPr lang="en-GB" sz="2000" dirty="0"/>
              <a:t>ILGINÇ BIR GERÇEK:</a:t>
            </a:r>
            <a:endParaRPr lang="tr-TR" sz="2000" dirty="0"/>
          </a:p>
          <a:p>
            <a:pPr marL="0" indent="0" algn="just">
              <a:lnSpc>
                <a:spcPct val="100000"/>
              </a:lnSpc>
              <a:spcBef>
                <a:spcPts val="600"/>
              </a:spcBef>
              <a:spcAft>
                <a:spcPts val="600"/>
              </a:spcAft>
            </a:pPr>
            <a:r>
              <a:rPr lang="en-GB" sz="2000" b="0" dirty="0" err="1"/>
              <a:t>Araştırmalar</a:t>
            </a:r>
            <a:r>
              <a:rPr lang="en-GB" sz="2000" b="0" dirty="0"/>
              <a:t>, </a:t>
            </a:r>
            <a:r>
              <a:rPr lang="en-GB" sz="2000" b="0" dirty="0" err="1"/>
              <a:t>iletişimin</a:t>
            </a:r>
            <a:r>
              <a:rPr lang="en-GB" sz="2000" b="0" dirty="0"/>
              <a:t> </a:t>
            </a:r>
            <a:r>
              <a:rPr lang="en-GB" sz="2000" b="0" dirty="0" err="1"/>
              <a:t>yalnızca</a:t>
            </a:r>
            <a:r>
              <a:rPr lang="en-GB" sz="2000" b="0" dirty="0"/>
              <a:t> %7'sinin </a:t>
            </a:r>
            <a:r>
              <a:rPr lang="en-GB" sz="2000" b="0" dirty="0" err="1"/>
              <a:t>kelimelerimizin</a:t>
            </a:r>
            <a:r>
              <a:rPr lang="en-GB" sz="2000" b="0" dirty="0"/>
              <a:t> </a:t>
            </a:r>
            <a:r>
              <a:rPr lang="en-GB" sz="2000" b="0" dirty="0" err="1"/>
              <a:t>içeriğine</a:t>
            </a:r>
            <a:r>
              <a:rPr lang="en-GB" sz="2000" b="0" dirty="0"/>
              <a:t> </a:t>
            </a:r>
            <a:r>
              <a:rPr lang="en-GB" sz="2000" b="0" dirty="0" err="1"/>
              <a:t>dayandığını</a:t>
            </a:r>
            <a:r>
              <a:rPr lang="en-GB" sz="2000" b="0" dirty="0"/>
              <a:t> </a:t>
            </a:r>
            <a:r>
              <a:rPr lang="en-GB" sz="2000" b="0" dirty="0" err="1"/>
              <a:t>gösteriyor</a:t>
            </a:r>
            <a:r>
              <a:rPr lang="en-GB" sz="2000" b="0" dirty="0"/>
              <a:t>. Geri </a:t>
            </a:r>
            <a:r>
              <a:rPr lang="en-GB" sz="2000" b="0" dirty="0" err="1"/>
              <a:t>kalanı</a:t>
            </a:r>
            <a:r>
              <a:rPr lang="en-GB" sz="2000" b="0" dirty="0"/>
              <a:t> </a:t>
            </a:r>
            <a:r>
              <a:rPr lang="en-GB" sz="2000" b="0" dirty="0" err="1"/>
              <a:t>ise</a:t>
            </a:r>
            <a:r>
              <a:rPr lang="en-GB" sz="2000" b="0" dirty="0"/>
              <a:t> </a:t>
            </a:r>
            <a:r>
              <a:rPr lang="en-GB" sz="2000" b="0" dirty="0" err="1"/>
              <a:t>beden</a:t>
            </a:r>
            <a:r>
              <a:rPr lang="en-GB" sz="2000" b="0" dirty="0"/>
              <a:t> </a:t>
            </a:r>
            <a:r>
              <a:rPr lang="en-GB" sz="2000" b="0" dirty="0" err="1"/>
              <a:t>dili</a:t>
            </a:r>
            <a:r>
              <a:rPr lang="en-GB" sz="2000" b="0" dirty="0"/>
              <a:t> (%55) </a:t>
            </a:r>
            <a:r>
              <a:rPr lang="en-GB" sz="2000" b="0" dirty="0" err="1"/>
              <a:t>ve</a:t>
            </a:r>
            <a:r>
              <a:rPr lang="en-GB" sz="2000" b="0" dirty="0"/>
              <a:t> </a:t>
            </a:r>
            <a:r>
              <a:rPr lang="en-GB" sz="2000" b="0" dirty="0" err="1"/>
              <a:t>ses</a:t>
            </a:r>
            <a:r>
              <a:rPr lang="en-GB" sz="2000" b="0" dirty="0"/>
              <a:t> </a:t>
            </a:r>
            <a:r>
              <a:rPr lang="en-GB" sz="2000" b="0" dirty="0" err="1"/>
              <a:t>tonu</a:t>
            </a:r>
            <a:r>
              <a:rPr lang="en-GB" sz="2000" b="0" dirty="0"/>
              <a:t> (%38) </a:t>
            </a:r>
            <a:r>
              <a:rPr lang="en-GB" sz="2000" b="0" dirty="0" err="1"/>
              <a:t>arasında</a:t>
            </a:r>
            <a:r>
              <a:rPr lang="en-GB" sz="2000" b="0" dirty="0"/>
              <a:t> </a:t>
            </a:r>
            <a:r>
              <a:rPr lang="en-GB" sz="2000" b="0" dirty="0" err="1"/>
              <a:t>bölünüyor</a:t>
            </a:r>
            <a:r>
              <a:rPr lang="en-GB" sz="2000" b="0" dirty="0"/>
              <a:t>.</a:t>
            </a:r>
            <a:endParaRPr lang="en-US" sz="2000" b="0" dirty="0"/>
          </a:p>
        </p:txBody>
      </p:sp>
      <p:sp>
        <p:nvSpPr>
          <p:cNvPr id="91" name="Google Shape;91;g2eb676f3e53_0_14"/>
          <p:cNvSpPr txBox="1">
            <a:spLocks noGrp="1"/>
          </p:cNvSpPr>
          <p:nvPr>
            <p:ph type="body" idx="1"/>
          </p:nvPr>
        </p:nvSpPr>
        <p:spPr>
          <a:xfrm>
            <a:off x="3111246" y="2256000"/>
            <a:ext cx="8185200" cy="1325700"/>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n-GB" sz="2000" dirty="0" err="1">
                <a:solidFill>
                  <a:srgbClr val="1D1D1B"/>
                </a:solidFill>
              </a:rPr>
              <a:t>İletişim</a:t>
            </a:r>
            <a:r>
              <a:rPr lang="en-GB" sz="2000" dirty="0">
                <a:solidFill>
                  <a:srgbClr val="1D1D1B"/>
                </a:solidFill>
              </a:rPr>
              <a:t>, </a:t>
            </a:r>
            <a:r>
              <a:rPr lang="en-GB" sz="2000" b="0" dirty="0" err="1">
                <a:solidFill>
                  <a:srgbClr val="1D1D1B"/>
                </a:solidFill>
              </a:rPr>
              <a:t>bilginin</a:t>
            </a:r>
            <a:r>
              <a:rPr lang="en-GB" sz="2000" b="0" dirty="0">
                <a:solidFill>
                  <a:srgbClr val="1D1D1B"/>
                </a:solidFill>
              </a:rPr>
              <a:t> </a:t>
            </a:r>
            <a:r>
              <a:rPr lang="en-GB" sz="2000" b="0" dirty="0" err="1">
                <a:solidFill>
                  <a:srgbClr val="1D1D1B"/>
                </a:solidFill>
              </a:rPr>
              <a:t>bir</a:t>
            </a:r>
            <a:r>
              <a:rPr lang="en-GB" sz="2000" b="0" dirty="0">
                <a:solidFill>
                  <a:srgbClr val="1D1D1B"/>
                </a:solidFill>
              </a:rPr>
              <a:t> </a:t>
            </a:r>
            <a:r>
              <a:rPr lang="en-GB" sz="2000" b="0" dirty="0" err="1">
                <a:solidFill>
                  <a:srgbClr val="1D1D1B"/>
                </a:solidFill>
              </a:rPr>
              <a:t>kişiden</a:t>
            </a:r>
            <a:r>
              <a:rPr lang="en-GB" sz="2000" b="0" dirty="0">
                <a:solidFill>
                  <a:srgbClr val="1D1D1B"/>
                </a:solidFill>
              </a:rPr>
              <a:t>, </a:t>
            </a:r>
            <a:r>
              <a:rPr lang="en-GB" sz="2000" b="0" dirty="0" err="1">
                <a:solidFill>
                  <a:srgbClr val="1D1D1B"/>
                </a:solidFill>
              </a:rPr>
              <a:t>gruptan</a:t>
            </a:r>
            <a:r>
              <a:rPr lang="en-GB" sz="2000" b="0" dirty="0">
                <a:solidFill>
                  <a:srgbClr val="1D1D1B"/>
                </a:solidFill>
              </a:rPr>
              <a:t> </a:t>
            </a:r>
            <a:r>
              <a:rPr lang="en-GB" sz="2000" b="0" dirty="0" err="1">
                <a:solidFill>
                  <a:srgbClr val="1D1D1B"/>
                </a:solidFill>
              </a:rPr>
              <a:t>veya</a:t>
            </a:r>
            <a:r>
              <a:rPr lang="en-GB" sz="2000" b="0" dirty="0">
                <a:solidFill>
                  <a:srgbClr val="1D1D1B"/>
                </a:solidFill>
              </a:rPr>
              <a:t> </a:t>
            </a:r>
            <a:r>
              <a:rPr lang="en-GB" sz="2000" b="0" dirty="0" err="1">
                <a:solidFill>
                  <a:srgbClr val="1D1D1B"/>
                </a:solidFill>
              </a:rPr>
              <a:t>yerden</a:t>
            </a:r>
            <a:r>
              <a:rPr lang="en-GB" sz="2000" b="0" dirty="0">
                <a:solidFill>
                  <a:srgbClr val="1D1D1B"/>
                </a:solidFill>
              </a:rPr>
              <a:t> </a:t>
            </a:r>
            <a:r>
              <a:rPr lang="en-GB" sz="2000" b="0" dirty="0" err="1">
                <a:solidFill>
                  <a:srgbClr val="1D1D1B"/>
                </a:solidFill>
              </a:rPr>
              <a:t>diğerine</a:t>
            </a:r>
            <a:r>
              <a:rPr lang="en-GB" sz="2000" b="0" dirty="0">
                <a:solidFill>
                  <a:srgbClr val="1D1D1B"/>
                </a:solidFill>
              </a:rPr>
              <a:t> </a:t>
            </a:r>
            <a:r>
              <a:rPr lang="en-GB" sz="2000" b="0" dirty="0" err="1">
                <a:solidFill>
                  <a:srgbClr val="1D1D1B"/>
                </a:solidFill>
              </a:rPr>
              <a:t>yazı</a:t>
            </a:r>
            <a:r>
              <a:rPr lang="en-GB" sz="2000" b="0" dirty="0">
                <a:solidFill>
                  <a:srgbClr val="1D1D1B"/>
                </a:solidFill>
              </a:rPr>
              <a:t>, </a:t>
            </a:r>
            <a:r>
              <a:rPr lang="en-GB" sz="2000" b="0" dirty="0" err="1">
                <a:solidFill>
                  <a:srgbClr val="1D1D1B"/>
                </a:solidFill>
              </a:rPr>
              <a:t>konuşma</a:t>
            </a:r>
            <a:r>
              <a:rPr lang="en-GB" sz="2000" b="0" dirty="0">
                <a:solidFill>
                  <a:srgbClr val="1D1D1B"/>
                </a:solidFill>
              </a:rPr>
              <a:t> </a:t>
            </a:r>
            <a:r>
              <a:rPr lang="en-GB" sz="2000" b="0" dirty="0" err="1">
                <a:solidFill>
                  <a:srgbClr val="1D1D1B"/>
                </a:solidFill>
              </a:rPr>
              <a:t>veya</a:t>
            </a:r>
            <a:r>
              <a:rPr lang="en-GB" sz="2000" b="0" dirty="0">
                <a:solidFill>
                  <a:srgbClr val="1D1D1B"/>
                </a:solidFill>
              </a:rPr>
              <a:t> </a:t>
            </a:r>
            <a:r>
              <a:rPr lang="en-GB" sz="2000" b="0" dirty="0" err="1">
                <a:solidFill>
                  <a:srgbClr val="1D1D1B"/>
                </a:solidFill>
              </a:rPr>
              <a:t>anlama</a:t>
            </a:r>
            <a:r>
              <a:rPr lang="en-GB" sz="2000" b="0" dirty="0">
                <a:solidFill>
                  <a:srgbClr val="1D1D1B"/>
                </a:solidFill>
              </a:rPr>
              <a:t> </a:t>
            </a:r>
            <a:r>
              <a:rPr lang="en-GB" sz="2000" b="0" dirty="0" err="1">
                <a:solidFill>
                  <a:srgbClr val="1D1D1B"/>
                </a:solidFill>
              </a:rPr>
              <a:t>aracı</a:t>
            </a:r>
            <a:r>
              <a:rPr lang="en-GB" sz="2000" b="0" dirty="0">
                <a:solidFill>
                  <a:srgbClr val="1D1D1B"/>
                </a:solidFill>
              </a:rPr>
              <a:t> </a:t>
            </a:r>
            <a:r>
              <a:rPr lang="en-GB" sz="2000" b="0" dirty="0" err="1">
                <a:solidFill>
                  <a:srgbClr val="1D1D1B"/>
                </a:solidFill>
              </a:rPr>
              <a:t>sağlayan</a:t>
            </a:r>
            <a:r>
              <a:rPr lang="en-GB" sz="2000" b="0" dirty="0">
                <a:solidFill>
                  <a:srgbClr val="1D1D1B"/>
                </a:solidFill>
              </a:rPr>
              <a:t> </a:t>
            </a:r>
            <a:r>
              <a:rPr lang="en-GB" sz="2000" b="0" dirty="0" err="1">
                <a:solidFill>
                  <a:srgbClr val="1D1D1B"/>
                </a:solidFill>
              </a:rPr>
              <a:t>bir</a:t>
            </a:r>
            <a:r>
              <a:rPr lang="en-GB" sz="2000" b="0" dirty="0">
                <a:solidFill>
                  <a:srgbClr val="1D1D1B"/>
                </a:solidFill>
              </a:rPr>
              <a:t> </a:t>
            </a:r>
            <a:r>
              <a:rPr lang="en-GB" sz="2000" b="0" dirty="0" err="1">
                <a:solidFill>
                  <a:srgbClr val="1D1D1B"/>
                </a:solidFill>
              </a:rPr>
              <a:t>ortam</a:t>
            </a:r>
            <a:r>
              <a:rPr lang="en-GB" sz="2000" b="0" dirty="0">
                <a:solidFill>
                  <a:srgbClr val="1D1D1B"/>
                </a:solidFill>
              </a:rPr>
              <a:t> </a:t>
            </a:r>
            <a:r>
              <a:rPr lang="en-GB" sz="2000" b="0" dirty="0" err="1">
                <a:solidFill>
                  <a:srgbClr val="1D1D1B"/>
                </a:solidFill>
              </a:rPr>
              <a:t>kullanılarak</a:t>
            </a:r>
            <a:r>
              <a:rPr lang="en-GB" sz="2000" b="0" dirty="0">
                <a:solidFill>
                  <a:srgbClr val="1D1D1B"/>
                </a:solidFill>
              </a:rPr>
              <a:t> </a:t>
            </a:r>
            <a:r>
              <a:rPr lang="en-GB" sz="2000" b="0" dirty="0" err="1">
                <a:solidFill>
                  <a:srgbClr val="1D1D1B"/>
                </a:solidFill>
              </a:rPr>
              <a:t>eyleme</a:t>
            </a:r>
            <a:r>
              <a:rPr lang="en-GB" sz="2000" b="0" dirty="0">
                <a:solidFill>
                  <a:srgbClr val="1D1D1B"/>
                </a:solidFill>
              </a:rPr>
              <a:t> </a:t>
            </a:r>
            <a:r>
              <a:rPr lang="en-GB" sz="2000" b="0" dirty="0" err="1">
                <a:solidFill>
                  <a:srgbClr val="1D1D1B"/>
                </a:solidFill>
              </a:rPr>
              <a:t>geçirilebilir</a:t>
            </a:r>
            <a:r>
              <a:rPr lang="en-GB" sz="2000" b="0" dirty="0">
                <a:solidFill>
                  <a:srgbClr val="1D1D1B"/>
                </a:solidFill>
              </a:rPr>
              <a:t> </a:t>
            </a:r>
            <a:r>
              <a:rPr lang="en-GB" sz="2000" b="0" dirty="0" err="1">
                <a:solidFill>
                  <a:srgbClr val="1D1D1B"/>
                </a:solidFill>
              </a:rPr>
              <a:t>şekilde</a:t>
            </a:r>
            <a:r>
              <a:rPr lang="en-GB" sz="2000" b="0" dirty="0">
                <a:solidFill>
                  <a:srgbClr val="1D1D1B"/>
                </a:solidFill>
              </a:rPr>
              <a:t> </a:t>
            </a:r>
            <a:r>
              <a:rPr lang="en-GB" sz="2000" b="0" dirty="0" err="1">
                <a:solidFill>
                  <a:srgbClr val="1D1D1B"/>
                </a:solidFill>
              </a:rPr>
              <a:t>aktarılmasıdır</a:t>
            </a:r>
            <a:r>
              <a:rPr lang="en-GB" sz="2000" b="0" dirty="0">
                <a:solidFill>
                  <a:srgbClr val="1D1D1B"/>
                </a:solidFill>
              </a:rPr>
              <a:t>.</a:t>
            </a:r>
            <a:endParaRPr sz="1100" b="0" dirty="0">
              <a:solidFill>
                <a:srgbClr val="000000"/>
              </a:solidFill>
              <a:latin typeface="Calibri"/>
              <a:ea typeface="Calibri"/>
              <a:cs typeface="Calibri"/>
              <a:sym typeface="Calibri"/>
            </a:endParaRPr>
          </a:p>
        </p:txBody>
      </p:sp>
      <p:pic>
        <p:nvPicPr>
          <p:cNvPr id="92" name="Google Shape;92;g2eb676f3e53_0_14"/>
          <p:cNvPicPr preferRelativeResize="0"/>
          <p:nvPr/>
        </p:nvPicPr>
        <p:blipFill>
          <a:blip r:embed="rId3">
            <a:alphaModFix/>
          </a:blip>
          <a:stretch>
            <a:fillRect/>
          </a:stretch>
        </p:blipFill>
        <p:spPr>
          <a:xfrm>
            <a:off x="943179" y="1831359"/>
            <a:ext cx="1970875" cy="1970875"/>
          </a:xfrm>
          <a:prstGeom prst="rect">
            <a:avLst/>
          </a:prstGeom>
          <a:noFill/>
          <a:ln>
            <a:noFill/>
          </a:ln>
        </p:spPr>
      </p:pic>
      <p:sp>
        <p:nvSpPr>
          <p:cNvPr id="2" name="TextBox 1">
            <a:extLst>
              <a:ext uri="{FF2B5EF4-FFF2-40B4-BE49-F238E27FC236}">
                <a16:creationId xmlns:a16="http://schemas.microsoft.com/office/drawing/2014/main" id="{659BF758-9482-4D18-FE48-EB4B82615FAD}"/>
              </a:ext>
            </a:extLst>
          </p:cNvPr>
          <p:cNvSpPr txBox="1"/>
          <p:nvPr/>
        </p:nvSpPr>
        <p:spPr>
          <a:xfrm>
            <a:off x="838886" y="3446946"/>
            <a:ext cx="199590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endParaRPr lang="en-US" sz="1000">
              <a:solidFill>
                <a:schemeClr val="accent1"/>
              </a:solidFill>
              <a:latin typeface="Raleway"/>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ed49f0a6d6_0_170"/>
          <p:cNvSpPr txBox="1"/>
          <p:nvPr/>
        </p:nvSpPr>
        <p:spPr>
          <a:xfrm>
            <a:off x="542797" y="1362869"/>
            <a:ext cx="11094328" cy="504750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1800" b="1" dirty="0">
                <a:highlight>
                  <a:schemeClr val="lt1"/>
                </a:highlight>
                <a:latin typeface="Raleway"/>
                <a:ea typeface="Raleway"/>
                <a:cs typeface="Raleway"/>
                <a:sym typeface="Raleway"/>
              </a:rPr>
              <a:t>Görsel öğeler</a:t>
            </a:r>
            <a:endParaRPr lang="tr-TR" sz="1800" b="1" dirty="0">
              <a:highlight>
                <a:srgbClr val="F3B75B"/>
              </a:highlight>
              <a:latin typeface="Raleway"/>
              <a:ea typeface="Raleway"/>
              <a:cs typeface="Raleway"/>
            </a:endParaRPr>
          </a:p>
          <a:p>
            <a:pPr marL="0" lvl="0" indent="0" algn="l" rtl="0">
              <a:spcBef>
                <a:spcPts val="600"/>
              </a:spcBef>
              <a:spcAft>
                <a:spcPts val="600"/>
              </a:spcAft>
              <a:buNone/>
            </a:pPr>
            <a:r>
              <a:rPr lang="tr-TR" sz="1800" dirty="0">
                <a:solidFill>
                  <a:schemeClr val="accent1"/>
                </a:solidFill>
                <a:latin typeface="Raleway"/>
                <a:ea typeface="Raleway"/>
                <a:cs typeface="Raleway"/>
                <a:sym typeface="Raleway"/>
              </a:rPr>
              <a:t>Sunumunuzu desteklemek için slaytlar, çizelgeler ve grafikler gibi görsel yardımcılar hazırlayın. </a:t>
            </a:r>
          </a:p>
          <a:p>
            <a:pPr marL="0" lvl="0" indent="0" algn="l" rtl="0">
              <a:spcBef>
                <a:spcPts val="600"/>
              </a:spcBef>
              <a:spcAft>
                <a:spcPts val="600"/>
              </a:spcAft>
              <a:buNone/>
            </a:pPr>
            <a:r>
              <a:rPr lang="tr-TR" sz="1800" dirty="0">
                <a:solidFill>
                  <a:schemeClr val="accent1"/>
                </a:solidFill>
                <a:latin typeface="Raleway"/>
                <a:ea typeface="Raleway"/>
                <a:cs typeface="Raleway"/>
                <a:sym typeface="Raleway"/>
              </a:rPr>
              <a:t>Bunların net ve profesyonel olduğundan ve anlatımınızı güçlendirdiğinden emin olun. Varsa, çözümünüzü göstermek için ürün prototipleri veya örnekleri getirin.</a:t>
            </a:r>
          </a:p>
          <a:p>
            <a:pPr marL="0" lvl="0" indent="0" algn="l" rtl="0">
              <a:spcBef>
                <a:spcPts val="600"/>
              </a:spcBef>
              <a:spcAft>
                <a:spcPts val="600"/>
              </a:spcAft>
              <a:buNone/>
            </a:pPr>
            <a:r>
              <a:rPr lang="tr-TR" sz="1800" b="1" dirty="0">
                <a:highlight>
                  <a:schemeClr val="lt1"/>
                </a:highlight>
                <a:latin typeface="Raleway"/>
                <a:ea typeface="Raleway"/>
                <a:cs typeface="Raleway"/>
                <a:sym typeface="Raleway"/>
              </a:rPr>
              <a:t>Geri bildirim</a:t>
            </a:r>
            <a:endParaRPr lang="tr-TR" sz="1800" b="1" dirty="0">
              <a:highlight>
                <a:srgbClr val="F3B75B"/>
              </a:highlight>
              <a:latin typeface="Raleway"/>
              <a:ea typeface="Raleway"/>
              <a:cs typeface="Raleway"/>
            </a:endParaRPr>
          </a:p>
          <a:p>
            <a:pPr marL="0" lvl="0" indent="0" algn="l" rtl="0">
              <a:spcBef>
                <a:spcPts val="600"/>
              </a:spcBef>
              <a:spcAft>
                <a:spcPts val="600"/>
              </a:spcAft>
              <a:buNone/>
            </a:pPr>
            <a:r>
              <a:rPr lang="tr-TR" sz="1800" dirty="0">
                <a:solidFill>
                  <a:schemeClr val="accent1"/>
                </a:solidFill>
                <a:latin typeface="Raleway"/>
                <a:ea typeface="Raleway"/>
                <a:cs typeface="Raleway"/>
                <a:sym typeface="Raleway"/>
              </a:rPr>
              <a:t>Sunumunuzu meslektaşlarınıza veya mentorlarınıza sunma pratiği yapın ve yapıcı geri bildirim alın.</a:t>
            </a:r>
          </a:p>
          <a:p>
            <a:pPr marL="0" lvl="0" indent="0" algn="l" rtl="0">
              <a:spcBef>
                <a:spcPts val="600"/>
              </a:spcBef>
              <a:spcAft>
                <a:spcPts val="600"/>
              </a:spcAft>
              <a:buNone/>
            </a:pPr>
            <a:r>
              <a:rPr lang="tr-TR" sz="1800" dirty="0">
                <a:solidFill>
                  <a:schemeClr val="accent1"/>
                </a:solidFill>
                <a:latin typeface="Raleway"/>
                <a:ea typeface="Raleway"/>
                <a:cs typeface="Raleway"/>
                <a:sym typeface="Raleway"/>
              </a:rPr>
              <a:t>Geri bildirimi, sunumunuzu iyileştirmek ve geliştirmek için kullanın.</a:t>
            </a:r>
          </a:p>
          <a:p>
            <a:pPr marL="0" lvl="0" indent="0" algn="l" rtl="0">
              <a:spcBef>
                <a:spcPts val="600"/>
              </a:spcBef>
              <a:spcAft>
                <a:spcPts val="600"/>
              </a:spcAft>
              <a:buNone/>
            </a:pPr>
            <a:r>
              <a:rPr lang="tr-TR" sz="1800" b="1" dirty="0">
                <a:highlight>
                  <a:schemeClr val="lt1"/>
                </a:highlight>
                <a:latin typeface="Raleway"/>
                <a:ea typeface="Raleway"/>
                <a:cs typeface="Raleway"/>
                <a:sym typeface="Raleway"/>
              </a:rPr>
              <a:t>Revizeler</a:t>
            </a:r>
            <a:r>
              <a:rPr lang="en-GB" sz="1800" b="1" dirty="0">
                <a:highlight>
                  <a:schemeClr val="lt1"/>
                </a:highlight>
                <a:latin typeface="Raleway"/>
                <a:ea typeface="Raleway"/>
                <a:cs typeface="Raleway"/>
                <a:sym typeface="Raleway"/>
              </a:rPr>
              <a:t>:</a:t>
            </a:r>
            <a:endParaRPr lang="tr-TR" sz="1800" b="1" dirty="0">
              <a:solidFill>
                <a:srgbClr val="FF0000"/>
              </a:solidFill>
              <a:highlight>
                <a:schemeClr val="lt1"/>
              </a:highlight>
              <a:latin typeface="Raleway"/>
              <a:ea typeface="Raleway"/>
              <a:cs typeface="Raleway"/>
              <a:sym typeface="Raleway"/>
            </a:endParaRPr>
          </a:p>
          <a:p>
            <a:pPr marL="0" lvl="0" indent="0" algn="l" rtl="0">
              <a:spcBef>
                <a:spcPts val="600"/>
              </a:spcBef>
              <a:spcAft>
                <a:spcPts val="600"/>
              </a:spcAft>
              <a:buNone/>
            </a:pPr>
            <a:r>
              <a:rPr lang="tr-TR" sz="1800" dirty="0">
                <a:solidFill>
                  <a:schemeClr val="accent1"/>
                </a:solidFill>
                <a:latin typeface="Raleway"/>
                <a:ea typeface="Raleway"/>
                <a:cs typeface="Raleway"/>
                <a:sym typeface="Raleway"/>
              </a:rPr>
              <a:t>Geri bildirimlere göre gerekli revizyonları yapın ve sunumunuzun net, ilgi çekici ve iyi yapılandırılmış olmasını sağlayın.</a:t>
            </a:r>
          </a:p>
          <a:p>
            <a:pPr marL="0" lvl="0" indent="0" algn="l" rtl="0">
              <a:spcBef>
                <a:spcPts val="600"/>
              </a:spcBef>
              <a:spcAft>
                <a:spcPts val="600"/>
              </a:spcAft>
              <a:buNone/>
            </a:pPr>
            <a:r>
              <a:rPr lang="tr-TR" sz="1800" dirty="0">
                <a:solidFill>
                  <a:schemeClr val="accent1"/>
                </a:solidFill>
                <a:latin typeface="Raleway"/>
                <a:ea typeface="Raleway"/>
                <a:cs typeface="Raleway"/>
                <a:sym typeface="Raleway"/>
              </a:rPr>
              <a:t>Güven oluşturmak ve sorunsuz bir sunum sağlamak için son sunumunuzu birçok kez prova edin.</a:t>
            </a:r>
          </a:p>
          <a:p>
            <a:pPr marL="0" lvl="0" indent="0" algn="l" rtl="0">
              <a:spcBef>
                <a:spcPts val="600"/>
              </a:spcBef>
              <a:spcAft>
                <a:spcPts val="600"/>
              </a:spcAft>
              <a:buNone/>
            </a:pPr>
            <a:endParaRPr sz="1800" b="1" dirty="0">
              <a:highlight>
                <a:srgbClr val="F3B75B"/>
              </a:highlight>
              <a:latin typeface="Raleway"/>
              <a:ea typeface="Raleway"/>
              <a:cs typeface="Raleway"/>
            </a:endParaRPr>
          </a:p>
        </p:txBody>
      </p:sp>
      <p:sp>
        <p:nvSpPr>
          <p:cNvPr id="342" name="Google Shape;342;g2ed49f0a6d6_0_170"/>
          <p:cNvSpPr txBox="1">
            <a:spLocks noGrp="1"/>
          </p:cNvSpPr>
          <p:nvPr>
            <p:ph type="title"/>
          </p:nvPr>
        </p:nvSpPr>
        <p:spPr>
          <a:xfrm>
            <a:off x="55487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4000" b="1" dirty="0" err="1"/>
              <a:t>Adım</a:t>
            </a:r>
            <a:r>
              <a:rPr lang="en-GB" sz="4000" b="1" dirty="0"/>
              <a:t> </a:t>
            </a:r>
            <a:r>
              <a:rPr lang="en-GB" sz="4000" b="1" dirty="0" err="1"/>
              <a:t>adım</a:t>
            </a:r>
            <a:r>
              <a:rPr lang="en-GB" sz="4000" b="1" dirty="0"/>
              <a:t> </a:t>
            </a:r>
            <a:r>
              <a:rPr lang="en-GB" sz="4000" b="1" dirty="0" err="1"/>
              <a:t>sunumunuzu</a:t>
            </a:r>
            <a:r>
              <a:rPr lang="en-GB" sz="4000" b="1" dirty="0"/>
              <a:t> </a:t>
            </a:r>
            <a:r>
              <a:rPr lang="en-GB" sz="4000" b="1" dirty="0" err="1"/>
              <a:t>hazırlama</a:t>
            </a:r>
            <a:endParaRPr lang="en-GB" b="1"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8" name="Google Shape;348;g2ed49f0a6d6_0_123"/>
          <p:cNvSpPr txBox="1">
            <a:spLocks noGrp="1"/>
          </p:cNvSpPr>
          <p:nvPr>
            <p:ph type="title"/>
          </p:nvPr>
        </p:nvSpPr>
        <p:spPr>
          <a:xfrm>
            <a:off x="347175" y="221800"/>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b="1" dirty="0" err="1"/>
              <a:t>Girişiminizi</a:t>
            </a:r>
            <a:r>
              <a:rPr lang="en-GB" b="1" dirty="0"/>
              <a:t> </a:t>
            </a:r>
            <a:r>
              <a:rPr lang="en-GB" b="1" dirty="0" err="1"/>
              <a:t>nasıl</a:t>
            </a:r>
            <a:r>
              <a:rPr lang="en-GB" b="1" dirty="0"/>
              <a:t> </a:t>
            </a:r>
            <a:r>
              <a:rPr lang="en-GB" b="1" dirty="0" err="1"/>
              <a:t>sunmalısınız</a:t>
            </a:r>
            <a:r>
              <a:rPr lang="en-GB" b="1" dirty="0"/>
              <a:t>?</a:t>
            </a:r>
            <a:endParaRPr lang="en-GB" b="1" dirty="0">
              <a:highlight>
                <a:srgbClr val="FFFF00"/>
              </a:highlight>
            </a:endParaRPr>
          </a:p>
        </p:txBody>
      </p:sp>
      <p:pic>
        <p:nvPicPr>
          <p:cNvPr id="349" name="Google Shape;349;g2ed49f0a6d6_0_123"/>
          <p:cNvPicPr preferRelativeResize="0"/>
          <p:nvPr/>
        </p:nvPicPr>
        <p:blipFill>
          <a:blip r:embed="rId4">
            <a:alphaModFix/>
          </a:blip>
          <a:stretch>
            <a:fillRect/>
          </a:stretch>
        </p:blipFill>
        <p:spPr>
          <a:xfrm rot="5400000">
            <a:off x="1832213" y="5387810"/>
            <a:ext cx="922248" cy="1001077"/>
          </a:xfrm>
          <a:prstGeom prst="rect">
            <a:avLst/>
          </a:prstGeom>
          <a:noFill/>
          <a:ln>
            <a:noFill/>
          </a:ln>
        </p:spPr>
      </p:pic>
      <p:sp>
        <p:nvSpPr>
          <p:cNvPr id="2" name="CasellaDiTesto 1">
            <a:extLst>
              <a:ext uri="{FF2B5EF4-FFF2-40B4-BE49-F238E27FC236}">
                <a16:creationId xmlns:a16="http://schemas.microsoft.com/office/drawing/2014/main" id="{85A813B1-2651-9225-E5D5-82A2D734467A}"/>
              </a:ext>
            </a:extLst>
          </p:cNvPr>
          <p:cNvSpPr txBox="1"/>
          <p:nvPr/>
        </p:nvSpPr>
        <p:spPr>
          <a:xfrm>
            <a:off x="6877951" y="6350056"/>
            <a:ext cx="505936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How to Pitch your Startup in 3 Minutes</a:t>
            </a:r>
            <a:r>
              <a:rPr lang="it-IT" sz="1000" dirty="0">
                <a:solidFill>
                  <a:srgbClr val="0F0F0F"/>
                </a:solidFill>
                <a:latin typeface="Raleway"/>
                <a:ea typeface="Roboto"/>
                <a:cs typeface="Roboto"/>
              </a:rPr>
              <a:t> by SAIS </a:t>
            </a:r>
            <a:r>
              <a:rPr lang="en-GB" sz="1000" dirty="0">
                <a:solidFill>
                  <a:srgbClr val="0F0F0F"/>
                </a:solidFill>
                <a:latin typeface="Raleway"/>
                <a:ea typeface="Roboto"/>
                <a:cs typeface="Roboto"/>
              </a:rPr>
              <a:t>Programme</a:t>
            </a:r>
            <a:endParaRPr lang="en-GB" sz="1000" i="1" dirty="0">
              <a:latin typeface="Raleway"/>
            </a:endParaRPr>
          </a:p>
        </p:txBody>
      </p:sp>
      <p:sp>
        <p:nvSpPr>
          <p:cNvPr id="4" name="TextBox 3">
            <a:extLst>
              <a:ext uri="{FF2B5EF4-FFF2-40B4-BE49-F238E27FC236}">
                <a16:creationId xmlns:a16="http://schemas.microsoft.com/office/drawing/2014/main" id="{11066A8A-263C-4CD7-A3E9-4B7F257FD2FD}"/>
              </a:ext>
            </a:extLst>
          </p:cNvPr>
          <p:cNvSpPr txBox="1"/>
          <p:nvPr/>
        </p:nvSpPr>
        <p:spPr>
          <a:xfrm>
            <a:off x="664126" y="2305615"/>
            <a:ext cx="1904999"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dirty="0" err="1">
                <a:latin typeface="Raleway"/>
              </a:rPr>
              <a:t>Girişiminizi</a:t>
            </a:r>
            <a:r>
              <a:rPr lang="en-US" sz="2000" dirty="0">
                <a:latin typeface="Raleway"/>
              </a:rPr>
              <a:t> </a:t>
            </a:r>
            <a:r>
              <a:rPr lang="en-US" sz="2000" dirty="0" err="1">
                <a:latin typeface="Raleway"/>
              </a:rPr>
              <a:t>nasıl</a:t>
            </a:r>
            <a:r>
              <a:rPr lang="en-US" sz="2000" dirty="0">
                <a:latin typeface="Raleway"/>
              </a:rPr>
              <a:t> </a:t>
            </a:r>
            <a:r>
              <a:rPr lang="en-US" sz="2000" dirty="0" err="1">
                <a:latin typeface="Raleway"/>
              </a:rPr>
              <a:t>sunacağınızı</a:t>
            </a:r>
            <a:r>
              <a:rPr lang="en-US" sz="2000" dirty="0">
                <a:latin typeface="Raleway"/>
              </a:rPr>
              <a:t> </a:t>
            </a:r>
            <a:r>
              <a:rPr lang="en-US" sz="2000" dirty="0" err="1">
                <a:latin typeface="Raleway"/>
              </a:rPr>
              <a:t>daha</a:t>
            </a:r>
            <a:r>
              <a:rPr lang="en-US" sz="2000" dirty="0">
                <a:latin typeface="Raleway"/>
              </a:rPr>
              <a:t> iyi </a:t>
            </a:r>
            <a:r>
              <a:rPr lang="en-US" sz="2000" dirty="0" err="1">
                <a:latin typeface="Raleway"/>
              </a:rPr>
              <a:t>anlamak</a:t>
            </a:r>
            <a:r>
              <a:rPr lang="en-US" sz="2000" dirty="0">
                <a:latin typeface="Raleway"/>
              </a:rPr>
              <a:t> </a:t>
            </a:r>
            <a:r>
              <a:rPr lang="en-US" sz="2000" dirty="0" err="1">
                <a:latin typeface="Raleway"/>
              </a:rPr>
              <a:t>için</a:t>
            </a:r>
            <a:r>
              <a:rPr lang="tr-TR" sz="2000" dirty="0">
                <a:latin typeface="Raleway"/>
              </a:rPr>
              <a:t> </a:t>
            </a:r>
            <a:r>
              <a:rPr lang="tr-TR" sz="2000" b="1" dirty="0">
                <a:latin typeface="Raleway"/>
              </a:rPr>
              <a:t>bu </a:t>
            </a:r>
            <a:r>
              <a:rPr lang="en-US" sz="2000" b="1" dirty="0" err="1">
                <a:latin typeface="Raleway"/>
              </a:rPr>
              <a:t>videoyu</a:t>
            </a:r>
            <a:r>
              <a:rPr lang="en-US" sz="2000" b="1" dirty="0">
                <a:latin typeface="Raleway"/>
              </a:rPr>
              <a:t> </a:t>
            </a:r>
            <a:r>
              <a:rPr lang="en-US" sz="2000" b="1" dirty="0" err="1">
                <a:latin typeface="Raleway"/>
              </a:rPr>
              <a:t>izleyin</a:t>
            </a:r>
            <a:r>
              <a:rPr lang="en-US" sz="2000" b="1" dirty="0">
                <a:latin typeface="Raleway"/>
              </a:rPr>
              <a:t>.</a:t>
            </a:r>
            <a:endParaRPr lang="en-US" dirty="0"/>
          </a:p>
        </p:txBody>
      </p:sp>
      <p:pic>
        <p:nvPicPr>
          <p:cNvPr id="5" name="Online Media 4" title="How to Pitch your Startup in 3 Minutes">
            <a:hlinkClick r:id="" action="ppaction://media"/>
            <a:extLst>
              <a:ext uri="{FF2B5EF4-FFF2-40B4-BE49-F238E27FC236}">
                <a16:creationId xmlns:a16="http://schemas.microsoft.com/office/drawing/2014/main" id="{109E5D2D-137E-DE9E-3A0D-8B66725118A5}"/>
              </a:ext>
            </a:extLst>
          </p:cNvPr>
          <p:cNvPicPr>
            <a:picLocks noRot="1" noChangeAspect="1"/>
          </p:cNvPicPr>
          <p:nvPr>
            <a:videoFile r:link="rId1"/>
          </p:nvPr>
        </p:nvPicPr>
        <p:blipFill>
          <a:blip r:embed="rId6"/>
          <a:stretch>
            <a:fillRect/>
          </a:stretch>
        </p:blipFill>
        <p:spPr>
          <a:xfrm>
            <a:off x="2886075" y="1339850"/>
            <a:ext cx="8853488" cy="483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g2ed49f0a6d6_0_126"/>
          <p:cNvSpPr txBox="1"/>
          <p:nvPr/>
        </p:nvSpPr>
        <p:spPr>
          <a:xfrm>
            <a:off x="474721" y="1242771"/>
            <a:ext cx="11242557" cy="4431952"/>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tr-TR" sz="1600" b="1" dirty="0">
                <a:highlight>
                  <a:schemeClr val="lt1"/>
                </a:highlight>
                <a:latin typeface="Raleway"/>
                <a:ea typeface="Raleway"/>
                <a:cs typeface="Raleway"/>
                <a:sym typeface="Raleway"/>
              </a:rPr>
              <a:t>Güven</a:t>
            </a:r>
            <a:r>
              <a:rPr lang="en-US" sz="1600" b="1" dirty="0">
                <a:highlight>
                  <a:schemeClr val="lt1"/>
                </a:highlight>
                <a:latin typeface="Raleway"/>
                <a:ea typeface="Raleway"/>
                <a:cs typeface="Raleway"/>
                <a:sym typeface="Raleway"/>
              </a:rPr>
              <a:t>:</a:t>
            </a:r>
            <a:endParaRPr lang="tr-TR" sz="1600" b="1" dirty="0">
              <a:highlight>
                <a:schemeClr val="lt1"/>
              </a:highlight>
              <a:latin typeface="Raleway"/>
              <a:ea typeface="Raleway"/>
              <a:cs typeface="Raleway"/>
              <a:sym typeface="Raleway"/>
            </a:endParaRPr>
          </a:p>
          <a:p>
            <a:pPr marL="0" lvl="0" indent="0" rtl="0">
              <a:spcBef>
                <a:spcPts val="600"/>
              </a:spcBef>
              <a:spcAft>
                <a:spcPts val="600"/>
              </a:spcAft>
              <a:buNone/>
            </a:pPr>
            <a:r>
              <a:rPr lang="tr-TR" sz="1600" dirty="0">
                <a:latin typeface="Raleway"/>
                <a:ea typeface="Raleway"/>
                <a:cs typeface="Raleway"/>
                <a:sym typeface="Raleway"/>
              </a:rPr>
              <a:t>İşiniz hakkında konuşurken tutku ve inanç gösterin. </a:t>
            </a:r>
          </a:p>
          <a:p>
            <a:pPr marL="0" lvl="0" indent="0" rtl="0">
              <a:spcBef>
                <a:spcPts val="600"/>
              </a:spcBef>
              <a:spcAft>
                <a:spcPts val="600"/>
              </a:spcAft>
              <a:buNone/>
            </a:pPr>
            <a:r>
              <a:rPr lang="tr-TR" sz="1600" dirty="0">
                <a:latin typeface="Raleway"/>
                <a:ea typeface="Raleway"/>
                <a:cs typeface="Raleway"/>
                <a:sym typeface="Raleway"/>
              </a:rPr>
              <a:t>Kapsamlı hazırlık güven oluşturmaya yardımcı olur. Sunumunuzun içini ve dışını bilin.</a:t>
            </a:r>
          </a:p>
          <a:p>
            <a:pPr marL="0" lvl="0" indent="0" rtl="0">
              <a:spcBef>
                <a:spcPts val="600"/>
              </a:spcBef>
              <a:spcAft>
                <a:spcPts val="600"/>
              </a:spcAft>
              <a:buNone/>
            </a:pPr>
            <a:r>
              <a:rPr lang="tr-TR" sz="1600" b="1" dirty="0">
                <a:highlight>
                  <a:schemeClr val="lt1"/>
                </a:highlight>
                <a:latin typeface="Raleway"/>
                <a:ea typeface="Raleway"/>
                <a:cs typeface="Raleway"/>
                <a:sym typeface="Raleway"/>
              </a:rPr>
              <a:t>Açıklık</a:t>
            </a:r>
            <a:endParaRPr sz="1600" b="1" dirty="0">
              <a:highlight>
                <a:srgbClr val="F3B75B"/>
              </a:highlight>
              <a:latin typeface="Raleway"/>
              <a:ea typeface="Raleway"/>
              <a:cs typeface="Raleway"/>
            </a:endParaRPr>
          </a:p>
          <a:p>
            <a:pPr marL="0" lvl="0" indent="0" rtl="0">
              <a:spcBef>
                <a:spcPts val="600"/>
              </a:spcBef>
              <a:spcAft>
                <a:spcPts val="600"/>
              </a:spcAft>
              <a:buNone/>
            </a:pPr>
            <a:r>
              <a:rPr lang="tr-TR" sz="1600" dirty="0">
                <a:solidFill>
                  <a:schemeClr val="accent1"/>
                </a:solidFill>
                <a:latin typeface="Raleway"/>
                <a:ea typeface="Raleway"/>
                <a:cs typeface="Raleway"/>
                <a:sym typeface="Raleway"/>
              </a:rPr>
              <a:t>Mesajınızı iletmek için açık ve basit bir dil kullanın. Dinleyicilerinizin anlayamayacağı teknik terimlerden kaçının</a:t>
            </a:r>
          </a:p>
          <a:p>
            <a:pPr marL="0" lvl="0" indent="0" rtl="0">
              <a:spcBef>
                <a:spcPts val="600"/>
              </a:spcBef>
              <a:spcAft>
                <a:spcPts val="600"/>
              </a:spcAft>
              <a:buNone/>
            </a:pPr>
            <a:r>
              <a:rPr lang="tr-TR" sz="1600" dirty="0">
                <a:solidFill>
                  <a:schemeClr val="accent1"/>
                </a:solidFill>
                <a:latin typeface="Raleway"/>
                <a:ea typeface="Raleway"/>
                <a:cs typeface="Raleway"/>
                <a:sym typeface="Raleway"/>
              </a:rPr>
              <a:t>Dinleyicilerinizin takip edebilmesini sağlamak için makul bir hızda konuşun.</a:t>
            </a:r>
          </a:p>
          <a:p>
            <a:pPr marL="0" lvl="0" indent="0" rtl="0">
              <a:spcBef>
                <a:spcPts val="600"/>
              </a:spcBef>
              <a:spcAft>
                <a:spcPts val="600"/>
              </a:spcAft>
              <a:buNone/>
            </a:pPr>
            <a:r>
              <a:rPr lang="tr-TR" sz="1600" b="1" dirty="0">
                <a:highlight>
                  <a:schemeClr val="lt1"/>
                </a:highlight>
                <a:latin typeface="Raleway"/>
                <a:ea typeface="Raleway"/>
                <a:cs typeface="Raleway"/>
                <a:sym typeface="Raleway"/>
              </a:rPr>
              <a:t>Bağlılık</a:t>
            </a:r>
            <a:endParaRPr sz="1600" b="1" dirty="0">
              <a:highlight>
                <a:srgbClr val="F3B75B"/>
              </a:highlight>
              <a:latin typeface="Raleway"/>
              <a:ea typeface="Raleway"/>
              <a:cs typeface="Raleway"/>
            </a:endParaRPr>
          </a:p>
          <a:p>
            <a:pPr marL="0" lvl="0" indent="0" rtl="0">
              <a:spcBef>
                <a:spcPts val="600"/>
              </a:spcBef>
              <a:spcAft>
                <a:spcPts val="600"/>
              </a:spcAft>
              <a:buNone/>
            </a:pPr>
            <a:r>
              <a:rPr lang="tr-TR" sz="1600" dirty="0">
                <a:latin typeface="Raleway"/>
                <a:ea typeface="Raleway"/>
                <a:cs typeface="Raleway"/>
                <a:sym typeface="Raleway"/>
              </a:rPr>
              <a:t>Sorular sorarak, geri bildirim davet ederek veya etkileşimli öğeler ekleyerek dinleyicilerinizin ilgisini çekin.</a:t>
            </a:r>
          </a:p>
          <a:p>
            <a:pPr marL="0" lvl="0" indent="0" rtl="0">
              <a:spcBef>
                <a:spcPts val="600"/>
              </a:spcBef>
              <a:spcAft>
                <a:spcPts val="600"/>
              </a:spcAft>
              <a:buNone/>
            </a:pPr>
            <a:r>
              <a:rPr lang="tr-TR" sz="1600" b="1" dirty="0">
                <a:highlight>
                  <a:schemeClr val="lt1"/>
                </a:highlight>
                <a:latin typeface="Raleway"/>
                <a:ea typeface="Raleway"/>
                <a:cs typeface="Raleway"/>
                <a:sym typeface="Raleway"/>
              </a:rPr>
              <a:t>Zamanlama</a:t>
            </a:r>
          </a:p>
          <a:p>
            <a:pPr marL="0" lvl="0" indent="0" rtl="0">
              <a:spcBef>
                <a:spcPts val="600"/>
              </a:spcBef>
              <a:spcAft>
                <a:spcPts val="600"/>
              </a:spcAft>
              <a:buNone/>
            </a:pPr>
            <a:r>
              <a:rPr lang="tr-TR" sz="1600" dirty="0">
                <a:latin typeface="Raleway"/>
                <a:ea typeface="Raleway"/>
                <a:cs typeface="Raleway"/>
              </a:rPr>
              <a:t>Sunumunuzun ayrılan süreye uygun olduğundan emin olmak için prova yapın. İyi zamanlanmış bir sunum, dinleyicilerinizin zamanına saygı duyar ve dikkatlerini çeker.</a:t>
            </a:r>
            <a:endParaRPr sz="1600" dirty="0">
              <a:latin typeface="Raleway"/>
              <a:ea typeface="Raleway"/>
              <a:cs typeface="Raleway"/>
            </a:endParaRPr>
          </a:p>
        </p:txBody>
      </p:sp>
      <p:sp>
        <p:nvSpPr>
          <p:cNvPr id="355" name="Google Shape;355;g2ed49f0a6d6_0_126"/>
          <p:cNvSpPr txBox="1">
            <a:spLocks noGrp="1"/>
          </p:cNvSpPr>
          <p:nvPr>
            <p:ph type="title"/>
          </p:nvPr>
        </p:nvSpPr>
        <p:spPr>
          <a:xfrm>
            <a:off x="412400" y="125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err="1"/>
              <a:t>Etkili</a:t>
            </a:r>
            <a:r>
              <a:rPr lang="en-GB" sz="3400" b="1" dirty="0"/>
              <a:t> </a:t>
            </a:r>
            <a:r>
              <a:rPr lang="en-GB" sz="3400" b="1" dirty="0" err="1"/>
              <a:t>teslimat</a:t>
            </a:r>
            <a:r>
              <a:rPr lang="en-GB" sz="3400" b="1" dirty="0"/>
              <a:t> </a:t>
            </a:r>
            <a:r>
              <a:rPr lang="en-GB" sz="3400" b="1" dirty="0" err="1"/>
              <a:t>için</a:t>
            </a:r>
            <a:r>
              <a:rPr lang="en-GB" sz="3400" b="1" dirty="0"/>
              <a:t> </a:t>
            </a:r>
            <a:r>
              <a:rPr lang="en-GB" sz="3400" b="1" dirty="0" err="1"/>
              <a:t>tipler</a:t>
            </a:r>
            <a:endParaRPr lang="en-US" sz="3400" b="1"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ed49f0a6d6_0_142"/>
          <p:cNvSpPr txBox="1"/>
          <p:nvPr/>
        </p:nvSpPr>
        <p:spPr>
          <a:xfrm>
            <a:off x="490725" y="1482495"/>
            <a:ext cx="8596457" cy="4739729"/>
          </a:xfrm>
          <a:prstGeom prst="rect">
            <a:avLst/>
          </a:prstGeom>
          <a:noFill/>
          <a:ln>
            <a:noFill/>
          </a:ln>
        </p:spPr>
        <p:txBody>
          <a:bodyPr spcFirstLastPara="1" wrap="square" lIns="91425" tIns="91425" rIns="91425" bIns="91425" anchor="t" anchorCtr="0">
            <a:spAutoFit/>
          </a:bodyPr>
          <a:lstStyle/>
          <a:p>
            <a:pPr marL="0" lvl="0" indent="0" rtl="0">
              <a:spcBef>
                <a:spcPts val="600"/>
              </a:spcBef>
              <a:spcAft>
                <a:spcPts val="600"/>
              </a:spcAft>
              <a:buNone/>
            </a:pPr>
            <a:r>
              <a:rPr lang="en-GB" sz="1800" b="1" dirty="0" err="1">
                <a:highlight>
                  <a:schemeClr val="lt1"/>
                </a:highlight>
                <a:latin typeface="Raleway"/>
                <a:ea typeface="Raleway"/>
                <a:cs typeface="Raleway"/>
                <a:sym typeface="Raleway"/>
              </a:rPr>
              <a:t>Gerginlik</a:t>
            </a:r>
            <a:endParaRPr lang="en-US" sz="1800" b="1" dirty="0">
              <a:highlight>
                <a:srgbClr val="F3B75B"/>
              </a:highlight>
              <a:latin typeface="Raleway"/>
              <a:ea typeface="Raleway"/>
              <a:cs typeface="Raleway"/>
            </a:endParaRPr>
          </a:p>
          <a:p>
            <a:pPr marL="0" lvl="0" indent="0" rtl="0">
              <a:spcBef>
                <a:spcPts val="600"/>
              </a:spcBef>
              <a:spcAft>
                <a:spcPts val="600"/>
              </a:spcAft>
              <a:buNone/>
            </a:pPr>
            <a:r>
              <a:rPr lang="tr-TR" sz="1800" dirty="0">
                <a:latin typeface="Raleway"/>
                <a:ea typeface="Raleway"/>
                <a:cs typeface="Raleway"/>
                <a:sym typeface="Raleway"/>
              </a:rPr>
              <a:t>Sinirlerinizi yatıştırmak için derin nefes alma, görselleştirme veya diğer rahatlama tekniklerini uygulayın.</a:t>
            </a:r>
          </a:p>
          <a:p>
            <a:pPr marL="0" lvl="0" indent="0" rtl="0">
              <a:spcBef>
                <a:spcPts val="600"/>
              </a:spcBef>
              <a:spcAft>
                <a:spcPts val="600"/>
              </a:spcAft>
              <a:buNone/>
            </a:pPr>
            <a:r>
              <a:rPr lang="tr-TR" sz="1800" dirty="0">
                <a:latin typeface="Raleway"/>
                <a:ea typeface="Raleway"/>
                <a:cs typeface="Raleway"/>
                <a:sym typeface="Raleway"/>
              </a:rPr>
              <a:t>Sahanıza ne kadar aşina olursanız, o kadar az gergin olursunuz.</a:t>
            </a:r>
          </a:p>
          <a:p>
            <a:pPr marL="0" lvl="0" indent="0" rtl="0">
              <a:spcBef>
                <a:spcPts val="600"/>
              </a:spcBef>
              <a:spcAft>
                <a:spcPts val="600"/>
              </a:spcAft>
              <a:buNone/>
            </a:pPr>
            <a:r>
              <a:rPr lang="en-GB" sz="1800" b="1" dirty="0">
                <a:highlight>
                  <a:schemeClr val="lt1"/>
                </a:highlight>
                <a:latin typeface="Raleway"/>
                <a:ea typeface="Raleway"/>
                <a:cs typeface="Raleway"/>
                <a:sym typeface="Raleway"/>
              </a:rPr>
              <a:t>Zor </a:t>
            </a:r>
            <a:r>
              <a:rPr lang="en-GB" sz="1800" b="1" dirty="0" err="1">
                <a:highlight>
                  <a:schemeClr val="lt1"/>
                </a:highlight>
                <a:latin typeface="Raleway"/>
                <a:ea typeface="Raleway"/>
                <a:cs typeface="Raleway"/>
                <a:sym typeface="Raleway"/>
              </a:rPr>
              <a:t>Sorular</a:t>
            </a:r>
            <a:endParaRPr lang="tr-TR" sz="1800" b="1" dirty="0">
              <a:highlight>
                <a:schemeClr val="lt1"/>
              </a:highlight>
              <a:latin typeface="Raleway"/>
              <a:ea typeface="Raleway"/>
              <a:cs typeface="Raleway"/>
              <a:sym typeface="Raleway"/>
            </a:endParaRPr>
          </a:p>
          <a:p>
            <a:pPr marL="0" lvl="0" indent="0" rtl="0">
              <a:spcBef>
                <a:spcPts val="600"/>
              </a:spcBef>
              <a:spcAft>
                <a:spcPts val="600"/>
              </a:spcAft>
              <a:buNone/>
            </a:pPr>
            <a:r>
              <a:rPr lang="tr-TR" sz="1800" dirty="0">
                <a:latin typeface="Raleway"/>
                <a:ea typeface="Raleway"/>
                <a:cs typeface="Raleway"/>
                <a:sym typeface="Raleway"/>
              </a:rPr>
              <a:t>Olası sorulara hazırlanın ve yanıtlarınızı pratik edin. Dinleyicilerinizin sahip olabileceği yaygın endişeleri veya itirazları göz önünde bulundurun.</a:t>
            </a:r>
          </a:p>
          <a:p>
            <a:pPr marL="0" lvl="0" indent="0" rtl="0">
              <a:spcBef>
                <a:spcPts val="600"/>
              </a:spcBef>
              <a:spcAft>
                <a:spcPts val="600"/>
              </a:spcAft>
              <a:buNone/>
            </a:pPr>
            <a:r>
              <a:rPr lang="tr-TR" sz="1800" dirty="0">
                <a:latin typeface="Raleway"/>
                <a:ea typeface="Raleway"/>
                <a:cs typeface="Raleway"/>
                <a:sym typeface="Raleway"/>
              </a:rPr>
              <a:t>Bir sorunun yanıtını bilmiyorsanız, sakin olun ve dürüstçe yanıt verin. Daha sonra daha fazla bilgi ile takip etmeyi teklif edin.</a:t>
            </a:r>
          </a:p>
          <a:p>
            <a:pPr marL="0" lvl="0" indent="0" rtl="0">
              <a:spcBef>
                <a:spcPts val="600"/>
              </a:spcBef>
              <a:spcAft>
                <a:spcPts val="600"/>
              </a:spcAft>
              <a:buNone/>
            </a:pPr>
            <a:r>
              <a:rPr lang="en-GB" sz="1800" b="1" dirty="0">
                <a:highlight>
                  <a:schemeClr val="lt1"/>
                </a:highlight>
                <a:latin typeface="Raleway"/>
                <a:ea typeface="Raleway"/>
                <a:cs typeface="Raleway"/>
                <a:sym typeface="Raleway"/>
              </a:rPr>
              <a:t>Teknik </a:t>
            </a:r>
            <a:r>
              <a:rPr lang="en-GB" sz="1800" b="1" dirty="0" err="1">
                <a:highlight>
                  <a:schemeClr val="lt1"/>
                </a:highlight>
                <a:latin typeface="Raleway"/>
                <a:ea typeface="Raleway"/>
                <a:cs typeface="Raleway"/>
                <a:sym typeface="Raleway"/>
              </a:rPr>
              <a:t>Sorunlar</a:t>
            </a:r>
            <a:endParaRPr lang="tr-TR" sz="1800" b="1" dirty="0">
              <a:highlight>
                <a:schemeClr val="lt1"/>
              </a:highlight>
              <a:latin typeface="Raleway"/>
              <a:ea typeface="Raleway"/>
              <a:cs typeface="Raleway"/>
              <a:sym typeface="Raleway"/>
            </a:endParaRPr>
          </a:p>
          <a:p>
            <a:pPr marL="0" lvl="0" indent="0" rtl="0">
              <a:spcBef>
                <a:spcPts val="600"/>
              </a:spcBef>
              <a:spcAft>
                <a:spcPts val="600"/>
              </a:spcAft>
              <a:buNone/>
            </a:pPr>
            <a:r>
              <a:rPr lang="tr-TR" sz="1800" dirty="0">
                <a:latin typeface="Raleway"/>
                <a:ea typeface="Raleway"/>
                <a:cs typeface="Raleway"/>
                <a:sym typeface="Raleway"/>
              </a:rPr>
              <a:t>Teknik sorunlara karşı her zaman bir yedek planınız olsun. Basılı slaytlar veya el notları getirin ve sunumunuzun birden fazla kopyasını bulundurun.</a:t>
            </a:r>
          </a:p>
        </p:txBody>
      </p:sp>
      <p:sp>
        <p:nvSpPr>
          <p:cNvPr id="361" name="Google Shape;361;g2ed49f0a6d6_0_142"/>
          <p:cNvSpPr txBox="1">
            <a:spLocks noGrp="1"/>
          </p:cNvSpPr>
          <p:nvPr>
            <p:ph type="title"/>
          </p:nvPr>
        </p:nvSpPr>
        <p:spPr>
          <a:xfrm>
            <a:off x="490725" y="452575"/>
            <a:ext cx="10515600" cy="8523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en-GB" sz="3400" b="1" dirty="0" err="1"/>
              <a:t>Yaygın</a:t>
            </a:r>
            <a:r>
              <a:rPr lang="en-GB" sz="3400" b="1" dirty="0"/>
              <a:t> </a:t>
            </a:r>
            <a:r>
              <a:rPr lang="en-GB" sz="3400" b="1" dirty="0" err="1"/>
              <a:t>zorlukların</a:t>
            </a:r>
            <a:r>
              <a:rPr lang="en-GB" sz="3400" b="1" dirty="0"/>
              <a:t> </a:t>
            </a:r>
            <a:r>
              <a:rPr lang="en-GB" sz="3400" b="1" dirty="0" err="1"/>
              <a:t>üstesinden</a:t>
            </a:r>
            <a:r>
              <a:rPr lang="en-GB" sz="3400" b="1" dirty="0"/>
              <a:t> </a:t>
            </a:r>
            <a:r>
              <a:rPr lang="en-GB" sz="3400" b="1" dirty="0" err="1"/>
              <a:t>nasıl</a:t>
            </a:r>
            <a:r>
              <a:rPr lang="en-GB" sz="3400" b="1" dirty="0"/>
              <a:t> </a:t>
            </a:r>
            <a:r>
              <a:rPr lang="en-GB" sz="3400" b="1" dirty="0" err="1"/>
              <a:t>gelinir</a:t>
            </a:r>
            <a:r>
              <a:rPr lang="en-GB" sz="3400" b="1" dirty="0"/>
              <a:t>?</a:t>
            </a:r>
            <a:endParaRPr lang="en-US" sz="3400" b="1" dirty="0"/>
          </a:p>
        </p:txBody>
      </p:sp>
      <p:pic>
        <p:nvPicPr>
          <p:cNvPr id="362" name="Google Shape;362;g2ed49f0a6d6_0_142"/>
          <p:cNvPicPr preferRelativeResize="0"/>
          <p:nvPr/>
        </p:nvPicPr>
        <p:blipFill>
          <a:blip r:embed="rId3">
            <a:alphaModFix/>
          </a:blip>
          <a:stretch>
            <a:fillRect/>
          </a:stretch>
        </p:blipFill>
        <p:spPr>
          <a:xfrm>
            <a:off x="9224900" y="2374700"/>
            <a:ext cx="2632026" cy="2632026"/>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0320833" y="4998587"/>
            <a:ext cx="2001627" cy="2462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Flaticon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9" name="Google Shape;369;g2ed49f0a6d6_0_149"/>
          <p:cNvSpPr txBox="1">
            <a:spLocks noGrp="1"/>
          </p:cNvSpPr>
          <p:nvPr>
            <p:ph type="title"/>
          </p:nvPr>
        </p:nvSpPr>
        <p:spPr>
          <a:xfrm>
            <a:off x="438525" y="282975"/>
            <a:ext cx="10515600" cy="13257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lt2"/>
              </a:buClr>
              <a:buSzPts val="4000"/>
              <a:buFont typeface="Raleway SemiBold"/>
              <a:buNone/>
            </a:pPr>
            <a:r>
              <a:rPr lang="tr-TR" sz="3400" b="1" dirty="0"/>
              <a:t>Yatırımcı sunumu örnekleri</a:t>
            </a:r>
            <a:endParaRPr lang="en-US" sz="3400" b="1" dirty="0"/>
          </a:p>
        </p:txBody>
      </p:sp>
      <p:sp>
        <p:nvSpPr>
          <p:cNvPr id="2" name="CasellaDiTesto 1">
            <a:extLst>
              <a:ext uri="{FF2B5EF4-FFF2-40B4-BE49-F238E27FC236}">
                <a16:creationId xmlns:a16="http://schemas.microsoft.com/office/drawing/2014/main" id="{13AD0F42-90FA-97A5-E665-035BECFB6C04}"/>
              </a:ext>
            </a:extLst>
          </p:cNvPr>
          <p:cNvSpPr txBox="1"/>
          <p:nvPr/>
        </p:nvSpPr>
        <p:spPr>
          <a:xfrm>
            <a:off x="6799953" y="5567082"/>
            <a:ext cx="428534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ea typeface="Roboto"/>
                <a:cs typeface="Roboto"/>
              </a:rPr>
              <a:t>Source: </a:t>
            </a:r>
            <a:r>
              <a:rPr lang="it-IT" sz="1000" dirty="0">
                <a:solidFill>
                  <a:srgbClr val="0F0F0F"/>
                </a:solidFill>
                <a:latin typeface="Raleway"/>
                <a:ea typeface="Roboto"/>
                <a:cs typeface="Roboto"/>
                <a:hlinkClick r:id="rId5">
                  <a:extLst>
                    <a:ext uri="{A12FA001-AC4F-418D-AE19-62706E023703}">
                      <ahyp:hlinkClr xmlns:ahyp="http://schemas.microsoft.com/office/drawing/2018/hyperlinkcolor" val="tx"/>
                    </a:ext>
                  </a:extLst>
                </a:hlinkClick>
              </a:rPr>
              <a:t>2019 Pitch 90 1st place</a:t>
            </a:r>
            <a:r>
              <a:rPr lang="it-IT" sz="1000" dirty="0">
                <a:solidFill>
                  <a:srgbClr val="0F0F0F"/>
                </a:solidFill>
                <a:latin typeface="Raleway"/>
                <a:ea typeface="Roboto"/>
                <a:cs typeface="Roboto"/>
              </a:rPr>
              <a:t> by Delaware </a:t>
            </a:r>
            <a:r>
              <a:rPr lang="it-IT" sz="1000" err="1">
                <a:solidFill>
                  <a:srgbClr val="0F0F0F"/>
                </a:solidFill>
                <a:latin typeface="Raleway"/>
                <a:ea typeface="Roboto"/>
                <a:cs typeface="Roboto"/>
              </a:rPr>
              <a:t>EPSCoR</a:t>
            </a:r>
            <a:endParaRPr lang="it-IT" sz="1000" err="1">
              <a:latin typeface="Raleway"/>
            </a:endParaRPr>
          </a:p>
        </p:txBody>
      </p:sp>
      <p:sp>
        <p:nvSpPr>
          <p:cNvPr id="3" name="CasellaDiTesto 2">
            <a:extLst>
              <a:ext uri="{FF2B5EF4-FFF2-40B4-BE49-F238E27FC236}">
                <a16:creationId xmlns:a16="http://schemas.microsoft.com/office/drawing/2014/main" id="{17507028-EC2E-1337-1D19-6184A207A39D}"/>
              </a:ext>
            </a:extLst>
          </p:cNvPr>
          <p:cNvSpPr txBox="1"/>
          <p:nvPr/>
        </p:nvSpPr>
        <p:spPr>
          <a:xfrm>
            <a:off x="952881" y="5564490"/>
            <a:ext cx="439768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chemeClr val="accent1"/>
                </a:solidFill>
                <a:latin typeface="Raleway"/>
                <a:ea typeface="Roboto"/>
                <a:cs typeface="Roboto"/>
              </a:rPr>
              <a:t>Source: </a:t>
            </a:r>
            <a:r>
              <a:rPr lang="it-IT" sz="1000" dirty="0">
                <a:solidFill>
                  <a:srgbClr val="0F0F0F"/>
                </a:solidFill>
                <a:latin typeface="Raleway"/>
                <a:ea typeface="Roboto"/>
                <a:cs typeface="Roboto"/>
                <a:hlinkClick r:id="rId6">
                  <a:extLst>
                    <a:ext uri="{A12FA001-AC4F-418D-AE19-62706E023703}">
                      <ahyp:hlinkClr xmlns:ahyp="http://schemas.microsoft.com/office/drawing/2018/hyperlinkcolor" val="tx"/>
                    </a:ext>
                  </a:extLst>
                </a:hlinkClick>
              </a:rPr>
              <a:t>2018 Elevator Pitch Winner, Flyer Pitch Competition</a:t>
            </a:r>
            <a:r>
              <a:rPr lang="it-IT" sz="1000" dirty="0">
                <a:solidFill>
                  <a:srgbClr val="0F0F0F"/>
                </a:solidFill>
                <a:latin typeface="Raleway"/>
                <a:ea typeface="Roboto"/>
                <a:cs typeface="Roboto"/>
              </a:rPr>
              <a:t> by University of Dayton</a:t>
            </a:r>
            <a:endParaRPr lang="it-IT" sz="1000" dirty="0">
              <a:latin typeface="Raleway"/>
            </a:endParaRPr>
          </a:p>
        </p:txBody>
      </p:sp>
      <p:pic>
        <p:nvPicPr>
          <p:cNvPr id="4" name="Online Media 3" title="2018 Elevator Pitch Winner, Flyer Pitch Competition">
            <a:hlinkClick r:id="" action="ppaction://media"/>
            <a:extLst>
              <a:ext uri="{FF2B5EF4-FFF2-40B4-BE49-F238E27FC236}">
                <a16:creationId xmlns:a16="http://schemas.microsoft.com/office/drawing/2014/main" id="{CD03460E-F62C-7D33-C492-376CE51899CD}"/>
              </a:ext>
            </a:extLst>
          </p:cNvPr>
          <p:cNvPicPr>
            <a:picLocks noRot="1" noChangeAspect="1"/>
          </p:cNvPicPr>
          <p:nvPr>
            <a:videoFile r:link="rId1"/>
          </p:nvPr>
        </p:nvPicPr>
        <p:blipFill>
          <a:blip r:embed="rId7"/>
          <a:stretch>
            <a:fillRect/>
          </a:stretch>
        </p:blipFill>
        <p:spPr>
          <a:xfrm>
            <a:off x="441325" y="2247900"/>
            <a:ext cx="5411788" cy="3213100"/>
          </a:xfrm>
          <a:prstGeom prst="rect">
            <a:avLst/>
          </a:prstGeom>
        </p:spPr>
      </p:pic>
      <p:pic>
        <p:nvPicPr>
          <p:cNvPr id="5" name="Online Media 4" title="2019 Pitch 90 1st place">
            <a:hlinkClick r:id="" action="ppaction://media"/>
            <a:extLst>
              <a:ext uri="{FF2B5EF4-FFF2-40B4-BE49-F238E27FC236}">
                <a16:creationId xmlns:a16="http://schemas.microsoft.com/office/drawing/2014/main" id="{AE3146CC-1F22-B2D5-6FB2-AD520860008E}"/>
              </a:ext>
            </a:extLst>
          </p:cNvPr>
          <p:cNvPicPr>
            <a:picLocks noRot="1" noChangeAspect="1"/>
          </p:cNvPicPr>
          <p:nvPr>
            <a:videoFile r:link="rId2"/>
          </p:nvPr>
        </p:nvPicPr>
        <p:blipFill>
          <a:blip r:embed="rId8"/>
          <a:stretch>
            <a:fillRect/>
          </a:stretch>
        </p:blipFill>
        <p:spPr>
          <a:xfrm>
            <a:off x="6238875" y="2247900"/>
            <a:ext cx="5411788" cy="3206750"/>
          </a:xfrm>
          <a:prstGeom prst="rect">
            <a:avLst/>
          </a:prstGeom>
        </p:spPr>
      </p:pic>
      <p:sp>
        <p:nvSpPr>
          <p:cNvPr id="7" name="TextBox 6">
            <a:extLst>
              <a:ext uri="{FF2B5EF4-FFF2-40B4-BE49-F238E27FC236}">
                <a16:creationId xmlns:a16="http://schemas.microsoft.com/office/drawing/2014/main" id="{BAB84897-E9AA-53A1-9D2D-AC9892E4DA9C}"/>
              </a:ext>
            </a:extLst>
          </p:cNvPr>
          <p:cNvSpPr txBox="1"/>
          <p:nvPr/>
        </p:nvSpPr>
        <p:spPr>
          <a:xfrm>
            <a:off x="1048753" y="1393659"/>
            <a:ext cx="100901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en-US" sz="1800" b="1" dirty="0" err="1">
                <a:latin typeface="Raleway"/>
              </a:rPr>
              <a:t>Aşağıdaki</a:t>
            </a:r>
            <a:r>
              <a:rPr lang="tr-TR" sz="1800" b="1" dirty="0">
                <a:latin typeface="Raleway"/>
              </a:rPr>
              <a:t> </a:t>
            </a:r>
            <a:r>
              <a:rPr lang="en-US" sz="1800" b="1" dirty="0" err="1">
                <a:latin typeface="Raleway"/>
              </a:rPr>
              <a:t>videoları</a:t>
            </a:r>
            <a:r>
              <a:rPr lang="en-US" sz="1800" b="1" dirty="0">
                <a:latin typeface="Raleway"/>
              </a:rPr>
              <a:t> </a:t>
            </a:r>
            <a:r>
              <a:rPr lang="en-US" sz="1800" b="1" dirty="0" err="1">
                <a:latin typeface="Raleway"/>
              </a:rPr>
              <a:t>izleyin</a:t>
            </a:r>
            <a:r>
              <a:rPr lang="en-US" sz="1800" b="1" dirty="0">
                <a:latin typeface="Raleway"/>
              </a:rPr>
              <a:t> </a:t>
            </a:r>
            <a:r>
              <a:rPr lang="en-US" sz="1800" b="1" dirty="0" err="1">
                <a:latin typeface="Raleway"/>
              </a:rPr>
              <a:t>ve</a:t>
            </a:r>
            <a:r>
              <a:rPr lang="en-US" sz="1800" b="1" dirty="0">
                <a:latin typeface="Raleway"/>
              </a:rPr>
              <a:t> </a:t>
            </a:r>
            <a:r>
              <a:rPr lang="en-US" sz="1800" b="1" dirty="0" err="1">
                <a:latin typeface="Raleway"/>
              </a:rPr>
              <a:t>üzerinde</a:t>
            </a:r>
            <a:r>
              <a:rPr lang="en-US" sz="1800" b="1" dirty="0">
                <a:latin typeface="Raleway"/>
              </a:rPr>
              <a:t> </a:t>
            </a:r>
            <a:r>
              <a:rPr lang="en-US" sz="1800" b="1" dirty="0" err="1">
                <a:latin typeface="Raleway"/>
              </a:rPr>
              <a:t>düşünün</a:t>
            </a:r>
            <a:r>
              <a:rPr lang="en-US" sz="1800" b="1" dirty="0">
                <a:latin typeface="Raleway"/>
              </a:rPr>
              <a:t>: </a:t>
            </a:r>
            <a:r>
              <a:rPr lang="en-US" sz="1800" dirty="0">
                <a:latin typeface="Raleway"/>
              </a:rPr>
              <a:t>Bu </a:t>
            </a:r>
            <a:r>
              <a:rPr lang="en-US" sz="1800" dirty="0" err="1">
                <a:latin typeface="Raleway"/>
              </a:rPr>
              <a:t>sunumlar</a:t>
            </a:r>
            <a:r>
              <a:rPr lang="en-US" sz="1800" dirty="0">
                <a:latin typeface="Raleway"/>
              </a:rPr>
              <a:t> </a:t>
            </a:r>
            <a:r>
              <a:rPr lang="en-US" sz="1800" dirty="0" err="1">
                <a:latin typeface="Raleway"/>
              </a:rPr>
              <a:t>izleyicinin</a:t>
            </a:r>
            <a:r>
              <a:rPr lang="en-US" sz="1800" dirty="0">
                <a:latin typeface="Raleway"/>
              </a:rPr>
              <a:t> </a:t>
            </a:r>
            <a:r>
              <a:rPr lang="en-US" sz="1800" dirty="0" err="1">
                <a:latin typeface="Raleway"/>
              </a:rPr>
              <a:t>dikkatini</a:t>
            </a:r>
            <a:r>
              <a:rPr lang="en-US" sz="1800" dirty="0">
                <a:latin typeface="Raleway"/>
              </a:rPr>
              <a:t> </a:t>
            </a:r>
            <a:r>
              <a:rPr lang="en-US" sz="1800" dirty="0" err="1">
                <a:latin typeface="Raleway"/>
              </a:rPr>
              <a:t>çekmek</a:t>
            </a:r>
            <a:r>
              <a:rPr lang="en-US" sz="1800" dirty="0">
                <a:latin typeface="Raleway"/>
              </a:rPr>
              <a:t> </a:t>
            </a:r>
            <a:r>
              <a:rPr lang="en-US" sz="1800" dirty="0" err="1">
                <a:latin typeface="Raleway"/>
              </a:rPr>
              <a:t>için</a:t>
            </a:r>
            <a:r>
              <a:rPr lang="en-US" sz="1800" dirty="0">
                <a:latin typeface="Raleway"/>
              </a:rPr>
              <a:t> hangi </a:t>
            </a:r>
            <a:r>
              <a:rPr lang="en-US" sz="1800" dirty="0" err="1">
                <a:latin typeface="Raleway"/>
              </a:rPr>
              <a:t>teknikleri</a:t>
            </a:r>
            <a:r>
              <a:rPr lang="en-US" sz="1800" dirty="0">
                <a:latin typeface="Raleway"/>
              </a:rPr>
              <a:t> </a:t>
            </a:r>
            <a:r>
              <a:rPr lang="en-US" sz="1800" dirty="0" err="1">
                <a:latin typeface="Raleway"/>
              </a:rPr>
              <a:t>kullandı</a:t>
            </a:r>
            <a:r>
              <a:rPr lang="en-US" sz="1800" dirty="0">
                <a:latin typeface="Raleway"/>
              </a:rPr>
              <a:t>?</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ed49f0a6d6_0_7"/>
          <p:cNvSpPr txBox="1">
            <a:spLocks noGrp="1"/>
          </p:cNvSpPr>
          <p:nvPr>
            <p:ph type="title"/>
          </p:nvPr>
        </p:nvSpPr>
        <p:spPr>
          <a:xfrm>
            <a:off x="5985375" y="1882800"/>
            <a:ext cx="6023400" cy="3092400"/>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600"/>
              </a:spcBef>
              <a:spcAft>
                <a:spcPts val="600"/>
              </a:spcAft>
              <a:buClr>
                <a:schemeClr val="lt2"/>
              </a:buClr>
              <a:buSzPts val="4000"/>
              <a:buFont typeface="Raleway SemiBold"/>
              <a:buNone/>
            </a:pPr>
            <a:r>
              <a:rPr lang="tr-TR" sz="3400" b="1" dirty="0">
                <a:latin typeface="Raleway"/>
                <a:ea typeface="Raleway"/>
                <a:cs typeface="Raleway"/>
                <a:sym typeface="Raleway"/>
              </a:rPr>
              <a:t>Sunum hazırlama </a:t>
            </a:r>
            <a:br>
              <a:rPr lang="tr-TR" sz="3400" b="1" dirty="0">
                <a:latin typeface="Raleway"/>
                <a:ea typeface="Raleway"/>
                <a:cs typeface="Raleway"/>
                <a:sym typeface="Raleway"/>
              </a:rPr>
            </a:br>
            <a:r>
              <a:rPr lang="tr-TR" sz="3400" b="1" dirty="0">
                <a:latin typeface="Raleway"/>
                <a:ea typeface="Raleway"/>
                <a:cs typeface="Raleway"/>
                <a:sym typeface="Raleway"/>
              </a:rPr>
              <a:t>alıştırması</a:t>
            </a:r>
            <a:endParaRPr lang="en-GB" sz="3400" b="1" dirty="0">
              <a:latin typeface="Raleway"/>
              <a:ea typeface="Raleway"/>
              <a:cs typeface="Raleway"/>
            </a:endParaRPr>
          </a:p>
        </p:txBody>
      </p:sp>
      <p:pic>
        <p:nvPicPr>
          <p:cNvPr id="375" name="Google Shape;375;g2ed49f0a6d6_0_7"/>
          <p:cNvPicPr preferRelativeResize="0"/>
          <p:nvPr/>
        </p:nvPicPr>
        <p:blipFill>
          <a:blip r:embed="rId3">
            <a:alphaModFix/>
          </a:blip>
          <a:stretch>
            <a:fillRect/>
          </a:stretch>
        </p:blipFill>
        <p:spPr>
          <a:xfrm>
            <a:off x="880025" y="1398288"/>
            <a:ext cx="4844375" cy="4061422"/>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1366964" y="5186866"/>
            <a:ext cx="954840"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ed49f0a6d6_0_194"/>
          <p:cNvSpPr txBox="1">
            <a:spLocks noGrp="1"/>
          </p:cNvSpPr>
          <p:nvPr>
            <p:ph type="title"/>
          </p:nvPr>
        </p:nvSpPr>
        <p:spPr>
          <a:xfrm>
            <a:off x="446750" y="352050"/>
            <a:ext cx="6703500" cy="9789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tr-TR" sz="3400" b="1" dirty="0"/>
              <a:t>Egzersiz</a:t>
            </a:r>
            <a:r>
              <a:rPr lang="en-GB" sz="3400" b="1" dirty="0"/>
              <a:t> 1</a:t>
            </a:r>
            <a:endParaRPr lang="en-US" sz="3400" b="1" dirty="0"/>
          </a:p>
        </p:txBody>
      </p:sp>
      <p:sp>
        <p:nvSpPr>
          <p:cNvPr id="381" name="Google Shape;381;g2ed49f0a6d6_0_194"/>
          <p:cNvSpPr txBox="1">
            <a:spLocks noGrp="1"/>
          </p:cNvSpPr>
          <p:nvPr>
            <p:ph type="body" idx="1"/>
          </p:nvPr>
        </p:nvSpPr>
        <p:spPr>
          <a:xfrm>
            <a:off x="565200" y="1434875"/>
            <a:ext cx="8398672" cy="4350300"/>
          </a:xfrm>
          <a:prstGeom prst="rect">
            <a:avLst/>
          </a:prstGeom>
        </p:spPr>
        <p:txBody>
          <a:bodyPr spcFirstLastPara="1" wrap="square" lIns="91425" tIns="45700" rIns="91425" bIns="45700" anchor="t" anchorCtr="0">
            <a:noAutofit/>
          </a:bodyPr>
          <a:lstStyle/>
          <a:p>
            <a:pPr marL="0" lvl="0" indent="0" algn="l" rtl="0">
              <a:lnSpc>
                <a:spcPct val="100000"/>
              </a:lnSpc>
              <a:spcBef>
                <a:spcPts val="600"/>
              </a:spcBef>
              <a:spcAft>
                <a:spcPts val="600"/>
              </a:spcAft>
              <a:buNone/>
            </a:pPr>
            <a:r>
              <a:rPr lang="en-GB" sz="1800" dirty="0">
                <a:solidFill>
                  <a:srgbClr val="000000"/>
                </a:solidFill>
              </a:rPr>
              <a:t>Bir </a:t>
            </a:r>
            <a:r>
              <a:rPr lang="en-GB" sz="1800" dirty="0" err="1">
                <a:solidFill>
                  <a:srgbClr val="000000"/>
                </a:solidFill>
              </a:rPr>
              <a:t>dakikanızı</a:t>
            </a:r>
            <a:r>
              <a:rPr lang="en-GB" sz="1800" dirty="0">
                <a:solidFill>
                  <a:srgbClr val="000000"/>
                </a:solidFill>
              </a:rPr>
              <a:t> </a:t>
            </a:r>
            <a:r>
              <a:rPr lang="en-GB" sz="1800" dirty="0" err="1">
                <a:solidFill>
                  <a:srgbClr val="000000"/>
                </a:solidFill>
              </a:rPr>
              <a:t>ayırın</a:t>
            </a:r>
            <a:r>
              <a:rPr lang="en-GB" sz="1800" dirty="0">
                <a:solidFill>
                  <a:srgbClr val="000000"/>
                </a:solidFill>
              </a:rPr>
              <a:t> </a:t>
            </a:r>
            <a:r>
              <a:rPr lang="en-GB" sz="1800" dirty="0" err="1">
                <a:solidFill>
                  <a:srgbClr val="000000"/>
                </a:solidFill>
              </a:rPr>
              <a:t>ve</a:t>
            </a:r>
            <a:r>
              <a:rPr lang="en-GB" sz="1800" dirty="0">
                <a:solidFill>
                  <a:srgbClr val="000000"/>
                </a:solidFill>
              </a:rPr>
              <a:t> </a:t>
            </a:r>
            <a:r>
              <a:rPr lang="en-GB" sz="1800" dirty="0" err="1">
                <a:solidFill>
                  <a:srgbClr val="000000"/>
                </a:solidFill>
              </a:rPr>
              <a:t>kendinizi</a:t>
            </a:r>
            <a:r>
              <a:rPr lang="en-GB" sz="1800" dirty="0">
                <a:solidFill>
                  <a:srgbClr val="000000"/>
                </a:solidFill>
              </a:rPr>
              <a:t> </a:t>
            </a:r>
            <a:r>
              <a:rPr lang="en-GB" sz="1800" dirty="0" err="1">
                <a:solidFill>
                  <a:srgbClr val="000000"/>
                </a:solidFill>
              </a:rPr>
              <a:t>bir</a:t>
            </a:r>
            <a:r>
              <a:rPr lang="en-GB" sz="1800" dirty="0">
                <a:solidFill>
                  <a:srgbClr val="000000"/>
                </a:solidFill>
              </a:rPr>
              <a:t> </a:t>
            </a:r>
            <a:r>
              <a:rPr lang="en-GB" sz="1800" dirty="0" err="1">
                <a:solidFill>
                  <a:srgbClr val="000000"/>
                </a:solidFill>
              </a:rPr>
              <a:t>bireyin</a:t>
            </a:r>
            <a:r>
              <a:rPr lang="en-GB" sz="1800" dirty="0">
                <a:solidFill>
                  <a:srgbClr val="000000"/>
                </a:solidFill>
              </a:rPr>
              <a:t> </a:t>
            </a:r>
            <a:r>
              <a:rPr lang="en-GB" sz="1800" dirty="0" err="1">
                <a:solidFill>
                  <a:srgbClr val="000000"/>
                </a:solidFill>
              </a:rPr>
              <a:t>yerine</a:t>
            </a:r>
            <a:r>
              <a:rPr lang="en-GB" sz="1800" dirty="0">
                <a:solidFill>
                  <a:srgbClr val="000000"/>
                </a:solidFill>
              </a:rPr>
              <a:t> </a:t>
            </a:r>
            <a:r>
              <a:rPr lang="en-GB" sz="1800" dirty="0" err="1">
                <a:solidFill>
                  <a:srgbClr val="000000"/>
                </a:solidFill>
              </a:rPr>
              <a:t>koyun</a:t>
            </a:r>
            <a:r>
              <a:rPr lang="en-GB" sz="1800" dirty="0">
                <a:solidFill>
                  <a:srgbClr val="000000"/>
                </a:solidFill>
              </a:rPr>
              <a:t> </a:t>
            </a:r>
            <a:r>
              <a:rPr lang="en-GB" sz="1800" dirty="0" err="1">
                <a:solidFill>
                  <a:srgbClr val="000000"/>
                </a:solidFill>
              </a:rPr>
              <a:t>ve</a:t>
            </a:r>
            <a:r>
              <a:rPr lang="en-GB" sz="1800" dirty="0">
                <a:solidFill>
                  <a:srgbClr val="000000"/>
                </a:solidFill>
              </a:rPr>
              <a:t> </a:t>
            </a:r>
            <a:r>
              <a:rPr lang="en-GB" sz="1800" dirty="0" err="1">
                <a:solidFill>
                  <a:srgbClr val="000000"/>
                </a:solidFill>
              </a:rPr>
              <a:t>bunu</a:t>
            </a:r>
            <a:r>
              <a:rPr lang="en-GB" sz="1800" dirty="0">
                <a:solidFill>
                  <a:srgbClr val="000000"/>
                </a:solidFill>
              </a:rPr>
              <a:t> </a:t>
            </a:r>
            <a:r>
              <a:rPr lang="en-GB" sz="1800" dirty="0" err="1">
                <a:solidFill>
                  <a:srgbClr val="000000"/>
                </a:solidFill>
              </a:rPr>
              <a:t>hayal</a:t>
            </a:r>
            <a:r>
              <a:rPr lang="en-GB" sz="1800" dirty="0">
                <a:solidFill>
                  <a:srgbClr val="000000"/>
                </a:solidFill>
              </a:rPr>
              <a:t> </a:t>
            </a:r>
            <a:r>
              <a:rPr lang="en-GB" sz="1800" dirty="0" err="1">
                <a:solidFill>
                  <a:srgbClr val="000000"/>
                </a:solidFill>
              </a:rPr>
              <a:t>edin</a:t>
            </a:r>
            <a:r>
              <a:rPr lang="en-GB" sz="1800" dirty="0">
                <a:solidFill>
                  <a:srgbClr val="000000"/>
                </a:solidFill>
              </a:rPr>
              <a:t>:</a:t>
            </a:r>
            <a:endParaRPr lang="tr-TR" sz="1800" dirty="0">
              <a:solidFill>
                <a:srgbClr val="000000"/>
              </a:solidFill>
            </a:endParaRPr>
          </a:p>
          <a:p>
            <a:pPr marL="0" lvl="0" indent="0" algn="l" rtl="0">
              <a:lnSpc>
                <a:spcPct val="100000"/>
              </a:lnSpc>
              <a:spcBef>
                <a:spcPts val="600"/>
              </a:spcBef>
              <a:spcAft>
                <a:spcPts val="600"/>
              </a:spcAft>
              <a:buNone/>
            </a:pPr>
            <a:r>
              <a:rPr lang="en-GB" sz="1800" dirty="0" err="1">
                <a:solidFill>
                  <a:schemeClr val="accent4">
                    <a:lumMod val="76000"/>
                  </a:schemeClr>
                </a:solidFill>
              </a:rPr>
              <a:t>Diğer</a:t>
            </a:r>
            <a:r>
              <a:rPr lang="en-GB" sz="1800" dirty="0">
                <a:solidFill>
                  <a:schemeClr val="accent4">
                    <a:lumMod val="76000"/>
                  </a:schemeClr>
                </a:solidFill>
              </a:rPr>
              <a:t> </a:t>
            </a:r>
            <a:r>
              <a:rPr lang="en-GB" sz="1800" dirty="0" err="1">
                <a:solidFill>
                  <a:schemeClr val="accent4">
                    <a:lumMod val="76000"/>
                  </a:schemeClr>
                </a:solidFill>
              </a:rPr>
              <a:t>yatırımcılarla</a:t>
            </a:r>
            <a:r>
              <a:rPr lang="en-GB" sz="1800" dirty="0">
                <a:solidFill>
                  <a:schemeClr val="accent4">
                    <a:lumMod val="76000"/>
                  </a:schemeClr>
                </a:solidFill>
              </a:rPr>
              <a:t> </a:t>
            </a:r>
            <a:r>
              <a:rPr lang="en-GB" sz="1800" dirty="0" err="1">
                <a:solidFill>
                  <a:schemeClr val="accent4">
                    <a:lumMod val="76000"/>
                  </a:schemeClr>
                </a:solidFill>
              </a:rPr>
              <a:t>birlikte</a:t>
            </a:r>
            <a:r>
              <a:rPr lang="en-GB" sz="1800" dirty="0">
                <a:solidFill>
                  <a:schemeClr val="accent4">
                    <a:lumMod val="76000"/>
                  </a:schemeClr>
                </a:solidFill>
              </a:rPr>
              <a:t> </a:t>
            </a:r>
            <a:r>
              <a:rPr lang="en-GB" sz="1800" dirty="0" err="1">
                <a:solidFill>
                  <a:schemeClr val="accent4">
                    <a:lumMod val="76000"/>
                  </a:schemeClr>
                </a:solidFill>
              </a:rPr>
              <a:t>kalabalık</a:t>
            </a:r>
            <a:r>
              <a:rPr lang="en-GB" sz="1800" dirty="0">
                <a:solidFill>
                  <a:schemeClr val="accent4">
                    <a:lumMod val="76000"/>
                  </a:schemeClr>
                </a:solidFill>
              </a:rPr>
              <a:t> </a:t>
            </a:r>
            <a:r>
              <a:rPr lang="en-GB" sz="1800" dirty="0" err="1">
                <a:solidFill>
                  <a:schemeClr val="accent4">
                    <a:lumMod val="76000"/>
                  </a:schemeClr>
                </a:solidFill>
              </a:rPr>
              <a:t>bir</a:t>
            </a:r>
            <a:r>
              <a:rPr lang="en-GB" sz="1800" dirty="0">
                <a:solidFill>
                  <a:schemeClr val="accent4">
                    <a:lumMod val="76000"/>
                  </a:schemeClr>
                </a:solidFill>
              </a:rPr>
              <a:t> </a:t>
            </a:r>
            <a:r>
              <a:rPr lang="en-GB" sz="1800" dirty="0" err="1">
                <a:solidFill>
                  <a:schemeClr val="accent4">
                    <a:lumMod val="76000"/>
                  </a:schemeClr>
                </a:solidFill>
              </a:rPr>
              <a:t>odada</a:t>
            </a:r>
            <a:r>
              <a:rPr lang="en-GB" sz="1800" dirty="0">
                <a:solidFill>
                  <a:schemeClr val="accent4">
                    <a:lumMod val="76000"/>
                  </a:schemeClr>
                </a:solidFill>
              </a:rPr>
              <a:t> </a:t>
            </a:r>
            <a:r>
              <a:rPr lang="en-GB" sz="1800" dirty="0" err="1">
                <a:solidFill>
                  <a:schemeClr val="accent4">
                    <a:lumMod val="76000"/>
                  </a:schemeClr>
                </a:solidFill>
              </a:rPr>
              <a:t>oturup</a:t>
            </a:r>
            <a:r>
              <a:rPr lang="en-GB" sz="1800" dirty="0">
                <a:solidFill>
                  <a:schemeClr val="accent4">
                    <a:lumMod val="76000"/>
                  </a:schemeClr>
                </a:solidFill>
              </a:rPr>
              <a:t> </a:t>
            </a:r>
            <a:r>
              <a:rPr lang="en-GB" sz="1800" dirty="0" err="1">
                <a:solidFill>
                  <a:schemeClr val="accent4">
                    <a:lumMod val="76000"/>
                  </a:schemeClr>
                </a:solidFill>
              </a:rPr>
              <a:t>kısa</a:t>
            </a:r>
            <a:r>
              <a:rPr lang="en-GB" sz="1800" dirty="0">
                <a:solidFill>
                  <a:schemeClr val="accent4">
                    <a:lumMod val="76000"/>
                  </a:schemeClr>
                </a:solidFill>
              </a:rPr>
              <a:t> </a:t>
            </a:r>
            <a:r>
              <a:rPr lang="en-GB" sz="1800" dirty="0" err="1">
                <a:solidFill>
                  <a:schemeClr val="accent4">
                    <a:lumMod val="76000"/>
                  </a:schemeClr>
                </a:solidFill>
              </a:rPr>
              <a:t>bir</a:t>
            </a:r>
            <a:r>
              <a:rPr lang="en-GB" sz="1800" dirty="0">
                <a:solidFill>
                  <a:schemeClr val="accent4">
                    <a:lumMod val="76000"/>
                  </a:schemeClr>
                </a:solidFill>
              </a:rPr>
              <a:t> </a:t>
            </a:r>
            <a:r>
              <a:rPr lang="en-GB" sz="1800" dirty="0" err="1">
                <a:solidFill>
                  <a:schemeClr val="accent4">
                    <a:lumMod val="76000"/>
                  </a:schemeClr>
                </a:solidFill>
              </a:rPr>
              <a:t>girişimci</a:t>
            </a:r>
            <a:r>
              <a:rPr lang="en-GB" sz="1800" dirty="0">
                <a:solidFill>
                  <a:schemeClr val="accent4">
                    <a:lumMod val="76000"/>
                  </a:schemeClr>
                </a:solidFill>
              </a:rPr>
              <a:t> </a:t>
            </a:r>
            <a:r>
              <a:rPr lang="en-GB" sz="1800" dirty="0" err="1">
                <a:solidFill>
                  <a:schemeClr val="accent4">
                    <a:lumMod val="76000"/>
                  </a:schemeClr>
                </a:solidFill>
              </a:rPr>
              <a:t>listesinin</a:t>
            </a:r>
            <a:r>
              <a:rPr lang="en-GB" sz="1800" dirty="0">
                <a:solidFill>
                  <a:schemeClr val="accent4">
                    <a:lumMod val="76000"/>
                  </a:schemeClr>
                </a:solidFill>
              </a:rPr>
              <a:t> </a:t>
            </a:r>
            <a:r>
              <a:rPr lang="en-GB" sz="1800" dirty="0" err="1">
                <a:solidFill>
                  <a:schemeClr val="accent4">
                    <a:lumMod val="76000"/>
                  </a:schemeClr>
                </a:solidFill>
              </a:rPr>
              <a:t>sunumlarını</a:t>
            </a:r>
            <a:r>
              <a:rPr lang="en-GB" sz="1800" dirty="0">
                <a:solidFill>
                  <a:schemeClr val="accent4">
                    <a:lumMod val="76000"/>
                  </a:schemeClr>
                </a:solidFill>
              </a:rPr>
              <a:t> </a:t>
            </a:r>
            <a:r>
              <a:rPr lang="en-GB" sz="1800" dirty="0" err="1">
                <a:solidFill>
                  <a:schemeClr val="accent4">
                    <a:lumMod val="76000"/>
                  </a:schemeClr>
                </a:solidFill>
              </a:rPr>
              <a:t>dinleyen</a:t>
            </a:r>
            <a:r>
              <a:rPr lang="en-GB" sz="1800" dirty="0">
                <a:solidFill>
                  <a:schemeClr val="accent4">
                    <a:lumMod val="76000"/>
                  </a:schemeClr>
                </a:solidFill>
              </a:rPr>
              <a:t> </a:t>
            </a:r>
            <a:r>
              <a:rPr lang="en-GB" sz="1800" dirty="0" err="1">
                <a:solidFill>
                  <a:schemeClr val="accent4">
                    <a:lumMod val="76000"/>
                  </a:schemeClr>
                </a:solidFill>
              </a:rPr>
              <a:t>bir</a:t>
            </a:r>
            <a:r>
              <a:rPr lang="en-GB" sz="1800" dirty="0">
                <a:solidFill>
                  <a:schemeClr val="accent4">
                    <a:lumMod val="76000"/>
                  </a:schemeClr>
                </a:solidFill>
              </a:rPr>
              <a:t> </a:t>
            </a:r>
            <a:r>
              <a:rPr lang="en-GB" sz="1800" dirty="0" err="1">
                <a:solidFill>
                  <a:schemeClr val="accent4">
                    <a:lumMod val="76000"/>
                  </a:schemeClr>
                </a:solidFill>
              </a:rPr>
              <a:t>yatırımcısınız</a:t>
            </a:r>
            <a:r>
              <a:rPr lang="en-GB" sz="1800" dirty="0">
                <a:solidFill>
                  <a:schemeClr val="accent4">
                    <a:lumMod val="76000"/>
                  </a:schemeClr>
                </a:solidFill>
              </a:rPr>
              <a:t> </a:t>
            </a:r>
            <a:r>
              <a:rPr lang="en-GB" sz="1800" dirty="0" err="1">
                <a:solidFill>
                  <a:schemeClr val="accent4">
                    <a:lumMod val="76000"/>
                  </a:schemeClr>
                </a:solidFill>
              </a:rPr>
              <a:t>ve</a:t>
            </a:r>
            <a:r>
              <a:rPr lang="en-GB" sz="1800" dirty="0">
                <a:solidFill>
                  <a:schemeClr val="accent4">
                    <a:lumMod val="76000"/>
                  </a:schemeClr>
                </a:solidFill>
              </a:rPr>
              <a:t> </a:t>
            </a:r>
            <a:r>
              <a:rPr lang="en-GB" sz="1800" dirty="0" err="1">
                <a:solidFill>
                  <a:schemeClr val="accent4">
                    <a:lumMod val="76000"/>
                  </a:schemeClr>
                </a:solidFill>
              </a:rPr>
              <a:t>bu</a:t>
            </a:r>
            <a:r>
              <a:rPr lang="en-GB" sz="1800" dirty="0">
                <a:solidFill>
                  <a:schemeClr val="accent4">
                    <a:lumMod val="76000"/>
                  </a:schemeClr>
                </a:solidFill>
              </a:rPr>
              <a:t> ay </a:t>
            </a:r>
            <a:r>
              <a:rPr lang="en-GB" sz="1800" dirty="0" err="1">
                <a:solidFill>
                  <a:schemeClr val="accent4">
                    <a:lumMod val="76000"/>
                  </a:schemeClr>
                </a:solidFill>
              </a:rPr>
              <a:t>katıldığınız</a:t>
            </a:r>
            <a:r>
              <a:rPr lang="en-GB" sz="1800" dirty="0">
                <a:solidFill>
                  <a:schemeClr val="accent4">
                    <a:lumMod val="76000"/>
                  </a:schemeClr>
                </a:solidFill>
              </a:rPr>
              <a:t> </a:t>
            </a:r>
            <a:r>
              <a:rPr lang="en-GB" sz="1800" dirty="0" err="1">
                <a:solidFill>
                  <a:schemeClr val="accent4">
                    <a:lumMod val="76000"/>
                  </a:schemeClr>
                </a:solidFill>
              </a:rPr>
              <a:t>onuncu</a:t>
            </a:r>
            <a:r>
              <a:rPr lang="en-GB" sz="1800" dirty="0">
                <a:solidFill>
                  <a:schemeClr val="accent4">
                    <a:lumMod val="76000"/>
                  </a:schemeClr>
                </a:solidFill>
              </a:rPr>
              <a:t> </a:t>
            </a:r>
            <a:r>
              <a:rPr lang="en-GB" sz="1800" dirty="0" err="1">
                <a:solidFill>
                  <a:schemeClr val="accent4">
                    <a:lumMod val="76000"/>
                  </a:schemeClr>
                </a:solidFill>
              </a:rPr>
              <a:t>sunum</a:t>
            </a:r>
            <a:r>
              <a:rPr lang="en-GB" sz="1800" dirty="0">
                <a:solidFill>
                  <a:schemeClr val="accent4">
                    <a:lumMod val="76000"/>
                  </a:schemeClr>
                </a:solidFill>
              </a:rPr>
              <a:t> </a:t>
            </a:r>
            <a:r>
              <a:rPr lang="en-GB" sz="1800" dirty="0" err="1">
                <a:solidFill>
                  <a:schemeClr val="accent4">
                    <a:lumMod val="76000"/>
                  </a:schemeClr>
                </a:solidFill>
              </a:rPr>
              <a:t>etkinliği</a:t>
            </a:r>
            <a:r>
              <a:rPr lang="en-GB" sz="1800" dirty="0">
                <a:solidFill>
                  <a:schemeClr val="accent4">
                    <a:lumMod val="76000"/>
                  </a:schemeClr>
                </a:solidFill>
              </a:rPr>
              <a:t>. </a:t>
            </a:r>
            <a:r>
              <a:rPr lang="en-GB" sz="1800" dirty="0" err="1">
                <a:solidFill>
                  <a:schemeClr val="accent4">
                    <a:lumMod val="76000"/>
                  </a:schemeClr>
                </a:solidFill>
              </a:rPr>
              <a:t>Hiç</a:t>
            </a:r>
            <a:r>
              <a:rPr lang="en-GB" sz="1800" dirty="0">
                <a:solidFill>
                  <a:schemeClr val="accent4">
                    <a:lumMod val="76000"/>
                  </a:schemeClr>
                </a:solidFill>
              </a:rPr>
              <a:t> </a:t>
            </a:r>
            <a:r>
              <a:rPr lang="en-GB" sz="1800" dirty="0" err="1">
                <a:solidFill>
                  <a:schemeClr val="accent4">
                    <a:lumMod val="76000"/>
                  </a:schemeClr>
                </a:solidFill>
              </a:rPr>
              <a:t>tanımadığınız</a:t>
            </a:r>
            <a:r>
              <a:rPr lang="en-GB" sz="1800" dirty="0">
                <a:solidFill>
                  <a:schemeClr val="accent4">
                    <a:lumMod val="76000"/>
                  </a:schemeClr>
                </a:solidFill>
              </a:rPr>
              <a:t> </a:t>
            </a:r>
            <a:r>
              <a:rPr lang="en-GB" sz="1800" dirty="0" err="1">
                <a:solidFill>
                  <a:schemeClr val="accent4">
                    <a:lumMod val="76000"/>
                  </a:schemeClr>
                </a:solidFill>
              </a:rPr>
              <a:t>biri</a:t>
            </a:r>
            <a:r>
              <a:rPr lang="en-GB" sz="1800" dirty="0">
                <a:solidFill>
                  <a:schemeClr val="accent4">
                    <a:lumMod val="76000"/>
                  </a:schemeClr>
                </a:solidFill>
              </a:rPr>
              <a:t> </a:t>
            </a:r>
            <a:r>
              <a:rPr lang="en-GB" sz="1800" dirty="0" err="1">
                <a:solidFill>
                  <a:schemeClr val="accent4">
                    <a:lumMod val="76000"/>
                  </a:schemeClr>
                </a:solidFill>
              </a:rPr>
              <a:t>sahneye</a:t>
            </a:r>
            <a:r>
              <a:rPr lang="en-GB" sz="1800" dirty="0">
                <a:solidFill>
                  <a:schemeClr val="accent4">
                    <a:lumMod val="76000"/>
                  </a:schemeClr>
                </a:solidFill>
              </a:rPr>
              <a:t> </a:t>
            </a:r>
            <a:r>
              <a:rPr lang="en-GB" sz="1800" dirty="0" err="1">
                <a:solidFill>
                  <a:schemeClr val="accent4">
                    <a:lumMod val="76000"/>
                  </a:schemeClr>
                </a:solidFill>
              </a:rPr>
              <a:t>çıkıyor</a:t>
            </a:r>
            <a:r>
              <a:rPr lang="en-GB" sz="1800" dirty="0">
                <a:solidFill>
                  <a:schemeClr val="accent4">
                    <a:lumMod val="76000"/>
                  </a:schemeClr>
                </a:solidFill>
              </a:rPr>
              <a:t>, </a:t>
            </a:r>
            <a:r>
              <a:rPr lang="en-GB" sz="1800" dirty="0" err="1">
                <a:solidFill>
                  <a:schemeClr val="accent4">
                    <a:lumMod val="76000"/>
                  </a:schemeClr>
                </a:solidFill>
              </a:rPr>
              <a:t>üzerinde</a:t>
            </a:r>
            <a:r>
              <a:rPr lang="en-GB" sz="1800" dirty="0">
                <a:solidFill>
                  <a:schemeClr val="accent4">
                    <a:lumMod val="76000"/>
                  </a:schemeClr>
                </a:solidFill>
              </a:rPr>
              <a:t> </a:t>
            </a:r>
            <a:r>
              <a:rPr lang="en-GB" sz="1800" dirty="0" err="1">
                <a:solidFill>
                  <a:schemeClr val="accent4">
                    <a:lumMod val="76000"/>
                  </a:schemeClr>
                </a:solidFill>
              </a:rPr>
              <a:t>hiç</a:t>
            </a:r>
            <a:r>
              <a:rPr lang="en-GB" sz="1800" dirty="0">
                <a:solidFill>
                  <a:schemeClr val="accent4">
                    <a:lumMod val="76000"/>
                  </a:schemeClr>
                </a:solidFill>
              </a:rPr>
              <a:t> </a:t>
            </a:r>
            <a:r>
              <a:rPr lang="en-GB" sz="1800" dirty="0" err="1">
                <a:solidFill>
                  <a:schemeClr val="accent4">
                    <a:lumMod val="76000"/>
                  </a:schemeClr>
                </a:solidFill>
              </a:rPr>
              <a:t>görmediğiniz</a:t>
            </a:r>
            <a:r>
              <a:rPr lang="en-GB" sz="1800" dirty="0">
                <a:solidFill>
                  <a:schemeClr val="accent4">
                    <a:lumMod val="76000"/>
                  </a:schemeClr>
                </a:solidFill>
              </a:rPr>
              <a:t> </a:t>
            </a:r>
            <a:r>
              <a:rPr lang="en-GB" sz="1800" dirty="0" err="1">
                <a:solidFill>
                  <a:schemeClr val="accent4">
                    <a:lumMod val="76000"/>
                  </a:schemeClr>
                </a:solidFill>
              </a:rPr>
              <a:t>bir</a:t>
            </a:r>
            <a:r>
              <a:rPr lang="en-GB" sz="1800" dirty="0">
                <a:solidFill>
                  <a:schemeClr val="accent4">
                    <a:lumMod val="76000"/>
                  </a:schemeClr>
                </a:solidFill>
              </a:rPr>
              <a:t> </a:t>
            </a:r>
            <a:r>
              <a:rPr lang="en-GB" sz="1800" dirty="0" err="1">
                <a:solidFill>
                  <a:schemeClr val="accent4">
                    <a:lumMod val="76000"/>
                  </a:schemeClr>
                </a:solidFill>
              </a:rPr>
              <a:t>logonun</a:t>
            </a:r>
            <a:r>
              <a:rPr lang="en-GB" sz="1800" dirty="0">
                <a:solidFill>
                  <a:schemeClr val="accent4">
                    <a:lumMod val="76000"/>
                  </a:schemeClr>
                </a:solidFill>
              </a:rPr>
              <a:t> </a:t>
            </a:r>
            <a:r>
              <a:rPr lang="en-GB" sz="1800" dirty="0" err="1">
                <a:solidFill>
                  <a:schemeClr val="accent4">
                    <a:lumMod val="76000"/>
                  </a:schemeClr>
                </a:solidFill>
              </a:rPr>
              <a:t>olduğu</a:t>
            </a:r>
            <a:r>
              <a:rPr lang="en-GB" sz="1800" dirty="0">
                <a:solidFill>
                  <a:schemeClr val="accent4">
                    <a:lumMod val="76000"/>
                  </a:schemeClr>
                </a:solidFill>
              </a:rPr>
              <a:t> </a:t>
            </a:r>
            <a:r>
              <a:rPr lang="en-GB" sz="1800" dirty="0" err="1">
                <a:solidFill>
                  <a:schemeClr val="accent4">
                    <a:lumMod val="76000"/>
                  </a:schemeClr>
                </a:solidFill>
              </a:rPr>
              <a:t>bir</a:t>
            </a:r>
            <a:r>
              <a:rPr lang="en-GB" sz="1800" dirty="0">
                <a:solidFill>
                  <a:schemeClr val="accent4">
                    <a:lumMod val="76000"/>
                  </a:schemeClr>
                </a:solidFill>
              </a:rPr>
              <a:t> </a:t>
            </a:r>
            <a:r>
              <a:rPr lang="en-GB" sz="1800" dirty="0" err="1">
                <a:solidFill>
                  <a:schemeClr val="accent4">
                    <a:lumMod val="76000"/>
                  </a:schemeClr>
                </a:solidFill>
              </a:rPr>
              <a:t>tişört</a:t>
            </a:r>
            <a:r>
              <a:rPr lang="en-GB" sz="1800" dirty="0">
                <a:solidFill>
                  <a:schemeClr val="accent4">
                    <a:lumMod val="76000"/>
                  </a:schemeClr>
                </a:solidFill>
              </a:rPr>
              <a:t> var, </a:t>
            </a:r>
            <a:r>
              <a:rPr lang="en-GB" sz="1800" dirty="0" err="1">
                <a:solidFill>
                  <a:schemeClr val="accent4">
                    <a:lumMod val="76000"/>
                  </a:schemeClr>
                </a:solidFill>
              </a:rPr>
              <a:t>adını</a:t>
            </a:r>
            <a:r>
              <a:rPr lang="en-GB" sz="1800" dirty="0">
                <a:solidFill>
                  <a:schemeClr val="accent4">
                    <a:lumMod val="76000"/>
                  </a:schemeClr>
                </a:solidFill>
              </a:rPr>
              <a:t> </a:t>
            </a:r>
            <a:r>
              <a:rPr lang="en-GB" sz="1800" dirty="0" err="1">
                <a:solidFill>
                  <a:schemeClr val="accent4">
                    <a:lumMod val="76000"/>
                  </a:schemeClr>
                </a:solidFill>
              </a:rPr>
              <a:t>hiç</a:t>
            </a:r>
            <a:r>
              <a:rPr lang="en-GB" sz="1800" dirty="0">
                <a:solidFill>
                  <a:schemeClr val="accent4">
                    <a:lumMod val="76000"/>
                  </a:schemeClr>
                </a:solidFill>
              </a:rPr>
              <a:t> </a:t>
            </a:r>
            <a:r>
              <a:rPr lang="en-GB" sz="1800" dirty="0" err="1">
                <a:solidFill>
                  <a:schemeClr val="accent4">
                    <a:lumMod val="76000"/>
                  </a:schemeClr>
                </a:solidFill>
              </a:rPr>
              <a:t>duymadığınız</a:t>
            </a:r>
            <a:r>
              <a:rPr lang="en-GB" sz="1800" dirty="0">
                <a:solidFill>
                  <a:schemeClr val="accent4">
                    <a:lumMod val="76000"/>
                  </a:schemeClr>
                </a:solidFill>
              </a:rPr>
              <a:t> </a:t>
            </a:r>
            <a:r>
              <a:rPr lang="en-GB" sz="1800" dirty="0" err="1">
                <a:solidFill>
                  <a:schemeClr val="accent4">
                    <a:lumMod val="76000"/>
                  </a:schemeClr>
                </a:solidFill>
              </a:rPr>
              <a:t>bir</a:t>
            </a:r>
            <a:r>
              <a:rPr lang="en-GB" sz="1800" dirty="0">
                <a:solidFill>
                  <a:schemeClr val="accent4">
                    <a:lumMod val="76000"/>
                  </a:schemeClr>
                </a:solidFill>
              </a:rPr>
              <a:t> </a:t>
            </a:r>
            <a:r>
              <a:rPr lang="en-GB" sz="1800" dirty="0" err="1">
                <a:solidFill>
                  <a:schemeClr val="accent4">
                    <a:lumMod val="76000"/>
                  </a:schemeClr>
                </a:solidFill>
              </a:rPr>
              <a:t>şirketten</a:t>
            </a:r>
            <a:r>
              <a:rPr lang="en-GB" sz="1800" dirty="0">
                <a:solidFill>
                  <a:schemeClr val="accent4">
                    <a:lumMod val="76000"/>
                  </a:schemeClr>
                </a:solidFill>
              </a:rPr>
              <a:t> </a:t>
            </a:r>
            <a:r>
              <a:rPr lang="en-GB" sz="1800" dirty="0" err="1">
                <a:solidFill>
                  <a:schemeClr val="accent4">
                    <a:lumMod val="76000"/>
                  </a:schemeClr>
                </a:solidFill>
              </a:rPr>
              <a:t>ve</a:t>
            </a:r>
            <a:r>
              <a:rPr lang="en-GB" sz="1800" dirty="0">
                <a:solidFill>
                  <a:schemeClr val="accent4">
                    <a:lumMod val="76000"/>
                  </a:schemeClr>
                </a:solidFill>
              </a:rPr>
              <a:t> </a:t>
            </a:r>
            <a:r>
              <a:rPr lang="en-GB" sz="1800" dirty="0" err="1">
                <a:solidFill>
                  <a:schemeClr val="accent4">
                    <a:lumMod val="76000"/>
                  </a:schemeClr>
                </a:solidFill>
              </a:rPr>
              <a:t>ağzını</a:t>
            </a:r>
            <a:r>
              <a:rPr lang="en-GB" sz="1800" dirty="0">
                <a:solidFill>
                  <a:schemeClr val="accent4">
                    <a:lumMod val="76000"/>
                  </a:schemeClr>
                </a:solidFill>
              </a:rPr>
              <a:t> </a:t>
            </a:r>
            <a:r>
              <a:rPr lang="en-GB" sz="1800" dirty="0" err="1">
                <a:solidFill>
                  <a:schemeClr val="accent4">
                    <a:lumMod val="76000"/>
                  </a:schemeClr>
                </a:solidFill>
              </a:rPr>
              <a:t>açıp</a:t>
            </a:r>
            <a:r>
              <a:rPr lang="en-GB" sz="1800" dirty="0">
                <a:solidFill>
                  <a:schemeClr val="accent4">
                    <a:lumMod val="76000"/>
                  </a:schemeClr>
                </a:solidFill>
              </a:rPr>
              <a:t> </a:t>
            </a:r>
            <a:r>
              <a:rPr lang="en-GB" sz="1800" dirty="0" err="1">
                <a:solidFill>
                  <a:schemeClr val="accent4">
                    <a:lumMod val="76000"/>
                  </a:schemeClr>
                </a:solidFill>
              </a:rPr>
              <a:t>konuşmak</a:t>
            </a:r>
            <a:r>
              <a:rPr lang="en-GB" sz="1800" dirty="0">
                <a:solidFill>
                  <a:schemeClr val="accent4">
                    <a:lumMod val="76000"/>
                  </a:schemeClr>
                </a:solidFill>
              </a:rPr>
              <a:t> </a:t>
            </a:r>
            <a:r>
              <a:rPr lang="en-GB" sz="1800" dirty="0" err="1">
                <a:solidFill>
                  <a:schemeClr val="accent4">
                    <a:lumMod val="76000"/>
                  </a:schemeClr>
                </a:solidFill>
              </a:rPr>
              <a:t>üzere</a:t>
            </a:r>
            <a:r>
              <a:rPr lang="en-GB" sz="1800" dirty="0">
                <a:solidFill>
                  <a:schemeClr val="accent4">
                    <a:lumMod val="76000"/>
                  </a:schemeClr>
                </a:solidFill>
              </a:rPr>
              <a:t>.</a:t>
            </a:r>
            <a:endParaRPr lang="tr-TR" sz="1800" dirty="0">
              <a:solidFill>
                <a:schemeClr val="accent4">
                  <a:lumMod val="76000"/>
                </a:schemeClr>
              </a:solidFill>
            </a:endParaRPr>
          </a:p>
          <a:p>
            <a:pPr marL="0" lvl="0" indent="0" algn="l" rtl="0">
              <a:lnSpc>
                <a:spcPct val="100000"/>
              </a:lnSpc>
              <a:spcBef>
                <a:spcPts val="600"/>
              </a:spcBef>
              <a:spcAft>
                <a:spcPts val="600"/>
              </a:spcAft>
              <a:buNone/>
            </a:pPr>
            <a:r>
              <a:rPr lang="en-GB" sz="1800" b="0" dirty="0" err="1">
                <a:solidFill>
                  <a:srgbClr val="000000"/>
                </a:solidFill>
              </a:rPr>
              <a:t>Şimdi</a:t>
            </a:r>
            <a:r>
              <a:rPr lang="en-GB" sz="1800" b="0" dirty="0">
                <a:solidFill>
                  <a:srgbClr val="000000"/>
                </a:solidFill>
              </a:rPr>
              <a:t>, </a:t>
            </a:r>
            <a:r>
              <a:rPr lang="en-GB" sz="1800" b="0" dirty="0" err="1">
                <a:solidFill>
                  <a:srgbClr val="000000"/>
                </a:solidFill>
              </a:rPr>
              <a:t>aşağıdaki</a:t>
            </a:r>
            <a:r>
              <a:rPr lang="en-GB" sz="1800" b="0" dirty="0">
                <a:solidFill>
                  <a:srgbClr val="000000"/>
                </a:solidFill>
              </a:rPr>
              <a:t> </a:t>
            </a:r>
            <a:r>
              <a:rPr lang="en-GB" sz="1800" b="0" dirty="0" err="1">
                <a:solidFill>
                  <a:srgbClr val="000000"/>
                </a:solidFill>
              </a:rPr>
              <a:t>soruları</a:t>
            </a:r>
            <a:r>
              <a:rPr lang="en-GB" sz="1800" b="0" dirty="0">
                <a:solidFill>
                  <a:srgbClr val="000000"/>
                </a:solidFill>
              </a:rPr>
              <a:t> </a:t>
            </a:r>
            <a:r>
              <a:rPr lang="en-GB" sz="1800" b="0" dirty="0" err="1">
                <a:solidFill>
                  <a:srgbClr val="000000"/>
                </a:solidFill>
              </a:rPr>
              <a:t>dinleyiciler</a:t>
            </a:r>
            <a:r>
              <a:rPr lang="en-GB" sz="1800" b="0" dirty="0">
                <a:solidFill>
                  <a:srgbClr val="000000"/>
                </a:solidFill>
              </a:rPr>
              <a:t> </a:t>
            </a:r>
            <a:r>
              <a:rPr lang="en-GB" sz="1800" b="0" dirty="0" err="1">
                <a:solidFill>
                  <a:srgbClr val="000000"/>
                </a:solidFill>
              </a:rPr>
              <a:t>arasındaymışsınız</a:t>
            </a:r>
            <a:r>
              <a:rPr lang="en-GB" sz="1800" b="0" dirty="0">
                <a:solidFill>
                  <a:srgbClr val="000000"/>
                </a:solidFill>
              </a:rPr>
              <a:t> </a:t>
            </a:r>
            <a:r>
              <a:rPr lang="en-GB" sz="1800" b="0" dirty="0" err="1">
                <a:solidFill>
                  <a:srgbClr val="000000"/>
                </a:solidFill>
              </a:rPr>
              <a:t>gibi</a:t>
            </a:r>
            <a:r>
              <a:rPr lang="en-GB" sz="1800" b="0" dirty="0">
                <a:solidFill>
                  <a:srgbClr val="000000"/>
                </a:solidFill>
              </a:rPr>
              <a:t> </a:t>
            </a:r>
            <a:r>
              <a:rPr lang="en-GB" sz="1800" b="0" dirty="0" err="1">
                <a:solidFill>
                  <a:srgbClr val="000000"/>
                </a:solidFill>
              </a:rPr>
              <a:t>yanıtlayın</a:t>
            </a:r>
            <a:r>
              <a:rPr lang="en-GB" sz="1800" b="0" dirty="0">
                <a:solidFill>
                  <a:srgbClr val="000000"/>
                </a:solidFill>
              </a:rPr>
              <a:t> </a:t>
            </a:r>
            <a:r>
              <a:rPr lang="en-GB" sz="1800" b="0" dirty="0" err="1">
                <a:solidFill>
                  <a:srgbClr val="000000"/>
                </a:solidFill>
              </a:rPr>
              <a:t>ve</a:t>
            </a:r>
            <a:r>
              <a:rPr lang="en-GB" sz="1800" b="0" dirty="0">
                <a:solidFill>
                  <a:srgbClr val="000000"/>
                </a:solidFill>
              </a:rPr>
              <a:t> </a:t>
            </a:r>
            <a:r>
              <a:rPr lang="en-GB" sz="1800" b="0" dirty="0" err="1">
                <a:solidFill>
                  <a:srgbClr val="000000"/>
                </a:solidFill>
              </a:rPr>
              <a:t>dürüst</a:t>
            </a:r>
            <a:r>
              <a:rPr lang="en-GB" sz="1800" b="0" dirty="0">
                <a:solidFill>
                  <a:srgbClr val="000000"/>
                </a:solidFill>
              </a:rPr>
              <a:t> </a:t>
            </a:r>
            <a:r>
              <a:rPr lang="en-GB" sz="1800" b="0" dirty="0" err="1">
                <a:solidFill>
                  <a:srgbClr val="000000"/>
                </a:solidFill>
              </a:rPr>
              <a:t>olun</a:t>
            </a:r>
            <a:r>
              <a:rPr lang="en-GB" sz="1800" b="0" dirty="0">
                <a:solidFill>
                  <a:srgbClr val="000000"/>
                </a:solidFill>
              </a:rPr>
              <a:t>:</a:t>
            </a:r>
            <a:endParaRPr lang="tr-TR" sz="1800" b="0" dirty="0">
              <a:solidFill>
                <a:srgbClr val="000000"/>
              </a:solidFill>
            </a:endParaRPr>
          </a:p>
          <a:p>
            <a:pPr marL="0" lvl="0" indent="0" algn="l" rtl="0">
              <a:lnSpc>
                <a:spcPct val="100000"/>
              </a:lnSpc>
              <a:spcBef>
                <a:spcPts val="600"/>
              </a:spcBef>
              <a:spcAft>
                <a:spcPts val="600"/>
              </a:spcAft>
              <a:buNone/>
            </a:pPr>
            <a:r>
              <a:rPr lang="en-GB" sz="1800" b="0" dirty="0" err="1">
                <a:solidFill>
                  <a:srgbClr val="000000"/>
                </a:solidFill>
              </a:rPr>
              <a:t>Sahnedeki</a:t>
            </a:r>
            <a:r>
              <a:rPr lang="en-GB" sz="1800" b="0" dirty="0">
                <a:solidFill>
                  <a:srgbClr val="000000"/>
                </a:solidFill>
              </a:rPr>
              <a:t> </a:t>
            </a:r>
            <a:r>
              <a:rPr lang="en-GB" sz="1800" b="0" dirty="0" err="1">
                <a:solidFill>
                  <a:srgbClr val="000000"/>
                </a:solidFill>
              </a:rPr>
              <a:t>kişiden</a:t>
            </a:r>
            <a:r>
              <a:rPr lang="en-GB" sz="1800" b="0" dirty="0">
                <a:solidFill>
                  <a:srgbClr val="000000"/>
                </a:solidFill>
              </a:rPr>
              <a:t> ne </a:t>
            </a:r>
            <a:r>
              <a:rPr lang="en-GB" sz="1800" b="0" dirty="0" err="1">
                <a:solidFill>
                  <a:srgbClr val="000000"/>
                </a:solidFill>
              </a:rPr>
              <a:t>görmek</a:t>
            </a:r>
            <a:r>
              <a:rPr lang="en-GB" sz="1800" b="0" dirty="0">
                <a:solidFill>
                  <a:srgbClr val="000000"/>
                </a:solidFill>
              </a:rPr>
              <a:t> </a:t>
            </a:r>
            <a:r>
              <a:rPr lang="en-GB" sz="1800" b="0" dirty="0" err="1">
                <a:solidFill>
                  <a:srgbClr val="000000"/>
                </a:solidFill>
              </a:rPr>
              <a:t>istiyorsunuz</a:t>
            </a:r>
            <a:r>
              <a:rPr lang="en-GB" sz="1800" b="0" dirty="0">
                <a:solidFill>
                  <a:srgbClr val="000000"/>
                </a:solidFill>
              </a:rPr>
              <a:t>?</a:t>
            </a:r>
            <a:endParaRPr lang="tr-TR" sz="1800" b="0" dirty="0">
              <a:solidFill>
                <a:srgbClr val="000000"/>
              </a:solidFill>
            </a:endParaRPr>
          </a:p>
          <a:p>
            <a:pPr marL="742950" lvl="1" indent="-285750">
              <a:lnSpc>
                <a:spcPct val="100000"/>
              </a:lnSpc>
              <a:spcBef>
                <a:spcPts val="600"/>
              </a:spcBef>
              <a:spcAft>
                <a:spcPts val="600"/>
              </a:spcAft>
              <a:buFont typeface="Arial" panose="020B0604020202020204" pitchFamily="34" charset="0"/>
              <a:buChar char="•"/>
            </a:pPr>
            <a:r>
              <a:rPr lang="en-GB" sz="1400" b="0" dirty="0" err="1">
                <a:solidFill>
                  <a:srgbClr val="000000"/>
                </a:solidFill>
              </a:rPr>
              <a:t>Sunum</a:t>
            </a:r>
            <a:r>
              <a:rPr lang="en-GB" sz="1400" b="0" dirty="0">
                <a:solidFill>
                  <a:srgbClr val="000000"/>
                </a:solidFill>
              </a:rPr>
              <a:t> </a:t>
            </a:r>
            <a:r>
              <a:rPr lang="en-GB" sz="1400" b="0" dirty="0" err="1">
                <a:solidFill>
                  <a:srgbClr val="000000"/>
                </a:solidFill>
              </a:rPr>
              <a:t>yapan</a:t>
            </a:r>
            <a:r>
              <a:rPr lang="en-GB" sz="1400" b="0" dirty="0">
                <a:solidFill>
                  <a:srgbClr val="000000"/>
                </a:solidFill>
              </a:rPr>
              <a:t> </a:t>
            </a:r>
            <a:r>
              <a:rPr lang="en-GB" sz="1400" b="0" dirty="0" err="1">
                <a:solidFill>
                  <a:srgbClr val="000000"/>
                </a:solidFill>
              </a:rPr>
              <a:t>kişiden</a:t>
            </a:r>
            <a:r>
              <a:rPr lang="en-GB" sz="1400" b="0" dirty="0">
                <a:solidFill>
                  <a:srgbClr val="000000"/>
                </a:solidFill>
              </a:rPr>
              <a:t> ne </a:t>
            </a:r>
            <a:r>
              <a:rPr lang="en-GB" sz="1400" b="0" dirty="0" err="1">
                <a:solidFill>
                  <a:srgbClr val="000000"/>
                </a:solidFill>
              </a:rPr>
              <a:t>duymak</a:t>
            </a:r>
            <a:r>
              <a:rPr lang="en-GB" sz="1400" b="0" dirty="0">
                <a:solidFill>
                  <a:srgbClr val="000000"/>
                </a:solidFill>
              </a:rPr>
              <a:t> </a:t>
            </a:r>
            <a:r>
              <a:rPr lang="en-GB" sz="1400" b="0" dirty="0" err="1">
                <a:solidFill>
                  <a:srgbClr val="000000"/>
                </a:solidFill>
              </a:rPr>
              <a:t>istiyorsunuz</a:t>
            </a:r>
            <a:r>
              <a:rPr lang="en-GB" sz="1400" b="0" dirty="0">
                <a:solidFill>
                  <a:srgbClr val="000000"/>
                </a:solidFill>
              </a:rPr>
              <a:t>?</a:t>
            </a:r>
            <a:endParaRPr lang="tr-TR" sz="1400" b="0" dirty="0">
              <a:solidFill>
                <a:srgbClr val="000000"/>
              </a:solidFill>
            </a:endParaRPr>
          </a:p>
          <a:p>
            <a:pPr marL="742950" lvl="1" indent="-285750">
              <a:lnSpc>
                <a:spcPct val="100000"/>
              </a:lnSpc>
              <a:spcBef>
                <a:spcPts val="600"/>
              </a:spcBef>
              <a:spcAft>
                <a:spcPts val="600"/>
              </a:spcAft>
              <a:buFont typeface="Arial" panose="020B0604020202020204" pitchFamily="34" charset="0"/>
              <a:buChar char="•"/>
            </a:pPr>
            <a:r>
              <a:rPr lang="en-GB" sz="1400" b="0" dirty="0">
                <a:solidFill>
                  <a:srgbClr val="000000"/>
                </a:solidFill>
              </a:rPr>
              <a:t>Ne </a:t>
            </a:r>
            <a:r>
              <a:rPr lang="en-GB" sz="1400" b="0" dirty="0" err="1">
                <a:solidFill>
                  <a:srgbClr val="000000"/>
                </a:solidFill>
              </a:rPr>
              <a:t>hissetmek</a:t>
            </a:r>
            <a:r>
              <a:rPr lang="en-GB" sz="1400" b="0" dirty="0">
                <a:solidFill>
                  <a:srgbClr val="000000"/>
                </a:solidFill>
              </a:rPr>
              <a:t> </a:t>
            </a:r>
            <a:r>
              <a:rPr lang="en-GB" sz="1400" b="0" dirty="0" err="1">
                <a:solidFill>
                  <a:srgbClr val="000000"/>
                </a:solidFill>
              </a:rPr>
              <a:t>istiyorsunuz</a:t>
            </a:r>
            <a:r>
              <a:rPr lang="en-GB" sz="1400" b="0" dirty="0">
                <a:solidFill>
                  <a:srgbClr val="000000"/>
                </a:solidFill>
              </a:rPr>
              <a:t>?</a:t>
            </a:r>
            <a:endParaRPr lang="tr-TR" sz="1400" b="0" dirty="0">
              <a:solidFill>
                <a:srgbClr val="000000"/>
              </a:solidFill>
            </a:endParaRPr>
          </a:p>
          <a:p>
            <a:pPr marL="742950" lvl="1" indent="-285750">
              <a:lnSpc>
                <a:spcPct val="100000"/>
              </a:lnSpc>
              <a:spcBef>
                <a:spcPts val="600"/>
              </a:spcBef>
              <a:spcAft>
                <a:spcPts val="600"/>
              </a:spcAft>
              <a:buFont typeface="Arial" panose="020B0604020202020204" pitchFamily="34" charset="0"/>
              <a:buChar char="•"/>
            </a:pPr>
            <a:r>
              <a:rPr lang="en-GB" sz="1400" b="0" dirty="0" err="1">
                <a:solidFill>
                  <a:srgbClr val="000000"/>
                </a:solidFill>
              </a:rPr>
              <a:t>Sizi</a:t>
            </a:r>
            <a:r>
              <a:rPr lang="en-GB" sz="1400" b="0" dirty="0">
                <a:solidFill>
                  <a:srgbClr val="000000"/>
                </a:solidFill>
              </a:rPr>
              <a:t> ne </a:t>
            </a:r>
            <a:r>
              <a:rPr lang="en-GB" sz="1400" b="0" dirty="0" err="1">
                <a:solidFill>
                  <a:srgbClr val="000000"/>
                </a:solidFill>
              </a:rPr>
              <a:t>heyecanlandıracak</a:t>
            </a:r>
            <a:r>
              <a:rPr lang="en-GB" sz="1400" b="0" dirty="0">
                <a:solidFill>
                  <a:srgbClr val="000000"/>
                </a:solidFill>
              </a:rPr>
              <a:t> </a:t>
            </a:r>
            <a:r>
              <a:rPr lang="en-GB" sz="1400" b="0" dirty="0" err="1">
                <a:solidFill>
                  <a:srgbClr val="000000"/>
                </a:solidFill>
              </a:rPr>
              <a:t>ve</a:t>
            </a:r>
            <a:r>
              <a:rPr lang="en-GB" sz="1400" b="0" dirty="0">
                <a:solidFill>
                  <a:srgbClr val="000000"/>
                </a:solidFill>
              </a:rPr>
              <a:t> </a:t>
            </a:r>
            <a:r>
              <a:rPr lang="en-GB" sz="1400" b="0" dirty="0" err="1">
                <a:solidFill>
                  <a:srgbClr val="000000"/>
                </a:solidFill>
              </a:rPr>
              <a:t>dikkatinizi</a:t>
            </a:r>
            <a:r>
              <a:rPr lang="en-GB" sz="1400" b="0" dirty="0">
                <a:solidFill>
                  <a:srgbClr val="000000"/>
                </a:solidFill>
              </a:rPr>
              <a:t> ne </a:t>
            </a:r>
            <a:r>
              <a:rPr lang="en-GB" sz="1400" b="0" dirty="0" err="1">
                <a:solidFill>
                  <a:srgbClr val="000000"/>
                </a:solidFill>
              </a:rPr>
              <a:t>çekecek</a:t>
            </a:r>
            <a:r>
              <a:rPr lang="en-GB" sz="1400" b="0" dirty="0">
                <a:solidFill>
                  <a:srgbClr val="000000"/>
                </a:solidFill>
              </a:rPr>
              <a:t>?</a:t>
            </a:r>
            <a:endParaRPr sz="1400" dirty="0">
              <a:solidFill>
                <a:srgbClr val="000000"/>
              </a:solidFill>
            </a:endParaRPr>
          </a:p>
        </p:txBody>
      </p:sp>
      <p:pic>
        <p:nvPicPr>
          <p:cNvPr id="382" name="Google Shape;382;g2ed49f0a6d6_0_194"/>
          <p:cNvPicPr preferRelativeResize="0"/>
          <p:nvPr/>
        </p:nvPicPr>
        <p:blipFill rotWithShape="1">
          <a:blip r:embed="rId3">
            <a:alphaModFix/>
          </a:blip>
          <a:srcRect l="25990" r="28299"/>
          <a:stretch/>
        </p:blipFill>
        <p:spPr>
          <a:xfrm>
            <a:off x="8964016" y="1330950"/>
            <a:ext cx="3013484" cy="5527049"/>
          </a:xfrm>
          <a:prstGeom prst="rect">
            <a:avLst/>
          </a:prstGeom>
          <a:noFill/>
          <a:ln>
            <a:noFill/>
          </a:ln>
        </p:spPr>
      </p:pic>
      <p:sp>
        <p:nvSpPr>
          <p:cNvPr id="2" name="TextBox 2">
            <a:extLst>
              <a:ext uri="{FF2B5EF4-FFF2-40B4-BE49-F238E27FC236}">
                <a16:creationId xmlns:a16="http://schemas.microsoft.com/office/drawing/2014/main" id="{EA806684-98A4-953E-6EB3-65E9EAC63437}"/>
              </a:ext>
            </a:extLst>
          </p:cNvPr>
          <p:cNvSpPr txBox="1"/>
          <p:nvPr/>
        </p:nvSpPr>
        <p:spPr>
          <a:xfrm>
            <a:off x="8444631" y="6006822"/>
            <a:ext cx="1047204"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Canva</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ed49f0a6d6_0_187"/>
          <p:cNvSpPr txBox="1">
            <a:spLocks noGrp="1"/>
          </p:cNvSpPr>
          <p:nvPr>
            <p:ph type="title"/>
          </p:nvPr>
        </p:nvSpPr>
        <p:spPr>
          <a:xfrm>
            <a:off x="498950" y="495600"/>
            <a:ext cx="10448400" cy="9006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tr-TR" sz="3400" b="1" dirty="0"/>
              <a:t>Egzersiz</a:t>
            </a:r>
            <a:r>
              <a:rPr lang="en-GB" sz="3400" b="1" dirty="0"/>
              <a:t> 1: </a:t>
            </a:r>
            <a:r>
              <a:rPr lang="tr-TR" sz="3400" b="1" dirty="0"/>
              <a:t>Yatırımcı sunumunuzu (asansör sunumu) pratik edin</a:t>
            </a:r>
            <a:endParaRPr lang="en-US" sz="3400" b="1" dirty="0"/>
          </a:p>
        </p:txBody>
      </p:sp>
      <p:sp>
        <p:nvSpPr>
          <p:cNvPr id="396" name="Google Shape;396;g2ed49f0a6d6_0_187"/>
          <p:cNvSpPr txBox="1">
            <a:spLocks noGrp="1"/>
          </p:cNvSpPr>
          <p:nvPr>
            <p:ph type="body" idx="1"/>
          </p:nvPr>
        </p:nvSpPr>
        <p:spPr>
          <a:xfrm>
            <a:off x="677250" y="1599475"/>
            <a:ext cx="10837500" cy="4351200"/>
          </a:xfrm>
          <a:prstGeom prst="rect">
            <a:avLst/>
          </a:prstGeom>
        </p:spPr>
        <p:txBody>
          <a:bodyPr spcFirstLastPara="1" wrap="square" lIns="91425" tIns="45700" rIns="91425" bIns="45700" anchor="t" anchorCtr="0">
            <a:normAutofit/>
          </a:bodyPr>
          <a:lstStyle/>
          <a:p>
            <a:pPr marL="0" lvl="0" indent="0" algn="l" rtl="0">
              <a:lnSpc>
                <a:spcPct val="100000"/>
              </a:lnSpc>
              <a:spcBef>
                <a:spcPts val="600"/>
              </a:spcBef>
              <a:spcAft>
                <a:spcPts val="600"/>
              </a:spcAft>
              <a:buNone/>
            </a:pPr>
            <a:r>
              <a:rPr lang="en-GB" sz="1800" dirty="0">
                <a:solidFill>
                  <a:srgbClr val="000000"/>
                </a:solidFill>
                <a:highlight>
                  <a:schemeClr val="lt1"/>
                </a:highlight>
              </a:rPr>
              <a:t>1.</a:t>
            </a:r>
            <a:r>
              <a:rPr lang="en-GB" sz="1800" b="0" dirty="0">
                <a:solidFill>
                  <a:srgbClr val="000000"/>
                </a:solidFill>
              </a:rPr>
              <a:t> </a:t>
            </a:r>
            <a:r>
              <a:rPr lang="en-US" sz="1800" b="0" dirty="0" err="1">
                <a:solidFill>
                  <a:srgbClr val="000000"/>
                </a:solidFill>
              </a:rPr>
              <a:t>Sunumunuzu</a:t>
            </a:r>
            <a:r>
              <a:rPr lang="en-US" sz="1800" b="0" dirty="0">
                <a:solidFill>
                  <a:srgbClr val="000000"/>
                </a:solidFill>
              </a:rPr>
              <a:t> </a:t>
            </a:r>
            <a:r>
              <a:rPr lang="en-US" sz="1800" b="0" dirty="0" err="1">
                <a:solidFill>
                  <a:srgbClr val="000000"/>
                </a:solidFill>
              </a:rPr>
              <a:t>dayandırabileceğiniz</a:t>
            </a:r>
            <a:r>
              <a:rPr lang="en-US" sz="1800" b="0" dirty="0">
                <a:solidFill>
                  <a:srgbClr val="000000"/>
                </a:solidFill>
              </a:rPr>
              <a:t> </a:t>
            </a:r>
            <a:r>
              <a:rPr lang="en-US" sz="1800" b="0" dirty="0" err="1">
                <a:solidFill>
                  <a:srgbClr val="000000"/>
                </a:solidFill>
              </a:rPr>
              <a:t>bazı</a:t>
            </a:r>
            <a:r>
              <a:rPr lang="en-US" sz="1800" b="0" dirty="0">
                <a:solidFill>
                  <a:srgbClr val="000000"/>
                </a:solidFill>
              </a:rPr>
              <a:t> </a:t>
            </a:r>
            <a:r>
              <a:rPr lang="en-US" sz="1800" b="0" dirty="0" err="1">
                <a:solidFill>
                  <a:srgbClr val="000000"/>
                </a:solidFill>
              </a:rPr>
              <a:t>anahtar</a:t>
            </a:r>
            <a:r>
              <a:rPr lang="en-US" sz="1800" b="0" dirty="0">
                <a:solidFill>
                  <a:srgbClr val="000000"/>
                </a:solidFill>
              </a:rPr>
              <a:t> </a:t>
            </a:r>
            <a:r>
              <a:rPr lang="en-US" sz="1800" b="0" dirty="0" err="1">
                <a:solidFill>
                  <a:srgbClr val="000000"/>
                </a:solidFill>
              </a:rPr>
              <a:t>kelimeleri</a:t>
            </a:r>
            <a:r>
              <a:rPr lang="en-US" sz="1800" b="0" dirty="0">
                <a:solidFill>
                  <a:srgbClr val="000000"/>
                </a:solidFill>
              </a:rPr>
              <a:t> </a:t>
            </a:r>
            <a:r>
              <a:rPr lang="en-US" sz="1800" b="0" dirty="0" err="1">
                <a:solidFill>
                  <a:srgbClr val="000000"/>
                </a:solidFill>
              </a:rPr>
              <a:t>yazarak</a:t>
            </a:r>
            <a:r>
              <a:rPr lang="en-US" sz="1800" b="0" dirty="0">
                <a:solidFill>
                  <a:srgbClr val="000000"/>
                </a:solidFill>
              </a:rPr>
              <a:t> </a:t>
            </a:r>
            <a:r>
              <a:rPr lang="en-US" sz="1800" b="0" dirty="0" err="1">
                <a:solidFill>
                  <a:srgbClr val="000000"/>
                </a:solidFill>
              </a:rPr>
              <a:t>başlayın</a:t>
            </a:r>
            <a:r>
              <a:rPr lang="en-US" sz="1800" b="0" dirty="0">
                <a:solidFill>
                  <a:srgbClr val="000000"/>
                </a:solidFill>
              </a:rPr>
              <a:t> (10 </a:t>
            </a:r>
            <a:r>
              <a:rPr lang="en-US" sz="1800" b="0" dirty="0" err="1">
                <a:solidFill>
                  <a:srgbClr val="000000"/>
                </a:solidFill>
              </a:rPr>
              <a:t>dakika</a:t>
            </a:r>
            <a:r>
              <a:rPr lang="en-US" sz="1800" b="0" dirty="0">
                <a:solidFill>
                  <a:srgbClr val="000000"/>
                </a:solidFill>
              </a:rPr>
              <a:t>):</a:t>
            </a:r>
            <a:endParaRPr lang="tr-TR" sz="1800" b="0" dirty="0">
              <a:solidFill>
                <a:srgbClr val="000000"/>
              </a:solidFill>
            </a:endParaRPr>
          </a:p>
          <a:p>
            <a:pPr marL="742950" lvl="1" indent="-285750">
              <a:lnSpc>
                <a:spcPct val="100000"/>
              </a:lnSpc>
              <a:spcBef>
                <a:spcPts val="600"/>
              </a:spcBef>
              <a:spcAft>
                <a:spcPts val="600"/>
              </a:spcAft>
              <a:buFont typeface="Arial" panose="020B0604020202020204" pitchFamily="34" charset="0"/>
              <a:buChar char="•"/>
            </a:pPr>
            <a:r>
              <a:rPr lang="tr-TR" sz="1800" b="0" dirty="0">
                <a:solidFill>
                  <a:srgbClr val="000000"/>
                </a:solidFill>
              </a:rPr>
              <a:t>Siz kimsiniz? (Eğitim ve deneyim)</a:t>
            </a:r>
          </a:p>
          <a:p>
            <a:pPr marL="742950" lvl="1" indent="-285750">
              <a:lnSpc>
                <a:spcPct val="100000"/>
              </a:lnSpc>
              <a:spcBef>
                <a:spcPts val="600"/>
              </a:spcBef>
              <a:spcAft>
                <a:spcPts val="600"/>
              </a:spcAft>
              <a:buFont typeface="Arial" panose="020B0604020202020204" pitchFamily="34" charset="0"/>
              <a:buChar char="•"/>
            </a:pPr>
            <a:r>
              <a:rPr lang="tr-TR" sz="1800" b="0" dirty="0">
                <a:solidFill>
                  <a:srgbClr val="000000"/>
                </a:solidFill>
              </a:rPr>
              <a:t>Güçlü yönleriniz nelerdir? (üç ila beş örnek)</a:t>
            </a:r>
          </a:p>
          <a:p>
            <a:pPr marL="742950" lvl="1" indent="-285750">
              <a:lnSpc>
                <a:spcPct val="100000"/>
              </a:lnSpc>
              <a:spcBef>
                <a:spcPts val="600"/>
              </a:spcBef>
              <a:spcAft>
                <a:spcPts val="600"/>
              </a:spcAft>
              <a:buFont typeface="Arial" panose="020B0604020202020204" pitchFamily="34" charset="0"/>
              <a:buChar char="•"/>
            </a:pPr>
            <a:r>
              <a:rPr lang="tr-TR" sz="1800" b="0" dirty="0">
                <a:solidFill>
                  <a:srgbClr val="000000"/>
                </a:solidFill>
              </a:rPr>
              <a:t>Neden burada çalışmak istiyorsunuz? VEYA İş fikriniz nedir?</a:t>
            </a:r>
            <a:endParaRP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2.</a:t>
            </a:r>
            <a:r>
              <a:rPr lang="en-GB" sz="1800" dirty="0">
                <a:solidFill>
                  <a:srgbClr val="000000"/>
                </a:solidFill>
              </a:rPr>
              <a:t> </a:t>
            </a:r>
            <a:r>
              <a:rPr lang="en-GB" sz="1800" b="0" dirty="0" err="1">
                <a:solidFill>
                  <a:srgbClr val="000000"/>
                </a:solidFill>
              </a:rPr>
              <a:t>Ardından</a:t>
            </a:r>
            <a:r>
              <a:rPr lang="en-GB" sz="1800" b="0" dirty="0">
                <a:solidFill>
                  <a:srgbClr val="000000"/>
                </a:solidFill>
              </a:rPr>
              <a:t> </a:t>
            </a:r>
            <a:r>
              <a:rPr lang="en-GB" sz="1800" b="0" dirty="0" err="1">
                <a:solidFill>
                  <a:srgbClr val="000000"/>
                </a:solidFill>
              </a:rPr>
              <a:t>asansör</a:t>
            </a:r>
            <a:r>
              <a:rPr lang="en-GB" sz="1800" b="0" dirty="0">
                <a:solidFill>
                  <a:srgbClr val="000000"/>
                </a:solidFill>
              </a:rPr>
              <a:t> </a:t>
            </a:r>
            <a:r>
              <a:rPr lang="en-GB" sz="1800" b="0" dirty="0" err="1">
                <a:solidFill>
                  <a:srgbClr val="000000"/>
                </a:solidFill>
              </a:rPr>
              <a:t>konuşmanız</a:t>
            </a:r>
            <a:r>
              <a:rPr lang="en-GB" sz="1800" b="0" dirty="0">
                <a:solidFill>
                  <a:srgbClr val="000000"/>
                </a:solidFill>
              </a:rPr>
              <a:t> </a:t>
            </a:r>
            <a:r>
              <a:rPr lang="en-GB" sz="1800" b="0" dirty="0" err="1">
                <a:solidFill>
                  <a:srgbClr val="000000"/>
                </a:solidFill>
              </a:rPr>
              <a:t>üzerinde</a:t>
            </a:r>
            <a:r>
              <a:rPr lang="en-GB" sz="1800" b="0" dirty="0">
                <a:solidFill>
                  <a:srgbClr val="000000"/>
                </a:solidFill>
              </a:rPr>
              <a:t> </a:t>
            </a:r>
            <a:r>
              <a:rPr lang="en-GB" sz="1800" b="0" dirty="0" err="1">
                <a:solidFill>
                  <a:srgbClr val="000000"/>
                </a:solidFill>
              </a:rPr>
              <a:t>çalışmaya</a:t>
            </a:r>
            <a:r>
              <a:rPr lang="en-GB" sz="1800" b="0" dirty="0">
                <a:solidFill>
                  <a:srgbClr val="000000"/>
                </a:solidFill>
              </a:rPr>
              <a:t> </a:t>
            </a:r>
            <a:r>
              <a:rPr lang="en-GB" sz="1800" b="0" dirty="0" err="1">
                <a:solidFill>
                  <a:srgbClr val="000000"/>
                </a:solidFill>
              </a:rPr>
              <a:t>başlayın</a:t>
            </a:r>
            <a:r>
              <a:rPr lang="en-GB" sz="1800" b="0" dirty="0">
                <a:solidFill>
                  <a:srgbClr val="000000"/>
                </a:solidFill>
              </a:rPr>
              <a:t>. </a:t>
            </a:r>
            <a:r>
              <a:rPr lang="en-GB" sz="1800" b="0" dirty="0" err="1">
                <a:solidFill>
                  <a:srgbClr val="000000"/>
                </a:solidFill>
              </a:rPr>
              <a:t>Konuşmanıza</a:t>
            </a:r>
            <a:r>
              <a:rPr lang="en-GB" sz="1800" b="0" dirty="0">
                <a:solidFill>
                  <a:srgbClr val="000000"/>
                </a:solidFill>
              </a:rPr>
              <a:t> 90 </a:t>
            </a:r>
            <a:r>
              <a:rPr lang="en-GB" sz="1800" b="0" dirty="0" err="1">
                <a:solidFill>
                  <a:srgbClr val="000000"/>
                </a:solidFill>
              </a:rPr>
              <a:t>saniye</a:t>
            </a:r>
            <a:r>
              <a:rPr lang="en-GB" sz="1800" b="0" dirty="0">
                <a:solidFill>
                  <a:srgbClr val="000000"/>
                </a:solidFill>
              </a:rPr>
              <a:t> </a:t>
            </a:r>
            <a:r>
              <a:rPr lang="en-GB" sz="1800" dirty="0">
                <a:solidFill>
                  <a:srgbClr val="C00000"/>
                </a:solidFill>
              </a:rPr>
              <a:t>(</a:t>
            </a:r>
            <a:r>
              <a:rPr lang="en-GB" sz="1800" dirty="0" err="1">
                <a:solidFill>
                  <a:srgbClr val="C00000"/>
                </a:solidFill>
              </a:rPr>
              <a:t>süre</a:t>
            </a:r>
            <a:r>
              <a:rPr lang="en-GB" sz="1800" dirty="0">
                <a:solidFill>
                  <a:srgbClr val="C00000"/>
                </a:solidFill>
              </a:rPr>
              <a:t> </a:t>
            </a:r>
            <a:r>
              <a:rPr lang="en-GB" sz="1800" dirty="0" err="1">
                <a:solidFill>
                  <a:srgbClr val="C00000"/>
                </a:solidFill>
              </a:rPr>
              <a:t>tutun</a:t>
            </a:r>
            <a:r>
              <a:rPr lang="en-GB" sz="1800" dirty="0">
                <a:solidFill>
                  <a:srgbClr val="C00000"/>
                </a:solidFill>
              </a:rPr>
              <a:t>!) </a:t>
            </a:r>
            <a:r>
              <a:rPr lang="en-GB" sz="1800" b="0" dirty="0" err="1">
                <a:solidFill>
                  <a:srgbClr val="000000"/>
                </a:solidFill>
              </a:rPr>
              <a:t>ayırarak</a:t>
            </a:r>
            <a:r>
              <a:rPr lang="en-GB" sz="1800" b="0" dirty="0">
                <a:solidFill>
                  <a:srgbClr val="000000"/>
                </a:solidFill>
              </a:rPr>
              <a:t> </a:t>
            </a:r>
            <a:r>
              <a:rPr lang="en-GB" sz="1800" b="0" dirty="0" err="1">
                <a:solidFill>
                  <a:srgbClr val="000000"/>
                </a:solidFill>
              </a:rPr>
              <a:t>başlayın</a:t>
            </a:r>
            <a:r>
              <a:rPr lang="en-GB" sz="1800" b="0" dirty="0">
                <a:solidFill>
                  <a:srgbClr val="000000"/>
                </a:solidFill>
              </a:rPr>
              <a:t> </a:t>
            </a:r>
            <a:r>
              <a:rPr lang="en-GB" sz="1800" b="0" dirty="0" err="1">
                <a:solidFill>
                  <a:srgbClr val="000000"/>
                </a:solidFill>
              </a:rPr>
              <a:t>ve</a:t>
            </a:r>
            <a:r>
              <a:rPr lang="en-GB" sz="1800" b="0" dirty="0">
                <a:solidFill>
                  <a:srgbClr val="000000"/>
                </a:solidFill>
              </a:rPr>
              <a:t> her </a:t>
            </a:r>
            <a:r>
              <a:rPr lang="en-GB" sz="1800" b="0" dirty="0" err="1">
                <a:solidFill>
                  <a:srgbClr val="000000"/>
                </a:solidFill>
              </a:rPr>
              <a:t>seferinde</a:t>
            </a:r>
            <a:r>
              <a:rPr lang="en-GB" sz="1800" b="0" dirty="0">
                <a:solidFill>
                  <a:srgbClr val="000000"/>
                </a:solidFill>
              </a:rPr>
              <a:t> 15 </a:t>
            </a:r>
            <a:r>
              <a:rPr lang="en-GB" sz="1800" b="0" dirty="0" err="1">
                <a:solidFill>
                  <a:srgbClr val="000000"/>
                </a:solidFill>
              </a:rPr>
              <a:t>saniye</a:t>
            </a:r>
            <a:r>
              <a:rPr lang="en-GB" sz="1800" b="0" dirty="0">
                <a:solidFill>
                  <a:srgbClr val="000000"/>
                </a:solidFill>
              </a:rPr>
              <a:t> </a:t>
            </a:r>
            <a:r>
              <a:rPr lang="en-GB" sz="1800" b="0" dirty="0" err="1">
                <a:solidFill>
                  <a:srgbClr val="000000"/>
                </a:solidFill>
              </a:rPr>
              <a:t>kısaltarak</a:t>
            </a:r>
            <a:r>
              <a:rPr lang="en-GB" sz="1800" b="0" dirty="0">
                <a:solidFill>
                  <a:srgbClr val="000000"/>
                </a:solidFill>
              </a:rPr>
              <a:t> </a:t>
            </a:r>
            <a:r>
              <a:rPr lang="en-GB" sz="1800" b="0" dirty="0" err="1">
                <a:solidFill>
                  <a:srgbClr val="000000"/>
                </a:solidFill>
              </a:rPr>
              <a:t>üç</a:t>
            </a:r>
            <a:r>
              <a:rPr lang="en-GB" sz="1800" b="0" dirty="0">
                <a:solidFill>
                  <a:srgbClr val="000000"/>
                </a:solidFill>
              </a:rPr>
              <a:t> </a:t>
            </a:r>
            <a:r>
              <a:rPr lang="en-GB" sz="1800" b="0" dirty="0" err="1">
                <a:solidFill>
                  <a:srgbClr val="000000"/>
                </a:solidFill>
              </a:rPr>
              <a:t>kez</a:t>
            </a:r>
            <a:r>
              <a:rPr lang="en-GB" sz="1800" b="0" dirty="0">
                <a:solidFill>
                  <a:srgbClr val="000000"/>
                </a:solidFill>
              </a:rPr>
              <a:t> </a:t>
            </a:r>
            <a:r>
              <a:rPr lang="en-GB" sz="1800" b="0" dirty="0" err="1">
                <a:solidFill>
                  <a:srgbClr val="000000"/>
                </a:solidFill>
              </a:rPr>
              <a:t>pratik</a:t>
            </a:r>
            <a:r>
              <a:rPr lang="en-GB" sz="1800" b="0" dirty="0">
                <a:solidFill>
                  <a:srgbClr val="000000"/>
                </a:solidFill>
              </a:rPr>
              <a:t> </a:t>
            </a:r>
            <a:r>
              <a:rPr lang="en-GB" sz="1800" b="0" dirty="0" err="1">
                <a:solidFill>
                  <a:srgbClr val="000000"/>
                </a:solidFill>
              </a:rPr>
              <a:t>yapın</a:t>
            </a:r>
            <a:r>
              <a:rPr lang="en-GB" sz="1800" b="0" dirty="0">
                <a:solidFill>
                  <a:srgbClr val="000000"/>
                </a:solidFill>
              </a:rPr>
              <a:t>.</a:t>
            </a:r>
            <a:endParaRPr lang="tr-TR" sz="1800" b="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rPr>
              <a:t>Bu </a:t>
            </a:r>
            <a:r>
              <a:rPr lang="en-GB" sz="1800" dirty="0" err="1">
                <a:solidFill>
                  <a:srgbClr val="000000"/>
                </a:solidFill>
              </a:rPr>
              <a:t>şekilde</a:t>
            </a:r>
            <a:r>
              <a:rPr lang="en-GB" sz="1800" dirty="0">
                <a:solidFill>
                  <a:srgbClr val="000000"/>
                </a:solidFill>
              </a:rPr>
              <a:t>, </a:t>
            </a:r>
            <a:r>
              <a:rPr lang="en-GB" sz="1800" dirty="0" err="1">
                <a:solidFill>
                  <a:srgbClr val="000000"/>
                </a:solidFill>
              </a:rPr>
              <a:t>asansör</a:t>
            </a:r>
            <a:r>
              <a:rPr lang="en-GB" sz="1800" dirty="0">
                <a:solidFill>
                  <a:srgbClr val="000000"/>
                </a:solidFill>
              </a:rPr>
              <a:t> </a:t>
            </a:r>
            <a:r>
              <a:rPr lang="en-GB" sz="1800" dirty="0" err="1">
                <a:solidFill>
                  <a:srgbClr val="000000"/>
                </a:solidFill>
              </a:rPr>
              <a:t>konuşmanızı</a:t>
            </a:r>
            <a:r>
              <a:rPr lang="en-GB" sz="1800" dirty="0">
                <a:solidFill>
                  <a:srgbClr val="000000"/>
                </a:solidFill>
              </a:rPr>
              <a:t> </a:t>
            </a:r>
            <a:r>
              <a:rPr lang="en-GB" sz="1800" dirty="0" err="1">
                <a:solidFill>
                  <a:srgbClr val="000000"/>
                </a:solidFill>
              </a:rPr>
              <a:t>kesin</a:t>
            </a:r>
            <a:r>
              <a:rPr lang="en-GB" sz="1800" dirty="0">
                <a:solidFill>
                  <a:srgbClr val="000000"/>
                </a:solidFill>
              </a:rPr>
              <a:t> </a:t>
            </a:r>
            <a:r>
              <a:rPr lang="en-GB" sz="1800" dirty="0" err="1">
                <a:solidFill>
                  <a:srgbClr val="000000"/>
                </a:solidFill>
              </a:rPr>
              <a:t>ve</a:t>
            </a:r>
            <a:r>
              <a:rPr lang="en-GB" sz="1800" dirty="0">
                <a:solidFill>
                  <a:srgbClr val="000000"/>
                </a:solidFill>
              </a:rPr>
              <a:t> </a:t>
            </a:r>
            <a:r>
              <a:rPr lang="en-GB" sz="1800" dirty="0" err="1">
                <a:solidFill>
                  <a:srgbClr val="000000"/>
                </a:solidFill>
              </a:rPr>
              <a:t>isabetli</a:t>
            </a:r>
            <a:r>
              <a:rPr lang="en-GB" sz="1800" dirty="0">
                <a:solidFill>
                  <a:srgbClr val="000000"/>
                </a:solidFill>
              </a:rPr>
              <a:t> hale </a:t>
            </a:r>
            <a:r>
              <a:rPr lang="en-GB" sz="1800" dirty="0" err="1">
                <a:solidFill>
                  <a:srgbClr val="000000"/>
                </a:solidFill>
              </a:rPr>
              <a:t>getirme</a:t>
            </a:r>
            <a:r>
              <a:rPr lang="en-GB" sz="1800" dirty="0">
                <a:solidFill>
                  <a:srgbClr val="000000"/>
                </a:solidFill>
              </a:rPr>
              <a:t> </a:t>
            </a:r>
            <a:r>
              <a:rPr lang="en-GB" sz="1800" dirty="0" err="1">
                <a:solidFill>
                  <a:srgbClr val="000000"/>
                </a:solidFill>
              </a:rPr>
              <a:t>alıştırması</a:t>
            </a:r>
            <a:r>
              <a:rPr lang="en-GB" sz="1800" dirty="0">
                <a:solidFill>
                  <a:srgbClr val="000000"/>
                </a:solidFill>
              </a:rPr>
              <a:t> </a:t>
            </a:r>
            <a:r>
              <a:rPr lang="en-GB" sz="1800" dirty="0" err="1">
                <a:solidFill>
                  <a:srgbClr val="000000"/>
                </a:solidFill>
              </a:rPr>
              <a:t>yaparsınız</a:t>
            </a:r>
            <a:r>
              <a:rPr lang="en-GB" sz="1800" dirty="0">
                <a:solidFill>
                  <a:srgbClr val="000000"/>
                </a:solidFill>
              </a:rPr>
              <a:t>.</a:t>
            </a:r>
            <a:endParaRPr lang="tr-TR" sz="1800" dirty="0">
              <a:solidFill>
                <a:srgbClr val="000000"/>
              </a:solidFill>
            </a:endParaRPr>
          </a:p>
          <a:p>
            <a:pPr marL="0" lvl="0" indent="0" algn="l" rtl="0">
              <a:lnSpc>
                <a:spcPct val="100000"/>
              </a:lnSpc>
              <a:spcBef>
                <a:spcPts val="600"/>
              </a:spcBef>
              <a:spcAft>
                <a:spcPts val="600"/>
              </a:spcAft>
              <a:buNone/>
            </a:pPr>
            <a:r>
              <a:rPr lang="en-GB" sz="1800" dirty="0">
                <a:solidFill>
                  <a:srgbClr val="000000"/>
                </a:solidFill>
                <a:highlight>
                  <a:schemeClr val="lt1"/>
                </a:highlight>
              </a:rPr>
              <a:t>3.</a:t>
            </a:r>
            <a:r>
              <a:rPr lang="en-GB" sz="1800" b="0" dirty="0">
                <a:solidFill>
                  <a:srgbClr val="000000"/>
                </a:solidFill>
              </a:rPr>
              <a:t> </a:t>
            </a:r>
            <a:r>
              <a:rPr lang="en-GB" sz="1800" b="0" dirty="0" err="1">
                <a:solidFill>
                  <a:srgbClr val="000000"/>
                </a:solidFill>
              </a:rPr>
              <a:t>Birinden</a:t>
            </a:r>
            <a:r>
              <a:rPr lang="en-GB" sz="1800" b="0" dirty="0">
                <a:solidFill>
                  <a:srgbClr val="000000"/>
                </a:solidFill>
              </a:rPr>
              <a:t> </a:t>
            </a:r>
            <a:r>
              <a:rPr lang="en-GB" sz="1800" b="0" dirty="0" err="1">
                <a:solidFill>
                  <a:srgbClr val="000000"/>
                </a:solidFill>
              </a:rPr>
              <a:t>sizi</a:t>
            </a:r>
            <a:r>
              <a:rPr lang="en-GB" sz="1800" b="0" dirty="0">
                <a:solidFill>
                  <a:srgbClr val="000000"/>
                </a:solidFill>
              </a:rPr>
              <a:t> </a:t>
            </a:r>
            <a:r>
              <a:rPr lang="en-GB" sz="1800" b="0" dirty="0" err="1">
                <a:solidFill>
                  <a:srgbClr val="000000"/>
                </a:solidFill>
              </a:rPr>
              <a:t>dinlemesini</a:t>
            </a:r>
            <a:r>
              <a:rPr lang="en-GB" sz="1800" b="0" dirty="0">
                <a:solidFill>
                  <a:srgbClr val="000000"/>
                </a:solidFill>
              </a:rPr>
              <a:t> </a:t>
            </a:r>
            <a:r>
              <a:rPr lang="en-GB" sz="1800" b="0" dirty="0" err="1">
                <a:solidFill>
                  <a:srgbClr val="000000"/>
                </a:solidFill>
              </a:rPr>
              <a:t>isteyin</a:t>
            </a:r>
            <a:r>
              <a:rPr lang="en-GB" sz="1800" b="0" dirty="0">
                <a:solidFill>
                  <a:srgbClr val="000000"/>
                </a:solidFill>
              </a:rPr>
              <a:t> - </a:t>
            </a:r>
            <a:r>
              <a:rPr lang="en-GB" sz="1800" b="0" dirty="0" err="1">
                <a:solidFill>
                  <a:srgbClr val="000000"/>
                </a:solidFill>
              </a:rPr>
              <a:t>bu</a:t>
            </a:r>
            <a:r>
              <a:rPr lang="en-GB" sz="1800" b="0" dirty="0">
                <a:solidFill>
                  <a:srgbClr val="000000"/>
                </a:solidFill>
              </a:rPr>
              <a:t>, </a:t>
            </a:r>
            <a:r>
              <a:rPr lang="en-GB" sz="1800" b="0" dirty="0" err="1">
                <a:solidFill>
                  <a:srgbClr val="000000"/>
                </a:solidFill>
              </a:rPr>
              <a:t>sunumunuzu</a:t>
            </a:r>
            <a:r>
              <a:rPr lang="en-GB" sz="1800" b="0" dirty="0">
                <a:solidFill>
                  <a:srgbClr val="000000"/>
                </a:solidFill>
              </a:rPr>
              <a:t> </a:t>
            </a:r>
            <a:r>
              <a:rPr lang="en-GB" sz="1800" b="0" dirty="0" err="1">
                <a:solidFill>
                  <a:srgbClr val="000000"/>
                </a:solidFill>
              </a:rPr>
              <a:t>geliştirmenize</a:t>
            </a:r>
            <a:r>
              <a:rPr lang="en-GB" sz="1800" b="0" dirty="0">
                <a:solidFill>
                  <a:srgbClr val="000000"/>
                </a:solidFill>
              </a:rPr>
              <a:t> </a:t>
            </a:r>
            <a:r>
              <a:rPr lang="en-GB" sz="1800" b="0" dirty="0" err="1">
                <a:solidFill>
                  <a:srgbClr val="000000"/>
                </a:solidFill>
              </a:rPr>
              <a:t>yardımcı</a:t>
            </a:r>
            <a:r>
              <a:rPr lang="en-GB" sz="1800" b="0" dirty="0">
                <a:solidFill>
                  <a:srgbClr val="000000"/>
                </a:solidFill>
              </a:rPr>
              <a:t> </a:t>
            </a:r>
            <a:r>
              <a:rPr lang="en-GB" sz="1800" b="0" dirty="0" err="1">
                <a:solidFill>
                  <a:srgbClr val="000000"/>
                </a:solidFill>
              </a:rPr>
              <a:t>olacaktır</a:t>
            </a:r>
            <a:r>
              <a:rPr lang="en-GB" sz="1800" b="0" dirty="0">
                <a:solidFill>
                  <a:srgbClr val="000000"/>
                </a:solidFill>
              </a:rPr>
              <a:t>!</a:t>
            </a:r>
            <a:endParaRPr lang="tr-TR" sz="1800" b="0" dirty="0">
              <a:solidFill>
                <a:srgbClr val="000000"/>
              </a:solidFill>
            </a:endParaRPr>
          </a:p>
          <a:p>
            <a:pPr marL="0" lvl="0" indent="0" algn="l" rtl="0">
              <a:lnSpc>
                <a:spcPct val="100000"/>
              </a:lnSpc>
              <a:spcBef>
                <a:spcPts val="600"/>
              </a:spcBef>
              <a:spcAft>
                <a:spcPts val="600"/>
              </a:spcAft>
              <a:buNone/>
            </a:pPr>
            <a:r>
              <a:rPr lang="en-GB" sz="1800" b="0" dirty="0">
                <a:solidFill>
                  <a:srgbClr val="000000"/>
                </a:solidFill>
              </a:rPr>
              <a:t>Bir </a:t>
            </a:r>
            <a:r>
              <a:rPr lang="en-GB" sz="1800" b="0" dirty="0" err="1">
                <a:solidFill>
                  <a:srgbClr val="000000"/>
                </a:solidFill>
              </a:rPr>
              <a:t>düşünün</a:t>
            </a:r>
            <a:r>
              <a:rPr lang="en-GB" sz="1800" b="0" dirty="0">
                <a:solidFill>
                  <a:srgbClr val="000000"/>
                </a:solidFill>
              </a:rPr>
              <a:t>: </a:t>
            </a:r>
            <a:r>
              <a:rPr lang="en-GB" sz="1800" b="0" dirty="0" err="1">
                <a:solidFill>
                  <a:srgbClr val="000000"/>
                </a:solidFill>
              </a:rPr>
              <a:t>Gerçekten</a:t>
            </a:r>
            <a:r>
              <a:rPr lang="en-GB" sz="1800" b="0" dirty="0">
                <a:solidFill>
                  <a:srgbClr val="000000"/>
                </a:solidFill>
              </a:rPr>
              <a:t> iyi </a:t>
            </a:r>
            <a:r>
              <a:rPr lang="en-GB" sz="1800" b="0" dirty="0" err="1">
                <a:solidFill>
                  <a:srgbClr val="000000"/>
                </a:solidFill>
              </a:rPr>
              <a:t>çalışan</a:t>
            </a:r>
            <a:r>
              <a:rPr lang="en-GB" sz="1800" b="0" dirty="0">
                <a:solidFill>
                  <a:srgbClr val="000000"/>
                </a:solidFill>
              </a:rPr>
              <a:t> ne var? </a:t>
            </a:r>
            <a:r>
              <a:rPr lang="en-GB" sz="1800" b="0" dirty="0" err="1">
                <a:solidFill>
                  <a:srgbClr val="000000"/>
                </a:solidFill>
              </a:rPr>
              <a:t>Sunumunuzu</a:t>
            </a:r>
            <a:r>
              <a:rPr lang="en-GB" sz="1800" b="0" dirty="0">
                <a:solidFill>
                  <a:srgbClr val="000000"/>
                </a:solidFill>
              </a:rPr>
              <a:t> </a:t>
            </a:r>
            <a:r>
              <a:rPr lang="en-GB" sz="1800" b="0" dirty="0" err="1">
                <a:solidFill>
                  <a:srgbClr val="000000"/>
                </a:solidFill>
              </a:rPr>
              <a:t>geliştirmek</a:t>
            </a:r>
            <a:r>
              <a:rPr lang="en-GB" sz="1800" b="0" dirty="0">
                <a:solidFill>
                  <a:srgbClr val="000000"/>
                </a:solidFill>
              </a:rPr>
              <a:t> </a:t>
            </a:r>
            <a:r>
              <a:rPr lang="en-GB" sz="1800" b="0" dirty="0" err="1">
                <a:solidFill>
                  <a:srgbClr val="000000"/>
                </a:solidFill>
              </a:rPr>
              <a:t>için</a:t>
            </a:r>
            <a:r>
              <a:rPr lang="en-GB" sz="1800" b="0" dirty="0">
                <a:solidFill>
                  <a:srgbClr val="000000"/>
                </a:solidFill>
              </a:rPr>
              <a:t> </a:t>
            </a:r>
            <a:r>
              <a:rPr lang="en-GB" sz="1800" b="0" dirty="0" err="1">
                <a:solidFill>
                  <a:srgbClr val="000000"/>
                </a:solidFill>
              </a:rPr>
              <a:t>neyi</a:t>
            </a:r>
            <a:r>
              <a:rPr lang="en-GB" sz="1800" b="0" dirty="0">
                <a:solidFill>
                  <a:srgbClr val="000000"/>
                </a:solidFill>
              </a:rPr>
              <a:t> </a:t>
            </a:r>
            <a:r>
              <a:rPr lang="en-GB" sz="1800" b="0" dirty="0" err="1">
                <a:solidFill>
                  <a:srgbClr val="000000"/>
                </a:solidFill>
              </a:rPr>
              <a:t>farklı</a:t>
            </a:r>
            <a:r>
              <a:rPr lang="en-GB" sz="1800" b="0" dirty="0">
                <a:solidFill>
                  <a:srgbClr val="000000"/>
                </a:solidFill>
              </a:rPr>
              <a:t> </a:t>
            </a:r>
            <a:r>
              <a:rPr lang="en-GB" sz="1800" b="0" dirty="0" err="1">
                <a:solidFill>
                  <a:srgbClr val="000000"/>
                </a:solidFill>
              </a:rPr>
              <a:t>yapabilirsiniz</a:t>
            </a:r>
            <a:r>
              <a:rPr lang="en-GB" sz="1800" b="0" dirty="0">
                <a:solidFill>
                  <a:srgbClr val="000000"/>
                </a:solidFill>
              </a:rPr>
              <a:t>? </a:t>
            </a:r>
            <a:r>
              <a:rPr lang="en-GB" sz="1800" b="0" dirty="0" err="1">
                <a:solidFill>
                  <a:srgbClr val="000000"/>
                </a:solidFill>
              </a:rPr>
              <a:t>Asansör</a:t>
            </a:r>
            <a:r>
              <a:rPr lang="en-GB" sz="1800" b="0" dirty="0">
                <a:solidFill>
                  <a:srgbClr val="000000"/>
                </a:solidFill>
              </a:rPr>
              <a:t> </a:t>
            </a:r>
            <a:r>
              <a:rPr lang="en-GB" sz="1800" b="0" dirty="0" err="1">
                <a:solidFill>
                  <a:srgbClr val="000000"/>
                </a:solidFill>
              </a:rPr>
              <a:t>konuşmasına</a:t>
            </a:r>
            <a:r>
              <a:rPr lang="en-GB" sz="1800" b="0" dirty="0">
                <a:solidFill>
                  <a:srgbClr val="000000"/>
                </a:solidFill>
              </a:rPr>
              <a:t> </a:t>
            </a:r>
            <a:r>
              <a:rPr lang="en-GB" sz="1800" b="0" dirty="0" err="1">
                <a:solidFill>
                  <a:srgbClr val="000000"/>
                </a:solidFill>
              </a:rPr>
              <a:t>ilişkin</a:t>
            </a:r>
            <a:r>
              <a:rPr lang="en-GB" sz="1800" b="0" dirty="0">
                <a:solidFill>
                  <a:srgbClr val="000000"/>
                </a:solidFill>
              </a:rPr>
              <a:t> </a:t>
            </a:r>
            <a:r>
              <a:rPr lang="en-GB" sz="1800" b="0" dirty="0" err="1">
                <a:solidFill>
                  <a:srgbClr val="000000"/>
                </a:solidFill>
              </a:rPr>
              <a:t>kriterleri</a:t>
            </a:r>
            <a:r>
              <a:rPr lang="en-GB" sz="1800" b="0" dirty="0">
                <a:solidFill>
                  <a:srgbClr val="000000"/>
                </a:solidFill>
              </a:rPr>
              <a:t> </a:t>
            </a:r>
            <a:r>
              <a:rPr lang="en-GB" sz="1800" b="0" dirty="0" err="1">
                <a:solidFill>
                  <a:srgbClr val="000000"/>
                </a:solidFill>
              </a:rPr>
              <a:t>göz</a:t>
            </a:r>
            <a:r>
              <a:rPr lang="en-GB" sz="1800" b="0" dirty="0">
                <a:solidFill>
                  <a:srgbClr val="000000"/>
                </a:solidFill>
              </a:rPr>
              <a:t> </a:t>
            </a:r>
            <a:r>
              <a:rPr lang="en-GB" sz="1800" b="0" dirty="0" err="1">
                <a:solidFill>
                  <a:srgbClr val="000000"/>
                </a:solidFill>
              </a:rPr>
              <a:t>önünde</a:t>
            </a:r>
            <a:r>
              <a:rPr lang="en-GB" sz="1800" b="0" dirty="0">
                <a:solidFill>
                  <a:srgbClr val="000000"/>
                </a:solidFill>
              </a:rPr>
              <a:t> </a:t>
            </a:r>
            <a:r>
              <a:rPr lang="en-GB" sz="1800" b="0" dirty="0" err="1">
                <a:solidFill>
                  <a:srgbClr val="000000"/>
                </a:solidFill>
              </a:rPr>
              <a:t>bulundurun</a:t>
            </a:r>
            <a:r>
              <a:rPr lang="en-GB" sz="1800" b="0" dirty="0">
                <a:solidFill>
                  <a:srgbClr val="000000"/>
                </a:solidFill>
              </a:rPr>
              <a:t>.</a:t>
            </a:r>
            <a:endParaRPr sz="1800" b="0" dirty="0">
              <a:solidFill>
                <a:srgbClr val="00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429079"/>
            <a:ext cx="1163585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Pratik </a:t>
            </a:r>
            <a:r>
              <a:rPr lang="en-US" sz="3400" b="1" dirty="0" err="1">
                <a:solidFill>
                  <a:srgbClr val="0E9094"/>
                </a:solidFill>
                <a:latin typeface="Raleway SemiBold"/>
                <a:cs typeface="Segoe UI"/>
              </a:rPr>
              <a:t>uygulamalar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için</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yapay</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zeka</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ve</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diğer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araçlar</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Slidesgo</a:t>
            </a:r>
            <a:endParaRPr lang="en-US" sz="3400" b="1" dirty="0">
              <a:solidFill>
                <a:srgbClr val="0E9094"/>
              </a:solidFill>
              <a:highlight>
                <a:srgbClr val="FFFF00"/>
              </a:highlight>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28266" y="1590670"/>
            <a:ext cx="6007207" cy="4247638"/>
          </a:xfrm>
          <a:prstGeom prst="rect">
            <a:avLst/>
          </a:prstGeom>
        </p:spPr>
        <p:txBody>
          <a:bodyPr lIns="91440" tIns="45720" rIns="91440" bIns="4572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tr-TR" sz="1800" dirty="0">
                <a:latin typeface="Raleway SemiBold"/>
              </a:rPr>
              <a:t>Kısa Tanıtım</a:t>
            </a:r>
            <a:endParaRPr lang="it-IT" sz="1800" dirty="0">
              <a:latin typeface="Raleway SemiBold"/>
            </a:endParaRPr>
          </a:p>
          <a:p>
            <a:pPr algn="just">
              <a:lnSpc>
                <a:spcPct val="100000"/>
              </a:lnSpc>
              <a:spcBef>
                <a:spcPts val="600"/>
              </a:spcBef>
              <a:spcAft>
                <a:spcPts val="600"/>
              </a:spcAft>
              <a:defRPr/>
            </a:pPr>
            <a:r>
              <a:rPr lang="en-US" sz="1800" b="0" dirty="0" err="1">
                <a:solidFill>
                  <a:srgbClr val="1D1D1B"/>
                </a:solidFill>
                <a:latin typeface="Raleway SemiBold"/>
                <a:ea typeface="+mn-lt"/>
                <a:cs typeface="+mn-lt"/>
                <a:hlinkClick r:id="rId3"/>
              </a:rPr>
              <a:t>Slidesgo</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çok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çeşitli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ücretsiz</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yüksek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kaliteli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sunum</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şablonları</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sunan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çevrimiçi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bir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platformdur</a:t>
            </a:r>
            <a:r>
              <a:rPr lang="en-US" sz="1800" b="0" dirty="0">
                <a:solidFill>
                  <a:srgbClr val="1D1D1B"/>
                </a:solidFill>
                <a:latin typeface="Raleway SemiBold"/>
                <a:ea typeface="+mn-lt"/>
                <a:cs typeface="+mn-lt"/>
              </a:rPr>
              <a:t>. Google Slides </a:t>
            </a:r>
            <a:r>
              <a:rPr lang="en-US" sz="1800" b="0" dirty="0" err="1">
                <a:solidFill>
                  <a:srgbClr val="1D1D1B"/>
                </a:solidFill>
                <a:latin typeface="Raleway SemiBold"/>
                <a:ea typeface="+mn-lt"/>
                <a:cs typeface="+mn-lt"/>
              </a:rPr>
              <a:t>ve</a:t>
            </a:r>
            <a:r>
              <a:rPr lang="en-US" sz="1800" b="0" dirty="0">
                <a:solidFill>
                  <a:srgbClr val="1D1D1B"/>
                </a:solidFill>
                <a:latin typeface="Raleway SemiBold"/>
                <a:ea typeface="+mn-lt"/>
                <a:cs typeface="+mn-lt"/>
              </a:rPr>
              <a:t> PowerPoint </a:t>
            </a:r>
            <a:r>
              <a:rPr lang="en-US" sz="1800" b="0" dirty="0" err="1">
                <a:solidFill>
                  <a:srgbClr val="1D1D1B"/>
                </a:solidFill>
                <a:latin typeface="Raleway SemiBold"/>
                <a:ea typeface="+mn-lt"/>
                <a:cs typeface="+mn-lt"/>
              </a:rPr>
              <a:t>için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tasarlanan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bu</a:t>
            </a:r>
            <a:r>
              <a:rPr lang="en-US" sz="1800" b="0" dirty="0">
                <a:solidFill>
                  <a:srgbClr val="1D1D1B"/>
                </a:solidFill>
                <a:latin typeface="Raleway SemiBold"/>
                <a:ea typeface="+mn-lt"/>
                <a:cs typeface="+mn-lt"/>
              </a:rPr>
              <a:t> platform, </a:t>
            </a:r>
            <a:r>
              <a:rPr lang="en-US" sz="1800" b="0" dirty="0" err="1">
                <a:solidFill>
                  <a:srgbClr val="1D1D1B"/>
                </a:solidFill>
                <a:latin typeface="Raleway SemiBold"/>
                <a:ea typeface="+mn-lt"/>
                <a:cs typeface="+mn-lt"/>
              </a:rPr>
              <a:t>iş</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sunumlarından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eğitim</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materyallerine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kadar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çeşitli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amaçlar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için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hazır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slaytlar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sunar</a:t>
            </a:r>
            <a:r>
              <a:rPr lang="en-US" sz="1800" b="0" dirty="0">
                <a:solidFill>
                  <a:srgbClr val="1D1D1B"/>
                </a:solidFill>
                <a:latin typeface="Raleway SemiBold"/>
                <a:ea typeface="+mn-lt"/>
                <a:cs typeface="+mn-lt"/>
              </a:rPr>
              <a:t>. Platform, </a:t>
            </a:r>
            <a:r>
              <a:rPr lang="en-US" sz="1800" b="0" dirty="0" err="1">
                <a:solidFill>
                  <a:srgbClr val="1D1D1B"/>
                </a:solidFill>
                <a:latin typeface="Raleway SemiBold"/>
                <a:ea typeface="+mn-lt"/>
                <a:cs typeface="+mn-lt"/>
              </a:rPr>
              <a:t>grafikler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infografikler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ve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veri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görselleştirme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seçenekleri</a:t>
            </a:r>
            <a:r>
              <a:rPr lang="en-US" sz="1800" b="0" dirty="0">
                <a:solidFill>
                  <a:srgbClr val="1D1D1B"/>
                </a:solidFill>
                <a:latin typeface="Raleway SemiBold"/>
                <a:ea typeface="+mn-lt"/>
                <a:cs typeface="+mn-lt"/>
              </a:rPr>
              <a:t> de </a:t>
            </a:r>
            <a:r>
              <a:rPr lang="en-US" sz="1800" b="0" dirty="0" err="1">
                <a:solidFill>
                  <a:srgbClr val="1D1D1B"/>
                </a:solidFill>
                <a:latin typeface="Raleway SemiBold"/>
                <a:ea typeface="+mn-lt"/>
                <a:cs typeface="+mn-lt"/>
              </a:rPr>
              <a:t>dahil</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olmak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üzere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görsel</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olarak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ilgi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çekici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şablonlar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sunarak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kullanıcıların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kolaylıkla</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profesyonel</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sunumlar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oluşturmasına</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yardımcı</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olur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Slidesgo</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tasarımları</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ve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içeriği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özelleştirmeyi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kolaylaştırarak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zamandan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tasarruf</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sağlar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ve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şık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bir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sonuç</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elde</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etmenizi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sağlar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iş</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toplantıları</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akademik</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sunumlar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veya</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kişisel</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projeler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için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Slidesgo'da</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çeşitli</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bağlamlara</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uygun</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şablonlar</a:t>
            </a:r>
            <a:r>
              <a:rPr lang="en-US" sz="1800" b="0" dirty="0">
                <a:solidFill>
                  <a:srgbClr val="1D1D1B"/>
                </a:solidFill>
                <a:latin typeface="Raleway SemiBold"/>
                <a:ea typeface="+mn-lt"/>
                <a:cs typeface="+mn-lt"/>
              </a:rPr>
              <a:t> </a:t>
            </a:r>
            <a:r>
              <a:rPr lang="en-US" sz="1800" b="0" dirty="0" err="1">
                <a:solidFill>
                  <a:srgbClr val="1D1D1B"/>
                </a:solidFill>
                <a:latin typeface="Raleway SemiBold"/>
                <a:ea typeface="+mn-lt"/>
                <a:cs typeface="+mn-lt"/>
              </a:rPr>
              <a:t>bulunur</a:t>
            </a:r>
            <a:r>
              <a:rPr lang="en-US" sz="1800" b="0" dirty="0">
                <a:solidFill>
                  <a:srgbClr val="1D1D1B"/>
                </a:solidFill>
                <a:latin typeface="Raleway SemiBold"/>
                <a:ea typeface="+mn-lt"/>
                <a:cs typeface="+mn-lt"/>
              </a:rPr>
              <a:t>.</a:t>
            </a:r>
            <a:endParaRPr lang="en-US" sz="1500" b="0" dirty="0">
              <a:solidFill>
                <a:schemeClr val="accent1"/>
              </a:solidFill>
            </a:endParaRPr>
          </a:p>
          <a:p>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1117491" y="2817065"/>
            <a:ext cx="28244" cy="60605"/>
          </a:xfrm>
          <a:prstGeom prst="rect">
            <a:avLst/>
          </a:prstGeom>
        </p:spPr>
      </p:pic>
      <p:pic>
        <p:nvPicPr>
          <p:cNvPr id="7" name="Immagine 6" descr="Immagine che contiene testo, schermata, Sito Web, Pagina Web&#10;&#10;Descrizione generata automaticamente">
            <a:extLst>
              <a:ext uri="{FF2B5EF4-FFF2-40B4-BE49-F238E27FC236}">
                <a16:creationId xmlns:a16="http://schemas.microsoft.com/office/drawing/2014/main" id="{2CD1EDB5-8796-999A-4387-5C342AFC23F1}"/>
              </a:ext>
            </a:extLst>
          </p:cNvPr>
          <p:cNvPicPr>
            <a:picLocks noChangeAspect="1"/>
          </p:cNvPicPr>
          <p:nvPr/>
        </p:nvPicPr>
        <p:blipFill>
          <a:blip r:embed="rId5"/>
          <a:stretch>
            <a:fillRect/>
          </a:stretch>
        </p:blipFill>
        <p:spPr>
          <a:xfrm>
            <a:off x="7076714" y="1663241"/>
            <a:ext cx="4699418" cy="4100150"/>
          </a:xfrm>
          <a:prstGeom prst="rect">
            <a:avLst/>
          </a:prstGeom>
        </p:spPr>
      </p:pic>
      <p:sp>
        <p:nvSpPr>
          <p:cNvPr id="4" name="PoljeZBesedilom 3">
            <a:extLst>
              <a:ext uri="{FF2B5EF4-FFF2-40B4-BE49-F238E27FC236}">
                <a16:creationId xmlns:a16="http://schemas.microsoft.com/office/drawing/2014/main" id="{DA4F66CB-4B08-1D93-34B1-59D1BC84A6EA}"/>
              </a:ext>
            </a:extLst>
          </p:cNvPr>
          <p:cNvSpPr txBox="1"/>
          <p:nvPr/>
        </p:nvSpPr>
        <p:spPr>
          <a:xfrm>
            <a:off x="7173132" y="5838079"/>
            <a:ext cx="288098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latin typeface="Raleway"/>
              </a:rPr>
              <a:t>Image </a:t>
            </a:r>
            <a:r>
              <a:rPr lang="sl-SI" sz="1000" dirty="0" err="1">
                <a:latin typeface="Raleway"/>
              </a:rPr>
              <a:t>source</a:t>
            </a:r>
            <a:r>
              <a:rPr lang="sl-SI" sz="1000" dirty="0">
                <a:latin typeface="Raleway"/>
              </a:rPr>
              <a:t>: Slidesgo.com</a:t>
            </a:r>
          </a:p>
        </p:txBody>
      </p:sp>
    </p:spTree>
    <p:extLst>
      <p:ext uri="{BB962C8B-B14F-4D97-AF65-F5344CB8AC3E}">
        <p14:creationId xmlns:p14="http://schemas.microsoft.com/office/powerpoint/2010/main" val="17426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279923" y="514537"/>
            <a:ext cx="11635859"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Daha</a:t>
            </a:r>
            <a:r>
              <a:rPr lang="en-US" sz="3400" b="1" dirty="0">
                <a:solidFill>
                  <a:srgbClr val="0E9094"/>
                </a:solidFill>
                <a:latin typeface="Raleway SemiBold"/>
                <a:cs typeface="Segoe UI"/>
              </a:rPr>
              <a:t> iyi </a:t>
            </a:r>
            <a:r>
              <a:rPr lang="en-US" sz="3400" b="1" dirty="0" err="1">
                <a:solidFill>
                  <a:srgbClr val="0E9094"/>
                </a:solidFill>
                <a:latin typeface="Raleway SemiBold"/>
                <a:cs typeface="Segoe UI"/>
              </a:rPr>
              <a:t>iletişim</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ve</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sunum</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becerileri</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için</a:t>
            </a:r>
            <a:r>
              <a:rPr lang="en-US" sz="3400" b="1" dirty="0">
                <a:solidFill>
                  <a:srgbClr val="0E9094"/>
                </a:solidFill>
                <a:latin typeface="Raleway SemiBold"/>
                <a:cs typeface="Segoe UI"/>
              </a:rPr>
              <a:t> </a:t>
            </a:r>
            <a:r>
              <a:rPr lang="en-US" sz="3400" b="1" dirty="0" err="1">
                <a:solidFill>
                  <a:srgbClr val="0E9094"/>
                </a:solidFill>
                <a:latin typeface="Raleway SemiBold"/>
                <a:cs typeface="Segoe UI"/>
              </a:rPr>
              <a:t>ipuçları</a:t>
            </a:r>
            <a:endParaRPr lang="en-US" sz="3400" b="1" dirty="0">
              <a:solidFill>
                <a:srgbClr val="0E9094"/>
              </a:solidFill>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437771" y="1377752"/>
            <a:ext cx="10679720" cy="4102495"/>
          </a:xfrm>
          <a:prstGeom prst="rect">
            <a:avLst/>
          </a:prstGeom>
        </p:spPr>
        <p:txBody>
          <a:bodyPr lIns="91440" tIns="45720" rIns="91440" bIns="4572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defRPr/>
            </a:pPr>
            <a:r>
              <a:rPr lang="tr-TR" sz="1800" dirty="0">
                <a:latin typeface="Raleway SemiBold"/>
              </a:rPr>
              <a:t>Tipler;</a:t>
            </a:r>
            <a:endParaRPr lang="en-US" sz="1800" dirty="0"/>
          </a:p>
          <a:p>
            <a:pPr marL="285750">
              <a:lnSpc>
                <a:spcPct val="100000"/>
              </a:lnSpc>
              <a:spcBef>
                <a:spcPts val="600"/>
              </a:spcBef>
              <a:spcAft>
                <a:spcPts val="600"/>
              </a:spcAft>
              <a:buFont typeface="Arial" panose="020B0604020202020204" pitchFamily="34" charset="0"/>
              <a:buChar char="•"/>
              <a:defRPr/>
            </a:pPr>
            <a:r>
              <a:rPr lang="tr-TR"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Şablonlara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Göz</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Atın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İş</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eğitim</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pazarlama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daha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fazlası</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gibi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farklı</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temalar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konular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için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geniş</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bir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şablon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koleksiyonunu</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keşfedin</a:t>
            </a:r>
            <a:r>
              <a:rPr lang="en-US" sz="1800" dirty="0">
                <a:solidFill>
                  <a:schemeClr val="accent1"/>
                </a:solidFill>
                <a:latin typeface="Raleway SemiBold"/>
                <a:ea typeface="+mn-lt"/>
                <a:cs typeface="+mn-lt"/>
              </a:rPr>
              <a:t>. </a:t>
            </a:r>
            <a:endParaRPr lang="tr-TR"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tr-TR" sz="1800" dirty="0">
                <a:solidFill>
                  <a:schemeClr val="accent1"/>
                </a:solidFill>
                <a:latin typeface="Raleway SemiBold"/>
                <a:ea typeface="+mn-lt"/>
                <a:cs typeface="+mn-lt"/>
              </a:rPr>
              <a:t> </a:t>
            </a:r>
            <a:r>
              <a:rPr lang="en-US" sz="1800" dirty="0">
                <a:solidFill>
                  <a:schemeClr val="accent1"/>
                </a:solidFill>
                <a:latin typeface="Raleway SemiBold"/>
                <a:ea typeface="+mn-lt"/>
                <a:cs typeface="+mn-lt"/>
              </a:rPr>
              <a:t>Google </a:t>
            </a:r>
            <a:r>
              <a:rPr lang="en-US" sz="1800" dirty="0" err="1">
                <a:solidFill>
                  <a:schemeClr val="accent1"/>
                </a:solidFill>
                <a:latin typeface="Raleway SemiBold"/>
                <a:ea typeface="+mn-lt"/>
                <a:cs typeface="+mn-lt"/>
              </a:rPr>
              <a:t>Slaytlar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veya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PowerPoint'i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seçin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Tercih</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ettiğiniz</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yazılımla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çalışmak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için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seçtiğiniz</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şablonu</a:t>
            </a:r>
            <a:r>
              <a:rPr lang="en-US" sz="1800" dirty="0">
                <a:solidFill>
                  <a:schemeClr val="accent1"/>
                </a:solidFill>
                <a:latin typeface="Raleway SemiBold"/>
                <a:ea typeface="+mn-lt"/>
                <a:cs typeface="+mn-lt"/>
              </a:rPr>
              <a:t> her </a:t>
            </a:r>
            <a:r>
              <a:rPr lang="en-US" sz="1800" dirty="0" err="1">
                <a:solidFill>
                  <a:schemeClr val="accent1"/>
                </a:solidFill>
                <a:latin typeface="Raleway SemiBold"/>
                <a:ea typeface="+mn-lt"/>
                <a:cs typeface="+mn-lt"/>
              </a:rPr>
              <a:t>iki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formatta</a:t>
            </a:r>
            <a:r>
              <a:rPr lang="en-US" sz="1800" dirty="0">
                <a:solidFill>
                  <a:schemeClr val="accent1"/>
                </a:solidFill>
                <a:latin typeface="Raleway SemiBold"/>
                <a:ea typeface="+mn-lt"/>
                <a:cs typeface="+mn-lt"/>
              </a:rPr>
              <a:t> da </a:t>
            </a:r>
            <a:r>
              <a:rPr lang="en-US" sz="1800" dirty="0" err="1">
                <a:solidFill>
                  <a:schemeClr val="accent1"/>
                </a:solidFill>
                <a:latin typeface="Raleway SemiBold"/>
                <a:ea typeface="+mn-lt"/>
                <a:cs typeface="+mn-lt"/>
              </a:rPr>
              <a:t>indirin</a:t>
            </a:r>
            <a:r>
              <a:rPr lang="en-US" sz="1800" dirty="0">
                <a:solidFill>
                  <a:schemeClr val="accent1"/>
                </a:solidFill>
                <a:latin typeface="Raleway SemiBold"/>
                <a:ea typeface="+mn-lt"/>
                <a:cs typeface="+mn-lt"/>
              </a:rPr>
              <a:t>. </a:t>
            </a:r>
            <a:endParaRPr lang="tr-TR"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tr-TR"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Slaytlarınızı</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Özelleştirin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Sunumu</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özel</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ihtiyaçlarınızla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uyumlu</a:t>
            </a:r>
            <a:r>
              <a:rPr lang="en-US" sz="1800" dirty="0">
                <a:solidFill>
                  <a:schemeClr val="accent1"/>
                </a:solidFill>
                <a:latin typeface="Raleway SemiBold"/>
                <a:ea typeface="+mn-lt"/>
                <a:cs typeface="+mn-lt"/>
              </a:rPr>
              <a:t> hale </a:t>
            </a:r>
            <a:r>
              <a:rPr lang="en-US" sz="1800" dirty="0" err="1">
                <a:solidFill>
                  <a:schemeClr val="accent1"/>
                </a:solidFill>
                <a:latin typeface="Raleway SemiBold"/>
                <a:ea typeface="+mn-lt"/>
                <a:cs typeface="+mn-lt"/>
              </a:rPr>
              <a:t>getirmek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için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metinleri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görselleri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renkleri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kolayca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düzenleyin</a:t>
            </a:r>
            <a:r>
              <a:rPr lang="en-US" sz="1800" dirty="0">
                <a:solidFill>
                  <a:schemeClr val="accent1"/>
                </a:solidFill>
                <a:latin typeface="Raleway SemiBold"/>
                <a:ea typeface="+mn-lt"/>
                <a:cs typeface="+mn-lt"/>
              </a:rPr>
              <a:t>. </a:t>
            </a:r>
            <a:endParaRPr lang="tr-TR"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tr-TR"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Görselleri</a:t>
            </a:r>
            <a:r>
              <a:rPr lang="en-US" sz="1800" dirty="0">
                <a:solidFill>
                  <a:schemeClr val="accent1"/>
                </a:solidFill>
                <a:latin typeface="Raleway SemiBold"/>
                <a:ea typeface="+mn-lt"/>
                <a:cs typeface="+mn-lt"/>
              </a:rPr>
              <a:t> Dahil Edin: </a:t>
            </a:r>
            <a:r>
              <a:rPr lang="en-US" sz="1800" dirty="0" err="1">
                <a:solidFill>
                  <a:schemeClr val="accent1"/>
                </a:solidFill>
                <a:latin typeface="Raleway SemiBold"/>
                <a:ea typeface="+mn-lt"/>
                <a:cs typeface="+mn-lt"/>
              </a:rPr>
              <a:t>Sunumunuzu</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daha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dinamik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görsel</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olarak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çekici</a:t>
            </a:r>
            <a:r>
              <a:rPr lang="en-US" sz="1800" dirty="0">
                <a:solidFill>
                  <a:schemeClr val="accent1"/>
                </a:solidFill>
                <a:latin typeface="Raleway SemiBold"/>
                <a:ea typeface="+mn-lt"/>
                <a:cs typeface="+mn-lt"/>
              </a:rPr>
              <a:t> hale </a:t>
            </a:r>
            <a:r>
              <a:rPr lang="en-US" sz="1800" dirty="0" err="1">
                <a:solidFill>
                  <a:schemeClr val="accent1"/>
                </a:solidFill>
                <a:latin typeface="Raleway SemiBold"/>
                <a:ea typeface="+mn-lt"/>
                <a:cs typeface="+mn-lt"/>
              </a:rPr>
              <a:t>getirmek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için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yerleşik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grafikler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simgeler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infografiklerden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yararlanın</a:t>
            </a:r>
            <a:r>
              <a:rPr lang="en-US" sz="1800" dirty="0">
                <a:solidFill>
                  <a:schemeClr val="accent1"/>
                </a:solidFill>
                <a:latin typeface="Raleway SemiBold"/>
                <a:ea typeface="+mn-lt"/>
                <a:cs typeface="+mn-lt"/>
              </a:rPr>
              <a:t>. </a:t>
            </a:r>
            <a:endParaRPr lang="tr-TR" sz="1800" dirty="0">
              <a:solidFill>
                <a:schemeClr val="accent1"/>
              </a:solidFill>
              <a:latin typeface="Raleway SemiBold"/>
              <a:ea typeface="+mn-lt"/>
              <a:cs typeface="+mn-lt"/>
            </a:endParaRPr>
          </a:p>
          <a:p>
            <a:pPr marL="285750">
              <a:lnSpc>
                <a:spcPct val="100000"/>
              </a:lnSpc>
              <a:spcBef>
                <a:spcPts val="600"/>
              </a:spcBef>
              <a:spcAft>
                <a:spcPts val="600"/>
              </a:spcAft>
              <a:buFont typeface="Arial" panose="020B0604020202020204" pitchFamily="34" charset="0"/>
              <a:buChar char="•"/>
              <a:defRPr/>
            </a:pPr>
            <a:r>
              <a:rPr lang="tr-TR" sz="1800" dirty="0">
                <a:solidFill>
                  <a:schemeClr val="accent1"/>
                </a:solidFill>
                <a:latin typeface="Raleway SemiBold"/>
                <a:ea typeface="+mn-lt"/>
                <a:cs typeface="+mn-lt"/>
              </a:rPr>
              <a:t> </a:t>
            </a:r>
            <a:r>
              <a:rPr lang="en-US" sz="1800" dirty="0">
                <a:solidFill>
                  <a:schemeClr val="accent1"/>
                </a:solidFill>
                <a:latin typeface="Raleway SemiBold"/>
                <a:ea typeface="+mn-lt"/>
                <a:cs typeface="+mn-lt"/>
              </a:rPr>
              <a:t>Her </a:t>
            </a:r>
            <a:r>
              <a:rPr lang="en-US" sz="1800" dirty="0" err="1">
                <a:solidFill>
                  <a:schemeClr val="accent1"/>
                </a:solidFill>
                <a:latin typeface="Raleway SemiBold"/>
                <a:ea typeface="+mn-lt"/>
                <a:cs typeface="+mn-lt"/>
              </a:rPr>
              <a:t>Durumda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Kullanın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İster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iş</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toplantıları</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ister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akademik</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sunumlar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veya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kişisel</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projeler</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için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olsun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Slidesgo</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çeşitli</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bağlamlara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uygun</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şablonlara</a:t>
            </a:r>
            <a:r>
              <a:rPr lang="en-US" sz="1800" dirty="0">
                <a:solidFill>
                  <a:schemeClr val="accent1"/>
                </a:solidFill>
                <a:latin typeface="Raleway SemiBold"/>
                <a:ea typeface="+mn-lt"/>
                <a:cs typeface="+mn-lt"/>
              </a:rPr>
              <a:t> </a:t>
            </a:r>
            <a:r>
              <a:rPr lang="en-US" sz="1800" dirty="0" err="1">
                <a:solidFill>
                  <a:schemeClr val="accent1"/>
                </a:solidFill>
                <a:latin typeface="Raleway SemiBold"/>
                <a:ea typeface="+mn-lt"/>
                <a:cs typeface="+mn-lt"/>
              </a:rPr>
              <a:t>sahiptir</a:t>
            </a:r>
            <a:r>
              <a:rPr lang="en-US" sz="1800" dirty="0">
                <a:solidFill>
                  <a:schemeClr val="accent1"/>
                </a:solidFill>
                <a:latin typeface="Raleway SemiBold"/>
                <a:ea typeface="+mn-lt"/>
                <a:cs typeface="+mn-lt"/>
              </a:rPr>
              <a:t>.</a:t>
            </a: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3"/>
          <a:stretch>
            <a:fillRect/>
          </a:stretch>
        </p:blipFill>
        <p:spPr>
          <a:xfrm>
            <a:off x="11117491" y="2817065"/>
            <a:ext cx="28244" cy="60605"/>
          </a:xfrm>
          <a:prstGeom prst="rect">
            <a:avLst/>
          </a:prstGeom>
        </p:spPr>
      </p:pic>
    </p:spTree>
    <p:extLst>
      <p:ext uri="{BB962C8B-B14F-4D97-AF65-F5344CB8AC3E}">
        <p14:creationId xmlns:p14="http://schemas.microsoft.com/office/powerpoint/2010/main" val="3578604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3"/>
          <p:cNvSpPr txBox="1">
            <a:spLocks noGrp="1"/>
          </p:cNvSpPr>
          <p:nvPr>
            <p:ph type="title"/>
          </p:nvPr>
        </p:nvSpPr>
        <p:spPr>
          <a:xfrm>
            <a:off x="278800" y="2917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İletişim modeli</a:t>
            </a:r>
            <a:endParaRPr lang="en-US" sz="3400" b="1" dirty="0"/>
          </a:p>
        </p:txBody>
      </p:sp>
      <p:sp>
        <p:nvSpPr>
          <p:cNvPr id="98" name="Google Shape;98;p3"/>
          <p:cNvSpPr txBox="1">
            <a:spLocks noGrp="1"/>
          </p:cNvSpPr>
          <p:nvPr>
            <p:ph type="body" idx="1"/>
          </p:nvPr>
        </p:nvSpPr>
        <p:spPr>
          <a:xfrm>
            <a:off x="5632333" y="1469786"/>
            <a:ext cx="6124308" cy="4518549"/>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600"/>
              </a:spcBef>
              <a:spcAft>
                <a:spcPts val="600"/>
              </a:spcAft>
              <a:buNone/>
            </a:pPr>
            <a:r>
              <a:rPr lang="en-US" sz="1600" dirty="0" err="1">
                <a:solidFill>
                  <a:srgbClr val="2D2D2D"/>
                </a:solidFill>
                <a:highlight>
                  <a:srgbClr val="EFB45A"/>
                </a:highlight>
              </a:rPr>
              <a:t>Mesaj</a:t>
            </a:r>
            <a:r>
              <a:rPr lang="en-US" sz="1600" dirty="0">
                <a:solidFill>
                  <a:srgbClr val="2D2D2D"/>
                </a:solidFill>
                <a:highlight>
                  <a:srgbClr val="EFB45A"/>
                </a:highlight>
              </a:rPr>
              <a:t>: </a:t>
            </a:r>
            <a:r>
              <a:rPr lang="en-US" sz="1600" b="0" dirty="0">
                <a:solidFill>
                  <a:srgbClr val="2D2D2D"/>
                </a:solidFill>
              </a:rPr>
              <a:t>Bir </a:t>
            </a:r>
            <a:r>
              <a:rPr lang="en-US" sz="1600" b="0" dirty="0" err="1">
                <a:solidFill>
                  <a:srgbClr val="2D2D2D"/>
                </a:solidFill>
              </a:rPr>
              <a:t>bireyin</a:t>
            </a:r>
            <a:r>
              <a:rPr lang="en-US" sz="1600" b="0" dirty="0">
                <a:solidFill>
                  <a:srgbClr val="2D2D2D"/>
                </a:solidFill>
              </a:rPr>
              <a:t> </a:t>
            </a:r>
            <a:r>
              <a:rPr lang="en-US" sz="1600" b="0" dirty="0" err="1">
                <a:solidFill>
                  <a:srgbClr val="2D2D2D"/>
                </a:solidFill>
              </a:rPr>
              <a:t>bir</a:t>
            </a:r>
            <a:r>
              <a:rPr lang="en-US" sz="1600" b="0" dirty="0">
                <a:solidFill>
                  <a:srgbClr val="2D2D2D"/>
                </a:solidFill>
              </a:rPr>
              <a:t> </a:t>
            </a:r>
            <a:r>
              <a:rPr lang="en-US" sz="1600" b="0" dirty="0" err="1">
                <a:solidFill>
                  <a:srgbClr val="2D2D2D"/>
                </a:solidFill>
              </a:rPr>
              <a:t>kaynaktan</a:t>
            </a:r>
            <a:r>
              <a:rPr lang="en-US" sz="1600" b="0" dirty="0">
                <a:solidFill>
                  <a:srgbClr val="2D2D2D"/>
                </a:solidFill>
              </a:rPr>
              <a:t> </a:t>
            </a:r>
            <a:r>
              <a:rPr lang="en-US" sz="1600" b="0" dirty="0" err="1">
                <a:solidFill>
                  <a:srgbClr val="2D2D2D"/>
                </a:solidFill>
              </a:rPr>
              <a:t>aldığı</a:t>
            </a:r>
            <a:r>
              <a:rPr lang="en-US" sz="1600" b="0" dirty="0">
                <a:solidFill>
                  <a:srgbClr val="2D2D2D"/>
                </a:solidFill>
              </a:rPr>
              <a:t> </a:t>
            </a:r>
            <a:r>
              <a:rPr lang="en-US" sz="1600" b="0" dirty="0" err="1">
                <a:solidFill>
                  <a:srgbClr val="2D2D2D"/>
                </a:solidFill>
              </a:rPr>
              <a:t>bilgi.Gönderici</a:t>
            </a:r>
            <a:r>
              <a:rPr lang="en-US" sz="1600" b="0" dirty="0">
                <a:solidFill>
                  <a:srgbClr val="2D2D2D"/>
                </a:solidFill>
              </a:rPr>
              <a:t>: Bir </a:t>
            </a:r>
            <a:r>
              <a:rPr lang="en-US" sz="1600" b="0" dirty="0" err="1">
                <a:solidFill>
                  <a:srgbClr val="2D2D2D"/>
                </a:solidFill>
              </a:rPr>
              <a:t>mesajı</a:t>
            </a:r>
            <a:r>
              <a:rPr lang="en-US" sz="1600" b="0" dirty="0">
                <a:solidFill>
                  <a:srgbClr val="2D2D2D"/>
                </a:solidFill>
              </a:rPr>
              <a:t> </a:t>
            </a:r>
            <a:r>
              <a:rPr lang="en-US" sz="1600" b="0" dirty="0" err="1">
                <a:solidFill>
                  <a:srgbClr val="2D2D2D"/>
                </a:solidFill>
              </a:rPr>
              <a:t>alıcıya</a:t>
            </a:r>
            <a:r>
              <a:rPr lang="en-US" sz="1600" b="0" dirty="0">
                <a:solidFill>
                  <a:srgbClr val="2D2D2D"/>
                </a:solidFill>
              </a:rPr>
              <a:t> </a:t>
            </a:r>
            <a:r>
              <a:rPr lang="en-US" sz="1600" b="0" dirty="0" err="1">
                <a:solidFill>
                  <a:srgbClr val="2D2D2D"/>
                </a:solidFill>
              </a:rPr>
              <a:t>ileten</a:t>
            </a:r>
            <a:r>
              <a:rPr lang="en-US" sz="1600" b="0" dirty="0">
                <a:solidFill>
                  <a:srgbClr val="2D2D2D"/>
                </a:solidFill>
              </a:rPr>
              <a:t> </a:t>
            </a:r>
            <a:r>
              <a:rPr lang="en-US" sz="1600" b="0" dirty="0" err="1">
                <a:solidFill>
                  <a:srgbClr val="2D2D2D"/>
                </a:solidFill>
              </a:rPr>
              <a:t>kişi</a:t>
            </a:r>
            <a:r>
              <a:rPr lang="en-US" sz="1600" b="0" dirty="0">
                <a:solidFill>
                  <a:srgbClr val="2D2D2D"/>
                </a:solidFill>
              </a:rPr>
              <a:t>.</a:t>
            </a:r>
            <a:endParaRPr lang="tr-TR" sz="1600" b="0" dirty="0">
              <a:solidFill>
                <a:srgbClr val="2D2D2D"/>
              </a:solidFill>
            </a:endParaRPr>
          </a:p>
          <a:p>
            <a:pPr marL="0" lvl="0" indent="0" algn="just" rtl="0">
              <a:lnSpc>
                <a:spcPct val="100000"/>
              </a:lnSpc>
              <a:spcBef>
                <a:spcPts val="600"/>
              </a:spcBef>
              <a:spcAft>
                <a:spcPts val="600"/>
              </a:spcAft>
              <a:buNone/>
            </a:pPr>
            <a:r>
              <a:rPr lang="en-US" sz="1600" dirty="0" err="1">
                <a:solidFill>
                  <a:srgbClr val="2D2D2D"/>
                </a:solidFill>
                <a:highlight>
                  <a:srgbClr val="EFB45A"/>
                </a:highlight>
              </a:rPr>
              <a:t>Alıcı</a:t>
            </a:r>
            <a:r>
              <a:rPr lang="en-US" sz="1600" dirty="0">
                <a:solidFill>
                  <a:srgbClr val="2D2D2D"/>
                </a:solidFill>
                <a:highlight>
                  <a:srgbClr val="EFB45A"/>
                </a:highlight>
              </a:rPr>
              <a:t>: </a:t>
            </a:r>
            <a:r>
              <a:rPr lang="en-US" sz="1600" b="0" dirty="0" err="1">
                <a:solidFill>
                  <a:srgbClr val="2D2D2D"/>
                </a:solidFill>
              </a:rPr>
              <a:t>Mesajı</a:t>
            </a:r>
            <a:r>
              <a:rPr lang="en-US" sz="1600" b="0" dirty="0">
                <a:solidFill>
                  <a:srgbClr val="2D2D2D"/>
                </a:solidFill>
              </a:rPr>
              <a:t> </a:t>
            </a:r>
            <a:r>
              <a:rPr lang="en-US" sz="1600" b="0" dirty="0" err="1">
                <a:solidFill>
                  <a:srgbClr val="2D2D2D"/>
                </a:solidFill>
              </a:rPr>
              <a:t>alan</a:t>
            </a:r>
            <a:r>
              <a:rPr lang="en-US" sz="1600" b="0" dirty="0">
                <a:solidFill>
                  <a:srgbClr val="2D2D2D"/>
                </a:solidFill>
              </a:rPr>
              <a:t> </a:t>
            </a:r>
            <a:r>
              <a:rPr lang="en-US" sz="1600" b="0" dirty="0" err="1">
                <a:solidFill>
                  <a:srgbClr val="2D2D2D"/>
                </a:solidFill>
              </a:rPr>
              <a:t>kişi</a:t>
            </a:r>
            <a:r>
              <a:rPr lang="en-US" sz="1600" b="0" dirty="0">
                <a:solidFill>
                  <a:srgbClr val="2D2D2D"/>
                </a:solidFill>
              </a:rPr>
              <a:t>: </a:t>
            </a:r>
            <a:r>
              <a:rPr lang="en-US" sz="1600" b="0" dirty="0" err="1">
                <a:solidFill>
                  <a:srgbClr val="2D2D2D"/>
                </a:solidFill>
              </a:rPr>
              <a:t>Mesajı</a:t>
            </a:r>
            <a:r>
              <a:rPr lang="en-US" sz="1600" b="0" dirty="0">
                <a:solidFill>
                  <a:srgbClr val="2D2D2D"/>
                </a:solidFill>
              </a:rPr>
              <a:t> </a:t>
            </a:r>
            <a:r>
              <a:rPr lang="en-US" sz="1600" b="0" dirty="0" err="1">
                <a:solidFill>
                  <a:srgbClr val="2D2D2D"/>
                </a:solidFill>
              </a:rPr>
              <a:t>alan</a:t>
            </a:r>
            <a:r>
              <a:rPr lang="en-US" sz="1600" b="0" dirty="0">
                <a:solidFill>
                  <a:srgbClr val="2D2D2D"/>
                </a:solidFill>
              </a:rPr>
              <a:t> </a:t>
            </a:r>
            <a:r>
              <a:rPr lang="en-US" sz="1600" b="0" dirty="0" err="1">
                <a:solidFill>
                  <a:srgbClr val="2D2D2D"/>
                </a:solidFill>
              </a:rPr>
              <a:t>birey</a:t>
            </a:r>
            <a:r>
              <a:rPr lang="en-US" sz="1600" b="0" dirty="0">
                <a:solidFill>
                  <a:srgbClr val="2D2D2D"/>
                </a:solidFill>
              </a:rPr>
              <a:t>.</a:t>
            </a:r>
            <a:endParaRPr lang="tr-TR" sz="1600" b="0" dirty="0">
              <a:solidFill>
                <a:srgbClr val="2D2D2D"/>
              </a:solidFill>
            </a:endParaRPr>
          </a:p>
          <a:p>
            <a:pPr marL="0" lvl="0" indent="0" algn="just" rtl="0">
              <a:lnSpc>
                <a:spcPct val="100000"/>
              </a:lnSpc>
              <a:spcBef>
                <a:spcPts val="600"/>
              </a:spcBef>
              <a:spcAft>
                <a:spcPts val="600"/>
              </a:spcAft>
              <a:buNone/>
            </a:pPr>
            <a:r>
              <a:rPr lang="en-US" sz="1600" dirty="0" err="1">
                <a:solidFill>
                  <a:srgbClr val="2D2D2D"/>
                </a:solidFill>
                <a:highlight>
                  <a:srgbClr val="EFB45A"/>
                </a:highlight>
              </a:rPr>
              <a:t>Gürültü</a:t>
            </a:r>
            <a:r>
              <a:rPr lang="en-US" sz="1600" dirty="0">
                <a:solidFill>
                  <a:srgbClr val="2D2D2D"/>
                </a:solidFill>
                <a:highlight>
                  <a:srgbClr val="EFB45A"/>
                </a:highlight>
              </a:rPr>
              <a:t>: </a:t>
            </a:r>
            <a:r>
              <a:rPr lang="en-US" sz="1600" b="0" dirty="0">
                <a:solidFill>
                  <a:srgbClr val="2D2D2D"/>
                </a:solidFill>
              </a:rPr>
              <a:t>Bir </a:t>
            </a:r>
            <a:r>
              <a:rPr lang="en-US" sz="1600" b="0" dirty="0" err="1">
                <a:solidFill>
                  <a:srgbClr val="2D2D2D"/>
                </a:solidFill>
              </a:rPr>
              <a:t>iletişim</a:t>
            </a:r>
            <a:r>
              <a:rPr lang="en-US" sz="1600" b="0" dirty="0">
                <a:solidFill>
                  <a:srgbClr val="2D2D2D"/>
                </a:solidFill>
              </a:rPr>
              <a:t> </a:t>
            </a:r>
            <a:r>
              <a:rPr lang="en-US" sz="1600" b="0" dirty="0" err="1">
                <a:solidFill>
                  <a:srgbClr val="2D2D2D"/>
                </a:solidFill>
              </a:rPr>
              <a:t>akışını</a:t>
            </a:r>
            <a:r>
              <a:rPr lang="en-US" sz="1600" b="0" dirty="0">
                <a:solidFill>
                  <a:srgbClr val="2D2D2D"/>
                </a:solidFill>
              </a:rPr>
              <a:t> </a:t>
            </a:r>
            <a:r>
              <a:rPr lang="en-US" sz="1600" b="0" dirty="0" err="1">
                <a:solidFill>
                  <a:srgbClr val="2D2D2D"/>
                </a:solidFill>
              </a:rPr>
              <a:t>etkileyen</a:t>
            </a:r>
            <a:r>
              <a:rPr lang="en-US" sz="1600" b="0" dirty="0">
                <a:solidFill>
                  <a:srgbClr val="2D2D2D"/>
                </a:solidFill>
              </a:rPr>
              <a:t> </a:t>
            </a:r>
            <a:r>
              <a:rPr lang="en-US" sz="1600" b="0" dirty="0" err="1">
                <a:solidFill>
                  <a:srgbClr val="2D2D2D"/>
                </a:solidFill>
              </a:rPr>
              <a:t>ve</a:t>
            </a:r>
            <a:r>
              <a:rPr lang="en-US" sz="1600" b="0" dirty="0">
                <a:solidFill>
                  <a:srgbClr val="2D2D2D"/>
                </a:solidFill>
              </a:rPr>
              <a:t> </a:t>
            </a:r>
            <a:r>
              <a:rPr lang="en-US" sz="1600" b="0" dirty="0" err="1">
                <a:solidFill>
                  <a:srgbClr val="2D2D2D"/>
                </a:solidFill>
              </a:rPr>
              <a:t>alıcının</a:t>
            </a:r>
            <a:r>
              <a:rPr lang="en-US" sz="1600" b="0" dirty="0">
                <a:solidFill>
                  <a:srgbClr val="2D2D2D"/>
                </a:solidFill>
              </a:rPr>
              <a:t> </a:t>
            </a:r>
            <a:r>
              <a:rPr lang="en-US" sz="1600" b="0" dirty="0" err="1">
                <a:solidFill>
                  <a:srgbClr val="2D2D2D"/>
                </a:solidFill>
              </a:rPr>
              <a:t>doğru</a:t>
            </a:r>
            <a:r>
              <a:rPr lang="en-US" sz="1600" b="0" dirty="0">
                <a:solidFill>
                  <a:srgbClr val="2D2D2D"/>
                </a:solidFill>
              </a:rPr>
              <a:t> </a:t>
            </a:r>
            <a:r>
              <a:rPr lang="en-US" sz="1600" b="0" dirty="0" err="1">
                <a:solidFill>
                  <a:srgbClr val="2D2D2D"/>
                </a:solidFill>
              </a:rPr>
              <a:t>mesajı</a:t>
            </a:r>
            <a:r>
              <a:rPr lang="en-US" sz="1600" b="0" dirty="0">
                <a:solidFill>
                  <a:srgbClr val="2D2D2D"/>
                </a:solidFill>
              </a:rPr>
              <a:t> </a:t>
            </a:r>
            <a:r>
              <a:rPr lang="en-US" sz="1600" b="0" dirty="0" err="1">
                <a:solidFill>
                  <a:srgbClr val="2D2D2D"/>
                </a:solidFill>
              </a:rPr>
              <a:t>almasını</a:t>
            </a:r>
            <a:r>
              <a:rPr lang="en-US" sz="1600" b="0" dirty="0">
                <a:solidFill>
                  <a:srgbClr val="2D2D2D"/>
                </a:solidFill>
              </a:rPr>
              <a:t> </a:t>
            </a:r>
            <a:r>
              <a:rPr lang="en-US" sz="1600" b="0" dirty="0" err="1">
                <a:solidFill>
                  <a:srgbClr val="2D2D2D"/>
                </a:solidFill>
              </a:rPr>
              <a:t>engelleyebilecek</a:t>
            </a:r>
            <a:r>
              <a:rPr lang="en-US" sz="1600" b="0" dirty="0">
                <a:solidFill>
                  <a:srgbClr val="2D2D2D"/>
                </a:solidFill>
              </a:rPr>
              <a:t> </a:t>
            </a:r>
            <a:r>
              <a:rPr lang="en-US" sz="1600" b="0" dirty="0" err="1">
                <a:solidFill>
                  <a:srgbClr val="2D2D2D"/>
                </a:solidFill>
              </a:rPr>
              <a:t>herhangi</a:t>
            </a:r>
            <a:r>
              <a:rPr lang="en-US" sz="1600" b="0" dirty="0">
                <a:solidFill>
                  <a:srgbClr val="2D2D2D"/>
                </a:solidFill>
              </a:rPr>
              <a:t> </a:t>
            </a:r>
            <a:r>
              <a:rPr lang="en-US" sz="1600" b="0" dirty="0" err="1">
                <a:solidFill>
                  <a:srgbClr val="2D2D2D"/>
                </a:solidFill>
              </a:rPr>
              <a:t>bir</a:t>
            </a:r>
            <a:r>
              <a:rPr lang="en-US" sz="1600" b="0" dirty="0">
                <a:solidFill>
                  <a:srgbClr val="2D2D2D"/>
                </a:solidFill>
              </a:rPr>
              <a:t> </a:t>
            </a:r>
            <a:r>
              <a:rPr lang="en-US" sz="1600" b="0" dirty="0" err="1">
                <a:solidFill>
                  <a:srgbClr val="2D2D2D"/>
                </a:solidFill>
              </a:rPr>
              <a:t>faktör</a:t>
            </a:r>
            <a:r>
              <a:rPr lang="en-US" sz="1600" b="0" dirty="0">
                <a:solidFill>
                  <a:srgbClr val="2D2D2D"/>
                </a:solidFill>
              </a:rPr>
              <a:t>. Bu, </a:t>
            </a:r>
            <a:r>
              <a:rPr lang="en-US" sz="1600" b="0" dirty="0" err="1">
                <a:solidFill>
                  <a:srgbClr val="2D2D2D"/>
                </a:solidFill>
              </a:rPr>
              <a:t>korna</a:t>
            </a:r>
            <a:r>
              <a:rPr lang="en-US" sz="1600" b="0" dirty="0">
                <a:solidFill>
                  <a:srgbClr val="2D2D2D"/>
                </a:solidFill>
              </a:rPr>
              <a:t> </a:t>
            </a:r>
            <a:r>
              <a:rPr lang="en-US" sz="1600" b="0" dirty="0" err="1">
                <a:solidFill>
                  <a:srgbClr val="2D2D2D"/>
                </a:solidFill>
              </a:rPr>
              <a:t>sesleri</a:t>
            </a:r>
            <a:r>
              <a:rPr lang="en-US" sz="1600" b="0" dirty="0">
                <a:solidFill>
                  <a:srgbClr val="2D2D2D"/>
                </a:solidFill>
              </a:rPr>
              <a:t> </a:t>
            </a:r>
            <a:r>
              <a:rPr lang="en-US" sz="1600" b="0" dirty="0" err="1">
                <a:solidFill>
                  <a:srgbClr val="2D2D2D"/>
                </a:solidFill>
              </a:rPr>
              <a:t>veya</a:t>
            </a:r>
            <a:r>
              <a:rPr lang="en-US" sz="1600" b="0" dirty="0">
                <a:solidFill>
                  <a:srgbClr val="2D2D2D"/>
                </a:solidFill>
              </a:rPr>
              <a:t> </a:t>
            </a:r>
            <a:r>
              <a:rPr lang="en-US" sz="1600" b="0" dirty="0" err="1">
                <a:solidFill>
                  <a:srgbClr val="2D2D2D"/>
                </a:solidFill>
              </a:rPr>
              <a:t>yüksek</a:t>
            </a:r>
            <a:r>
              <a:rPr lang="en-US" sz="1600" b="0" dirty="0">
                <a:solidFill>
                  <a:srgbClr val="2D2D2D"/>
                </a:solidFill>
              </a:rPr>
              <a:t> </a:t>
            </a:r>
            <a:r>
              <a:rPr lang="en-US" sz="1600" b="0" dirty="0" err="1">
                <a:solidFill>
                  <a:srgbClr val="2D2D2D"/>
                </a:solidFill>
              </a:rPr>
              <a:t>sesli</a:t>
            </a:r>
            <a:r>
              <a:rPr lang="en-US" sz="1600" b="0" dirty="0">
                <a:solidFill>
                  <a:srgbClr val="2D2D2D"/>
                </a:solidFill>
              </a:rPr>
              <a:t> </a:t>
            </a:r>
            <a:r>
              <a:rPr lang="en-US" sz="1600" b="0" dirty="0" err="1">
                <a:solidFill>
                  <a:srgbClr val="2D2D2D"/>
                </a:solidFill>
              </a:rPr>
              <a:t>müzik</a:t>
            </a:r>
            <a:r>
              <a:rPr lang="en-US" sz="1600" b="0" dirty="0">
                <a:solidFill>
                  <a:srgbClr val="2D2D2D"/>
                </a:solidFill>
              </a:rPr>
              <a:t> </a:t>
            </a:r>
            <a:r>
              <a:rPr lang="en-US" sz="1600" b="0" dirty="0" err="1">
                <a:solidFill>
                  <a:srgbClr val="2D2D2D"/>
                </a:solidFill>
              </a:rPr>
              <a:t>gibi</a:t>
            </a:r>
            <a:r>
              <a:rPr lang="en-US" sz="1600" b="0" dirty="0">
                <a:solidFill>
                  <a:srgbClr val="2D2D2D"/>
                </a:solidFill>
              </a:rPr>
              <a:t> </a:t>
            </a:r>
            <a:r>
              <a:rPr lang="en-US" sz="1600" b="0" dirty="0" err="1">
                <a:solidFill>
                  <a:srgbClr val="2D2D2D"/>
                </a:solidFill>
              </a:rPr>
              <a:t>fiziksel</a:t>
            </a:r>
            <a:r>
              <a:rPr lang="en-US" sz="1600" b="0" dirty="0">
                <a:solidFill>
                  <a:srgbClr val="2D2D2D"/>
                </a:solidFill>
              </a:rPr>
              <a:t> </a:t>
            </a:r>
            <a:r>
              <a:rPr lang="en-US" sz="1600" b="0" dirty="0" err="1">
                <a:solidFill>
                  <a:srgbClr val="2D2D2D"/>
                </a:solidFill>
              </a:rPr>
              <a:t>gürültüleri</a:t>
            </a:r>
            <a:r>
              <a:rPr lang="en-US" sz="1600" b="0" dirty="0">
                <a:solidFill>
                  <a:srgbClr val="2D2D2D"/>
                </a:solidFill>
              </a:rPr>
              <a:t> </a:t>
            </a:r>
            <a:r>
              <a:rPr lang="en-US" sz="1600" b="0" dirty="0" err="1">
                <a:solidFill>
                  <a:srgbClr val="2D2D2D"/>
                </a:solidFill>
              </a:rPr>
              <a:t>ve</a:t>
            </a:r>
            <a:r>
              <a:rPr lang="en-US" sz="1600" b="0" dirty="0">
                <a:solidFill>
                  <a:srgbClr val="2D2D2D"/>
                </a:solidFill>
              </a:rPr>
              <a:t> </a:t>
            </a:r>
            <a:r>
              <a:rPr lang="en-US" sz="1600" b="0" dirty="0" err="1">
                <a:solidFill>
                  <a:srgbClr val="2D2D2D"/>
                </a:solidFill>
              </a:rPr>
              <a:t>bir</a:t>
            </a:r>
            <a:r>
              <a:rPr lang="en-US" sz="1600" b="0" dirty="0">
                <a:solidFill>
                  <a:srgbClr val="2D2D2D"/>
                </a:solidFill>
              </a:rPr>
              <a:t> </a:t>
            </a:r>
            <a:r>
              <a:rPr lang="en-US" sz="1600" b="0" dirty="0" err="1">
                <a:solidFill>
                  <a:srgbClr val="2D2D2D"/>
                </a:solidFill>
              </a:rPr>
              <a:t>kanalda</a:t>
            </a:r>
            <a:r>
              <a:rPr lang="en-US" sz="1600" b="0" dirty="0">
                <a:solidFill>
                  <a:srgbClr val="2D2D2D"/>
                </a:solidFill>
              </a:rPr>
              <a:t> </a:t>
            </a:r>
            <a:r>
              <a:rPr lang="en-US" sz="1600" b="0" dirty="0" err="1">
                <a:solidFill>
                  <a:srgbClr val="2D2D2D"/>
                </a:solidFill>
              </a:rPr>
              <a:t>dikkat</a:t>
            </a:r>
            <a:r>
              <a:rPr lang="en-US" sz="1600" b="0" dirty="0">
                <a:solidFill>
                  <a:srgbClr val="2D2D2D"/>
                </a:solidFill>
              </a:rPr>
              <a:t> </a:t>
            </a:r>
            <a:r>
              <a:rPr lang="en-US" sz="1600" b="0" dirty="0" err="1">
                <a:solidFill>
                  <a:srgbClr val="2D2D2D"/>
                </a:solidFill>
              </a:rPr>
              <a:t>dağınıklığı</a:t>
            </a:r>
            <a:r>
              <a:rPr lang="en-US" sz="1600" b="0" dirty="0">
                <a:solidFill>
                  <a:srgbClr val="2D2D2D"/>
                </a:solidFill>
              </a:rPr>
              <a:t> </a:t>
            </a:r>
            <a:r>
              <a:rPr lang="en-US" sz="1600" b="0" dirty="0" err="1">
                <a:solidFill>
                  <a:srgbClr val="2D2D2D"/>
                </a:solidFill>
              </a:rPr>
              <a:t>yaratan</a:t>
            </a:r>
            <a:r>
              <a:rPr lang="en-US" sz="1600" b="0" dirty="0">
                <a:solidFill>
                  <a:srgbClr val="2D2D2D"/>
                </a:solidFill>
              </a:rPr>
              <a:t> </a:t>
            </a:r>
            <a:r>
              <a:rPr lang="en-US" sz="1600" b="0" dirty="0" err="1">
                <a:solidFill>
                  <a:srgbClr val="2D2D2D"/>
                </a:solidFill>
              </a:rPr>
              <a:t>kodlanmış</a:t>
            </a:r>
            <a:r>
              <a:rPr lang="en-US" sz="1600" b="0" dirty="0">
                <a:solidFill>
                  <a:srgbClr val="2D2D2D"/>
                </a:solidFill>
              </a:rPr>
              <a:t> </a:t>
            </a:r>
            <a:r>
              <a:rPr lang="en-US" sz="1600" b="0" dirty="0" err="1">
                <a:solidFill>
                  <a:srgbClr val="2D2D2D"/>
                </a:solidFill>
              </a:rPr>
              <a:t>sinyalleri</a:t>
            </a:r>
            <a:r>
              <a:rPr lang="en-US" sz="1600" b="0" dirty="0">
                <a:solidFill>
                  <a:srgbClr val="2D2D2D"/>
                </a:solidFill>
              </a:rPr>
              <a:t> </a:t>
            </a:r>
            <a:r>
              <a:rPr lang="en-US" sz="1600" b="0" dirty="0" err="1">
                <a:solidFill>
                  <a:srgbClr val="2D2D2D"/>
                </a:solidFill>
              </a:rPr>
              <a:t>içerir</a:t>
            </a:r>
            <a:r>
              <a:rPr lang="en-US" sz="1600" b="0" dirty="0">
                <a:solidFill>
                  <a:srgbClr val="2D2D2D"/>
                </a:solidFill>
              </a:rPr>
              <a:t>.</a:t>
            </a:r>
            <a:endParaRPr lang="tr-TR" sz="1600" b="0" dirty="0">
              <a:solidFill>
                <a:srgbClr val="2D2D2D"/>
              </a:solidFill>
            </a:endParaRPr>
          </a:p>
          <a:p>
            <a:pPr marL="0" lvl="0" indent="0" algn="just" rtl="0">
              <a:lnSpc>
                <a:spcPct val="100000"/>
              </a:lnSpc>
              <a:spcBef>
                <a:spcPts val="600"/>
              </a:spcBef>
              <a:spcAft>
                <a:spcPts val="600"/>
              </a:spcAft>
              <a:buNone/>
            </a:pPr>
            <a:r>
              <a:rPr lang="en-US" sz="1600" dirty="0">
                <a:solidFill>
                  <a:srgbClr val="2D2D2D"/>
                </a:solidFill>
                <a:highlight>
                  <a:srgbClr val="EFB45A"/>
                </a:highlight>
              </a:rPr>
              <a:t>Kanal: </a:t>
            </a:r>
            <a:r>
              <a:rPr lang="en-US" sz="1600" b="0" dirty="0">
                <a:solidFill>
                  <a:srgbClr val="2D2D2D"/>
                </a:solidFill>
              </a:rPr>
              <a:t>Bir </a:t>
            </a:r>
            <a:r>
              <a:rPr lang="en-US" sz="1600" b="0" dirty="0" err="1">
                <a:solidFill>
                  <a:srgbClr val="2D2D2D"/>
                </a:solidFill>
              </a:rPr>
              <a:t>mesajı</a:t>
            </a:r>
            <a:r>
              <a:rPr lang="en-US" sz="1600" b="0" dirty="0">
                <a:solidFill>
                  <a:srgbClr val="2D2D2D"/>
                </a:solidFill>
              </a:rPr>
              <a:t> </a:t>
            </a:r>
            <a:r>
              <a:rPr lang="en-US" sz="1600" b="0" dirty="0" err="1">
                <a:solidFill>
                  <a:srgbClr val="2D2D2D"/>
                </a:solidFill>
              </a:rPr>
              <a:t>hedef</a:t>
            </a:r>
            <a:r>
              <a:rPr lang="en-US" sz="1600" b="0" dirty="0">
                <a:solidFill>
                  <a:srgbClr val="2D2D2D"/>
                </a:solidFill>
              </a:rPr>
              <a:t> </a:t>
            </a:r>
            <a:r>
              <a:rPr lang="en-US" sz="1600" b="0" dirty="0" err="1">
                <a:solidFill>
                  <a:srgbClr val="2D2D2D"/>
                </a:solidFill>
              </a:rPr>
              <a:t>kitleye</a:t>
            </a:r>
            <a:r>
              <a:rPr lang="en-US" sz="1600" b="0" dirty="0">
                <a:solidFill>
                  <a:srgbClr val="2D2D2D"/>
                </a:solidFill>
              </a:rPr>
              <a:t> </a:t>
            </a:r>
            <a:r>
              <a:rPr lang="en-US" sz="1600" b="0" dirty="0" err="1">
                <a:solidFill>
                  <a:srgbClr val="2D2D2D"/>
                </a:solidFill>
              </a:rPr>
              <a:t>iletmek</a:t>
            </a:r>
            <a:r>
              <a:rPr lang="en-US" sz="1600" b="0" dirty="0">
                <a:solidFill>
                  <a:srgbClr val="2D2D2D"/>
                </a:solidFill>
              </a:rPr>
              <a:t> </a:t>
            </a:r>
            <a:r>
              <a:rPr lang="en-US" sz="1600" b="0" dirty="0" err="1">
                <a:solidFill>
                  <a:srgbClr val="2D2D2D"/>
                </a:solidFill>
              </a:rPr>
              <a:t>için</a:t>
            </a:r>
            <a:r>
              <a:rPr lang="en-US" sz="1600" b="0" dirty="0">
                <a:solidFill>
                  <a:srgbClr val="2D2D2D"/>
                </a:solidFill>
              </a:rPr>
              <a:t> </a:t>
            </a:r>
            <a:r>
              <a:rPr lang="en-US" sz="1600" b="0" dirty="0" err="1">
                <a:solidFill>
                  <a:srgbClr val="2D2D2D"/>
                </a:solidFill>
              </a:rPr>
              <a:t>kullanılan</a:t>
            </a:r>
            <a:r>
              <a:rPr lang="en-US" sz="1600" b="0" dirty="0">
                <a:solidFill>
                  <a:srgbClr val="2D2D2D"/>
                </a:solidFill>
              </a:rPr>
              <a:t> </a:t>
            </a:r>
            <a:r>
              <a:rPr lang="en-US" sz="1600" b="0" dirty="0" err="1">
                <a:solidFill>
                  <a:srgbClr val="2D2D2D"/>
                </a:solidFill>
              </a:rPr>
              <a:t>ortam</a:t>
            </a:r>
            <a:r>
              <a:rPr lang="en-US" sz="1600" b="0" dirty="0">
                <a:solidFill>
                  <a:srgbClr val="2D2D2D"/>
                </a:solidFill>
              </a:rPr>
              <a:t>. </a:t>
            </a:r>
            <a:r>
              <a:rPr lang="en-US" sz="1600" b="0" dirty="0" err="1">
                <a:solidFill>
                  <a:srgbClr val="2D2D2D"/>
                </a:solidFill>
              </a:rPr>
              <a:t>Telefon</a:t>
            </a:r>
            <a:r>
              <a:rPr lang="en-US" sz="1600" b="0" dirty="0">
                <a:solidFill>
                  <a:srgbClr val="2D2D2D"/>
                </a:solidFill>
              </a:rPr>
              <a:t> </a:t>
            </a:r>
            <a:r>
              <a:rPr lang="en-US" sz="1600" b="0" dirty="0" err="1">
                <a:solidFill>
                  <a:srgbClr val="2D2D2D"/>
                </a:solidFill>
              </a:rPr>
              <a:t>konuşmaları</a:t>
            </a:r>
            <a:r>
              <a:rPr lang="en-US" sz="1600" b="0" dirty="0">
                <a:solidFill>
                  <a:srgbClr val="2D2D2D"/>
                </a:solidFill>
              </a:rPr>
              <a:t>, </a:t>
            </a:r>
            <a:r>
              <a:rPr lang="en-US" sz="1600" b="0" dirty="0" err="1">
                <a:solidFill>
                  <a:srgbClr val="2D2D2D"/>
                </a:solidFill>
              </a:rPr>
              <a:t>kısa</a:t>
            </a:r>
            <a:r>
              <a:rPr lang="en-US" sz="1600" b="0" dirty="0">
                <a:solidFill>
                  <a:srgbClr val="2D2D2D"/>
                </a:solidFill>
              </a:rPr>
              <a:t> </a:t>
            </a:r>
            <a:r>
              <a:rPr lang="en-US" sz="1600" b="0" dirty="0" err="1">
                <a:solidFill>
                  <a:srgbClr val="2D2D2D"/>
                </a:solidFill>
              </a:rPr>
              <a:t>mesajlar</a:t>
            </a:r>
            <a:r>
              <a:rPr lang="en-US" sz="1600" b="0" dirty="0">
                <a:solidFill>
                  <a:srgbClr val="2D2D2D"/>
                </a:solidFill>
              </a:rPr>
              <a:t>, e-</a:t>
            </a:r>
            <a:r>
              <a:rPr lang="en-US" sz="1600" b="0" dirty="0" err="1">
                <a:solidFill>
                  <a:srgbClr val="2D2D2D"/>
                </a:solidFill>
              </a:rPr>
              <a:t>postalar</a:t>
            </a:r>
            <a:r>
              <a:rPr lang="en-US" sz="1600" b="0" dirty="0">
                <a:solidFill>
                  <a:srgbClr val="2D2D2D"/>
                </a:solidFill>
              </a:rPr>
              <a:t>, video, </a:t>
            </a:r>
            <a:r>
              <a:rPr lang="en-US" sz="1600" b="0" dirty="0" err="1">
                <a:solidFill>
                  <a:srgbClr val="2D2D2D"/>
                </a:solidFill>
              </a:rPr>
              <a:t>radyo</a:t>
            </a:r>
            <a:r>
              <a:rPr lang="en-US" sz="1600" b="0" dirty="0">
                <a:solidFill>
                  <a:srgbClr val="2D2D2D"/>
                </a:solidFill>
              </a:rPr>
              <a:t> </a:t>
            </a:r>
            <a:r>
              <a:rPr lang="en-US" sz="1600" b="0" dirty="0" err="1">
                <a:solidFill>
                  <a:srgbClr val="2D2D2D"/>
                </a:solidFill>
              </a:rPr>
              <a:t>ve</a:t>
            </a:r>
            <a:r>
              <a:rPr lang="en-US" sz="1600" b="0" dirty="0">
                <a:solidFill>
                  <a:srgbClr val="2D2D2D"/>
                </a:solidFill>
              </a:rPr>
              <a:t> sosyal </a:t>
            </a:r>
            <a:r>
              <a:rPr lang="en-US" sz="1600" b="0" dirty="0" err="1">
                <a:solidFill>
                  <a:srgbClr val="2D2D2D"/>
                </a:solidFill>
              </a:rPr>
              <a:t>medya</a:t>
            </a:r>
            <a:r>
              <a:rPr lang="en-US" sz="1600" b="0" dirty="0">
                <a:solidFill>
                  <a:srgbClr val="2D2D2D"/>
                </a:solidFill>
              </a:rPr>
              <a:t> </a:t>
            </a:r>
            <a:r>
              <a:rPr lang="en-US" sz="1600" b="0" dirty="0" err="1">
                <a:solidFill>
                  <a:srgbClr val="2D2D2D"/>
                </a:solidFill>
              </a:rPr>
              <a:t>bu</a:t>
            </a:r>
            <a:r>
              <a:rPr lang="en-US" sz="1600" b="0" dirty="0">
                <a:solidFill>
                  <a:srgbClr val="2D2D2D"/>
                </a:solidFill>
              </a:rPr>
              <a:t> </a:t>
            </a:r>
            <a:r>
              <a:rPr lang="en-US" sz="1600" b="0" dirty="0" err="1">
                <a:solidFill>
                  <a:srgbClr val="2D2D2D"/>
                </a:solidFill>
              </a:rPr>
              <a:t>kapsama</a:t>
            </a:r>
            <a:r>
              <a:rPr lang="en-US" sz="1600" b="0" dirty="0">
                <a:solidFill>
                  <a:srgbClr val="2D2D2D"/>
                </a:solidFill>
              </a:rPr>
              <a:t> </a:t>
            </a:r>
            <a:r>
              <a:rPr lang="en-US" sz="1600" b="0" dirty="0" err="1">
                <a:solidFill>
                  <a:srgbClr val="2D2D2D"/>
                </a:solidFill>
              </a:rPr>
              <a:t>girebilir</a:t>
            </a:r>
            <a:r>
              <a:rPr lang="en-US" sz="1600" b="0" dirty="0">
                <a:solidFill>
                  <a:srgbClr val="2D2D2D"/>
                </a:solidFill>
              </a:rPr>
              <a:t>.</a:t>
            </a:r>
            <a:endParaRPr lang="tr-TR" sz="1600" b="0" dirty="0">
              <a:solidFill>
                <a:srgbClr val="2D2D2D"/>
              </a:solidFill>
            </a:endParaRPr>
          </a:p>
          <a:p>
            <a:pPr marL="0" lvl="0" indent="0" algn="just" rtl="0">
              <a:lnSpc>
                <a:spcPct val="100000"/>
              </a:lnSpc>
              <a:spcBef>
                <a:spcPts val="600"/>
              </a:spcBef>
              <a:spcAft>
                <a:spcPts val="600"/>
              </a:spcAft>
              <a:buNone/>
            </a:pPr>
            <a:r>
              <a:rPr lang="en-US" sz="1600" dirty="0" err="1">
                <a:solidFill>
                  <a:srgbClr val="2D2D2D"/>
                </a:solidFill>
                <a:highlight>
                  <a:srgbClr val="EFB45A"/>
                </a:highlight>
              </a:rPr>
              <a:t>Kodlama</a:t>
            </a:r>
            <a:r>
              <a:rPr lang="en-US" sz="1600" dirty="0">
                <a:solidFill>
                  <a:srgbClr val="2D2D2D"/>
                </a:solidFill>
                <a:highlight>
                  <a:srgbClr val="EFB45A"/>
                </a:highlight>
              </a:rPr>
              <a:t>: </a:t>
            </a:r>
            <a:r>
              <a:rPr lang="en-US" sz="1600" b="0" dirty="0">
                <a:solidFill>
                  <a:srgbClr val="2D2D2D"/>
                </a:solidFill>
              </a:rPr>
              <a:t>Bu, </a:t>
            </a:r>
            <a:r>
              <a:rPr lang="en-US" sz="1600" b="0" dirty="0" err="1">
                <a:solidFill>
                  <a:srgbClr val="2D2D2D"/>
                </a:solidFill>
              </a:rPr>
              <a:t>amaçlanan</a:t>
            </a:r>
            <a:r>
              <a:rPr lang="en-US" sz="1600" b="0" dirty="0">
                <a:solidFill>
                  <a:srgbClr val="2D2D2D"/>
                </a:solidFill>
              </a:rPr>
              <a:t> </a:t>
            </a:r>
            <a:r>
              <a:rPr lang="en-US" sz="1600" b="0" dirty="0" err="1">
                <a:solidFill>
                  <a:srgbClr val="2D2D2D"/>
                </a:solidFill>
              </a:rPr>
              <a:t>bilgiyi</a:t>
            </a:r>
            <a:r>
              <a:rPr lang="en-US" sz="1600" b="0" dirty="0">
                <a:solidFill>
                  <a:srgbClr val="2D2D2D"/>
                </a:solidFill>
              </a:rPr>
              <a:t> </a:t>
            </a:r>
            <a:r>
              <a:rPr lang="en-US" sz="1600" b="0" dirty="0" err="1">
                <a:solidFill>
                  <a:srgbClr val="2D2D2D"/>
                </a:solidFill>
              </a:rPr>
              <a:t>bir</a:t>
            </a:r>
            <a:r>
              <a:rPr lang="en-US" sz="1600" b="0" dirty="0">
                <a:solidFill>
                  <a:srgbClr val="2D2D2D"/>
                </a:solidFill>
              </a:rPr>
              <a:t> </a:t>
            </a:r>
            <a:r>
              <a:rPr lang="en-US" sz="1600" b="0" dirty="0" err="1">
                <a:solidFill>
                  <a:srgbClr val="2D2D2D"/>
                </a:solidFill>
              </a:rPr>
              <a:t>izleyiciye</a:t>
            </a:r>
            <a:r>
              <a:rPr lang="en-US" sz="1600" b="0" dirty="0">
                <a:solidFill>
                  <a:srgbClr val="2D2D2D"/>
                </a:solidFill>
              </a:rPr>
              <a:t> </a:t>
            </a:r>
            <a:r>
              <a:rPr lang="en-US" sz="1600" b="0" dirty="0" err="1">
                <a:solidFill>
                  <a:srgbClr val="2D2D2D"/>
                </a:solidFill>
              </a:rPr>
              <a:t>veya</a:t>
            </a:r>
            <a:r>
              <a:rPr lang="en-US" sz="1600" b="0" dirty="0">
                <a:solidFill>
                  <a:srgbClr val="2D2D2D"/>
                </a:solidFill>
              </a:rPr>
              <a:t> </a:t>
            </a:r>
            <a:r>
              <a:rPr lang="en-US" sz="1600" b="0" dirty="0" err="1">
                <a:solidFill>
                  <a:srgbClr val="2D2D2D"/>
                </a:solidFill>
              </a:rPr>
              <a:t>alıcıya</a:t>
            </a:r>
            <a:r>
              <a:rPr lang="en-US" sz="1600" b="0" dirty="0">
                <a:solidFill>
                  <a:srgbClr val="2D2D2D"/>
                </a:solidFill>
              </a:rPr>
              <a:t> </a:t>
            </a:r>
            <a:r>
              <a:rPr lang="en-US" sz="1600" b="0" dirty="0" err="1">
                <a:solidFill>
                  <a:srgbClr val="2D2D2D"/>
                </a:solidFill>
              </a:rPr>
              <a:t>iletmek</a:t>
            </a:r>
            <a:r>
              <a:rPr lang="en-US" sz="1600" b="0" dirty="0">
                <a:solidFill>
                  <a:srgbClr val="2D2D2D"/>
                </a:solidFill>
              </a:rPr>
              <a:t> </a:t>
            </a:r>
            <a:r>
              <a:rPr lang="en-US" sz="1600" b="0" dirty="0" err="1">
                <a:solidFill>
                  <a:srgbClr val="2D2D2D"/>
                </a:solidFill>
              </a:rPr>
              <a:t>için</a:t>
            </a:r>
            <a:r>
              <a:rPr lang="en-US" sz="1600" b="0" dirty="0">
                <a:solidFill>
                  <a:srgbClr val="2D2D2D"/>
                </a:solidFill>
              </a:rPr>
              <a:t> </a:t>
            </a:r>
            <a:r>
              <a:rPr lang="en-US" sz="1600" b="0" dirty="0" err="1">
                <a:solidFill>
                  <a:srgbClr val="2D2D2D"/>
                </a:solidFill>
              </a:rPr>
              <a:t>uygun</a:t>
            </a:r>
            <a:r>
              <a:rPr lang="en-US" sz="1600" b="0" dirty="0">
                <a:solidFill>
                  <a:srgbClr val="2D2D2D"/>
                </a:solidFill>
              </a:rPr>
              <a:t> </a:t>
            </a:r>
            <a:r>
              <a:rPr lang="en-US" sz="1600" b="0" dirty="0" err="1">
                <a:solidFill>
                  <a:srgbClr val="2D2D2D"/>
                </a:solidFill>
              </a:rPr>
              <a:t>kelimelerin</a:t>
            </a:r>
            <a:r>
              <a:rPr lang="en-US" sz="1600" b="0" dirty="0">
                <a:solidFill>
                  <a:srgbClr val="2D2D2D"/>
                </a:solidFill>
              </a:rPr>
              <a:t> </a:t>
            </a:r>
            <a:r>
              <a:rPr lang="en-US" sz="1600" b="0" dirty="0" err="1">
                <a:solidFill>
                  <a:srgbClr val="2D2D2D"/>
                </a:solidFill>
              </a:rPr>
              <a:t>ve</a:t>
            </a:r>
            <a:r>
              <a:rPr lang="en-US" sz="1600" b="0" dirty="0">
                <a:solidFill>
                  <a:srgbClr val="2D2D2D"/>
                </a:solidFill>
              </a:rPr>
              <a:t> </a:t>
            </a:r>
            <a:r>
              <a:rPr lang="en-US" sz="1600" b="0" dirty="0" err="1">
                <a:solidFill>
                  <a:srgbClr val="2D2D2D"/>
                </a:solidFill>
              </a:rPr>
              <a:t>sıranın</a:t>
            </a:r>
            <a:r>
              <a:rPr lang="en-US" sz="1600" b="0" dirty="0">
                <a:solidFill>
                  <a:srgbClr val="2D2D2D"/>
                </a:solidFill>
              </a:rPr>
              <a:t> </a:t>
            </a:r>
            <a:r>
              <a:rPr lang="en-US" sz="1600" b="0" dirty="0" err="1">
                <a:solidFill>
                  <a:srgbClr val="2D2D2D"/>
                </a:solidFill>
              </a:rPr>
              <a:t>seçilmesini</a:t>
            </a:r>
            <a:r>
              <a:rPr lang="en-US" sz="1600" b="0" dirty="0">
                <a:solidFill>
                  <a:srgbClr val="2D2D2D"/>
                </a:solidFill>
              </a:rPr>
              <a:t> </a:t>
            </a:r>
            <a:r>
              <a:rPr lang="en-US" sz="1600" b="0" dirty="0" err="1">
                <a:solidFill>
                  <a:srgbClr val="2D2D2D"/>
                </a:solidFill>
              </a:rPr>
              <a:t>içerir</a:t>
            </a:r>
            <a:r>
              <a:rPr lang="en-US" sz="1600" b="0" dirty="0">
                <a:solidFill>
                  <a:srgbClr val="2D2D2D"/>
                </a:solidFill>
              </a:rPr>
              <a:t>.</a:t>
            </a:r>
            <a:endParaRPr lang="en-US" sz="1600" b="0" dirty="0"/>
          </a:p>
        </p:txBody>
      </p:sp>
      <p:pic>
        <p:nvPicPr>
          <p:cNvPr id="99" name="Google Shape;99;p3"/>
          <p:cNvPicPr preferRelativeResize="0"/>
          <p:nvPr/>
        </p:nvPicPr>
        <p:blipFill rotWithShape="1">
          <a:blip r:embed="rId3">
            <a:alphaModFix/>
          </a:blip>
          <a:srcRect t="25750" b="12063"/>
          <a:stretch/>
        </p:blipFill>
        <p:spPr>
          <a:xfrm>
            <a:off x="397383" y="1712926"/>
            <a:ext cx="5076589" cy="3636156"/>
          </a:xfrm>
          <a:prstGeom prst="rect">
            <a:avLst/>
          </a:prstGeom>
          <a:noFill/>
          <a:ln>
            <a:noFill/>
          </a:ln>
        </p:spPr>
      </p:pic>
      <p:sp>
        <p:nvSpPr>
          <p:cNvPr id="100" name="Google Shape;100;p3"/>
          <p:cNvSpPr txBox="1"/>
          <p:nvPr/>
        </p:nvSpPr>
        <p:spPr>
          <a:xfrm>
            <a:off x="435359" y="5348690"/>
            <a:ext cx="5034600" cy="338524"/>
          </a:xfrm>
          <a:prstGeom prst="rect">
            <a:avLst/>
          </a:prstGeom>
          <a:noFill/>
          <a:ln>
            <a:noFill/>
          </a:ln>
        </p:spPr>
        <p:txBody>
          <a:bodyPr spcFirstLastPara="1" wrap="square" lIns="91425" tIns="91425" rIns="91425" bIns="91425" anchor="t" anchorCtr="0">
            <a:spAutoFit/>
          </a:bodyPr>
          <a:lstStyle/>
          <a:p>
            <a:pPr algn="ctr"/>
            <a:r>
              <a:rPr lang="en-GB" sz="1000" dirty="0">
                <a:solidFill>
                  <a:schemeClr val="accent1"/>
                </a:solidFill>
                <a:latin typeface="Raleway"/>
                <a:ea typeface="Raleway"/>
                <a:cs typeface="Raleway"/>
                <a:sym typeface="Raleway"/>
              </a:rPr>
              <a:t>Image source: </a:t>
            </a:r>
            <a:r>
              <a:rPr lang="en-GB" sz="1000" dirty="0">
                <a:solidFill>
                  <a:schemeClr val="accen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Communication Model</a:t>
            </a:r>
            <a:r>
              <a:rPr lang="en-GB" sz="1000" dirty="0">
                <a:solidFill>
                  <a:schemeClr val="accent1"/>
                </a:solidFill>
                <a:latin typeface="Raleway"/>
                <a:ea typeface="Raleway"/>
                <a:cs typeface="Raleway"/>
                <a:sym typeface="Raleway"/>
              </a:rPr>
              <a:t> </a:t>
            </a:r>
            <a:endParaRPr lang="en-GB" sz="1000" dirty="0">
              <a:solidFill>
                <a:schemeClr val="accent1"/>
              </a:solidFill>
              <a:latin typeface="Raleway"/>
              <a:ea typeface="Raleway"/>
              <a:cs typeface="Raleway"/>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27008"/>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Daha fazlasını keşfedin</a:t>
            </a:r>
            <a:r>
              <a:rPr lang="en-GB" sz="3400" b="1" dirty="0"/>
              <a:t>: </a:t>
            </a:r>
            <a:r>
              <a:rPr lang="tr-TR" sz="3400" b="1" dirty="0">
                <a:solidFill>
                  <a:schemeClr val="lt1"/>
                </a:solidFill>
                <a:latin typeface="Raleway"/>
                <a:ea typeface="Raleway"/>
                <a:cs typeface="Raleway"/>
                <a:sym typeface="Raleway"/>
              </a:rPr>
              <a:t>Makaleler</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601861" y="339725"/>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592918" y="1374300"/>
            <a:ext cx="8274445"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tr-TR" sz="1600" dirty="0">
                <a:solidFill>
                  <a:schemeClr val="accent1"/>
                </a:solidFill>
              </a:rPr>
              <a:t>Bölüm 1.</a:t>
            </a:r>
            <a:endParaRPr lang="it-IT" sz="1600" dirty="0">
              <a:solidFill>
                <a:schemeClr val="accent1"/>
              </a:solidFill>
            </a:endParaRPr>
          </a:p>
          <a:p>
            <a:pPr marL="0" indent="0">
              <a:lnSpc>
                <a:spcPct val="100000"/>
              </a:lnSpc>
              <a:spcBef>
                <a:spcPts val="600"/>
              </a:spcBef>
              <a:spcAft>
                <a:spcPts val="600"/>
              </a:spcAft>
            </a:pPr>
            <a:r>
              <a:rPr lang="en-GB" sz="1600" u="sng" dirty="0">
                <a:solidFill>
                  <a:schemeClr val="accent1"/>
                </a:solidFill>
                <a:hlinkClick r:id="rId4">
                  <a:extLst>
                    <a:ext uri="{A12FA001-AC4F-418D-AE19-62706E023703}">
                      <ahyp:hlinkClr xmlns:ahyp="http://schemas.microsoft.com/office/drawing/2018/hyperlinkcolor" val="tx"/>
                    </a:ext>
                  </a:extLst>
                </a:hlinkClick>
              </a:rPr>
              <a:t>5 Ways Oprah Winfrey Effectively Used Storytelling In Her Business</a:t>
            </a:r>
            <a:r>
              <a:rPr lang="en-GB" sz="1600" dirty="0">
                <a:solidFill>
                  <a:schemeClr val="accent1"/>
                </a:solidFill>
              </a:rPr>
              <a:t> - </a:t>
            </a:r>
            <a:r>
              <a:rPr lang="en-GB" sz="1600" b="0" dirty="0">
                <a:solidFill>
                  <a:schemeClr val="accent1"/>
                </a:solidFill>
              </a:rPr>
              <a:t>By reading this article, you will learn how Oprah’s storytelling helped her connect with people and inspire success.</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11388581" y="1713068"/>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5">
                  <a:extLst>
                    <a:ext uri="{A12FA001-AC4F-418D-AE19-62706E023703}">
                      <ahyp:hlinkClr xmlns:ahyp="http://schemas.microsoft.com/office/drawing/2018/hyperlinkcolor" val="tx"/>
                    </a:ext>
                  </a:extLst>
                </a:hlinkClick>
              </a:rPr>
              <a:t>Svgrepo</a:t>
            </a:r>
            <a:endParaRPr lang="en-US" sz="1000" dirty="0">
              <a:solidFill>
                <a:schemeClr val="accent1"/>
              </a:solidFill>
              <a:hlinkClick r:id="rId5">
                <a:extLst>
                  <a:ext uri="{A12FA001-AC4F-418D-AE19-62706E023703}">
                    <ahyp:hlinkClr xmlns:ahyp="http://schemas.microsoft.com/office/drawing/2018/hyperlinkcolor" val="tx"/>
                  </a:ext>
                </a:extLst>
              </a:hlinkClick>
            </a:endParaRPr>
          </a:p>
        </p:txBody>
      </p:sp>
      <p:sp>
        <p:nvSpPr>
          <p:cNvPr id="4" name="Google Shape;402;g2eb676f3e53_0_235">
            <a:extLst>
              <a:ext uri="{FF2B5EF4-FFF2-40B4-BE49-F238E27FC236}">
                <a16:creationId xmlns:a16="http://schemas.microsoft.com/office/drawing/2014/main" id="{D8155DD5-79F0-0EE8-A366-123B57E6554D}"/>
              </a:ext>
            </a:extLst>
          </p:cNvPr>
          <p:cNvSpPr txBox="1">
            <a:spLocks/>
          </p:cNvSpPr>
          <p:nvPr/>
        </p:nvSpPr>
        <p:spPr>
          <a:xfrm>
            <a:off x="592917" y="2694597"/>
            <a:ext cx="9911613" cy="43884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u="sng" dirty="0">
                <a:solidFill>
                  <a:schemeClr val="accent1"/>
                </a:solidFill>
                <a:hlinkClick r:id="rId6">
                  <a:extLst>
                    <a:ext uri="{A12FA001-AC4F-418D-AE19-62706E023703}">
                      <ahyp:hlinkClr xmlns:ahyp="http://schemas.microsoft.com/office/drawing/2018/hyperlinkcolor" val="tx"/>
                    </a:ext>
                  </a:extLst>
                </a:hlinkClick>
              </a:rPr>
              <a:t>The Power Of Storytelling For Your Business: Unleashing Your Inner Storyteller</a:t>
            </a:r>
            <a:r>
              <a:rPr lang="en-GB" sz="1600" dirty="0">
                <a:solidFill>
                  <a:schemeClr val="accent1"/>
                </a:solidFill>
              </a:rPr>
              <a:t> - </a:t>
            </a:r>
            <a:r>
              <a:rPr lang="en-GB" sz="1600" b="0" dirty="0">
                <a:solidFill>
                  <a:schemeClr val="accent1"/>
                </a:solidFill>
              </a:rPr>
              <a:t>By reading this article, you will see how storytelling can help you share your business ideas in a more engaging way.</a:t>
            </a:r>
            <a:endParaRPr lang="en-GB" sz="1600" dirty="0">
              <a:solidFill>
                <a:schemeClr val="accent1"/>
              </a:solidFill>
            </a:endParaRPr>
          </a:p>
          <a:p>
            <a:pPr marL="0" indent="0">
              <a:lnSpc>
                <a:spcPct val="100000"/>
              </a:lnSpc>
              <a:spcBef>
                <a:spcPts val="600"/>
              </a:spcBef>
              <a:spcAft>
                <a:spcPts val="600"/>
              </a:spcAft>
            </a:pPr>
            <a:r>
              <a:rPr lang="en-GB" sz="1600" u="sng" dirty="0">
                <a:solidFill>
                  <a:schemeClr val="accent1"/>
                </a:solidFill>
                <a:hlinkClick r:id="rId7">
                  <a:extLst>
                    <a:ext uri="{A12FA001-AC4F-418D-AE19-62706E023703}">
                      <ahyp:hlinkClr xmlns:ahyp="http://schemas.microsoft.com/office/drawing/2018/hyperlinkcolor" val="tx"/>
                    </a:ext>
                  </a:extLst>
                </a:hlinkClick>
              </a:rPr>
              <a:t>Storytelling in Business: How To Draft a Captivating Story</a:t>
            </a:r>
            <a:r>
              <a:rPr lang="en-GB" sz="1600" dirty="0">
                <a:solidFill>
                  <a:schemeClr val="accent1"/>
                </a:solidFill>
              </a:rPr>
              <a:t> - </a:t>
            </a:r>
            <a:r>
              <a:rPr lang="en-GB" sz="1600" b="0" dirty="0">
                <a:solidFill>
                  <a:schemeClr val="accent1"/>
                </a:solidFill>
              </a:rPr>
              <a:t>By reading this article, you will learn why good stories are key to building strong connections in business.</a:t>
            </a:r>
          </a:p>
          <a:p>
            <a:pPr marL="0" indent="0">
              <a:lnSpc>
                <a:spcPct val="100000"/>
              </a:lnSpc>
              <a:spcBef>
                <a:spcPts val="600"/>
              </a:spcBef>
              <a:spcAft>
                <a:spcPts val="600"/>
              </a:spcAft>
            </a:pPr>
            <a:r>
              <a:rPr lang="tr-TR" sz="1600" dirty="0">
                <a:solidFill>
                  <a:schemeClr val="accent1"/>
                </a:solidFill>
              </a:rPr>
              <a:t>Bölüm 2.</a:t>
            </a:r>
            <a:endParaRPr lang="it-IT" sz="1600" dirty="0">
              <a:solidFill>
                <a:schemeClr val="accent1"/>
              </a:solidFill>
            </a:endParaRPr>
          </a:p>
          <a:p>
            <a:pPr marL="0" indent="0">
              <a:lnSpc>
                <a:spcPct val="100000"/>
              </a:lnSpc>
              <a:spcBef>
                <a:spcPts val="600"/>
              </a:spcBef>
              <a:spcAft>
                <a:spcPts val="600"/>
              </a:spcAft>
            </a:pPr>
            <a:r>
              <a:rPr lang="en-GB" sz="1600" dirty="0">
                <a:solidFill>
                  <a:schemeClr val="accent1"/>
                </a:solidFill>
                <a:cs typeface="Arial"/>
                <a:hlinkClick r:id="rId8">
                  <a:extLst>
                    <a:ext uri="{A12FA001-AC4F-418D-AE19-62706E023703}">
                      <ahyp:hlinkClr xmlns:ahyp="http://schemas.microsoft.com/office/drawing/2018/hyperlinkcolor" val="tx"/>
                    </a:ext>
                  </a:extLst>
                </a:hlinkClick>
              </a:rPr>
              <a:t>How To Give a Business Presentation (With Steps and Tips)</a:t>
            </a:r>
            <a:r>
              <a:rPr lang="en-GB" sz="1600" dirty="0">
                <a:solidFill>
                  <a:schemeClr val="accent1"/>
                </a:solidFill>
                <a:cs typeface="Arial"/>
              </a:rPr>
              <a:t> - </a:t>
            </a:r>
            <a:r>
              <a:rPr lang="en-GB" sz="1600" b="0" dirty="0">
                <a:solidFill>
                  <a:schemeClr val="accent1"/>
                </a:solidFill>
                <a:cs typeface="Arial"/>
              </a:rPr>
              <a:t>By reading this article, you will discover quick ways to improve your presentations and impress your audience.</a:t>
            </a:r>
          </a:p>
          <a:p>
            <a:pPr marL="0" indent="0">
              <a:lnSpc>
                <a:spcPct val="100000"/>
              </a:lnSpc>
              <a:spcBef>
                <a:spcPts val="600"/>
              </a:spcBef>
              <a:spcAft>
                <a:spcPts val="600"/>
              </a:spcAft>
            </a:pPr>
            <a:r>
              <a:rPr lang="en-GB" sz="1600" dirty="0">
                <a:solidFill>
                  <a:schemeClr val="accent1"/>
                </a:solidFill>
                <a:cs typeface="Arial"/>
                <a:hlinkClick r:id="rId9">
                  <a:extLst>
                    <a:ext uri="{A12FA001-AC4F-418D-AE19-62706E023703}">
                      <ahyp:hlinkClr xmlns:ahyp="http://schemas.microsoft.com/office/drawing/2018/hyperlinkcolor" val="tx"/>
                    </a:ext>
                  </a:extLst>
                </a:hlinkClick>
              </a:rPr>
              <a:t>14 Methods to Dramatically Increase Your Self-Confidence</a:t>
            </a:r>
            <a:r>
              <a:rPr lang="en-GB" sz="1600" dirty="0">
                <a:solidFill>
                  <a:schemeClr val="accent1"/>
                </a:solidFill>
                <a:cs typeface="Arial"/>
              </a:rPr>
              <a:t> - </a:t>
            </a:r>
            <a:r>
              <a:rPr lang="en-GB" sz="1600" b="0" dirty="0">
                <a:solidFill>
                  <a:schemeClr val="accent1"/>
                </a:solidFill>
                <a:cs typeface="Arial"/>
              </a:rPr>
              <a:t>By reading this article, you will find easy steps to feel more confident in yourself and your abilities.</a:t>
            </a:r>
            <a:endParaRPr lang="en-GB" sz="1600" dirty="0">
              <a:solidFill>
                <a:schemeClr val="accent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g2eb676f3e53_0_235"/>
          <p:cNvSpPr txBox="1">
            <a:spLocks noGrp="1"/>
          </p:cNvSpPr>
          <p:nvPr>
            <p:ph type="title"/>
          </p:nvPr>
        </p:nvSpPr>
        <p:spPr>
          <a:xfrm>
            <a:off x="412431" y="462122"/>
            <a:ext cx="10515600" cy="957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Daha fazlasını keşfedin</a:t>
            </a:r>
            <a:r>
              <a:rPr lang="en-GB" sz="3400" b="1" dirty="0"/>
              <a:t>: </a:t>
            </a:r>
            <a:r>
              <a:rPr lang="tr-TR" sz="3400" b="1" dirty="0">
                <a:solidFill>
                  <a:schemeClr val="lt1"/>
                </a:solidFill>
                <a:latin typeface="Raleway"/>
                <a:ea typeface="Raleway"/>
                <a:cs typeface="Raleway"/>
                <a:sym typeface="Raleway"/>
              </a:rPr>
              <a:t>Makaleler</a:t>
            </a:r>
            <a:endParaRPr lang="en-GB" sz="3400" b="1" dirty="0">
              <a:solidFill>
                <a:schemeClr val="lt1"/>
              </a:solidFill>
              <a:highlight>
                <a:srgbClr val="FFFF00"/>
              </a:highlight>
              <a:latin typeface="Raleway"/>
            </a:endParaRPr>
          </a:p>
        </p:txBody>
      </p:sp>
      <p:pic>
        <p:nvPicPr>
          <p:cNvPr id="403" name="Google Shape;403;g2eb676f3e53_0_235"/>
          <p:cNvPicPr preferRelativeResize="0"/>
          <p:nvPr/>
        </p:nvPicPr>
        <p:blipFill>
          <a:blip r:embed="rId3">
            <a:alphaModFix/>
          </a:blip>
          <a:stretch>
            <a:fillRect/>
          </a:stretch>
        </p:blipFill>
        <p:spPr>
          <a:xfrm>
            <a:off x="9765655" y="4512921"/>
            <a:ext cx="1781874" cy="1819974"/>
          </a:xfrm>
          <a:prstGeom prst="rect">
            <a:avLst/>
          </a:prstGeom>
          <a:noFill/>
          <a:ln>
            <a:noFill/>
          </a:ln>
        </p:spPr>
      </p:pic>
      <p:sp>
        <p:nvSpPr>
          <p:cNvPr id="3" name="Google Shape;402;g2eb676f3e53_0_235">
            <a:extLst>
              <a:ext uri="{FF2B5EF4-FFF2-40B4-BE49-F238E27FC236}">
                <a16:creationId xmlns:a16="http://schemas.microsoft.com/office/drawing/2014/main" id="{15DBFDE2-F2C8-DC6B-A7D6-8B3DCE07E5EA}"/>
              </a:ext>
            </a:extLst>
          </p:cNvPr>
          <p:cNvSpPr txBox="1">
            <a:spLocks/>
          </p:cNvSpPr>
          <p:nvPr/>
        </p:nvSpPr>
        <p:spPr>
          <a:xfrm>
            <a:off x="683272" y="1716062"/>
            <a:ext cx="10621012" cy="63274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1800"/>
              <a:buFont typeface="Arial"/>
              <a:buNone/>
              <a:defRPr sz="2800" b="1" i="0" u="none" strike="noStrike" cap="none">
                <a:solidFill>
                  <a:schemeClr val="lt1"/>
                </a:solidFill>
                <a:latin typeface="Raleway"/>
                <a:ea typeface="Raleway"/>
                <a:cs typeface="Raleway"/>
                <a:sym typeface="Raleway"/>
              </a:defRPr>
            </a:lvl1pPr>
            <a:lvl2pPr marL="914400" marR="0" lvl="1" indent="-228600" algn="l" rtl="0">
              <a:lnSpc>
                <a:spcPct val="90000"/>
              </a:lnSpc>
              <a:spcBef>
                <a:spcPts val="500"/>
              </a:spcBef>
              <a:spcAft>
                <a:spcPts val="0"/>
              </a:spcAft>
              <a:buClr>
                <a:schemeClr val="dk2"/>
              </a:buClr>
              <a:buSzPts val="1800"/>
              <a:buFont typeface="Arial"/>
              <a:buNone/>
              <a:defRPr sz="2400" b="1" i="0" u="none" strike="noStrike" cap="none">
                <a:solidFill>
                  <a:schemeClr val="dk2"/>
                </a:solidFill>
                <a:latin typeface="Raleway"/>
                <a:ea typeface="Raleway"/>
                <a:cs typeface="Raleway"/>
                <a:sym typeface="Raleway"/>
              </a:defRPr>
            </a:lvl2pPr>
            <a:lvl3pPr marL="1371600" marR="0" lvl="2" indent="-342900" algn="l" rtl="0">
              <a:lnSpc>
                <a:spcPct val="90000"/>
              </a:lnSpc>
              <a:spcBef>
                <a:spcPts val="500"/>
              </a:spcBef>
              <a:spcAft>
                <a:spcPts val="0"/>
              </a:spcAft>
              <a:buClr>
                <a:schemeClr val="dk2"/>
              </a:buClr>
              <a:buSzPts val="1800"/>
              <a:buFont typeface="Arial"/>
              <a:buChar char="•"/>
              <a:defRPr sz="2000" b="0" i="0" u="none" strike="noStrike" cap="none">
                <a:solidFill>
                  <a:schemeClr val="dk2"/>
                </a:solidFill>
                <a:latin typeface="Raleway"/>
                <a:ea typeface="Raleway"/>
                <a:cs typeface="Raleway"/>
                <a:sym typeface="Raleway"/>
              </a:defRPr>
            </a:lvl3pPr>
            <a:lvl4pPr marL="1828800" marR="0" lvl="3"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4pPr>
            <a:lvl5pPr marL="2286000" marR="0" lvl="4" indent="-342900" algn="l" rtl="0">
              <a:lnSpc>
                <a:spcPct val="90000"/>
              </a:lnSpc>
              <a:spcBef>
                <a:spcPts val="500"/>
              </a:spcBef>
              <a:spcAft>
                <a:spcPts val="0"/>
              </a:spcAft>
              <a:buClr>
                <a:schemeClr val="dk2"/>
              </a:buClr>
              <a:buSzPts val="1800"/>
              <a:buFont typeface="Arial"/>
              <a:buChar char="•"/>
              <a:defRPr sz="1800" b="0" i="0" u="none" strike="noStrike" cap="none">
                <a:solidFill>
                  <a:schemeClr val="dk2"/>
                </a:solidFill>
                <a:latin typeface="Raleway"/>
                <a:ea typeface="Raleway"/>
                <a:cs typeface="Raleway"/>
                <a:sym typeface="Raleway"/>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aleway"/>
                <a:ea typeface="Raleway"/>
                <a:cs typeface="Raleway"/>
                <a:sym typeface="Raleway"/>
              </a:defRPr>
            </a:lvl9pPr>
          </a:lstStyle>
          <a:p>
            <a:pPr marL="0" indent="0">
              <a:lnSpc>
                <a:spcPct val="100000"/>
              </a:lnSpc>
              <a:spcBef>
                <a:spcPts val="600"/>
              </a:spcBef>
              <a:spcAft>
                <a:spcPts val="600"/>
              </a:spcAft>
            </a:pPr>
            <a:r>
              <a:rPr lang="en-GB" sz="1600" dirty="0">
                <a:solidFill>
                  <a:schemeClr val="accent1"/>
                </a:solidFill>
                <a:cs typeface="Arial"/>
                <a:hlinkClick r:id="rId4">
                  <a:extLst>
                    <a:ext uri="{A12FA001-AC4F-418D-AE19-62706E023703}">
                      <ahyp:hlinkClr xmlns:ahyp="http://schemas.microsoft.com/office/drawing/2018/hyperlinkcolor" val="tx"/>
                    </a:ext>
                  </a:extLst>
                </a:hlinkClick>
              </a:rPr>
              <a:t>Building Confidence Techniques?</a:t>
            </a:r>
            <a:r>
              <a:rPr lang="en-GB" sz="1600" dirty="0">
                <a:solidFill>
                  <a:schemeClr val="accent1"/>
                </a:solidFill>
                <a:cs typeface="Arial"/>
              </a:rPr>
              <a:t> - </a:t>
            </a:r>
            <a:r>
              <a:rPr lang="en-GB" sz="1600" b="0" dirty="0">
                <a:solidFill>
                  <a:schemeClr val="accent1"/>
                </a:solidFill>
                <a:cs typeface="Arial"/>
              </a:rPr>
              <a:t>By reading this article, you will try simple techniques to boost your confidence on every-day basis.</a:t>
            </a:r>
            <a:endParaRPr lang="en-GB" sz="1600" dirty="0">
              <a:solidFill>
                <a:schemeClr val="accent1"/>
              </a:solidFill>
              <a:cs typeface="Arial"/>
            </a:endParaRPr>
          </a:p>
          <a:p>
            <a:pPr marL="0" indent="0">
              <a:lnSpc>
                <a:spcPct val="100000"/>
              </a:lnSpc>
              <a:spcBef>
                <a:spcPts val="600"/>
              </a:spcBef>
              <a:spcAft>
                <a:spcPts val="600"/>
              </a:spcAft>
            </a:pPr>
            <a:r>
              <a:rPr lang="tr-TR" sz="1600" dirty="0">
                <a:solidFill>
                  <a:schemeClr val="accent1"/>
                </a:solidFill>
              </a:rPr>
              <a:t>Bölüm 3.</a:t>
            </a:r>
            <a:endParaRPr lang="it-IT" sz="1600" dirty="0">
              <a:solidFill>
                <a:schemeClr val="accent1"/>
              </a:solidFill>
            </a:endParaRPr>
          </a:p>
          <a:p>
            <a:pPr marL="0" indent="0">
              <a:lnSpc>
                <a:spcPct val="100000"/>
              </a:lnSpc>
              <a:spcBef>
                <a:spcPts val="600"/>
              </a:spcBef>
              <a:spcAft>
                <a:spcPts val="600"/>
              </a:spcAft>
            </a:pPr>
            <a:r>
              <a:rPr lang="en-GB" sz="1600" dirty="0">
                <a:solidFill>
                  <a:schemeClr val="accent1"/>
                </a:solidFill>
                <a:hlinkClick r:id="rId5">
                  <a:extLst>
                    <a:ext uri="{A12FA001-AC4F-418D-AE19-62706E023703}">
                      <ahyp:hlinkClr xmlns:ahyp="http://schemas.microsoft.com/office/drawing/2018/hyperlinkcolor" val="tx"/>
                    </a:ext>
                  </a:extLst>
                </a:hlinkClick>
              </a:rPr>
              <a:t>How to Make a Successful Business Pitch: 9 Tips From Experts</a:t>
            </a:r>
            <a:r>
              <a:rPr lang="en-GB" sz="1600" dirty="0">
                <a:solidFill>
                  <a:schemeClr val="accent1"/>
                </a:solidFill>
              </a:rPr>
              <a:t> -</a:t>
            </a:r>
            <a:r>
              <a:rPr lang="en-GB" sz="1600" b="0" dirty="0">
                <a:solidFill>
                  <a:schemeClr val="accent1"/>
                </a:solidFill>
              </a:rPr>
              <a:t> By reading this article, you will learn simple tips from experts to make your business pitch stand out.</a:t>
            </a:r>
          </a:p>
          <a:p>
            <a:pPr marL="0" indent="0">
              <a:lnSpc>
                <a:spcPct val="100000"/>
              </a:lnSpc>
              <a:spcBef>
                <a:spcPts val="600"/>
              </a:spcBef>
              <a:spcAft>
                <a:spcPts val="600"/>
              </a:spcAft>
            </a:pPr>
            <a:r>
              <a:rPr lang="en-GB" sz="1600" dirty="0">
                <a:solidFill>
                  <a:schemeClr val="accent1"/>
                </a:solidFill>
                <a:hlinkClick r:id="rId6">
                  <a:extLst>
                    <a:ext uri="{A12FA001-AC4F-418D-AE19-62706E023703}">
                      <ahyp:hlinkClr xmlns:ahyp="http://schemas.microsoft.com/office/drawing/2018/hyperlinkcolor" val="tx"/>
                    </a:ext>
                  </a:extLst>
                </a:hlinkClick>
              </a:rPr>
              <a:t>How to Effectively Pitch a Business Idea</a:t>
            </a:r>
            <a:r>
              <a:rPr lang="en-GB" sz="1600" dirty="0">
                <a:solidFill>
                  <a:schemeClr val="accent1"/>
                </a:solidFill>
              </a:rPr>
              <a:t> - </a:t>
            </a:r>
            <a:r>
              <a:rPr lang="en-GB" sz="1600" b="0" dirty="0">
                <a:solidFill>
                  <a:schemeClr val="accent1"/>
                </a:solidFill>
              </a:rPr>
              <a:t>By reading this article, you will get easy-to-follow advice on how to share your business idea clearly and confidently.</a:t>
            </a:r>
            <a:r>
              <a:rPr lang="en-GB" sz="1600" b="0" dirty="0">
                <a:solidFill>
                  <a:schemeClr val="accent1"/>
                </a:solidFill>
                <a:cs typeface="Arial"/>
              </a:rPr>
              <a:t> </a:t>
            </a:r>
            <a:endParaRPr lang="en-GB" sz="1600" dirty="0">
              <a:solidFill>
                <a:schemeClr val="accent1"/>
              </a:solidFill>
            </a:endParaRPr>
          </a:p>
        </p:txBody>
      </p:sp>
      <p:sp>
        <p:nvSpPr>
          <p:cNvPr id="2" name="TextBox 2">
            <a:extLst>
              <a:ext uri="{FF2B5EF4-FFF2-40B4-BE49-F238E27FC236}">
                <a16:creationId xmlns:a16="http://schemas.microsoft.com/office/drawing/2014/main" id="{EA806684-98A4-953E-6EB3-65E9EAC63437}"/>
              </a:ext>
            </a:extLst>
          </p:cNvPr>
          <p:cNvSpPr txBox="1"/>
          <p:nvPr/>
        </p:nvSpPr>
        <p:spPr>
          <a:xfrm>
            <a:off x="9109703" y="6057180"/>
            <a:ext cx="921853"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1000" dirty="0">
                <a:solidFill>
                  <a:schemeClr val="accent1"/>
                </a:solidFill>
                <a:latin typeface="Raleway"/>
              </a:rPr>
              <a:t>Image source: </a:t>
            </a:r>
            <a:r>
              <a:rPr lang="en-US" sz="1000" dirty="0">
                <a:solidFill>
                  <a:schemeClr val="accent1"/>
                </a:solidFill>
                <a:latin typeface="Raleway"/>
                <a:hlinkClick r:id="rId7">
                  <a:extLst>
                    <a:ext uri="{A12FA001-AC4F-418D-AE19-62706E023703}">
                      <ahyp:hlinkClr xmlns:ahyp="http://schemas.microsoft.com/office/drawing/2018/hyperlinkcolor" val="tx"/>
                    </a:ext>
                  </a:extLst>
                </a:hlinkClick>
              </a:rPr>
              <a:t>Svgrepo</a:t>
            </a:r>
            <a:endParaRPr lang="en-US" sz="1000" dirty="0">
              <a:solidFill>
                <a:schemeClr val="accent1"/>
              </a:solidFill>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449157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Daha fazlasını keşfedin</a:t>
            </a:r>
            <a:r>
              <a:rPr lang="en-GB" sz="3400" b="1" dirty="0"/>
              <a:t>: </a:t>
            </a:r>
            <a:r>
              <a:rPr lang="en-GB" sz="3400" b="1" dirty="0">
                <a:solidFill>
                  <a:schemeClr val="lt1"/>
                </a:solidFill>
                <a:latin typeface="Raleway"/>
                <a:ea typeface="Raleway"/>
                <a:cs typeface="Raleway"/>
                <a:sym typeface="Raleway"/>
              </a:rPr>
              <a:t>Ted Talks </a:t>
            </a:r>
            <a:endParaRPr lang="en-GB" sz="3400" b="1" dirty="0">
              <a:solidFill>
                <a:schemeClr val="lt1"/>
              </a:solidFill>
              <a:latin typeface="Raleway"/>
            </a:endParaRPr>
          </a:p>
        </p:txBody>
      </p:sp>
      <p:sp>
        <p:nvSpPr>
          <p:cNvPr id="409" name="Google Shape;409;g2ed49f0a6d6_0_231"/>
          <p:cNvSpPr txBox="1">
            <a:spLocks noGrp="1"/>
          </p:cNvSpPr>
          <p:nvPr>
            <p:ph type="body" idx="1"/>
          </p:nvPr>
        </p:nvSpPr>
        <p:spPr>
          <a:xfrm>
            <a:off x="548345" y="1580744"/>
            <a:ext cx="10952286" cy="6240909"/>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tr-TR" sz="1600" dirty="0">
                <a:solidFill>
                  <a:schemeClr val="accent1"/>
                </a:solidFill>
              </a:rPr>
              <a:t>Bölüm 1.</a:t>
            </a:r>
            <a:endParaRPr lang="it-IT" sz="1600" dirty="0">
              <a:solidFill>
                <a:schemeClr val="accent1"/>
              </a:solidFill>
            </a:endParaRPr>
          </a:p>
          <a:p>
            <a:pPr marL="0" indent="0">
              <a:lnSpc>
                <a:spcPct val="100000"/>
              </a:lnSpc>
              <a:spcBef>
                <a:spcPts val="600"/>
              </a:spcBef>
              <a:spcAft>
                <a:spcPts val="600"/>
              </a:spcAft>
            </a:pPr>
            <a:r>
              <a:rPr lang="en-GB" sz="1600" b="0" u="sng" dirty="0">
                <a:solidFill>
                  <a:schemeClr val="accent1"/>
                </a:solidFill>
                <a:hlinkClick r:id="rId3">
                  <a:extLst>
                    <a:ext uri="{A12FA001-AC4F-418D-AE19-62706E023703}">
                      <ahyp:hlinkClr xmlns:ahyp="http://schemas.microsoft.com/office/drawing/2018/hyperlinkcolor" val="tx"/>
                    </a:ext>
                  </a:extLst>
                </a:hlinkClick>
              </a:rPr>
              <a:t>The power of storytelling | Andrea Gibbs</a:t>
            </a:r>
            <a:r>
              <a:rPr lang="en-GB" sz="1600" b="0" dirty="0">
                <a:solidFill>
                  <a:schemeClr val="accent1"/>
                </a:solidFill>
              </a:rPr>
              <a:t> - This Ted Talk will </a:t>
            </a:r>
            <a:r>
              <a:rPr lang="en-GB" sz="1600" b="0" dirty="0">
                <a:solidFill>
                  <a:schemeClr val="accent1"/>
                </a:solidFill>
                <a:cs typeface="Arial"/>
              </a:rPr>
              <a:t>help you l</a:t>
            </a:r>
            <a:r>
              <a:rPr lang="en-US" sz="1600" b="0" dirty="0">
                <a:solidFill>
                  <a:schemeClr val="accent1"/>
                </a:solidFill>
                <a:cs typeface="Arial"/>
              </a:rPr>
              <a:t>earn how storytelling connects with audiences on an emotional level and why it's a powerful tool for communication.</a:t>
            </a:r>
            <a:endParaRPr lang="en-US" sz="1600" b="0" dirty="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4">
                  <a:extLst>
                    <a:ext uri="{A12FA001-AC4F-418D-AE19-62706E023703}">
                      <ahyp:hlinkClr xmlns:ahyp="http://schemas.microsoft.com/office/drawing/2018/hyperlinkcolor" val="tx"/>
                    </a:ext>
                  </a:extLst>
                </a:hlinkClick>
              </a:rPr>
              <a:t>The Fisherman: A Tale of Passion, Loss, and Hope | Jan Blake</a:t>
            </a:r>
            <a:r>
              <a:rPr lang="en-GB" sz="1600" b="0" dirty="0">
                <a:solidFill>
                  <a:schemeClr val="accent1"/>
                </a:solidFill>
              </a:rPr>
              <a:t> - </a:t>
            </a:r>
            <a:r>
              <a:rPr lang="en-US" sz="1600" b="0" dirty="0">
                <a:solidFill>
                  <a:schemeClr val="accent1"/>
                </a:solidFill>
                <a:cs typeface="Arial"/>
              </a:rPr>
              <a:t>This Ted Talk will help you understand the importance of storytelling. </a:t>
            </a:r>
            <a:endParaRPr lang="en-GB" sz="1600" b="0" dirty="0">
              <a:solidFill>
                <a:schemeClr val="accent1"/>
              </a:solidFill>
              <a:cs typeface="Arial"/>
            </a:endParaRPr>
          </a:p>
          <a:p>
            <a:pPr marL="0" indent="0">
              <a:lnSpc>
                <a:spcPct val="100000"/>
              </a:lnSpc>
              <a:spcBef>
                <a:spcPts val="600"/>
              </a:spcBef>
              <a:spcAft>
                <a:spcPts val="600"/>
              </a:spcAft>
            </a:pPr>
            <a:r>
              <a:rPr lang="tr-TR" sz="1600" dirty="0">
                <a:solidFill>
                  <a:schemeClr val="accent1"/>
                </a:solidFill>
              </a:rPr>
              <a:t>Bölüm 2.</a:t>
            </a:r>
            <a:endParaRPr lang="it-IT" sz="1600" dirty="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5">
                  <a:extLst>
                    <a:ext uri="{A12FA001-AC4F-418D-AE19-62706E023703}">
                      <ahyp:hlinkClr xmlns:ahyp="http://schemas.microsoft.com/office/drawing/2018/hyperlinkcolor" val="tx"/>
                    </a:ext>
                  </a:extLst>
                </a:hlinkClick>
              </a:rPr>
              <a:t>How to speak so that people want to listen | Julian Treasure</a:t>
            </a:r>
            <a:r>
              <a:rPr lang="en-GB" sz="1600" b="0" dirty="0">
                <a:solidFill>
                  <a:schemeClr val="accent1"/>
                </a:solidFill>
              </a:rPr>
              <a:t> - </a:t>
            </a:r>
            <a:r>
              <a:rPr lang="en-US" sz="1600" b="0" dirty="0">
                <a:solidFill>
                  <a:schemeClr val="accent1"/>
                </a:solidFill>
                <a:cs typeface="Arial"/>
              </a:rPr>
              <a:t>This Ted Talk will help you learn techniques to improve your speaking skills and make your message more engaging and persuasive.</a:t>
            </a:r>
            <a:endParaRPr sz="1600" b="0" dirty="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6">
                  <a:extLst>
                    <a:ext uri="{A12FA001-AC4F-418D-AE19-62706E023703}">
                      <ahyp:hlinkClr xmlns:ahyp="http://schemas.microsoft.com/office/drawing/2018/hyperlinkcolor" val="tx"/>
                    </a:ext>
                  </a:extLst>
                </a:hlinkClick>
              </a:rPr>
              <a:t>Six behaviors to increase your confidence | Emily Jaenson</a:t>
            </a:r>
            <a:r>
              <a:rPr lang="en-GB" sz="1600" b="0" dirty="0">
                <a:solidFill>
                  <a:schemeClr val="accent1"/>
                </a:solidFill>
              </a:rPr>
              <a:t> - </a:t>
            </a:r>
            <a:r>
              <a:rPr lang="en-US" sz="1600" b="0" dirty="0">
                <a:solidFill>
                  <a:schemeClr val="accent1"/>
                </a:solidFill>
                <a:cs typeface="Arial"/>
              </a:rPr>
              <a:t>Thanks to this Ted Talk, you will gain insights into simple behaviors that can significantly boost your self-confidence in personal and professional settings.</a:t>
            </a:r>
            <a:endParaRPr sz="1600" b="0" dirty="0">
              <a:solidFill>
                <a:schemeClr val="accent1"/>
              </a:solidFill>
            </a:endParaRPr>
          </a:p>
          <a:p>
            <a:pPr marL="0" indent="0">
              <a:lnSpc>
                <a:spcPct val="100000"/>
              </a:lnSpc>
              <a:spcBef>
                <a:spcPts val="600"/>
              </a:spcBef>
              <a:spcAft>
                <a:spcPts val="600"/>
              </a:spcAft>
              <a:buSzPts val="605"/>
            </a:pPr>
            <a:endParaRPr lang="en-US" sz="1600" b="0" dirty="0">
              <a:solidFill>
                <a:srgbClr val="000000"/>
              </a:solidFill>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g2ed49f0a6d6_0_231"/>
          <p:cNvSpPr txBox="1">
            <a:spLocks noGrp="1"/>
          </p:cNvSpPr>
          <p:nvPr>
            <p:ph type="title"/>
          </p:nvPr>
        </p:nvSpPr>
        <p:spPr>
          <a:xfrm>
            <a:off x="548606" y="259238"/>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Daha fazlasını keşfedin</a:t>
            </a:r>
            <a:r>
              <a:rPr lang="en-GB" sz="3400" b="1" dirty="0"/>
              <a:t>: </a:t>
            </a:r>
            <a:r>
              <a:rPr lang="en-GB" sz="3400" b="1" dirty="0">
                <a:solidFill>
                  <a:schemeClr val="lt1"/>
                </a:solidFill>
                <a:latin typeface="Raleway"/>
                <a:ea typeface="Raleway"/>
                <a:cs typeface="Raleway"/>
                <a:sym typeface="Raleway"/>
              </a:rPr>
              <a:t>Ted Talks </a:t>
            </a:r>
            <a:endParaRPr lang="en-GB" sz="3400" b="1" dirty="0">
              <a:solidFill>
                <a:schemeClr val="lt1"/>
              </a:solidFill>
              <a:latin typeface="Raleway"/>
            </a:endParaRPr>
          </a:p>
        </p:txBody>
      </p:sp>
      <p:sp>
        <p:nvSpPr>
          <p:cNvPr id="409" name="Google Shape;409;g2ed49f0a6d6_0_231"/>
          <p:cNvSpPr txBox="1">
            <a:spLocks noGrp="1"/>
          </p:cNvSpPr>
          <p:nvPr>
            <p:ph type="body" idx="1"/>
          </p:nvPr>
        </p:nvSpPr>
        <p:spPr>
          <a:xfrm>
            <a:off x="636293" y="1589367"/>
            <a:ext cx="10916001" cy="5645824"/>
          </a:xfrm>
          <a:prstGeom prst="rect">
            <a:avLst/>
          </a:prstGeom>
          <a:noFill/>
          <a:ln>
            <a:noFill/>
          </a:ln>
        </p:spPr>
        <p:txBody>
          <a:bodyPr spcFirstLastPara="1" wrap="square" lIns="91425" tIns="45700" rIns="91425" bIns="45700" anchor="t" anchorCtr="0">
            <a:noAutofit/>
          </a:bodyPr>
          <a:lstStyle/>
          <a:p>
            <a:pPr marL="0" indent="0">
              <a:lnSpc>
                <a:spcPct val="100000"/>
              </a:lnSpc>
              <a:spcBef>
                <a:spcPts val="600"/>
              </a:spcBef>
              <a:spcAft>
                <a:spcPts val="600"/>
              </a:spcAft>
            </a:pPr>
            <a:r>
              <a:rPr lang="en-GB" sz="1600" b="0" u="sng" dirty="0">
                <a:solidFill>
                  <a:schemeClr val="accent1"/>
                </a:solidFill>
                <a:hlinkClick r:id="rId3">
                  <a:extLst>
                    <a:ext uri="{A12FA001-AC4F-418D-AE19-62706E023703}">
                      <ahyp:hlinkClr xmlns:ahyp="http://schemas.microsoft.com/office/drawing/2018/hyperlinkcolor" val="tx"/>
                    </a:ext>
                  </a:extLst>
                </a:hlinkClick>
              </a:rPr>
              <a:t>The Best Way To Answer “So What Do You Do?” | Clay Hebert</a:t>
            </a:r>
            <a:r>
              <a:rPr lang="en-GB" sz="1600" b="0" dirty="0">
                <a:solidFill>
                  <a:schemeClr val="accent1"/>
                </a:solidFill>
              </a:rPr>
              <a:t> - </a:t>
            </a:r>
            <a:r>
              <a:rPr lang="en-US" sz="1600" b="0" dirty="0">
                <a:solidFill>
                  <a:schemeClr val="accent1"/>
                </a:solidFill>
                <a:cs typeface="Arial"/>
              </a:rPr>
              <a:t>Bu Ted </a:t>
            </a:r>
            <a:r>
              <a:rPr lang="en-US" sz="1600" b="0" dirty="0" err="1">
                <a:solidFill>
                  <a:schemeClr val="accent1"/>
                </a:solidFill>
                <a:cs typeface="Arial"/>
              </a:rPr>
              <a:t>Konuşması</a:t>
            </a:r>
            <a:r>
              <a:rPr lang="en-US" sz="1600" b="0" dirty="0">
                <a:solidFill>
                  <a:schemeClr val="accent1"/>
                </a:solidFill>
                <a:cs typeface="Arial"/>
              </a:rPr>
              <a:t>, </a:t>
            </a:r>
            <a:r>
              <a:rPr lang="en-US" sz="1600" b="0" dirty="0" err="1">
                <a:solidFill>
                  <a:schemeClr val="accent1"/>
                </a:solidFill>
                <a:cs typeface="Arial"/>
              </a:rPr>
              <a:t>sıkça</a:t>
            </a:r>
            <a:r>
              <a:rPr lang="en-US" sz="1600" b="0" dirty="0">
                <a:solidFill>
                  <a:schemeClr val="accent1"/>
                </a:solidFill>
                <a:cs typeface="Arial"/>
              </a:rPr>
              <a:t> </a:t>
            </a:r>
            <a:r>
              <a:rPr lang="en-US" sz="1600" b="0" dirty="0" err="1">
                <a:solidFill>
                  <a:schemeClr val="accent1"/>
                </a:solidFill>
                <a:cs typeface="Arial"/>
              </a:rPr>
              <a:t>sorulan</a:t>
            </a:r>
            <a:r>
              <a:rPr lang="en-US" sz="1600" b="0" dirty="0">
                <a:solidFill>
                  <a:schemeClr val="accent1"/>
                </a:solidFill>
                <a:cs typeface="Arial"/>
              </a:rPr>
              <a:t> “Ne </a:t>
            </a:r>
            <a:r>
              <a:rPr lang="en-US" sz="1600" b="0" dirty="0" err="1">
                <a:solidFill>
                  <a:schemeClr val="accent1"/>
                </a:solidFill>
                <a:cs typeface="Arial"/>
              </a:rPr>
              <a:t>iş</a:t>
            </a:r>
            <a:r>
              <a:rPr lang="en-US" sz="1600" b="0" dirty="0">
                <a:solidFill>
                  <a:schemeClr val="accent1"/>
                </a:solidFill>
                <a:cs typeface="Arial"/>
              </a:rPr>
              <a:t> </a:t>
            </a:r>
            <a:r>
              <a:rPr lang="en-US" sz="1600" b="0" dirty="0" err="1">
                <a:solidFill>
                  <a:schemeClr val="accent1"/>
                </a:solidFill>
                <a:cs typeface="Arial"/>
              </a:rPr>
              <a:t>yapıyorsunuz</a:t>
            </a:r>
            <a:r>
              <a:rPr lang="en-US" sz="1600" b="0" dirty="0">
                <a:solidFill>
                  <a:schemeClr val="accent1"/>
                </a:solidFill>
                <a:cs typeface="Arial"/>
              </a:rPr>
              <a:t>?” </a:t>
            </a:r>
            <a:r>
              <a:rPr lang="en-US" sz="1600" b="0" dirty="0" err="1">
                <a:solidFill>
                  <a:schemeClr val="accent1"/>
                </a:solidFill>
                <a:cs typeface="Arial"/>
              </a:rPr>
              <a:t>sorusuna</a:t>
            </a:r>
            <a:r>
              <a:rPr lang="en-US" sz="1600" b="0" dirty="0">
                <a:solidFill>
                  <a:schemeClr val="accent1"/>
                </a:solidFill>
                <a:cs typeface="Arial"/>
              </a:rPr>
              <a:t> </a:t>
            </a:r>
            <a:r>
              <a:rPr lang="en-US" sz="1600" b="0" dirty="0" err="1">
                <a:solidFill>
                  <a:schemeClr val="accent1"/>
                </a:solidFill>
                <a:cs typeface="Arial"/>
              </a:rPr>
              <a:t>ilgi</a:t>
            </a:r>
            <a:r>
              <a:rPr lang="en-US" sz="1600" b="0" dirty="0">
                <a:solidFill>
                  <a:schemeClr val="accent1"/>
                </a:solidFill>
                <a:cs typeface="Arial"/>
              </a:rPr>
              <a:t> </a:t>
            </a:r>
            <a:r>
              <a:rPr lang="en-US" sz="1600" b="0" dirty="0" err="1">
                <a:solidFill>
                  <a:schemeClr val="accent1"/>
                </a:solidFill>
                <a:cs typeface="Arial"/>
              </a:rPr>
              <a:t>çekici</a:t>
            </a:r>
            <a:r>
              <a:rPr lang="en-US" sz="1600" b="0" dirty="0">
                <a:solidFill>
                  <a:schemeClr val="accent1"/>
                </a:solidFill>
                <a:cs typeface="Arial"/>
              </a:rPr>
              <a:t> </a:t>
            </a:r>
            <a:r>
              <a:rPr lang="en-US" sz="1600" b="0" dirty="0" err="1">
                <a:solidFill>
                  <a:schemeClr val="accent1"/>
                </a:solidFill>
                <a:cs typeface="Arial"/>
              </a:rPr>
              <a:t>ve</a:t>
            </a:r>
            <a:r>
              <a:rPr lang="en-US" sz="1600" b="0" dirty="0">
                <a:solidFill>
                  <a:schemeClr val="accent1"/>
                </a:solidFill>
                <a:cs typeface="Arial"/>
              </a:rPr>
              <a:t> </a:t>
            </a:r>
            <a:r>
              <a:rPr lang="en-US" sz="1600" b="0" dirty="0" err="1">
                <a:solidFill>
                  <a:schemeClr val="accent1"/>
                </a:solidFill>
                <a:cs typeface="Arial"/>
              </a:rPr>
              <a:t>akılda</a:t>
            </a:r>
            <a:r>
              <a:rPr lang="en-US" sz="1600" b="0" dirty="0">
                <a:solidFill>
                  <a:schemeClr val="accent1"/>
                </a:solidFill>
                <a:cs typeface="Arial"/>
              </a:rPr>
              <a:t> </a:t>
            </a:r>
            <a:r>
              <a:rPr lang="en-US" sz="1600" b="0" dirty="0" err="1">
                <a:solidFill>
                  <a:schemeClr val="accent1"/>
                </a:solidFill>
                <a:cs typeface="Arial"/>
              </a:rPr>
              <a:t>kalıcı</a:t>
            </a:r>
            <a:r>
              <a:rPr lang="en-US" sz="1600" b="0" dirty="0">
                <a:solidFill>
                  <a:schemeClr val="accent1"/>
                </a:solidFill>
                <a:cs typeface="Arial"/>
              </a:rPr>
              <a:t> </a:t>
            </a:r>
            <a:r>
              <a:rPr lang="en-US" sz="1600" b="0" dirty="0" err="1">
                <a:solidFill>
                  <a:schemeClr val="accent1"/>
                </a:solidFill>
                <a:cs typeface="Arial"/>
              </a:rPr>
              <a:t>bir</a:t>
            </a:r>
            <a:r>
              <a:rPr lang="en-US" sz="1600" b="0" dirty="0">
                <a:solidFill>
                  <a:schemeClr val="accent1"/>
                </a:solidFill>
                <a:cs typeface="Arial"/>
              </a:rPr>
              <a:t> </a:t>
            </a:r>
            <a:r>
              <a:rPr lang="en-US" sz="1600" b="0" dirty="0" err="1">
                <a:solidFill>
                  <a:schemeClr val="accent1"/>
                </a:solidFill>
                <a:cs typeface="Arial"/>
              </a:rPr>
              <a:t>şekilde</a:t>
            </a:r>
            <a:r>
              <a:rPr lang="en-US" sz="1600" b="0" dirty="0">
                <a:solidFill>
                  <a:schemeClr val="accent1"/>
                </a:solidFill>
                <a:cs typeface="Arial"/>
              </a:rPr>
              <a:t> </a:t>
            </a:r>
            <a:r>
              <a:rPr lang="en-US" sz="1600" b="0" dirty="0" err="1">
                <a:solidFill>
                  <a:schemeClr val="accent1"/>
                </a:solidFill>
                <a:cs typeface="Arial"/>
              </a:rPr>
              <a:t>nasıl</a:t>
            </a:r>
            <a:r>
              <a:rPr lang="en-US" sz="1600" b="0" dirty="0">
                <a:solidFill>
                  <a:schemeClr val="accent1"/>
                </a:solidFill>
                <a:cs typeface="Arial"/>
              </a:rPr>
              <a:t> </a:t>
            </a:r>
            <a:r>
              <a:rPr lang="en-US" sz="1600" b="0" dirty="0" err="1">
                <a:solidFill>
                  <a:schemeClr val="accent1"/>
                </a:solidFill>
                <a:cs typeface="Arial"/>
              </a:rPr>
              <a:t>yanıt</a:t>
            </a:r>
            <a:r>
              <a:rPr lang="en-US" sz="1600" b="0" dirty="0">
                <a:solidFill>
                  <a:schemeClr val="accent1"/>
                </a:solidFill>
                <a:cs typeface="Arial"/>
              </a:rPr>
              <a:t> </a:t>
            </a:r>
            <a:r>
              <a:rPr lang="en-US" sz="1600" b="0" dirty="0" err="1">
                <a:solidFill>
                  <a:schemeClr val="accent1"/>
                </a:solidFill>
                <a:cs typeface="Arial"/>
              </a:rPr>
              <a:t>vereceğinizi</a:t>
            </a:r>
            <a:r>
              <a:rPr lang="en-US" sz="1600" b="0" dirty="0">
                <a:solidFill>
                  <a:schemeClr val="accent1"/>
                </a:solidFill>
                <a:cs typeface="Arial"/>
              </a:rPr>
              <a:t> </a:t>
            </a:r>
            <a:r>
              <a:rPr lang="en-US" sz="1600" b="0" dirty="0" err="1">
                <a:solidFill>
                  <a:schemeClr val="accent1"/>
                </a:solidFill>
                <a:cs typeface="Arial"/>
              </a:rPr>
              <a:t>öğrenmenize</a:t>
            </a:r>
            <a:r>
              <a:rPr lang="en-US" sz="1600" b="0" dirty="0">
                <a:solidFill>
                  <a:schemeClr val="accent1"/>
                </a:solidFill>
                <a:cs typeface="Arial"/>
              </a:rPr>
              <a:t> </a:t>
            </a:r>
            <a:r>
              <a:rPr lang="en-US" sz="1600" b="0" dirty="0" err="1">
                <a:solidFill>
                  <a:schemeClr val="accent1"/>
                </a:solidFill>
                <a:cs typeface="Arial"/>
              </a:rPr>
              <a:t>yardımcı</a:t>
            </a:r>
            <a:r>
              <a:rPr lang="en-US" sz="1600" b="0" dirty="0">
                <a:solidFill>
                  <a:schemeClr val="accent1"/>
                </a:solidFill>
                <a:cs typeface="Arial"/>
              </a:rPr>
              <a:t> </a:t>
            </a:r>
            <a:r>
              <a:rPr lang="en-US" sz="1600" b="0" dirty="0" err="1">
                <a:solidFill>
                  <a:schemeClr val="accent1"/>
                </a:solidFill>
                <a:cs typeface="Arial"/>
              </a:rPr>
              <a:t>olacak</a:t>
            </a:r>
            <a:r>
              <a:rPr lang="en-US" sz="1600" b="0" dirty="0">
                <a:solidFill>
                  <a:schemeClr val="accent1"/>
                </a:solidFill>
                <a:cs typeface="Arial"/>
              </a:rPr>
              <a:t>.</a:t>
            </a:r>
            <a:endParaRPr lang="tr-TR" sz="1600" b="0" dirty="0">
              <a:solidFill>
                <a:schemeClr val="accent1"/>
              </a:solidFill>
              <a:cs typeface="Arial"/>
            </a:endParaRPr>
          </a:p>
          <a:p>
            <a:pPr marL="0" indent="0">
              <a:lnSpc>
                <a:spcPct val="100000"/>
              </a:lnSpc>
              <a:spcBef>
                <a:spcPts val="600"/>
              </a:spcBef>
              <a:spcAft>
                <a:spcPts val="600"/>
              </a:spcAft>
            </a:pPr>
            <a:r>
              <a:rPr lang="en-GB" sz="1600" b="0" u="sng" dirty="0">
                <a:solidFill>
                  <a:schemeClr val="accent1"/>
                </a:solidFill>
                <a:hlinkClick r:id="rId4">
                  <a:extLst>
                    <a:ext uri="{A12FA001-AC4F-418D-AE19-62706E023703}">
                      <ahyp:hlinkClr xmlns:ahyp="http://schemas.microsoft.com/office/drawing/2018/hyperlinkcolor" val="tx"/>
                    </a:ext>
                  </a:extLst>
                </a:hlinkClick>
              </a:rPr>
              <a:t>The 3 Magic Ingredients of Amazing Presentations | Phil WAKNELL</a:t>
            </a:r>
            <a:r>
              <a:rPr lang="en-GB" sz="1600" b="0" dirty="0">
                <a:solidFill>
                  <a:schemeClr val="accent1"/>
                </a:solidFill>
              </a:rPr>
              <a:t> - </a:t>
            </a:r>
            <a:r>
              <a:rPr lang="en-US" sz="1600" b="0" dirty="0">
                <a:solidFill>
                  <a:schemeClr val="accent1"/>
                </a:solidFill>
                <a:cs typeface="Arial"/>
              </a:rPr>
              <a:t>Bu Ted Talk, </a:t>
            </a:r>
            <a:r>
              <a:rPr lang="en-US" sz="1600" b="0" dirty="0" err="1">
                <a:solidFill>
                  <a:schemeClr val="accent1"/>
                </a:solidFill>
                <a:cs typeface="Arial"/>
              </a:rPr>
              <a:t>bir</a:t>
            </a:r>
            <a:r>
              <a:rPr lang="en-US" sz="1600" b="0" dirty="0">
                <a:solidFill>
                  <a:schemeClr val="accent1"/>
                </a:solidFill>
                <a:cs typeface="Arial"/>
              </a:rPr>
              <a:t> </a:t>
            </a:r>
            <a:r>
              <a:rPr lang="en-US" sz="1600" b="0" dirty="0" err="1">
                <a:solidFill>
                  <a:schemeClr val="accent1"/>
                </a:solidFill>
                <a:cs typeface="Arial"/>
              </a:rPr>
              <a:t>sunumu</a:t>
            </a:r>
            <a:r>
              <a:rPr lang="en-US" sz="1600" b="0" dirty="0">
                <a:solidFill>
                  <a:schemeClr val="accent1"/>
                </a:solidFill>
                <a:cs typeface="Arial"/>
              </a:rPr>
              <a:t> </a:t>
            </a:r>
            <a:r>
              <a:rPr lang="en-US" sz="1600" b="0" dirty="0" err="1">
                <a:solidFill>
                  <a:schemeClr val="accent1"/>
                </a:solidFill>
                <a:cs typeface="Arial"/>
              </a:rPr>
              <a:t>gerçekten</a:t>
            </a:r>
            <a:r>
              <a:rPr lang="en-US" sz="1600" b="0" dirty="0">
                <a:solidFill>
                  <a:schemeClr val="accent1"/>
                </a:solidFill>
                <a:cs typeface="Arial"/>
              </a:rPr>
              <a:t> </a:t>
            </a:r>
            <a:r>
              <a:rPr lang="en-US" sz="1600" b="0" dirty="0" err="1">
                <a:solidFill>
                  <a:schemeClr val="accent1"/>
                </a:solidFill>
                <a:cs typeface="Arial"/>
              </a:rPr>
              <a:t>etkili</a:t>
            </a:r>
            <a:r>
              <a:rPr lang="en-US" sz="1600" b="0" dirty="0">
                <a:solidFill>
                  <a:schemeClr val="accent1"/>
                </a:solidFill>
                <a:cs typeface="Arial"/>
              </a:rPr>
              <a:t> </a:t>
            </a:r>
            <a:r>
              <a:rPr lang="en-US" sz="1600" b="0" dirty="0" err="1">
                <a:solidFill>
                  <a:schemeClr val="accent1"/>
                </a:solidFill>
                <a:cs typeface="Arial"/>
              </a:rPr>
              <a:t>ve</a:t>
            </a:r>
            <a:r>
              <a:rPr lang="en-US" sz="1600" b="0" dirty="0">
                <a:solidFill>
                  <a:schemeClr val="accent1"/>
                </a:solidFill>
                <a:cs typeface="Arial"/>
              </a:rPr>
              <a:t> </a:t>
            </a:r>
            <a:r>
              <a:rPr lang="en-US" sz="1600" b="0" dirty="0" err="1">
                <a:solidFill>
                  <a:schemeClr val="accent1"/>
                </a:solidFill>
                <a:cs typeface="Arial"/>
              </a:rPr>
              <a:t>unutulmaz</a:t>
            </a:r>
            <a:r>
              <a:rPr lang="en-US" sz="1600" b="0" dirty="0">
                <a:solidFill>
                  <a:schemeClr val="accent1"/>
                </a:solidFill>
                <a:cs typeface="Arial"/>
              </a:rPr>
              <a:t> </a:t>
            </a:r>
            <a:r>
              <a:rPr lang="en-US" sz="1600" b="0" dirty="0" err="1">
                <a:solidFill>
                  <a:schemeClr val="accent1"/>
                </a:solidFill>
                <a:cs typeface="Arial"/>
              </a:rPr>
              <a:t>kılan</a:t>
            </a:r>
            <a:r>
              <a:rPr lang="en-US" sz="1600" b="0" dirty="0">
                <a:solidFill>
                  <a:schemeClr val="accent1"/>
                </a:solidFill>
                <a:cs typeface="Arial"/>
              </a:rPr>
              <a:t> </a:t>
            </a:r>
            <a:r>
              <a:rPr lang="en-US" sz="1600" b="0" dirty="0" err="1">
                <a:solidFill>
                  <a:schemeClr val="accent1"/>
                </a:solidFill>
                <a:cs typeface="Arial"/>
              </a:rPr>
              <a:t>üç</a:t>
            </a:r>
            <a:r>
              <a:rPr lang="en-US" sz="1600" b="0" dirty="0">
                <a:solidFill>
                  <a:schemeClr val="accent1"/>
                </a:solidFill>
                <a:cs typeface="Arial"/>
              </a:rPr>
              <a:t> </a:t>
            </a:r>
            <a:r>
              <a:rPr lang="en-US" sz="1600" b="0" dirty="0" err="1">
                <a:solidFill>
                  <a:schemeClr val="accent1"/>
                </a:solidFill>
                <a:cs typeface="Arial"/>
              </a:rPr>
              <a:t>temel</a:t>
            </a:r>
            <a:r>
              <a:rPr lang="en-US" sz="1600" b="0" dirty="0">
                <a:solidFill>
                  <a:schemeClr val="accent1"/>
                </a:solidFill>
                <a:cs typeface="Arial"/>
              </a:rPr>
              <a:t> </a:t>
            </a:r>
            <a:r>
              <a:rPr lang="en-US" sz="1600" b="0" dirty="0" err="1">
                <a:solidFill>
                  <a:schemeClr val="accent1"/>
                </a:solidFill>
                <a:cs typeface="Arial"/>
              </a:rPr>
              <a:t>bileşeni</a:t>
            </a:r>
            <a:r>
              <a:rPr lang="en-US" sz="1600" b="0" dirty="0">
                <a:solidFill>
                  <a:schemeClr val="accent1"/>
                </a:solidFill>
                <a:cs typeface="Arial"/>
              </a:rPr>
              <a:t> </a:t>
            </a:r>
            <a:r>
              <a:rPr lang="en-US" sz="1600" b="0" dirty="0" err="1">
                <a:solidFill>
                  <a:schemeClr val="accent1"/>
                </a:solidFill>
                <a:cs typeface="Arial"/>
              </a:rPr>
              <a:t>keşfetmenize</a:t>
            </a:r>
            <a:r>
              <a:rPr lang="en-US" sz="1600" b="0" dirty="0">
                <a:solidFill>
                  <a:schemeClr val="accent1"/>
                </a:solidFill>
                <a:cs typeface="Arial"/>
              </a:rPr>
              <a:t> </a:t>
            </a:r>
            <a:r>
              <a:rPr lang="en-US" sz="1600" b="0" dirty="0" err="1">
                <a:solidFill>
                  <a:schemeClr val="accent1"/>
                </a:solidFill>
                <a:cs typeface="Arial"/>
              </a:rPr>
              <a:t>yardımcı</a:t>
            </a:r>
            <a:r>
              <a:rPr lang="en-US" sz="1600" b="0" dirty="0">
                <a:solidFill>
                  <a:schemeClr val="accent1"/>
                </a:solidFill>
                <a:cs typeface="Arial"/>
              </a:rPr>
              <a:t> </a:t>
            </a:r>
            <a:r>
              <a:rPr lang="en-US" sz="1600" b="0" dirty="0" err="1">
                <a:solidFill>
                  <a:schemeClr val="accent1"/>
                </a:solidFill>
                <a:cs typeface="Arial"/>
              </a:rPr>
              <a:t>olacak</a:t>
            </a:r>
            <a:r>
              <a:rPr lang="en-US" sz="1600" b="0" dirty="0">
                <a:solidFill>
                  <a:schemeClr val="accent1"/>
                </a:solidFill>
                <a:cs typeface="Arial"/>
              </a:rPr>
              <a:t>.</a:t>
            </a:r>
            <a:endParaRPr sz="1600" b="0" dirty="0">
              <a:solidFill>
                <a:schemeClr val="accent1"/>
              </a:solidFill>
            </a:endParaRPr>
          </a:p>
          <a:p>
            <a:pPr marL="0" indent="0">
              <a:lnSpc>
                <a:spcPct val="100000"/>
              </a:lnSpc>
              <a:spcBef>
                <a:spcPts val="600"/>
              </a:spcBef>
              <a:spcAft>
                <a:spcPts val="600"/>
              </a:spcAft>
              <a:buSzPts val="605"/>
            </a:pPr>
            <a:r>
              <a:rPr lang="en-GB" sz="1600" b="0" u="sng" dirty="0">
                <a:solidFill>
                  <a:schemeClr val="accent1"/>
                </a:solidFill>
                <a:hlinkClick r:id="rId5">
                  <a:extLst>
                    <a:ext uri="{A12FA001-AC4F-418D-AE19-62706E023703}">
                      <ahyp:hlinkClr xmlns:ahyp="http://schemas.microsoft.com/office/drawing/2018/hyperlinkcolor" val="tx"/>
                    </a:ext>
                  </a:extLst>
                </a:hlinkClick>
              </a:rPr>
              <a:t>Your body language may shape who you are | Amy Cuddy</a:t>
            </a:r>
            <a:r>
              <a:rPr lang="en-GB" sz="1600" b="0" dirty="0">
                <a:solidFill>
                  <a:schemeClr val="accent1"/>
                </a:solidFill>
              </a:rPr>
              <a:t>  - </a:t>
            </a:r>
            <a:r>
              <a:rPr lang="en-US" sz="1600" b="0" dirty="0">
                <a:solidFill>
                  <a:schemeClr val="accent1"/>
                </a:solidFill>
                <a:cs typeface="Arial"/>
              </a:rPr>
              <a:t>Bu Ted </a:t>
            </a:r>
            <a:r>
              <a:rPr lang="en-US" sz="1600" b="0" dirty="0" err="1">
                <a:solidFill>
                  <a:schemeClr val="accent1"/>
                </a:solidFill>
                <a:cs typeface="Arial"/>
              </a:rPr>
              <a:t>Konuşması</a:t>
            </a:r>
            <a:r>
              <a:rPr lang="en-US" sz="1600" b="0" dirty="0">
                <a:solidFill>
                  <a:schemeClr val="accent1"/>
                </a:solidFill>
                <a:cs typeface="Arial"/>
              </a:rPr>
              <a:t>, </a:t>
            </a:r>
            <a:r>
              <a:rPr lang="en-US" sz="1600" b="0" dirty="0" err="1">
                <a:solidFill>
                  <a:schemeClr val="accent1"/>
                </a:solidFill>
                <a:cs typeface="Arial"/>
              </a:rPr>
              <a:t>beden</a:t>
            </a:r>
            <a:r>
              <a:rPr lang="en-US" sz="1600" b="0" dirty="0">
                <a:solidFill>
                  <a:schemeClr val="accent1"/>
                </a:solidFill>
                <a:cs typeface="Arial"/>
              </a:rPr>
              <a:t> </a:t>
            </a:r>
            <a:r>
              <a:rPr lang="en-US" sz="1600" b="0" dirty="0" err="1">
                <a:solidFill>
                  <a:schemeClr val="accent1"/>
                </a:solidFill>
                <a:cs typeface="Arial"/>
              </a:rPr>
              <a:t>dilinizin</a:t>
            </a:r>
            <a:r>
              <a:rPr lang="en-US" sz="1600" b="0" dirty="0">
                <a:solidFill>
                  <a:schemeClr val="accent1"/>
                </a:solidFill>
                <a:cs typeface="Arial"/>
              </a:rPr>
              <a:t> </a:t>
            </a:r>
            <a:r>
              <a:rPr lang="en-US" sz="1600" b="0" dirty="0" err="1">
                <a:solidFill>
                  <a:schemeClr val="accent1"/>
                </a:solidFill>
                <a:cs typeface="Arial"/>
              </a:rPr>
              <a:t>yalnızca</a:t>
            </a:r>
            <a:r>
              <a:rPr lang="en-US" sz="1600" b="0" dirty="0">
                <a:solidFill>
                  <a:schemeClr val="accent1"/>
                </a:solidFill>
                <a:cs typeface="Arial"/>
              </a:rPr>
              <a:t> </a:t>
            </a:r>
            <a:r>
              <a:rPr lang="en-US" sz="1600" b="0" dirty="0" err="1">
                <a:solidFill>
                  <a:schemeClr val="accent1"/>
                </a:solidFill>
                <a:cs typeface="Arial"/>
              </a:rPr>
              <a:t>başkalarının</a:t>
            </a:r>
            <a:r>
              <a:rPr lang="en-US" sz="1600" b="0" dirty="0">
                <a:solidFill>
                  <a:schemeClr val="accent1"/>
                </a:solidFill>
                <a:cs typeface="Arial"/>
              </a:rPr>
              <a:t> </a:t>
            </a:r>
            <a:r>
              <a:rPr lang="en-US" sz="1600" b="0" dirty="0" err="1">
                <a:solidFill>
                  <a:schemeClr val="accent1"/>
                </a:solidFill>
                <a:cs typeface="Arial"/>
              </a:rPr>
              <a:t>sizi</a:t>
            </a:r>
            <a:r>
              <a:rPr lang="en-US" sz="1600" b="0" dirty="0">
                <a:solidFill>
                  <a:schemeClr val="accent1"/>
                </a:solidFill>
                <a:cs typeface="Arial"/>
              </a:rPr>
              <a:t> </a:t>
            </a:r>
            <a:r>
              <a:rPr lang="en-US" sz="1600" b="0" dirty="0" err="1">
                <a:solidFill>
                  <a:schemeClr val="accent1"/>
                </a:solidFill>
                <a:cs typeface="Arial"/>
              </a:rPr>
              <a:t>nasıl</a:t>
            </a:r>
            <a:r>
              <a:rPr lang="en-US" sz="1600" b="0" dirty="0">
                <a:solidFill>
                  <a:schemeClr val="accent1"/>
                </a:solidFill>
                <a:cs typeface="Arial"/>
              </a:rPr>
              <a:t> </a:t>
            </a:r>
            <a:r>
              <a:rPr lang="en-US" sz="1600" b="0" dirty="0" err="1">
                <a:solidFill>
                  <a:schemeClr val="accent1"/>
                </a:solidFill>
                <a:cs typeface="Arial"/>
              </a:rPr>
              <a:t>gördüğünü</a:t>
            </a:r>
            <a:r>
              <a:rPr lang="en-US" sz="1600" b="0" dirty="0">
                <a:solidFill>
                  <a:schemeClr val="accent1"/>
                </a:solidFill>
                <a:cs typeface="Arial"/>
              </a:rPr>
              <a:t> </a:t>
            </a:r>
            <a:r>
              <a:rPr lang="en-US" sz="1600" b="0" dirty="0" err="1">
                <a:solidFill>
                  <a:schemeClr val="accent1"/>
                </a:solidFill>
                <a:cs typeface="Arial"/>
              </a:rPr>
              <a:t>değil</a:t>
            </a:r>
            <a:r>
              <a:rPr lang="en-US" sz="1600" b="0" dirty="0">
                <a:solidFill>
                  <a:schemeClr val="accent1"/>
                </a:solidFill>
                <a:cs typeface="Arial"/>
              </a:rPr>
              <a:t>, </a:t>
            </a:r>
            <a:r>
              <a:rPr lang="en-US" sz="1600" b="0" dirty="0" err="1">
                <a:solidFill>
                  <a:schemeClr val="accent1"/>
                </a:solidFill>
                <a:cs typeface="Arial"/>
              </a:rPr>
              <a:t>aynı</a:t>
            </a:r>
            <a:r>
              <a:rPr lang="en-US" sz="1600" b="0" dirty="0">
                <a:solidFill>
                  <a:schemeClr val="accent1"/>
                </a:solidFill>
                <a:cs typeface="Arial"/>
              </a:rPr>
              <a:t> </a:t>
            </a:r>
            <a:r>
              <a:rPr lang="en-US" sz="1600" b="0" dirty="0" err="1">
                <a:solidFill>
                  <a:schemeClr val="accent1"/>
                </a:solidFill>
                <a:cs typeface="Arial"/>
              </a:rPr>
              <a:t>zamanda</a:t>
            </a:r>
            <a:r>
              <a:rPr lang="en-US" sz="1600" b="0" dirty="0">
                <a:solidFill>
                  <a:schemeClr val="accent1"/>
                </a:solidFill>
                <a:cs typeface="Arial"/>
              </a:rPr>
              <a:t> </a:t>
            </a:r>
            <a:r>
              <a:rPr lang="en-US" sz="1600" b="0" dirty="0" err="1">
                <a:solidFill>
                  <a:schemeClr val="accent1"/>
                </a:solidFill>
                <a:cs typeface="Arial"/>
              </a:rPr>
              <a:t>sizin</a:t>
            </a:r>
            <a:r>
              <a:rPr lang="en-US" sz="1600" b="0" dirty="0">
                <a:solidFill>
                  <a:schemeClr val="accent1"/>
                </a:solidFill>
                <a:cs typeface="Arial"/>
              </a:rPr>
              <a:t> </a:t>
            </a:r>
            <a:r>
              <a:rPr lang="en-US" sz="1600" b="0" dirty="0" err="1">
                <a:solidFill>
                  <a:schemeClr val="accent1"/>
                </a:solidFill>
                <a:cs typeface="Arial"/>
              </a:rPr>
              <a:t>kendinizi</a:t>
            </a:r>
            <a:r>
              <a:rPr lang="en-US" sz="1600" b="0" dirty="0">
                <a:solidFill>
                  <a:schemeClr val="accent1"/>
                </a:solidFill>
                <a:cs typeface="Arial"/>
              </a:rPr>
              <a:t> </a:t>
            </a:r>
            <a:r>
              <a:rPr lang="en-US" sz="1600" b="0" dirty="0" err="1">
                <a:solidFill>
                  <a:schemeClr val="accent1"/>
                </a:solidFill>
                <a:cs typeface="Arial"/>
              </a:rPr>
              <a:t>nasıl</a:t>
            </a:r>
            <a:r>
              <a:rPr lang="en-US" sz="1600" b="0" dirty="0">
                <a:solidFill>
                  <a:schemeClr val="accent1"/>
                </a:solidFill>
                <a:cs typeface="Arial"/>
              </a:rPr>
              <a:t> </a:t>
            </a:r>
            <a:r>
              <a:rPr lang="en-US" sz="1600" b="0" dirty="0" err="1">
                <a:solidFill>
                  <a:schemeClr val="accent1"/>
                </a:solidFill>
                <a:cs typeface="Arial"/>
              </a:rPr>
              <a:t>gördüğünüzü</a:t>
            </a:r>
            <a:r>
              <a:rPr lang="en-US" sz="1600" b="0" dirty="0">
                <a:solidFill>
                  <a:schemeClr val="accent1"/>
                </a:solidFill>
                <a:cs typeface="Arial"/>
              </a:rPr>
              <a:t> </a:t>
            </a:r>
            <a:r>
              <a:rPr lang="en-US" sz="1600" b="0" dirty="0" err="1">
                <a:solidFill>
                  <a:schemeClr val="accent1"/>
                </a:solidFill>
                <a:cs typeface="Arial"/>
              </a:rPr>
              <a:t>ve</a:t>
            </a:r>
            <a:r>
              <a:rPr lang="en-US" sz="1600" b="0" dirty="0">
                <a:solidFill>
                  <a:schemeClr val="accent1"/>
                </a:solidFill>
                <a:cs typeface="Arial"/>
              </a:rPr>
              <a:t> </a:t>
            </a:r>
            <a:r>
              <a:rPr lang="en-US" sz="1600" b="0" dirty="0" err="1">
                <a:solidFill>
                  <a:schemeClr val="accent1"/>
                </a:solidFill>
                <a:cs typeface="Arial"/>
              </a:rPr>
              <a:t>özgüveninizi</a:t>
            </a:r>
            <a:r>
              <a:rPr lang="en-US" sz="1600" b="0" dirty="0">
                <a:solidFill>
                  <a:schemeClr val="accent1"/>
                </a:solidFill>
                <a:cs typeface="Arial"/>
              </a:rPr>
              <a:t> </a:t>
            </a:r>
            <a:r>
              <a:rPr lang="en-US" sz="1600" b="0" dirty="0" err="1">
                <a:solidFill>
                  <a:schemeClr val="accent1"/>
                </a:solidFill>
                <a:cs typeface="Arial"/>
              </a:rPr>
              <a:t>nasıl</a:t>
            </a:r>
            <a:r>
              <a:rPr lang="en-US" sz="1600" b="0" dirty="0">
                <a:solidFill>
                  <a:schemeClr val="accent1"/>
                </a:solidFill>
                <a:cs typeface="Arial"/>
              </a:rPr>
              <a:t> </a:t>
            </a:r>
            <a:r>
              <a:rPr lang="en-US" sz="1600" b="0" dirty="0" err="1">
                <a:solidFill>
                  <a:schemeClr val="accent1"/>
                </a:solidFill>
                <a:cs typeface="Arial"/>
              </a:rPr>
              <a:t>etkilediğini</a:t>
            </a:r>
            <a:r>
              <a:rPr lang="en-US" sz="1600" b="0" dirty="0">
                <a:solidFill>
                  <a:schemeClr val="accent1"/>
                </a:solidFill>
                <a:cs typeface="Arial"/>
              </a:rPr>
              <a:t> </a:t>
            </a:r>
            <a:r>
              <a:rPr lang="en-US" sz="1600" b="0" dirty="0" err="1">
                <a:solidFill>
                  <a:schemeClr val="accent1"/>
                </a:solidFill>
                <a:cs typeface="Arial"/>
              </a:rPr>
              <a:t>anlamanıza</a:t>
            </a:r>
            <a:r>
              <a:rPr lang="en-US" sz="1600" b="0" dirty="0">
                <a:solidFill>
                  <a:schemeClr val="accent1"/>
                </a:solidFill>
                <a:cs typeface="Arial"/>
              </a:rPr>
              <a:t> </a:t>
            </a:r>
            <a:r>
              <a:rPr lang="en-US" sz="1600" b="0" dirty="0" err="1">
                <a:solidFill>
                  <a:schemeClr val="accent1"/>
                </a:solidFill>
                <a:cs typeface="Arial"/>
              </a:rPr>
              <a:t>yardımcı</a:t>
            </a:r>
            <a:r>
              <a:rPr lang="en-US" sz="1600" b="0" dirty="0">
                <a:solidFill>
                  <a:schemeClr val="accent1"/>
                </a:solidFill>
                <a:cs typeface="Arial"/>
              </a:rPr>
              <a:t> </a:t>
            </a:r>
            <a:r>
              <a:rPr lang="en-US" sz="1600" b="0" dirty="0" err="1">
                <a:solidFill>
                  <a:schemeClr val="accent1"/>
                </a:solidFill>
                <a:cs typeface="Arial"/>
              </a:rPr>
              <a:t>olacak</a:t>
            </a:r>
            <a:r>
              <a:rPr lang="en-US" sz="1600" b="0" dirty="0">
                <a:solidFill>
                  <a:schemeClr val="accent1"/>
                </a:solidFill>
                <a:cs typeface="Arial"/>
              </a:rPr>
              <a:t>.</a:t>
            </a:r>
            <a:endParaRPr lang="tr-TR" sz="1600" b="0" dirty="0">
              <a:solidFill>
                <a:schemeClr val="accent1"/>
              </a:solidFill>
              <a:cs typeface="Arial"/>
            </a:endParaRPr>
          </a:p>
          <a:p>
            <a:pPr marL="0" indent="0">
              <a:lnSpc>
                <a:spcPct val="100000"/>
              </a:lnSpc>
              <a:spcBef>
                <a:spcPts val="600"/>
              </a:spcBef>
              <a:spcAft>
                <a:spcPts val="600"/>
              </a:spcAft>
              <a:buSzPts val="605"/>
            </a:pPr>
            <a:r>
              <a:rPr lang="tr-TR" sz="1600" dirty="0">
                <a:solidFill>
                  <a:schemeClr val="accent1"/>
                </a:solidFill>
              </a:rPr>
              <a:t>Bölüm 3.</a:t>
            </a:r>
            <a:endParaRPr lang="it-IT" sz="1600" dirty="0">
              <a:solidFill>
                <a:schemeClr val="accent1"/>
              </a:solidFill>
            </a:endParaRPr>
          </a:p>
          <a:p>
            <a:pPr marL="0" indent="0">
              <a:lnSpc>
                <a:spcPct val="100000"/>
              </a:lnSpc>
              <a:spcBef>
                <a:spcPts val="600"/>
              </a:spcBef>
              <a:spcAft>
                <a:spcPts val="600"/>
              </a:spcAft>
            </a:pPr>
            <a:r>
              <a:rPr lang="en-GB" sz="1600" b="0" dirty="0">
                <a:solidFill>
                  <a:schemeClr val="accent1"/>
                </a:solidFill>
                <a:cs typeface="Arial"/>
                <a:hlinkClick r:id="rId6">
                  <a:extLst>
                    <a:ext uri="{A12FA001-AC4F-418D-AE19-62706E023703}">
                      <ahyp:hlinkClr xmlns:ahyp="http://schemas.microsoft.com/office/drawing/2018/hyperlinkcolor" val="tx"/>
                    </a:ext>
                  </a:extLst>
                </a:hlinkClick>
              </a:rPr>
              <a:t>Business Storytelling Made Easy | Kelly Parker</a:t>
            </a:r>
            <a:r>
              <a:rPr lang="en-GB" sz="1600" b="0" dirty="0">
                <a:solidFill>
                  <a:schemeClr val="accent1"/>
                </a:solidFill>
                <a:cs typeface="Arial"/>
              </a:rPr>
              <a:t> - </a:t>
            </a:r>
            <a:r>
              <a:rPr lang="en-US" sz="1600" b="0" dirty="0">
                <a:solidFill>
                  <a:schemeClr val="accent1"/>
                </a:solidFill>
                <a:cs typeface="Arial"/>
              </a:rPr>
              <a:t>Bu Ted </a:t>
            </a:r>
            <a:r>
              <a:rPr lang="en-US" sz="1600" b="0" dirty="0" err="1">
                <a:solidFill>
                  <a:schemeClr val="accent1"/>
                </a:solidFill>
                <a:cs typeface="Arial"/>
              </a:rPr>
              <a:t>Konuşması</a:t>
            </a:r>
            <a:r>
              <a:rPr lang="en-US" sz="1600" b="0" dirty="0">
                <a:solidFill>
                  <a:schemeClr val="accent1"/>
                </a:solidFill>
                <a:cs typeface="Arial"/>
              </a:rPr>
              <a:t>, </a:t>
            </a:r>
            <a:r>
              <a:rPr lang="en-US" sz="1600" b="0" dirty="0" err="1">
                <a:solidFill>
                  <a:schemeClr val="accent1"/>
                </a:solidFill>
                <a:cs typeface="Arial"/>
              </a:rPr>
              <a:t>dikkat</a:t>
            </a:r>
            <a:r>
              <a:rPr lang="en-US" sz="1600" b="0" dirty="0">
                <a:solidFill>
                  <a:schemeClr val="accent1"/>
                </a:solidFill>
                <a:cs typeface="Arial"/>
              </a:rPr>
              <a:t> </a:t>
            </a:r>
            <a:r>
              <a:rPr lang="en-US" sz="1600" b="0" dirty="0" err="1">
                <a:solidFill>
                  <a:schemeClr val="accent1"/>
                </a:solidFill>
                <a:cs typeface="Arial"/>
              </a:rPr>
              <a:t>çeken</a:t>
            </a:r>
            <a:r>
              <a:rPr lang="en-US" sz="1600" b="0" dirty="0">
                <a:solidFill>
                  <a:schemeClr val="accent1"/>
                </a:solidFill>
                <a:cs typeface="Arial"/>
              </a:rPr>
              <a:t> </a:t>
            </a:r>
            <a:r>
              <a:rPr lang="en-US" sz="1600" b="0" dirty="0" err="1">
                <a:solidFill>
                  <a:schemeClr val="accent1"/>
                </a:solidFill>
                <a:cs typeface="Arial"/>
              </a:rPr>
              <a:t>ve</a:t>
            </a:r>
            <a:r>
              <a:rPr lang="en-US" sz="1600" b="0" dirty="0">
                <a:solidFill>
                  <a:schemeClr val="accent1"/>
                </a:solidFill>
                <a:cs typeface="Arial"/>
              </a:rPr>
              <a:t> </a:t>
            </a:r>
            <a:r>
              <a:rPr lang="en-US" sz="1600" b="0" dirty="0" err="1">
                <a:solidFill>
                  <a:schemeClr val="accent1"/>
                </a:solidFill>
                <a:cs typeface="Arial"/>
              </a:rPr>
              <a:t>harekete</a:t>
            </a:r>
            <a:r>
              <a:rPr lang="en-US" sz="1600" b="0" dirty="0">
                <a:solidFill>
                  <a:schemeClr val="accent1"/>
                </a:solidFill>
                <a:cs typeface="Arial"/>
              </a:rPr>
              <a:t> </a:t>
            </a:r>
            <a:r>
              <a:rPr lang="en-US" sz="1600" b="0" dirty="0" err="1">
                <a:solidFill>
                  <a:schemeClr val="accent1"/>
                </a:solidFill>
                <a:cs typeface="Arial"/>
              </a:rPr>
              <a:t>geçiren</a:t>
            </a:r>
            <a:r>
              <a:rPr lang="en-US" sz="1600" b="0" dirty="0">
                <a:solidFill>
                  <a:schemeClr val="accent1"/>
                </a:solidFill>
                <a:cs typeface="Arial"/>
              </a:rPr>
              <a:t> </a:t>
            </a:r>
            <a:r>
              <a:rPr lang="en-US" sz="1600" b="0" dirty="0" err="1">
                <a:solidFill>
                  <a:schemeClr val="accent1"/>
                </a:solidFill>
                <a:cs typeface="Arial"/>
              </a:rPr>
              <a:t>iş</a:t>
            </a:r>
            <a:r>
              <a:rPr lang="en-US" sz="1600" b="0" dirty="0">
                <a:solidFill>
                  <a:schemeClr val="accent1"/>
                </a:solidFill>
                <a:cs typeface="Arial"/>
              </a:rPr>
              <a:t> </a:t>
            </a:r>
            <a:r>
              <a:rPr lang="en-US" sz="1600" b="0" dirty="0" err="1">
                <a:solidFill>
                  <a:schemeClr val="accent1"/>
                </a:solidFill>
                <a:cs typeface="Arial"/>
              </a:rPr>
              <a:t>hikayelerini</a:t>
            </a:r>
            <a:r>
              <a:rPr lang="en-US" sz="1600" b="0" dirty="0">
                <a:solidFill>
                  <a:schemeClr val="accent1"/>
                </a:solidFill>
                <a:cs typeface="Arial"/>
              </a:rPr>
              <a:t> </a:t>
            </a:r>
            <a:r>
              <a:rPr lang="en-US" sz="1600" b="0" dirty="0" err="1">
                <a:solidFill>
                  <a:schemeClr val="accent1"/>
                </a:solidFill>
                <a:cs typeface="Arial"/>
              </a:rPr>
              <a:t>nasıl</a:t>
            </a:r>
            <a:r>
              <a:rPr lang="en-US" sz="1600" b="0" dirty="0">
                <a:solidFill>
                  <a:schemeClr val="accent1"/>
                </a:solidFill>
                <a:cs typeface="Arial"/>
              </a:rPr>
              <a:t> </a:t>
            </a:r>
            <a:r>
              <a:rPr lang="en-US" sz="1600" b="0" dirty="0" err="1">
                <a:solidFill>
                  <a:schemeClr val="accent1"/>
                </a:solidFill>
                <a:cs typeface="Arial"/>
              </a:rPr>
              <a:t>oluşturacağınızı</a:t>
            </a:r>
            <a:r>
              <a:rPr lang="en-US" sz="1600" b="0" dirty="0">
                <a:solidFill>
                  <a:schemeClr val="accent1"/>
                </a:solidFill>
                <a:cs typeface="Arial"/>
              </a:rPr>
              <a:t> </a:t>
            </a:r>
            <a:r>
              <a:rPr lang="en-US" sz="1600" b="0" dirty="0" err="1">
                <a:solidFill>
                  <a:schemeClr val="accent1"/>
                </a:solidFill>
                <a:cs typeface="Arial"/>
              </a:rPr>
              <a:t>ve</a:t>
            </a:r>
            <a:r>
              <a:rPr lang="en-US" sz="1600" b="0" dirty="0">
                <a:solidFill>
                  <a:schemeClr val="accent1"/>
                </a:solidFill>
                <a:cs typeface="Arial"/>
              </a:rPr>
              <a:t> </a:t>
            </a:r>
            <a:r>
              <a:rPr lang="en-US" sz="1600" b="0" dirty="0" err="1">
                <a:solidFill>
                  <a:schemeClr val="accent1"/>
                </a:solidFill>
                <a:cs typeface="Arial"/>
              </a:rPr>
              <a:t>sunacağınızı</a:t>
            </a:r>
            <a:r>
              <a:rPr lang="en-US" sz="1600" b="0" dirty="0">
                <a:solidFill>
                  <a:schemeClr val="accent1"/>
                </a:solidFill>
                <a:cs typeface="Arial"/>
              </a:rPr>
              <a:t> </a:t>
            </a:r>
            <a:r>
              <a:rPr lang="en-US" sz="1600" b="0" dirty="0" err="1">
                <a:solidFill>
                  <a:schemeClr val="accent1"/>
                </a:solidFill>
                <a:cs typeface="Arial"/>
              </a:rPr>
              <a:t>anlamanıza</a:t>
            </a:r>
            <a:r>
              <a:rPr lang="en-US" sz="1600" b="0" dirty="0">
                <a:solidFill>
                  <a:schemeClr val="accent1"/>
                </a:solidFill>
                <a:cs typeface="Arial"/>
              </a:rPr>
              <a:t> </a:t>
            </a:r>
            <a:r>
              <a:rPr lang="en-US" sz="1600" b="0" dirty="0" err="1">
                <a:solidFill>
                  <a:schemeClr val="accent1"/>
                </a:solidFill>
                <a:cs typeface="Arial"/>
              </a:rPr>
              <a:t>yardımcı</a:t>
            </a:r>
            <a:r>
              <a:rPr lang="en-US" sz="1600" b="0" dirty="0">
                <a:solidFill>
                  <a:schemeClr val="accent1"/>
                </a:solidFill>
                <a:cs typeface="Arial"/>
              </a:rPr>
              <a:t> </a:t>
            </a:r>
            <a:r>
              <a:rPr lang="en-US" sz="1600" b="0" dirty="0" err="1">
                <a:solidFill>
                  <a:schemeClr val="accent1"/>
                </a:solidFill>
                <a:cs typeface="Arial"/>
              </a:rPr>
              <a:t>olacak</a:t>
            </a:r>
            <a:r>
              <a:rPr lang="en-US" sz="1600" b="0" dirty="0">
                <a:solidFill>
                  <a:schemeClr val="accent1"/>
                </a:solidFill>
                <a:cs typeface="Arial"/>
              </a:rPr>
              <a:t>.</a:t>
            </a:r>
            <a:endParaRPr lang="en-US" sz="1600" dirty="0">
              <a:solidFill>
                <a:schemeClr val="accent1"/>
              </a:solidFill>
            </a:endParaRPr>
          </a:p>
        </p:txBody>
      </p:sp>
    </p:spTree>
    <p:extLst>
      <p:ext uri="{BB962C8B-B14F-4D97-AF65-F5344CB8AC3E}">
        <p14:creationId xmlns:p14="http://schemas.microsoft.com/office/powerpoint/2010/main" val="10821207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216191" y="9832"/>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Bu </a:t>
            </a:r>
            <a:r>
              <a:rPr lang="en-GB" sz="3400" b="1" dirty="0" err="1"/>
              <a:t>üniteyi</a:t>
            </a:r>
            <a:r>
              <a:rPr lang="en-GB" sz="3400" b="1" dirty="0"/>
              <a:t> </a:t>
            </a:r>
            <a:r>
              <a:rPr lang="en-GB" sz="3400" b="1" dirty="0" err="1"/>
              <a:t>oluşturmak</a:t>
            </a:r>
            <a:r>
              <a:rPr lang="en-GB" sz="3400" b="1" dirty="0"/>
              <a:t> </a:t>
            </a:r>
            <a:r>
              <a:rPr lang="en-GB" sz="3400" b="1" dirty="0" err="1"/>
              <a:t>için</a:t>
            </a:r>
            <a:r>
              <a:rPr lang="en-GB" sz="3400" b="1" dirty="0"/>
              <a:t> </a:t>
            </a:r>
            <a:r>
              <a:rPr lang="en-GB" sz="3400" b="1" dirty="0" err="1"/>
              <a:t>kullanılan</a:t>
            </a:r>
            <a:r>
              <a:rPr lang="en-GB" sz="3400" b="1" dirty="0"/>
              <a:t> </a:t>
            </a:r>
            <a:r>
              <a:rPr lang="en-GB" sz="3400" b="1" dirty="0" err="1"/>
              <a:t>kaynaklar</a:t>
            </a:r>
            <a:endParaRPr lang="en-GB" sz="3400" b="1" dirty="0">
              <a:highlight>
                <a:srgbClr val="FFFF00"/>
              </a:highlight>
            </a:endParaRPr>
          </a:p>
        </p:txBody>
      </p:sp>
      <p:sp>
        <p:nvSpPr>
          <p:cNvPr id="416" name="Google Shape;416;g2eb676f3e53_0_230"/>
          <p:cNvSpPr txBox="1"/>
          <p:nvPr/>
        </p:nvSpPr>
        <p:spPr>
          <a:xfrm>
            <a:off x="216191" y="1112295"/>
            <a:ext cx="11767928" cy="5109061"/>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en-GB" sz="1600" b="1" dirty="0" err="1">
                <a:solidFill>
                  <a:schemeClr val="accent1"/>
                </a:solidFill>
                <a:latin typeface="Raleway"/>
                <a:ea typeface="Raleway"/>
                <a:cs typeface="Times New Roman"/>
              </a:rPr>
              <a:t>Bölüm</a:t>
            </a:r>
            <a:r>
              <a:rPr lang="en-GB" sz="1600" b="1" dirty="0">
                <a:solidFill>
                  <a:schemeClr val="accent1"/>
                </a:solidFill>
                <a:latin typeface="Raleway"/>
                <a:ea typeface="Raleway"/>
                <a:cs typeface="Times New Roman"/>
              </a:rPr>
              <a:t> 1.</a:t>
            </a:r>
          </a:p>
          <a:p>
            <a:pPr>
              <a:spcBef>
                <a:spcPts val="600"/>
              </a:spcBef>
              <a:spcAft>
                <a:spcPts val="600"/>
              </a:spcAft>
            </a:pPr>
            <a:r>
              <a:rPr lang="en-GB" sz="1600" dirty="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July 21). 8 Communication models and how they work - </a:t>
            </a:r>
            <a:r>
              <a:rPr lang="en-GB" sz="1600" dirty="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US" sz="1600" dirty="0">
              <a:solidFill>
                <a:schemeClr val="accent1"/>
              </a:solidFill>
              <a:ea typeface="Raleway"/>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What is Business Pitching? A Comprehensive Guide. (n.d.). Retrieved from </a:t>
            </a:r>
            <a:r>
              <a:rPr lang="en-GB" sz="1600" dirty="0">
                <a:solidFill>
                  <a:schemeClr val="accent1"/>
                </a:solidFill>
                <a:latin typeface="Raleway"/>
                <a:ea typeface="Raleway"/>
                <a:cs typeface="Times New Roman"/>
                <a:hlinkClick r:id="rId4">
                  <a:extLst>
                    <a:ext uri="{A12FA001-AC4F-418D-AE19-62706E023703}">
                      <ahyp:hlinkClr xmlns:ahyp="http://schemas.microsoft.com/office/drawing/2018/hyperlinkcolor" val="tx"/>
                    </a:ext>
                  </a:extLst>
                </a:hlinkClick>
              </a:rPr>
              <a:t>https://venturz.co/academy/business-pitching</a:t>
            </a:r>
            <a:endParaRPr lang="en-GB" sz="1600" dirty="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ea typeface="Raleway"/>
                <a:cs typeface="Times New Roman"/>
              </a:rPr>
              <a:t>Tomboc</a:t>
            </a:r>
            <a:r>
              <a:rPr lang="en-GB" sz="1600" dirty="0">
                <a:solidFill>
                  <a:schemeClr val="accent1"/>
                </a:solidFill>
                <a:latin typeface="Raleway"/>
                <a:cs typeface="Times New Roman"/>
              </a:rPr>
              <a:t>, K. (2024, May 3). The Power of Business Storytelling: Hear Ideas From 9 Experts - Piktochart.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https://piktochart.com/blog/power-business-storytelling/</a:t>
            </a:r>
            <a:r>
              <a:rPr lang="en-GB" sz="1600" dirty="0">
                <a:solidFill>
                  <a:schemeClr val="accent1"/>
                </a:solidFill>
                <a:latin typeface="Raleway"/>
                <a:cs typeface="Times New Roman"/>
              </a:rPr>
              <a:t> </a:t>
            </a:r>
            <a:endParaRPr lang="en-GB" sz="1600" dirty="0">
              <a:solidFill>
                <a:schemeClr val="accent1"/>
              </a:solidFill>
            </a:endParaRPr>
          </a:p>
          <a:p>
            <a:pPr>
              <a:spcBef>
                <a:spcPts val="600"/>
              </a:spcBef>
              <a:spcAft>
                <a:spcPts val="600"/>
              </a:spcAft>
            </a:pPr>
            <a:r>
              <a:rPr lang="en-GB" sz="1600" dirty="0">
                <a:solidFill>
                  <a:schemeClr val="accent1"/>
                </a:solidFill>
                <a:latin typeface="Raleway"/>
                <a:ea typeface="Raleway"/>
                <a:cs typeface="Times New Roman"/>
              </a:rPr>
              <a:t>Georgiadis, C. (2023, June 8)The Power Of Storytelling For Your Business: Unleashing Your Inner Storyteller. Retrieved from </a:t>
            </a:r>
            <a:r>
              <a:rPr lang="en-GB" sz="1600" dirty="0">
                <a:solidFill>
                  <a:schemeClr val="accent1"/>
                </a:solidFill>
                <a:latin typeface="Raleway"/>
                <a:ea typeface="Raleway"/>
                <a:cs typeface="Times New Roman"/>
                <a:hlinkClick r:id="rId6">
                  <a:extLst>
                    <a:ext uri="{A12FA001-AC4F-418D-AE19-62706E023703}">
                      <ahyp:hlinkClr xmlns:ahyp="http://schemas.microsoft.com/office/drawing/2018/hyperlinkcolor" val="tx"/>
                    </a:ext>
                  </a:extLst>
                </a:hlinkClick>
              </a:rPr>
              <a:t>https://www.forbes.com/sites/theyec/2023/06/08/the-power-of-storytelling-for-your-business-unleashing-your-inner-storyteller/</a:t>
            </a:r>
            <a:r>
              <a:rPr lang="en-GB" sz="1600" dirty="0">
                <a:solidFill>
                  <a:schemeClr val="accent1"/>
                </a:solidFill>
                <a:latin typeface="Raleway"/>
                <a:ea typeface="Raleway"/>
                <a:cs typeface="Times New Roman"/>
              </a:rPr>
              <a:t> </a:t>
            </a:r>
            <a:endParaRPr lang="en-GB" sz="1600" dirty="0">
              <a:solidFill>
                <a:schemeClr val="accent1"/>
              </a:solidFill>
              <a:ea typeface="Raleway"/>
            </a:endParaRPr>
          </a:p>
          <a:p>
            <a:pPr>
              <a:spcBef>
                <a:spcPts val="600"/>
              </a:spcBef>
              <a:spcAft>
                <a:spcPts val="600"/>
              </a:spcAft>
            </a:pPr>
            <a:r>
              <a:rPr lang="en-GB" sz="1600" dirty="0" err="1">
                <a:solidFill>
                  <a:schemeClr val="accent1"/>
                </a:solidFill>
                <a:latin typeface="Raleway"/>
                <a:ea typeface="Raleway"/>
                <a:cs typeface="Times New Roman"/>
              </a:rPr>
              <a:t>Skortcheva</a:t>
            </a:r>
            <a:r>
              <a:rPr lang="en-GB" sz="1600" dirty="0">
                <a:solidFill>
                  <a:schemeClr val="accent1"/>
                </a:solidFill>
                <a:latin typeface="Raleway"/>
                <a:ea typeface="Raleway"/>
                <a:cs typeface="Times New Roman"/>
              </a:rPr>
              <a:t>, R. (2024, July 21). 8 Communication models and how they work - </a:t>
            </a:r>
            <a:r>
              <a:rPr lang="en-GB" sz="1600" dirty="0" err="1">
                <a:solidFill>
                  <a:schemeClr val="accent1"/>
                </a:solidFill>
                <a:latin typeface="Raleway"/>
                <a:ea typeface="Raleway"/>
                <a:cs typeface="Times New Roman"/>
              </a:rPr>
              <a:t>Brosix</a:t>
            </a:r>
            <a:r>
              <a:rPr lang="en-GB" sz="1600" dirty="0">
                <a:solidFill>
                  <a:schemeClr val="accent1"/>
                </a:solidFill>
                <a:latin typeface="Raleway"/>
                <a:ea typeface="Raleway"/>
                <a:cs typeface="Times New Roman"/>
              </a:rPr>
              <a:t>. Retrieved from </a:t>
            </a:r>
            <a:r>
              <a:rPr lang="en-GB" sz="1600" dirty="0">
                <a:solidFill>
                  <a:schemeClr val="accent1"/>
                </a:solidFill>
                <a:latin typeface="Raleway"/>
                <a:ea typeface="Raleway"/>
                <a:cs typeface="Times New Roman"/>
                <a:hlinkClick r:id="rId3">
                  <a:extLst>
                    <a:ext uri="{A12FA001-AC4F-418D-AE19-62706E023703}">
                      <ahyp:hlinkClr xmlns:ahyp="http://schemas.microsoft.com/office/drawing/2018/hyperlinkcolor" val="tx"/>
                    </a:ext>
                  </a:extLst>
                </a:hlinkClick>
              </a:rPr>
              <a:t>https://www.brosix.com/blog/communication-models/</a:t>
            </a:r>
            <a:endParaRPr lang="en-GB" sz="1600" dirty="0">
              <a:solidFill>
                <a:schemeClr val="accent1"/>
              </a:solidFill>
              <a:latin typeface="Raleway"/>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8 Communication models: What they are &amp; how they work. (2024, November 12). Retrieved from </a:t>
            </a:r>
            <a:r>
              <a:rPr lang="en-GB" sz="1600" dirty="0">
                <a:solidFill>
                  <a:schemeClr val="accent1"/>
                </a:solidFill>
                <a:latin typeface="Raleway"/>
                <a:ea typeface="Raleway"/>
                <a:cs typeface="Times New Roman"/>
                <a:hlinkClick r:id="rId7">
                  <a:extLst>
                    <a:ext uri="{A12FA001-AC4F-418D-AE19-62706E023703}">
                      <ahyp:hlinkClr xmlns:ahyp="http://schemas.microsoft.com/office/drawing/2018/hyperlinkcolor" val="tx"/>
                    </a:ext>
                  </a:extLst>
                </a:hlinkClick>
              </a:rPr>
              <a:t>https://pumble.com/learn/communication/communication-models/</a:t>
            </a:r>
            <a:endParaRPr lang="en-GB" sz="1600" dirty="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a:p>
            <a:pPr>
              <a:spcBef>
                <a:spcPts val="600"/>
              </a:spcBef>
              <a:spcAft>
                <a:spcPts val="600"/>
              </a:spcAft>
            </a:pPr>
            <a:r>
              <a:rPr lang="en-GB" sz="1600" dirty="0">
                <a:solidFill>
                  <a:schemeClr val="accent1"/>
                </a:solidFill>
                <a:latin typeface="Raleway"/>
                <a:ea typeface="Raleway"/>
                <a:cs typeface="Times New Roman"/>
              </a:rPr>
              <a:t>California State University Monterey Bay. (n.d.). Communication essentials: verbal and non-verbal communication. Retrieved from </a:t>
            </a:r>
            <a:r>
              <a:rPr lang="en-GB" sz="1600" dirty="0">
                <a:solidFill>
                  <a:schemeClr val="accent1"/>
                </a:solidFill>
                <a:latin typeface="Raleway"/>
                <a:ea typeface="Raleway"/>
                <a:cs typeface="Times New Roman"/>
                <a:hlinkClick r:id="rId8">
                  <a:extLst>
                    <a:ext uri="{A12FA001-AC4F-418D-AE19-62706E023703}">
                      <ahyp:hlinkClr xmlns:ahyp="http://schemas.microsoft.com/office/drawing/2018/hyperlinkcolor" val="tx"/>
                    </a:ext>
                  </a:extLst>
                </a:hlinkClick>
              </a:rPr>
              <a:t>https://csumb.edu/hr/employee-development/pearls-of-wisdom/verbal-non-verbal-communication/</a:t>
            </a:r>
            <a:endParaRPr lang="en-GB" sz="1600" dirty="0">
              <a:solidFill>
                <a:schemeClr val="accent1"/>
              </a:solidFill>
              <a:latin typeface="Raleway"/>
              <a:ea typeface="Raleway"/>
              <a:cs typeface="Times New Roman"/>
              <a:hlinkClick r:id="" action="ppaction://noaction">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983507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Bu </a:t>
            </a:r>
            <a:r>
              <a:rPr lang="en-GB" sz="3400" b="1" dirty="0" err="1"/>
              <a:t>üniteyi</a:t>
            </a:r>
            <a:r>
              <a:rPr lang="en-GB" sz="3400" b="1" dirty="0"/>
              <a:t> </a:t>
            </a:r>
            <a:r>
              <a:rPr lang="en-GB" sz="3400" b="1" dirty="0" err="1"/>
              <a:t>oluşturmak</a:t>
            </a:r>
            <a:r>
              <a:rPr lang="en-GB" sz="3400" b="1" dirty="0"/>
              <a:t> </a:t>
            </a:r>
            <a:r>
              <a:rPr lang="en-GB" sz="3400" b="1" dirty="0" err="1"/>
              <a:t>için</a:t>
            </a:r>
            <a:r>
              <a:rPr lang="en-GB" sz="3400" b="1" dirty="0"/>
              <a:t> </a:t>
            </a:r>
            <a:r>
              <a:rPr lang="en-GB" sz="3400" b="1" dirty="0" err="1"/>
              <a:t>kullanılan</a:t>
            </a:r>
            <a:r>
              <a:rPr lang="en-GB" sz="3400" b="1" dirty="0"/>
              <a:t> </a:t>
            </a:r>
            <a:r>
              <a:rPr lang="en-GB" sz="3400" b="1" dirty="0" err="1"/>
              <a:t>kaynaklar</a:t>
            </a:r>
            <a:endParaRPr lang="en-GB" sz="3400" b="1" dirty="0">
              <a:highlight>
                <a:srgbClr val="FFFF00"/>
              </a:highlight>
            </a:endParaRPr>
          </a:p>
        </p:txBody>
      </p:sp>
      <p:sp>
        <p:nvSpPr>
          <p:cNvPr id="416" name="Google Shape;416;g2eb676f3e53_0_230"/>
          <p:cNvSpPr txBox="1"/>
          <p:nvPr/>
        </p:nvSpPr>
        <p:spPr>
          <a:xfrm>
            <a:off x="223736" y="1202830"/>
            <a:ext cx="11971632" cy="4955172"/>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buSzPts val="1600"/>
            </a:pPr>
            <a:r>
              <a:rPr lang="tr-TR" sz="1600" b="1" dirty="0">
                <a:solidFill>
                  <a:schemeClr val="accent1"/>
                </a:solidFill>
                <a:latin typeface="Raleway"/>
                <a:ea typeface="Raleway"/>
                <a:cs typeface="Times New Roman"/>
              </a:rPr>
              <a:t>Bölüm</a:t>
            </a:r>
            <a:r>
              <a:rPr lang="en-GB" sz="1600" b="1" dirty="0">
                <a:solidFill>
                  <a:schemeClr val="accent1"/>
                </a:solidFill>
                <a:latin typeface="Raleway"/>
                <a:ea typeface="Raleway"/>
                <a:cs typeface="Times New Roman"/>
              </a:rPr>
              <a:t> 2</a:t>
            </a:r>
            <a:endParaRPr lang="en-GB" sz="1600" b="1" dirty="0">
              <a:solidFill>
                <a:schemeClr val="accent1"/>
              </a:solidFill>
              <a:ea typeface="Raleway"/>
              <a:cs typeface="Times New Roman"/>
            </a:endParaRPr>
          </a:p>
          <a:p>
            <a:pPr>
              <a:spcBef>
                <a:spcPts val="600"/>
              </a:spcBef>
              <a:spcAft>
                <a:spcPts val="600"/>
              </a:spcAft>
            </a:pPr>
            <a:r>
              <a:rPr lang="en-GB" sz="1600" dirty="0">
                <a:solidFill>
                  <a:schemeClr val="accent1"/>
                </a:solidFill>
                <a:latin typeface="Raleway"/>
                <a:ea typeface="Raleway"/>
                <a:cs typeface="Times New Roman"/>
              </a:rPr>
              <a:t>North</a:t>
            </a:r>
            <a:r>
              <a:rPr lang="en-GB" sz="1600" dirty="0">
                <a:solidFill>
                  <a:schemeClr val="accent1"/>
                </a:solidFill>
                <a:latin typeface="Raleway"/>
                <a:cs typeface="Times New Roman"/>
              </a:rPr>
              <a:t>, M. (2024, January 8). 10 Tips for Improving Your Public Speaking Skills - Professional &amp; Executive Development | Harvard DCE. Retrieved from </a:t>
            </a:r>
            <a:r>
              <a:rPr lang="en-GB" sz="1600" dirty="0">
                <a:solidFill>
                  <a:schemeClr val="accent1"/>
                </a:solidFill>
                <a:latin typeface="Raleway"/>
                <a:cs typeface="Times New Roman"/>
                <a:hlinkClick r:id="rId3">
                  <a:extLst>
                    <a:ext uri="{A12FA001-AC4F-418D-AE19-62706E023703}">
                      <ahyp:hlinkClr xmlns:ahyp="http://schemas.microsoft.com/office/drawing/2018/hyperlinkcolor" val="tx"/>
                    </a:ext>
                  </a:extLst>
                </a:hlinkClick>
              </a:rPr>
              <a:t>https://professional.dce.harvard.edu/blog/10-tips-for-improving-your-public-speaking-skills/</a:t>
            </a:r>
            <a:r>
              <a:rPr lang="en-GB" sz="1600" dirty="0">
                <a:solidFill>
                  <a:schemeClr val="accent1"/>
                </a:solidFill>
                <a:latin typeface="Raleway"/>
                <a:cs typeface="Times New Roman"/>
              </a:rPr>
              <a:t> </a:t>
            </a:r>
          </a:p>
          <a:p>
            <a:pPr>
              <a:spcBef>
                <a:spcPts val="600"/>
              </a:spcBef>
              <a:spcAft>
                <a:spcPts val="600"/>
              </a:spcAft>
            </a:pPr>
            <a:r>
              <a:rPr lang="en-GB" sz="1600" dirty="0">
                <a:solidFill>
                  <a:schemeClr val="accent1"/>
                </a:solidFill>
                <a:latin typeface="Raleway"/>
                <a:cs typeface="Times New Roman"/>
              </a:rPr>
              <a:t>Tips &amp; Guides - Engaging your Audience - Hamilton College. (n.d.). Retrieved from </a:t>
            </a:r>
            <a:r>
              <a:rPr lang="en-GB" sz="1600" dirty="0">
                <a:solidFill>
                  <a:schemeClr val="accent1"/>
                </a:solidFill>
                <a:latin typeface="Raleway"/>
                <a:cs typeface="Times New Roman"/>
                <a:hlinkClick r:id="rId4">
                  <a:extLst>
                    <a:ext uri="{A12FA001-AC4F-418D-AE19-62706E023703}">
                      <ahyp:hlinkClr xmlns:ahyp="http://schemas.microsoft.com/office/drawing/2018/hyperlinkcolor" val="tx"/>
                    </a:ext>
                  </a:extLst>
                </a:hlinkClick>
              </a:rPr>
              <a:t>https://www.hamilton.edu/academics/centers/oralcommunication/guides/how-to-engage-your-audience-and-keep-them-with-you%20%E2%80%8B</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Okoronkwo, V. (2024, November 6). 35 Interesting Public Speaking Statistics &amp; Fear Facts 2024. Retrieved from </a:t>
            </a:r>
            <a:r>
              <a:rPr lang="en-GB" sz="1600" dirty="0">
                <a:solidFill>
                  <a:schemeClr val="accent1"/>
                </a:solidFill>
                <a:latin typeface="Raleway"/>
                <a:cs typeface="Times New Roman"/>
                <a:hlinkClick r:id="rId5">
                  <a:extLst>
                    <a:ext uri="{A12FA001-AC4F-418D-AE19-62706E023703}">
                      <ahyp:hlinkClr xmlns:ahyp="http://schemas.microsoft.com/office/drawing/2018/hyperlinkcolor" val="tx"/>
                    </a:ext>
                  </a:extLst>
                </a:hlinkClick>
              </a:rPr>
              <a:t>https://passivesecrets.com/fear-of-public-speaking-statistics/</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Cornerstone University. (2021, December 22). 14 Methods to Dramatically Increase Your Self-Confidence | Cornerstone University. Retrieved from </a:t>
            </a:r>
            <a:r>
              <a:rPr lang="en-GB" sz="1600" dirty="0">
                <a:solidFill>
                  <a:schemeClr val="accent1"/>
                </a:solidFill>
                <a:latin typeface="Raleway"/>
                <a:cs typeface="Times New Roman"/>
                <a:hlinkClick r:id="rId6">
                  <a:extLst>
                    <a:ext uri="{A12FA001-AC4F-418D-AE19-62706E023703}">
                      <ahyp:hlinkClr xmlns:ahyp="http://schemas.microsoft.com/office/drawing/2018/hyperlinkcolor" val="tx"/>
                    </a:ext>
                  </a:extLst>
                </a:hlinkClick>
              </a:rPr>
              <a:t>https://www.cornerstone.edu/blog-post/14-methods-to-dramatically-increase-your-self-confidence/</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Nazir, H. (2023, April 17). Building confidence techniques? Retrieved from </a:t>
            </a:r>
            <a:r>
              <a:rPr lang="en-GB" sz="1600" dirty="0">
                <a:solidFill>
                  <a:schemeClr val="accent1"/>
                </a:solidFill>
                <a:latin typeface="Raleway"/>
                <a:cs typeface="Times New Roman"/>
                <a:hlinkClick r:id="rId7">
                  <a:extLst>
                    <a:ext uri="{A12FA001-AC4F-418D-AE19-62706E023703}">
                      <ahyp:hlinkClr xmlns:ahyp="http://schemas.microsoft.com/office/drawing/2018/hyperlinkcolor" val="tx"/>
                    </a:ext>
                  </a:extLst>
                </a:hlinkClick>
              </a:rPr>
              <a:t>https://www.linkedin.com/pulse/building-confidence-techniques-himayun-nazir/</a:t>
            </a:r>
            <a:endParaRPr lang="en-GB" sz="1600" dirty="0">
              <a:solidFill>
                <a:schemeClr val="accent1"/>
              </a:solidFill>
              <a:latin typeface="Raleway"/>
              <a:cs typeface="Times New Roman"/>
            </a:endParaRPr>
          </a:p>
          <a:p>
            <a:pPr>
              <a:spcBef>
                <a:spcPts val="600"/>
              </a:spcBef>
              <a:spcAft>
                <a:spcPts val="600"/>
              </a:spcAft>
            </a:pPr>
            <a:r>
              <a:rPr lang="en-GB" sz="1600" dirty="0">
                <a:solidFill>
                  <a:schemeClr val="accent1"/>
                </a:solidFill>
                <a:latin typeface="Raleway"/>
                <a:cs typeface="Times New Roman"/>
              </a:rPr>
              <a:t>Qasim, N. (2024, November 16). Confidence: 10 best tips to increase your confidence. Medium. Retrieved from </a:t>
            </a:r>
            <a:r>
              <a:rPr lang="en-GB" sz="1600" dirty="0">
                <a:solidFill>
                  <a:schemeClr val="accent1"/>
                </a:solidFill>
                <a:latin typeface="Raleway"/>
                <a:cs typeface="Times New Roman"/>
                <a:hlinkClick r:id="rId8">
                  <a:extLst>
                    <a:ext uri="{A12FA001-AC4F-418D-AE19-62706E023703}">
                      <ahyp:hlinkClr xmlns:ahyp="http://schemas.microsoft.com/office/drawing/2018/hyperlinkcolor" val="tx"/>
                    </a:ext>
                  </a:extLst>
                </a:hlinkClick>
              </a:rPr>
              <a:t>https://medium.com</a:t>
            </a:r>
            <a:endParaRPr lang="en-GB" sz="1600" dirty="0">
              <a:solidFill>
                <a:schemeClr val="accent1"/>
              </a:solidFill>
              <a:hlinkClick r:id="rId8">
                <a:extLst>
                  <a:ext uri="{A12FA001-AC4F-418D-AE19-62706E023703}">
                    <ahyp:hlinkClr xmlns:ahyp="http://schemas.microsoft.com/office/drawing/2018/hyperlinkcolor" val="tx"/>
                  </a:ext>
                </a:extLst>
              </a:hlinkClick>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eb676f3e53_0_230"/>
          <p:cNvSpPr txBox="1">
            <a:spLocks noGrp="1"/>
          </p:cNvSpPr>
          <p:nvPr>
            <p:ph type="title"/>
          </p:nvPr>
        </p:nvSpPr>
        <p:spPr>
          <a:xfrm>
            <a:off x="429411" y="64864"/>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a:t>Bu </a:t>
            </a:r>
            <a:r>
              <a:rPr lang="en-GB" sz="3400" b="1" dirty="0" err="1"/>
              <a:t>üniteyi</a:t>
            </a:r>
            <a:r>
              <a:rPr lang="en-GB" sz="3400" b="1" dirty="0"/>
              <a:t> </a:t>
            </a:r>
            <a:r>
              <a:rPr lang="en-GB" sz="3400" b="1" dirty="0" err="1"/>
              <a:t>oluşturmak</a:t>
            </a:r>
            <a:r>
              <a:rPr lang="en-GB" sz="3400" b="1" dirty="0"/>
              <a:t> </a:t>
            </a:r>
            <a:r>
              <a:rPr lang="en-GB" sz="3400" b="1" dirty="0" err="1"/>
              <a:t>için</a:t>
            </a:r>
            <a:r>
              <a:rPr lang="en-GB" sz="3400" b="1" dirty="0"/>
              <a:t> </a:t>
            </a:r>
            <a:r>
              <a:rPr lang="en-GB" sz="3400" b="1" dirty="0" err="1"/>
              <a:t>kullanılan</a:t>
            </a:r>
            <a:r>
              <a:rPr lang="en-GB" sz="3400" b="1" dirty="0"/>
              <a:t> </a:t>
            </a:r>
            <a:r>
              <a:rPr lang="en-GB" sz="3400" b="1" dirty="0" err="1"/>
              <a:t>kaynaklar</a:t>
            </a:r>
            <a:endParaRPr lang="en-GB" sz="3400" b="1" dirty="0">
              <a:highlight>
                <a:srgbClr val="FFFF00"/>
              </a:highlight>
            </a:endParaRPr>
          </a:p>
        </p:txBody>
      </p:sp>
      <p:sp>
        <p:nvSpPr>
          <p:cNvPr id="416" name="Google Shape;416;g2eb676f3e53_0_230"/>
          <p:cNvSpPr txBox="1"/>
          <p:nvPr/>
        </p:nvSpPr>
        <p:spPr>
          <a:xfrm>
            <a:off x="427439" y="1383900"/>
            <a:ext cx="11390702" cy="3170068"/>
          </a:xfrm>
          <a:prstGeom prst="rect">
            <a:avLst/>
          </a:prstGeom>
          <a:noFill/>
          <a:ln>
            <a:noFill/>
          </a:ln>
        </p:spPr>
        <p:txBody>
          <a:bodyPr spcFirstLastPara="1" wrap="square" lIns="91425" tIns="91425" rIns="91425" bIns="91425" anchor="t" anchorCtr="0">
            <a:spAutoFit/>
          </a:bodyPr>
          <a:lstStyle/>
          <a:p>
            <a:pPr marL="127000">
              <a:spcBef>
                <a:spcPts val="600"/>
              </a:spcBef>
              <a:spcAft>
                <a:spcPts val="600"/>
              </a:spcAft>
            </a:pPr>
            <a:r>
              <a:rPr lang="tr-TR" sz="1600" b="1" dirty="0">
                <a:solidFill>
                  <a:schemeClr val="accent1"/>
                </a:solidFill>
                <a:latin typeface="Raleway" pitchFamily="2" charset="-94"/>
                <a:ea typeface="Raleway"/>
                <a:cs typeface="Times New Roman"/>
              </a:rPr>
              <a:t>   Bölüm</a:t>
            </a:r>
            <a:r>
              <a:rPr lang="en-GB" sz="1600" b="1" dirty="0">
                <a:solidFill>
                  <a:schemeClr val="accent1"/>
                </a:solidFill>
                <a:latin typeface="Raleway" pitchFamily="2" charset="-94"/>
                <a:ea typeface="Raleway"/>
                <a:cs typeface="Times New Roman"/>
              </a:rPr>
              <a:t> </a:t>
            </a:r>
            <a:r>
              <a:rPr lang="en-GB" sz="1600" b="1" dirty="0">
                <a:solidFill>
                  <a:schemeClr val="accent1"/>
                </a:solidFill>
                <a:latin typeface="Raleway" pitchFamily="2" charset="-94"/>
                <a:cs typeface="Times New Roman"/>
              </a:rPr>
              <a:t>3</a:t>
            </a:r>
          </a:p>
          <a:p>
            <a:pPr marL="127000">
              <a:spcBef>
                <a:spcPts val="600"/>
              </a:spcBef>
              <a:spcAft>
                <a:spcPts val="600"/>
              </a:spcAft>
              <a:buSzPts val="1600"/>
            </a:pPr>
            <a:r>
              <a:rPr lang="en-GB" sz="1600" dirty="0">
                <a:solidFill>
                  <a:schemeClr val="accent1"/>
                </a:solidFill>
                <a:latin typeface="Raleway" pitchFamily="2" charset="-94"/>
                <a:ea typeface="Raleway"/>
                <a:cs typeface="Times New Roman"/>
              </a:rPr>
              <a:t>Collective. (2024, October 23). How to pitch your business effectively: 2024’s top 6 tips. Retrieved from </a:t>
            </a:r>
            <a:r>
              <a:rPr lang="en-GB" sz="1600" dirty="0">
                <a:solidFill>
                  <a:schemeClr val="accent1"/>
                </a:solidFill>
                <a:latin typeface="Raleway" pitchFamily="2" charset="-94"/>
                <a:ea typeface="Raleway"/>
                <a:cs typeface="Times New Roman"/>
                <a:hlinkClick r:id="rId3">
                  <a:extLst>
                    <a:ext uri="{A12FA001-AC4F-418D-AE19-62706E023703}">
                      <ahyp:hlinkClr xmlns:ahyp="http://schemas.microsoft.com/office/drawing/2018/hyperlinkcolor" val="tx"/>
                    </a:ext>
                  </a:extLst>
                </a:hlinkClick>
              </a:rPr>
              <a:t>https://54collective.vc/insight/how-to-pitch-your-business-effectively/</a:t>
            </a:r>
            <a:endParaRPr lang="en-GB" sz="1600" dirty="0">
              <a:solidFill>
                <a:schemeClr val="accent1"/>
              </a:solidFill>
              <a:latin typeface="Raleway" pitchFamily="2" charset="-94"/>
              <a:ea typeface="Raleway"/>
              <a:cs typeface="Times New Roman"/>
            </a:endParaRPr>
          </a:p>
          <a:p>
            <a:pPr marL="127000">
              <a:spcBef>
                <a:spcPts val="600"/>
              </a:spcBef>
              <a:spcAft>
                <a:spcPts val="600"/>
              </a:spcAft>
              <a:buSzPts val="1600"/>
            </a:pPr>
            <a:r>
              <a:rPr lang="en-GB" sz="1600" dirty="0" err="1">
                <a:solidFill>
                  <a:schemeClr val="accent1"/>
                </a:solidFill>
                <a:latin typeface="Raleway" pitchFamily="2" charset="-94"/>
                <a:ea typeface="Raleway"/>
                <a:cs typeface="Times New Roman"/>
              </a:rPr>
              <a:t>Samulska-Kholina</a:t>
            </a:r>
            <a:r>
              <a:rPr lang="en-GB" sz="1600" dirty="0">
                <a:solidFill>
                  <a:schemeClr val="accent1"/>
                </a:solidFill>
                <a:latin typeface="Raleway" pitchFamily="2" charset="-94"/>
                <a:ea typeface="Raleway"/>
                <a:cs typeface="Times New Roman"/>
              </a:rPr>
              <a:t>, A. (2024, November 23). 5 types of business presentations and pitches. Retrieved from </a:t>
            </a:r>
            <a:r>
              <a:rPr lang="en-GB" sz="1600" dirty="0">
                <a:solidFill>
                  <a:schemeClr val="accent1"/>
                </a:solidFill>
                <a:latin typeface="Raleway" pitchFamily="2" charset="-94"/>
                <a:ea typeface="Raleway"/>
                <a:cs typeface="Times New Roman"/>
                <a:hlinkClick r:id="rId4">
                  <a:extLst>
                    <a:ext uri="{A12FA001-AC4F-418D-AE19-62706E023703}">
                      <ahyp:hlinkClr xmlns:ahyp="http://schemas.microsoft.com/office/drawing/2018/hyperlinkcolor" val="tx"/>
                    </a:ext>
                  </a:extLst>
                </a:hlinkClick>
              </a:rPr>
              <a:t>https://stripo.email/blog/types-of-business-presentations-and-pitches/</a:t>
            </a:r>
            <a:endParaRPr lang="en-GB" sz="1600" dirty="0">
              <a:solidFill>
                <a:schemeClr val="accent1"/>
              </a:solidFill>
              <a:latin typeface="Raleway" pitchFamily="2" charset="-94"/>
              <a:ea typeface="Raleway"/>
              <a:cs typeface="Times New Roman"/>
            </a:endParaRPr>
          </a:p>
          <a:p>
            <a:pPr marL="127000">
              <a:spcBef>
                <a:spcPts val="600"/>
              </a:spcBef>
              <a:spcAft>
                <a:spcPts val="600"/>
              </a:spcAft>
              <a:buSzPts val="1600"/>
            </a:pPr>
            <a:r>
              <a:rPr lang="en-GB" sz="1600" dirty="0">
                <a:solidFill>
                  <a:schemeClr val="accent1"/>
                </a:solidFill>
                <a:latin typeface="Raleway" pitchFamily="2" charset="-94"/>
                <a:ea typeface="Raleway"/>
                <a:cs typeface="Times New Roman"/>
              </a:rPr>
              <a:t>Indeed Editorial Team. (2024, August 18). </a:t>
            </a:r>
            <a:r>
              <a:rPr lang="en-GB" sz="1600" dirty="0">
                <a:solidFill>
                  <a:schemeClr val="accent1"/>
                </a:solidFill>
                <a:latin typeface="Raleway" pitchFamily="2" charset="-94"/>
              </a:rPr>
              <a:t>How To Give a Business Presentation (With Steps and Tips). </a:t>
            </a:r>
            <a:r>
              <a:rPr lang="en-GB" sz="1600" dirty="0">
                <a:solidFill>
                  <a:schemeClr val="accent1"/>
                </a:solidFill>
                <a:latin typeface="Raleway" pitchFamily="2" charset="-94"/>
                <a:ea typeface="Raleway"/>
                <a:cs typeface="Times New Roman"/>
              </a:rPr>
              <a:t>Retrieved from </a:t>
            </a:r>
            <a:r>
              <a:rPr lang="en-GB" sz="1600" dirty="0">
                <a:solidFill>
                  <a:schemeClr val="accent1"/>
                </a:solidFill>
                <a:latin typeface="Raleway" pitchFamily="2" charset="-94"/>
                <a:ea typeface="Raleway"/>
                <a:cs typeface="Times New Roman"/>
                <a:hlinkClick r:id="rId5">
                  <a:extLst>
                    <a:ext uri="{A12FA001-AC4F-418D-AE19-62706E023703}">
                      <ahyp:hlinkClr xmlns:ahyp="http://schemas.microsoft.com/office/drawing/2018/hyperlinkcolor" val="tx"/>
                    </a:ext>
                  </a:extLst>
                </a:hlinkClick>
              </a:rPr>
              <a:t>https</a:t>
            </a:r>
            <a:r>
              <a:rPr lang="en-GB" sz="1600" dirty="0">
                <a:solidFill>
                  <a:schemeClr val="accent1"/>
                </a:solidFill>
                <a:latin typeface="Raleway" pitchFamily="2" charset="-94"/>
                <a:ea typeface="Raleway"/>
                <a:cs typeface="Raleway"/>
                <a:hlinkClick r:id="rId5">
                  <a:extLst>
                    <a:ext uri="{A12FA001-AC4F-418D-AE19-62706E023703}">
                      <ahyp:hlinkClr xmlns:ahyp="http://schemas.microsoft.com/office/drawing/2018/hyperlinkcolor" val="tx"/>
                    </a:ext>
                  </a:extLst>
                </a:hlinkClick>
              </a:rPr>
              <a:t>://www.indeed.com/career-advice/career-development/business-presentation</a:t>
            </a:r>
            <a:endParaRPr lang="en-GB" sz="1600" u="sng" dirty="0">
              <a:solidFill>
                <a:schemeClr val="accent1"/>
              </a:solidFill>
              <a:latin typeface="Raleway" pitchFamily="2" charset="-94"/>
              <a:ea typeface="Raleway"/>
              <a:cs typeface="Raleway"/>
            </a:endParaRPr>
          </a:p>
          <a:p>
            <a:pPr marL="127000">
              <a:spcBef>
                <a:spcPts val="600"/>
              </a:spcBef>
              <a:spcAft>
                <a:spcPts val="600"/>
              </a:spcAft>
              <a:buSzPts val="1600"/>
            </a:pPr>
            <a:r>
              <a:rPr lang="en-GB" sz="1600" dirty="0">
                <a:solidFill>
                  <a:schemeClr val="accent1"/>
                </a:solidFill>
                <a:latin typeface="Raleway" pitchFamily="2" charset="-94"/>
                <a:ea typeface="Raleway"/>
                <a:cs typeface="Times New Roman"/>
              </a:rPr>
              <a:t>Ahmed, M. A. (2023, April 23). “Business Storytelling” - Muhammad Anas Ahmed - Medium. Medium. Retrieved from </a:t>
            </a:r>
            <a:r>
              <a:rPr lang="en-GB" sz="1600" dirty="0">
                <a:solidFill>
                  <a:schemeClr val="accent1"/>
                </a:solidFill>
                <a:latin typeface="Raleway" pitchFamily="2" charset="-94"/>
                <a:ea typeface="Raleway"/>
                <a:cs typeface="Times New Roman"/>
                <a:hlinkClick r:id="rId6">
                  <a:extLst>
                    <a:ext uri="{A12FA001-AC4F-418D-AE19-62706E023703}">
                      <ahyp:hlinkClr xmlns:ahyp="http://schemas.microsoft.com/office/drawing/2018/hyperlinkcolor" val="tx"/>
                    </a:ext>
                  </a:extLst>
                </a:hlinkClick>
              </a:rPr>
              <a:t>https://medium.com</a:t>
            </a:r>
          </a:p>
        </p:txBody>
      </p:sp>
    </p:spTree>
    <p:extLst>
      <p:ext uri="{BB962C8B-B14F-4D97-AF65-F5344CB8AC3E}">
        <p14:creationId xmlns:p14="http://schemas.microsoft.com/office/powerpoint/2010/main" val="145432899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838200" y="365126"/>
            <a:ext cx="10515600" cy="1253414"/>
          </a:xfrm>
          <a:prstGeom prst="rect">
            <a:avLst/>
          </a:prstGeom>
          <a:noFill/>
          <a:ln>
            <a:noFill/>
          </a:ln>
        </p:spPr>
        <p:txBody>
          <a:bodyPr spcFirstLastPara="1" wrap="square" lIns="91425" tIns="45700" rIns="91425" bIns="45700" anchor="ctr" anchorCtr="0">
            <a:normAutofit/>
          </a:bodyPr>
          <a:lstStyle/>
          <a:p>
            <a:r>
              <a:rPr lang="en-GB" b="1" dirty="0"/>
              <a:t>FEM-Up </a:t>
            </a:r>
            <a:r>
              <a:rPr lang="tr-TR" b="1" dirty="0"/>
              <a:t>Ortakları</a:t>
            </a:r>
            <a:endParaRPr lang="en-GB" b="1" dirty="0"/>
          </a:p>
        </p:txBody>
      </p:sp>
      <p:sp>
        <p:nvSpPr>
          <p:cNvPr id="2" name="PoljeZBesedilom 1">
            <a:extLst>
              <a:ext uri="{FF2B5EF4-FFF2-40B4-BE49-F238E27FC236}">
                <a16:creationId xmlns:a16="http://schemas.microsoft.com/office/drawing/2014/main" id="{76F77396-CAAC-D63A-6C8D-2E66C8449BFE}"/>
              </a:ext>
            </a:extLst>
          </p:cNvPr>
          <p:cNvSpPr txBox="1"/>
          <p:nvPr/>
        </p:nvSpPr>
        <p:spPr>
          <a:xfrm>
            <a:off x="6335210" y="2457691"/>
            <a:ext cx="44504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tr-TR" sz="3200" b="1" dirty="0">
                <a:solidFill>
                  <a:srgbClr val="F3B75B"/>
                </a:solidFill>
                <a:latin typeface="Raleway"/>
              </a:rPr>
              <a:t>Üniteyi tamamladığınız için teşekkür ederiz!</a:t>
            </a:r>
            <a:endParaRPr lang="sl-SI"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eb676f3e53_0_19"/>
          <p:cNvSpPr txBox="1">
            <a:spLocks noGrp="1"/>
          </p:cNvSpPr>
          <p:nvPr>
            <p:ph type="title"/>
          </p:nvPr>
        </p:nvSpPr>
        <p:spPr>
          <a:xfrm>
            <a:off x="401637" y="1983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en-GB" sz="3400" b="1" dirty="0" err="1"/>
              <a:t>İletişimsizlik</a:t>
            </a:r>
            <a:r>
              <a:rPr lang="en-GB" sz="3400" b="1" dirty="0"/>
              <a:t> </a:t>
            </a:r>
            <a:r>
              <a:rPr lang="en-GB" sz="3400" b="1" dirty="0" err="1"/>
              <a:t>nasıl</a:t>
            </a:r>
            <a:r>
              <a:rPr lang="en-GB" sz="3400" b="1" dirty="0"/>
              <a:t> </a:t>
            </a:r>
            <a:r>
              <a:rPr lang="en-GB" sz="3400" b="1" dirty="0" err="1"/>
              <a:t>ortaya</a:t>
            </a:r>
            <a:r>
              <a:rPr lang="en-GB" sz="3400" b="1" dirty="0"/>
              <a:t> </a:t>
            </a:r>
            <a:r>
              <a:rPr lang="en-GB" sz="3400" b="1" dirty="0" err="1"/>
              <a:t>çıkar</a:t>
            </a:r>
            <a:r>
              <a:rPr lang="en-GB" sz="3400" b="1" dirty="0"/>
              <a:t>?</a:t>
            </a:r>
            <a:endParaRPr lang="en-GB" sz="3400" b="1" dirty="0">
              <a:highlight>
                <a:srgbClr val="FFFF00"/>
              </a:highlight>
            </a:endParaRPr>
          </a:p>
        </p:txBody>
      </p:sp>
      <p:sp>
        <p:nvSpPr>
          <p:cNvPr id="2" name="TextBox 1">
            <a:extLst>
              <a:ext uri="{FF2B5EF4-FFF2-40B4-BE49-F238E27FC236}">
                <a16:creationId xmlns:a16="http://schemas.microsoft.com/office/drawing/2014/main" id="{4719C50E-774B-94AB-CC01-93EFABBF9514}"/>
              </a:ext>
            </a:extLst>
          </p:cNvPr>
          <p:cNvSpPr txBox="1"/>
          <p:nvPr/>
        </p:nvSpPr>
        <p:spPr>
          <a:xfrm>
            <a:off x="6374232" y="6426701"/>
            <a:ext cx="581793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ea typeface="Roboto"/>
                <a:cs typeface="Roboto"/>
              </a:rPr>
              <a:t>Source: </a:t>
            </a:r>
            <a:r>
              <a:rPr lang="en-US" sz="1000" dirty="0">
                <a:solidFill>
                  <a:srgbClr val="0F0F0F"/>
                </a:solidFill>
                <a:latin typeface="Raleway"/>
                <a:ea typeface="Roboto"/>
                <a:cs typeface="Roboto"/>
                <a:hlinkClick r:id="rId4">
                  <a:extLst>
                    <a:ext uri="{A12FA001-AC4F-418D-AE19-62706E023703}">
                      <ahyp:hlinkClr xmlns:ahyp="http://schemas.microsoft.com/office/drawing/2018/hyperlinkcolor" val="tx"/>
                    </a:ext>
                  </a:extLst>
                </a:hlinkClick>
              </a:rPr>
              <a:t>How miscommunication happens (and how to avoid it)</a:t>
            </a:r>
            <a:r>
              <a:rPr lang="en-US" sz="1000" dirty="0">
                <a:solidFill>
                  <a:srgbClr val="0F0F0F"/>
                </a:solidFill>
                <a:latin typeface="Raleway"/>
                <a:ea typeface="Roboto"/>
                <a:cs typeface="Roboto"/>
              </a:rPr>
              <a:t> by TED-Ed</a:t>
            </a:r>
            <a:endParaRPr lang="en-US" sz="1000"/>
          </a:p>
        </p:txBody>
      </p:sp>
      <p:sp>
        <p:nvSpPr>
          <p:cNvPr id="3" name="TextBox 2">
            <a:extLst>
              <a:ext uri="{FF2B5EF4-FFF2-40B4-BE49-F238E27FC236}">
                <a16:creationId xmlns:a16="http://schemas.microsoft.com/office/drawing/2014/main" id="{C5184A37-B9D6-4841-B7F1-907EF8C3B360}"/>
              </a:ext>
            </a:extLst>
          </p:cNvPr>
          <p:cNvSpPr txBox="1"/>
          <p:nvPr/>
        </p:nvSpPr>
        <p:spPr>
          <a:xfrm>
            <a:off x="385057" y="1710669"/>
            <a:ext cx="3498464"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1800" dirty="0" err="1">
                <a:latin typeface="Raleway"/>
              </a:rPr>
              <a:t>İletişimsizliğin</a:t>
            </a:r>
            <a:r>
              <a:rPr lang="en-US" sz="1800" dirty="0">
                <a:latin typeface="Raleway"/>
              </a:rPr>
              <a:t> </a:t>
            </a:r>
            <a:r>
              <a:rPr lang="en-US" sz="1800" dirty="0" err="1">
                <a:latin typeface="Raleway"/>
              </a:rPr>
              <a:t>nasıl</a:t>
            </a:r>
            <a:r>
              <a:rPr lang="en-US" sz="1800" dirty="0">
                <a:latin typeface="Raleway"/>
              </a:rPr>
              <a:t> </a:t>
            </a:r>
            <a:r>
              <a:rPr lang="en-US" sz="1800" dirty="0" err="1">
                <a:latin typeface="Raleway"/>
              </a:rPr>
              <a:t>meydana</a:t>
            </a:r>
            <a:r>
              <a:rPr lang="en-US" sz="1800" dirty="0">
                <a:latin typeface="Raleway"/>
              </a:rPr>
              <a:t> </a:t>
            </a:r>
            <a:r>
              <a:rPr lang="en-US" sz="1800" dirty="0" err="1">
                <a:latin typeface="Raleway"/>
              </a:rPr>
              <a:t>geldiğini</a:t>
            </a:r>
            <a:r>
              <a:rPr lang="en-US" sz="1800" dirty="0">
                <a:latin typeface="Raleway"/>
              </a:rPr>
              <a:t> </a:t>
            </a:r>
            <a:r>
              <a:rPr lang="en-US" sz="1800" dirty="0" err="1">
                <a:latin typeface="Raleway"/>
              </a:rPr>
              <a:t>ve</a:t>
            </a:r>
            <a:r>
              <a:rPr lang="en-US" sz="1800" dirty="0">
                <a:latin typeface="Raleway"/>
              </a:rPr>
              <a:t> </a:t>
            </a:r>
            <a:r>
              <a:rPr lang="en-US" sz="1800" dirty="0" err="1">
                <a:latin typeface="Raleway"/>
              </a:rPr>
              <a:t>günlük</a:t>
            </a:r>
            <a:r>
              <a:rPr lang="en-US" sz="1800" dirty="0">
                <a:latin typeface="Raleway"/>
              </a:rPr>
              <a:t> </a:t>
            </a:r>
            <a:r>
              <a:rPr lang="en-US" sz="1800" dirty="0" err="1">
                <a:latin typeface="Raleway"/>
              </a:rPr>
              <a:t>etkileşimlerinizde</a:t>
            </a:r>
            <a:r>
              <a:rPr lang="en-US" sz="1800" dirty="0">
                <a:latin typeface="Raleway"/>
              </a:rPr>
              <a:t> </a:t>
            </a:r>
            <a:r>
              <a:rPr lang="en-US" sz="1800" dirty="0" err="1">
                <a:latin typeface="Raleway"/>
              </a:rPr>
              <a:t>bunu</a:t>
            </a:r>
            <a:r>
              <a:rPr lang="en-US" sz="1800" dirty="0">
                <a:latin typeface="Raleway"/>
              </a:rPr>
              <a:t> </a:t>
            </a:r>
            <a:r>
              <a:rPr lang="en-US" sz="1800" dirty="0" err="1">
                <a:latin typeface="Raleway"/>
              </a:rPr>
              <a:t>nasıl</a:t>
            </a:r>
            <a:r>
              <a:rPr lang="en-US" sz="1800" dirty="0">
                <a:latin typeface="Raleway"/>
              </a:rPr>
              <a:t> </a:t>
            </a:r>
            <a:r>
              <a:rPr lang="en-US" sz="1800" dirty="0" err="1">
                <a:latin typeface="Raleway"/>
              </a:rPr>
              <a:t>önleyebileceğinizi</a:t>
            </a:r>
            <a:r>
              <a:rPr lang="en-US" sz="1800" dirty="0">
                <a:latin typeface="Raleway"/>
              </a:rPr>
              <a:t> </a:t>
            </a:r>
            <a:r>
              <a:rPr lang="en-US" sz="1800" dirty="0" err="1">
                <a:latin typeface="Raleway"/>
              </a:rPr>
              <a:t>anlamak</a:t>
            </a:r>
            <a:r>
              <a:rPr lang="en-US" sz="1800" dirty="0">
                <a:latin typeface="Raleway"/>
              </a:rPr>
              <a:t> </a:t>
            </a:r>
            <a:r>
              <a:rPr lang="en-US" sz="1800" dirty="0" err="1">
                <a:latin typeface="Raleway"/>
              </a:rPr>
              <a:t>için</a:t>
            </a:r>
            <a:r>
              <a:rPr lang="tr-TR" sz="1800" dirty="0">
                <a:latin typeface="Raleway"/>
              </a:rPr>
              <a:t> </a:t>
            </a:r>
            <a:r>
              <a:rPr lang="en-US" sz="1800" b="1" dirty="0" err="1">
                <a:latin typeface="Raleway"/>
              </a:rPr>
              <a:t>videoyu</a:t>
            </a:r>
            <a:r>
              <a:rPr lang="en-US" sz="1800" b="1" dirty="0">
                <a:latin typeface="Raleway"/>
              </a:rPr>
              <a:t> </a:t>
            </a:r>
            <a:r>
              <a:rPr lang="en-US" sz="1800" b="1" dirty="0" err="1">
                <a:latin typeface="Raleway"/>
              </a:rPr>
              <a:t>izleyin</a:t>
            </a:r>
            <a:r>
              <a:rPr lang="en-US" sz="1800" b="1" dirty="0">
                <a:latin typeface="Raleway"/>
              </a:rPr>
              <a:t>.</a:t>
            </a:r>
            <a:endParaRPr lang="tr-TR" sz="1800" b="1" dirty="0">
              <a:latin typeface="Raleway"/>
            </a:endParaRPr>
          </a:p>
          <a:p>
            <a:pPr>
              <a:spcBef>
                <a:spcPts val="600"/>
              </a:spcBef>
              <a:spcAft>
                <a:spcPts val="600"/>
              </a:spcAft>
            </a:pPr>
            <a:r>
              <a:rPr lang="en-US" sz="1800" dirty="0" err="1">
                <a:latin typeface="Raleway"/>
              </a:rPr>
              <a:t>Daha</a:t>
            </a:r>
            <a:r>
              <a:rPr lang="en-US" sz="1800" dirty="0">
                <a:latin typeface="Raleway"/>
              </a:rPr>
              <a:t> </a:t>
            </a:r>
            <a:r>
              <a:rPr lang="en-US" sz="1800" dirty="0" err="1">
                <a:latin typeface="Raleway"/>
              </a:rPr>
              <a:t>sonra</a:t>
            </a:r>
            <a:r>
              <a:rPr lang="en-US" sz="1800" dirty="0">
                <a:latin typeface="Raleway"/>
              </a:rPr>
              <a:t>, </a:t>
            </a:r>
            <a:r>
              <a:rPr lang="en-US" sz="1800" dirty="0" err="1">
                <a:latin typeface="Raleway"/>
              </a:rPr>
              <a:t>günlük</a:t>
            </a:r>
            <a:r>
              <a:rPr lang="en-US" sz="1800" dirty="0">
                <a:latin typeface="Raleway"/>
              </a:rPr>
              <a:t> </a:t>
            </a:r>
            <a:r>
              <a:rPr lang="en-US" sz="1800" dirty="0" err="1">
                <a:latin typeface="Raleway"/>
              </a:rPr>
              <a:t>durumlarda</a:t>
            </a:r>
            <a:r>
              <a:rPr lang="en-US" sz="1800" dirty="0">
                <a:latin typeface="Raleway"/>
              </a:rPr>
              <a:t> </a:t>
            </a:r>
            <a:r>
              <a:rPr lang="en-US" sz="1800" dirty="0" err="1">
                <a:latin typeface="Raleway"/>
              </a:rPr>
              <a:t>iletişimsizliği</a:t>
            </a:r>
            <a:r>
              <a:rPr lang="en-US" sz="1800" dirty="0">
                <a:latin typeface="Raleway"/>
              </a:rPr>
              <a:t> </a:t>
            </a:r>
            <a:r>
              <a:rPr lang="en-US" sz="1800" dirty="0" err="1">
                <a:latin typeface="Raleway"/>
              </a:rPr>
              <a:t>şu</a:t>
            </a:r>
            <a:r>
              <a:rPr lang="en-US" sz="1800" dirty="0">
                <a:latin typeface="Raleway"/>
              </a:rPr>
              <a:t> </a:t>
            </a:r>
            <a:r>
              <a:rPr lang="en-US" sz="1800" dirty="0" err="1">
                <a:latin typeface="Raleway"/>
              </a:rPr>
              <a:t>anda</a:t>
            </a:r>
            <a:r>
              <a:rPr lang="en-US" sz="1800" dirty="0">
                <a:latin typeface="Raleway"/>
              </a:rPr>
              <a:t> </a:t>
            </a:r>
            <a:r>
              <a:rPr lang="en-US" sz="1800" dirty="0" err="1">
                <a:latin typeface="Raleway"/>
              </a:rPr>
              <a:t>nasıl</a:t>
            </a:r>
            <a:r>
              <a:rPr lang="en-US" sz="1800" dirty="0">
                <a:latin typeface="Raleway"/>
              </a:rPr>
              <a:t> </a:t>
            </a:r>
            <a:r>
              <a:rPr lang="en-US" sz="1800" dirty="0" err="1">
                <a:latin typeface="Raleway"/>
              </a:rPr>
              <a:t>ele</a:t>
            </a:r>
            <a:r>
              <a:rPr lang="en-US" sz="1800" dirty="0">
                <a:latin typeface="Raleway"/>
              </a:rPr>
              <a:t> </a:t>
            </a:r>
            <a:r>
              <a:rPr lang="en-US" sz="1800" dirty="0" err="1">
                <a:latin typeface="Raleway"/>
              </a:rPr>
              <a:t>aldığınızı</a:t>
            </a:r>
            <a:r>
              <a:rPr lang="en-US" sz="1800" dirty="0">
                <a:latin typeface="Raleway"/>
              </a:rPr>
              <a:t> </a:t>
            </a:r>
            <a:r>
              <a:rPr lang="en-US" sz="1800" dirty="0" err="1">
                <a:latin typeface="Raleway"/>
              </a:rPr>
              <a:t>düşünmek</a:t>
            </a:r>
            <a:r>
              <a:rPr lang="en-US" sz="1800" dirty="0">
                <a:latin typeface="Raleway"/>
              </a:rPr>
              <a:t> </a:t>
            </a:r>
            <a:r>
              <a:rPr lang="en-US" sz="1800" dirty="0" err="1">
                <a:latin typeface="Raleway"/>
              </a:rPr>
              <a:t>için</a:t>
            </a:r>
            <a:r>
              <a:rPr lang="en-US" sz="1800" dirty="0">
                <a:latin typeface="Raleway"/>
              </a:rPr>
              <a:t> </a:t>
            </a:r>
            <a:r>
              <a:rPr lang="en-US" sz="1800" dirty="0" err="1">
                <a:latin typeface="Raleway"/>
              </a:rPr>
              <a:t>bir</a:t>
            </a:r>
            <a:r>
              <a:rPr lang="en-US" sz="1800" dirty="0">
                <a:latin typeface="Raleway"/>
              </a:rPr>
              <a:t> </a:t>
            </a:r>
            <a:r>
              <a:rPr lang="en-US" sz="1800" dirty="0" err="1">
                <a:latin typeface="Raleway"/>
              </a:rPr>
              <a:t>dakikanızı</a:t>
            </a:r>
            <a:r>
              <a:rPr lang="en-US" sz="1800" dirty="0">
                <a:latin typeface="Raleway"/>
              </a:rPr>
              <a:t> </a:t>
            </a:r>
            <a:r>
              <a:rPr lang="en-US" sz="1800" dirty="0" err="1">
                <a:latin typeface="Raleway"/>
              </a:rPr>
              <a:t>ayırın</a:t>
            </a:r>
            <a:r>
              <a:rPr lang="en-US" sz="1800" dirty="0">
                <a:latin typeface="Raleway"/>
              </a:rPr>
              <a:t> </a:t>
            </a:r>
            <a:r>
              <a:rPr lang="en-US" sz="1800" b="1" dirty="0" err="1">
                <a:latin typeface="Raleway"/>
              </a:rPr>
              <a:t>ve</a:t>
            </a:r>
            <a:r>
              <a:rPr lang="en-US" sz="1800" b="1" dirty="0">
                <a:latin typeface="Raleway"/>
              </a:rPr>
              <a:t> </a:t>
            </a:r>
            <a:r>
              <a:rPr lang="en-US" sz="1800" b="1" dirty="0" err="1">
                <a:latin typeface="Raleway"/>
              </a:rPr>
              <a:t>iletişim</a:t>
            </a:r>
            <a:r>
              <a:rPr lang="en-US" sz="1800" b="1" dirty="0">
                <a:latin typeface="Raleway"/>
              </a:rPr>
              <a:t> </a:t>
            </a:r>
            <a:r>
              <a:rPr lang="en-US" sz="1800" b="1" dirty="0" err="1">
                <a:latin typeface="Raleway"/>
              </a:rPr>
              <a:t>becerilerinizi</a:t>
            </a:r>
            <a:r>
              <a:rPr lang="en-US" sz="1800" b="1" dirty="0">
                <a:latin typeface="Raleway"/>
              </a:rPr>
              <a:t> </a:t>
            </a:r>
            <a:r>
              <a:rPr lang="en-US" sz="1800" b="1" dirty="0" err="1">
                <a:latin typeface="Raleway"/>
              </a:rPr>
              <a:t>geliştirebileceğiniz</a:t>
            </a:r>
            <a:r>
              <a:rPr lang="en-US" sz="1800" b="1" dirty="0">
                <a:latin typeface="Raleway"/>
              </a:rPr>
              <a:t> </a:t>
            </a:r>
            <a:r>
              <a:rPr lang="en-US" sz="1800" b="1" dirty="0" err="1">
                <a:latin typeface="Raleway"/>
              </a:rPr>
              <a:t>yolları</a:t>
            </a:r>
            <a:r>
              <a:rPr lang="en-US" sz="1800" b="1" dirty="0">
                <a:latin typeface="Raleway"/>
              </a:rPr>
              <a:t> </a:t>
            </a:r>
            <a:r>
              <a:rPr lang="en-US" sz="1800" b="1" dirty="0" err="1">
                <a:latin typeface="Raleway"/>
              </a:rPr>
              <a:t>belirleyin</a:t>
            </a:r>
            <a:r>
              <a:rPr lang="en-US" sz="1800" b="1" dirty="0">
                <a:latin typeface="Raleway"/>
              </a:rPr>
              <a:t>.</a:t>
            </a:r>
          </a:p>
        </p:txBody>
      </p:sp>
      <p:pic>
        <p:nvPicPr>
          <p:cNvPr id="4" name="Online Media 3" title="How miscommunication happens (and how to avoid it) - Katherine Hampsten">
            <a:hlinkClick r:id="" action="ppaction://media"/>
            <a:extLst>
              <a:ext uri="{FF2B5EF4-FFF2-40B4-BE49-F238E27FC236}">
                <a16:creationId xmlns:a16="http://schemas.microsoft.com/office/drawing/2014/main" id="{511ADD17-FEF7-76EE-C344-B74645C575F6}"/>
              </a:ext>
            </a:extLst>
          </p:cNvPr>
          <p:cNvPicPr>
            <a:picLocks noRot="1" noChangeAspect="1"/>
          </p:cNvPicPr>
          <p:nvPr>
            <a:videoFile r:link="rId1"/>
          </p:nvPr>
        </p:nvPicPr>
        <p:blipFill>
          <a:blip r:embed="rId5"/>
          <a:stretch>
            <a:fillRect/>
          </a:stretch>
        </p:blipFill>
        <p:spPr>
          <a:xfrm>
            <a:off x="4086225" y="1524000"/>
            <a:ext cx="7704138" cy="47561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eb676f3e53_0_24"/>
          <p:cNvSpPr txBox="1">
            <a:spLocks noGrp="1"/>
          </p:cNvSpPr>
          <p:nvPr>
            <p:ph type="title"/>
          </p:nvPr>
        </p:nvSpPr>
        <p:spPr>
          <a:xfrm>
            <a:off x="581175" y="319775"/>
            <a:ext cx="111513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en-GB" sz="3400" b="1" dirty="0" err="1"/>
              <a:t>Sözlü</a:t>
            </a:r>
            <a:r>
              <a:rPr lang="en-GB" sz="3400" b="1" dirty="0"/>
              <a:t> </a:t>
            </a:r>
            <a:r>
              <a:rPr lang="en-GB" sz="3400" b="1" dirty="0" err="1"/>
              <a:t>iletişim</a:t>
            </a:r>
            <a:endParaRPr lang="en-US" sz="3400" b="1" dirty="0"/>
          </a:p>
        </p:txBody>
      </p:sp>
      <p:sp>
        <p:nvSpPr>
          <p:cNvPr id="113" name="Google Shape;113;g2eb676f3e53_0_24"/>
          <p:cNvSpPr txBox="1"/>
          <p:nvPr/>
        </p:nvSpPr>
        <p:spPr>
          <a:xfrm>
            <a:off x="672075" y="1767886"/>
            <a:ext cx="11060400" cy="1415742"/>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US" sz="2000" b="1" dirty="0" err="1">
                <a:solidFill>
                  <a:schemeClr val="accent1"/>
                </a:solidFill>
                <a:latin typeface="Raleway"/>
                <a:ea typeface="Raleway"/>
                <a:cs typeface="Raleway"/>
                <a:sym typeface="Raleway"/>
              </a:rPr>
              <a:t>Sözlü</a:t>
            </a:r>
            <a:r>
              <a:rPr lang="en-US" sz="2000" b="1" dirty="0">
                <a:solidFill>
                  <a:schemeClr val="accent1"/>
                </a:solidFill>
                <a:latin typeface="Raleway"/>
                <a:ea typeface="Raleway"/>
                <a:cs typeface="Raleway"/>
                <a:sym typeface="Raleway"/>
              </a:rPr>
              <a:t> </a:t>
            </a:r>
            <a:r>
              <a:rPr lang="en-US" sz="2000" b="1" dirty="0" err="1">
                <a:solidFill>
                  <a:schemeClr val="accent1"/>
                </a:solidFill>
                <a:latin typeface="Raleway"/>
                <a:ea typeface="Raleway"/>
                <a:cs typeface="Raleway"/>
                <a:sym typeface="Raleway"/>
              </a:rPr>
              <a:t>iletişim</a:t>
            </a:r>
            <a:r>
              <a:rPr lang="en-US" sz="2000" b="1"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basitçe</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iki</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birey</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arasında</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kelimeler</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kullanılarak</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bilgi</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paylaşımıdır</a:t>
            </a:r>
            <a:r>
              <a:rPr lang="en-US" sz="2000" dirty="0">
                <a:solidFill>
                  <a:schemeClr val="accent1"/>
                </a:solidFill>
                <a:latin typeface="Raleway"/>
                <a:ea typeface="Raleway"/>
                <a:cs typeface="Raleway"/>
                <a:sym typeface="Raleway"/>
              </a:rPr>
              <a:t>.</a:t>
            </a:r>
            <a:endParaRPr lang="tr-TR" sz="2000" dirty="0">
              <a:solidFill>
                <a:schemeClr val="accent1"/>
              </a:solidFill>
              <a:latin typeface="Raleway"/>
              <a:ea typeface="Raleway"/>
              <a:cs typeface="Raleway"/>
              <a:sym typeface="Raleway"/>
            </a:endParaRPr>
          </a:p>
          <a:p>
            <a:pPr marL="0" lvl="0" indent="0" algn="just" rtl="0">
              <a:spcBef>
                <a:spcPts val="600"/>
              </a:spcBef>
              <a:spcAft>
                <a:spcPts val="600"/>
              </a:spcAft>
              <a:buNone/>
            </a:pPr>
            <a:r>
              <a:rPr lang="en-US" sz="2000" dirty="0" err="1">
                <a:solidFill>
                  <a:schemeClr val="accent1"/>
                </a:solidFill>
                <a:latin typeface="Raleway"/>
                <a:ea typeface="Raleway"/>
                <a:cs typeface="Raleway"/>
                <a:sym typeface="Raleway"/>
              </a:rPr>
              <a:t>Seçtiğimiz</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kelimeler</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ve</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kullandığımız</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dil</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çevremizdeki</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insanları</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ve</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dünyayı</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etkileme</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gücüne</a:t>
            </a:r>
            <a:r>
              <a:rPr lang="en-US" sz="2000" dirty="0">
                <a:solidFill>
                  <a:schemeClr val="accent1"/>
                </a:solidFill>
                <a:latin typeface="Raleway"/>
                <a:ea typeface="Raleway"/>
                <a:cs typeface="Raleway"/>
                <a:sym typeface="Raleway"/>
              </a:rPr>
              <a:t> </a:t>
            </a:r>
            <a:r>
              <a:rPr lang="en-US" sz="2000" dirty="0" err="1">
                <a:solidFill>
                  <a:schemeClr val="accent1"/>
                </a:solidFill>
                <a:latin typeface="Raleway"/>
                <a:ea typeface="Raleway"/>
                <a:cs typeface="Raleway"/>
                <a:sym typeface="Raleway"/>
              </a:rPr>
              <a:t>sahiptir</a:t>
            </a:r>
            <a:r>
              <a:rPr lang="en-US" sz="2000" dirty="0">
                <a:solidFill>
                  <a:schemeClr val="accent1"/>
                </a:solidFill>
                <a:latin typeface="Raleway"/>
                <a:ea typeface="Raleway"/>
                <a:cs typeface="Raleway"/>
                <a:sym typeface="Raleway"/>
              </a:rPr>
              <a:t>.</a:t>
            </a:r>
            <a:endParaRPr lang="en-US" sz="2000" dirty="0">
              <a:solidFill>
                <a:schemeClr val="accent1"/>
              </a:solidFill>
              <a:latin typeface="Raleway"/>
              <a:ea typeface="Raleway"/>
              <a:cs typeface="Raleway"/>
            </a:endParaRPr>
          </a:p>
        </p:txBody>
      </p:sp>
      <p:sp>
        <p:nvSpPr>
          <p:cNvPr id="114" name="Google Shape;114;g2eb676f3e53_0_24"/>
          <p:cNvSpPr txBox="1"/>
          <p:nvPr/>
        </p:nvSpPr>
        <p:spPr>
          <a:xfrm>
            <a:off x="2297368" y="3919870"/>
            <a:ext cx="9332004" cy="172351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600"/>
              </a:spcAft>
              <a:buNone/>
            </a:pPr>
            <a:r>
              <a:rPr lang="tr-TR" sz="2000" b="1" dirty="0">
                <a:solidFill>
                  <a:schemeClr val="accent1"/>
                </a:solidFill>
                <a:latin typeface="Raleway"/>
                <a:ea typeface="Raleway"/>
                <a:cs typeface="Raleway"/>
                <a:sym typeface="Raleway"/>
              </a:rPr>
              <a:t>Sözlü iletişimizi nasıl geliştirirsiniz?</a:t>
            </a:r>
            <a:endParaRPr lang="en-US" sz="2000" b="1" dirty="0">
              <a:solidFill>
                <a:schemeClr val="accent1"/>
              </a:solidFill>
              <a:latin typeface="Raleway"/>
              <a:ea typeface="Raleway"/>
              <a:cs typeface="Raleway"/>
            </a:endParaRPr>
          </a:p>
          <a:p>
            <a:pPr marL="0" lvl="0" indent="0" algn="l" rtl="0">
              <a:spcBef>
                <a:spcPts val="600"/>
              </a:spcBef>
              <a:spcAft>
                <a:spcPts val="600"/>
              </a:spcAft>
              <a:buNone/>
            </a:pPr>
            <a:r>
              <a:rPr lang="en-GB" sz="2000" dirty="0" err="1">
                <a:solidFill>
                  <a:schemeClr val="accent1"/>
                </a:solidFill>
                <a:latin typeface="Raleway"/>
                <a:ea typeface="Raleway"/>
                <a:cs typeface="Raleway"/>
                <a:sym typeface="Raleway"/>
              </a:rPr>
              <a:t>Kelime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Dağarcığını</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Genişletin</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Zengin</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bir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kelime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dağarcığı</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fikirlerin</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daha</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kesin</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ve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etkili</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bir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şekilde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ifade</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edilmesini</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sağlar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Okumak</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ve</a:t>
            </a:r>
            <a:r>
              <a:rPr lang="en-GB" sz="2000" dirty="0">
                <a:solidFill>
                  <a:schemeClr val="accent1"/>
                </a:solidFill>
                <a:latin typeface="Raleway"/>
                <a:ea typeface="Raleway"/>
                <a:cs typeface="Raleway"/>
                <a:sym typeface="Raleway"/>
              </a:rPr>
              <a:t> yeni </a:t>
            </a:r>
            <a:r>
              <a:rPr lang="en-GB" sz="2000" dirty="0" err="1">
                <a:solidFill>
                  <a:schemeClr val="accent1"/>
                </a:solidFill>
                <a:latin typeface="Raleway"/>
                <a:ea typeface="Raleway"/>
                <a:cs typeface="Raleway"/>
                <a:sym typeface="Raleway"/>
              </a:rPr>
              <a:t>kelimeler</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öğrenmek</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bu</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alanda</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yardımcı</a:t>
            </a:r>
            <a:r>
              <a:rPr lang="en-GB" sz="2000" dirty="0">
                <a:solidFill>
                  <a:schemeClr val="accent1"/>
                </a:solidFill>
                <a:latin typeface="Raleway"/>
                <a:ea typeface="Raleway"/>
                <a:cs typeface="Raleway"/>
                <a:sym typeface="Raleway"/>
              </a:rPr>
              <a:t> </a:t>
            </a:r>
            <a:r>
              <a:rPr lang="en-GB" sz="2000" dirty="0" err="1">
                <a:solidFill>
                  <a:schemeClr val="accent1"/>
                </a:solidFill>
                <a:latin typeface="Raleway"/>
                <a:ea typeface="Raleway"/>
                <a:cs typeface="Raleway"/>
                <a:sym typeface="Raleway"/>
              </a:rPr>
              <a:t>olabilir</a:t>
            </a:r>
            <a:r>
              <a:rPr lang="en-GB" sz="2000" dirty="0">
                <a:solidFill>
                  <a:schemeClr val="accent1"/>
                </a:solidFill>
                <a:latin typeface="Raleway"/>
                <a:ea typeface="Raleway"/>
                <a:cs typeface="Raleway"/>
                <a:sym typeface="Raleway"/>
              </a:rPr>
              <a:t>.</a:t>
            </a:r>
            <a:endParaRPr sz="2000" dirty="0">
              <a:solidFill>
                <a:schemeClr val="accent1"/>
              </a:solidFill>
              <a:latin typeface="Raleway"/>
              <a:ea typeface="Raleway"/>
              <a:cs typeface="Raleway"/>
            </a:endParaRPr>
          </a:p>
        </p:txBody>
      </p:sp>
      <p:pic>
        <p:nvPicPr>
          <p:cNvPr id="115" name="Google Shape;115;g2eb676f3e53_0_24"/>
          <p:cNvPicPr preferRelativeResize="0"/>
          <p:nvPr/>
        </p:nvPicPr>
        <p:blipFill>
          <a:blip r:embed="rId3">
            <a:alphaModFix/>
          </a:blip>
          <a:stretch>
            <a:fillRect/>
          </a:stretch>
        </p:blipFill>
        <p:spPr>
          <a:xfrm>
            <a:off x="578571" y="3831325"/>
            <a:ext cx="1483169" cy="1509906"/>
          </a:xfrm>
          <a:prstGeom prst="rect">
            <a:avLst/>
          </a:prstGeom>
          <a:noFill/>
          <a:ln>
            <a:noFill/>
          </a:ln>
        </p:spPr>
      </p:pic>
      <p:sp>
        <p:nvSpPr>
          <p:cNvPr id="3" name="TextBox 2">
            <a:extLst>
              <a:ext uri="{FF2B5EF4-FFF2-40B4-BE49-F238E27FC236}">
                <a16:creationId xmlns:a16="http://schemas.microsoft.com/office/drawing/2014/main" id="{EA806684-98A4-953E-6EB3-65E9EAC63437}"/>
              </a:ext>
            </a:extLst>
          </p:cNvPr>
          <p:cNvSpPr txBox="1"/>
          <p:nvPr/>
        </p:nvSpPr>
        <p:spPr>
          <a:xfrm>
            <a:off x="411107" y="5337334"/>
            <a:ext cx="164756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latin typeface="Raleway"/>
              </a:rPr>
              <a:t>I</a:t>
            </a:r>
            <a:r>
              <a:rPr lang="en-GB" sz="1000" dirty="0">
                <a:solidFill>
                  <a:schemeClr val="accent1"/>
                </a:solidFill>
                <a:latin typeface="Raleway"/>
              </a:rPr>
              <a:t>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g2eb676f3e53_0_29"/>
          <p:cNvSpPr txBox="1">
            <a:spLocks noGrp="1"/>
          </p:cNvSpPr>
          <p:nvPr>
            <p:ph type="title"/>
          </p:nvPr>
        </p:nvSpPr>
        <p:spPr>
          <a:xfrm>
            <a:off x="542600" y="332300"/>
            <a:ext cx="10515600" cy="1325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4000"/>
              <a:buFont typeface="Raleway SemiBold"/>
              <a:buNone/>
            </a:pPr>
            <a:r>
              <a:rPr lang="tr-TR" sz="3400" b="1" dirty="0"/>
              <a:t>Sözlü olmayan iletişim</a:t>
            </a:r>
            <a:endParaRPr lang="en-US" sz="3400" b="1" dirty="0"/>
          </a:p>
        </p:txBody>
      </p:sp>
      <p:sp>
        <p:nvSpPr>
          <p:cNvPr id="121" name="Google Shape;121;g2eb676f3e53_0_29"/>
          <p:cNvSpPr txBox="1">
            <a:spLocks noGrp="1"/>
          </p:cNvSpPr>
          <p:nvPr>
            <p:ph type="body" idx="1"/>
          </p:nvPr>
        </p:nvSpPr>
        <p:spPr>
          <a:xfrm>
            <a:off x="653335" y="2780537"/>
            <a:ext cx="10885329" cy="2661857"/>
          </a:xfrm>
          <a:prstGeom prst="rect">
            <a:avLst/>
          </a:prstGeom>
          <a:noFill/>
          <a:ln>
            <a:noFill/>
          </a:ln>
        </p:spPr>
        <p:txBody>
          <a:bodyPr spcFirstLastPara="1" wrap="square" lIns="91425" tIns="45700" rIns="91425" bIns="45700" anchor="t" anchorCtr="0">
            <a:noAutofit/>
          </a:bodyPr>
          <a:lstStyle/>
          <a:p>
            <a:pPr marL="0" indent="0" algn="just">
              <a:lnSpc>
                <a:spcPct val="100000"/>
              </a:lnSpc>
              <a:spcBef>
                <a:spcPts val="600"/>
              </a:spcBef>
              <a:spcAft>
                <a:spcPts val="600"/>
              </a:spcAft>
            </a:pPr>
            <a:r>
              <a:rPr lang="tr-TR" sz="2000" dirty="0">
                <a:solidFill>
                  <a:schemeClr val="accent1"/>
                </a:solidFill>
              </a:rPr>
              <a:t>Sözsüz iletişimin unsurları</a:t>
            </a:r>
            <a:endParaRPr lang="en-GB" sz="2000" dirty="0">
              <a:solidFill>
                <a:schemeClr val="accent1"/>
              </a:solidFill>
            </a:endParaRPr>
          </a:p>
          <a:p>
            <a:pPr marL="0" indent="0" algn="just">
              <a:lnSpc>
                <a:spcPct val="100000"/>
              </a:lnSpc>
              <a:spcBef>
                <a:spcPts val="600"/>
              </a:spcBef>
              <a:spcAft>
                <a:spcPts val="600"/>
              </a:spcAft>
            </a:pPr>
            <a:r>
              <a:rPr lang="en-GB" sz="2000" dirty="0" err="1">
                <a:solidFill>
                  <a:srgbClr val="000000"/>
                </a:solidFill>
                <a:highlight>
                  <a:schemeClr val="lt1"/>
                </a:highlight>
              </a:rPr>
              <a:t>Jestler</a:t>
            </a:r>
            <a:r>
              <a:rPr lang="en-GB" sz="2000" dirty="0">
                <a:solidFill>
                  <a:srgbClr val="000000"/>
                </a:solidFill>
                <a:highlight>
                  <a:schemeClr val="lt1"/>
                </a:highlight>
              </a:rPr>
              <a:t>: </a:t>
            </a:r>
            <a:r>
              <a:rPr lang="en-GB" sz="2000" b="0" dirty="0">
                <a:solidFill>
                  <a:srgbClr val="000000"/>
                </a:solidFill>
              </a:rPr>
              <a:t>El </a:t>
            </a:r>
            <a:r>
              <a:rPr lang="en-GB" sz="2000" b="0" dirty="0" err="1">
                <a:solidFill>
                  <a:srgbClr val="000000"/>
                </a:solidFill>
              </a:rPr>
              <a:t>hareketleri</a:t>
            </a:r>
            <a:r>
              <a:rPr lang="en-GB" sz="2000" b="0" dirty="0">
                <a:solidFill>
                  <a:srgbClr val="000000"/>
                </a:solidFill>
              </a:rPr>
              <a:t> </a:t>
            </a:r>
            <a:r>
              <a:rPr lang="en-GB" sz="2000" b="0" dirty="0" err="1">
                <a:solidFill>
                  <a:srgbClr val="000000"/>
                </a:solidFill>
              </a:rPr>
              <a:t>noktaları</a:t>
            </a:r>
            <a:r>
              <a:rPr lang="en-GB" sz="2000" b="0" dirty="0">
                <a:solidFill>
                  <a:srgbClr val="000000"/>
                </a:solidFill>
              </a:rPr>
              <a:t> </a:t>
            </a:r>
            <a:r>
              <a:rPr lang="en-GB" sz="2000" b="0" dirty="0" err="1">
                <a:solidFill>
                  <a:srgbClr val="000000"/>
                </a:solidFill>
              </a:rPr>
              <a:t>vurgulayabilir</a:t>
            </a:r>
            <a:r>
              <a:rPr lang="en-GB" sz="2000" b="0" dirty="0">
                <a:solidFill>
                  <a:srgbClr val="000000"/>
                </a:solidFill>
              </a:rPr>
              <a:t> </a:t>
            </a:r>
            <a:r>
              <a:rPr lang="en-GB" sz="2000" b="0" dirty="0" err="1">
                <a:solidFill>
                  <a:srgbClr val="000000"/>
                </a:solidFill>
              </a:rPr>
              <a:t>veya</a:t>
            </a:r>
            <a:r>
              <a:rPr lang="en-GB" sz="2000" b="0" dirty="0">
                <a:solidFill>
                  <a:srgbClr val="000000"/>
                </a:solidFill>
              </a:rPr>
              <a:t> </a:t>
            </a:r>
            <a:r>
              <a:rPr lang="en-GB" sz="2000" b="0" dirty="0" err="1">
                <a:solidFill>
                  <a:srgbClr val="000000"/>
                </a:solidFill>
              </a:rPr>
              <a:t>yön</a:t>
            </a:r>
            <a:r>
              <a:rPr lang="en-GB" sz="2000" b="0" dirty="0">
                <a:solidFill>
                  <a:srgbClr val="000000"/>
                </a:solidFill>
              </a:rPr>
              <a:t> </a:t>
            </a:r>
            <a:r>
              <a:rPr lang="en-GB" sz="2000" b="0" dirty="0" err="1">
                <a:solidFill>
                  <a:srgbClr val="000000"/>
                </a:solidFill>
              </a:rPr>
              <a:t>gösterebilir</a:t>
            </a:r>
            <a:r>
              <a:rPr lang="en-GB" sz="2000" b="0" dirty="0">
                <a:solidFill>
                  <a:srgbClr val="000000"/>
                </a:solidFill>
              </a:rPr>
              <a:t>. </a:t>
            </a:r>
            <a:r>
              <a:rPr lang="en-GB" sz="2000" b="0" dirty="0" err="1">
                <a:solidFill>
                  <a:srgbClr val="000000"/>
                </a:solidFill>
              </a:rPr>
              <a:t>Tekrarlayan</a:t>
            </a:r>
            <a:r>
              <a:rPr lang="en-GB" sz="2000" b="0" dirty="0">
                <a:solidFill>
                  <a:srgbClr val="000000"/>
                </a:solidFill>
              </a:rPr>
              <a:t> </a:t>
            </a:r>
            <a:r>
              <a:rPr lang="en-GB" sz="2000" b="0" dirty="0" err="1">
                <a:solidFill>
                  <a:srgbClr val="000000"/>
                </a:solidFill>
              </a:rPr>
              <a:t>veya</a:t>
            </a:r>
            <a:r>
              <a:rPr lang="en-GB" sz="2000" b="0" dirty="0">
                <a:solidFill>
                  <a:srgbClr val="000000"/>
                </a:solidFill>
              </a:rPr>
              <a:t> </a:t>
            </a:r>
            <a:r>
              <a:rPr lang="en-GB" sz="2000" b="0" dirty="0" err="1">
                <a:solidFill>
                  <a:srgbClr val="000000"/>
                </a:solidFill>
              </a:rPr>
              <a:t>dikkat</a:t>
            </a:r>
            <a:r>
              <a:rPr lang="en-GB" sz="2000" b="0" dirty="0">
                <a:solidFill>
                  <a:srgbClr val="000000"/>
                </a:solidFill>
              </a:rPr>
              <a:t> </a:t>
            </a:r>
            <a:r>
              <a:rPr lang="en-GB" sz="2000" b="0" dirty="0" err="1">
                <a:solidFill>
                  <a:srgbClr val="000000"/>
                </a:solidFill>
              </a:rPr>
              <a:t>dağıtıcı</a:t>
            </a:r>
            <a:r>
              <a:rPr lang="en-GB" sz="2000" b="0" dirty="0">
                <a:solidFill>
                  <a:srgbClr val="000000"/>
                </a:solidFill>
              </a:rPr>
              <a:t> </a:t>
            </a:r>
            <a:r>
              <a:rPr lang="en-GB" sz="2000" b="0" dirty="0" err="1">
                <a:solidFill>
                  <a:srgbClr val="000000"/>
                </a:solidFill>
              </a:rPr>
              <a:t>jestlere</a:t>
            </a:r>
            <a:r>
              <a:rPr lang="en-GB" sz="2000" b="0" dirty="0">
                <a:solidFill>
                  <a:srgbClr val="000000"/>
                </a:solidFill>
              </a:rPr>
              <a:t> </a:t>
            </a:r>
            <a:r>
              <a:rPr lang="en-GB" sz="2000" b="0" dirty="0" err="1">
                <a:solidFill>
                  <a:srgbClr val="000000"/>
                </a:solidFill>
              </a:rPr>
              <a:t>karşı</a:t>
            </a:r>
            <a:r>
              <a:rPr lang="en-GB" sz="2000" b="0" dirty="0">
                <a:solidFill>
                  <a:srgbClr val="000000"/>
                </a:solidFill>
              </a:rPr>
              <a:t> </a:t>
            </a:r>
            <a:r>
              <a:rPr lang="en-GB" sz="2000" b="0" dirty="0" err="1">
                <a:solidFill>
                  <a:srgbClr val="000000"/>
                </a:solidFill>
              </a:rPr>
              <a:t>dikkatli</a:t>
            </a:r>
            <a:r>
              <a:rPr lang="en-GB" sz="2000" b="0" dirty="0">
                <a:solidFill>
                  <a:srgbClr val="000000"/>
                </a:solidFill>
              </a:rPr>
              <a:t> </a:t>
            </a:r>
            <a:r>
              <a:rPr lang="en-GB" sz="2000" b="0" dirty="0" err="1">
                <a:solidFill>
                  <a:srgbClr val="000000"/>
                </a:solidFill>
              </a:rPr>
              <a:t>olunmalıdır</a:t>
            </a:r>
            <a:r>
              <a:rPr lang="en-GB" sz="2000" b="0" dirty="0">
                <a:solidFill>
                  <a:srgbClr val="000000"/>
                </a:solidFill>
              </a:rPr>
              <a:t>.</a:t>
            </a:r>
            <a:endParaRPr lang="tr-TR" sz="2000" b="0" dirty="0">
              <a:solidFill>
                <a:srgbClr val="000000"/>
              </a:solidFill>
            </a:endParaRPr>
          </a:p>
          <a:p>
            <a:pPr marL="0" indent="0" algn="just">
              <a:lnSpc>
                <a:spcPct val="100000"/>
              </a:lnSpc>
              <a:spcBef>
                <a:spcPts val="600"/>
              </a:spcBef>
              <a:spcAft>
                <a:spcPts val="600"/>
              </a:spcAft>
            </a:pPr>
            <a:r>
              <a:rPr lang="en-GB" sz="2000" dirty="0" err="1">
                <a:solidFill>
                  <a:srgbClr val="000000"/>
                </a:solidFill>
                <a:highlight>
                  <a:schemeClr val="lt1"/>
                </a:highlight>
              </a:rPr>
              <a:t>Yüz</a:t>
            </a:r>
            <a:r>
              <a:rPr lang="en-GB" sz="2000" dirty="0">
                <a:solidFill>
                  <a:srgbClr val="000000"/>
                </a:solidFill>
                <a:highlight>
                  <a:schemeClr val="lt1"/>
                </a:highlight>
              </a:rPr>
              <a:t> </a:t>
            </a:r>
            <a:r>
              <a:rPr lang="en-GB" sz="2000" dirty="0" err="1">
                <a:solidFill>
                  <a:srgbClr val="000000"/>
                </a:solidFill>
                <a:highlight>
                  <a:schemeClr val="lt1"/>
                </a:highlight>
              </a:rPr>
              <a:t>İfadeleri</a:t>
            </a:r>
            <a:r>
              <a:rPr lang="en-GB" sz="2000" dirty="0">
                <a:solidFill>
                  <a:srgbClr val="000000"/>
                </a:solidFill>
                <a:highlight>
                  <a:schemeClr val="lt1"/>
                </a:highlight>
              </a:rPr>
              <a:t>: </a:t>
            </a:r>
            <a:r>
              <a:rPr lang="en-GB" sz="2000" b="0" dirty="0">
                <a:solidFill>
                  <a:srgbClr val="000000"/>
                </a:solidFill>
              </a:rPr>
              <a:t>Bir </a:t>
            </a:r>
            <a:r>
              <a:rPr lang="en-GB" sz="2000" b="0" dirty="0" err="1">
                <a:solidFill>
                  <a:srgbClr val="000000"/>
                </a:solidFill>
              </a:rPr>
              <a:t>yüz</a:t>
            </a:r>
            <a:r>
              <a:rPr lang="en-GB" sz="2000" b="0" dirty="0">
                <a:solidFill>
                  <a:srgbClr val="000000"/>
                </a:solidFill>
              </a:rPr>
              <a:t> </a:t>
            </a:r>
            <a:r>
              <a:rPr lang="en-GB" sz="2000" b="0" dirty="0" err="1">
                <a:solidFill>
                  <a:srgbClr val="000000"/>
                </a:solidFill>
              </a:rPr>
              <a:t>çok</a:t>
            </a:r>
            <a:r>
              <a:rPr lang="en-GB" sz="2000" b="0" dirty="0">
                <a:solidFill>
                  <a:srgbClr val="000000"/>
                </a:solidFill>
              </a:rPr>
              <a:t> </a:t>
            </a:r>
            <a:r>
              <a:rPr lang="en-GB" sz="2000" b="0" dirty="0" err="1">
                <a:solidFill>
                  <a:srgbClr val="000000"/>
                </a:solidFill>
              </a:rPr>
              <a:t>çeşitli</a:t>
            </a:r>
            <a:r>
              <a:rPr lang="en-GB" sz="2000" b="0" dirty="0">
                <a:solidFill>
                  <a:srgbClr val="000000"/>
                </a:solidFill>
              </a:rPr>
              <a:t> </a:t>
            </a:r>
            <a:r>
              <a:rPr lang="en-GB" sz="2000" b="0" dirty="0" err="1">
                <a:solidFill>
                  <a:srgbClr val="000000"/>
                </a:solidFill>
              </a:rPr>
              <a:t>duyguları</a:t>
            </a:r>
            <a:r>
              <a:rPr lang="en-GB" sz="2000" b="0" dirty="0">
                <a:solidFill>
                  <a:srgbClr val="000000"/>
                </a:solidFill>
              </a:rPr>
              <a:t> </a:t>
            </a:r>
            <a:r>
              <a:rPr lang="en-GB" sz="2000" b="0" dirty="0" err="1">
                <a:solidFill>
                  <a:srgbClr val="000000"/>
                </a:solidFill>
              </a:rPr>
              <a:t>aktarabilir</a:t>
            </a:r>
            <a:r>
              <a:rPr lang="en-GB" sz="2000" b="0" dirty="0">
                <a:solidFill>
                  <a:srgbClr val="000000"/>
                </a:solidFill>
              </a:rPr>
              <a:t>. </a:t>
            </a:r>
            <a:r>
              <a:rPr lang="en-GB" sz="2000" b="0" dirty="0" err="1">
                <a:solidFill>
                  <a:srgbClr val="000000"/>
                </a:solidFill>
              </a:rPr>
              <a:t>Kişi</a:t>
            </a:r>
            <a:r>
              <a:rPr lang="en-GB" sz="2000" b="0" dirty="0">
                <a:solidFill>
                  <a:srgbClr val="000000"/>
                </a:solidFill>
              </a:rPr>
              <a:t>, </a:t>
            </a:r>
            <a:r>
              <a:rPr lang="en-GB" sz="2000" b="0" dirty="0" err="1">
                <a:solidFill>
                  <a:srgbClr val="000000"/>
                </a:solidFill>
              </a:rPr>
              <a:t>yüz</a:t>
            </a:r>
            <a:r>
              <a:rPr lang="en-GB" sz="2000" b="0" dirty="0">
                <a:solidFill>
                  <a:srgbClr val="000000"/>
                </a:solidFill>
              </a:rPr>
              <a:t> </a:t>
            </a:r>
            <a:r>
              <a:rPr lang="en-GB" sz="2000" b="0" dirty="0" err="1">
                <a:solidFill>
                  <a:srgbClr val="000000"/>
                </a:solidFill>
              </a:rPr>
              <a:t>ifadelerinin</a:t>
            </a:r>
            <a:r>
              <a:rPr lang="en-GB" sz="2000" b="0" dirty="0">
                <a:solidFill>
                  <a:srgbClr val="000000"/>
                </a:solidFill>
              </a:rPr>
              <a:t> </a:t>
            </a:r>
            <a:r>
              <a:rPr lang="en-GB" sz="2000" b="0" dirty="0" err="1">
                <a:solidFill>
                  <a:srgbClr val="000000"/>
                </a:solidFill>
              </a:rPr>
              <a:t>iletilen</a:t>
            </a:r>
            <a:r>
              <a:rPr lang="en-GB" sz="2000" b="0" dirty="0">
                <a:solidFill>
                  <a:srgbClr val="000000"/>
                </a:solidFill>
              </a:rPr>
              <a:t> </a:t>
            </a:r>
            <a:r>
              <a:rPr lang="en-GB" sz="2000" b="0" dirty="0" err="1">
                <a:solidFill>
                  <a:srgbClr val="000000"/>
                </a:solidFill>
              </a:rPr>
              <a:t>mesajla</a:t>
            </a:r>
            <a:r>
              <a:rPr lang="en-GB" sz="2000" b="0" dirty="0">
                <a:solidFill>
                  <a:srgbClr val="000000"/>
                </a:solidFill>
              </a:rPr>
              <a:t> </a:t>
            </a:r>
            <a:r>
              <a:rPr lang="en-GB" sz="2000" b="0" dirty="0" err="1">
                <a:solidFill>
                  <a:srgbClr val="000000"/>
                </a:solidFill>
              </a:rPr>
              <a:t>eşleştiğinden</a:t>
            </a:r>
            <a:r>
              <a:rPr lang="en-GB" sz="2000" b="0" dirty="0">
                <a:solidFill>
                  <a:srgbClr val="000000"/>
                </a:solidFill>
              </a:rPr>
              <a:t> </a:t>
            </a:r>
            <a:r>
              <a:rPr lang="en-GB" sz="2000" b="0" dirty="0" err="1">
                <a:solidFill>
                  <a:srgbClr val="000000"/>
                </a:solidFill>
              </a:rPr>
              <a:t>emin</a:t>
            </a:r>
            <a:r>
              <a:rPr lang="en-GB" sz="2000" b="0" dirty="0">
                <a:solidFill>
                  <a:srgbClr val="000000"/>
                </a:solidFill>
              </a:rPr>
              <a:t> </a:t>
            </a:r>
            <a:r>
              <a:rPr lang="en-GB" sz="2000" b="0" dirty="0" err="1">
                <a:solidFill>
                  <a:srgbClr val="000000"/>
                </a:solidFill>
              </a:rPr>
              <a:t>olmalıdır</a:t>
            </a:r>
            <a:r>
              <a:rPr lang="en-GB" sz="2000" b="0" dirty="0">
                <a:solidFill>
                  <a:srgbClr val="000000"/>
                </a:solidFill>
              </a:rPr>
              <a:t>.</a:t>
            </a:r>
            <a:endParaRPr lang="tr-TR" sz="2000" b="0" dirty="0">
              <a:solidFill>
                <a:srgbClr val="000000"/>
              </a:solidFill>
            </a:endParaRPr>
          </a:p>
          <a:p>
            <a:pPr marL="0" indent="0" algn="just">
              <a:lnSpc>
                <a:spcPct val="100000"/>
              </a:lnSpc>
              <a:spcBef>
                <a:spcPts val="600"/>
              </a:spcBef>
              <a:spcAft>
                <a:spcPts val="600"/>
              </a:spcAft>
            </a:pPr>
            <a:r>
              <a:rPr lang="en-GB" sz="2000" dirty="0" err="1">
                <a:solidFill>
                  <a:srgbClr val="000000"/>
                </a:solidFill>
                <a:highlight>
                  <a:schemeClr val="lt1"/>
                </a:highlight>
              </a:rPr>
              <a:t>Duruş</a:t>
            </a:r>
            <a:r>
              <a:rPr lang="en-GB" sz="2000" dirty="0">
                <a:solidFill>
                  <a:srgbClr val="000000"/>
                </a:solidFill>
                <a:highlight>
                  <a:schemeClr val="lt1"/>
                </a:highlight>
              </a:rPr>
              <a:t>: </a:t>
            </a:r>
            <a:r>
              <a:rPr lang="en-GB" sz="2000" b="0" dirty="0" err="1">
                <a:solidFill>
                  <a:srgbClr val="000000"/>
                </a:solidFill>
              </a:rPr>
              <a:t>Ayakta</a:t>
            </a:r>
            <a:r>
              <a:rPr lang="en-GB" sz="2000" b="0" dirty="0">
                <a:solidFill>
                  <a:srgbClr val="000000"/>
                </a:solidFill>
              </a:rPr>
              <a:t> </a:t>
            </a:r>
            <a:r>
              <a:rPr lang="en-GB" sz="2000" b="0" dirty="0" err="1">
                <a:solidFill>
                  <a:srgbClr val="000000"/>
                </a:solidFill>
              </a:rPr>
              <a:t>durmak</a:t>
            </a:r>
            <a:r>
              <a:rPr lang="en-GB" sz="2000" b="0" dirty="0">
                <a:solidFill>
                  <a:srgbClr val="000000"/>
                </a:solidFill>
              </a:rPr>
              <a:t> </a:t>
            </a:r>
            <a:r>
              <a:rPr lang="en-GB" sz="2000" b="0" dirty="0" err="1">
                <a:solidFill>
                  <a:srgbClr val="000000"/>
                </a:solidFill>
              </a:rPr>
              <a:t>veya</a:t>
            </a:r>
            <a:r>
              <a:rPr lang="en-GB" sz="2000" b="0" dirty="0">
                <a:solidFill>
                  <a:srgbClr val="000000"/>
                </a:solidFill>
              </a:rPr>
              <a:t> </a:t>
            </a:r>
            <a:r>
              <a:rPr lang="en-GB" sz="2000" b="0" dirty="0" err="1">
                <a:solidFill>
                  <a:srgbClr val="000000"/>
                </a:solidFill>
              </a:rPr>
              <a:t>dik</a:t>
            </a:r>
            <a:r>
              <a:rPr lang="en-GB" sz="2000" b="0" dirty="0">
                <a:solidFill>
                  <a:srgbClr val="000000"/>
                </a:solidFill>
              </a:rPr>
              <a:t> </a:t>
            </a:r>
            <a:r>
              <a:rPr lang="en-GB" sz="2000" b="0" dirty="0" err="1">
                <a:solidFill>
                  <a:srgbClr val="000000"/>
                </a:solidFill>
              </a:rPr>
              <a:t>oturmak</a:t>
            </a:r>
            <a:r>
              <a:rPr lang="en-GB" sz="2000" b="0" dirty="0">
                <a:solidFill>
                  <a:srgbClr val="000000"/>
                </a:solidFill>
              </a:rPr>
              <a:t> </a:t>
            </a:r>
            <a:r>
              <a:rPr lang="en-GB" sz="2000" b="0" dirty="0" err="1">
                <a:solidFill>
                  <a:srgbClr val="000000"/>
                </a:solidFill>
              </a:rPr>
              <a:t>güven</a:t>
            </a:r>
            <a:r>
              <a:rPr lang="en-GB" sz="2000" b="0" dirty="0">
                <a:solidFill>
                  <a:srgbClr val="000000"/>
                </a:solidFill>
              </a:rPr>
              <a:t> </a:t>
            </a:r>
            <a:r>
              <a:rPr lang="en-GB" sz="2000" b="0" dirty="0" err="1">
                <a:solidFill>
                  <a:srgbClr val="000000"/>
                </a:solidFill>
              </a:rPr>
              <a:t>ve</a:t>
            </a:r>
            <a:r>
              <a:rPr lang="en-GB" sz="2000" b="0" dirty="0">
                <a:solidFill>
                  <a:srgbClr val="000000"/>
                </a:solidFill>
              </a:rPr>
              <a:t> </a:t>
            </a:r>
            <a:r>
              <a:rPr lang="en-GB" sz="2000" b="0" dirty="0" err="1">
                <a:solidFill>
                  <a:srgbClr val="000000"/>
                </a:solidFill>
              </a:rPr>
              <a:t>dikkati</a:t>
            </a:r>
            <a:r>
              <a:rPr lang="en-GB" sz="2000" b="0" dirty="0">
                <a:solidFill>
                  <a:srgbClr val="000000"/>
                </a:solidFill>
              </a:rPr>
              <a:t> </a:t>
            </a:r>
            <a:r>
              <a:rPr lang="en-GB" sz="2000" b="0" dirty="0" err="1">
                <a:solidFill>
                  <a:srgbClr val="000000"/>
                </a:solidFill>
              </a:rPr>
              <a:t>yansıtırken</a:t>
            </a:r>
            <a:r>
              <a:rPr lang="en-GB" sz="2000" b="0" dirty="0">
                <a:solidFill>
                  <a:srgbClr val="000000"/>
                </a:solidFill>
              </a:rPr>
              <a:t>, </a:t>
            </a:r>
            <a:r>
              <a:rPr lang="en-GB" sz="2000" b="0" dirty="0" err="1">
                <a:solidFill>
                  <a:srgbClr val="000000"/>
                </a:solidFill>
              </a:rPr>
              <a:t>kambur</a:t>
            </a:r>
            <a:r>
              <a:rPr lang="en-GB" sz="2000" b="0" dirty="0">
                <a:solidFill>
                  <a:srgbClr val="000000"/>
                </a:solidFill>
              </a:rPr>
              <a:t> </a:t>
            </a:r>
            <a:r>
              <a:rPr lang="en-GB" sz="2000" b="0" dirty="0" err="1">
                <a:solidFill>
                  <a:srgbClr val="000000"/>
                </a:solidFill>
              </a:rPr>
              <a:t>durmak</a:t>
            </a:r>
            <a:r>
              <a:rPr lang="en-GB" sz="2000" b="0" dirty="0">
                <a:solidFill>
                  <a:srgbClr val="000000"/>
                </a:solidFill>
              </a:rPr>
              <a:t> </a:t>
            </a:r>
            <a:r>
              <a:rPr lang="en-GB" sz="2000" b="0" dirty="0" err="1">
                <a:solidFill>
                  <a:srgbClr val="000000"/>
                </a:solidFill>
              </a:rPr>
              <a:t>ilgisizlik</a:t>
            </a:r>
            <a:r>
              <a:rPr lang="en-GB" sz="2000" b="0" dirty="0">
                <a:solidFill>
                  <a:srgbClr val="000000"/>
                </a:solidFill>
              </a:rPr>
              <a:t> </a:t>
            </a:r>
            <a:r>
              <a:rPr lang="en-GB" sz="2000" b="0" dirty="0" err="1">
                <a:solidFill>
                  <a:srgbClr val="000000"/>
                </a:solidFill>
              </a:rPr>
              <a:t>veya</a:t>
            </a:r>
            <a:r>
              <a:rPr lang="en-GB" sz="2000" b="0" dirty="0">
                <a:solidFill>
                  <a:srgbClr val="000000"/>
                </a:solidFill>
              </a:rPr>
              <a:t> </a:t>
            </a:r>
            <a:r>
              <a:rPr lang="en-GB" sz="2000" b="0" dirty="0" err="1">
                <a:solidFill>
                  <a:srgbClr val="000000"/>
                </a:solidFill>
              </a:rPr>
              <a:t>yorgunluk</a:t>
            </a:r>
            <a:r>
              <a:rPr lang="en-GB" sz="2000" b="0" dirty="0">
                <a:solidFill>
                  <a:srgbClr val="000000"/>
                </a:solidFill>
              </a:rPr>
              <a:t> </a:t>
            </a:r>
            <a:r>
              <a:rPr lang="en-GB" sz="2000" b="0" dirty="0" err="1">
                <a:solidFill>
                  <a:srgbClr val="000000"/>
                </a:solidFill>
              </a:rPr>
              <a:t>belirtisi</a:t>
            </a:r>
            <a:r>
              <a:rPr lang="en-GB" sz="2000" b="0" dirty="0">
                <a:solidFill>
                  <a:srgbClr val="000000"/>
                </a:solidFill>
              </a:rPr>
              <a:t> </a:t>
            </a:r>
            <a:r>
              <a:rPr lang="en-GB" sz="2000" b="0" dirty="0" err="1">
                <a:solidFill>
                  <a:srgbClr val="000000"/>
                </a:solidFill>
              </a:rPr>
              <a:t>olabilir</a:t>
            </a:r>
            <a:r>
              <a:rPr lang="en-GB" sz="2000" b="0" dirty="0">
                <a:solidFill>
                  <a:srgbClr val="000000"/>
                </a:solidFill>
              </a:rPr>
              <a:t>.</a:t>
            </a:r>
            <a:endParaRPr sz="2000" b="0" dirty="0">
              <a:solidFill>
                <a:srgbClr val="000000"/>
              </a:solidFill>
              <a:latin typeface="Arial"/>
              <a:ea typeface="Arial"/>
              <a:cs typeface="Arial"/>
            </a:endParaRPr>
          </a:p>
        </p:txBody>
      </p:sp>
      <p:sp>
        <p:nvSpPr>
          <p:cNvPr id="122" name="Google Shape;122;g2eb676f3e53_0_29"/>
          <p:cNvSpPr txBox="1">
            <a:spLocks noGrp="1"/>
          </p:cNvSpPr>
          <p:nvPr>
            <p:ph type="body" idx="1"/>
          </p:nvPr>
        </p:nvSpPr>
        <p:spPr>
          <a:xfrm>
            <a:off x="542600" y="1659099"/>
            <a:ext cx="10885456" cy="868569"/>
          </a:xfrm>
          <a:prstGeom prst="rect">
            <a:avLst/>
          </a:prstGeom>
          <a:noFill/>
          <a:ln>
            <a:noFill/>
          </a:ln>
        </p:spPr>
        <p:txBody>
          <a:bodyPr spcFirstLastPara="1" wrap="square" lIns="91425" tIns="45700" rIns="91425" bIns="45700" anchor="t" anchorCtr="0">
            <a:normAutofit/>
          </a:bodyPr>
          <a:lstStyle/>
          <a:p>
            <a:pPr marL="0" lvl="0" indent="0" algn="just" rtl="0">
              <a:lnSpc>
                <a:spcPct val="100000"/>
              </a:lnSpc>
              <a:spcBef>
                <a:spcPts val="600"/>
              </a:spcBef>
              <a:spcAft>
                <a:spcPts val="600"/>
              </a:spcAft>
              <a:buNone/>
            </a:pPr>
            <a:r>
              <a:rPr lang="en-GB" sz="2000" dirty="0" err="1">
                <a:solidFill>
                  <a:schemeClr val="accent1"/>
                </a:solidFill>
              </a:rPr>
              <a:t>Söz</a:t>
            </a:r>
            <a:r>
              <a:rPr lang="tr-TR" sz="2000" dirty="0" err="1">
                <a:solidFill>
                  <a:schemeClr val="accent1"/>
                </a:solidFill>
              </a:rPr>
              <a:t>lü</a:t>
            </a:r>
            <a:r>
              <a:rPr lang="tr-TR" sz="2000" dirty="0">
                <a:solidFill>
                  <a:schemeClr val="accent1"/>
                </a:solidFill>
              </a:rPr>
              <a:t> olmayan</a:t>
            </a:r>
            <a:r>
              <a:rPr lang="en-GB" sz="2000" dirty="0">
                <a:solidFill>
                  <a:schemeClr val="accent1"/>
                </a:solidFill>
              </a:rPr>
              <a:t> </a:t>
            </a:r>
            <a:r>
              <a:rPr lang="en-GB" sz="2000" dirty="0" err="1">
                <a:solidFill>
                  <a:schemeClr val="accent1"/>
                </a:solidFill>
              </a:rPr>
              <a:t>iletişim</a:t>
            </a:r>
            <a:r>
              <a:rPr lang="en-GB" sz="2000" dirty="0">
                <a:solidFill>
                  <a:schemeClr val="accent1"/>
                </a:solidFill>
              </a:rPr>
              <a:t>, </a:t>
            </a:r>
            <a:r>
              <a:rPr lang="en-GB" sz="2000" b="0" dirty="0" err="1">
                <a:solidFill>
                  <a:schemeClr val="accent1"/>
                </a:solidFill>
              </a:rPr>
              <a:t>kelimeleri</a:t>
            </a:r>
            <a:r>
              <a:rPr lang="en-GB" sz="2000" b="0" dirty="0">
                <a:solidFill>
                  <a:schemeClr val="accent1"/>
                </a:solidFill>
              </a:rPr>
              <a:t> </a:t>
            </a:r>
            <a:r>
              <a:rPr lang="en-GB" sz="2000" b="0" dirty="0" err="1">
                <a:solidFill>
                  <a:schemeClr val="accent1"/>
                </a:solidFill>
              </a:rPr>
              <a:t>kullanmadan</a:t>
            </a:r>
            <a:r>
              <a:rPr lang="en-GB" sz="2000" b="0" dirty="0">
                <a:solidFill>
                  <a:schemeClr val="accent1"/>
                </a:solidFill>
              </a:rPr>
              <a:t> </a:t>
            </a:r>
            <a:r>
              <a:rPr lang="en-GB" sz="2000" b="0" dirty="0" err="1">
                <a:solidFill>
                  <a:schemeClr val="accent1"/>
                </a:solidFill>
              </a:rPr>
              <a:t>iletişim</a:t>
            </a:r>
            <a:r>
              <a:rPr lang="en-GB" sz="2000" b="0" dirty="0">
                <a:solidFill>
                  <a:schemeClr val="accent1"/>
                </a:solidFill>
              </a:rPr>
              <a:t> </a:t>
            </a:r>
            <a:r>
              <a:rPr lang="en-GB" sz="2000" b="0" dirty="0" err="1">
                <a:solidFill>
                  <a:schemeClr val="accent1"/>
                </a:solidFill>
              </a:rPr>
              <a:t>kurmayı</a:t>
            </a:r>
            <a:r>
              <a:rPr lang="en-GB" sz="2000" b="0" dirty="0">
                <a:solidFill>
                  <a:schemeClr val="accent1"/>
                </a:solidFill>
              </a:rPr>
              <a:t> </a:t>
            </a:r>
            <a:r>
              <a:rPr lang="en-GB" sz="2000" b="0" dirty="0" err="1">
                <a:solidFill>
                  <a:schemeClr val="accent1"/>
                </a:solidFill>
              </a:rPr>
              <a:t>içerir</a:t>
            </a:r>
            <a:r>
              <a:rPr lang="en-GB" sz="2000" b="0" dirty="0">
                <a:solidFill>
                  <a:schemeClr val="accent1"/>
                </a:solidFill>
              </a:rPr>
              <a:t>. Bunun </a:t>
            </a:r>
            <a:r>
              <a:rPr lang="en-GB" sz="2000" b="0" dirty="0" err="1">
                <a:solidFill>
                  <a:schemeClr val="accent1"/>
                </a:solidFill>
              </a:rPr>
              <a:t>yerine</a:t>
            </a:r>
            <a:r>
              <a:rPr lang="en-GB" sz="2000" b="0" dirty="0">
                <a:solidFill>
                  <a:schemeClr val="accent1"/>
                </a:solidFill>
              </a:rPr>
              <a:t>, </a:t>
            </a:r>
            <a:r>
              <a:rPr lang="en-GB" sz="2000" b="0" dirty="0" err="1">
                <a:solidFill>
                  <a:schemeClr val="accent1"/>
                </a:solidFill>
              </a:rPr>
              <a:t>bireyler</a:t>
            </a:r>
            <a:r>
              <a:rPr lang="en-GB" sz="2000" b="0" dirty="0">
                <a:solidFill>
                  <a:schemeClr val="accent1"/>
                </a:solidFill>
              </a:rPr>
              <a:t> </a:t>
            </a:r>
            <a:r>
              <a:rPr lang="en-GB" sz="2000" b="0" dirty="0" err="1">
                <a:solidFill>
                  <a:schemeClr val="accent1"/>
                </a:solidFill>
              </a:rPr>
              <a:t>iletişim</a:t>
            </a:r>
            <a:r>
              <a:rPr lang="en-GB" sz="2000" b="0" dirty="0">
                <a:solidFill>
                  <a:schemeClr val="accent1"/>
                </a:solidFill>
              </a:rPr>
              <a:t> </a:t>
            </a:r>
            <a:r>
              <a:rPr lang="en-GB" sz="2000" b="0" dirty="0" err="1">
                <a:solidFill>
                  <a:schemeClr val="accent1"/>
                </a:solidFill>
              </a:rPr>
              <a:t>kurmak</a:t>
            </a:r>
            <a:r>
              <a:rPr lang="en-GB" sz="2000" b="0" dirty="0">
                <a:solidFill>
                  <a:schemeClr val="accent1"/>
                </a:solidFill>
              </a:rPr>
              <a:t> </a:t>
            </a:r>
            <a:r>
              <a:rPr lang="en-GB" sz="2000" b="0" dirty="0" err="1">
                <a:solidFill>
                  <a:schemeClr val="accent1"/>
                </a:solidFill>
              </a:rPr>
              <a:t>için</a:t>
            </a:r>
            <a:r>
              <a:rPr lang="en-GB" sz="2000" b="0" dirty="0">
                <a:solidFill>
                  <a:schemeClr val="accent1"/>
                </a:solidFill>
              </a:rPr>
              <a:t> </a:t>
            </a:r>
            <a:r>
              <a:rPr lang="en-GB" sz="2000" b="0" dirty="0" err="1">
                <a:solidFill>
                  <a:schemeClr val="accent1"/>
                </a:solidFill>
              </a:rPr>
              <a:t>sözel</a:t>
            </a:r>
            <a:r>
              <a:rPr lang="en-GB" sz="2000" b="0" dirty="0">
                <a:solidFill>
                  <a:schemeClr val="accent1"/>
                </a:solidFill>
              </a:rPr>
              <a:t> </a:t>
            </a:r>
            <a:r>
              <a:rPr lang="en-GB" sz="2000" b="0" dirty="0" err="1">
                <a:solidFill>
                  <a:schemeClr val="accent1"/>
                </a:solidFill>
              </a:rPr>
              <a:t>olmayan</a:t>
            </a:r>
            <a:r>
              <a:rPr lang="en-GB" sz="2000" b="0" dirty="0">
                <a:solidFill>
                  <a:schemeClr val="accent1"/>
                </a:solidFill>
              </a:rPr>
              <a:t> </a:t>
            </a:r>
            <a:r>
              <a:rPr lang="en-GB" sz="2000" b="0" dirty="0" err="1">
                <a:solidFill>
                  <a:schemeClr val="accent1"/>
                </a:solidFill>
              </a:rPr>
              <a:t>davranışlar</a:t>
            </a:r>
            <a:r>
              <a:rPr lang="en-GB" sz="2000" b="0" dirty="0">
                <a:solidFill>
                  <a:schemeClr val="accent1"/>
                </a:solidFill>
              </a:rPr>
              <a:t> </a:t>
            </a:r>
            <a:r>
              <a:rPr lang="en-GB" sz="2000" b="0" dirty="0" err="1">
                <a:solidFill>
                  <a:schemeClr val="accent1"/>
                </a:solidFill>
              </a:rPr>
              <a:t>kullanırlar</a:t>
            </a:r>
            <a:r>
              <a:rPr lang="en-GB" sz="2000" b="0" dirty="0">
                <a:solidFill>
                  <a:schemeClr val="accent1"/>
                </a:solidFill>
              </a:rPr>
              <a:t>.</a:t>
            </a:r>
            <a:endParaRPr lang="en-US" sz="2000" b="0"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2eb676f3e53_0_87"/>
          <p:cNvSpPr txBox="1">
            <a:spLocks noGrp="1"/>
          </p:cNvSpPr>
          <p:nvPr>
            <p:ph type="title"/>
          </p:nvPr>
        </p:nvSpPr>
        <p:spPr>
          <a:xfrm>
            <a:off x="559025" y="414400"/>
            <a:ext cx="10515600" cy="1325700"/>
          </a:xfrm>
          <a:prstGeom prst="rect">
            <a:avLst/>
          </a:prstGeom>
          <a:noFill/>
          <a:ln>
            <a:noFill/>
          </a:ln>
        </p:spPr>
        <p:txBody>
          <a:bodyPr spcFirstLastPara="1" wrap="square" lIns="91425" tIns="45700" rIns="91425" bIns="45700" anchor="ctr" anchorCtr="0">
            <a:normAutofit/>
          </a:bodyPr>
          <a:lstStyle/>
          <a:p>
            <a:pPr>
              <a:buSzPts val="4000"/>
            </a:pPr>
            <a:r>
              <a:rPr lang="tr-TR" sz="3400" b="1" dirty="0"/>
              <a:t>Sözlü olmayan iletişim</a:t>
            </a:r>
            <a:endParaRPr lang="en-US" sz="3400" dirty="0"/>
          </a:p>
        </p:txBody>
      </p:sp>
      <p:sp>
        <p:nvSpPr>
          <p:cNvPr id="129" name="Google Shape;129;g2eb676f3e53_0_87"/>
          <p:cNvSpPr txBox="1"/>
          <p:nvPr/>
        </p:nvSpPr>
        <p:spPr>
          <a:xfrm>
            <a:off x="559025" y="1726536"/>
            <a:ext cx="11052232" cy="954077"/>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GB" sz="2000" b="1" dirty="0">
                <a:highlight>
                  <a:schemeClr val="lt1"/>
                </a:highlight>
                <a:latin typeface="Raleway"/>
                <a:ea typeface="Raleway"/>
                <a:cs typeface="Raleway"/>
                <a:sym typeface="Raleway"/>
              </a:rPr>
              <a:t>Ton, </a:t>
            </a:r>
            <a:r>
              <a:rPr lang="en-GB" sz="2000" dirty="0" err="1">
                <a:latin typeface="Raleway"/>
                <a:ea typeface="Raleway"/>
                <a:cs typeface="Raleway"/>
                <a:sym typeface="Raleway"/>
              </a:rPr>
              <a:t>duyguları</a:t>
            </a:r>
            <a:r>
              <a:rPr lang="en-GB" sz="2000" dirty="0">
                <a:latin typeface="Raleway"/>
                <a:ea typeface="Raleway"/>
                <a:cs typeface="Raleway"/>
                <a:sym typeface="Raleway"/>
              </a:rPr>
              <a:t> </a:t>
            </a:r>
            <a:r>
              <a:rPr lang="en-GB" sz="2000" dirty="0" err="1">
                <a:latin typeface="Raleway"/>
                <a:ea typeface="Raleway"/>
                <a:cs typeface="Raleway"/>
                <a:sym typeface="Raleway"/>
              </a:rPr>
              <a:t>ve</a:t>
            </a:r>
            <a:r>
              <a:rPr lang="en-GB" sz="2000" dirty="0">
                <a:latin typeface="Raleway"/>
                <a:ea typeface="Raleway"/>
                <a:cs typeface="Raleway"/>
                <a:sym typeface="Raleway"/>
              </a:rPr>
              <a:t> </a:t>
            </a:r>
            <a:r>
              <a:rPr lang="en-GB" sz="2000" dirty="0" err="1">
                <a:latin typeface="Raleway"/>
                <a:ea typeface="Raleway"/>
                <a:cs typeface="Raleway"/>
                <a:sym typeface="Raleway"/>
              </a:rPr>
              <a:t>tutumları</a:t>
            </a:r>
            <a:r>
              <a:rPr lang="en-GB" sz="2000" dirty="0">
                <a:latin typeface="Raleway"/>
                <a:ea typeface="Raleway"/>
                <a:cs typeface="Raleway"/>
                <a:sym typeface="Raleway"/>
              </a:rPr>
              <a:t> </a:t>
            </a:r>
            <a:r>
              <a:rPr lang="en-GB" sz="2000" dirty="0" err="1">
                <a:latin typeface="Raleway"/>
                <a:ea typeface="Raleway"/>
                <a:cs typeface="Raleway"/>
                <a:sym typeface="Raleway"/>
              </a:rPr>
              <a:t>ileten</a:t>
            </a:r>
            <a:r>
              <a:rPr lang="en-GB" sz="2000" dirty="0">
                <a:latin typeface="Raleway"/>
                <a:ea typeface="Raleway"/>
                <a:cs typeface="Raleway"/>
                <a:sym typeface="Raleway"/>
              </a:rPr>
              <a:t> </a:t>
            </a:r>
            <a:r>
              <a:rPr lang="en-GB" sz="2000" dirty="0" err="1">
                <a:latin typeface="Raleway"/>
                <a:ea typeface="Raleway"/>
                <a:cs typeface="Raleway"/>
                <a:sym typeface="Raleway"/>
              </a:rPr>
              <a:t>sesin</a:t>
            </a:r>
            <a:r>
              <a:rPr lang="en-GB" sz="2000" dirty="0">
                <a:latin typeface="Raleway"/>
                <a:ea typeface="Raleway"/>
                <a:cs typeface="Raleway"/>
                <a:sym typeface="Raleway"/>
              </a:rPr>
              <a:t> </a:t>
            </a:r>
            <a:r>
              <a:rPr lang="en-GB" sz="2000" dirty="0" err="1">
                <a:latin typeface="Raleway"/>
                <a:ea typeface="Raleway"/>
                <a:cs typeface="Raleway"/>
                <a:sym typeface="Raleway"/>
              </a:rPr>
              <a:t>kalitesi</a:t>
            </a:r>
            <a:r>
              <a:rPr lang="en-GB" sz="2000" dirty="0">
                <a:latin typeface="Raleway"/>
                <a:ea typeface="Raleway"/>
                <a:cs typeface="Raleway"/>
                <a:sym typeface="Raleway"/>
              </a:rPr>
              <a:t> </a:t>
            </a:r>
            <a:r>
              <a:rPr lang="en-GB" sz="2000" dirty="0" err="1">
                <a:latin typeface="Raleway"/>
                <a:ea typeface="Raleway"/>
                <a:cs typeface="Raleway"/>
                <a:sym typeface="Raleway"/>
              </a:rPr>
              <a:t>veya</a:t>
            </a:r>
            <a:r>
              <a:rPr lang="en-GB" sz="2000" dirty="0">
                <a:latin typeface="Raleway"/>
                <a:ea typeface="Raleway"/>
                <a:cs typeface="Raleway"/>
                <a:sym typeface="Raleway"/>
              </a:rPr>
              <a:t> </a:t>
            </a:r>
            <a:r>
              <a:rPr lang="en-GB" sz="2000" dirty="0" err="1">
                <a:latin typeface="Raleway"/>
                <a:ea typeface="Raleway"/>
                <a:cs typeface="Raleway"/>
                <a:sym typeface="Raleway"/>
              </a:rPr>
              <a:t>karakteridir</a:t>
            </a:r>
            <a:r>
              <a:rPr lang="en-GB" sz="2000" dirty="0">
                <a:latin typeface="Raleway"/>
                <a:ea typeface="Raleway"/>
                <a:cs typeface="Raleway"/>
                <a:sym typeface="Raleway"/>
              </a:rPr>
              <a:t>. </a:t>
            </a:r>
            <a:r>
              <a:rPr lang="en-GB" sz="2000" dirty="0" err="1">
                <a:latin typeface="Raleway"/>
                <a:ea typeface="Raleway"/>
                <a:cs typeface="Raleway"/>
                <a:sym typeface="Raleway"/>
              </a:rPr>
              <a:t>Dostça</a:t>
            </a:r>
            <a:r>
              <a:rPr lang="en-GB" sz="2000" dirty="0">
                <a:latin typeface="Raleway"/>
                <a:ea typeface="Raleway"/>
                <a:cs typeface="Raleway"/>
                <a:sym typeface="Raleway"/>
              </a:rPr>
              <a:t> </a:t>
            </a:r>
            <a:r>
              <a:rPr lang="en-GB" sz="2000" dirty="0" err="1">
                <a:latin typeface="Raleway"/>
                <a:ea typeface="Raleway"/>
                <a:cs typeface="Raleway"/>
                <a:sym typeface="Raleway"/>
              </a:rPr>
              <a:t>bir</a:t>
            </a:r>
            <a:r>
              <a:rPr lang="en-GB" sz="2000" dirty="0">
                <a:latin typeface="Raleway"/>
                <a:ea typeface="Raleway"/>
                <a:cs typeface="Raleway"/>
                <a:sym typeface="Raleway"/>
              </a:rPr>
              <a:t> ton </a:t>
            </a:r>
            <a:r>
              <a:rPr lang="en-GB" sz="2000" dirty="0" err="1">
                <a:latin typeface="Raleway"/>
                <a:ea typeface="Raleway"/>
                <a:cs typeface="Raleway"/>
                <a:sym typeface="Raleway"/>
              </a:rPr>
              <a:t>iletişimi</a:t>
            </a:r>
            <a:r>
              <a:rPr lang="en-GB" sz="2000" dirty="0">
                <a:latin typeface="Raleway"/>
                <a:ea typeface="Raleway"/>
                <a:cs typeface="Raleway"/>
                <a:sym typeface="Raleway"/>
              </a:rPr>
              <a:t> </a:t>
            </a:r>
            <a:r>
              <a:rPr lang="en-GB" sz="2000" dirty="0" err="1">
                <a:latin typeface="Raleway"/>
                <a:ea typeface="Raleway"/>
                <a:cs typeface="Raleway"/>
                <a:sym typeface="Raleway"/>
              </a:rPr>
              <a:t>daha</a:t>
            </a:r>
            <a:r>
              <a:rPr lang="en-GB" sz="2000" dirty="0">
                <a:latin typeface="Raleway"/>
                <a:ea typeface="Raleway"/>
                <a:cs typeface="Raleway"/>
                <a:sym typeface="Raleway"/>
              </a:rPr>
              <a:t> </a:t>
            </a:r>
            <a:r>
              <a:rPr lang="en-GB" sz="2000" dirty="0" err="1">
                <a:latin typeface="Raleway"/>
                <a:ea typeface="Raleway"/>
                <a:cs typeface="Raleway"/>
                <a:sym typeface="Raleway"/>
              </a:rPr>
              <a:t>ilgi</a:t>
            </a:r>
            <a:r>
              <a:rPr lang="en-GB" sz="2000" dirty="0">
                <a:latin typeface="Raleway"/>
                <a:ea typeface="Raleway"/>
                <a:cs typeface="Raleway"/>
                <a:sym typeface="Raleway"/>
              </a:rPr>
              <a:t> </a:t>
            </a:r>
            <a:r>
              <a:rPr lang="en-GB" sz="2000" dirty="0" err="1">
                <a:latin typeface="Raleway"/>
                <a:ea typeface="Raleway"/>
                <a:cs typeface="Raleway"/>
                <a:sym typeface="Raleway"/>
              </a:rPr>
              <a:t>çekici</a:t>
            </a:r>
            <a:r>
              <a:rPr lang="en-GB" sz="2000" dirty="0">
                <a:latin typeface="Raleway"/>
                <a:ea typeface="Raleway"/>
                <a:cs typeface="Raleway"/>
                <a:sym typeface="Raleway"/>
              </a:rPr>
              <a:t> hale </a:t>
            </a:r>
            <a:r>
              <a:rPr lang="en-GB" sz="2000" dirty="0" err="1">
                <a:latin typeface="Raleway"/>
                <a:ea typeface="Raleway"/>
                <a:cs typeface="Raleway"/>
                <a:sym typeface="Raleway"/>
              </a:rPr>
              <a:t>getirebilirken</a:t>
            </a:r>
            <a:r>
              <a:rPr lang="en-GB" sz="2000" dirty="0">
                <a:latin typeface="Raleway"/>
                <a:ea typeface="Raleway"/>
                <a:cs typeface="Raleway"/>
                <a:sym typeface="Raleway"/>
              </a:rPr>
              <a:t>, </a:t>
            </a:r>
            <a:r>
              <a:rPr lang="en-GB" sz="2000" dirty="0" err="1">
                <a:latin typeface="Raleway"/>
                <a:ea typeface="Raleway"/>
                <a:cs typeface="Raleway"/>
                <a:sym typeface="Raleway"/>
              </a:rPr>
              <a:t>sert</a:t>
            </a:r>
            <a:r>
              <a:rPr lang="en-GB" sz="2000" dirty="0">
                <a:latin typeface="Raleway"/>
                <a:ea typeface="Raleway"/>
                <a:cs typeface="Raleway"/>
                <a:sym typeface="Raleway"/>
              </a:rPr>
              <a:t> </a:t>
            </a:r>
            <a:r>
              <a:rPr lang="en-GB" sz="2000" dirty="0" err="1">
                <a:latin typeface="Raleway"/>
                <a:ea typeface="Raleway"/>
                <a:cs typeface="Raleway"/>
                <a:sym typeface="Raleway"/>
              </a:rPr>
              <a:t>bir</a:t>
            </a:r>
            <a:r>
              <a:rPr lang="en-GB" sz="2000" dirty="0">
                <a:latin typeface="Raleway"/>
                <a:ea typeface="Raleway"/>
                <a:cs typeface="Raleway"/>
                <a:sym typeface="Raleway"/>
              </a:rPr>
              <a:t> ton </a:t>
            </a:r>
            <a:r>
              <a:rPr lang="en-GB" sz="2000" dirty="0" err="1">
                <a:latin typeface="Raleway"/>
                <a:ea typeface="Raleway"/>
                <a:cs typeface="Raleway"/>
                <a:sym typeface="Raleway"/>
              </a:rPr>
              <a:t>engeller</a:t>
            </a:r>
            <a:r>
              <a:rPr lang="en-GB" sz="2000" dirty="0">
                <a:latin typeface="Raleway"/>
                <a:ea typeface="Raleway"/>
                <a:cs typeface="Raleway"/>
                <a:sym typeface="Raleway"/>
              </a:rPr>
              <a:t> </a:t>
            </a:r>
            <a:r>
              <a:rPr lang="en-GB" sz="2000" dirty="0" err="1">
                <a:latin typeface="Raleway"/>
                <a:ea typeface="Raleway"/>
                <a:cs typeface="Raleway"/>
                <a:sym typeface="Raleway"/>
              </a:rPr>
              <a:t>yaratabilir</a:t>
            </a:r>
            <a:r>
              <a:rPr lang="en-GB" sz="2000" dirty="0">
                <a:latin typeface="Raleway"/>
                <a:ea typeface="Raleway"/>
                <a:cs typeface="Raleway"/>
                <a:sym typeface="Raleway"/>
              </a:rPr>
              <a:t>.</a:t>
            </a:r>
            <a:endParaRPr lang="en-US" sz="2000" dirty="0">
              <a:latin typeface="Raleway"/>
              <a:ea typeface="Raleway"/>
              <a:cs typeface="Raleway"/>
            </a:endParaRPr>
          </a:p>
        </p:txBody>
      </p:sp>
      <p:pic>
        <p:nvPicPr>
          <p:cNvPr id="130" name="Google Shape;130;g2eb676f3e53_0_87"/>
          <p:cNvPicPr preferRelativeResize="0"/>
          <p:nvPr/>
        </p:nvPicPr>
        <p:blipFill>
          <a:blip r:embed="rId3">
            <a:alphaModFix/>
          </a:blip>
          <a:stretch>
            <a:fillRect/>
          </a:stretch>
        </p:blipFill>
        <p:spPr>
          <a:xfrm>
            <a:off x="8268493" y="3239182"/>
            <a:ext cx="3360026" cy="3360026"/>
          </a:xfrm>
          <a:prstGeom prst="rect">
            <a:avLst/>
          </a:prstGeom>
          <a:noFill/>
          <a:ln>
            <a:noFill/>
          </a:ln>
        </p:spPr>
      </p:pic>
      <p:sp>
        <p:nvSpPr>
          <p:cNvPr id="4" name="TextBox 3">
            <a:extLst>
              <a:ext uri="{FF2B5EF4-FFF2-40B4-BE49-F238E27FC236}">
                <a16:creationId xmlns:a16="http://schemas.microsoft.com/office/drawing/2014/main" id="{4989CF95-3885-58A3-C4D7-828D9F5B02DE}"/>
              </a:ext>
            </a:extLst>
          </p:cNvPr>
          <p:cNvSpPr txBox="1"/>
          <p:nvPr/>
        </p:nvSpPr>
        <p:spPr>
          <a:xfrm>
            <a:off x="10312793" y="6598900"/>
            <a:ext cx="263453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latin typeface="Raleway"/>
              </a:rPr>
              <a:t>Image source: </a:t>
            </a:r>
            <a:r>
              <a:rPr lang="en-US" sz="1000" dirty="0">
                <a:solidFill>
                  <a:schemeClr val="accent1"/>
                </a:solidFill>
                <a:latin typeface="Raleway"/>
                <a:hlinkClick r:id="rId4">
                  <a:extLst>
                    <a:ext uri="{A12FA001-AC4F-418D-AE19-62706E023703}">
                      <ahyp:hlinkClr xmlns:ahyp="http://schemas.microsoft.com/office/drawing/2018/hyperlinkcolor" val="tx"/>
                    </a:ext>
                  </a:extLst>
                </a:hlinkClick>
              </a:rPr>
              <a:t>Freepik</a:t>
            </a:r>
            <a:endParaRPr lang="en-US" sz="1000">
              <a:solidFill>
                <a:schemeClr val="accent1"/>
              </a:solidFill>
              <a:latin typeface="Raleway"/>
              <a:hlinkClick r:id="rId4">
                <a:extLst>
                  <a:ext uri="{A12FA001-AC4F-418D-AE19-62706E023703}">
                    <ahyp:hlinkClr xmlns:ahyp="http://schemas.microsoft.com/office/drawing/2018/hyperlinkcolor" val="tx"/>
                  </a:ext>
                </a:extLst>
              </a:hlinkClick>
            </a:endParaRPr>
          </a:p>
        </p:txBody>
      </p:sp>
      <p:sp>
        <p:nvSpPr>
          <p:cNvPr id="2" name="Google Shape;129;g2eb676f3e53_0_87">
            <a:extLst>
              <a:ext uri="{FF2B5EF4-FFF2-40B4-BE49-F238E27FC236}">
                <a16:creationId xmlns:a16="http://schemas.microsoft.com/office/drawing/2014/main" id="{5EAA1DE8-31EB-4890-2B8E-78F7B9EEF8B5}"/>
              </a:ext>
            </a:extLst>
          </p:cNvPr>
          <p:cNvSpPr txBox="1"/>
          <p:nvPr/>
        </p:nvSpPr>
        <p:spPr>
          <a:xfrm>
            <a:off x="559024" y="2860010"/>
            <a:ext cx="7413008" cy="2339072"/>
          </a:xfrm>
          <a:prstGeom prst="rect">
            <a:avLst/>
          </a:prstGeom>
          <a:noFill/>
          <a:ln>
            <a:noFill/>
          </a:ln>
        </p:spPr>
        <p:txBody>
          <a:bodyPr spcFirstLastPara="1" wrap="square" lIns="91425" tIns="91425" rIns="91425" bIns="91425" anchor="t" anchorCtr="0">
            <a:spAutoFit/>
          </a:bodyPr>
          <a:lstStyle/>
          <a:p>
            <a:pPr marL="0" lvl="0" indent="0" algn="just" rtl="0">
              <a:spcBef>
                <a:spcPts val="600"/>
              </a:spcBef>
              <a:spcAft>
                <a:spcPts val="600"/>
              </a:spcAft>
              <a:buNone/>
            </a:pPr>
            <a:r>
              <a:rPr lang="en-US" sz="2000" b="1" dirty="0" err="1">
                <a:highlight>
                  <a:schemeClr val="lt1"/>
                </a:highlight>
                <a:latin typeface="Raleway"/>
                <a:ea typeface="Raleway"/>
                <a:cs typeface="Raleway"/>
                <a:sym typeface="Raleway"/>
              </a:rPr>
              <a:t>Perde</a:t>
            </a:r>
            <a:r>
              <a:rPr lang="en-US" sz="2000" b="1" dirty="0">
                <a:highlight>
                  <a:schemeClr val="lt1"/>
                </a:highlight>
                <a:latin typeface="Raleway"/>
                <a:ea typeface="Raleway"/>
                <a:cs typeface="Raleway"/>
                <a:sym typeface="Raleway"/>
              </a:rPr>
              <a:t>,</a:t>
            </a:r>
            <a:r>
              <a:rPr lang="en-US" sz="2000" b="1" dirty="0">
                <a:latin typeface="Raleway"/>
                <a:ea typeface="Raleway"/>
                <a:cs typeface="Raleway"/>
                <a:sym typeface="Raleway"/>
              </a:rPr>
              <a:t> </a:t>
            </a:r>
            <a:r>
              <a:rPr lang="en-US" sz="2000" dirty="0" err="1">
                <a:latin typeface="Raleway"/>
                <a:ea typeface="Raleway"/>
                <a:cs typeface="Raleway"/>
                <a:sym typeface="Raleway"/>
              </a:rPr>
              <a:t>sesin</a:t>
            </a:r>
            <a:r>
              <a:rPr lang="en-US" sz="2000" dirty="0">
                <a:latin typeface="Raleway"/>
                <a:ea typeface="Raleway"/>
                <a:cs typeface="Raleway"/>
                <a:sym typeface="Raleway"/>
              </a:rPr>
              <a:t> </a:t>
            </a:r>
            <a:r>
              <a:rPr lang="en-US" sz="2000" dirty="0" err="1">
                <a:latin typeface="Raleway"/>
                <a:ea typeface="Raleway"/>
                <a:cs typeface="Raleway"/>
                <a:sym typeface="Raleway"/>
              </a:rPr>
              <a:t>yüksekliği</a:t>
            </a:r>
            <a:r>
              <a:rPr lang="en-US" sz="2000" dirty="0">
                <a:latin typeface="Raleway"/>
                <a:ea typeface="Raleway"/>
                <a:cs typeface="Raleway"/>
                <a:sym typeface="Raleway"/>
              </a:rPr>
              <a:t> </a:t>
            </a:r>
            <a:r>
              <a:rPr lang="en-US" sz="2000" dirty="0" err="1">
                <a:latin typeface="Raleway"/>
                <a:ea typeface="Raleway"/>
                <a:cs typeface="Raleway"/>
                <a:sym typeface="Raleway"/>
              </a:rPr>
              <a:t>veya</a:t>
            </a:r>
            <a:r>
              <a:rPr lang="en-US" sz="2000" dirty="0">
                <a:latin typeface="Raleway"/>
                <a:ea typeface="Raleway"/>
                <a:cs typeface="Raleway"/>
                <a:sym typeface="Raleway"/>
              </a:rPr>
              <a:t> </a:t>
            </a:r>
            <a:r>
              <a:rPr lang="en-US" sz="2000" dirty="0" err="1">
                <a:latin typeface="Raleway"/>
                <a:ea typeface="Raleway"/>
                <a:cs typeface="Raleway"/>
                <a:sym typeface="Raleway"/>
              </a:rPr>
              <a:t>alçaklığıdır</a:t>
            </a:r>
            <a:r>
              <a:rPr lang="en-US" sz="2000" dirty="0">
                <a:latin typeface="Raleway"/>
                <a:ea typeface="Raleway"/>
                <a:cs typeface="Raleway"/>
                <a:sym typeface="Raleway"/>
              </a:rPr>
              <a:t>. </a:t>
            </a:r>
            <a:r>
              <a:rPr lang="en-US" sz="2000" dirty="0" err="1">
                <a:latin typeface="Raleway"/>
                <a:ea typeface="Raleway"/>
                <a:cs typeface="Raleway"/>
                <a:sym typeface="Raleway"/>
              </a:rPr>
              <a:t>Ses</a:t>
            </a:r>
            <a:r>
              <a:rPr lang="en-US" sz="2000" dirty="0">
                <a:latin typeface="Raleway"/>
                <a:ea typeface="Raleway"/>
                <a:cs typeface="Raleway"/>
                <a:sym typeface="Raleway"/>
              </a:rPr>
              <a:t> </a:t>
            </a:r>
            <a:r>
              <a:rPr lang="en-US" sz="2000" dirty="0" err="1">
                <a:latin typeface="Raleway"/>
                <a:ea typeface="Raleway"/>
                <a:cs typeface="Raleway"/>
                <a:sym typeface="Raleway"/>
              </a:rPr>
              <a:t>perdesindeki</a:t>
            </a:r>
            <a:r>
              <a:rPr lang="en-US" sz="2000" dirty="0">
                <a:latin typeface="Raleway"/>
                <a:ea typeface="Raleway"/>
                <a:cs typeface="Raleway"/>
                <a:sym typeface="Raleway"/>
              </a:rPr>
              <a:t> </a:t>
            </a:r>
            <a:r>
              <a:rPr lang="en-US" sz="2000" dirty="0" err="1">
                <a:latin typeface="Raleway"/>
                <a:ea typeface="Raleway"/>
                <a:cs typeface="Raleway"/>
                <a:sym typeface="Raleway"/>
              </a:rPr>
              <a:t>değişimler</a:t>
            </a:r>
            <a:r>
              <a:rPr lang="en-US" sz="2000" dirty="0">
                <a:latin typeface="Raleway"/>
                <a:ea typeface="Raleway"/>
                <a:cs typeface="Raleway"/>
                <a:sym typeface="Raleway"/>
              </a:rPr>
              <a:t> </a:t>
            </a:r>
            <a:r>
              <a:rPr lang="en-US" sz="2000" dirty="0" err="1">
                <a:latin typeface="Raleway"/>
                <a:ea typeface="Raleway"/>
                <a:cs typeface="Raleway"/>
                <a:sym typeface="Raleway"/>
              </a:rPr>
              <a:t>belirli</a:t>
            </a:r>
            <a:r>
              <a:rPr lang="en-US" sz="2000" dirty="0">
                <a:latin typeface="Raleway"/>
                <a:ea typeface="Raleway"/>
                <a:cs typeface="Raleway"/>
                <a:sym typeface="Raleway"/>
              </a:rPr>
              <a:t> </a:t>
            </a:r>
            <a:r>
              <a:rPr lang="en-US" sz="2000" dirty="0" err="1">
                <a:latin typeface="Raleway"/>
                <a:ea typeface="Raleway"/>
                <a:cs typeface="Raleway"/>
                <a:sym typeface="Raleway"/>
              </a:rPr>
              <a:t>noktaları</a:t>
            </a:r>
            <a:r>
              <a:rPr lang="en-US" sz="2000" dirty="0">
                <a:latin typeface="Raleway"/>
                <a:ea typeface="Raleway"/>
                <a:cs typeface="Raleway"/>
                <a:sym typeface="Raleway"/>
              </a:rPr>
              <a:t> </a:t>
            </a:r>
            <a:r>
              <a:rPr lang="en-US" sz="2000" dirty="0" err="1">
                <a:latin typeface="Raleway"/>
                <a:ea typeface="Raleway"/>
                <a:cs typeface="Raleway"/>
                <a:sym typeface="Raleway"/>
              </a:rPr>
              <a:t>vurgulayabilir</a:t>
            </a:r>
            <a:r>
              <a:rPr lang="en-US" sz="2000" dirty="0">
                <a:latin typeface="Raleway"/>
                <a:ea typeface="Raleway"/>
                <a:cs typeface="Raleway"/>
                <a:sym typeface="Raleway"/>
              </a:rPr>
              <a:t> </a:t>
            </a:r>
            <a:r>
              <a:rPr lang="en-US" sz="2000" dirty="0" err="1">
                <a:latin typeface="Raleway"/>
                <a:ea typeface="Raleway"/>
                <a:cs typeface="Raleway"/>
                <a:sym typeface="Raleway"/>
              </a:rPr>
              <a:t>ve</a:t>
            </a:r>
            <a:r>
              <a:rPr lang="en-US" sz="2000" dirty="0">
                <a:latin typeface="Raleway"/>
                <a:ea typeface="Raleway"/>
                <a:cs typeface="Raleway"/>
                <a:sym typeface="Raleway"/>
              </a:rPr>
              <a:t> </a:t>
            </a:r>
            <a:r>
              <a:rPr lang="en-US" sz="2000" dirty="0" err="1">
                <a:latin typeface="Raleway"/>
                <a:ea typeface="Raleway"/>
                <a:cs typeface="Raleway"/>
                <a:sym typeface="Raleway"/>
              </a:rPr>
              <a:t>dinleyicilerin</a:t>
            </a:r>
            <a:r>
              <a:rPr lang="en-US" sz="2000" dirty="0">
                <a:latin typeface="Raleway"/>
                <a:ea typeface="Raleway"/>
                <a:cs typeface="Raleway"/>
                <a:sym typeface="Raleway"/>
              </a:rPr>
              <a:t> </a:t>
            </a:r>
            <a:r>
              <a:rPr lang="en-US" sz="2000" dirty="0" err="1">
                <a:latin typeface="Raleway"/>
                <a:ea typeface="Raleway"/>
                <a:cs typeface="Raleway"/>
                <a:sym typeface="Raleway"/>
              </a:rPr>
              <a:t>ilgisini</a:t>
            </a:r>
            <a:r>
              <a:rPr lang="en-US" sz="2000" dirty="0">
                <a:latin typeface="Raleway"/>
                <a:ea typeface="Raleway"/>
                <a:cs typeface="Raleway"/>
                <a:sym typeface="Raleway"/>
              </a:rPr>
              <a:t> </a:t>
            </a:r>
            <a:r>
              <a:rPr lang="en-US" sz="2000" dirty="0" err="1">
                <a:latin typeface="Raleway"/>
                <a:ea typeface="Raleway"/>
                <a:cs typeface="Raleway"/>
                <a:sym typeface="Raleway"/>
              </a:rPr>
              <a:t>çekebilir</a:t>
            </a:r>
            <a:r>
              <a:rPr lang="en-US" sz="2000" dirty="0">
                <a:latin typeface="Raleway"/>
                <a:ea typeface="Raleway"/>
                <a:cs typeface="Raleway"/>
                <a:sym typeface="Raleway"/>
              </a:rPr>
              <a:t>.</a:t>
            </a:r>
            <a:endParaRPr lang="tr-TR" sz="2000" dirty="0">
              <a:latin typeface="Raleway"/>
              <a:ea typeface="Raleway"/>
              <a:cs typeface="Raleway"/>
              <a:sym typeface="Raleway"/>
            </a:endParaRPr>
          </a:p>
          <a:p>
            <a:pPr marL="0" lvl="0" indent="0" algn="just" rtl="0">
              <a:spcBef>
                <a:spcPts val="600"/>
              </a:spcBef>
              <a:spcAft>
                <a:spcPts val="600"/>
              </a:spcAft>
              <a:buNone/>
            </a:pPr>
            <a:r>
              <a:rPr lang="en-US" sz="2000" b="1" dirty="0" err="1">
                <a:highlight>
                  <a:schemeClr val="lt1"/>
                </a:highlight>
                <a:latin typeface="Raleway"/>
                <a:ea typeface="Raleway"/>
                <a:cs typeface="Raleway"/>
                <a:sym typeface="Raleway"/>
              </a:rPr>
              <a:t>Hız</a:t>
            </a:r>
            <a:r>
              <a:rPr lang="en-US" sz="2000" b="1" dirty="0">
                <a:highlight>
                  <a:schemeClr val="lt1"/>
                </a:highlight>
                <a:latin typeface="Raleway"/>
                <a:ea typeface="Raleway"/>
                <a:cs typeface="Raleway"/>
                <a:sym typeface="Raleway"/>
              </a:rPr>
              <a:t>, </a:t>
            </a:r>
            <a:r>
              <a:rPr lang="en-US" sz="2000" dirty="0" err="1">
                <a:latin typeface="Raleway"/>
                <a:ea typeface="Raleway"/>
                <a:cs typeface="Raleway"/>
                <a:sym typeface="Raleway"/>
              </a:rPr>
              <a:t>bir</a:t>
            </a:r>
            <a:r>
              <a:rPr lang="en-US" sz="2000" dirty="0">
                <a:latin typeface="Raleway"/>
                <a:ea typeface="Raleway"/>
                <a:cs typeface="Raleway"/>
                <a:sym typeface="Raleway"/>
              </a:rPr>
              <a:t> </a:t>
            </a:r>
            <a:r>
              <a:rPr lang="en-US" sz="2000" dirty="0" err="1">
                <a:latin typeface="Raleway"/>
                <a:ea typeface="Raleway"/>
                <a:cs typeface="Raleway"/>
                <a:sym typeface="Raleway"/>
              </a:rPr>
              <a:t>kişinin</a:t>
            </a:r>
            <a:r>
              <a:rPr lang="en-US" sz="2000" dirty="0">
                <a:latin typeface="Raleway"/>
                <a:ea typeface="Raleway"/>
                <a:cs typeface="Raleway"/>
                <a:sym typeface="Raleway"/>
              </a:rPr>
              <a:t> </a:t>
            </a:r>
            <a:r>
              <a:rPr lang="en-US" sz="2000" dirty="0" err="1">
                <a:latin typeface="Raleway"/>
                <a:ea typeface="Raleway"/>
                <a:cs typeface="Raleway"/>
                <a:sym typeface="Raleway"/>
              </a:rPr>
              <a:t>konuşma</a:t>
            </a:r>
            <a:r>
              <a:rPr lang="en-US" sz="2000" dirty="0">
                <a:latin typeface="Raleway"/>
                <a:ea typeface="Raleway"/>
                <a:cs typeface="Raleway"/>
                <a:sym typeface="Raleway"/>
              </a:rPr>
              <a:t> </a:t>
            </a:r>
            <a:r>
              <a:rPr lang="en-US" sz="2000" dirty="0" err="1">
                <a:latin typeface="Raleway"/>
                <a:ea typeface="Raleway"/>
                <a:cs typeface="Raleway"/>
                <a:sym typeface="Raleway"/>
              </a:rPr>
              <a:t>hızıdır</a:t>
            </a:r>
            <a:r>
              <a:rPr lang="en-US" sz="2000" dirty="0">
                <a:latin typeface="Raleway"/>
                <a:ea typeface="Raleway"/>
                <a:cs typeface="Raleway"/>
                <a:sym typeface="Raleway"/>
              </a:rPr>
              <a:t>. Orta </a:t>
            </a:r>
            <a:r>
              <a:rPr lang="en-US" sz="2000" dirty="0" err="1">
                <a:latin typeface="Raleway"/>
                <a:ea typeface="Raleway"/>
                <a:cs typeface="Raleway"/>
                <a:sym typeface="Raleway"/>
              </a:rPr>
              <a:t>hız</a:t>
            </a:r>
            <a:r>
              <a:rPr lang="en-US" sz="2000" dirty="0">
                <a:latin typeface="Raleway"/>
                <a:ea typeface="Raleway"/>
                <a:cs typeface="Raleway"/>
                <a:sym typeface="Raleway"/>
              </a:rPr>
              <a:t> </a:t>
            </a:r>
            <a:r>
              <a:rPr lang="en-US" sz="2000" dirty="0" err="1">
                <a:latin typeface="Raleway"/>
                <a:ea typeface="Raleway"/>
                <a:cs typeface="Raleway"/>
                <a:sym typeface="Raleway"/>
              </a:rPr>
              <a:t>genellikle</a:t>
            </a:r>
            <a:r>
              <a:rPr lang="en-US" sz="2000" dirty="0">
                <a:latin typeface="Raleway"/>
                <a:ea typeface="Raleway"/>
                <a:cs typeface="Raleway"/>
                <a:sym typeface="Raleway"/>
              </a:rPr>
              <a:t> </a:t>
            </a:r>
            <a:r>
              <a:rPr lang="en-US" sz="2000" dirty="0" err="1">
                <a:latin typeface="Raleway"/>
                <a:ea typeface="Raleway"/>
                <a:cs typeface="Raleway"/>
                <a:sym typeface="Raleway"/>
              </a:rPr>
              <a:t>idealdir</a:t>
            </a:r>
            <a:r>
              <a:rPr lang="en-US" sz="2000" dirty="0">
                <a:latin typeface="Raleway"/>
                <a:ea typeface="Raleway"/>
                <a:cs typeface="Raleway"/>
                <a:sym typeface="Raleway"/>
              </a:rPr>
              <a:t>, </a:t>
            </a:r>
            <a:r>
              <a:rPr lang="en-US" sz="2000" dirty="0" err="1">
                <a:latin typeface="Raleway"/>
                <a:ea typeface="Raleway"/>
                <a:cs typeface="Raleway"/>
                <a:sym typeface="Raleway"/>
              </a:rPr>
              <a:t>çünkü</a:t>
            </a:r>
            <a:r>
              <a:rPr lang="en-US" sz="2000" dirty="0">
                <a:latin typeface="Raleway"/>
                <a:ea typeface="Raleway"/>
                <a:cs typeface="Raleway"/>
                <a:sym typeface="Raleway"/>
              </a:rPr>
              <a:t> </a:t>
            </a:r>
            <a:r>
              <a:rPr lang="en-US" sz="2000" dirty="0" err="1">
                <a:latin typeface="Raleway"/>
                <a:ea typeface="Raleway"/>
                <a:cs typeface="Raleway"/>
                <a:sym typeface="Raleway"/>
              </a:rPr>
              <a:t>çok</a:t>
            </a:r>
            <a:r>
              <a:rPr lang="en-US" sz="2000" dirty="0">
                <a:latin typeface="Raleway"/>
                <a:ea typeface="Raleway"/>
                <a:cs typeface="Raleway"/>
                <a:sym typeface="Raleway"/>
              </a:rPr>
              <a:t> </a:t>
            </a:r>
            <a:r>
              <a:rPr lang="en-US" sz="2000" dirty="0" err="1">
                <a:latin typeface="Raleway"/>
                <a:ea typeface="Raleway"/>
                <a:cs typeface="Raleway"/>
                <a:sym typeface="Raleway"/>
              </a:rPr>
              <a:t>hızlı</a:t>
            </a:r>
            <a:r>
              <a:rPr lang="en-US" sz="2000" dirty="0">
                <a:latin typeface="Raleway"/>
                <a:ea typeface="Raleway"/>
                <a:cs typeface="Raleway"/>
                <a:sym typeface="Raleway"/>
              </a:rPr>
              <a:t> </a:t>
            </a:r>
            <a:r>
              <a:rPr lang="en-US" sz="2000" dirty="0" err="1">
                <a:latin typeface="Raleway"/>
                <a:ea typeface="Raleway"/>
                <a:cs typeface="Raleway"/>
                <a:sym typeface="Raleway"/>
              </a:rPr>
              <a:t>konuşmak</a:t>
            </a:r>
            <a:r>
              <a:rPr lang="en-US" sz="2000" dirty="0">
                <a:latin typeface="Raleway"/>
                <a:ea typeface="Raleway"/>
                <a:cs typeface="Raleway"/>
                <a:sym typeface="Raleway"/>
              </a:rPr>
              <a:t> </a:t>
            </a:r>
            <a:r>
              <a:rPr lang="en-US" sz="2000" dirty="0" err="1">
                <a:latin typeface="Raleway"/>
                <a:ea typeface="Raleway"/>
                <a:cs typeface="Raleway"/>
                <a:sym typeface="Raleway"/>
              </a:rPr>
              <a:t>dinleyicileri</a:t>
            </a:r>
            <a:r>
              <a:rPr lang="en-US" sz="2000" dirty="0">
                <a:latin typeface="Raleway"/>
                <a:ea typeface="Raleway"/>
                <a:cs typeface="Raleway"/>
                <a:sym typeface="Raleway"/>
              </a:rPr>
              <a:t> </a:t>
            </a:r>
            <a:r>
              <a:rPr lang="en-US" sz="2000" dirty="0" err="1">
                <a:latin typeface="Raleway"/>
                <a:ea typeface="Raleway"/>
                <a:cs typeface="Raleway"/>
                <a:sym typeface="Raleway"/>
              </a:rPr>
              <a:t>bunaltabilirken</a:t>
            </a:r>
            <a:r>
              <a:rPr lang="en-US" sz="2000" dirty="0">
                <a:latin typeface="Raleway"/>
                <a:ea typeface="Raleway"/>
                <a:cs typeface="Raleway"/>
                <a:sym typeface="Raleway"/>
              </a:rPr>
              <a:t>, </a:t>
            </a:r>
            <a:r>
              <a:rPr lang="en-US" sz="2000" dirty="0" err="1">
                <a:latin typeface="Raleway"/>
                <a:ea typeface="Raleway"/>
                <a:cs typeface="Raleway"/>
                <a:sym typeface="Raleway"/>
              </a:rPr>
              <a:t>çok</a:t>
            </a:r>
            <a:r>
              <a:rPr lang="en-US" sz="2000" dirty="0">
                <a:latin typeface="Raleway"/>
                <a:ea typeface="Raleway"/>
                <a:cs typeface="Raleway"/>
                <a:sym typeface="Raleway"/>
              </a:rPr>
              <a:t> </a:t>
            </a:r>
            <a:r>
              <a:rPr lang="en-US" sz="2000" dirty="0" err="1">
                <a:latin typeface="Raleway"/>
                <a:ea typeface="Raleway"/>
                <a:cs typeface="Raleway"/>
                <a:sym typeface="Raleway"/>
              </a:rPr>
              <a:t>yavaş</a:t>
            </a:r>
            <a:r>
              <a:rPr lang="en-US" sz="2000" dirty="0">
                <a:latin typeface="Raleway"/>
                <a:ea typeface="Raleway"/>
                <a:cs typeface="Raleway"/>
                <a:sym typeface="Raleway"/>
              </a:rPr>
              <a:t> </a:t>
            </a:r>
            <a:r>
              <a:rPr lang="en-US" sz="2000" dirty="0" err="1">
                <a:latin typeface="Raleway"/>
                <a:ea typeface="Raleway"/>
                <a:cs typeface="Raleway"/>
                <a:sym typeface="Raleway"/>
              </a:rPr>
              <a:t>konuşmak</a:t>
            </a:r>
            <a:r>
              <a:rPr lang="en-US" sz="2000" dirty="0">
                <a:latin typeface="Raleway"/>
                <a:ea typeface="Raleway"/>
                <a:cs typeface="Raleway"/>
                <a:sym typeface="Raleway"/>
              </a:rPr>
              <a:t> </a:t>
            </a:r>
            <a:r>
              <a:rPr lang="en-US" sz="2000" dirty="0" err="1">
                <a:latin typeface="Raleway"/>
                <a:ea typeface="Raleway"/>
                <a:cs typeface="Raleway"/>
                <a:sym typeface="Raleway"/>
              </a:rPr>
              <a:t>onları</a:t>
            </a:r>
            <a:r>
              <a:rPr lang="en-US" sz="2000" dirty="0">
                <a:latin typeface="Raleway"/>
                <a:ea typeface="Raleway"/>
                <a:cs typeface="Raleway"/>
                <a:sym typeface="Raleway"/>
              </a:rPr>
              <a:t> </a:t>
            </a:r>
            <a:r>
              <a:rPr lang="en-US" sz="2000" dirty="0" err="1">
                <a:latin typeface="Raleway"/>
                <a:ea typeface="Raleway"/>
                <a:cs typeface="Raleway"/>
                <a:sym typeface="Raleway"/>
              </a:rPr>
              <a:t>sıkabilir</a:t>
            </a:r>
            <a:r>
              <a:rPr lang="en-US" sz="2000" dirty="0">
                <a:latin typeface="Raleway"/>
                <a:ea typeface="Raleway"/>
                <a:cs typeface="Raleway"/>
                <a:sym typeface="Raleway"/>
              </a:rPr>
              <a:t>.</a:t>
            </a:r>
            <a:endParaRPr lang="en-US" sz="2000" dirty="0">
              <a:latin typeface="Raleway"/>
              <a:ea typeface="Raleway"/>
              <a:cs typeface="Raleway"/>
            </a:endParaRPr>
          </a:p>
        </p:txBody>
      </p:sp>
    </p:spTree>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99E0E3-A721-49F1-B9FA-181BEEA73977}">
  <ds:schemaRefs>
    <ds:schemaRef ds:uri="http://purl.org/dc/terms/"/>
    <ds:schemaRef ds:uri="http://purl.org/dc/elements/1.1/"/>
    <ds:schemaRef ds:uri="http://www.w3.org/XML/1998/namespace"/>
    <ds:schemaRef ds:uri="http://purl.org/dc/dcmitype/"/>
    <ds:schemaRef ds:uri="http://schemas.microsoft.com/office/infopath/2007/PartnerControls"/>
    <ds:schemaRef ds:uri="26a10de0-e0bd-466a-87c8-f0d3f8c6fbe9"/>
    <ds:schemaRef ds:uri="http://schemas.microsoft.com/office/2006/documentManagement/types"/>
    <ds:schemaRef ds:uri="http://schemas.openxmlformats.org/package/2006/metadata/core-properties"/>
    <ds:schemaRef ds:uri="984ff08c-af25-4174-ad80-e934fe4fddf1"/>
    <ds:schemaRef ds:uri="http://schemas.microsoft.com/office/2006/metadata/properties"/>
  </ds:schemaRefs>
</ds:datastoreItem>
</file>

<file path=customXml/itemProps2.xml><?xml version="1.0" encoding="utf-8"?>
<ds:datastoreItem xmlns:ds="http://schemas.openxmlformats.org/officeDocument/2006/customXml" ds:itemID="{D08EDBDE-E4DE-42AF-848C-B94FCC549E9D}">
  <ds:schemaRefs>
    <ds:schemaRef ds:uri="http://schemas.microsoft.com/sharepoint/v3/contenttype/forms"/>
  </ds:schemaRefs>
</ds:datastoreItem>
</file>

<file path=customXml/itemProps3.xml><?xml version="1.0" encoding="utf-8"?>
<ds:datastoreItem xmlns:ds="http://schemas.openxmlformats.org/officeDocument/2006/customXml" ds:itemID="{478CCE0B-F670-4B6D-BD41-FC21E1C42BB0}"/>
</file>

<file path=docProps/app.xml><?xml version="1.0" encoding="utf-8"?>
<Properties xmlns="http://schemas.openxmlformats.org/officeDocument/2006/extended-properties" xmlns:vt="http://schemas.openxmlformats.org/officeDocument/2006/docPropsVTypes">
  <TotalTime>156</TotalTime>
  <Words>4962</Words>
  <Application>Microsoft Office PowerPoint</Application>
  <PresentationFormat>Geniş ekran</PresentationFormat>
  <Paragraphs>352</Paragraphs>
  <Slides>57</Slides>
  <Notes>52</Notes>
  <HiddenSlides>0</HiddenSlides>
  <MMClips>11</MMClips>
  <ScaleCrop>false</ScaleCrop>
  <HeadingPairs>
    <vt:vector size="6" baseType="variant">
      <vt:variant>
        <vt:lpstr>Kullanılan Yazı Tipleri</vt:lpstr>
      </vt:variant>
      <vt:variant>
        <vt:i4>6</vt:i4>
      </vt:variant>
      <vt:variant>
        <vt:lpstr>Tema</vt:lpstr>
      </vt:variant>
      <vt:variant>
        <vt:i4>3</vt:i4>
      </vt:variant>
      <vt:variant>
        <vt:lpstr>Slayt Başlıkları</vt:lpstr>
      </vt:variant>
      <vt:variant>
        <vt:i4>57</vt:i4>
      </vt:variant>
    </vt:vector>
  </HeadingPairs>
  <TitlesOfParts>
    <vt:vector size="66" baseType="lpstr">
      <vt:lpstr>Raleway</vt:lpstr>
      <vt:lpstr>TT Firs Neue</vt:lpstr>
      <vt:lpstr>Calibri</vt:lpstr>
      <vt:lpstr>Raleway Medium</vt:lpstr>
      <vt:lpstr>Raleway SemiBold</vt:lpstr>
      <vt:lpstr>Arial</vt:lpstr>
      <vt:lpstr>Tema de Office</vt:lpstr>
      <vt:lpstr>Tema de Office</vt:lpstr>
      <vt:lpstr>Tema de Office</vt:lpstr>
      <vt:lpstr>İLETİŞİM &amp; SUNUM BECERİLERİ</vt:lpstr>
      <vt:lpstr>Ünitenin Amacı</vt:lpstr>
      <vt:lpstr>Bu birimin öğrenme çıktıları</vt:lpstr>
      <vt:lpstr>İletişim nedir?</vt:lpstr>
      <vt:lpstr>İletişim modeli</vt:lpstr>
      <vt:lpstr>İletişimsizlik nasıl ortaya çıkar?</vt:lpstr>
      <vt:lpstr>Sözlü iletişim</vt:lpstr>
      <vt:lpstr>Sözlü olmayan iletişim</vt:lpstr>
      <vt:lpstr>Sözlü olmayan iletişim</vt:lpstr>
      <vt:lpstr>Sözlü olmayan iletişim</vt:lpstr>
      <vt:lpstr> 1° Etkileyici bir hikaye oluşturma: İş fikrinizi nasıl sunmalısınız? </vt:lpstr>
      <vt:lpstr>Hikayeleştirme nedir?</vt:lpstr>
      <vt:lpstr>Diğer bir deyişle… </vt:lpstr>
      <vt:lpstr>Etkileyici bir hikayenin temel unsurları</vt:lpstr>
      <vt:lpstr>Etkileyici bir hikayenin temel unsurları</vt:lpstr>
      <vt:lpstr>Hikayenizi oluşturmak için teknikler</vt:lpstr>
      <vt:lpstr>Örnek: Oprah Winfrey</vt:lpstr>
      <vt:lpstr>Marka hikayeleri örnekleir</vt:lpstr>
      <vt:lpstr>2° Topluluk önünde konuşma ve sunum tekniklerinde uzmanlaşma</vt:lpstr>
      <vt:lpstr>PowerPoint Sunusu</vt:lpstr>
      <vt:lpstr>Kadınlar için iyi bir konuşmacı olmak neden önemlidir?</vt:lpstr>
      <vt:lpstr>Topluluk önünde konuşma hakkında ne bilmelisiniz?</vt:lpstr>
      <vt:lpstr>Topluluk önünde konuşma hakkında ne bilmelisiniz?</vt:lpstr>
      <vt:lpstr>Güven artırıcı teknikler</vt:lpstr>
      <vt:lpstr>PowerPoint Sunusu</vt:lpstr>
      <vt:lpstr>Bir sunumun yapılandırılması</vt:lpstr>
      <vt:lpstr>Endişeyi yönetmek</vt:lpstr>
      <vt:lpstr>Kitlenizin ilgisini çekme</vt:lpstr>
      <vt:lpstr>Kitlenizin ilgisini çekme</vt:lpstr>
      <vt:lpstr>Soruları ve kesintileri ele alma</vt:lpstr>
      <vt:lpstr>Teknik sorunların yönetilmesi</vt:lpstr>
      <vt:lpstr>Etkili görsel araçlar tasarlama</vt:lpstr>
      <vt:lpstr>Etkili görsel araçlar tasarlama</vt:lpstr>
      <vt:lpstr>3°: Yatırımcılar ve paydaşlarla etkin iletişim</vt:lpstr>
      <vt:lpstr>Etkili iletişim</vt:lpstr>
      <vt:lpstr>Yatırımcı sunumu nedir?</vt:lpstr>
      <vt:lpstr>Yatırımcı sunumu tipleri</vt:lpstr>
      <vt:lpstr>Tanıtım (asansör) sunumu</vt:lpstr>
      <vt:lpstr>Adım adım sunumunuzu hazırlama</vt:lpstr>
      <vt:lpstr>Adım adım sunumunuzu hazırlama</vt:lpstr>
      <vt:lpstr>Girişiminizi nasıl sunmalısınız?</vt:lpstr>
      <vt:lpstr>Etkili teslimat için tipler</vt:lpstr>
      <vt:lpstr>Yaygın zorlukların üstesinden nasıl gelinir?</vt:lpstr>
      <vt:lpstr>Yatırımcı sunumu örnekleri</vt:lpstr>
      <vt:lpstr>Sunum hazırlama  alıştırması</vt:lpstr>
      <vt:lpstr>Egzersiz 1</vt:lpstr>
      <vt:lpstr>Egzersiz 1: Yatırımcı sunumunuzu (asansör sunumu) pratik edin</vt:lpstr>
      <vt:lpstr>PowerPoint Sunusu</vt:lpstr>
      <vt:lpstr>PowerPoint Sunusu</vt:lpstr>
      <vt:lpstr>Daha fazlasını keşfedin: Makaleler</vt:lpstr>
      <vt:lpstr>Daha fazlasını keşfedin: Makaleler</vt:lpstr>
      <vt:lpstr>Daha fazlasını keşfedin: Ted Talks </vt:lpstr>
      <vt:lpstr>Daha fazlasını keşfedin: Ted Talks </vt:lpstr>
      <vt:lpstr>Bu üniteyi oluşturmak için kullanılan kaynaklar</vt:lpstr>
      <vt:lpstr>Bu üniteyi oluşturmak için kullanılan kaynaklar</vt:lpstr>
      <vt:lpstr>Bu üniteyi oluşturmak için kullanılan kaynaklar</vt:lpstr>
      <vt:lpstr>FEM-Up Ortakları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&amp; Presentation Skills </dc:title>
  <dc:creator>Laure Raso</dc:creator>
  <cp:lastModifiedBy>Ezgi Ünal</cp:lastModifiedBy>
  <cp:revision>1929</cp:revision>
  <dcterms:created xsi:type="dcterms:W3CDTF">2023-12-21T13:42:43Z</dcterms:created>
  <dcterms:modified xsi:type="dcterms:W3CDTF">2025-07-21T14:07:36Z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